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57" r:id="rId5"/>
    <p:sldId id="269" r:id="rId6"/>
    <p:sldId id="259" r:id="rId7"/>
    <p:sldId id="266" r:id="rId8"/>
    <p:sldId id="261" r:id="rId9"/>
    <p:sldId id="263" r:id="rId10"/>
    <p:sldId id="262" r:id="rId11"/>
    <p:sldId id="264" r:id="rId12"/>
    <p:sldId id="265" r:id="rId13"/>
    <p:sldId id="268" r:id="rId14"/>
    <p:sldId id="271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228EE-644E-48B0-8C9A-95D4024470A9}" v="91" dt="2024-06-17T06:11:4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39" autoAdjust="0"/>
  </p:normalViewPr>
  <p:slideViewPr>
    <p:cSldViewPr snapToGrid="0">
      <p:cViewPr>
        <p:scale>
          <a:sx n="60" d="100"/>
          <a:sy n="60" d="100"/>
        </p:scale>
        <p:origin x="88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a Kryvosheieva" userId="3bfe3449aa7f2677" providerId="LiveId" clId="{467228EE-644E-48B0-8C9A-95D4024470A9}"/>
    <pc:docChg chg="undo redo custSel addSld delSld modSld sldOrd modShowInfo">
      <pc:chgData name="Daria Kryvosheieva" userId="3bfe3449aa7f2677" providerId="LiveId" clId="{467228EE-644E-48B0-8C9A-95D4024470A9}" dt="2024-06-17T11:33:03.986" v="3647" actId="2744"/>
      <pc:docMkLst>
        <pc:docMk/>
      </pc:docMkLst>
      <pc:sldChg chg="addSp delSp modSp mod">
        <pc:chgData name="Daria Kryvosheieva" userId="3bfe3449aa7f2677" providerId="LiveId" clId="{467228EE-644E-48B0-8C9A-95D4024470A9}" dt="2024-06-17T06:04:14.840" v="3383" actId="478"/>
        <pc:sldMkLst>
          <pc:docMk/>
          <pc:sldMk cId="925238613" sldId="257"/>
        </pc:sldMkLst>
        <pc:spChg chg="mod">
          <ac:chgData name="Daria Kryvosheieva" userId="3bfe3449aa7f2677" providerId="LiveId" clId="{467228EE-644E-48B0-8C9A-95D4024470A9}" dt="2024-06-16T16:56:11.111" v="280" actId="255"/>
          <ac:spMkLst>
            <pc:docMk/>
            <pc:sldMk cId="925238613" sldId="257"/>
            <ac:spMk id="2" creationId="{E625923E-4B9E-24D1-A846-C7FB512619C4}"/>
          </ac:spMkLst>
        </pc:spChg>
        <pc:spChg chg="mod">
          <ac:chgData name="Daria Kryvosheieva" userId="3bfe3449aa7f2677" providerId="LiveId" clId="{467228EE-644E-48B0-8C9A-95D4024470A9}" dt="2024-06-17T06:03:55.984" v="3363" actId="20577"/>
          <ac:spMkLst>
            <pc:docMk/>
            <pc:sldMk cId="925238613" sldId="257"/>
            <ac:spMk id="3" creationId="{037F3B91-AEB3-AAA6-CE90-54E37472B242}"/>
          </ac:spMkLst>
        </pc:spChg>
        <pc:spChg chg="add del mod">
          <ac:chgData name="Daria Kryvosheieva" userId="3bfe3449aa7f2677" providerId="LiveId" clId="{467228EE-644E-48B0-8C9A-95D4024470A9}" dt="2024-06-17T06:04:14.388" v="3382" actId="478"/>
          <ac:spMkLst>
            <pc:docMk/>
            <pc:sldMk cId="925238613" sldId="257"/>
            <ac:spMk id="4" creationId="{03F38AA5-CFA4-EE31-14A3-5D0F7D977A2D}"/>
          </ac:spMkLst>
        </pc:spChg>
        <pc:spChg chg="mod">
          <ac:chgData name="Daria Kryvosheieva" userId="3bfe3449aa7f2677" providerId="LiveId" clId="{467228EE-644E-48B0-8C9A-95D4024470A9}" dt="2024-06-16T17:30:52.932" v="585" actId="1076"/>
          <ac:spMkLst>
            <pc:docMk/>
            <pc:sldMk cId="925238613" sldId="257"/>
            <ac:spMk id="26" creationId="{DC3AC476-FA51-A8CA-0BEC-531206817933}"/>
          </ac:spMkLst>
        </pc:spChg>
        <pc:spChg chg="del mod">
          <ac:chgData name="Daria Kryvosheieva" userId="3bfe3449aa7f2677" providerId="LiveId" clId="{467228EE-644E-48B0-8C9A-95D4024470A9}" dt="2024-06-16T17:30:56.910" v="586" actId="478"/>
          <ac:spMkLst>
            <pc:docMk/>
            <pc:sldMk cId="925238613" sldId="257"/>
            <ac:spMk id="58" creationId="{0138E12C-25A2-B77D-03E2-16E870933B92}"/>
          </ac:spMkLst>
        </pc:spChg>
        <pc:picChg chg="mod">
          <ac:chgData name="Daria Kryvosheieva" userId="3bfe3449aa7f2677" providerId="LiveId" clId="{467228EE-644E-48B0-8C9A-95D4024470A9}" dt="2024-06-16T16:22:24.872" v="44" actId="1076"/>
          <ac:picMkLst>
            <pc:docMk/>
            <pc:sldMk cId="925238613" sldId="257"/>
            <ac:picMk id="30" creationId="{C6B035D0-D518-AF0E-E619-F91F26F79AD3}"/>
          </ac:picMkLst>
        </pc:picChg>
        <pc:picChg chg="mod">
          <ac:chgData name="Daria Kryvosheieva" userId="3bfe3449aa7f2677" providerId="LiveId" clId="{467228EE-644E-48B0-8C9A-95D4024470A9}" dt="2024-06-16T16:22:24.872" v="44" actId="1076"/>
          <ac:picMkLst>
            <pc:docMk/>
            <pc:sldMk cId="925238613" sldId="257"/>
            <ac:picMk id="32" creationId="{3F877BE8-6FBC-2D99-AB3D-5388AE041FEB}"/>
          </ac:picMkLst>
        </pc:picChg>
        <pc:picChg chg="del mod">
          <ac:chgData name="Daria Kryvosheieva" userId="3bfe3449aa7f2677" providerId="LiveId" clId="{467228EE-644E-48B0-8C9A-95D4024470A9}" dt="2024-06-17T06:04:08.286" v="3376" actId="478"/>
          <ac:picMkLst>
            <pc:docMk/>
            <pc:sldMk cId="925238613" sldId="257"/>
            <ac:picMk id="34" creationId="{EACC2057-413B-D524-0DFB-058F4175D40D}"/>
          </ac:picMkLst>
        </pc:picChg>
        <pc:picChg chg="del mod">
          <ac:chgData name="Daria Kryvosheieva" userId="3bfe3449aa7f2677" providerId="LiveId" clId="{467228EE-644E-48B0-8C9A-95D4024470A9}" dt="2024-06-17T06:04:04.253" v="3370" actId="478"/>
          <ac:picMkLst>
            <pc:docMk/>
            <pc:sldMk cId="925238613" sldId="257"/>
            <ac:picMk id="38" creationId="{5B7BD770-DD0C-D6D1-6D85-A1EC321836C5}"/>
          </ac:picMkLst>
        </pc:picChg>
        <pc:picChg chg="del mod">
          <ac:chgData name="Daria Kryvosheieva" userId="3bfe3449aa7f2677" providerId="LiveId" clId="{467228EE-644E-48B0-8C9A-95D4024470A9}" dt="2024-06-17T06:03:59.841" v="3364" actId="478"/>
          <ac:picMkLst>
            <pc:docMk/>
            <pc:sldMk cId="925238613" sldId="257"/>
            <ac:picMk id="40" creationId="{A519AA24-774C-45B2-A471-4EB30613517D}"/>
          </ac:picMkLst>
        </pc:picChg>
        <pc:picChg chg="del mod">
          <ac:chgData name="Daria Kryvosheieva" userId="3bfe3449aa7f2677" providerId="LiveId" clId="{467228EE-644E-48B0-8C9A-95D4024470A9}" dt="2024-06-17T06:04:14.840" v="3383" actId="478"/>
          <ac:picMkLst>
            <pc:docMk/>
            <pc:sldMk cId="925238613" sldId="257"/>
            <ac:picMk id="60" creationId="{31BA69B4-9BBC-D84A-0ABB-48B5439DE872}"/>
          </ac:picMkLst>
        </pc:picChg>
        <pc:inkChg chg="del mod">
          <ac:chgData name="Daria Kryvosheieva" userId="3bfe3449aa7f2677" providerId="LiveId" clId="{467228EE-644E-48B0-8C9A-95D4024470A9}" dt="2024-06-17T06:04:10.038" v="3377" actId="478"/>
          <ac:inkMkLst>
            <pc:docMk/>
            <pc:sldMk cId="925238613" sldId="257"/>
            <ac:inkMk id="42" creationId="{87A5816C-F47A-D8F6-3FA7-E9189CE14277}"/>
          </ac:inkMkLst>
        </pc:inkChg>
        <pc:inkChg chg="del mod">
          <ac:chgData name="Daria Kryvosheieva" userId="3bfe3449aa7f2677" providerId="LiveId" clId="{467228EE-644E-48B0-8C9A-95D4024470A9}" dt="2024-06-17T06:04:07.738" v="3375" actId="478"/>
          <ac:inkMkLst>
            <pc:docMk/>
            <pc:sldMk cId="925238613" sldId="257"/>
            <ac:inkMk id="43" creationId="{F69D5FD7-C7F9-3855-4A18-6AFF75EC86E9}"/>
          </ac:inkMkLst>
        </pc:inkChg>
        <pc:inkChg chg="del mod">
          <ac:chgData name="Daria Kryvosheieva" userId="3bfe3449aa7f2677" providerId="LiveId" clId="{467228EE-644E-48B0-8C9A-95D4024470A9}" dt="2024-06-17T06:04:01.535" v="3365" actId="478"/>
          <ac:inkMkLst>
            <pc:docMk/>
            <pc:sldMk cId="925238613" sldId="257"/>
            <ac:inkMk id="44" creationId="{DD85ACC1-F456-0AC3-7C97-67650550E21F}"/>
          </ac:inkMkLst>
        </pc:inkChg>
        <pc:inkChg chg="del mod">
          <ac:chgData name="Daria Kryvosheieva" userId="3bfe3449aa7f2677" providerId="LiveId" clId="{467228EE-644E-48B0-8C9A-95D4024470A9}" dt="2024-06-17T06:04:11.222" v="3379" actId="478"/>
          <ac:inkMkLst>
            <pc:docMk/>
            <pc:sldMk cId="925238613" sldId="257"/>
            <ac:inkMk id="45" creationId="{2BACC169-FF0B-844F-D896-1C4F9808B33E}"/>
          </ac:inkMkLst>
        </pc:inkChg>
        <pc:inkChg chg="del mod">
          <ac:chgData name="Daria Kryvosheieva" userId="3bfe3449aa7f2677" providerId="LiveId" clId="{467228EE-644E-48B0-8C9A-95D4024470A9}" dt="2024-06-17T06:04:06.661" v="3373" actId="478"/>
          <ac:inkMkLst>
            <pc:docMk/>
            <pc:sldMk cId="925238613" sldId="257"/>
            <ac:inkMk id="46" creationId="{7EF0FD66-94C8-21E0-10AC-A9EA5034F995}"/>
          </ac:inkMkLst>
        </pc:inkChg>
        <pc:inkChg chg="del mod">
          <ac:chgData name="Daria Kryvosheieva" userId="3bfe3449aa7f2677" providerId="LiveId" clId="{467228EE-644E-48B0-8C9A-95D4024470A9}" dt="2024-06-17T06:04:06.060" v="3372" actId="478"/>
          <ac:inkMkLst>
            <pc:docMk/>
            <pc:sldMk cId="925238613" sldId="257"/>
            <ac:inkMk id="47" creationId="{B14B9724-5A45-1DC3-A239-F700FBE18EC5}"/>
          </ac:inkMkLst>
        </pc:inkChg>
        <pc:inkChg chg="del mod">
          <ac:chgData name="Daria Kryvosheieva" userId="3bfe3449aa7f2677" providerId="LiveId" clId="{467228EE-644E-48B0-8C9A-95D4024470A9}" dt="2024-06-17T06:04:02.567" v="3367" actId="478"/>
          <ac:inkMkLst>
            <pc:docMk/>
            <pc:sldMk cId="925238613" sldId="257"/>
            <ac:inkMk id="48" creationId="{0B61839E-0C6F-73B3-3F60-B951B6CF802F}"/>
          </ac:inkMkLst>
        </pc:inkChg>
        <pc:inkChg chg="del mod">
          <ac:chgData name="Daria Kryvosheieva" userId="3bfe3449aa7f2677" providerId="LiveId" clId="{467228EE-644E-48B0-8C9A-95D4024470A9}" dt="2024-06-17T06:04:10.726" v="3378" actId="478"/>
          <ac:inkMkLst>
            <pc:docMk/>
            <pc:sldMk cId="925238613" sldId="257"/>
            <ac:inkMk id="49" creationId="{AB8838BB-9E18-2488-87FA-A6564D28067C}"/>
          </ac:inkMkLst>
        </pc:inkChg>
        <pc:inkChg chg="del mod">
          <ac:chgData name="Daria Kryvosheieva" userId="3bfe3449aa7f2677" providerId="LiveId" clId="{467228EE-644E-48B0-8C9A-95D4024470A9}" dt="2024-06-17T06:04:07.094" v="3374" actId="478"/>
          <ac:inkMkLst>
            <pc:docMk/>
            <pc:sldMk cId="925238613" sldId="257"/>
            <ac:inkMk id="50" creationId="{D4B5C5CF-97EC-E40C-E2C2-77C99C3463CB}"/>
          </ac:inkMkLst>
        </pc:inkChg>
        <pc:inkChg chg="del mod">
          <ac:chgData name="Daria Kryvosheieva" userId="3bfe3449aa7f2677" providerId="LiveId" clId="{467228EE-644E-48B0-8C9A-95D4024470A9}" dt="2024-06-17T06:04:05.572" v="3371" actId="478"/>
          <ac:inkMkLst>
            <pc:docMk/>
            <pc:sldMk cId="925238613" sldId="257"/>
            <ac:inkMk id="51" creationId="{6F7D1084-EEA1-E295-E734-49C13D6DFBD3}"/>
          </ac:inkMkLst>
        </pc:inkChg>
        <pc:inkChg chg="del mod">
          <ac:chgData name="Daria Kryvosheieva" userId="3bfe3449aa7f2677" providerId="LiveId" clId="{467228EE-644E-48B0-8C9A-95D4024470A9}" dt="2024-06-17T06:04:02.120" v="3366" actId="478"/>
          <ac:inkMkLst>
            <pc:docMk/>
            <pc:sldMk cId="925238613" sldId="257"/>
            <ac:inkMk id="52" creationId="{E0B5D6CD-8E98-ECCF-5A12-E6547071D603}"/>
          </ac:inkMkLst>
        </pc:inkChg>
        <pc:inkChg chg="del mod">
          <ac:chgData name="Daria Kryvosheieva" userId="3bfe3449aa7f2677" providerId="LiveId" clId="{467228EE-644E-48B0-8C9A-95D4024470A9}" dt="2024-06-17T06:04:03.779" v="3369" actId="478"/>
          <ac:inkMkLst>
            <pc:docMk/>
            <pc:sldMk cId="925238613" sldId="257"/>
            <ac:inkMk id="53" creationId="{41D20585-91B2-B502-4422-5164D35B6275}"/>
          </ac:inkMkLst>
        </pc:inkChg>
        <pc:inkChg chg="del mod">
          <ac:chgData name="Daria Kryvosheieva" userId="3bfe3449aa7f2677" providerId="LiveId" clId="{467228EE-644E-48B0-8C9A-95D4024470A9}" dt="2024-06-17T06:04:03.226" v="3368" actId="478"/>
          <ac:inkMkLst>
            <pc:docMk/>
            <pc:sldMk cId="925238613" sldId="257"/>
            <ac:inkMk id="54" creationId="{F9C25BBB-7468-840A-DE7E-C955020361C0}"/>
          </ac:inkMkLst>
        </pc:inkChg>
        <pc:inkChg chg="del mod">
          <ac:chgData name="Daria Kryvosheieva" userId="3bfe3449aa7f2677" providerId="LiveId" clId="{467228EE-644E-48B0-8C9A-95D4024470A9}" dt="2024-06-17T06:04:12.292" v="3381" actId="478"/>
          <ac:inkMkLst>
            <pc:docMk/>
            <pc:sldMk cId="925238613" sldId="257"/>
            <ac:inkMk id="55" creationId="{7EE168D4-3F73-C122-B7C0-B782F5A0868F}"/>
          </ac:inkMkLst>
        </pc:inkChg>
        <pc:inkChg chg="del mod">
          <ac:chgData name="Daria Kryvosheieva" userId="3bfe3449aa7f2677" providerId="LiveId" clId="{467228EE-644E-48B0-8C9A-95D4024470A9}" dt="2024-06-17T06:04:11.837" v="3380" actId="478"/>
          <ac:inkMkLst>
            <pc:docMk/>
            <pc:sldMk cId="925238613" sldId="257"/>
            <ac:inkMk id="56" creationId="{640770D3-C1A0-AAFC-A8AE-0BE8FF395D3D}"/>
          </ac:inkMkLst>
        </pc:inkChg>
      </pc:sldChg>
      <pc:sldChg chg="addSp delSp modSp del mod">
        <pc:chgData name="Daria Kryvosheieva" userId="3bfe3449aa7f2677" providerId="LiveId" clId="{467228EE-644E-48B0-8C9A-95D4024470A9}" dt="2024-06-17T06:00:41.911" v="3360" actId="47"/>
        <pc:sldMkLst>
          <pc:docMk/>
          <pc:sldMk cId="3727800521" sldId="258"/>
        </pc:sldMkLst>
        <pc:spChg chg="mod">
          <ac:chgData name="Daria Kryvosheieva" userId="3bfe3449aa7f2677" providerId="LiveId" clId="{467228EE-644E-48B0-8C9A-95D4024470A9}" dt="2024-06-16T16:56:15.855" v="281" actId="255"/>
          <ac:spMkLst>
            <pc:docMk/>
            <pc:sldMk cId="3727800521" sldId="258"/>
            <ac:spMk id="2" creationId="{F9729D9E-7CC2-53B4-0EDE-76C4A81BDF36}"/>
          </ac:spMkLst>
        </pc:spChg>
        <pc:spChg chg="mod">
          <ac:chgData name="Daria Kryvosheieva" userId="3bfe3449aa7f2677" providerId="LiveId" clId="{467228EE-644E-48B0-8C9A-95D4024470A9}" dt="2024-06-17T05:53:39.049" v="3325" actId="20577"/>
          <ac:spMkLst>
            <pc:docMk/>
            <pc:sldMk cId="3727800521" sldId="258"/>
            <ac:spMk id="3" creationId="{C0898C5F-2E88-68FF-1698-EA675B8AFDF4}"/>
          </ac:spMkLst>
        </pc:spChg>
        <pc:spChg chg="add del mod">
          <ac:chgData name="Daria Kryvosheieva" userId="3bfe3449aa7f2677" providerId="LiveId" clId="{467228EE-644E-48B0-8C9A-95D4024470A9}" dt="2024-06-17T05:52:51.106" v="3310" actId="478"/>
          <ac:spMkLst>
            <pc:docMk/>
            <pc:sldMk cId="3727800521" sldId="258"/>
            <ac:spMk id="4" creationId="{BA0D56EB-B92C-A46E-5DE5-7587AD656494}"/>
          </ac:spMkLst>
        </pc:spChg>
        <pc:spChg chg="add mod">
          <ac:chgData name="Daria Kryvosheieva" userId="3bfe3449aa7f2677" providerId="LiveId" clId="{467228EE-644E-48B0-8C9A-95D4024470A9}" dt="2024-06-17T05:55:52.812" v="3332" actId="1076"/>
          <ac:spMkLst>
            <pc:docMk/>
            <pc:sldMk cId="3727800521" sldId="258"/>
            <ac:spMk id="5" creationId="{6E52C32E-294A-8091-D926-D70DD8BF1529}"/>
          </ac:spMkLst>
        </pc:spChg>
        <pc:spChg chg="add del mod">
          <ac:chgData name="Daria Kryvosheieva" userId="3bfe3449aa7f2677" providerId="LiveId" clId="{467228EE-644E-48B0-8C9A-95D4024470A9}" dt="2024-06-16T17:32:16.220" v="589" actId="478"/>
          <ac:spMkLst>
            <pc:docMk/>
            <pc:sldMk cId="3727800521" sldId="258"/>
            <ac:spMk id="24" creationId="{FB94DCA3-184D-6222-EBAF-B8A2AFBA432F}"/>
          </ac:spMkLst>
        </pc:spChg>
        <pc:spChg chg="add del mod">
          <ac:chgData name="Daria Kryvosheieva" userId="3bfe3449aa7f2677" providerId="LiveId" clId="{467228EE-644E-48B0-8C9A-95D4024470A9}" dt="2024-06-16T17:32:24.674" v="592" actId="478"/>
          <ac:spMkLst>
            <pc:docMk/>
            <pc:sldMk cId="3727800521" sldId="258"/>
            <ac:spMk id="64" creationId="{104BEDF0-C3AB-7AFA-D341-C8B2DA243934}"/>
          </ac:spMkLst>
        </pc:spChg>
        <pc:grpChg chg="add mod">
          <ac:chgData name="Daria Kryvosheieva" userId="3bfe3449aa7f2677" providerId="LiveId" clId="{467228EE-644E-48B0-8C9A-95D4024470A9}" dt="2024-06-17T05:55:41.008" v="3331" actId="1076"/>
          <ac:grpSpMkLst>
            <pc:docMk/>
            <pc:sldMk cId="3727800521" sldId="258"/>
            <ac:grpSpMk id="39" creationId="{876344DB-B2A2-8A8C-9E51-B9C05BEC2376}"/>
          </ac:grpSpMkLst>
        </pc:grpChg>
        <pc:grpChg chg="mod">
          <ac:chgData name="Daria Kryvosheieva" userId="3bfe3449aa7f2677" providerId="LiveId" clId="{467228EE-644E-48B0-8C9A-95D4024470A9}" dt="2024-06-17T05:55:41.008" v="3331" actId="1076"/>
          <ac:grpSpMkLst>
            <pc:docMk/>
            <pc:sldMk cId="3727800521" sldId="258"/>
            <ac:grpSpMk id="62" creationId="{E6D87BCF-CB61-848A-1404-1AB3C641C1C5}"/>
          </ac:grpSpMkLst>
        </pc:grpChg>
        <pc:picChg chg="add del mod">
          <ac:chgData name="Daria Kryvosheieva" userId="3bfe3449aa7f2677" providerId="LiveId" clId="{467228EE-644E-48B0-8C9A-95D4024470A9}" dt="2024-06-16T16:19:35.817" v="35" actId="21"/>
          <ac:picMkLst>
            <pc:docMk/>
            <pc:sldMk cId="3727800521" sldId="258"/>
            <ac:picMk id="5" creationId="{C8BDD58D-ACD8-46E7-4D0E-C97AE1D91E2B}"/>
          </ac:picMkLst>
        </pc:picChg>
        <pc:picChg chg="add del mod modCrop">
          <ac:chgData name="Daria Kryvosheieva" userId="3bfe3449aa7f2677" providerId="LiveId" clId="{467228EE-644E-48B0-8C9A-95D4024470A9}" dt="2024-06-16T16:19:35.817" v="35" actId="21"/>
          <ac:picMkLst>
            <pc:docMk/>
            <pc:sldMk cId="3727800521" sldId="258"/>
            <ac:picMk id="7" creationId="{2945C296-FE11-968C-F719-6F8DEF40802E}"/>
          </ac:picMkLst>
        </pc:picChg>
        <pc:picChg chg="add del mod modCrop">
          <ac:chgData name="Daria Kryvosheieva" userId="3bfe3449aa7f2677" providerId="LiveId" clId="{467228EE-644E-48B0-8C9A-95D4024470A9}" dt="2024-06-16T16:19:35.817" v="35" actId="21"/>
          <ac:picMkLst>
            <pc:docMk/>
            <pc:sldMk cId="3727800521" sldId="258"/>
            <ac:picMk id="9" creationId="{63998D9A-4D5E-0897-5627-2F58ABFAC3E0}"/>
          </ac:picMkLst>
        </pc:picChg>
        <pc:picChg chg="add mod">
          <ac:chgData name="Daria Kryvosheieva" userId="3bfe3449aa7f2677" providerId="LiveId" clId="{467228EE-644E-48B0-8C9A-95D4024470A9}" dt="2024-06-16T16:20:36.512" v="36"/>
          <ac:picMkLst>
            <pc:docMk/>
            <pc:sldMk cId="3727800521" sldId="258"/>
            <ac:picMk id="10" creationId="{C8BDD58D-ACD8-46E7-4D0E-C97AE1D91E2B}"/>
          </ac:picMkLst>
        </pc:picChg>
        <pc:picChg chg="add mod">
          <ac:chgData name="Daria Kryvosheieva" userId="3bfe3449aa7f2677" providerId="LiveId" clId="{467228EE-644E-48B0-8C9A-95D4024470A9}" dt="2024-06-16T16:20:36.512" v="36"/>
          <ac:picMkLst>
            <pc:docMk/>
            <pc:sldMk cId="3727800521" sldId="258"/>
            <ac:picMk id="11" creationId="{2945C296-FE11-968C-F719-6F8DEF40802E}"/>
          </ac:picMkLst>
        </pc:picChg>
        <pc:picChg chg="add mod">
          <ac:chgData name="Daria Kryvosheieva" userId="3bfe3449aa7f2677" providerId="LiveId" clId="{467228EE-644E-48B0-8C9A-95D4024470A9}" dt="2024-06-16T16:20:36.512" v="36"/>
          <ac:picMkLst>
            <pc:docMk/>
            <pc:sldMk cId="3727800521" sldId="258"/>
            <ac:picMk id="12" creationId="{63998D9A-4D5E-0897-5627-2F58ABFAC3E0}"/>
          </ac:picMkLst>
        </pc:picChg>
        <pc:picChg chg="add del mod">
          <ac:chgData name="Daria Kryvosheieva" userId="3bfe3449aa7f2677" providerId="LiveId" clId="{467228EE-644E-48B0-8C9A-95D4024470A9}" dt="2024-06-17T05:52:52.774" v="3311" actId="478"/>
          <ac:picMkLst>
            <pc:docMk/>
            <pc:sldMk cId="3727800521" sldId="258"/>
            <ac:picMk id="14" creationId="{4159A68D-3081-C35C-ABC6-A8DF0B8B7B75}"/>
          </ac:picMkLst>
        </pc:picChg>
        <pc:picChg chg="add del mod">
          <ac:chgData name="Daria Kryvosheieva" userId="3bfe3449aa7f2677" providerId="LiveId" clId="{467228EE-644E-48B0-8C9A-95D4024470A9}" dt="2024-06-17T05:52:50.125" v="3309" actId="478"/>
          <ac:picMkLst>
            <pc:docMk/>
            <pc:sldMk cId="3727800521" sldId="258"/>
            <ac:picMk id="26" creationId="{8AC3BBC0-DDC2-3A47-6224-236C17AE02D2}"/>
          </ac:picMkLst>
        </pc:picChg>
        <pc:picChg chg="add del mod">
          <ac:chgData name="Daria Kryvosheieva" userId="3bfe3449aa7f2677" providerId="LiveId" clId="{467228EE-644E-48B0-8C9A-95D4024470A9}" dt="2024-06-16T16:37:15.341" v="88" actId="21"/>
          <ac:picMkLst>
            <pc:docMk/>
            <pc:sldMk cId="3727800521" sldId="258"/>
            <ac:picMk id="28" creationId="{55A725E4-6FDA-FA44-8CAF-C9753F8A33B2}"/>
          </ac:picMkLst>
        </pc:picChg>
        <pc:picChg chg="add del mod">
          <ac:chgData name="Daria Kryvosheieva" userId="3bfe3449aa7f2677" providerId="LiveId" clId="{467228EE-644E-48B0-8C9A-95D4024470A9}" dt="2024-06-16T16:37:15.341" v="88" actId="21"/>
          <ac:picMkLst>
            <pc:docMk/>
            <pc:sldMk cId="3727800521" sldId="258"/>
            <ac:picMk id="30" creationId="{B96F255B-C532-4058-CAAA-A392F87CDA6D}"/>
          </ac:picMkLst>
        </pc:picChg>
        <pc:picChg chg="add mod">
          <ac:chgData name="Daria Kryvosheieva" userId="3bfe3449aa7f2677" providerId="LiveId" clId="{467228EE-644E-48B0-8C9A-95D4024470A9}" dt="2024-06-17T05:54:37.618" v="3328" actId="1076"/>
          <ac:picMkLst>
            <pc:docMk/>
            <pc:sldMk cId="3727800521" sldId="258"/>
            <ac:picMk id="32" creationId="{2E04640A-2C80-D61D-333C-D06192E9D67F}"/>
          </ac:picMkLst>
        </pc:picChg>
        <pc:picChg chg="add del mod">
          <ac:chgData name="Daria Kryvosheieva" userId="3bfe3449aa7f2677" providerId="LiveId" clId="{467228EE-644E-48B0-8C9A-95D4024470A9}" dt="2024-06-16T16:41:40.302" v="97" actId="478"/>
          <ac:picMkLst>
            <pc:docMk/>
            <pc:sldMk cId="3727800521" sldId="258"/>
            <ac:picMk id="34" creationId="{0A3ABFD1-BDE1-0906-37B2-7D1B8CAA431E}"/>
          </ac:picMkLst>
        </pc:picChg>
        <pc:picChg chg="add mod">
          <ac:chgData name="Daria Kryvosheieva" userId="3bfe3449aa7f2677" providerId="LiveId" clId="{467228EE-644E-48B0-8C9A-95D4024470A9}" dt="2024-06-16T16:42:36.636" v="102" actId="164"/>
          <ac:picMkLst>
            <pc:docMk/>
            <pc:sldMk cId="3727800521" sldId="258"/>
            <ac:picMk id="36" creationId="{5324F958-D1DA-850C-38FD-9E2660FFB6FF}"/>
          </ac:picMkLst>
        </pc:picChg>
        <pc:picChg chg="add mod">
          <ac:chgData name="Daria Kryvosheieva" userId="3bfe3449aa7f2677" providerId="LiveId" clId="{467228EE-644E-48B0-8C9A-95D4024470A9}" dt="2024-06-16T16:42:36.636" v="102" actId="164"/>
          <ac:picMkLst>
            <pc:docMk/>
            <pc:sldMk cId="3727800521" sldId="258"/>
            <ac:picMk id="38" creationId="{03FAB8C0-BBEA-8256-D03C-C470ED84C020}"/>
          </ac:picMkLst>
        </pc:picChg>
        <pc:picChg chg="add mod">
          <ac:chgData name="Daria Kryvosheieva" userId="3bfe3449aa7f2677" providerId="LiveId" clId="{467228EE-644E-48B0-8C9A-95D4024470A9}" dt="2024-06-17T05:55:52.812" v="3332" actId="1076"/>
          <ac:picMkLst>
            <pc:docMk/>
            <pc:sldMk cId="3727800521" sldId="258"/>
            <ac:picMk id="66" creationId="{11A7F602-799E-FF1C-79E7-848028ABB8A5}"/>
          </ac:picMkLst>
        </pc:picChg>
        <pc:inkChg chg="add del">
          <ac:chgData name="Daria Kryvosheieva" userId="3bfe3449aa7f2677" providerId="LiveId" clId="{467228EE-644E-48B0-8C9A-95D4024470A9}" dt="2024-06-17T05:53:01.629" v="3321" actId="478"/>
          <ac:inkMkLst>
            <pc:docMk/>
            <pc:sldMk cId="3727800521" sldId="258"/>
            <ac:inkMk id="15" creationId="{086FF46D-BCA2-925A-B180-196C4726C70A}"/>
          </ac:inkMkLst>
        </pc:inkChg>
        <pc:inkChg chg="add del">
          <ac:chgData name="Daria Kryvosheieva" userId="3bfe3449aa7f2677" providerId="LiveId" clId="{467228EE-644E-48B0-8C9A-95D4024470A9}" dt="2024-06-17T05:53:01.088" v="3320" actId="478"/>
          <ac:inkMkLst>
            <pc:docMk/>
            <pc:sldMk cId="3727800521" sldId="258"/>
            <ac:inkMk id="16" creationId="{BAE86F13-2B24-D0F7-A432-D9C6BDC4901B}"/>
          </ac:inkMkLst>
        </pc:inkChg>
        <pc:inkChg chg="add del">
          <ac:chgData name="Daria Kryvosheieva" userId="3bfe3449aa7f2677" providerId="LiveId" clId="{467228EE-644E-48B0-8C9A-95D4024470A9}" dt="2024-06-17T05:52:59.110" v="3317" actId="478"/>
          <ac:inkMkLst>
            <pc:docMk/>
            <pc:sldMk cId="3727800521" sldId="258"/>
            <ac:inkMk id="17" creationId="{8FA7F5EB-B411-764F-9A1D-0C2AEAF06594}"/>
          </ac:inkMkLst>
        </pc:inkChg>
        <pc:inkChg chg="add del">
          <ac:chgData name="Daria Kryvosheieva" userId="3bfe3449aa7f2677" providerId="LiveId" clId="{467228EE-644E-48B0-8C9A-95D4024470A9}" dt="2024-06-17T05:53:02.400" v="3322" actId="478"/>
          <ac:inkMkLst>
            <pc:docMk/>
            <pc:sldMk cId="3727800521" sldId="258"/>
            <ac:inkMk id="18" creationId="{E9F941A8-81B1-2265-FF4A-A71600A2EBD7}"/>
          </ac:inkMkLst>
        </pc:inkChg>
        <pc:inkChg chg="add del">
          <ac:chgData name="Daria Kryvosheieva" userId="3bfe3449aa7f2677" providerId="LiveId" clId="{467228EE-644E-48B0-8C9A-95D4024470A9}" dt="2024-06-17T05:53:00.492" v="3319" actId="478"/>
          <ac:inkMkLst>
            <pc:docMk/>
            <pc:sldMk cId="3727800521" sldId="258"/>
            <ac:inkMk id="19" creationId="{3B8AA558-EAB8-6D51-F738-0C66C9DEDE83}"/>
          </ac:inkMkLst>
        </pc:inkChg>
        <pc:inkChg chg="add del">
          <ac:chgData name="Daria Kryvosheieva" userId="3bfe3449aa7f2677" providerId="LiveId" clId="{467228EE-644E-48B0-8C9A-95D4024470A9}" dt="2024-06-17T05:52:59.790" v="3318" actId="478"/>
          <ac:inkMkLst>
            <pc:docMk/>
            <pc:sldMk cId="3727800521" sldId="258"/>
            <ac:inkMk id="20" creationId="{16F4E945-629C-9DCA-9282-CF62C8497251}"/>
          </ac:inkMkLst>
        </pc:inkChg>
        <pc:inkChg chg="add del">
          <ac:chgData name="Daria Kryvosheieva" userId="3bfe3449aa7f2677" providerId="LiveId" clId="{467228EE-644E-48B0-8C9A-95D4024470A9}" dt="2024-06-17T05:52:58.503" v="3316" actId="478"/>
          <ac:inkMkLst>
            <pc:docMk/>
            <pc:sldMk cId="3727800521" sldId="258"/>
            <ac:inkMk id="21" creationId="{DD4FCEEC-FA6A-C0A4-344A-7EB64A1E4B22}"/>
          </ac:inkMkLst>
        </pc:inkChg>
        <pc:inkChg chg="add del">
          <ac:chgData name="Daria Kryvosheieva" userId="3bfe3449aa7f2677" providerId="LiveId" clId="{467228EE-644E-48B0-8C9A-95D4024470A9}" dt="2024-06-17T05:52:57.930" v="3315" actId="478"/>
          <ac:inkMkLst>
            <pc:docMk/>
            <pc:sldMk cId="3727800521" sldId="258"/>
            <ac:inkMk id="22" creationId="{C78845BF-B444-4D00-6208-CEC643E5B893}"/>
          </ac:inkMkLst>
        </pc:inkChg>
        <pc:inkChg chg="add del">
          <ac:chgData name="Daria Kryvosheieva" userId="3bfe3449aa7f2677" providerId="LiveId" clId="{467228EE-644E-48B0-8C9A-95D4024470A9}" dt="2024-06-17T05:52:57.249" v="3314" actId="478"/>
          <ac:inkMkLst>
            <pc:docMk/>
            <pc:sldMk cId="3727800521" sldId="258"/>
            <ac:inkMk id="23" creationId="{73211F82-B383-2310-59FA-BAC57C819A0B}"/>
          </ac:inkMkLst>
        </pc:inkChg>
        <pc:inkChg chg="add del">
          <ac:chgData name="Daria Kryvosheieva" userId="3bfe3449aa7f2677" providerId="LiveId" clId="{467228EE-644E-48B0-8C9A-95D4024470A9}" dt="2024-06-16T16:43:45.859" v="116" actId="9405"/>
          <ac:inkMkLst>
            <pc:docMk/>
            <pc:sldMk cId="3727800521" sldId="258"/>
            <ac:inkMk id="40" creationId="{E0878C71-47C7-1B1E-991E-3B5DC307E301}"/>
          </ac:inkMkLst>
        </pc:inkChg>
        <pc:inkChg chg="add del">
          <ac:chgData name="Daria Kryvosheieva" userId="3bfe3449aa7f2677" providerId="LiveId" clId="{467228EE-644E-48B0-8C9A-95D4024470A9}" dt="2024-06-16T16:43:45.437" v="115" actId="9405"/>
          <ac:inkMkLst>
            <pc:docMk/>
            <pc:sldMk cId="3727800521" sldId="258"/>
            <ac:inkMk id="41" creationId="{0873B651-EEF6-1D41-57BB-BEC152D5B8C2}"/>
          </ac:inkMkLst>
        </pc:inkChg>
        <pc:inkChg chg="add del">
          <ac:chgData name="Daria Kryvosheieva" userId="3bfe3449aa7f2677" providerId="LiveId" clId="{467228EE-644E-48B0-8C9A-95D4024470A9}" dt="2024-06-16T16:44:19.180" v="126" actId="9405"/>
          <ac:inkMkLst>
            <pc:docMk/>
            <pc:sldMk cId="3727800521" sldId="258"/>
            <ac:inkMk id="42" creationId="{4A065239-345D-2239-B539-9FBD4F37BF02}"/>
          </ac:inkMkLst>
        </pc:inkChg>
        <pc:inkChg chg="add del">
          <ac:chgData name="Daria Kryvosheieva" userId="3bfe3449aa7f2677" providerId="LiveId" clId="{467228EE-644E-48B0-8C9A-95D4024470A9}" dt="2024-06-16T16:44:18.814" v="125" actId="9405"/>
          <ac:inkMkLst>
            <pc:docMk/>
            <pc:sldMk cId="3727800521" sldId="258"/>
            <ac:inkMk id="43" creationId="{42DEC539-D50C-4828-8FF8-BE37C4AB49BA}"/>
          </ac:inkMkLst>
        </pc:inkChg>
        <pc:inkChg chg="add del">
          <ac:chgData name="Daria Kryvosheieva" userId="3bfe3449aa7f2677" providerId="LiveId" clId="{467228EE-644E-48B0-8C9A-95D4024470A9}" dt="2024-06-16T16:44:18.484" v="124" actId="9405"/>
          <ac:inkMkLst>
            <pc:docMk/>
            <pc:sldMk cId="3727800521" sldId="258"/>
            <ac:inkMk id="44" creationId="{628EB73F-EBE2-FE33-0340-4D67C399980F}"/>
          </ac:inkMkLst>
        </pc:inkChg>
        <pc:inkChg chg="add del">
          <ac:chgData name="Daria Kryvosheieva" userId="3bfe3449aa7f2677" providerId="LiveId" clId="{467228EE-644E-48B0-8C9A-95D4024470A9}" dt="2024-06-16T16:44:18.186" v="123" actId="9405"/>
          <ac:inkMkLst>
            <pc:docMk/>
            <pc:sldMk cId="3727800521" sldId="258"/>
            <ac:inkMk id="45" creationId="{D29CFD1A-E48A-4930-7ED0-8C2040ED91E9}"/>
          </ac:inkMkLst>
        </pc:inkChg>
        <pc:inkChg chg="add del">
          <ac:chgData name="Daria Kryvosheieva" userId="3bfe3449aa7f2677" providerId="LiveId" clId="{467228EE-644E-48B0-8C9A-95D4024470A9}" dt="2024-06-16T16:44:17.825" v="122" actId="9405"/>
          <ac:inkMkLst>
            <pc:docMk/>
            <pc:sldMk cId="3727800521" sldId="258"/>
            <ac:inkMk id="46" creationId="{1985E8A4-D906-3406-03A7-F6B58A667D3F}"/>
          </ac:inkMkLst>
        </pc:inkChg>
        <pc:inkChg chg="add mod">
          <ac:chgData name="Daria Kryvosheieva" userId="3bfe3449aa7f2677" providerId="LiveId" clId="{467228EE-644E-48B0-8C9A-95D4024470A9}" dt="2024-06-17T05:54:37.618" v="3328" actId="1076"/>
          <ac:inkMkLst>
            <pc:docMk/>
            <pc:sldMk cId="3727800521" sldId="258"/>
            <ac:inkMk id="47" creationId="{B3F2E75B-7B74-85D2-A591-DABC1B501C87}"/>
          </ac:inkMkLst>
        </pc:inkChg>
        <pc:inkChg chg="add mod">
          <ac:chgData name="Daria Kryvosheieva" userId="3bfe3449aa7f2677" providerId="LiveId" clId="{467228EE-644E-48B0-8C9A-95D4024470A9}" dt="2024-06-17T05:55:41.008" v="3331" actId="1076"/>
          <ac:inkMkLst>
            <pc:docMk/>
            <pc:sldMk cId="3727800521" sldId="258"/>
            <ac:inkMk id="48" creationId="{B1E740A6-668B-05E9-F586-5689ECA76884}"/>
          </ac:inkMkLst>
        </pc:inkChg>
        <pc:inkChg chg="add mod">
          <ac:chgData name="Daria Kryvosheieva" userId="3bfe3449aa7f2677" providerId="LiveId" clId="{467228EE-644E-48B0-8C9A-95D4024470A9}" dt="2024-06-17T05:54:37.618" v="3328" actId="1076"/>
          <ac:inkMkLst>
            <pc:docMk/>
            <pc:sldMk cId="3727800521" sldId="258"/>
            <ac:inkMk id="49" creationId="{003C6BC3-ADF6-B014-D533-6C6097E2F43A}"/>
          </ac:inkMkLst>
        </pc:inkChg>
        <pc:inkChg chg="add del">
          <ac:chgData name="Daria Kryvosheieva" userId="3bfe3449aa7f2677" providerId="LiveId" clId="{467228EE-644E-48B0-8C9A-95D4024470A9}" dt="2024-06-16T16:44:31.736" v="131" actId="9405"/>
          <ac:inkMkLst>
            <pc:docMk/>
            <pc:sldMk cId="3727800521" sldId="258"/>
            <ac:inkMk id="50" creationId="{06AF0B71-A52D-5EC6-B5FE-B3F7024CDF6C}"/>
          </ac:inkMkLst>
        </pc:inkChg>
        <pc:inkChg chg="add mod">
          <ac:chgData name="Daria Kryvosheieva" userId="3bfe3449aa7f2677" providerId="LiveId" clId="{467228EE-644E-48B0-8C9A-95D4024470A9}" dt="2024-06-17T05:54:37.618" v="3328" actId="1076"/>
          <ac:inkMkLst>
            <pc:docMk/>
            <pc:sldMk cId="3727800521" sldId="258"/>
            <ac:inkMk id="51" creationId="{AD5D7DB0-8C65-E20D-F295-C9A467B99BE7}"/>
          </ac:inkMkLst>
        </pc:inkChg>
        <pc:inkChg chg="add mod">
          <ac:chgData name="Daria Kryvosheieva" userId="3bfe3449aa7f2677" providerId="LiveId" clId="{467228EE-644E-48B0-8C9A-95D4024470A9}" dt="2024-06-17T05:55:41.008" v="3331" actId="1076"/>
          <ac:inkMkLst>
            <pc:docMk/>
            <pc:sldMk cId="3727800521" sldId="258"/>
            <ac:inkMk id="52" creationId="{D28364C0-0A5F-D4B1-8C00-8FEAF8A91253}"/>
          </ac:inkMkLst>
        </pc:inkChg>
        <pc:inkChg chg="add mod">
          <ac:chgData name="Daria Kryvosheieva" userId="3bfe3449aa7f2677" providerId="LiveId" clId="{467228EE-644E-48B0-8C9A-95D4024470A9}" dt="2024-06-17T05:55:41.008" v="3331" actId="1076"/>
          <ac:inkMkLst>
            <pc:docMk/>
            <pc:sldMk cId="3727800521" sldId="258"/>
            <ac:inkMk id="53" creationId="{1B7C131C-2B8F-E31F-27AE-067E0D67AEBA}"/>
          </ac:inkMkLst>
        </pc:inkChg>
        <pc:inkChg chg="add mod">
          <ac:chgData name="Daria Kryvosheieva" userId="3bfe3449aa7f2677" providerId="LiveId" clId="{467228EE-644E-48B0-8C9A-95D4024470A9}" dt="2024-06-17T05:54:37.618" v="3328" actId="1076"/>
          <ac:inkMkLst>
            <pc:docMk/>
            <pc:sldMk cId="3727800521" sldId="258"/>
            <ac:inkMk id="54" creationId="{51F645B1-DFEF-39C3-AC0D-AF2A1143DBB7}"/>
          </ac:inkMkLst>
        </pc:inkChg>
        <pc:inkChg chg="add mod">
          <ac:chgData name="Daria Kryvosheieva" userId="3bfe3449aa7f2677" providerId="LiveId" clId="{467228EE-644E-48B0-8C9A-95D4024470A9}" dt="2024-06-17T05:54:37.618" v="3328" actId="1076"/>
          <ac:inkMkLst>
            <pc:docMk/>
            <pc:sldMk cId="3727800521" sldId="258"/>
            <ac:inkMk id="55" creationId="{FF747661-D601-0B75-7772-4D102894DDCD}"/>
          </ac:inkMkLst>
        </pc:inkChg>
        <pc:inkChg chg="add mod">
          <ac:chgData name="Daria Kryvosheieva" userId="3bfe3449aa7f2677" providerId="LiveId" clId="{467228EE-644E-48B0-8C9A-95D4024470A9}" dt="2024-06-17T05:55:41.008" v="3331" actId="1076"/>
          <ac:inkMkLst>
            <pc:docMk/>
            <pc:sldMk cId="3727800521" sldId="258"/>
            <ac:inkMk id="56" creationId="{2E623DD4-BC33-7406-2343-286A5F1E991C}"/>
          </ac:inkMkLst>
        </pc:inkChg>
        <pc:inkChg chg="add mod">
          <ac:chgData name="Daria Kryvosheieva" userId="3bfe3449aa7f2677" providerId="LiveId" clId="{467228EE-644E-48B0-8C9A-95D4024470A9}" dt="2024-06-17T05:55:41.008" v="3331" actId="1076"/>
          <ac:inkMkLst>
            <pc:docMk/>
            <pc:sldMk cId="3727800521" sldId="258"/>
            <ac:inkMk id="57" creationId="{369AF60E-D138-F7E2-7B51-5626A9D7AE37}"/>
          </ac:inkMkLst>
        </pc:inkChg>
        <pc:inkChg chg="add mod">
          <ac:chgData name="Daria Kryvosheieva" userId="3bfe3449aa7f2677" providerId="LiveId" clId="{467228EE-644E-48B0-8C9A-95D4024470A9}" dt="2024-06-17T05:54:37.618" v="3328" actId="1076"/>
          <ac:inkMkLst>
            <pc:docMk/>
            <pc:sldMk cId="3727800521" sldId="258"/>
            <ac:inkMk id="58" creationId="{63F77913-5038-0179-C19F-4743715FD8F8}"/>
          </ac:inkMkLst>
        </pc:inkChg>
        <pc:inkChg chg="add mod">
          <ac:chgData name="Daria Kryvosheieva" userId="3bfe3449aa7f2677" providerId="LiveId" clId="{467228EE-644E-48B0-8C9A-95D4024470A9}" dt="2024-06-17T05:54:37.618" v="3328" actId="1076"/>
          <ac:inkMkLst>
            <pc:docMk/>
            <pc:sldMk cId="3727800521" sldId="258"/>
            <ac:inkMk id="59" creationId="{E3C9D63D-763F-D3B0-13E9-F0A2676E9B34}"/>
          </ac:inkMkLst>
        </pc:inkChg>
        <pc:inkChg chg="add mod">
          <ac:chgData name="Daria Kryvosheieva" userId="3bfe3449aa7f2677" providerId="LiveId" clId="{467228EE-644E-48B0-8C9A-95D4024470A9}" dt="2024-06-16T16:45:20.271" v="143"/>
          <ac:inkMkLst>
            <pc:docMk/>
            <pc:sldMk cId="3727800521" sldId="258"/>
            <ac:inkMk id="60" creationId="{FA121129-8B62-703D-F72B-0CBA41218750}"/>
          </ac:inkMkLst>
        </pc:inkChg>
        <pc:inkChg chg="add mod">
          <ac:chgData name="Daria Kryvosheieva" userId="3bfe3449aa7f2677" providerId="LiveId" clId="{467228EE-644E-48B0-8C9A-95D4024470A9}" dt="2024-06-16T16:45:20.271" v="143"/>
          <ac:inkMkLst>
            <pc:docMk/>
            <pc:sldMk cId="3727800521" sldId="258"/>
            <ac:inkMk id="61" creationId="{C3F06308-E501-E45D-6EF9-EBC59DC314A0}"/>
          </ac:inkMkLst>
        </pc:inkChg>
        <pc:inkChg chg="add del">
          <ac:chgData name="Daria Kryvosheieva" userId="3bfe3449aa7f2677" providerId="LiveId" clId="{467228EE-644E-48B0-8C9A-95D4024470A9}" dt="2024-06-16T16:45:50.748" v="145" actId="9405"/>
          <ac:inkMkLst>
            <pc:docMk/>
            <pc:sldMk cId="3727800521" sldId="258"/>
            <ac:inkMk id="63" creationId="{00FF9EE1-E91E-DFB7-8304-96A89F08CBBA}"/>
          </ac:inkMkLst>
        </pc:inkChg>
      </pc:sldChg>
      <pc:sldChg chg="addSp delSp modSp new mod">
        <pc:chgData name="Daria Kryvosheieva" userId="3bfe3449aa7f2677" providerId="LiveId" clId="{467228EE-644E-48B0-8C9A-95D4024470A9}" dt="2024-06-17T06:12:02.887" v="3468" actId="1076"/>
        <pc:sldMkLst>
          <pc:docMk/>
          <pc:sldMk cId="2334164476" sldId="259"/>
        </pc:sldMkLst>
        <pc:spChg chg="mod">
          <ac:chgData name="Daria Kryvosheieva" userId="3bfe3449aa7f2677" providerId="LiveId" clId="{467228EE-644E-48B0-8C9A-95D4024470A9}" dt="2024-06-16T16:56:19.601" v="282" actId="255"/>
          <ac:spMkLst>
            <pc:docMk/>
            <pc:sldMk cId="2334164476" sldId="259"/>
            <ac:spMk id="2" creationId="{75D74181-5FFD-858B-770A-D5DC678C6976}"/>
          </ac:spMkLst>
        </pc:spChg>
        <pc:spChg chg="mod">
          <ac:chgData name="Daria Kryvosheieva" userId="3bfe3449aa7f2677" providerId="LiveId" clId="{467228EE-644E-48B0-8C9A-95D4024470A9}" dt="2024-06-17T06:10:59.229" v="3461" actId="20577"/>
          <ac:spMkLst>
            <pc:docMk/>
            <pc:sldMk cId="2334164476" sldId="259"/>
            <ac:spMk id="3" creationId="{90D0B766-90F0-BE55-221A-0AF279CF9B64}"/>
          </ac:spMkLst>
        </pc:spChg>
        <pc:spChg chg="add del mod">
          <ac:chgData name="Daria Kryvosheieva" userId="3bfe3449aa7f2677" providerId="LiveId" clId="{467228EE-644E-48B0-8C9A-95D4024470A9}" dt="2024-06-17T06:11:00.898" v="3462" actId="478"/>
          <ac:spMkLst>
            <pc:docMk/>
            <pc:sldMk cId="2334164476" sldId="259"/>
            <ac:spMk id="4" creationId="{2E04F483-7CB1-B2F6-D91F-23E15EBEB631}"/>
          </ac:spMkLst>
        </pc:spChg>
        <pc:spChg chg="add mod">
          <ac:chgData name="Daria Kryvosheieva" userId="3bfe3449aa7f2677" providerId="LiveId" clId="{467228EE-644E-48B0-8C9A-95D4024470A9}" dt="2024-06-17T06:11:46.320" v="3466" actId="164"/>
          <ac:spMkLst>
            <pc:docMk/>
            <pc:sldMk cId="2334164476" sldId="259"/>
            <ac:spMk id="6" creationId="{B4F13142-1799-0072-61DE-8A38327CD7CB}"/>
          </ac:spMkLst>
        </pc:spChg>
        <pc:spChg chg="add del mod">
          <ac:chgData name="Daria Kryvosheieva" userId="3bfe3449aa7f2677" providerId="LiveId" clId="{467228EE-644E-48B0-8C9A-95D4024470A9}" dt="2024-06-16T17:32:36.155" v="595" actId="478"/>
          <ac:spMkLst>
            <pc:docMk/>
            <pc:sldMk cId="2334164476" sldId="259"/>
            <ac:spMk id="80" creationId="{21E2F119-D4D9-EAF9-8CEE-74D9197C4542}"/>
          </ac:spMkLst>
        </pc:spChg>
        <pc:spChg chg="add del mod">
          <ac:chgData name="Daria Kryvosheieva" userId="3bfe3449aa7f2677" providerId="LiveId" clId="{467228EE-644E-48B0-8C9A-95D4024470A9}" dt="2024-06-16T17:32:48.084" v="598" actId="478"/>
          <ac:spMkLst>
            <pc:docMk/>
            <pc:sldMk cId="2334164476" sldId="259"/>
            <ac:spMk id="109" creationId="{172BD82C-7953-4E05-77E5-378A5D3874D7}"/>
          </ac:spMkLst>
        </pc:spChg>
        <pc:grpChg chg="del mod">
          <ac:chgData name="Daria Kryvosheieva" userId="3bfe3449aa7f2677" providerId="LiveId" clId="{467228EE-644E-48B0-8C9A-95D4024470A9}" dt="2024-06-17T06:10:55.910" v="3459" actId="478"/>
          <ac:grpSpMkLst>
            <pc:docMk/>
            <pc:sldMk cId="2334164476" sldId="259"/>
            <ac:grpSpMk id="14" creationId="{F9FBC340-FD65-700E-33E6-6460708ADEB3}"/>
          </ac:grpSpMkLst>
        </pc:grpChg>
        <pc:grpChg chg="mod">
          <ac:chgData name="Daria Kryvosheieva" userId="3bfe3449aa7f2677" providerId="LiveId" clId="{467228EE-644E-48B0-8C9A-95D4024470A9}" dt="2024-06-16T17:07:58.728" v="437"/>
          <ac:grpSpMkLst>
            <pc:docMk/>
            <pc:sldMk cId="2334164476" sldId="259"/>
            <ac:grpSpMk id="17" creationId="{C0CB7B5B-B0BB-158A-81FF-B4E548363CFB}"/>
          </ac:grpSpMkLst>
        </pc:grpChg>
        <pc:grpChg chg="add mod">
          <ac:chgData name="Daria Kryvosheieva" userId="3bfe3449aa7f2677" providerId="LiveId" clId="{467228EE-644E-48B0-8C9A-95D4024470A9}" dt="2024-06-17T06:12:02.887" v="3468" actId="1076"/>
          <ac:grpSpMkLst>
            <pc:docMk/>
            <pc:sldMk cId="2334164476" sldId="259"/>
            <ac:grpSpMk id="19" creationId="{6C65BA42-5AE0-A977-791C-B6CAEE656FBE}"/>
          </ac:grpSpMkLst>
        </pc:grpChg>
        <pc:grpChg chg="mod">
          <ac:chgData name="Daria Kryvosheieva" userId="3bfe3449aa7f2677" providerId="LiveId" clId="{467228EE-644E-48B0-8C9A-95D4024470A9}" dt="2024-06-16T17:08:36.902" v="447"/>
          <ac:grpSpMkLst>
            <pc:docMk/>
            <pc:sldMk cId="2334164476" sldId="259"/>
            <ac:grpSpMk id="25" creationId="{FB3E3915-3213-6A44-998D-6A66F8F92EE0}"/>
          </ac:grpSpMkLst>
        </pc:grpChg>
        <pc:grpChg chg="mod">
          <ac:chgData name="Daria Kryvosheieva" userId="3bfe3449aa7f2677" providerId="LiveId" clId="{467228EE-644E-48B0-8C9A-95D4024470A9}" dt="2024-06-16T17:08:44.364" v="458"/>
          <ac:grpSpMkLst>
            <pc:docMk/>
            <pc:sldMk cId="2334164476" sldId="259"/>
            <ac:grpSpMk id="29" creationId="{8F316A68-CF13-BFB9-4D0D-62B12BD5F48B}"/>
          </ac:grpSpMkLst>
        </pc:grpChg>
        <pc:grpChg chg="add del mod">
          <ac:chgData name="Daria Kryvosheieva" userId="3bfe3449aa7f2677" providerId="LiveId" clId="{467228EE-644E-48B0-8C9A-95D4024470A9}" dt="2024-06-16T17:09:09.274" v="496"/>
          <ac:grpSpMkLst>
            <pc:docMk/>
            <pc:sldMk cId="2334164476" sldId="259"/>
            <ac:grpSpMk id="35" creationId="{CA4B2ABB-7D24-2B52-3632-FC12E372C73E}"/>
          </ac:grpSpMkLst>
        </pc:grpChg>
        <pc:grpChg chg="mod">
          <ac:chgData name="Daria Kryvosheieva" userId="3bfe3449aa7f2677" providerId="LiveId" clId="{467228EE-644E-48B0-8C9A-95D4024470A9}" dt="2024-06-16T17:08:52.653" v="470"/>
          <ac:grpSpMkLst>
            <pc:docMk/>
            <pc:sldMk cId="2334164476" sldId="259"/>
            <ac:grpSpMk id="37" creationId="{83CEC94F-585C-F668-774B-4528A907AD91}"/>
          </ac:grpSpMkLst>
        </pc:grpChg>
        <pc:grpChg chg="mod">
          <ac:chgData name="Daria Kryvosheieva" userId="3bfe3449aa7f2677" providerId="LiveId" clId="{467228EE-644E-48B0-8C9A-95D4024470A9}" dt="2024-06-16T17:08:57.919" v="478"/>
          <ac:grpSpMkLst>
            <pc:docMk/>
            <pc:sldMk cId="2334164476" sldId="259"/>
            <ac:grpSpMk id="43" creationId="{D5E8887F-705B-E469-BF74-D9F367C93AA5}"/>
          </ac:grpSpMkLst>
        </pc:grpChg>
        <pc:grpChg chg="mod">
          <ac:chgData name="Daria Kryvosheieva" userId="3bfe3449aa7f2677" providerId="LiveId" clId="{467228EE-644E-48B0-8C9A-95D4024470A9}" dt="2024-06-16T17:09:08.139" v="490"/>
          <ac:grpSpMkLst>
            <pc:docMk/>
            <pc:sldMk cId="2334164476" sldId="259"/>
            <ac:grpSpMk id="48" creationId="{7137D6A0-1566-B76E-8E85-0B20E35944A1}"/>
          </ac:grpSpMkLst>
        </pc:grpChg>
        <pc:grpChg chg="del mod">
          <ac:chgData name="Daria Kryvosheieva" userId="3bfe3449aa7f2677" providerId="LiveId" clId="{467228EE-644E-48B0-8C9A-95D4024470A9}" dt="2024-06-17T06:10:50.864" v="3449" actId="478"/>
          <ac:grpSpMkLst>
            <pc:docMk/>
            <pc:sldMk cId="2334164476" sldId="259"/>
            <ac:grpSpMk id="60" creationId="{C335E2AC-E7E2-77E8-99E8-B902B9E059B7}"/>
          </ac:grpSpMkLst>
        </pc:grpChg>
        <pc:grpChg chg="del mod">
          <ac:chgData name="Daria Kryvosheieva" userId="3bfe3449aa7f2677" providerId="LiveId" clId="{467228EE-644E-48B0-8C9A-95D4024470A9}" dt="2024-06-17T06:10:55.192" v="3458" actId="478"/>
          <ac:grpSpMkLst>
            <pc:docMk/>
            <pc:sldMk cId="2334164476" sldId="259"/>
            <ac:grpSpMk id="68" creationId="{DA9452BC-69C4-D8BE-6248-4910963FE8D6}"/>
          </ac:grpSpMkLst>
        </pc:grpChg>
        <pc:grpChg chg="del mod">
          <ac:chgData name="Daria Kryvosheieva" userId="3bfe3449aa7f2677" providerId="LiveId" clId="{467228EE-644E-48B0-8C9A-95D4024470A9}" dt="2024-06-17T06:10:53.931" v="3455" actId="478"/>
          <ac:grpSpMkLst>
            <pc:docMk/>
            <pc:sldMk cId="2334164476" sldId="259"/>
            <ac:grpSpMk id="79" creationId="{02FFB923-C6AD-4F25-DB34-47762866D17E}"/>
          </ac:grpSpMkLst>
        </pc:grpChg>
        <pc:graphicFrameChg chg="add del">
          <ac:chgData name="Daria Kryvosheieva" userId="3bfe3449aa7f2677" providerId="LiveId" clId="{467228EE-644E-48B0-8C9A-95D4024470A9}" dt="2024-06-16T17:19:53.556" v="542" actId="478"/>
          <ac:graphicFrameMkLst>
            <pc:docMk/>
            <pc:sldMk cId="2334164476" sldId="259"/>
            <ac:graphicFrameMk id="87" creationId="{8A23B1D4-1ABD-48D9-69A6-2ECAC5189C3B}"/>
          </ac:graphicFrameMkLst>
        </pc:graphicFrameChg>
        <pc:picChg chg="add del mod">
          <ac:chgData name="Daria Kryvosheieva" userId="3bfe3449aa7f2677" providerId="LiveId" clId="{467228EE-644E-48B0-8C9A-95D4024470A9}" dt="2024-06-17T06:10:50.293" v="3448" actId="478"/>
          <ac:picMkLst>
            <pc:docMk/>
            <pc:sldMk cId="2334164476" sldId="259"/>
            <ac:picMk id="5" creationId="{983A6181-F6EA-C134-72AB-6BF8131E613D}"/>
          </ac:picMkLst>
        </pc:picChg>
        <pc:picChg chg="add del mod">
          <ac:chgData name="Daria Kryvosheieva" userId="3bfe3449aa7f2677" providerId="LiveId" clId="{467228EE-644E-48B0-8C9A-95D4024470A9}" dt="2024-06-17T06:10:53.328" v="3454" actId="478"/>
          <ac:picMkLst>
            <pc:docMk/>
            <pc:sldMk cId="2334164476" sldId="259"/>
            <ac:picMk id="7" creationId="{7ECF696C-C785-8E91-6898-CB43EFB7761E}"/>
          </ac:picMkLst>
        </pc:picChg>
        <pc:picChg chg="add del mod">
          <ac:chgData name="Daria Kryvosheieva" userId="3bfe3449aa7f2677" providerId="LiveId" clId="{467228EE-644E-48B0-8C9A-95D4024470A9}" dt="2024-06-17T06:11:02.827" v="3464" actId="478"/>
          <ac:picMkLst>
            <pc:docMk/>
            <pc:sldMk cId="2334164476" sldId="259"/>
            <ac:picMk id="82" creationId="{6CCABB10-1E2C-3D27-948F-A69F76B78111}"/>
          </ac:picMkLst>
        </pc:picChg>
        <pc:picChg chg="add del mod">
          <ac:chgData name="Daria Kryvosheieva" userId="3bfe3449aa7f2677" providerId="LiveId" clId="{467228EE-644E-48B0-8C9A-95D4024470A9}" dt="2024-06-16T17:18:44.066" v="540" actId="21"/>
          <ac:picMkLst>
            <pc:docMk/>
            <pc:sldMk cId="2334164476" sldId="259"/>
            <ac:picMk id="84" creationId="{B8BB4741-AFD6-EE1E-D04E-292B6E9DCFBB}"/>
          </ac:picMkLst>
        </pc:picChg>
        <pc:picChg chg="add del mod">
          <ac:chgData name="Daria Kryvosheieva" userId="3bfe3449aa7f2677" providerId="LiveId" clId="{467228EE-644E-48B0-8C9A-95D4024470A9}" dt="2024-06-16T17:18:44.066" v="540" actId="21"/>
          <ac:picMkLst>
            <pc:docMk/>
            <pc:sldMk cId="2334164476" sldId="259"/>
            <ac:picMk id="86" creationId="{6A263EB5-C3F7-58D4-7F64-FE23A8E6EEC7}"/>
          </ac:picMkLst>
        </pc:picChg>
        <pc:picChg chg="add mod">
          <ac:chgData name="Daria Kryvosheieva" userId="3bfe3449aa7f2677" providerId="LiveId" clId="{467228EE-644E-48B0-8C9A-95D4024470A9}" dt="2024-06-17T06:11:46.320" v="3466" actId="164"/>
          <ac:picMkLst>
            <pc:docMk/>
            <pc:sldMk cId="2334164476" sldId="259"/>
            <ac:picMk id="89" creationId="{DA46E98E-09F6-9A32-BB0B-0039E8427FD8}"/>
          </ac:picMkLst>
        </pc:picChg>
        <pc:picChg chg="add del mod">
          <ac:chgData name="Daria Kryvosheieva" userId="3bfe3449aa7f2677" providerId="LiveId" clId="{467228EE-644E-48B0-8C9A-95D4024470A9}" dt="2024-06-16T17:22:31.651" v="551" actId="21"/>
          <ac:picMkLst>
            <pc:docMk/>
            <pc:sldMk cId="2334164476" sldId="259"/>
            <ac:picMk id="91" creationId="{9CDF371F-5D02-0340-9D26-22B035CB4AC2}"/>
          </ac:picMkLst>
        </pc:picChg>
        <pc:picChg chg="add del mod">
          <ac:chgData name="Daria Kryvosheieva" userId="3bfe3449aa7f2677" providerId="LiveId" clId="{467228EE-644E-48B0-8C9A-95D4024470A9}" dt="2024-06-16T17:22:31.651" v="551" actId="21"/>
          <ac:picMkLst>
            <pc:docMk/>
            <pc:sldMk cId="2334164476" sldId="259"/>
            <ac:picMk id="93" creationId="{E4076A0B-D098-BA62-7F8F-C43350BE29CC}"/>
          </ac:picMkLst>
        </pc:picChg>
        <pc:picChg chg="add mod">
          <ac:chgData name="Daria Kryvosheieva" userId="3bfe3449aa7f2677" providerId="LiveId" clId="{467228EE-644E-48B0-8C9A-95D4024470A9}" dt="2024-06-17T06:11:46.320" v="3466" actId="164"/>
          <ac:picMkLst>
            <pc:docMk/>
            <pc:sldMk cId="2334164476" sldId="259"/>
            <ac:picMk id="95" creationId="{B45C37D0-4783-E93F-6437-EF69FD18A3EC}"/>
          </ac:picMkLst>
        </pc:picChg>
        <pc:picChg chg="add mod">
          <ac:chgData name="Daria Kryvosheieva" userId="3bfe3449aa7f2677" providerId="LiveId" clId="{467228EE-644E-48B0-8C9A-95D4024470A9}" dt="2024-06-17T06:11:46.320" v="3466" actId="164"/>
          <ac:picMkLst>
            <pc:docMk/>
            <pc:sldMk cId="2334164476" sldId="259"/>
            <ac:picMk id="111" creationId="{CC713AA3-C466-FB84-234C-094EF200C43A}"/>
          </ac:picMkLst>
        </pc:picChg>
        <pc:inkChg chg="add del">
          <ac:chgData name="Daria Kryvosheieva" userId="3bfe3449aa7f2677" providerId="LiveId" clId="{467228EE-644E-48B0-8C9A-95D4024470A9}" dt="2024-06-17T06:10:52.285" v="3452" actId="478"/>
          <ac:inkMkLst>
            <pc:docMk/>
            <pc:sldMk cId="2334164476" sldId="259"/>
            <ac:inkMk id="8" creationId="{6D8FC46D-4FC7-23D8-C36F-3E0C53FEB27F}"/>
          </ac:inkMkLst>
        </pc:inkChg>
        <pc:inkChg chg="add del">
          <ac:chgData name="Daria Kryvosheieva" userId="3bfe3449aa7f2677" providerId="LiveId" clId="{467228EE-644E-48B0-8C9A-95D4024470A9}" dt="2024-06-17T06:10:54.326" v="3456" actId="478"/>
          <ac:inkMkLst>
            <pc:docMk/>
            <pc:sldMk cId="2334164476" sldId="259"/>
            <ac:inkMk id="9" creationId="{6A714BE5-DE12-1A63-A983-25B3ED7E2CEA}"/>
          </ac:inkMkLst>
        </pc:inkChg>
        <pc:inkChg chg="add del">
          <ac:chgData name="Daria Kryvosheieva" userId="3bfe3449aa7f2677" providerId="LiveId" clId="{467228EE-644E-48B0-8C9A-95D4024470A9}" dt="2024-06-17T06:10:52.774" v="3453" actId="478"/>
          <ac:inkMkLst>
            <pc:docMk/>
            <pc:sldMk cId="2334164476" sldId="259"/>
            <ac:inkMk id="10" creationId="{58B9922B-64B2-FBCE-AB05-2392265211E0}"/>
          </ac:inkMkLst>
        </pc:inkChg>
        <pc:inkChg chg="add del">
          <ac:chgData name="Daria Kryvosheieva" userId="3bfe3449aa7f2677" providerId="LiveId" clId="{467228EE-644E-48B0-8C9A-95D4024470A9}" dt="2024-06-17T06:10:54.733" v="3457" actId="478"/>
          <ac:inkMkLst>
            <pc:docMk/>
            <pc:sldMk cId="2334164476" sldId="259"/>
            <ac:inkMk id="11" creationId="{F36C32FF-A973-7E9F-A00A-000B7FD579B1}"/>
          </ac:inkMkLst>
        </pc:inkChg>
        <pc:inkChg chg="add mod">
          <ac:chgData name="Daria Kryvosheieva" userId="3bfe3449aa7f2677" providerId="LiveId" clId="{467228EE-644E-48B0-8C9A-95D4024470A9}" dt="2024-06-16T17:07:55.691" v="432"/>
          <ac:inkMkLst>
            <pc:docMk/>
            <pc:sldMk cId="2334164476" sldId="259"/>
            <ac:inkMk id="12" creationId="{E5784F82-0AA7-18F4-7564-0DEAA3240130}"/>
          </ac:inkMkLst>
        </pc:inkChg>
        <pc:inkChg chg="add mod">
          <ac:chgData name="Daria Kryvosheieva" userId="3bfe3449aa7f2677" providerId="LiveId" clId="{467228EE-644E-48B0-8C9A-95D4024470A9}" dt="2024-06-16T17:07:55.691" v="432"/>
          <ac:inkMkLst>
            <pc:docMk/>
            <pc:sldMk cId="2334164476" sldId="259"/>
            <ac:inkMk id="13" creationId="{C9DBE32A-E04A-356C-E5BD-3DCC6898785C}"/>
          </ac:inkMkLst>
        </pc:inkChg>
        <pc:inkChg chg="add del mod">
          <ac:chgData name="Daria Kryvosheieva" userId="3bfe3449aa7f2677" providerId="LiveId" clId="{467228EE-644E-48B0-8C9A-95D4024470A9}" dt="2024-06-17T06:11:02.044" v="3463" actId="478"/>
          <ac:inkMkLst>
            <pc:docMk/>
            <pc:sldMk cId="2334164476" sldId="259"/>
            <ac:inkMk id="15" creationId="{797752FD-EEBD-137F-63F5-39F3A80F05F5}"/>
          </ac:inkMkLst>
        </pc:inkChg>
        <pc:inkChg chg="add del">
          <ac:chgData name="Daria Kryvosheieva" userId="3bfe3449aa7f2677" providerId="LiveId" clId="{467228EE-644E-48B0-8C9A-95D4024470A9}" dt="2024-06-17T06:10:51.376" v="3450" actId="478"/>
          <ac:inkMkLst>
            <pc:docMk/>
            <pc:sldMk cId="2334164476" sldId="259"/>
            <ac:inkMk id="16" creationId="{4F13F08A-7A6E-BC33-2E7D-396F1777FB9C}"/>
          </ac:inkMkLst>
        </pc:inkChg>
        <pc:inkChg chg="add del mod">
          <ac:chgData name="Daria Kryvosheieva" userId="3bfe3449aa7f2677" providerId="LiveId" clId="{467228EE-644E-48B0-8C9A-95D4024470A9}" dt="2024-06-16T17:07:58.728" v="437"/>
          <ac:inkMkLst>
            <pc:docMk/>
            <pc:sldMk cId="2334164476" sldId="259"/>
            <ac:inkMk id="16" creationId="{C91A0FE5-43AF-316B-E3A8-8C61D98825F1}"/>
          </ac:inkMkLst>
        </pc:inkChg>
        <pc:inkChg chg="add del">
          <ac:chgData name="Daria Kryvosheieva" userId="3bfe3449aa7f2677" providerId="LiveId" clId="{467228EE-644E-48B0-8C9A-95D4024470A9}" dt="2024-06-17T06:10:51.773" v="3451" actId="478"/>
          <ac:inkMkLst>
            <pc:docMk/>
            <pc:sldMk cId="2334164476" sldId="259"/>
            <ac:inkMk id="17" creationId="{D34F1A65-C9DC-EC05-1051-80C4EB7262BC}"/>
          </ac:inkMkLst>
        </pc:inkChg>
        <pc:inkChg chg="add del">
          <ac:chgData name="Daria Kryvosheieva" userId="3bfe3449aa7f2677" providerId="LiveId" clId="{467228EE-644E-48B0-8C9A-95D4024470A9}" dt="2024-06-17T06:11:06.881" v="3465" actId="478"/>
          <ac:inkMkLst>
            <pc:docMk/>
            <pc:sldMk cId="2334164476" sldId="259"/>
            <ac:inkMk id="18" creationId="{BC17397F-1E99-ADA4-199B-E0DC76914563}"/>
          </ac:inkMkLst>
        </pc:inkChg>
        <pc:inkChg chg="add del mod">
          <ac:chgData name="Daria Kryvosheieva" userId="3bfe3449aa7f2677" providerId="LiveId" clId="{467228EE-644E-48B0-8C9A-95D4024470A9}" dt="2024-06-16T17:08:37.997" v="452" actId="9405"/>
          <ac:inkMkLst>
            <pc:docMk/>
            <pc:sldMk cId="2334164476" sldId="259"/>
            <ac:inkMk id="19" creationId="{C7EBD19E-88A0-DD1C-4220-594CAB7AC4D6}"/>
          </ac:inkMkLst>
        </pc:inkChg>
        <pc:inkChg chg="add del mod">
          <ac:chgData name="Daria Kryvosheieva" userId="3bfe3449aa7f2677" providerId="LiveId" clId="{467228EE-644E-48B0-8C9A-95D4024470A9}" dt="2024-06-16T17:08:37.813" v="451" actId="9405"/>
          <ac:inkMkLst>
            <pc:docMk/>
            <pc:sldMk cId="2334164476" sldId="259"/>
            <ac:inkMk id="20" creationId="{164D9481-CF87-ACFA-9E00-7D962E8A9FC5}"/>
          </ac:inkMkLst>
        </pc:inkChg>
        <pc:inkChg chg="add del mod">
          <ac:chgData name="Daria Kryvosheieva" userId="3bfe3449aa7f2677" providerId="LiveId" clId="{467228EE-644E-48B0-8C9A-95D4024470A9}" dt="2024-06-16T17:08:37.590" v="450" actId="9405"/>
          <ac:inkMkLst>
            <pc:docMk/>
            <pc:sldMk cId="2334164476" sldId="259"/>
            <ac:inkMk id="21" creationId="{B7821636-3AAF-B1E2-FA06-B30A3B5F2453}"/>
          </ac:inkMkLst>
        </pc:inkChg>
        <pc:inkChg chg="add del mod">
          <ac:chgData name="Daria Kryvosheieva" userId="3bfe3449aa7f2677" providerId="LiveId" clId="{467228EE-644E-48B0-8C9A-95D4024470A9}" dt="2024-06-16T17:08:37.361" v="449" actId="9405"/>
          <ac:inkMkLst>
            <pc:docMk/>
            <pc:sldMk cId="2334164476" sldId="259"/>
            <ac:inkMk id="22" creationId="{4E039E2B-250E-7969-7D94-D651098871C4}"/>
          </ac:inkMkLst>
        </pc:inkChg>
        <pc:inkChg chg="add del mod">
          <ac:chgData name="Daria Kryvosheieva" userId="3bfe3449aa7f2677" providerId="LiveId" clId="{467228EE-644E-48B0-8C9A-95D4024470A9}" dt="2024-06-16T17:08:37.062" v="448" actId="9405"/>
          <ac:inkMkLst>
            <pc:docMk/>
            <pc:sldMk cId="2334164476" sldId="259"/>
            <ac:inkMk id="23" creationId="{AA03A366-C637-B5B6-0D55-F94BF257C569}"/>
          </ac:inkMkLst>
        </pc:inkChg>
        <pc:inkChg chg="add del mod">
          <ac:chgData name="Daria Kryvosheieva" userId="3bfe3449aa7f2677" providerId="LiveId" clId="{467228EE-644E-48B0-8C9A-95D4024470A9}" dt="2024-06-16T17:08:36.902" v="447"/>
          <ac:inkMkLst>
            <pc:docMk/>
            <pc:sldMk cId="2334164476" sldId="259"/>
            <ac:inkMk id="24" creationId="{0A79E1EB-1E14-C58B-CF7F-0A18C4310F01}"/>
          </ac:inkMkLst>
        </pc:inkChg>
        <pc:inkChg chg="add del mod">
          <ac:chgData name="Daria Kryvosheieva" userId="3bfe3449aa7f2677" providerId="LiveId" clId="{467228EE-644E-48B0-8C9A-95D4024470A9}" dt="2024-06-16T17:08:44.763" v="460" actId="9405"/>
          <ac:inkMkLst>
            <pc:docMk/>
            <pc:sldMk cId="2334164476" sldId="259"/>
            <ac:inkMk id="26" creationId="{8717FDD2-F307-89A0-575F-A6D6BEA5FB60}"/>
          </ac:inkMkLst>
        </pc:inkChg>
        <pc:inkChg chg="add del mod">
          <ac:chgData name="Daria Kryvosheieva" userId="3bfe3449aa7f2677" providerId="LiveId" clId="{467228EE-644E-48B0-8C9A-95D4024470A9}" dt="2024-06-16T17:08:44.581" v="459" actId="9405"/>
          <ac:inkMkLst>
            <pc:docMk/>
            <pc:sldMk cId="2334164476" sldId="259"/>
            <ac:inkMk id="27" creationId="{27C25C30-A98C-BE5B-7CCC-822B68CAEAF9}"/>
          </ac:inkMkLst>
        </pc:inkChg>
        <pc:inkChg chg="add del mod">
          <ac:chgData name="Daria Kryvosheieva" userId="3bfe3449aa7f2677" providerId="LiveId" clId="{467228EE-644E-48B0-8C9A-95D4024470A9}" dt="2024-06-16T17:08:44.364" v="458"/>
          <ac:inkMkLst>
            <pc:docMk/>
            <pc:sldMk cId="2334164476" sldId="259"/>
            <ac:inkMk id="28" creationId="{2121DA16-E174-B636-9EFF-9FE1C6584FC1}"/>
          </ac:inkMkLst>
        </pc:inkChg>
        <pc:inkChg chg="add del mod">
          <ac:chgData name="Daria Kryvosheieva" userId="3bfe3449aa7f2677" providerId="LiveId" clId="{467228EE-644E-48B0-8C9A-95D4024470A9}" dt="2024-06-16T17:09:10.086" v="500" actId="9405"/>
          <ac:inkMkLst>
            <pc:docMk/>
            <pc:sldMk cId="2334164476" sldId="259"/>
            <ac:inkMk id="30" creationId="{00D8FE09-D351-AE2F-DF27-E6CD8AEF0E6A}"/>
          </ac:inkMkLst>
        </pc:inkChg>
        <pc:inkChg chg="add del mod">
          <ac:chgData name="Daria Kryvosheieva" userId="3bfe3449aa7f2677" providerId="LiveId" clId="{467228EE-644E-48B0-8C9A-95D4024470A9}" dt="2024-06-16T17:09:09.825" v="499" actId="9405"/>
          <ac:inkMkLst>
            <pc:docMk/>
            <pc:sldMk cId="2334164476" sldId="259"/>
            <ac:inkMk id="31" creationId="{52E4AE22-F10E-D94C-C61F-A74E880B38A3}"/>
          </ac:inkMkLst>
        </pc:inkChg>
        <pc:inkChg chg="add del mod">
          <ac:chgData name="Daria Kryvosheieva" userId="3bfe3449aa7f2677" providerId="LiveId" clId="{467228EE-644E-48B0-8C9A-95D4024470A9}" dt="2024-06-16T17:09:09.586" v="498" actId="9405"/>
          <ac:inkMkLst>
            <pc:docMk/>
            <pc:sldMk cId="2334164476" sldId="259"/>
            <ac:inkMk id="32" creationId="{E8A859CF-039D-1FE4-6644-761668FF1FB9}"/>
          </ac:inkMkLst>
        </pc:inkChg>
        <pc:inkChg chg="add del mod">
          <ac:chgData name="Daria Kryvosheieva" userId="3bfe3449aa7f2677" providerId="LiveId" clId="{467228EE-644E-48B0-8C9A-95D4024470A9}" dt="2024-06-16T17:09:09.444" v="497" actId="9405"/>
          <ac:inkMkLst>
            <pc:docMk/>
            <pc:sldMk cId="2334164476" sldId="259"/>
            <ac:inkMk id="33" creationId="{57266F6D-3640-A946-389B-82F81B6FAB31}"/>
          </ac:inkMkLst>
        </pc:inkChg>
        <pc:inkChg chg="add del mod">
          <ac:chgData name="Daria Kryvosheieva" userId="3bfe3449aa7f2677" providerId="LiveId" clId="{467228EE-644E-48B0-8C9A-95D4024470A9}" dt="2024-06-16T17:09:09.274" v="496"/>
          <ac:inkMkLst>
            <pc:docMk/>
            <pc:sldMk cId="2334164476" sldId="259"/>
            <ac:inkMk id="34" creationId="{D9ED4229-85F0-0AA8-54DD-01361D97A66C}"/>
          </ac:inkMkLst>
        </pc:inkChg>
        <pc:inkChg chg="add del mod">
          <ac:chgData name="Daria Kryvosheieva" userId="3bfe3449aa7f2677" providerId="LiveId" clId="{467228EE-644E-48B0-8C9A-95D4024470A9}" dt="2024-06-16T17:08:52.653" v="470"/>
          <ac:inkMkLst>
            <pc:docMk/>
            <pc:sldMk cId="2334164476" sldId="259"/>
            <ac:inkMk id="36" creationId="{560EA05F-1916-2588-90D3-F39BBD25CEA3}"/>
          </ac:inkMkLst>
        </pc:inkChg>
        <pc:inkChg chg="add del mod">
          <ac:chgData name="Daria Kryvosheieva" userId="3bfe3449aa7f2677" providerId="LiveId" clId="{467228EE-644E-48B0-8C9A-95D4024470A9}" dt="2024-06-16T17:09:09.142" v="494" actId="9405"/>
          <ac:inkMkLst>
            <pc:docMk/>
            <pc:sldMk cId="2334164476" sldId="259"/>
            <ac:inkMk id="38" creationId="{494A5238-18D9-CB6A-F9ED-B13B33EA9416}"/>
          </ac:inkMkLst>
        </pc:inkChg>
        <pc:inkChg chg="add del mod">
          <ac:chgData name="Daria Kryvosheieva" userId="3bfe3449aa7f2677" providerId="LiveId" clId="{467228EE-644E-48B0-8C9A-95D4024470A9}" dt="2024-06-16T17:08:58.695" v="481" actId="9405"/>
          <ac:inkMkLst>
            <pc:docMk/>
            <pc:sldMk cId="2334164476" sldId="259"/>
            <ac:inkMk id="39" creationId="{DF9AD371-FC62-4AD7-82A6-C0DBAE1B5EE1}"/>
          </ac:inkMkLst>
        </pc:inkChg>
        <pc:inkChg chg="add del mod">
          <ac:chgData name="Daria Kryvosheieva" userId="3bfe3449aa7f2677" providerId="LiveId" clId="{467228EE-644E-48B0-8C9A-95D4024470A9}" dt="2024-06-16T17:08:58.430" v="480" actId="9405"/>
          <ac:inkMkLst>
            <pc:docMk/>
            <pc:sldMk cId="2334164476" sldId="259"/>
            <ac:inkMk id="40" creationId="{752619D9-AD73-A862-F8E5-D445E0060926}"/>
          </ac:inkMkLst>
        </pc:inkChg>
        <pc:inkChg chg="add del mod">
          <ac:chgData name="Daria Kryvosheieva" userId="3bfe3449aa7f2677" providerId="LiveId" clId="{467228EE-644E-48B0-8C9A-95D4024470A9}" dt="2024-06-16T17:08:58.156" v="479" actId="9405"/>
          <ac:inkMkLst>
            <pc:docMk/>
            <pc:sldMk cId="2334164476" sldId="259"/>
            <ac:inkMk id="41" creationId="{1681D348-7516-F3A1-6CFA-125FC2ED6151}"/>
          </ac:inkMkLst>
        </pc:inkChg>
        <pc:inkChg chg="add del mod">
          <ac:chgData name="Daria Kryvosheieva" userId="3bfe3449aa7f2677" providerId="LiveId" clId="{467228EE-644E-48B0-8C9A-95D4024470A9}" dt="2024-06-16T17:08:57.919" v="478"/>
          <ac:inkMkLst>
            <pc:docMk/>
            <pc:sldMk cId="2334164476" sldId="259"/>
            <ac:inkMk id="42" creationId="{6870EEB3-0C44-48AE-0846-80B31D016840}"/>
          </ac:inkMkLst>
        </pc:inkChg>
        <pc:inkChg chg="add del mod">
          <ac:chgData name="Daria Kryvosheieva" userId="3bfe3449aa7f2677" providerId="LiveId" clId="{467228EE-644E-48B0-8C9A-95D4024470A9}" dt="2024-06-16T17:09:08.731" v="493" actId="9405"/>
          <ac:inkMkLst>
            <pc:docMk/>
            <pc:sldMk cId="2334164476" sldId="259"/>
            <ac:inkMk id="44" creationId="{61A09FE8-72B0-A623-C8F7-B8AEC7FC355B}"/>
          </ac:inkMkLst>
        </pc:inkChg>
        <pc:inkChg chg="add del mod">
          <ac:chgData name="Daria Kryvosheieva" userId="3bfe3449aa7f2677" providerId="LiveId" clId="{467228EE-644E-48B0-8C9A-95D4024470A9}" dt="2024-06-16T17:09:08.586" v="492" actId="9405"/>
          <ac:inkMkLst>
            <pc:docMk/>
            <pc:sldMk cId="2334164476" sldId="259"/>
            <ac:inkMk id="45" creationId="{C028F429-8180-E60C-5313-4DCF654D38DC}"/>
          </ac:inkMkLst>
        </pc:inkChg>
        <pc:inkChg chg="add del mod">
          <ac:chgData name="Daria Kryvosheieva" userId="3bfe3449aa7f2677" providerId="LiveId" clId="{467228EE-644E-48B0-8C9A-95D4024470A9}" dt="2024-06-16T17:09:08.430" v="491" actId="9405"/>
          <ac:inkMkLst>
            <pc:docMk/>
            <pc:sldMk cId="2334164476" sldId="259"/>
            <ac:inkMk id="46" creationId="{CBA315C5-7BEA-C88D-404B-083B8A163F93}"/>
          </ac:inkMkLst>
        </pc:inkChg>
        <pc:inkChg chg="add del mod">
          <ac:chgData name="Daria Kryvosheieva" userId="3bfe3449aa7f2677" providerId="LiveId" clId="{467228EE-644E-48B0-8C9A-95D4024470A9}" dt="2024-06-16T17:09:08.139" v="490"/>
          <ac:inkMkLst>
            <pc:docMk/>
            <pc:sldMk cId="2334164476" sldId="259"/>
            <ac:inkMk id="47" creationId="{C7B39C27-7BCE-911A-C19C-88A66425B24E}"/>
          </ac:inkMkLst>
        </pc:inkChg>
        <pc:inkChg chg="add del">
          <ac:chgData name="Daria Kryvosheieva" userId="3bfe3449aa7f2677" providerId="LiveId" clId="{467228EE-644E-48B0-8C9A-95D4024470A9}" dt="2024-06-16T17:09:07.968" v="488" actId="9405"/>
          <ac:inkMkLst>
            <pc:docMk/>
            <pc:sldMk cId="2334164476" sldId="259"/>
            <ac:inkMk id="49" creationId="{BF98226C-2F0D-ED48-C495-423DB9E97B12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0" creationId="{71633084-DE33-54A2-CC52-183C7337E71F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1" creationId="{9EAB7001-7694-13E3-9ABB-EB73C2E9D91B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2" creationId="{922DCE4A-71A8-338B-3006-FE59E7CE3BB0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3" creationId="{819C6800-F130-7FF4-F355-17EF8B267E1B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4" creationId="{B95ABF6A-2786-2734-894A-65DE5BA014CB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5" creationId="{D22041A3-AFD8-0696-77E3-E2EE39600993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6" creationId="{52A4BAD9-7D14-929F-6CA7-E25E733E98D4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7" creationId="{AF63CEE4-7714-4A51-3536-DCD14B8A9D7E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8" creationId="{72429E54-9095-1A17-58F1-29451209BD1D}"/>
          </ac:inkMkLst>
        </pc:inkChg>
        <pc:inkChg chg="add mod">
          <ac:chgData name="Daria Kryvosheieva" userId="3bfe3449aa7f2677" providerId="LiveId" clId="{467228EE-644E-48B0-8C9A-95D4024470A9}" dt="2024-06-16T17:09:23.645" v="511"/>
          <ac:inkMkLst>
            <pc:docMk/>
            <pc:sldMk cId="2334164476" sldId="259"/>
            <ac:inkMk id="59" creationId="{4B6E277F-0C79-DFD6-7D0E-FC665BF98F66}"/>
          </ac:inkMkLst>
        </pc:inkChg>
        <pc:inkChg chg="add mod">
          <ac:chgData name="Daria Kryvosheieva" userId="3bfe3449aa7f2677" providerId="LiveId" clId="{467228EE-644E-48B0-8C9A-95D4024470A9}" dt="2024-06-16T17:09:29.386" v="519"/>
          <ac:inkMkLst>
            <pc:docMk/>
            <pc:sldMk cId="2334164476" sldId="259"/>
            <ac:inkMk id="61" creationId="{F96651E8-4EA5-EE48-8217-D934C681680F}"/>
          </ac:inkMkLst>
        </pc:inkChg>
        <pc:inkChg chg="add mod">
          <ac:chgData name="Daria Kryvosheieva" userId="3bfe3449aa7f2677" providerId="LiveId" clId="{467228EE-644E-48B0-8C9A-95D4024470A9}" dt="2024-06-16T17:09:29.386" v="519"/>
          <ac:inkMkLst>
            <pc:docMk/>
            <pc:sldMk cId="2334164476" sldId="259"/>
            <ac:inkMk id="62" creationId="{F5B5EAE8-8BAE-E6A1-45D8-AA5AB9289F20}"/>
          </ac:inkMkLst>
        </pc:inkChg>
        <pc:inkChg chg="add mod">
          <ac:chgData name="Daria Kryvosheieva" userId="3bfe3449aa7f2677" providerId="LiveId" clId="{467228EE-644E-48B0-8C9A-95D4024470A9}" dt="2024-06-16T17:09:29.386" v="519"/>
          <ac:inkMkLst>
            <pc:docMk/>
            <pc:sldMk cId="2334164476" sldId="259"/>
            <ac:inkMk id="63" creationId="{C2459B24-E0A7-EDE5-FCD6-7211EE526620}"/>
          </ac:inkMkLst>
        </pc:inkChg>
        <pc:inkChg chg="add mod">
          <ac:chgData name="Daria Kryvosheieva" userId="3bfe3449aa7f2677" providerId="LiveId" clId="{467228EE-644E-48B0-8C9A-95D4024470A9}" dt="2024-06-16T17:09:29.386" v="519"/>
          <ac:inkMkLst>
            <pc:docMk/>
            <pc:sldMk cId="2334164476" sldId="259"/>
            <ac:inkMk id="64" creationId="{DFF22C48-0F42-E97B-0E91-077248386EF3}"/>
          </ac:inkMkLst>
        </pc:inkChg>
        <pc:inkChg chg="add mod">
          <ac:chgData name="Daria Kryvosheieva" userId="3bfe3449aa7f2677" providerId="LiveId" clId="{467228EE-644E-48B0-8C9A-95D4024470A9}" dt="2024-06-16T17:09:29.386" v="519"/>
          <ac:inkMkLst>
            <pc:docMk/>
            <pc:sldMk cId="2334164476" sldId="259"/>
            <ac:inkMk id="65" creationId="{85421701-2B24-EC8F-8545-E258BC577CA4}"/>
          </ac:inkMkLst>
        </pc:inkChg>
        <pc:inkChg chg="add mod">
          <ac:chgData name="Daria Kryvosheieva" userId="3bfe3449aa7f2677" providerId="LiveId" clId="{467228EE-644E-48B0-8C9A-95D4024470A9}" dt="2024-06-16T17:09:29.386" v="519"/>
          <ac:inkMkLst>
            <pc:docMk/>
            <pc:sldMk cId="2334164476" sldId="259"/>
            <ac:inkMk id="66" creationId="{92E172C5-31E0-51CB-D7AF-100840A08554}"/>
          </ac:inkMkLst>
        </pc:inkChg>
        <pc:inkChg chg="add mod">
          <ac:chgData name="Daria Kryvosheieva" userId="3bfe3449aa7f2677" providerId="LiveId" clId="{467228EE-644E-48B0-8C9A-95D4024470A9}" dt="2024-06-16T17:09:29.386" v="519"/>
          <ac:inkMkLst>
            <pc:docMk/>
            <pc:sldMk cId="2334164476" sldId="259"/>
            <ac:inkMk id="67" creationId="{8C3C4040-BEDE-F13D-84FF-57A6D7F9556B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69" creationId="{0CF80821-7F99-2AA7-ECFE-BE9EB1C285E0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0" creationId="{72DFBA24-C7E6-808E-1195-1A63B6EAB778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1" creationId="{0F879E24-1832-BD35-8A3F-51AF92CC9110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2" creationId="{C6C7136A-9F76-ACB7-08FA-D0350D77BA9C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3" creationId="{E92E9EF5-7826-6542-A20C-1B940597C83C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4" creationId="{2F90D8AD-BA5D-21CD-4FF5-D2CAC0BA51C0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5" creationId="{338B3AFF-4131-7061-3C0E-0AEAF73F7C49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6" creationId="{B39B812C-3032-92B2-F35C-DD83F9830183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7" creationId="{87554256-4ADD-AFA4-C861-C8E615AEB2B3}"/>
          </ac:inkMkLst>
        </pc:inkChg>
        <pc:inkChg chg="add mod">
          <ac:chgData name="Daria Kryvosheieva" userId="3bfe3449aa7f2677" providerId="LiveId" clId="{467228EE-644E-48B0-8C9A-95D4024470A9}" dt="2024-06-16T17:09:35.779" v="530"/>
          <ac:inkMkLst>
            <pc:docMk/>
            <pc:sldMk cId="2334164476" sldId="259"/>
            <ac:inkMk id="78" creationId="{BADB30F1-CBF9-468F-42E3-B0AB49F18B6E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96" creationId="{950AC868-F460-E4BF-1A8F-BABD3238ECD1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97" creationId="{5BA73ABF-E6D8-21FF-81DE-059B1FEF0072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98" creationId="{71A763CC-1963-9E22-7497-F6B746141683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99" creationId="{C1C5FF1B-1291-3AC9-5161-3839F1FBAB01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100" creationId="{48F86FD4-DED7-0F45-4D07-0DC74E21EAC3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101" creationId="{BB0BCE2B-5A34-487B-9F9A-7D40A712E13D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102" creationId="{D38A9847-2BC5-59CC-9014-06BD3AC58BFF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103" creationId="{2FF1CA7C-9C3D-0392-074D-01061AE62C0A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104" creationId="{4196EF96-8CF5-8C38-1D3A-46E121F15A67}"/>
          </ac:inkMkLst>
        </pc:inkChg>
        <pc:inkChg chg="add del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105" creationId="{176FBB06-8706-4908-51DD-1F43CF827666}"/>
          </ac:inkMkLst>
        </pc:inkChg>
        <pc:inkChg chg="add del">
          <ac:chgData name="Daria Kryvosheieva" userId="3bfe3449aa7f2677" providerId="LiveId" clId="{467228EE-644E-48B0-8C9A-95D4024470A9}" dt="2024-06-16T17:26:52.601" v="569" actId="9405"/>
          <ac:inkMkLst>
            <pc:docMk/>
            <pc:sldMk cId="2334164476" sldId="259"/>
            <ac:inkMk id="106" creationId="{8388AB5F-A0A3-2B09-97E2-356907625A47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107" creationId="{35405A13-C1FD-556B-1F42-EE18F014478A}"/>
          </ac:inkMkLst>
        </pc:inkChg>
        <pc:inkChg chg="add mod">
          <ac:chgData name="Daria Kryvosheieva" userId="3bfe3449aa7f2677" providerId="LiveId" clId="{467228EE-644E-48B0-8C9A-95D4024470A9}" dt="2024-06-17T06:11:46.320" v="3466" actId="164"/>
          <ac:inkMkLst>
            <pc:docMk/>
            <pc:sldMk cId="2334164476" sldId="259"/>
            <ac:inkMk id="108" creationId="{D72BD593-BF01-6A9D-9CF0-0E6301FB0B16}"/>
          </ac:inkMkLst>
        </pc:inkChg>
      </pc:sldChg>
      <pc:sldChg chg="modSp new mod">
        <pc:chgData name="Daria Kryvosheieva" userId="3bfe3449aa7f2677" providerId="LiveId" clId="{467228EE-644E-48B0-8C9A-95D4024470A9}" dt="2024-06-17T11:11:06.608" v="3646" actId="27636"/>
        <pc:sldMkLst>
          <pc:docMk/>
          <pc:sldMk cId="1186059008" sldId="260"/>
        </pc:sldMkLst>
        <pc:spChg chg="mod">
          <ac:chgData name="Daria Kryvosheieva" userId="3bfe3449aa7f2677" providerId="LiveId" clId="{467228EE-644E-48B0-8C9A-95D4024470A9}" dt="2024-06-16T17:34:47.557" v="689" actId="20577"/>
          <ac:spMkLst>
            <pc:docMk/>
            <pc:sldMk cId="1186059008" sldId="260"/>
            <ac:spMk id="2" creationId="{051A042F-47AB-E2FE-F73B-95A56937170B}"/>
          </ac:spMkLst>
        </pc:spChg>
        <pc:spChg chg="mod">
          <ac:chgData name="Daria Kryvosheieva" userId="3bfe3449aa7f2677" providerId="LiveId" clId="{467228EE-644E-48B0-8C9A-95D4024470A9}" dt="2024-06-17T11:11:06.608" v="3646" actId="27636"/>
          <ac:spMkLst>
            <pc:docMk/>
            <pc:sldMk cId="1186059008" sldId="260"/>
            <ac:spMk id="3" creationId="{625DB6AE-B227-BEA6-1407-97381CF799AB}"/>
          </ac:spMkLst>
        </pc:spChg>
      </pc:sldChg>
      <pc:sldChg chg="addSp delSp modSp new mod">
        <pc:chgData name="Daria Kryvosheieva" userId="3bfe3449aa7f2677" providerId="LiveId" clId="{467228EE-644E-48B0-8C9A-95D4024470A9}" dt="2024-06-17T05:12:09.033" v="2959" actId="9405"/>
        <pc:sldMkLst>
          <pc:docMk/>
          <pc:sldMk cId="832242842" sldId="261"/>
        </pc:sldMkLst>
        <pc:spChg chg="mod">
          <ac:chgData name="Daria Kryvosheieva" userId="3bfe3449aa7f2677" providerId="LiveId" clId="{467228EE-644E-48B0-8C9A-95D4024470A9}" dt="2024-06-17T02:18:16.704" v="2243" actId="20577"/>
          <ac:spMkLst>
            <pc:docMk/>
            <pc:sldMk cId="832242842" sldId="261"/>
            <ac:spMk id="2" creationId="{E325157F-382E-6B10-EA69-094B40BD2128}"/>
          </ac:spMkLst>
        </pc:spChg>
        <pc:spChg chg="mod">
          <ac:chgData name="Daria Kryvosheieva" userId="3bfe3449aa7f2677" providerId="LiveId" clId="{467228EE-644E-48B0-8C9A-95D4024470A9}" dt="2024-06-17T03:08:02.301" v="2611" actId="20577"/>
          <ac:spMkLst>
            <pc:docMk/>
            <pc:sldMk cId="832242842" sldId="261"/>
            <ac:spMk id="3" creationId="{3EC25719-2E14-0DFD-6878-C0C558A2DB97}"/>
          </ac:spMkLst>
        </pc:spChg>
        <pc:spChg chg="add del mod">
          <ac:chgData name="Daria Kryvosheieva" userId="3bfe3449aa7f2677" providerId="LiveId" clId="{467228EE-644E-48B0-8C9A-95D4024470A9}" dt="2024-06-17T02:39:52.177" v="2359" actId="478"/>
          <ac:spMkLst>
            <pc:docMk/>
            <pc:sldMk cId="832242842" sldId="261"/>
            <ac:spMk id="18" creationId="{9609DFAB-0C84-91A1-FDCB-02412F21E0A4}"/>
          </ac:spMkLst>
        </pc:spChg>
        <pc:grpChg chg="add mod">
          <ac:chgData name="Daria Kryvosheieva" userId="3bfe3449aa7f2677" providerId="LiveId" clId="{467228EE-644E-48B0-8C9A-95D4024470A9}" dt="2024-06-17T05:11:34.580" v="2951"/>
          <ac:grpSpMkLst>
            <pc:docMk/>
            <pc:sldMk cId="832242842" sldId="261"/>
            <ac:grpSpMk id="19" creationId="{F89A0CE8-68F8-5997-343A-C87B0DA2D245}"/>
          </ac:grpSpMkLst>
        </pc:grpChg>
        <pc:grpChg chg="mod">
          <ac:chgData name="Daria Kryvosheieva" userId="3bfe3449aa7f2677" providerId="LiveId" clId="{467228EE-644E-48B0-8C9A-95D4024470A9}" dt="2024-06-17T03:16:19.173" v="2631"/>
          <ac:grpSpMkLst>
            <pc:docMk/>
            <pc:sldMk cId="832242842" sldId="261"/>
            <ac:grpSpMk id="29" creationId="{2D754B9D-A96C-4519-BAB9-9C9C4187D9AD}"/>
          </ac:grpSpMkLst>
        </pc:grpChg>
        <pc:picChg chg="add mod">
          <ac:chgData name="Daria Kryvosheieva" userId="3bfe3449aa7f2677" providerId="LiveId" clId="{467228EE-644E-48B0-8C9A-95D4024470A9}" dt="2024-06-17T05:11:34.580" v="2951"/>
          <ac:picMkLst>
            <pc:docMk/>
            <pc:sldMk cId="832242842" sldId="261"/>
            <ac:picMk id="5" creationId="{54755FDC-D1FD-B358-5289-0DA0CB28B86A}"/>
          </ac:picMkLst>
        </pc:picChg>
        <pc:picChg chg="add mod">
          <ac:chgData name="Daria Kryvosheieva" userId="3bfe3449aa7f2677" providerId="LiveId" clId="{467228EE-644E-48B0-8C9A-95D4024470A9}" dt="2024-06-17T05:11:34.580" v="2951"/>
          <ac:picMkLst>
            <pc:docMk/>
            <pc:sldMk cId="832242842" sldId="261"/>
            <ac:picMk id="7" creationId="{6EAB7110-D711-A998-F4B2-40898DE2A26F}"/>
          </ac:picMkLst>
        </pc:picChg>
        <pc:picChg chg="add mod">
          <ac:chgData name="Daria Kryvosheieva" userId="3bfe3449aa7f2677" providerId="LiveId" clId="{467228EE-644E-48B0-8C9A-95D4024470A9}" dt="2024-06-17T05:11:34.580" v="2951"/>
          <ac:picMkLst>
            <pc:docMk/>
            <pc:sldMk cId="832242842" sldId="261"/>
            <ac:picMk id="9" creationId="{C2425B8D-1487-7074-61D7-21CD636F04CA}"/>
          </ac:picMkLst>
        </pc:picChg>
        <pc:picChg chg="add mod modCrop">
          <ac:chgData name="Daria Kryvosheieva" userId="3bfe3449aa7f2677" providerId="LiveId" clId="{467228EE-644E-48B0-8C9A-95D4024470A9}" dt="2024-06-17T05:11:34.580" v="2951"/>
          <ac:picMkLst>
            <pc:docMk/>
            <pc:sldMk cId="832242842" sldId="261"/>
            <ac:picMk id="11" creationId="{BFF1AB4D-BAC3-7EF8-D8A1-DC8B5F42A924}"/>
          </ac:picMkLst>
        </pc:picChg>
        <pc:picChg chg="add mod">
          <ac:chgData name="Daria Kryvosheieva" userId="3bfe3449aa7f2677" providerId="LiveId" clId="{467228EE-644E-48B0-8C9A-95D4024470A9}" dt="2024-06-17T03:10:53.087" v="2617" actId="14100"/>
          <ac:picMkLst>
            <pc:docMk/>
            <pc:sldMk cId="832242842" sldId="261"/>
            <ac:picMk id="21" creationId="{06856CE2-580A-F406-7087-704BBCE59825}"/>
          </ac:picMkLst>
        </pc:picChg>
        <pc:inkChg chg="add">
          <ac:chgData name="Daria Kryvosheieva" userId="3bfe3449aa7f2677" providerId="LiveId" clId="{467228EE-644E-48B0-8C9A-95D4024470A9}" dt="2024-06-17T05:11:41.633" v="2952" actId="9405"/>
          <ac:inkMkLst>
            <pc:docMk/>
            <pc:sldMk cId="832242842" sldId="261"/>
            <ac:inkMk id="4" creationId="{AE670852-2B28-4BF5-D7E2-5514214478C2}"/>
          </ac:inkMkLst>
        </pc:inkChg>
        <pc:inkChg chg="add">
          <ac:chgData name="Daria Kryvosheieva" userId="3bfe3449aa7f2677" providerId="LiveId" clId="{467228EE-644E-48B0-8C9A-95D4024470A9}" dt="2024-06-17T05:11:44.534" v="2953" actId="9405"/>
          <ac:inkMkLst>
            <pc:docMk/>
            <pc:sldMk cId="832242842" sldId="261"/>
            <ac:inkMk id="6" creationId="{F1A7C07D-3DF6-5FE4-E2C6-600BA697FB76}"/>
          </ac:inkMkLst>
        </pc:inkChg>
        <pc:inkChg chg="add">
          <ac:chgData name="Daria Kryvosheieva" userId="3bfe3449aa7f2677" providerId="LiveId" clId="{467228EE-644E-48B0-8C9A-95D4024470A9}" dt="2024-06-17T05:11:49.863" v="2954" actId="9405"/>
          <ac:inkMkLst>
            <pc:docMk/>
            <pc:sldMk cId="832242842" sldId="261"/>
            <ac:inkMk id="8" creationId="{43EBB9A1-CE5A-4441-A90E-6DFABE0C0056}"/>
          </ac:inkMkLst>
        </pc:inkChg>
        <pc:inkChg chg="add">
          <ac:chgData name="Daria Kryvosheieva" userId="3bfe3449aa7f2677" providerId="LiveId" clId="{467228EE-644E-48B0-8C9A-95D4024470A9}" dt="2024-06-17T05:11:52.525" v="2955" actId="9405"/>
          <ac:inkMkLst>
            <pc:docMk/>
            <pc:sldMk cId="832242842" sldId="261"/>
            <ac:inkMk id="10" creationId="{B2C1E207-3447-F9CB-7BCC-AD1322D1FE2E}"/>
          </ac:inkMkLst>
        </pc:inkChg>
        <pc:inkChg chg="add del mod">
          <ac:chgData name="Daria Kryvosheieva" userId="3bfe3449aa7f2677" providerId="LiveId" clId="{467228EE-644E-48B0-8C9A-95D4024470A9}" dt="2024-06-17T05:11:30.914" v="2946"/>
          <ac:inkMkLst>
            <pc:docMk/>
            <pc:sldMk cId="832242842" sldId="261"/>
            <ac:inkMk id="12" creationId="{9A53E8FF-2681-512F-253F-443997D45BE9}"/>
          </ac:inkMkLst>
        </pc:inkChg>
        <pc:inkChg chg="add del mod">
          <ac:chgData name="Daria Kryvosheieva" userId="3bfe3449aa7f2677" providerId="LiveId" clId="{467228EE-644E-48B0-8C9A-95D4024470A9}" dt="2024-06-17T05:11:34.580" v="2949"/>
          <ac:inkMkLst>
            <pc:docMk/>
            <pc:sldMk cId="832242842" sldId="261"/>
            <ac:inkMk id="13" creationId="{AB9B0B99-0531-FF83-E305-354E650C88B2}"/>
          </ac:inkMkLst>
        </pc:inkChg>
        <pc:inkChg chg="add del mod">
          <ac:chgData name="Daria Kryvosheieva" userId="3bfe3449aa7f2677" providerId="LiveId" clId="{467228EE-644E-48B0-8C9A-95D4024470A9}" dt="2024-06-17T05:11:30.914" v="2947"/>
          <ac:inkMkLst>
            <pc:docMk/>
            <pc:sldMk cId="832242842" sldId="261"/>
            <ac:inkMk id="14" creationId="{7EB8C69B-1B2C-C60E-0D4C-3D7C6F938C19}"/>
          </ac:inkMkLst>
        </pc:inkChg>
        <pc:inkChg chg="add del mod">
          <ac:chgData name="Daria Kryvosheieva" userId="3bfe3449aa7f2677" providerId="LiveId" clId="{467228EE-644E-48B0-8C9A-95D4024470A9}" dt="2024-06-17T05:11:34.580" v="2950"/>
          <ac:inkMkLst>
            <pc:docMk/>
            <pc:sldMk cId="832242842" sldId="261"/>
            <ac:inkMk id="15" creationId="{0273C9AF-804F-F025-E54F-9D1AD09EA4AE}"/>
          </ac:inkMkLst>
        </pc:inkChg>
        <pc:inkChg chg="add del mod">
          <ac:chgData name="Daria Kryvosheieva" userId="3bfe3449aa7f2677" providerId="LiveId" clId="{467228EE-644E-48B0-8C9A-95D4024470A9}" dt="2024-06-17T05:11:34.580" v="2948"/>
          <ac:inkMkLst>
            <pc:docMk/>
            <pc:sldMk cId="832242842" sldId="261"/>
            <ac:inkMk id="16" creationId="{99132C5B-E939-3011-F93F-E055847E7899}"/>
          </ac:inkMkLst>
        </pc:inkChg>
        <pc:inkChg chg="add del mod">
          <ac:chgData name="Daria Kryvosheieva" userId="3bfe3449aa7f2677" providerId="LiveId" clId="{467228EE-644E-48B0-8C9A-95D4024470A9}" dt="2024-06-17T05:11:34.580" v="2951"/>
          <ac:inkMkLst>
            <pc:docMk/>
            <pc:sldMk cId="832242842" sldId="261"/>
            <ac:inkMk id="17" creationId="{D6EEA2BE-8AC7-0E09-73DE-922F21766FA9}"/>
          </ac:inkMkLst>
        </pc:inkChg>
        <pc:inkChg chg="add">
          <ac:chgData name="Daria Kryvosheieva" userId="3bfe3449aa7f2677" providerId="LiveId" clId="{467228EE-644E-48B0-8C9A-95D4024470A9}" dt="2024-06-17T05:11:56.913" v="2956" actId="9405"/>
          <ac:inkMkLst>
            <pc:docMk/>
            <pc:sldMk cId="832242842" sldId="261"/>
            <ac:inkMk id="18" creationId="{D637AF6E-BA32-7846-0407-ABD9B24D06A1}"/>
          </ac:inkMkLst>
        </pc:inkChg>
        <pc:inkChg chg="add">
          <ac:chgData name="Daria Kryvosheieva" userId="3bfe3449aa7f2677" providerId="LiveId" clId="{467228EE-644E-48B0-8C9A-95D4024470A9}" dt="2024-06-17T05:12:00.408" v="2957" actId="9405"/>
          <ac:inkMkLst>
            <pc:docMk/>
            <pc:sldMk cId="832242842" sldId="261"/>
            <ac:inkMk id="20" creationId="{BF5653A1-8B30-E056-C002-F971856106DA}"/>
          </ac:inkMkLst>
        </pc:inkChg>
        <pc:inkChg chg="add">
          <ac:chgData name="Daria Kryvosheieva" userId="3bfe3449aa7f2677" providerId="LiveId" clId="{467228EE-644E-48B0-8C9A-95D4024470A9}" dt="2024-06-17T03:11:24.194" v="2618" actId="9405"/>
          <ac:inkMkLst>
            <pc:docMk/>
            <pc:sldMk cId="832242842" sldId="261"/>
            <ac:inkMk id="22" creationId="{C1EB83EE-1943-FC12-7C4E-4F56FB00F035}"/>
          </ac:inkMkLst>
        </pc:inkChg>
        <pc:inkChg chg="add del">
          <ac:chgData name="Daria Kryvosheieva" userId="3bfe3449aa7f2677" providerId="LiveId" clId="{467228EE-644E-48B0-8C9A-95D4024470A9}" dt="2024-06-17T03:13:19.765" v="2620" actId="9405"/>
          <ac:inkMkLst>
            <pc:docMk/>
            <pc:sldMk cId="832242842" sldId="261"/>
            <ac:inkMk id="23" creationId="{C0747502-82FA-4A20-89D4-8B29B11444B1}"/>
          </ac:inkMkLst>
        </pc:inkChg>
        <pc:inkChg chg="add">
          <ac:chgData name="Daria Kryvosheieva" userId="3bfe3449aa7f2677" providerId="LiveId" clId="{467228EE-644E-48B0-8C9A-95D4024470A9}" dt="2024-06-17T05:12:06.361" v="2958" actId="9405"/>
          <ac:inkMkLst>
            <pc:docMk/>
            <pc:sldMk cId="832242842" sldId="261"/>
            <ac:inkMk id="23" creationId="{DED4C976-A1FD-17A9-80B4-A403FCB8ED27}"/>
          </ac:inkMkLst>
        </pc:inkChg>
        <pc:inkChg chg="add del">
          <ac:chgData name="Daria Kryvosheieva" userId="3bfe3449aa7f2677" providerId="LiveId" clId="{467228EE-644E-48B0-8C9A-95D4024470A9}" dt="2024-06-17T03:15:27.320" v="2622" actId="9405"/>
          <ac:inkMkLst>
            <pc:docMk/>
            <pc:sldMk cId="832242842" sldId="261"/>
            <ac:inkMk id="24" creationId="{E6B96DD7-3858-6DDF-7F22-78A26FC3E896}"/>
          </ac:inkMkLst>
        </pc:inkChg>
        <pc:inkChg chg="add">
          <ac:chgData name="Daria Kryvosheieva" userId="3bfe3449aa7f2677" providerId="LiveId" clId="{467228EE-644E-48B0-8C9A-95D4024470A9}" dt="2024-06-17T05:12:09.033" v="2959" actId="9405"/>
          <ac:inkMkLst>
            <pc:docMk/>
            <pc:sldMk cId="832242842" sldId="261"/>
            <ac:inkMk id="24" creationId="{FEF79177-7A6F-39DE-B7E0-1C7B34442722}"/>
          </ac:inkMkLst>
        </pc:inkChg>
        <pc:inkChg chg="add del">
          <ac:chgData name="Daria Kryvosheieva" userId="3bfe3449aa7f2677" providerId="LiveId" clId="{467228EE-644E-48B0-8C9A-95D4024470A9}" dt="2024-06-17T03:16:03.822" v="2626" actId="9405"/>
          <ac:inkMkLst>
            <pc:docMk/>
            <pc:sldMk cId="832242842" sldId="261"/>
            <ac:inkMk id="25" creationId="{B01C7CC3-7D24-7F72-EB8C-8682746A8669}"/>
          </ac:inkMkLst>
        </pc:inkChg>
        <pc:inkChg chg="add del">
          <ac:chgData name="Daria Kryvosheieva" userId="3bfe3449aa7f2677" providerId="LiveId" clId="{467228EE-644E-48B0-8C9A-95D4024470A9}" dt="2024-06-17T03:16:03.639" v="2625" actId="9405"/>
          <ac:inkMkLst>
            <pc:docMk/>
            <pc:sldMk cId="832242842" sldId="261"/>
            <ac:inkMk id="26" creationId="{14C237C7-2B6D-9F4A-4823-BAFB9653B14D}"/>
          </ac:inkMkLst>
        </pc:inkChg>
        <pc:inkChg chg="add mod">
          <ac:chgData name="Daria Kryvosheieva" userId="3bfe3449aa7f2677" providerId="LiveId" clId="{467228EE-644E-48B0-8C9A-95D4024470A9}" dt="2024-06-17T03:16:19.173" v="2631"/>
          <ac:inkMkLst>
            <pc:docMk/>
            <pc:sldMk cId="832242842" sldId="261"/>
            <ac:inkMk id="27" creationId="{574B9C4B-4EEF-99BC-4D99-4C8476364912}"/>
          </ac:inkMkLst>
        </pc:inkChg>
        <pc:inkChg chg="add del mod">
          <ac:chgData name="Daria Kryvosheieva" userId="3bfe3449aa7f2677" providerId="LiveId" clId="{467228EE-644E-48B0-8C9A-95D4024470A9}" dt="2024-06-17T03:16:19.173" v="2631"/>
          <ac:inkMkLst>
            <pc:docMk/>
            <pc:sldMk cId="832242842" sldId="261"/>
            <ac:inkMk id="28" creationId="{A19D22A5-515A-2F28-0EC8-F68A738CC842}"/>
          </ac:inkMkLst>
        </pc:inkChg>
        <pc:inkChg chg="add">
          <ac:chgData name="Daria Kryvosheieva" userId="3bfe3449aa7f2677" providerId="LiveId" clId="{467228EE-644E-48B0-8C9A-95D4024470A9}" dt="2024-06-17T03:16:22.196" v="2632" actId="9405"/>
          <ac:inkMkLst>
            <pc:docMk/>
            <pc:sldMk cId="832242842" sldId="261"/>
            <ac:inkMk id="30" creationId="{2E36313A-5A0F-5991-F99B-5EE09D894122}"/>
          </ac:inkMkLst>
        </pc:inkChg>
      </pc:sldChg>
      <pc:sldChg chg="addSp delSp modSp add mod">
        <pc:chgData name="Daria Kryvosheieva" userId="3bfe3449aa7f2677" providerId="LiveId" clId="{467228EE-644E-48B0-8C9A-95D4024470A9}" dt="2024-06-17T05:15:33.724" v="2961" actId="9405"/>
        <pc:sldMkLst>
          <pc:docMk/>
          <pc:sldMk cId="1799776852" sldId="262"/>
        </pc:sldMkLst>
        <pc:spChg chg="mod">
          <ac:chgData name="Daria Kryvosheieva" userId="3bfe3449aa7f2677" providerId="LiveId" clId="{467228EE-644E-48B0-8C9A-95D4024470A9}" dt="2024-06-16T17:45:24.272" v="816" actId="20577"/>
          <ac:spMkLst>
            <pc:docMk/>
            <pc:sldMk cId="1799776852" sldId="262"/>
            <ac:spMk id="2" creationId="{E325157F-382E-6B10-EA69-094B40BD2128}"/>
          </ac:spMkLst>
        </pc:spChg>
        <pc:spChg chg="mod">
          <ac:chgData name="Daria Kryvosheieva" userId="3bfe3449aa7f2677" providerId="LiveId" clId="{467228EE-644E-48B0-8C9A-95D4024470A9}" dt="2024-06-17T05:00:47.448" v="2864" actId="20577"/>
          <ac:spMkLst>
            <pc:docMk/>
            <pc:sldMk cId="1799776852" sldId="262"/>
            <ac:spMk id="3" creationId="{3EC25719-2E14-0DFD-6878-C0C558A2DB97}"/>
          </ac:spMkLst>
        </pc:spChg>
        <pc:picChg chg="add mod">
          <ac:chgData name="Daria Kryvosheieva" userId="3bfe3449aa7f2677" providerId="LiveId" clId="{467228EE-644E-48B0-8C9A-95D4024470A9}" dt="2024-06-17T05:03:09.380" v="2868" actId="1076"/>
          <ac:picMkLst>
            <pc:docMk/>
            <pc:sldMk cId="1799776852" sldId="262"/>
            <ac:picMk id="5" creationId="{18C5E194-6577-8CA2-3AA1-1FBA6A537F62}"/>
          </ac:picMkLst>
        </pc:picChg>
        <pc:picChg chg="add mod">
          <ac:chgData name="Daria Kryvosheieva" userId="3bfe3449aa7f2677" providerId="LiveId" clId="{467228EE-644E-48B0-8C9A-95D4024470A9}" dt="2024-06-17T05:03:48.823" v="2873" actId="1076"/>
          <ac:picMkLst>
            <pc:docMk/>
            <pc:sldMk cId="1799776852" sldId="262"/>
            <ac:picMk id="7" creationId="{AA5F045B-CC20-A11A-17D1-A3FC69370ACF}"/>
          </ac:picMkLst>
        </pc:picChg>
        <pc:picChg chg="add mod">
          <ac:chgData name="Daria Kryvosheieva" userId="3bfe3449aa7f2677" providerId="LiveId" clId="{467228EE-644E-48B0-8C9A-95D4024470A9}" dt="2024-06-17T05:05:12.463" v="2881" actId="1076"/>
          <ac:picMkLst>
            <pc:docMk/>
            <pc:sldMk cId="1799776852" sldId="262"/>
            <ac:picMk id="9" creationId="{95A99281-8008-16D7-AB36-B13149F9E8E2}"/>
          </ac:picMkLst>
        </pc:picChg>
        <pc:picChg chg="add mod">
          <ac:chgData name="Daria Kryvosheieva" userId="3bfe3449aa7f2677" providerId="LiveId" clId="{467228EE-644E-48B0-8C9A-95D4024470A9}" dt="2024-06-17T05:05:37.425" v="2884" actId="1076"/>
          <ac:picMkLst>
            <pc:docMk/>
            <pc:sldMk cId="1799776852" sldId="262"/>
            <ac:picMk id="11" creationId="{67E47B80-3E5F-57E3-2655-93263459EC5A}"/>
          </ac:picMkLst>
        </pc:picChg>
        <pc:inkChg chg="add del">
          <ac:chgData name="Daria Kryvosheieva" userId="3bfe3449aa7f2677" providerId="LiveId" clId="{467228EE-644E-48B0-8C9A-95D4024470A9}" dt="2024-06-17T05:07:59.403" v="2894"/>
          <ac:inkMkLst>
            <pc:docMk/>
            <pc:sldMk cId="1799776852" sldId="262"/>
            <ac:inkMk id="12" creationId="{D5DC57E6-6AFA-2A4A-B752-46A09BA79EF8}"/>
          </ac:inkMkLst>
        </pc:inkChg>
        <pc:inkChg chg="add">
          <ac:chgData name="Daria Kryvosheieva" userId="3bfe3449aa7f2677" providerId="LiveId" clId="{467228EE-644E-48B0-8C9A-95D4024470A9}" dt="2024-06-17T05:05:51.236" v="2886" actId="9405"/>
          <ac:inkMkLst>
            <pc:docMk/>
            <pc:sldMk cId="1799776852" sldId="262"/>
            <ac:inkMk id="13" creationId="{962D5FF2-15AF-ED40-8BAB-8109F8963D4D}"/>
          </ac:inkMkLst>
        </pc:inkChg>
        <pc:inkChg chg="add del">
          <ac:chgData name="Daria Kryvosheieva" userId="3bfe3449aa7f2677" providerId="LiveId" clId="{467228EE-644E-48B0-8C9A-95D4024470A9}" dt="2024-06-17T05:08:00.003" v="2895"/>
          <ac:inkMkLst>
            <pc:docMk/>
            <pc:sldMk cId="1799776852" sldId="262"/>
            <ac:inkMk id="14" creationId="{111FB412-2A95-6B40-3327-7C64E195D6E4}"/>
          </ac:inkMkLst>
        </pc:inkChg>
        <pc:inkChg chg="add">
          <ac:chgData name="Daria Kryvosheieva" userId="3bfe3449aa7f2677" providerId="LiveId" clId="{467228EE-644E-48B0-8C9A-95D4024470A9}" dt="2024-06-17T05:05:53.415" v="2888" actId="9405"/>
          <ac:inkMkLst>
            <pc:docMk/>
            <pc:sldMk cId="1799776852" sldId="262"/>
            <ac:inkMk id="15" creationId="{A37AB04F-F8AA-FD6F-C90D-9A373DDBA91D}"/>
          </ac:inkMkLst>
        </pc:inkChg>
        <pc:inkChg chg="add del">
          <ac:chgData name="Daria Kryvosheieva" userId="3bfe3449aa7f2677" providerId="LiveId" clId="{467228EE-644E-48B0-8C9A-95D4024470A9}" dt="2024-06-17T05:08:13.876" v="2898"/>
          <ac:inkMkLst>
            <pc:docMk/>
            <pc:sldMk cId="1799776852" sldId="262"/>
            <ac:inkMk id="16" creationId="{09214123-187D-D544-71AC-7FCA59404156}"/>
          </ac:inkMkLst>
        </pc:inkChg>
        <pc:inkChg chg="add">
          <ac:chgData name="Daria Kryvosheieva" userId="3bfe3449aa7f2677" providerId="LiveId" clId="{467228EE-644E-48B0-8C9A-95D4024470A9}" dt="2024-06-17T05:05:58.592" v="2890" actId="9405"/>
          <ac:inkMkLst>
            <pc:docMk/>
            <pc:sldMk cId="1799776852" sldId="262"/>
            <ac:inkMk id="17" creationId="{4FB6BA86-4CE2-3D74-CAA5-4AC4F16E31D7}"/>
          </ac:inkMkLst>
        </pc:inkChg>
        <pc:inkChg chg="add del">
          <ac:chgData name="Daria Kryvosheieva" userId="3bfe3449aa7f2677" providerId="LiveId" clId="{467228EE-644E-48B0-8C9A-95D4024470A9}" dt="2024-06-17T05:08:13.877" v="2899"/>
          <ac:inkMkLst>
            <pc:docMk/>
            <pc:sldMk cId="1799776852" sldId="262"/>
            <ac:inkMk id="18" creationId="{297E79D0-84DD-8A07-8D46-38BFD847D730}"/>
          </ac:inkMkLst>
        </pc:inkChg>
        <pc:inkChg chg="add">
          <ac:chgData name="Daria Kryvosheieva" userId="3bfe3449aa7f2677" providerId="LiveId" clId="{467228EE-644E-48B0-8C9A-95D4024470A9}" dt="2024-06-17T05:06:01.443" v="2892" actId="9405"/>
          <ac:inkMkLst>
            <pc:docMk/>
            <pc:sldMk cId="1799776852" sldId="262"/>
            <ac:inkMk id="19" creationId="{819FCB60-38B1-DBE1-25F2-9909C37B88B1}"/>
          </ac:inkMkLst>
        </pc:inkChg>
        <pc:inkChg chg="add">
          <ac:chgData name="Daria Kryvosheieva" userId="3bfe3449aa7f2677" providerId="LiveId" clId="{467228EE-644E-48B0-8C9A-95D4024470A9}" dt="2024-06-17T05:08:06.157" v="2896" actId="9405"/>
          <ac:inkMkLst>
            <pc:docMk/>
            <pc:sldMk cId="1799776852" sldId="262"/>
            <ac:inkMk id="20" creationId="{5E1493C6-DB3A-7694-CF3D-D399FC5E774D}"/>
          </ac:inkMkLst>
        </pc:inkChg>
        <pc:inkChg chg="add">
          <ac:chgData name="Daria Kryvosheieva" userId="3bfe3449aa7f2677" providerId="LiveId" clId="{467228EE-644E-48B0-8C9A-95D4024470A9}" dt="2024-06-17T05:08:09.234" v="2897" actId="9405"/>
          <ac:inkMkLst>
            <pc:docMk/>
            <pc:sldMk cId="1799776852" sldId="262"/>
            <ac:inkMk id="21" creationId="{69A61E1F-040E-8A13-D805-A278EE85FB27}"/>
          </ac:inkMkLst>
        </pc:inkChg>
        <pc:inkChg chg="add">
          <ac:chgData name="Daria Kryvosheieva" userId="3bfe3449aa7f2677" providerId="LiveId" clId="{467228EE-644E-48B0-8C9A-95D4024470A9}" dt="2024-06-17T05:08:23.727" v="2900" actId="9405"/>
          <ac:inkMkLst>
            <pc:docMk/>
            <pc:sldMk cId="1799776852" sldId="262"/>
            <ac:inkMk id="22" creationId="{7D72C43B-C987-CAF0-5AAD-945BDB9A6B0B}"/>
          </ac:inkMkLst>
        </pc:inkChg>
        <pc:inkChg chg="add">
          <ac:chgData name="Daria Kryvosheieva" userId="3bfe3449aa7f2677" providerId="LiveId" clId="{467228EE-644E-48B0-8C9A-95D4024470A9}" dt="2024-06-17T05:08:26.571" v="2901" actId="9405"/>
          <ac:inkMkLst>
            <pc:docMk/>
            <pc:sldMk cId="1799776852" sldId="262"/>
            <ac:inkMk id="23" creationId="{B7109244-382C-FF2C-ACDF-B26627B34850}"/>
          </ac:inkMkLst>
        </pc:inkChg>
        <pc:inkChg chg="add del">
          <ac:chgData name="Daria Kryvosheieva" userId="3bfe3449aa7f2677" providerId="LiveId" clId="{467228EE-644E-48B0-8C9A-95D4024470A9}" dt="2024-06-17T05:15:33.724" v="2961" actId="9405"/>
          <ac:inkMkLst>
            <pc:docMk/>
            <pc:sldMk cId="1799776852" sldId="262"/>
            <ac:inkMk id="24" creationId="{3B12D293-0DE2-E496-D5C3-79CC8116CFCD}"/>
          </ac:inkMkLst>
        </pc:inkChg>
      </pc:sldChg>
      <pc:sldChg chg="addSp delSp modSp add mod ord">
        <pc:chgData name="Daria Kryvosheieva" userId="3bfe3449aa7f2677" providerId="LiveId" clId="{467228EE-644E-48B0-8C9A-95D4024470A9}" dt="2024-06-17T06:13:18.716" v="3497" actId="478"/>
        <pc:sldMkLst>
          <pc:docMk/>
          <pc:sldMk cId="1507433024" sldId="263"/>
        </pc:sldMkLst>
        <pc:spChg chg="mod">
          <ac:chgData name="Daria Kryvosheieva" userId="3bfe3449aa7f2677" providerId="LiveId" clId="{467228EE-644E-48B0-8C9A-95D4024470A9}" dt="2024-06-16T17:45:44.410" v="831" actId="20577"/>
          <ac:spMkLst>
            <pc:docMk/>
            <pc:sldMk cId="1507433024" sldId="263"/>
            <ac:spMk id="2" creationId="{E325157F-382E-6B10-EA69-094B40BD2128}"/>
          </ac:spMkLst>
        </pc:spChg>
        <pc:spChg chg="add del mod">
          <ac:chgData name="Daria Kryvosheieva" userId="3bfe3449aa7f2677" providerId="LiveId" clId="{467228EE-644E-48B0-8C9A-95D4024470A9}" dt="2024-06-17T06:13:14.740" v="3495" actId="478"/>
          <ac:spMkLst>
            <pc:docMk/>
            <pc:sldMk cId="1507433024" sldId="263"/>
            <ac:spMk id="3" creationId="{3EC25719-2E14-0DFD-6878-C0C558A2DB97}"/>
          </ac:spMkLst>
        </pc:spChg>
        <pc:spChg chg="add del mod">
          <ac:chgData name="Daria Kryvosheieva" userId="3bfe3449aa7f2677" providerId="LiveId" clId="{467228EE-644E-48B0-8C9A-95D4024470A9}" dt="2024-06-17T04:47:20.003" v="2759" actId="478"/>
          <ac:spMkLst>
            <pc:docMk/>
            <pc:sldMk cId="1507433024" sldId="263"/>
            <ac:spMk id="4" creationId="{5F273360-ED82-C008-D11F-F64E1761131C}"/>
          </ac:spMkLst>
        </pc:spChg>
        <pc:spChg chg="add mod">
          <ac:chgData name="Daria Kryvosheieva" userId="3bfe3449aa7f2677" providerId="LiveId" clId="{467228EE-644E-48B0-8C9A-95D4024470A9}" dt="2024-06-17T04:48:35.419" v="2770" actId="14100"/>
          <ac:spMkLst>
            <pc:docMk/>
            <pc:sldMk cId="1507433024" sldId="263"/>
            <ac:spMk id="5" creationId="{34E7EB82-BFDF-F98F-26F8-065BF00CF309}"/>
          </ac:spMkLst>
        </pc:spChg>
        <pc:spChg chg="add del mod">
          <ac:chgData name="Daria Kryvosheieva" userId="3bfe3449aa7f2677" providerId="LiveId" clId="{467228EE-644E-48B0-8C9A-95D4024470A9}" dt="2024-06-17T06:13:02.920" v="3487" actId="478"/>
          <ac:spMkLst>
            <pc:docMk/>
            <pc:sldMk cId="1507433024" sldId="263"/>
            <ac:spMk id="14" creationId="{461EB15E-06CD-AF07-FD13-0C553D797A51}"/>
          </ac:spMkLst>
        </pc:spChg>
        <pc:spChg chg="add del mod">
          <ac:chgData name="Daria Kryvosheieva" userId="3bfe3449aa7f2677" providerId="LiveId" clId="{467228EE-644E-48B0-8C9A-95D4024470A9}" dt="2024-06-17T06:13:14.740" v="3495" actId="478"/>
          <ac:spMkLst>
            <pc:docMk/>
            <pc:sldMk cId="1507433024" sldId="263"/>
            <ac:spMk id="21" creationId="{6D8B019A-FF38-45BE-08F3-9B5D6A365320}"/>
          </ac:spMkLst>
        </pc:spChg>
        <pc:grpChg chg="add mod">
          <ac:chgData name="Daria Kryvosheieva" userId="3bfe3449aa7f2677" providerId="LiveId" clId="{467228EE-644E-48B0-8C9A-95D4024470A9}" dt="2024-06-17T05:08:44.368" v="2909"/>
          <ac:grpSpMkLst>
            <pc:docMk/>
            <pc:sldMk cId="1507433024" sldId="263"/>
            <ac:grpSpMk id="20" creationId="{23DFA6DF-648E-E9E2-F679-17A0CF75778A}"/>
          </ac:grpSpMkLst>
        </pc:grpChg>
        <pc:grpChg chg="add mod">
          <ac:chgData name="Daria Kryvosheieva" userId="3bfe3449aa7f2677" providerId="LiveId" clId="{467228EE-644E-48B0-8C9A-95D4024470A9}" dt="2024-06-17T05:08:44.368" v="2909"/>
          <ac:grpSpMkLst>
            <pc:docMk/>
            <pc:sldMk cId="1507433024" sldId="263"/>
            <ac:grpSpMk id="41" creationId="{7D43E870-31E4-E5A6-6E2A-76B3FD385F3C}"/>
          </ac:grpSpMkLst>
        </pc:grpChg>
        <pc:grpChg chg="del mod">
          <ac:chgData name="Daria Kryvosheieva" userId="3bfe3449aa7f2677" providerId="LiveId" clId="{467228EE-644E-48B0-8C9A-95D4024470A9}" dt="2024-06-17T05:09:01.937" v="2917"/>
          <ac:grpSpMkLst>
            <pc:docMk/>
            <pc:sldMk cId="1507433024" sldId="263"/>
            <ac:grpSpMk id="54" creationId="{A582F0D3-A99C-99B4-57A0-733A7001FC19}"/>
          </ac:grpSpMkLst>
        </pc:grpChg>
        <pc:grpChg chg="mod">
          <ac:chgData name="Daria Kryvosheieva" userId="3bfe3449aa7f2677" providerId="LiveId" clId="{467228EE-644E-48B0-8C9A-95D4024470A9}" dt="2024-06-17T05:09:01.937" v="2917"/>
          <ac:grpSpMkLst>
            <pc:docMk/>
            <pc:sldMk cId="1507433024" sldId="263"/>
            <ac:grpSpMk id="56" creationId="{B1A85DD4-C380-5A77-93D6-CCBD9B7E662B}"/>
          </ac:grpSpMkLst>
        </pc:grpChg>
        <pc:picChg chg="add del mod">
          <ac:chgData name="Daria Kryvosheieva" userId="3bfe3449aa7f2677" providerId="LiveId" clId="{467228EE-644E-48B0-8C9A-95D4024470A9}" dt="2024-06-17T04:06:19.570" v="2663" actId="478"/>
          <ac:picMkLst>
            <pc:docMk/>
            <pc:sldMk cId="1507433024" sldId="263"/>
            <ac:picMk id="5" creationId="{AAC12014-D0AC-AC36-BE96-D4BDCA189E54}"/>
          </ac:picMkLst>
        </pc:picChg>
        <pc:picChg chg="add mod">
          <ac:chgData name="Daria Kryvosheieva" userId="3bfe3449aa7f2677" providerId="LiveId" clId="{467228EE-644E-48B0-8C9A-95D4024470A9}" dt="2024-06-17T05:08:44.368" v="2909"/>
          <ac:picMkLst>
            <pc:docMk/>
            <pc:sldMk cId="1507433024" sldId="263"/>
            <ac:picMk id="7" creationId="{781A1A4A-A7F1-019E-6B1F-D3CB7A5327D8}"/>
          </ac:picMkLst>
        </pc:picChg>
        <pc:picChg chg="add del mod">
          <ac:chgData name="Daria Kryvosheieva" userId="3bfe3449aa7f2677" providerId="LiveId" clId="{467228EE-644E-48B0-8C9A-95D4024470A9}" dt="2024-06-17T06:12:54.443" v="3476" actId="478"/>
          <ac:picMkLst>
            <pc:docMk/>
            <pc:sldMk cId="1507433024" sldId="263"/>
            <ac:picMk id="8" creationId="{D3B7F8A6-EDB7-69D3-3FFE-82E1C4686976}"/>
          </ac:picMkLst>
        </pc:picChg>
        <pc:picChg chg="add mod">
          <ac:chgData name="Daria Kryvosheieva" userId="3bfe3449aa7f2677" providerId="LiveId" clId="{467228EE-644E-48B0-8C9A-95D4024470A9}" dt="2024-06-17T05:08:44.368" v="2909"/>
          <ac:picMkLst>
            <pc:docMk/>
            <pc:sldMk cId="1507433024" sldId="263"/>
            <ac:picMk id="9" creationId="{325B8CF2-89FF-C222-EF1D-A675E478AA69}"/>
          </ac:picMkLst>
        </pc:picChg>
        <pc:picChg chg="add mod">
          <ac:chgData name="Daria Kryvosheieva" userId="3bfe3449aa7f2677" providerId="LiveId" clId="{467228EE-644E-48B0-8C9A-95D4024470A9}" dt="2024-06-17T05:08:44.368" v="2909"/>
          <ac:picMkLst>
            <pc:docMk/>
            <pc:sldMk cId="1507433024" sldId="263"/>
            <ac:picMk id="11" creationId="{88FC1463-A17F-C5EB-5796-640B4A810B84}"/>
          </ac:picMkLst>
        </pc:picChg>
        <pc:picChg chg="add del mod">
          <ac:chgData name="Daria Kryvosheieva" userId="3bfe3449aa7f2677" providerId="LiveId" clId="{467228EE-644E-48B0-8C9A-95D4024470A9}" dt="2024-06-17T06:12:57.511" v="3481" actId="478"/>
          <ac:picMkLst>
            <pc:docMk/>
            <pc:sldMk cId="1507433024" sldId="263"/>
            <ac:picMk id="12" creationId="{AE2C2529-1343-1E2B-397A-13147B2BB9F9}"/>
          </ac:picMkLst>
        </pc:picChg>
        <pc:picChg chg="add mod">
          <ac:chgData name="Daria Kryvosheieva" userId="3bfe3449aa7f2677" providerId="LiveId" clId="{467228EE-644E-48B0-8C9A-95D4024470A9}" dt="2024-06-17T05:08:44.368" v="2909"/>
          <ac:picMkLst>
            <pc:docMk/>
            <pc:sldMk cId="1507433024" sldId="263"/>
            <ac:picMk id="13" creationId="{8E9ABF27-7EBD-3F00-8B6A-9CE3F8B35DF6}"/>
          </ac:picMkLst>
        </pc:picChg>
        <pc:picChg chg="add mod">
          <ac:chgData name="Daria Kryvosheieva" userId="3bfe3449aa7f2677" providerId="LiveId" clId="{467228EE-644E-48B0-8C9A-95D4024470A9}" dt="2024-06-17T05:08:44.368" v="2909"/>
          <ac:picMkLst>
            <pc:docMk/>
            <pc:sldMk cId="1507433024" sldId="263"/>
            <ac:picMk id="15" creationId="{C0FC50EF-5EDF-7115-9ED7-A114045F73E0}"/>
          </ac:picMkLst>
        </pc:picChg>
        <pc:picChg chg="add mod">
          <ac:chgData name="Daria Kryvosheieva" userId="3bfe3449aa7f2677" providerId="LiveId" clId="{467228EE-644E-48B0-8C9A-95D4024470A9}" dt="2024-06-17T05:08:44.368" v="2909"/>
          <ac:picMkLst>
            <pc:docMk/>
            <pc:sldMk cId="1507433024" sldId="263"/>
            <ac:picMk id="17" creationId="{BBDF44B6-8573-0846-38F0-41E2BC9909A1}"/>
          </ac:picMkLst>
        </pc:picChg>
        <pc:picChg chg="add mod">
          <ac:chgData name="Daria Kryvosheieva" userId="3bfe3449aa7f2677" providerId="LiveId" clId="{467228EE-644E-48B0-8C9A-95D4024470A9}" dt="2024-06-17T05:08:44.368" v="2909"/>
          <ac:picMkLst>
            <pc:docMk/>
            <pc:sldMk cId="1507433024" sldId="263"/>
            <ac:picMk id="19" creationId="{45740198-226A-96A0-5B27-027A76EBE59C}"/>
          </ac:picMkLst>
        </pc:picChg>
        <pc:picChg chg="add mod">
          <ac:chgData name="Daria Kryvosheieva" userId="3bfe3449aa7f2677" providerId="LiveId" clId="{467228EE-644E-48B0-8C9A-95D4024470A9}" dt="2024-06-17T05:08:44.368" v="2909"/>
          <ac:picMkLst>
            <pc:docMk/>
            <pc:sldMk cId="1507433024" sldId="263"/>
            <ac:picMk id="22" creationId="{CF3561EF-CBDC-CFC6-7734-7DF9754C7956}"/>
          </ac:picMkLst>
        </pc:picChg>
        <pc:picChg chg="add mod">
          <ac:chgData name="Daria Kryvosheieva" userId="3bfe3449aa7f2677" providerId="LiveId" clId="{467228EE-644E-48B0-8C9A-95D4024470A9}" dt="2024-06-17T04:46:00.114" v="2735" actId="1076"/>
          <ac:picMkLst>
            <pc:docMk/>
            <pc:sldMk cId="1507433024" sldId="263"/>
            <ac:picMk id="40" creationId="{C234026F-001E-7C8C-9318-4F87AEACB1E2}"/>
          </ac:picMkLst>
        </pc:picChg>
        <pc:inkChg chg="add del">
          <ac:chgData name="Daria Kryvosheieva" userId="3bfe3449aa7f2677" providerId="LiveId" clId="{467228EE-644E-48B0-8C9A-95D4024470A9}" dt="2024-06-17T05:08:50.225" v="2911" actId="9405"/>
          <ac:inkMkLst>
            <pc:docMk/>
            <pc:sldMk cId="1507433024" sldId="263"/>
            <ac:inkMk id="4" creationId="{C046C42C-AFD6-7417-C199-47766E25B872}"/>
          </ac:inkMkLst>
        </pc:inkChg>
        <pc:inkChg chg="add mod">
          <ac:chgData name="Daria Kryvosheieva" userId="3bfe3449aa7f2677" providerId="LiveId" clId="{467228EE-644E-48B0-8C9A-95D4024470A9}" dt="2024-06-17T05:09:01.937" v="2917"/>
          <ac:inkMkLst>
            <pc:docMk/>
            <pc:sldMk cId="1507433024" sldId="263"/>
            <ac:inkMk id="6" creationId="{E66727F1-4ADB-B59A-5ABC-3C1558F3041F}"/>
          </ac:inkMkLst>
        </pc:inkChg>
        <pc:inkChg chg="add mod">
          <ac:chgData name="Daria Kryvosheieva" userId="3bfe3449aa7f2677" providerId="LiveId" clId="{467228EE-644E-48B0-8C9A-95D4024470A9}" dt="2024-06-17T05:09:01.937" v="2917"/>
          <ac:inkMkLst>
            <pc:docMk/>
            <pc:sldMk cId="1507433024" sldId="263"/>
            <ac:inkMk id="10" creationId="{07C0103D-3248-3305-564D-DCC42DB65A40}"/>
          </ac:inkMkLst>
        </pc:inkChg>
        <pc:inkChg chg="add del">
          <ac:chgData name="Daria Kryvosheieva" userId="3bfe3449aa7f2677" providerId="LiveId" clId="{467228EE-644E-48B0-8C9A-95D4024470A9}" dt="2024-06-17T05:10:25.996" v="2932"/>
          <ac:inkMkLst>
            <pc:docMk/>
            <pc:sldMk cId="1507433024" sldId="263"/>
            <ac:inkMk id="14" creationId="{33796516-DD5A-1C0E-6E28-5F1CAB12FE61}"/>
          </ac:inkMkLst>
        </pc:inkChg>
        <pc:inkChg chg="add del">
          <ac:chgData name="Daria Kryvosheieva" userId="3bfe3449aa7f2677" providerId="LiveId" clId="{467228EE-644E-48B0-8C9A-95D4024470A9}" dt="2024-06-17T05:10:25.996" v="2933"/>
          <ac:inkMkLst>
            <pc:docMk/>
            <pc:sldMk cId="1507433024" sldId="263"/>
            <ac:inkMk id="16" creationId="{BE1E83DA-A6B2-296C-9A49-71CD77049766}"/>
          </ac:inkMkLst>
        </pc:inkChg>
        <pc:inkChg chg="add del">
          <ac:chgData name="Daria Kryvosheieva" userId="3bfe3449aa7f2677" providerId="LiveId" clId="{467228EE-644E-48B0-8C9A-95D4024470A9}" dt="2024-06-17T06:13:07.366" v="3488" actId="478"/>
          <ac:inkMkLst>
            <pc:docMk/>
            <pc:sldMk cId="1507433024" sldId="263"/>
            <ac:inkMk id="18" creationId="{8B6369EB-81B8-178F-F5A9-069617CACF4B}"/>
          </ac:inkMkLst>
        </pc:inkChg>
        <pc:inkChg chg="add del">
          <ac:chgData name="Daria Kryvosheieva" userId="3bfe3449aa7f2677" providerId="LiveId" clId="{467228EE-644E-48B0-8C9A-95D4024470A9}" dt="2024-06-17T05:10:29.536" v="2934"/>
          <ac:inkMkLst>
            <pc:docMk/>
            <pc:sldMk cId="1507433024" sldId="263"/>
            <ac:inkMk id="21" creationId="{30C0B89C-C87E-1429-9C2A-A1370A2CCA62}"/>
          </ac:inkMkLst>
        </pc:inkChg>
        <pc:inkChg chg="add del mod">
          <ac:chgData name="Daria Kryvosheieva" userId="3bfe3449aa7f2677" providerId="LiveId" clId="{467228EE-644E-48B0-8C9A-95D4024470A9}" dt="2024-06-17T05:08:39.915" v="2904"/>
          <ac:inkMkLst>
            <pc:docMk/>
            <pc:sldMk cId="1507433024" sldId="263"/>
            <ac:inkMk id="23" creationId="{2ECB90AE-DC88-D3A7-E22E-720CDF4EBF0A}"/>
          </ac:inkMkLst>
        </pc:inkChg>
        <pc:inkChg chg="add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24" creationId="{EB7A7483-4776-C5E8-C1F4-3C96569C8EE2}"/>
          </ac:inkMkLst>
        </pc:inkChg>
        <pc:inkChg chg="add del mod">
          <ac:chgData name="Daria Kryvosheieva" userId="3bfe3449aa7f2677" providerId="LiveId" clId="{467228EE-644E-48B0-8C9A-95D4024470A9}" dt="2024-06-17T05:08:39.915" v="2902"/>
          <ac:inkMkLst>
            <pc:docMk/>
            <pc:sldMk cId="1507433024" sldId="263"/>
            <ac:inkMk id="25" creationId="{A7BC8C1A-D881-13AF-C41C-EAE340CED96C}"/>
          </ac:inkMkLst>
        </pc:inkChg>
        <pc:inkChg chg="add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26" creationId="{E3FDC782-8BF0-6042-D130-8BBC8F4EE0B2}"/>
          </ac:inkMkLst>
        </pc:inkChg>
        <pc:inkChg chg="add del mod">
          <ac:chgData name="Daria Kryvosheieva" userId="3bfe3449aa7f2677" providerId="LiveId" clId="{467228EE-644E-48B0-8C9A-95D4024470A9}" dt="2024-06-17T05:08:39.915" v="2903"/>
          <ac:inkMkLst>
            <pc:docMk/>
            <pc:sldMk cId="1507433024" sldId="263"/>
            <ac:inkMk id="27" creationId="{8F4BC95A-304C-5748-E983-0DE2247905F8}"/>
          </ac:inkMkLst>
        </pc:inkChg>
        <pc:inkChg chg="add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28" creationId="{ACD1218F-B053-E72C-FA4C-CCC054D078CE}"/>
          </ac:inkMkLst>
        </pc:inkChg>
        <pc:inkChg chg="add del mod">
          <ac:chgData name="Daria Kryvosheieva" userId="3bfe3449aa7f2677" providerId="LiveId" clId="{467228EE-644E-48B0-8C9A-95D4024470A9}" dt="2024-06-17T05:08:44.368" v="2908"/>
          <ac:inkMkLst>
            <pc:docMk/>
            <pc:sldMk cId="1507433024" sldId="263"/>
            <ac:inkMk id="29" creationId="{04CB98AA-B897-F239-BF0D-FF7F2A11647D}"/>
          </ac:inkMkLst>
        </pc:inkChg>
        <pc:inkChg chg="add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30" creationId="{58C5BC4C-322D-682A-51A1-06848796E145}"/>
          </ac:inkMkLst>
        </pc:inkChg>
        <pc:inkChg chg="add del mod">
          <ac:chgData name="Daria Kryvosheieva" userId="3bfe3449aa7f2677" providerId="LiveId" clId="{467228EE-644E-48B0-8C9A-95D4024470A9}" dt="2024-06-17T05:08:44.368" v="2905"/>
          <ac:inkMkLst>
            <pc:docMk/>
            <pc:sldMk cId="1507433024" sldId="263"/>
            <ac:inkMk id="31" creationId="{93EC5C3F-841F-B863-07C5-BBD994179113}"/>
          </ac:inkMkLst>
        </pc:inkChg>
        <pc:inkChg chg="add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32" creationId="{89CC397D-62D4-E239-407F-FE235C1940E6}"/>
          </ac:inkMkLst>
        </pc:inkChg>
        <pc:inkChg chg="add del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33" creationId="{2C1C42ED-ADA6-E331-1959-845C49546958}"/>
          </ac:inkMkLst>
        </pc:inkChg>
        <pc:inkChg chg="add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34" creationId="{0B1289F6-71AE-1960-69A8-4DC33D3ACAD5}"/>
          </ac:inkMkLst>
        </pc:inkChg>
        <pc:inkChg chg="add del mod">
          <ac:chgData name="Daria Kryvosheieva" userId="3bfe3449aa7f2677" providerId="LiveId" clId="{467228EE-644E-48B0-8C9A-95D4024470A9}" dt="2024-06-17T05:08:44.368" v="2906"/>
          <ac:inkMkLst>
            <pc:docMk/>
            <pc:sldMk cId="1507433024" sldId="263"/>
            <ac:inkMk id="35" creationId="{554EE727-510F-B67D-DB82-BAC2A8D6AB0F}"/>
          </ac:inkMkLst>
        </pc:inkChg>
        <pc:inkChg chg="add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36" creationId="{0AAAB21C-3FD6-FB90-60E2-519341CE5B3D}"/>
          </ac:inkMkLst>
        </pc:inkChg>
        <pc:inkChg chg="add del mod">
          <ac:chgData name="Daria Kryvosheieva" userId="3bfe3449aa7f2677" providerId="LiveId" clId="{467228EE-644E-48B0-8C9A-95D4024470A9}" dt="2024-06-17T05:08:44.368" v="2907"/>
          <ac:inkMkLst>
            <pc:docMk/>
            <pc:sldMk cId="1507433024" sldId="263"/>
            <ac:inkMk id="37" creationId="{14733BF3-625F-1570-CB62-4021EA3CC450}"/>
          </ac:inkMkLst>
        </pc:inkChg>
        <pc:inkChg chg="add mod">
          <ac:chgData name="Daria Kryvosheieva" userId="3bfe3449aa7f2677" providerId="LiveId" clId="{467228EE-644E-48B0-8C9A-95D4024470A9}" dt="2024-06-17T05:08:44.368" v="2909"/>
          <ac:inkMkLst>
            <pc:docMk/>
            <pc:sldMk cId="1507433024" sldId="263"/>
            <ac:inkMk id="38" creationId="{1DC47AC7-A485-D277-6531-511E39D07BEB}"/>
          </ac:inkMkLst>
        </pc:inkChg>
        <pc:inkChg chg="add del">
          <ac:chgData name="Daria Kryvosheieva" userId="3bfe3449aa7f2677" providerId="LiveId" clId="{467228EE-644E-48B0-8C9A-95D4024470A9}" dt="2024-06-17T06:13:09.351" v="3490" actId="478"/>
          <ac:inkMkLst>
            <pc:docMk/>
            <pc:sldMk cId="1507433024" sldId="263"/>
            <ac:inkMk id="39" creationId="{B31A6850-D64C-6825-53E7-162B115C925D}"/>
          </ac:inkMkLst>
        </pc:inkChg>
        <pc:inkChg chg="add del">
          <ac:chgData name="Daria Kryvosheieva" userId="3bfe3449aa7f2677" providerId="LiveId" clId="{467228EE-644E-48B0-8C9A-95D4024470A9}" dt="2024-06-17T05:10:29.536" v="2936"/>
          <ac:inkMkLst>
            <pc:docMk/>
            <pc:sldMk cId="1507433024" sldId="263"/>
            <ac:inkMk id="42" creationId="{E626C2EB-E75B-90D7-777A-C44576800748}"/>
          </ac:inkMkLst>
        </pc:inkChg>
        <pc:inkChg chg="add del">
          <ac:chgData name="Daria Kryvosheieva" userId="3bfe3449aa7f2677" providerId="LiveId" clId="{467228EE-644E-48B0-8C9A-95D4024470A9}" dt="2024-06-17T05:10:25.996" v="2931"/>
          <ac:inkMkLst>
            <pc:docMk/>
            <pc:sldMk cId="1507433024" sldId="263"/>
            <ac:inkMk id="43" creationId="{F4E452B8-8354-12EF-14D1-F616604F246D}"/>
          </ac:inkMkLst>
        </pc:inkChg>
        <pc:inkChg chg="add del">
          <ac:chgData name="Daria Kryvosheieva" userId="3bfe3449aa7f2677" providerId="LiveId" clId="{467228EE-644E-48B0-8C9A-95D4024470A9}" dt="2024-06-17T05:10:25.996" v="2930"/>
          <ac:inkMkLst>
            <pc:docMk/>
            <pc:sldMk cId="1507433024" sldId="263"/>
            <ac:inkMk id="44" creationId="{67EFEE86-6F4C-A88A-CB4B-357832818EA4}"/>
          </ac:inkMkLst>
        </pc:inkChg>
        <pc:inkChg chg="add del">
          <ac:chgData name="Daria Kryvosheieva" userId="3bfe3449aa7f2677" providerId="LiveId" clId="{467228EE-644E-48B0-8C9A-95D4024470A9}" dt="2024-06-17T06:12:58.334" v="3482" actId="478"/>
          <ac:inkMkLst>
            <pc:docMk/>
            <pc:sldMk cId="1507433024" sldId="263"/>
            <ac:inkMk id="45" creationId="{AB52CFF5-89BB-F429-A3E4-E726BE5DF856}"/>
          </ac:inkMkLst>
        </pc:inkChg>
        <pc:inkChg chg="add del">
          <ac:chgData name="Daria Kryvosheieva" userId="3bfe3449aa7f2677" providerId="LiveId" clId="{467228EE-644E-48B0-8C9A-95D4024470A9}" dt="2024-06-17T05:10:30.471" v="2937"/>
          <ac:inkMkLst>
            <pc:docMk/>
            <pc:sldMk cId="1507433024" sldId="263"/>
            <ac:inkMk id="46" creationId="{F208F205-8CB9-51D9-7E5C-EDD8899D091E}"/>
          </ac:inkMkLst>
        </pc:inkChg>
        <pc:inkChg chg="add del">
          <ac:chgData name="Daria Kryvosheieva" userId="3bfe3449aa7f2677" providerId="LiveId" clId="{467228EE-644E-48B0-8C9A-95D4024470A9}" dt="2024-06-17T06:12:59.763" v="3484" actId="478"/>
          <ac:inkMkLst>
            <pc:docMk/>
            <pc:sldMk cId="1507433024" sldId="263"/>
            <ac:inkMk id="47" creationId="{563C8770-BEAD-E165-DDAA-05F6145DEC02}"/>
          </ac:inkMkLst>
        </pc:inkChg>
        <pc:inkChg chg="add del">
          <ac:chgData name="Daria Kryvosheieva" userId="3bfe3449aa7f2677" providerId="LiveId" clId="{467228EE-644E-48B0-8C9A-95D4024470A9}" dt="2024-06-17T05:10:29.536" v="2935"/>
          <ac:inkMkLst>
            <pc:docMk/>
            <pc:sldMk cId="1507433024" sldId="263"/>
            <ac:inkMk id="48" creationId="{D26A538B-0E7D-F4ED-06AA-64F594CCBC58}"/>
          </ac:inkMkLst>
        </pc:inkChg>
        <pc:inkChg chg="add del">
          <ac:chgData name="Daria Kryvosheieva" userId="3bfe3449aa7f2677" providerId="LiveId" clId="{467228EE-644E-48B0-8C9A-95D4024470A9}" dt="2024-06-17T06:13:12.075" v="3493" actId="478"/>
          <ac:inkMkLst>
            <pc:docMk/>
            <pc:sldMk cId="1507433024" sldId="263"/>
            <ac:inkMk id="49" creationId="{C6E176BB-2578-4657-C505-0C84B5006E0B}"/>
          </ac:inkMkLst>
        </pc:inkChg>
        <pc:inkChg chg="add del">
          <ac:chgData name="Daria Kryvosheieva" userId="3bfe3449aa7f2677" providerId="LiveId" clId="{467228EE-644E-48B0-8C9A-95D4024470A9}" dt="2024-06-17T06:13:11.148" v="3492" actId="478"/>
          <ac:inkMkLst>
            <pc:docMk/>
            <pc:sldMk cId="1507433024" sldId="263"/>
            <ac:inkMk id="50" creationId="{CF29A1D7-B160-C50F-5D8C-6601DB675CA6}"/>
          </ac:inkMkLst>
        </pc:inkChg>
        <pc:inkChg chg="add del">
          <ac:chgData name="Daria Kryvosheieva" userId="3bfe3449aa7f2677" providerId="LiveId" clId="{467228EE-644E-48B0-8C9A-95D4024470A9}" dt="2024-06-17T06:13:16.931" v="3496" actId="478"/>
          <ac:inkMkLst>
            <pc:docMk/>
            <pc:sldMk cId="1507433024" sldId="263"/>
            <ac:inkMk id="51" creationId="{86F39CC3-0996-2A0B-DDA7-1EABAB8ACA68}"/>
          </ac:inkMkLst>
        </pc:inkChg>
        <pc:inkChg chg="add del">
          <ac:chgData name="Daria Kryvosheieva" userId="3bfe3449aa7f2677" providerId="LiveId" clId="{467228EE-644E-48B0-8C9A-95D4024470A9}" dt="2024-06-17T06:13:18.716" v="3497" actId="478"/>
          <ac:inkMkLst>
            <pc:docMk/>
            <pc:sldMk cId="1507433024" sldId="263"/>
            <ac:inkMk id="52" creationId="{32AB12ED-459E-5138-9FF6-E758016BB2FF}"/>
          </ac:inkMkLst>
        </pc:inkChg>
        <pc:inkChg chg="add mod">
          <ac:chgData name="Daria Kryvosheieva" userId="3bfe3449aa7f2677" providerId="LiveId" clId="{467228EE-644E-48B0-8C9A-95D4024470A9}" dt="2024-06-17T05:09:01.937" v="2917"/>
          <ac:inkMkLst>
            <pc:docMk/>
            <pc:sldMk cId="1507433024" sldId="263"/>
            <ac:inkMk id="53" creationId="{1E7C87B1-16D9-70F8-8D76-057BB066B026}"/>
          </ac:inkMkLst>
        </pc:inkChg>
        <pc:inkChg chg="add mod">
          <ac:chgData name="Daria Kryvosheieva" userId="3bfe3449aa7f2677" providerId="LiveId" clId="{467228EE-644E-48B0-8C9A-95D4024470A9}" dt="2024-06-17T05:09:01.937" v="2917"/>
          <ac:inkMkLst>
            <pc:docMk/>
            <pc:sldMk cId="1507433024" sldId="263"/>
            <ac:inkMk id="55" creationId="{517EFA28-74C7-3AD7-532D-A04CB9ABFF3B}"/>
          </ac:inkMkLst>
        </pc:inkChg>
        <pc:inkChg chg="add">
          <ac:chgData name="Daria Kryvosheieva" userId="3bfe3449aa7f2677" providerId="LiveId" clId="{467228EE-644E-48B0-8C9A-95D4024470A9}" dt="2024-06-17T05:09:04.676" v="2918" actId="9405"/>
          <ac:inkMkLst>
            <pc:docMk/>
            <pc:sldMk cId="1507433024" sldId="263"/>
            <ac:inkMk id="57" creationId="{9A8EE0BE-1425-7612-E789-B20B8F61426D}"/>
          </ac:inkMkLst>
        </pc:inkChg>
        <pc:inkChg chg="add">
          <ac:chgData name="Daria Kryvosheieva" userId="3bfe3449aa7f2677" providerId="LiveId" clId="{467228EE-644E-48B0-8C9A-95D4024470A9}" dt="2024-06-17T05:09:14.439" v="2919" actId="9405"/>
          <ac:inkMkLst>
            <pc:docMk/>
            <pc:sldMk cId="1507433024" sldId="263"/>
            <ac:inkMk id="58" creationId="{B7943E5A-1F69-DB35-DF24-03C730E2AEA8}"/>
          </ac:inkMkLst>
        </pc:inkChg>
        <pc:inkChg chg="add">
          <ac:chgData name="Daria Kryvosheieva" userId="3bfe3449aa7f2677" providerId="LiveId" clId="{467228EE-644E-48B0-8C9A-95D4024470A9}" dt="2024-06-17T05:09:18.412" v="2920" actId="9405"/>
          <ac:inkMkLst>
            <pc:docMk/>
            <pc:sldMk cId="1507433024" sldId="263"/>
            <ac:inkMk id="59" creationId="{1AD440CA-BE4F-4130-11C9-BE81B59A59B9}"/>
          </ac:inkMkLst>
        </pc:inkChg>
        <pc:inkChg chg="add">
          <ac:chgData name="Daria Kryvosheieva" userId="3bfe3449aa7f2677" providerId="LiveId" clId="{467228EE-644E-48B0-8C9A-95D4024470A9}" dt="2024-06-17T05:09:22.553" v="2921" actId="9405"/>
          <ac:inkMkLst>
            <pc:docMk/>
            <pc:sldMk cId="1507433024" sldId="263"/>
            <ac:inkMk id="60" creationId="{0D43FA13-9386-7488-0A01-148D0DAC7F69}"/>
          </ac:inkMkLst>
        </pc:inkChg>
        <pc:inkChg chg="add">
          <ac:chgData name="Daria Kryvosheieva" userId="3bfe3449aa7f2677" providerId="LiveId" clId="{467228EE-644E-48B0-8C9A-95D4024470A9}" dt="2024-06-17T05:09:32.171" v="2922" actId="9405"/>
          <ac:inkMkLst>
            <pc:docMk/>
            <pc:sldMk cId="1507433024" sldId="263"/>
            <ac:inkMk id="61" creationId="{E8694129-B2C9-9F04-FE1C-6AB18F3411F9}"/>
          </ac:inkMkLst>
        </pc:inkChg>
        <pc:inkChg chg="add">
          <ac:chgData name="Daria Kryvosheieva" userId="3bfe3449aa7f2677" providerId="LiveId" clId="{467228EE-644E-48B0-8C9A-95D4024470A9}" dt="2024-06-17T05:09:34.098" v="2923" actId="9405"/>
          <ac:inkMkLst>
            <pc:docMk/>
            <pc:sldMk cId="1507433024" sldId="263"/>
            <ac:inkMk id="62" creationId="{BB6BBCCC-B5B0-B45A-CE1F-F41887A0A3BC}"/>
          </ac:inkMkLst>
        </pc:inkChg>
        <pc:inkChg chg="add">
          <ac:chgData name="Daria Kryvosheieva" userId="3bfe3449aa7f2677" providerId="LiveId" clId="{467228EE-644E-48B0-8C9A-95D4024470A9}" dt="2024-06-17T05:09:35.698" v="2924" actId="9405"/>
          <ac:inkMkLst>
            <pc:docMk/>
            <pc:sldMk cId="1507433024" sldId="263"/>
            <ac:inkMk id="63" creationId="{9B02C7D2-BCA8-9C37-9FC9-8605CEEE9B80}"/>
          </ac:inkMkLst>
        </pc:inkChg>
        <pc:inkChg chg="add">
          <ac:chgData name="Daria Kryvosheieva" userId="3bfe3449aa7f2677" providerId="LiveId" clId="{467228EE-644E-48B0-8C9A-95D4024470A9}" dt="2024-06-17T05:09:38.413" v="2925" actId="9405"/>
          <ac:inkMkLst>
            <pc:docMk/>
            <pc:sldMk cId="1507433024" sldId="263"/>
            <ac:inkMk id="64" creationId="{9575B932-BE1B-0EA2-B775-B421000CAEAA}"/>
          </ac:inkMkLst>
        </pc:inkChg>
        <pc:inkChg chg="add">
          <ac:chgData name="Daria Kryvosheieva" userId="3bfe3449aa7f2677" providerId="LiveId" clId="{467228EE-644E-48B0-8C9A-95D4024470A9}" dt="2024-06-17T05:09:39.941" v="2926" actId="9405"/>
          <ac:inkMkLst>
            <pc:docMk/>
            <pc:sldMk cId="1507433024" sldId="263"/>
            <ac:inkMk id="65" creationId="{25FFA8AA-A2E6-0A47-1365-0EB3DA0C7613}"/>
          </ac:inkMkLst>
        </pc:inkChg>
        <pc:inkChg chg="add">
          <ac:chgData name="Daria Kryvosheieva" userId="3bfe3449aa7f2677" providerId="LiveId" clId="{467228EE-644E-48B0-8C9A-95D4024470A9}" dt="2024-06-17T05:09:41.537" v="2927" actId="9405"/>
          <ac:inkMkLst>
            <pc:docMk/>
            <pc:sldMk cId="1507433024" sldId="263"/>
            <ac:inkMk id="66" creationId="{77022442-92E6-6AF3-3FE4-78DC47C85A76}"/>
          </ac:inkMkLst>
        </pc:inkChg>
        <pc:inkChg chg="add">
          <ac:chgData name="Daria Kryvosheieva" userId="3bfe3449aa7f2677" providerId="LiveId" clId="{467228EE-644E-48B0-8C9A-95D4024470A9}" dt="2024-06-17T05:09:43.096" v="2928" actId="9405"/>
          <ac:inkMkLst>
            <pc:docMk/>
            <pc:sldMk cId="1507433024" sldId="263"/>
            <ac:inkMk id="67" creationId="{6E5B4F52-C1D6-2229-6A35-3042E98124EF}"/>
          </ac:inkMkLst>
        </pc:inkChg>
        <pc:inkChg chg="add">
          <ac:chgData name="Daria Kryvosheieva" userId="3bfe3449aa7f2677" providerId="LiveId" clId="{467228EE-644E-48B0-8C9A-95D4024470A9}" dt="2024-06-17T05:09:44.549" v="2929" actId="9405"/>
          <ac:inkMkLst>
            <pc:docMk/>
            <pc:sldMk cId="1507433024" sldId="263"/>
            <ac:inkMk id="68" creationId="{C5C7B699-DBBA-F5CD-AB89-66D5BBB25A9A}"/>
          </ac:inkMkLst>
        </pc:inkChg>
        <pc:inkChg chg="add del">
          <ac:chgData name="Daria Kryvosheieva" userId="3bfe3449aa7f2677" providerId="LiveId" clId="{467228EE-644E-48B0-8C9A-95D4024470A9}" dt="2024-06-17T06:13:08.578" v="3489" actId="478"/>
          <ac:inkMkLst>
            <pc:docMk/>
            <pc:sldMk cId="1507433024" sldId="263"/>
            <ac:inkMk id="69" creationId="{8595FA46-2C15-104F-E53C-5E29B4D9BDB4}"/>
          </ac:inkMkLst>
        </pc:inkChg>
        <pc:inkChg chg="add del">
          <ac:chgData name="Daria Kryvosheieva" userId="3bfe3449aa7f2677" providerId="LiveId" clId="{467228EE-644E-48B0-8C9A-95D4024470A9}" dt="2024-06-17T06:13:10.237" v="3491" actId="478"/>
          <ac:inkMkLst>
            <pc:docMk/>
            <pc:sldMk cId="1507433024" sldId="263"/>
            <ac:inkMk id="70" creationId="{7CB542D4-AECD-5C6B-17F9-F839681637EC}"/>
          </ac:inkMkLst>
        </pc:inkChg>
        <pc:inkChg chg="add del">
          <ac:chgData name="Daria Kryvosheieva" userId="3bfe3449aa7f2677" providerId="LiveId" clId="{467228EE-644E-48B0-8C9A-95D4024470A9}" dt="2024-06-17T06:12:55.177" v="3477" actId="478"/>
          <ac:inkMkLst>
            <pc:docMk/>
            <pc:sldMk cId="1507433024" sldId="263"/>
            <ac:inkMk id="71" creationId="{3E1560A4-99A4-9E25-6505-4A0A03182BAB}"/>
          </ac:inkMkLst>
        </pc:inkChg>
        <pc:inkChg chg="add del">
          <ac:chgData name="Daria Kryvosheieva" userId="3bfe3449aa7f2677" providerId="LiveId" clId="{467228EE-644E-48B0-8C9A-95D4024470A9}" dt="2024-06-17T06:12:55.860" v="3478" actId="478"/>
          <ac:inkMkLst>
            <pc:docMk/>
            <pc:sldMk cId="1507433024" sldId="263"/>
            <ac:inkMk id="72" creationId="{470387D9-CC20-672D-A71B-881AA6F77D2D}"/>
          </ac:inkMkLst>
        </pc:inkChg>
        <pc:inkChg chg="add del">
          <ac:chgData name="Daria Kryvosheieva" userId="3bfe3449aa7f2677" providerId="LiveId" clId="{467228EE-644E-48B0-8C9A-95D4024470A9}" dt="2024-06-17T06:12:56.910" v="3480" actId="478"/>
          <ac:inkMkLst>
            <pc:docMk/>
            <pc:sldMk cId="1507433024" sldId="263"/>
            <ac:inkMk id="73" creationId="{0CECE683-F998-69DB-EB3E-F5B20CED468C}"/>
          </ac:inkMkLst>
        </pc:inkChg>
        <pc:inkChg chg="add del">
          <ac:chgData name="Daria Kryvosheieva" userId="3bfe3449aa7f2677" providerId="LiveId" clId="{467228EE-644E-48B0-8C9A-95D4024470A9}" dt="2024-06-17T06:12:56.327" v="3479" actId="478"/>
          <ac:inkMkLst>
            <pc:docMk/>
            <pc:sldMk cId="1507433024" sldId="263"/>
            <ac:inkMk id="74" creationId="{C35C04B8-ECDA-16B2-F0D1-69377AE54BDC}"/>
          </ac:inkMkLst>
        </pc:inkChg>
        <pc:inkChg chg="add del">
          <ac:chgData name="Daria Kryvosheieva" userId="3bfe3449aa7f2677" providerId="LiveId" clId="{467228EE-644E-48B0-8C9A-95D4024470A9}" dt="2024-06-17T06:12:59.272" v="3483" actId="478"/>
          <ac:inkMkLst>
            <pc:docMk/>
            <pc:sldMk cId="1507433024" sldId="263"/>
            <ac:inkMk id="75" creationId="{D8712D4D-8166-0329-EF80-CAE43B4208B1}"/>
          </ac:inkMkLst>
        </pc:inkChg>
        <pc:inkChg chg="add del">
          <ac:chgData name="Daria Kryvosheieva" userId="3bfe3449aa7f2677" providerId="LiveId" clId="{467228EE-644E-48B0-8C9A-95D4024470A9}" dt="2024-06-17T06:13:00.418" v="3485" actId="478"/>
          <ac:inkMkLst>
            <pc:docMk/>
            <pc:sldMk cId="1507433024" sldId="263"/>
            <ac:inkMk id="76" creationId="{E6573FA8-88A1-F7C3-6AAD-11F23BFB3ABF}"/>
          </ac:inkMkLst>
        </pc:inkChg>
      </pc:sldChg>
      <pc:sldChg chg="addSp delSp modSp new mod">
        <pc:chgData name="Daria Kryvosheieva" userId="3bfe3449aa7f2677" providerId="LiveId" clId="{467228EE-644E-48B0-8C9A-95D4024470A9}" dt="2024-06-17T05:49:19.488" v="3282" actId="9405"/>
        <pc:sldMkLst>
          <pc:docMk/>
          <pc:sldMk cId="2217964983" sldId="264"/>
        </pc:sldMkLst>
        <pc:spChg chg="mod">
          <ac:chgData name="Daria Kryvosheieva" userId="3bfe3449aa7f2677" providerId="LiveId" clId="{467228EE-644E-48B0-8C9A-95D4024470A9}" dt="2024-06-16T17:46:49.554" v="843" actId="20577"/>
          <ac:spMkLst>
            <pc:docMk/>
            <pc:sldMk cId="2217964983" sldId="264"/>
            <ac:spMk id="2" creationId="{F09131BE-053D-9368-5AE9-015585457CE5}"/>
          </ac:spMkLst>
        </pc:spChg>
        <pc:spChg chg="mod">
          <ac:chgData name="Daria Kryvosheieva" userId="3bfe3449aa7f2677" providerId="LiveId" clId="{467228EE-644E-48B0-8C9A-95D4024470A9}" dt="2024-06-17T05:44:17.051" v="3259" actId="20577"/>
          <ac:spMkLst>
            <pc:docMk/>
            <pc:sldMk cId="2217964983" sldId="264"/>
            <ac:spMk id="3" creationId="{7E2D658A-8963-CA65-5AB4-1BF1DB452C48}"/>
          </ac:spMkLst>
        </pc:spChg>
        <pc:grpChg chg="mod">
          <ac:chgData name="Daria Kryvosheieva" userId="3bfe3449aa7f2677" providerId="LiveId" clId="{467228EE-644E-48B0-8C9A-95D4024470A9}" dt="2024-06-17T05:36:27.942" v="3136"/>
          <ac:grpSpMkLst>
            <pc:docMk/>
            <pc:sldMk cId="2217964983" sldId="264"/>
            <ac:grpSpMk id="16" creationId="{8E3B728C-DC89-AFDA-52C8-96B1A901C1F8}"/>
          </ac:grpSpMkLst>
        </pc:grpChg>
        <pc:grpChg chg="mod">
          <ac:chgData name="Daria Kryvosheieva" userId="3bfe3449aa7f2677" providerId="LiveId" clId="{467228EE-644E-48B0-8C9A-95D4024470A9}" dt="2024-06-17T05:36:39.774" v="3149"/>
          <ac:grpSpMkLst>
            <pc:docMk/>
            <pc:sldMk cId="2217964983" sldId="264"/>
            <ac:grpSpMk id="27" creationId="{7C741032-E96E-BA30-F14E-AFFD1D83F26D}"/>
          </ac:grpSpMkLst>
        </pc:grpChg>
        <pc:grpChg chg="mod">
          <ac:chgData name="Daria Kryvosheieva" userId="3bfe3449aa7f2677" providerId="LiveId" clId="{467228EE-644E-48B0-8C9A-95D4024470A9}" dt="2024-06-17T05:36:43.956" v="3156"/>
          <ac:grpSpMkLst>
            <pc:docMk/>
            <pc:sldMk cId="2217964983" sldId="264"/>
            <ac:grpSpMk id="34" creationId="{FF3CBDBB-1632-C764-23FB-00DFA6D22C48}"/>
          </ac:grpSpMkLst>
        </pc:grpChg>
        <pc:grpChg chg="mod">
          <ac:chgData name="Daria Kryvosheieva" userId="3bfe3449aa7f2677" providerId="LiveId" clId="{467228EE-644E-48B0-8C9A-95D4024470A9}" dt="2024-06-17T05:36:50.417" v="3166"/>
          <ac:grpSpMkLst>
            <pc:docMk/>
            <pc:sldMk cId="2217964983" sldId="264"/>
            <ac:grpSpMk id="44" creationId="{E10D02BC-5DCF-FF80-64C7-476D6FF7BB84}"/>
          </ac:grpSpMkLst>
        </pc:grpChg>
        <pc:grpChg chg="mod">
          <ac:chgData name="Daria Kryvosheieva" userId="3bfe3449aa7f2677" providerId="LiveId" clId="{467228EE-644E-48B0-8C9A-95D4024470A9}" dt="2024-06-17T05:36:59.644" v="3172"/>
          <ac:grpSpMkLst>
            <pc:docMk/>
            <pc:sldMk cId="2217964983" sldId="264"/>
            <ac:grpSpMk id="50" creationId="{01193439-A727-E9E9-9197-7E5C1C420A1B}"/>
          </ac:grpSpMkLst>
        </pc:grpChg>
        <pc:grpChg chg="mod">
          <ac:chgData name="Daria Kryvosheieva" userId="3bfe3449aa7f2677" providerId="LiveId" clId="{467228EE-644E-48B0-8C9A-95D4024470A9}" dt="2024-06-17T05:40:24.145" v="3188"/>
          <ac:grpSpMkLst>
            <pc:docMk/>
            <pc:sldMk cId="2217964983" sldId="264"/>
            <ac:grpSpMk id="60" creationId="{35A8061D-6385-E23A-CF2B-62247F120E3A}"/>
          </ac:grpSpMkLst>
        </pc:grpChg>
        <pc:grpChg chg="mod">
          <ac:chgData name="Daria Kryvosheieva" userId="3bfe3449aa7f2677" providerId="LiveId" clId="{467228EE-644E-48B0-8C9A-95D4024470A9}" dt="2024-06-17T05:40:28.410" v="3191"/>
          <ac:grpSpMkLst>
            <pc:docMk/>
            <pc:sldMk cId="2217964983" sldId="264"/>
            <ac:grpSpMk id="63" creationId="{D10B5781-356D-3E62-D844-FE988F1AA615}"/>
          </ac:grpSpMkLst>
        </pc:grpChg>
        <pc:grpChg chg="mod">
          <ac:chgData name="Daria Kryvosheieva" userId="3bfe3449aa7f2677" providerId="LiveId" clId="{467228EE-644E-48B0-8C9A-95D4024470A9}" dt="2024-06-17T05:40:30.355" v="3194"/>
          <ac:grpSpMkLst>
            <pc:docMk/>
            <pc:sldMk cId="2217964983" sldId="264"/>
            <ac:grpSpMk id="66" creationId="{25650AED-311C-916A-CF7C-D318FEB26D25}"/>
          </ac:grpSpMkLst>
        </pc:grpChg>
        <pc:grpChg chg="mod">
          <ac:chgData name="Daria Kryvosheieva" userId="3bfe3449aa7f2677" providerId="LiveId" clId="{467228EE-644E-48B0-8C9A-95D4024470A9}" dt="2024-06-17T05:40:42.904" v="3204"/>
          <ac:grpSpMkLst>
            <pc:docMk/>
            <pc:sldMk cId="2217964983" sldId="264"/>
            <ac:grpSpMk id="76" creationId="{3D6CEF32-C262-2EAB-5CF4-FDEF9279F041}"/>
          </ac:grpSpMkLst>
        </pc:grpChg>
        <pc:grpChg chg="mod">
          <ac:chgData name="Daria Kryvosheieva" userId="3bfe3449aa7f2677" providerId="LiveId" clId="{467228EE-644E-48B0-8C9A-95D4024470A9}" dt="2024-06-17T05:40:42.904" v="3204"/>
          <ac:grpSpMkLst>
            <pc:docMk/>
            <pc:sldMk cId="2217964983" sldId="264"/>
            <ac:grpSpMk id="77" creationId="{B7522C26-41D2-95B3-2C43-0F8126C88F38}"/>
          </ac:grpSpMkLst>
        </pc:grpChg>
        <pc:picChg chg="add mod">
          <ac:chgData name="Daria Kryvosheieva" userId="3bfe3449aa7f2677" providerId="LiveId" clId="{467228EE-644E-48B0-8C9A-95D4024470A9}" dt="2024-06-17T05:35:33.714" v="3122" actId="1076"/>
          <ac:picMkLst>
            <pc:docMk/>
            <pc:sldMk cId="2217964983" sldId="264"/>
            <ac:picMk id="5" creationId="{E637777E-E847-AD4F-0B53-9BC9A1DE4B12}"/>
          </ac:picMkLst>
        </pc:picChg>
        <pc:picChg chg="add mod">
          <ac:chgData name="Daria Kryvosheieva" userId="3bfe3449aa7f2677" providerId="LiveId" clId="{467228EE-644E-48B0-8C9A-95D4024470A9}" dt="2024-06-17T05:39:24.304" v="3178" actId="1076"/>
          <ac:picMkLst>
            <pc:docMk/>
            <pc:sldMk cId="2217964983" sldId="264"/>
            <ac:picMk id="52" creationId="{F1D7B691-DA4E-6C44-785F-0F06A917B463}"/>
          </ac:picMkLst>
        </pc:picChg>
        <pc:picChg chg="add mod modCrop">
          <ac:chgData name="Daria Kryvosheieva" userId="3bfe3449aa7f2677" providerId="LiveId" clId="{467228EE-644E-48B0-8C9A-95D4024470A9}" dt="2024-06-17T05:46:45.319" v="3266" actId="1076"/>
          <ac:picMkLst>
            <pc:docMk/>
            <pc:sldMk cId="2217964983" sldId="264"/>
            <ac:picMk id="83" creationId="{CEE4481C-BDFF-1655-089F-4252B93D4CE8}"/>
          </ac:picMkLst>
        </pc:picChg>
        <pc:inkChg chg="add">
          <ac:chgData name="Daria Kryvosheieva" userId="3bfe3449aa7f2677" providerId="LiveId" clId="{467228EE-644E-48B0-8C9A-95D4024470A9}" dt="2024-06-17T05:35:53.715" v="3123" actId="9405"/>
          <ac:inkMkLst>
            <pc:docMk/>
            <pc:sldMk cId="2217964983" sldId="264"/>
            <ac:inkMk id="4" creationId="{8BE0402E-9132-8414-401F-CEC1752B4FE4}"/>
          </ac:inkMkLst>
        </pc:inkChg>
        <pc:inkChg chg="add">
          <ac:chgData name="Daria Kryvosheieva" userId="3bfe3449aa7f2677" providerId="LiveId" clId="{467228EE-644E-48B0-8C9A-95D4024470A9}" dt="2024-06-17T05:35:57.353" v="3124" actId="9405"/>
          <ac:inkMkLst>
            <pc:docMk/>
            <pc:sldMk cId="2217964983" sldId="264"/>
            <ac:inkMk id="6" creationId="{C30F12C3-0173-B764-E8D9-B3B0A25A4161}"/>
          </ac:inkMkLst>
        </pc:inkChg>
        <pc:inkChg chg="add">
          <ac:chgData name="Daria Kryvosheieva" userId="3bfe3449aa7f2677" providerId="LiveId" clId="{467228EE-644E-48B0-8C9A-95D4024470A9}" dt="2024-06-17T05:36:00.306" v="3125" actId="9405"/>
          <ac:inkMkLst>
            <pc:docMk/>
            <pc:sldMk cId="2217964983" sldId="264"/>
            <ac:inkMk id="7" creationId="{7BC3F01F-67D6-D80E-860D-04126E9E173C}"/>
          </ac:inkMkLst>
        </pc:inkChg>
        <pc:inkChg chg="add">
          <ac:chgData name="Daria Kryvosheieva" userId="3bfe3449aa7f2677" providerId="LiveId" clId="{467228EE-644E-48B0-8C9A-95D4024470A9}" dt="2024-06-17T05:36:03.714" v="3126" actId="9405"/>
          <ac:inkMkLst>
            <pc:docMk/>
            <pc:sldMk cId="2217964983" sldId="264"/>
            <ac:inkMk id="8" creationId="{6F29C355-D356-DFAB-6920-B7DB3847C733}"/>
          </ac:inkMkLst>
        </pc:inkChg>
        <pc:inkChg chg="add">
          <ac:chgData name="Daria Kryvosheieva" userId="3bfe3449aa7f2677" providerId="LiveId" clId="{467228EE-644E-48B0-8C9A-95D4024470A9}" dt="2024-06-17T05:36:06.116" v="3127" actId="9405"/>
          <ac:inkMkLst>
            <pc:docMk/>
            <pc:sldMk cId="2217964983" sldId="264"/>
            <ac:inkMk id="9" creationId="{68193ED8-2AD5-B9A2-9440-B4E393ED79A2}"/>
          </ac:inkMkLst>
        </pc:inkChg>
        <pc:inkChg chg="add">
          <ac:chgData name="Daria Kryvosheieva" userId="3bfe3449aa7f2677" providerId="LiveId" clId="{467228EE-644E-48B0-8C9A-95D4024470A9}" dt="2024-06-17T05:36:07.305" v="3128" actId="9405"/>
          <ac:inkMkLst>
            <pc:docMk/>
            <pc:sldMk cId="2217964983" sldId="264"/>
            <ac:inkMk id="10" creationId="{9721B5AE-77A9-AF19-E56B-01FE5ADC7F8E}"/>
          </ac:inkMkLst>
        </pc:inkChg>
        <pc:inkChg chg="add">
          <ac:chgData name="Daria Kryvosheieva" userId="3bfe3449aa7f2677" providerId="LiveId" clId="{467228EE-644E-48B0-8C9A-95D4024470A9}" dt="2024-06-17T05:36:08.387" v="3129" actId="9405"/>
          <ac:inkMkLst>
            <pc:docMk/>
            <pc:sldMk cId="2217964983" sldId="264"/>
            <ac:inkMk id="11" creationId="{797C91A4-B4D8-E2F2-C646-A34628E51CAF}"/>
          </ac:inkMkLst>
        </pc:inkChg>
        <pc:inkChg chg="add">
          <ac:chgData name="Daria Kryvosheieva" userId="3bfe3449aa7f2677" providerId="LiveId" clId="{467228EE-644E-48B0-8C9A-95D4024470A9}" dt="2024-06-17T05:36:09.519" v="3130" actId="9405"/>
          <ac:inkMkLst>
            <pc:docMk/>
            <pc:sldMk cId="2217964983" sldId="264"/>
            <ac:inkMk id="12" creationId="{8FDA894A-6890-6EE7-334E-E024C726DD0B}"/>
          </ac:inkMkLst>
        </pc:inkChg>
        <pc:inkChg chg="add del mod">
          <ac:chgData name="Daria Kryvosheieva" userId="3bfe3449aa7f2677" providerId="LiveId" clId="{467228EE-644E-48B0-8C9A-95D4024470A9}" dt="2024-06-17T05:36:28.471" v="3138" actId="9405"/>
          <ac:inkMkLst>
            <pc:docMk/>
            <pc:sldMk cId="2217964983" sldId="264"/>
            <ac:inkMk id="13" creationId="{2B4F8AB7-66D3-1331-215A-BA9631A68506}"/>
          </ac:inkMkLst>
        </pc:inkChg>
        <pc:inkChg chg="add del mod">
          <ac:chgData name="Daria Kryvosheieva" userId="3bfe3449aa7f2677" providerId="LiveId" clId="{467228EE-644E-48B0-8C9A-95D4024470A9}" dt="2024-06-17T05:36:28.179" v="3137" actId="9405"/>
          <ac:inkMkLst>
            <pc:docMk/>
            <pc:sldMk cId="2217964983" sldId="264"/>
            <ac:inkMk id="14" creationId="{E2C04B23-2101-D71C-0D48-D6549F28D923}"/>
          </ac:inkMkLst>
        </pc:inkChg>
        <pc:inkChg chg="add del mod">
          <ac:chgData name="Daria Kryvosheieva" userId="3bfe3449aa7f2677" providerId="LiveId" clId="{467228EE-644E-48B0-8C9A-95D4024470A9}" dt="2024-06-17T05:36:27.942" v="3136"/>
          <ac:inkMkLst>
            <pc:docMk/>
            <pc:sldMk cId="2217964983" sldId="264"/>
            <ac:inkMk id="15" creationId="{D1E76292-8FC8-E49C-06D3-C26F77D55366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17" creationId="{A3BE4D78-2689-670F-B214-EC57C28BA2E2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18" creationId="{46E57926-537B-E4B7-5A01-115ED8B39AF0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19" creationId="{D01D1170-44FF-B041-1658-7FBEDD04E1AE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20" creationId="{059E84EE-344A-7014-CBB3-0202A342D09C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21" creationId="{1C78BC88-566F-E06F-757A-9D8D1B178DA8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22" creationId="{16EA223B-66FB-8825-3644-6FCB34610E8E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23" creationId="{42B1EC55-5E92-4BFE-B537-232AB3435F7F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24" creationId="{698A5D24-39AB-34A2-0F63-34149D24B4A4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25" creationId="{8CECB4A1-B02C-354D-68D8-B03608D87580}"/>
          </ac:inkMkLst>
        </pc:inkChg>
        <pc:inkChg chg="add mod">
          <ac:chgData name="Daria Kryvosheieva" userId="3bfe3449aa7f2677" providerId="LiveId" clId="{467228EE-644E-48B0-8C9A-95D4024470A9}" dt="2024-06-17T05:36:39.774" v="3149"/>
          <ac:inkMkLst>
            <pc:docMk/>
            <pc:sldMk cId="2217964983" sldId="264"/>
            <ac:inkMk id="26" creationId="{DF3B7ED4-1379-B574-A874-7100EF8A7966}"/>
          </ac:inkMkLst>
        </pc:inkChg>
        <pc:inkChg chg="add mod">
          <ac:chgData name="Daria Kryvosheieva" userId="3bfe3449aa7f2677" providerId="LiveId" clId="{467228EE-644E-48B0-8C9A-95D4024470A9}" dt="2024-06-17T05:36:43.956" v="3156"/>
          <ac:inkMkLst>
            <pc:docMk/>
            <pc:sldMk cId="2217964983" sldId="264"/>
            <ac:inkMk id="28" creationId="{643E675D-44C1-40E2-2D8D-C3CD986C42B5}"/>
          </ac:inkMkLst>
        </pc:inkChg>
        <pc:inkChg chg="add mod">
          <ac:chgData name="Daria Kryvosheieva" userId="3bfe3449aa7f2677" providerId="LiveId" clId="{467228EE-644E-48B0-8C9A-95D4024470A9}" dt="2024-06-17T05:36:43.956" v="3156"/>
          <ac:inkMkLst>
            <pc:docMk/>
            <pc:sldMk cId="2217964983" sldId="264"/>
            <ac:inkMk id="29" creationId="{D7734FD1-5F69-806F-BD29-FBFBCC9088C8}"/>
          </ac:inkMkLst>
        </pc:inkChg>
        <pc:inkChg chg="add mod">
          <ac:chgData name="Daria Kryvosheieva" userId="3bfe3449aa7f2677" providerId="LiveId" clId="{467228EE-644E-48B0-8C9A-95D4024470A9}" dt="2024-06-17T05:36:43.956" v="3156"/>
          <ac:inkMkLst>
            <pc:docMk/>
            <pc:sldMk cId="2217964983" sldId="264"/>
            <ac:inkMk id="30" creationId="{8224F302-AA88-C175-F7AE-BC29F9DAF6EB}"/>
          </ac:inkMkLst>
        </pc:inkChg>
        <pc:inkChg chg="add mod">
          <ac:chgData name="Daria Kryvosheieva" userId="3bfe3449aa7f2677" providerId="LiveId" clId="{467228EE-644E-48B0-8C9A-95D4024470A9}" dt="2024-06-17T05:36:43.956" v="3156"/>
          <ac:inkMkLst>
            <pc:docMk/>
            <pc:sldMk cId="2217964983" sldId="264"/>
            <ac:inkMk id="31" creationId="{14115AF5-AFBE-EC33-62B7-DADBBD0C948A}"/>
          </ac:inkMkLst>
        </pc:inkChg>
        <pc:inkChg chg="add mod">
          <ac:chgData name="Daria Kryvosheieva" userId="3bfe3449aa7f2677" providerId="LiveId" clId="{467228EE-644E-48B0-8C9A-95D4024470A9}" dt="2024-06-17T05:36:43.956" v="3156"/>
          <ac:inkMkLst>
            <pc:docMk/>
            <pc:sldMk cId="2217964983" sldId="264"/>
            <ac:inkMk id="32" creationId="{432A0E8F-3DA0-93CC-14DD-C99307B0FAA9}"/>
          </ac:inkMkLst>
        </pc:inkChg>
        <pc:inkChg chg="add mod">
          <ac:chgData name="Daria Kryvosheieva" userId="3bfe3449aa7f2677" providerId="LiveId" clId="{467228EE-644E-48B0-8C9A-95D4024470A9}" dt="2024-06-17T05:36:43.956" v="3156"/>
          <ac:inkMkLst>
            <pc:docMk/>
            <pc:sldMk cId="2217964983" sldId="264"/>
            <ac:inkMk id="33" creationId="{8858DDF3-A072-234D-CE87-A80D7036E423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35" creationId="{64E10677-5E1B-04DF-4B92-19C6E2298D6E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36" creationId="{74E0C126-3624-3361-DF43-55F619EC699C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37" creationId="{60938D95-0A96-9F80-7925-DDE96F0DAB89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38" creationId="{E1A81CFC-AA75-0561-C4E9-F8949D3E9606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39" creationId="{1832C5FA-7904-0F41-273C-733A381F90F7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40" creationId="{74B92FF3-D201-81B2-E4E0-82807F3E1648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41" creationId="{493912AF-4202-EB0A-8461-3957273BAEFD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42" creationId="{A930C230-5A61-699B-FF54-4579C43A2B41}"/>
          </ac:inkMkLst>
        </pc:inkChg>
        <pc:inkChg chg="add mod">
          <ac:chgData name="Daria Kryvosheieva" userId="3bfe3449aa7f2677" providerId="LiveId" clId="{467228EE-644E-48B0-8C9A-95D4024470A9}" dt="2024-06-17T05:36:50.417" v="3166"/>
          <ac:inkMkLst>
            <pc:docMk/>
            <pc:sldMk cId="2217964983" sldId="264"/>
            <ac:inkMk id="43" creationId="{70F35DCE-37E7-C40D-9430-CBEB11F13571}"/>
          </ac:inkMkLst>
        </pc:inkChg>
        <pc:inkChg chg="add mod">
          <ac:chgData name="Daria Kryvosheieva" userId="3bfe3449aa7f2677" providerId="LiveId" clId="{467228EE-644E-48B0-8C9A-95D4024470A9}" dt="2024-06-17T05:36:59.644" v="3172"/>
          <ac:inkMkLst>
            <pc:docMk/>
            <pc:sldMk cId="2217964983" sldId="264"/>
            <ac:inkMk id="45" creationId="{A8277EFF-D4CE-E533-EA35-4D7D13918E16}"/>
          </ac:inkMkLst>
        </pc:inkChg>
        <pc:inkChg chg="add mod">
          <ac:chgData name="Daria Kryvosheieva" userId="3bfe3449aa7f2677" providerId="LiveId" clId="{467228EE-644E-48B0-8C9A-95D4024470A9}" dt="2024-06-17T05:36:59.644" v="3172"/>
          <ac:inkMkLst>
            <pc:docMk/>
            <pc:sldMk cId="2217964983" sldId="264"/>
            <ac:inkMk id="46" creationId="{B64EC780-29B1-7DA9-D6CC-A650B39885E5}"/>
          </ac:inkMkLst>
        </pc:inkChg>
        <pc:inkChg chg="add mod">
          <ac:chgData name="Daria Kryvosheieva" userId="3bfe3449aa7f2677" providerId="LiveId" clId="{467228EE-644E-48B0-8C9A-95D4024470A9}" dt="2024-06-17T05:36:59.644" v="3172"/>
          <ac:inkMkLst>
            <pc:docMk/>
            <pc:sldMk cId="2217964983" sldId="264"/>
            <ac:inkMk id="47" creationId="{BE21D2A2-3828-DE56-6CED-09678F1D2B2C}"/>
          </ac:inkMkLst>
        </pc:inkChg>
        <pc:inkChg chg="add mod">
          <ac:chgData name="Daria Kryvosheieva" userId="3bfe3449aa7f2677" providerId="LiveId" clId="{467228EE-644E-48B0-8C9A-95D4024470A9}" dt="2024-06-17T05:36:59.644" v="3172"/>
          <ac:inkMkLst>
            <pc:docMk/>
            <pc:sldMk cId="2217964983" sldId="264"/>
            <ac:inkMk id="48" creationId="{D6C47ECC-53D9-B062-CAB1-66602AFD7B1A}"/>
          </ac:inkMkLst>
        </pc:inkChg>
        <pc:inkChg chg="add mod">
          <ac:chgData name="Daria Kryvosheieva" userId="3bfe3449aa7f2677" providerId="LiveId" clId="{467228EE-644E-48B0-8C9A-95D4024470A9}" dt="2024-06-17T05:36:59.644" v="3172"/>
          <ac:inkMkLst>
            <pc:docMk/>
            <pc:sldMk cId="2217964983" sldId="264"/>
            <ac:inkMk id="49" creationId="{9DAEEF17-9C87-AF5E-9275-6774C5561163}"/>
          </ac:inkMkLst>
        </pc:inkChg>
        <pc:inkChg chg="add mod">
          <ac:chgData name="Daria Kryvosheieva" userId="3bfe3449aa7f2677" providerId="LiveId" clId="{467228EE-644E-48B0-8C9A-95D4024470A9}" dt="2024-06-17T05:40:28.410" v="3191"/>
          <ac:inkMkLst>
            <pc:docMk/>
            <pc:sldMk cId="2217964983" sldId="264"/>
            <ac:inkMk id="53" creationId="{4ACBD5B3-EED0-915F-1FBA-3B860F494FCA}"/>
          </ac:inkMkLst>
        </pc:inkChg>
        <pc:inkChg chg="add mod">
          <ac:chgData name="Daria Kryvosheieva" userId="3bfe3449aa7f2677" providerId="LiveId" clId="{467228EE-644E-48B0-8C9A-95D4024470A9}" dt="2024-06-17T05:40:28.410" v="3191"/>
          <ac:inkMkLst>
            <pc:docMk/>
            <pc:sldMk cId="2217964983" sldId="264"/>
            <ac:inkMk id="54" creationId="{65207C7F-8C00-52B5-4A81-A1BA8F858D36}"/>
          </ac:inkMkLst>
        </pc:inkChg>
        <pc:inkChg chg="add mod">
          <ac:chgData name="Daria Kryvosheieva" userId="3bfe3449aa7f2677" providerId="LiveId" clId="{467228EE-644E-48B0-8C9A-95D4024470A9}" dt="2024-06-17T05:40:28.410" v="3191"/>
          <ac:inkMkLst>
            <pc:docMk/>
            <pc:sldMk cId="2217964983" sldId="264"/>
            <ac:inkMk id="55" creationId="{F67583D8-9761-5BE3-4852-C0502848758C}"/>
          </ac:inkMkLst>
        </pc:inkChg>
        <pc:inkChg chg="add mod">
          <ac:chgData name="Daria Kryvosheieva" userId="3bfe3449aa7f2677" providerId="LiveId" clId="{467228EE-644E-48B0-8C9A-95D4024470A9}" dt="2024-06-17T05:40:28.410" v="3191"/>
          <ac:inkMkLst>
            <pc:docMk/>
            <pc:sldMk cId="2217964983" sldId="264"/>
            <ac:inkMk id="56" creationId="{FE2EFE39-0CD6-B643-B77C-A4A0A95F302C}"/>
          </ac:inkMkLst>
        </pc:inkChg>
        <pc:inkChg chg="add mod">
          <ac:chgData name="Daria Kryvosheieva" userId="3bfe3449aa7f2677" providerId="LiveId" clId="{467228EE-644E-48B0-8C9A-95D4024470A9}" dt="2024-06-17T05:40:28.410" v="3191"/>
          <ac:inkMkLst>
            <pc:docMk/>
            <pc:sldMk cId="2217964983" sldId="264"/>
            <ac:inkMk id="57" creationId="{186043C7-D07D-624D-ACB6-3B82DDDFF8C9}"/>
          </ac:inkMkLst>
        </pc:inkChg>
        <pc:inkChg chg="add mod">
          <ac:chgData name="Daria Kryvosheieva" userId="3bfe3449aa7f2677" providerId="LiveId" clId="{467228EE-644E-48B0-8C9A-95D4024470A9}" dt="2024-06-17T05:40:28.410" v="3191"/>
          <ac:inkMkLst>
            <pc:docMk/>
            <pc:sldMk cId="2217964983" sldId="264"/>
            <ac:inkMk id="58" creationId="{6242A513-B90E-338C-72E6-8521675DAD34}"/>
          </ac:inkMkLst>
        </pc:inkChg>
        <pc:inkChg chg="add del mod">
          <ac:chgData name="Daria Kryvosheieva" userId="3bfe3449aa7f2677" providerId="LiveId" clId="{467228EE-644E-48B0-8C9A-95D4024470A9}" dt="2024-06-17T05:40:24.145" v="3188"/>
          <ac:inkMkLst>
            <pc:docMk/>
            <pc:sldMk cId="2217964983" sldId="264"/>
            <ac:inkMk id="59" creationId="{4488489E-D1D2-9EC1-9A8B-A39C225F7891}"/>
          </ac:inkMkLst>
        </pc:inkChg>
        <pc:inkChg chg="add mod">
          <ac:chgData name="Daria Kryvosheieva" userId="3bfe3449aa7f2677" providerId="LiveId" clId="{467228EE-644E-48B0-8C9A-95D4024470A9}" dt="2024-06-17T05:40:28.410" v="3191"/>
          <ac:inkMkLst>
            <pc:docMk/>
            <pc:sldMk cId="2217964983" sldId="264"/>
            <ac:inkMk id="61" creationId="{87099E72-1357-B135-7330-4EBD3C6D7649}"/>
          </ac:inkMkLst>
        </pc:inkChg>
        <pc:inkChg chg="add mod">
          <ac:chgData name="Daria Kryvosheieva" userId="3bfe3449aa7f2677" providerId="LiveId" clId="{467228EE-644E-48B0-8C9A-95D4024470A9}" dt="2024-06-17T05:40:28.410" v="3191"/>
          <ac:inkMkLst>
            <pc:docMk/>
            <pc:sldMk cId="2217964983" sldId="264"/>
            <ac:inkMk id="62" creationId="{09F08A5E-FBAC-8760-C529-A54A552E005C}"/>
          </ac:inkMkLst>
        </pc:inkChg>
        <pc:inkChg chg="add mod">
          <ac:chgData name="Daria Kryvosheieva" userId="3bfe3449aa7f2677" providerId="LiveId" clId="{467228EE-644E-48B0-8C9A-95D4024470A9}" dt="2024-06-17T05:40:30.355" v="3194"/>
          <ac:inkMkLst>
            <pc:docMk/>
            <pc:sldMk cId="2217964983" sldId="264"/>
            <ac:inkMk id="64" creationId="{2118EF23-FDD8-765E-4E8B-CCA37628F8F3}"/>
          </ac:inkMkLst>
        </pc:inkChg>
        <pc:inkChg chg="add mod">
          <ac:chgData name="Daria Kryvosheieva" userId="3bfe3449aa7f2677" providerId="LiveId" clId="{467228EE-644E-48B0-8C9A-95D4024470A9}" dt="2024-06-17T05:40:30.355" v="3194"/>
          <ac:inkMkLst>
            <pc:docMk/>
            <pc:sldMk cId="2217964983" sldId="264"/>
            <ac:inkMk id="65" creationId="{AC9794F4-2B12-E847-4892-15462CEC15EE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67" creationId="{52532722-C5B5-326B-0C45-8AA6D1F8FD0F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68" creationId="{2A4D41CC-1AF0-E633-CB2A-94AAA77921AF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69" creationId="{87BD7196-29C8-335C-A17D-97F7A9E7F5F6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70" creationId="{B4BBDDE8-A093-6CC8-4B5D-CC9E40D284BB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71" creationId="{164CBAD2-5AE4-C499-1E13-71CD65B7931E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72" creationId="{35608675-4B29-F3B1-A769-D7C9F15F94CF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73" creationId="{73DB8958-CAD5-8A26-640A-F31E07D455EC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74" creationId="{2BC4E403-24C9-1C28-20E3-6B733FD50D9A}"/>
          </ac:inkMkLst>
        </pc:inkChg>
        <pc:inkChg chg="add mod">
          <ac:chgData name="Daria Kryvosheieva" userId="3bfe3449aa7f2677" providerId="LiveId" clId="{467228EE-644E-48B0-8C9A-95D4024470A9}" dt="2024-06-17T05:40:42.904" v="3204"/>
          <ac:inkMkLst>
            <pc:docMk/>
            <pc:sldMk cId="2217964983" sldId="264"/>
            <ac:inkMk id="75" creationId="{8754D447-492B-4689-4840-BC4389ED209F}"/>
          </ac:inkMkLst>
        </pc:inkChg>
        <pc:inkChg chg="add">
          <ac:chgData name="Daria Kryvosheieva" userId="3bfe3449aa7f2677" providerId="LiveId" clId="{467228EE-644E-48B0-8C9A-95D4024470A9}" dt="2024-06-17T05:40:51.059" v="3205" actId="9405"/>
          <ac:inkMkLst>
            <pc:docMk/>
            <pc:sldMk cId="2217964983" sldId="264"/>
            <ac:inkMk id="78" creationId="{1A31F67F-7962-C221-075A-EEB483E5F080}"/>
          </ac:inkMkLst>
        </pc:inkChg>
        <pc:inkChg chg="add">
          <ac:chgData name="Daria Kryvosheieva" userId="3bfe3449aa7f2677" providerId="LiveId" clId="{467228EE-644E-48B0-8C9A-95D4024470A9}" dt="2024-06-17T05:40:54.069" v="3206" actId="9405"/>
          <ac:inkMkLst>
            <pc:docMk/>
            <pc:sldMk cId="2217964983" sldId="264"/>
            <ac:inkMk id="79" creationId="{AC870C61-CFBF-665D-0704-83F1E17B3CCF}"/>
          </ac:inkMkLst>
        </pc:inkChg>
        <pc:inkChg chg="add">
          <ac:chgData name="Daria Kryvosheieva" userId="3bfe3449aa7f2677" providerId="LiveId" clId="{467228EE-644E-48B0-8C9A-95D4024470A9}" dt="2024-06-17T05:40:56.216" v="3207" actId="9405"/>
          <ac:inkMkLst>
            <pc:docMk/>
            <pc:sldMk cId="2217964983" sldId="264"/>
            <ac:inkMk id="80" creationId="{628989D8-38EF-F3E2-199B-87EDC581E4B6}"/>
          </ac:inkMkLst>
        </pc:inkChg>
        <pc:inkChg chg="add">
          <ac:chgData name="Daria Kryvosheieva" userId="3bfe3449aa7f2677" providerId="LiveId" clId="{467228EE-644E-48B0-8C9A-95D4024470A9}" dt="2024-06-17T05:40:58.754" v="3208" actId="9405"/>
          <ac:inkMkLst>
            <pc:docMk/>
            <pc:sldMk cId="2217964983" sldId="264"/>
            <ac:inkMk id="81" creationId="{B498FABF-ACAB-E35C-A5B8-2F9F5F39A244}"/>
          </ac:inkMkLst>
        </pc:inkChg>
        <pc:inkChg chg="add">
          <ac:chgData name="Daria Kryvosheieva" userId="3bfe3449aa7f2677" providerId="LiveId" clId="{467228EE-644E-48B0-8C9A-95D4024470A9}" dt="2024-06-17T05:48:20.730" v="3267" actId="9405"/>
          <ac:inkMkLst>
            <pc:docMk/>
            <pc:sldMk cId="2217964983" sldId="264"/>
            <ac:inkMk id="84" creationId="{DFBBA6C2-15B2-0AA5-B959-B6F8E31F0377}"/>
          </ac:inkMkLst>
        </pc:inkChg>
        <pc:inkChg chg="add">
          <ac:chgData name="Daria Kryvosheieva" userId="3bfe3449aa7f2677" providerId="LiveId" clId="{467228EE-644E-48B0-8C9A-95D4024470A9}" dt="2024-06-17T05:48:24.723" v="3268" actId="9405"/>
          <ac:inkMkLst>
            <pc:docMk/>
            <pc:sldMk cId="2217964983" sldId="264"/>
            <ac:inkMk id="85" creationId="{37C6BDE9-77C3-788D-4EEE-C1BE38DB3635}"/>
          </ac:inkMkLst>
        </pc:inkChg>
        <pc:inkChg chg="add">
          <ac:chgData name="Daria Kryvosheieva" userId="3bfe3449aa7f2677" providerId="LiveId" clId="{467228EE-644E-48B0-8C9A-95D4024470A9}" dt="2024-06-17T05:48:29.474" v="3269" actId="9405"/>
          <ac:inkMkLst>
            <pc:docMk/>
            <pc:sldMk cId="2217964983" sldId="264"/>
            <ac:inkMk id="86" creationId="{7BF7F5AB-A4C1-BA9C-4661-C5CA99D6CFC0}"/>
          </ac:inkMkLst>
        </pc:inkChg>
        <pc:inkChg chg="add">
          <ac:chgData name="Daria Kryvosheieva" userId="3bfe3449aa7f2677" providerId="LiveId" clId="{467228EE-644E-48B0-8C9A-95D4024470A9}" dt="2024-06-17T05:48:33.773" v="3270" actId="9405"/>
          <ac:inkMkLst>
            <pc:docMk/>
            <pc:sldMk cId="2217964983" sldId="264"/>
            <ac:inkMk id="87" creationId="{D1B433DC-47B1-2B2F-34BE-905E2F7BDF43}"/>
          </ac:inkMkLst>
        </pc:inkChg>
        <pc:inkChg chg="add">
          <ac:chgData name="Daria Kryvosheieva" userId="3bfe3449aa7f2677" providerId="LiveId" clId="{467228EE-644E-48B0-8C9A-95D4024470A9}" dt="2024-06-17T05:48:38.876" v="3271" actId="9405"/>
          <ac:inkMkLst>
            <pc:docMk/>
            <pc:sldMk cId="2217964983" sldId="264"/>
            <ac:inkMk id="88" creationId="{9199BC60-7011-9E8F-5786-3AFC12195827}"/>
          </ac:inkMkLst>
        </pc:inkChg>
        <pc:inkChg chg="add">
          <ac:chgData name="Daria Kryvosheieva" userId="3bfe3449aa7f2677" providerId="LiveId" clId="{467228EE-644E-48B0-8C9A-95D4024470A9}" dt="2024-06-17T05:48:41.364" v="3272" actId="9405"/>
          <ac:inkMkLst>
            <pc:docMk/>
            <pc:sldMk cId="2217964983" sldId="264"/>
            <ac:inkMk id="89" creationId="{C19A2F36-C605-FBE9-937E-948F98481C2E}"/>
          </ac:inkMkLst>
        </pc:inkChg>
        <pc:inkChg chg="add">
          <ac:chgData name="Daria Kryvosheieva" userId="3bfe3449aa7f2677" providerId="LiveId" clId="{467228EE-644E-48B0-8C9A-95D4024470A9}" dt="2024-06-17T05:48:46.515" v="3273" actId="9405"/>
          <ac:inkMkLst>
            <pc:docMk/>
            <pc:sldMk cId="2217964983" sldId="264"/>
            <ac:inkMk id="90" creationId="{280EBB17-4F04-0E83-5B58-1D7E1DDF5255}"/>
          </ac:inkMkLst>
        </pc:inkChg>
        <pc:inkChg chg="add">
          <ac:chgData name="Daria Kryvosheieva" userId="3bfe3449aa7f2677" providerId="LiveId" clId="{467228EE-644E-48B0-8C9A-95D4024470A9}" dt="2024-06-17T05:48:48.452" v="3274" actId="9405"/>
          <ac:inkMkLst>
            <pc:docMk/>
            <pc:sldMk cId="2217964983" sldId="264"/>
            <ac:inkMk id="91" creationId="{D14ADFE3-AECC-2555-03C3-557A0C146135}"/>
          </ac:inkMkLst>
        </pc:inkChg>
        <pc:inkChg chg="add">
          <ac:chgData name="Daria Kryvosheieva" userId="3bfe3449aa7f2677" providerId="LiveId" clId="{467228EE-644E-48B0-8C9A-95D4024470A9}" dt="2024-06-17T05:49:01.677" v="3275" actId="9405"/>
          <ac:inkMkLst>
            <pc:docMk/>
            <pc:sldMk cId="2217964983" sldId="264"/>
            <ac:inkMk id="92" creationId="{64ACAF74-08AE-755E-9616-AB40E553A74C}"/>
          </ac:inkMkLst>
        </pc:inkChg>
        <pc:inkChg chg="add">
          <ac:chgData name="Daria Kryvosheieva" userId="3bfe3449aa7f2677" providerId="LiveId" clId="{467228EE-644E-48B0-8C9A-95D4024470A9}" dt="2024-06-17T05:49:02.965" v="3276" actId="9405"/>
          <ac:inkMkLst>
            <pc:docMk/>
            <pc:sldMk cId="2217964983" sldId="264"/>
            <ac:inkMk id="93" creationId="{6AC80147-4AF4-8587-92FA-29434686C1F6}"/>
          </ac:inkMkLst>
        </pc:inkChg>
        <pc:inkChg chg="add">
          <ac:chgData name="Daria Kryvosheieva" userId="3bfe3449aa7f2677" providerId="LiveId" clId="{467228EE-644E-48B0-8C9A-95D4024470A9}" dt="2024-06-17T05:49:05.163" v="3277" actId="9405"/>
          <ac:inkMkLst>
            <pc:docMk/>
            <pc:sldMk cId="2217964983" sldId="264"/>
            <ac:inkMk id="94" creationId="{88CFB53D-62CE-0656-A156-768630D8C15D}"/>
          </ac:inkMkLst>
        </pc:inkChg>
        <pc:inkChg chg="add">
          <ac:chgData name="Daria Kryvosheieva" userId="3bfe3449aa7f2677" providerId="LiveId" clId="{467228EE-644E-48B0-8C9A-95D4024470A9}" dt="2024-06-17T05:49:06.641" v="3278" actId="9405"/>
          <ac:inkMkLst>
            <pc:docMk/>
            <pc:sldMk cId="2217964983" sldId="264"/>
            <ac:inkMk id="95" creationId="{A2D92B51-6E4F-C9D2-9636-8F288C4EA250}"/>
          </ac:inkMkLst>
        </pc:inkChg>
        <pc:inkChg chg="add">
          <ac:chgData name="Daria Kryvosheieva" userId="3bfe3449aa7f2677" providerId="LiveId" clId="{467228EE-644E-48B0-8C9A-95D4024470A9}" dt="2024-06-17T05:49:11.665" v="3279" actId="9405"/>
          <ac:inkMkLst>
            <pc:docMk/>
            <pc:sldMk cId="2217964983" sldId="264"/>
            <ac:inkMk id="96" creationId="{14816809-1145-1001-7405-9D7888B24BBC}"/>
          </ac:inkMkLst>
        </pc:inkChg>
        <pc:inkChg chg="add">
          <ac:chgData name="Daria Kryvosheieva" userId="3bfe3449aa7f2677" providerId="LiveId" clId="{467228EE-644E-48B0-8C9A-95D4024470A9}" dt="2024-06-17T05:49:12.993" v="3280" actId="9405"/>
          <ac:inkMkLst>
            <pc:docMk/>
            <pc:sldMk cId="2217964983" sldId="264"/>
            <ac:inkMk id="97" creationId="{B2E5EBB9-789F-E68D-207E-C4EE49F2ABA4}"/>
          </ac:inkMkLst>
        </pc:inkChg>
        <pc:inkChg chg="add">
          <ac:chgData name="Daria Kryvosheieva" userId="3bfe3449aa7f2677" providerId="LiveId" clId="{467228EE-644E-48B0-8C9A-95D4024470A9}" dt="2024-06-17T05:49:18.311" v="3281" actId="9405"/>
          <ac:inkMkLst>
            <pc:docMk/>
            <pc:sldMk cId="2217964983" sldId="264"/>
            <ac:inkMk id="98" creationId="{FBBF30AE-F4A5-CF72-74C5-5301C7A9E8FE}"/>
          </ac:inkMkLst>
        </pc:inkChg>
        <pc:inkChg chg="add">
          <ac:chgData name="Daria Kryvosheieva" userId="3bfe3449aa7f2677" providerId="LiveId" clId="{467228EE-644E-48B0-8C9A-95D4024470A9}" dt="2024-06-17T05:49:19.488" v="3282" actId="9405"/>
          <ac:inkMkLst>
            <pc:docMk/>
            <pc:sldMk cId="2217964983" sldId="264"/>
            <ac:inkMk id="99" creationId="{79D5C25B-BD05-C8D4-6F26-AA6EDB377E16}"/>
          </ac:inkMkLst>
        </pc:inkChg>
      </pc:sldChg>
      <pc:sldChg chg="modSp new mod">
        <pc:chgData name="Daria Kryvosheieva" userId="3bfe3449aa7f2677" providerId="LiveId" clId="{467228EE-644E-48B0-8C9A-95D4024470A9}" dt="2024-06-16T17:50:37.423" v="1005" actId="20577"/>
        <pc:sldMkLst>
          <pc:docMk/>
          <pc:sldMk cId="2692761423" sldId="265"/>
        </pc:sldMkLst>
        <pc:spChg chg="mod">
          <ac:chgData name="Daria Kryvosheieva" userId="3bfe3449aa7f2677" providerId="LiveId" clId="{467228EE-644E-48B0-8C9A-95D4024470A9}" dt="2024-06-16T17:49:17.468" v="905" actId="20577"/>
          <ac:spMkLst>
            <pc:docMk/>
            <pc:sldMk cId="2692761423" sldId="265"/>
            <ac:spMk id="2" creationId="{B5BAC8AA-15F8-B497-FB24-672397FAEF8C}"/>
          </ac:spMkLst>
        </pc:spChg>
        <pc:spChg chg="mod">
          <ac:chgData name="Daria Kryvosheieva" userId="3bfe3449aa7f2677" providerId="LiveId" clId="{467228EE-644E-48B0-8C9A-95D4024470A9}" dt="2024-06-16T17:50:37.423" v="1005" actId="20577"/>
          <ac:spMkLst>
            <pc:docMk/>
            <pc:sldMk cId="2692761423" sldId="265"/>
            <ac:spMk id="3" creationId="{70F1D08F-B71A-0EF3-BFDE-7191BB8262FE}"/>
          </ac:spMkLst>
        </pc:spChg>
      </pc:sldChg>
      <pc:sldChg chg="addSp delSp modSp new mod">
        <pc:chgData name="Daria Kryvosheieva" userId="3bfe3449aa7f2677" providerId="LiveId" clId="{467228EE-644E-48B0-8C9A-95D4024470A9}" dt="2024-06-17T02:04:56.268" v="1925" actId="1076"/>
        <pc:sldMkLst>
          <pc:docMk/>
          <pc:sldMk cId="3523663392" sldId="266"/>
        </pc:sldMkLst>
        <pc:spChg chg="mod">
          <ac:chgData name="Daria Kryvosheieva" userId="3bfe3449aa7f2677" providerId="LiveId" clId="{467228EE-644E-48B0-8C9A-95D4024470A9}" dt="2024-06-17T01:56:09.094" v="1852" actId="20577"/>
          <ac:spMkLst>
            <pc:docMk/>
            <pc:sldMk cId="3523663392" sldId="266"/>
            <ac:spMk id="2" creationId="{3C99D4AF-6077-2627-7945-B184B8BC9383}"/>
          </ac:spMkLst>
        </pc:spChg>
        <pc:spChg chg="mod">
          <ac:chgData name="Daria Kryvosheieva" userId="3bfe3449aa7f2677" providerId="LiveId" clId="{467228EE-644E-48B0-8C9A-95D4024470A9}" dt="2024-06-17T02:04:52.189" v="1924" actId="20577"/>
          <ac:spMkLst>
            <pc:docMk/>
            <pc:sldMk cId="3523663392" sldId="266"/>
            <ac:spMk id="3" creationId="{260846C8-5CF1-4E68-33BD-E0762102BBE1}"/>
          </ac:spMkLst>
        </pc:spChg>
        <pc:spChg chg="add mod">
          <ac:chgData name="Daria Kryvosheieva" userId="3bfe3449aa7f2677" providerId="LiveId" clId="{467228EE-644E-48B0-8C9A-95D4024470A9}" dt="2024-06-16T22:38:50.914" v="1349" actId="1076"/>
          <ac:spMkLst>
            <pc:docMk/>
            <pc:sldMk cId="3523663392" sldId="266"/>
            <ac:spMk id="26" creationId="{5B3BC6E7-249A-B647-E81B-2278DFD442B5}"/>
          </ac:spMkLst>
        </pc:spChg>
        <pc:spChg chg="add del mod">
          <ac:chgData name="Daria Kryvosheieva" userId="3bfe3449aa7f2677" providerId="LiveId" clId="{467228EE-644E-48B0-8C9A-95D4024470A9}" dt="2024-06-17T01:56:38.315" v="1856" actId="21"/>
          <ac:spMkLst>
            <pc:docMk/>
            <pc:sldMk cId="3523663392" sldId="266"/>
            <ac:spMk id="31" creationId="{D2D2CB0C-5086-5597-5D44-26D4B13FDF54}"/>
          </ac:spMkLst>
        </pc:spChg>
        <pc:spChg chg="add mod">
          <ac:chgData name="Daria Kryvosheieva" userId="3bfe3449aa7f2677" providerId="LiveId" clId="{467228EE-644E-48B0-8C9A-95D4024470A9}" dt="2024-06-17T01:38:43.466" v="1531" actId="1076"/>
          <ac:spMkLst>
            <pc:docMk/>
            <pc:sldMk cId="3523663392" sldId="266"/>
            <ac:spMk id="49" creationId="{AAA2F2F3-8887-6451-895C-C1D375A89D83}"/>
          </ac:spMkLst>
        </pc:spChg>
        <pc:grpChg chg="add mod">
          <ac:chgData name="Daria Kryvosheieva" userId="3bfe3449aa7f2677" providerId="LiveId" clId="{467228EE-644E-48B0-8C9A-95D4024470A9}" dt="2024-06-16T22:38:50.914" v="1349" actId="1076"/>
          <ac:grpSpMkLst>
            <pc:docMk/>
            <pc:sldMk cId="3523663392" sldId="266"/>
            <ac:grpSpMk id="12" creationId="{0D8B544E-5C70-8470-0710-61A76C216933}"/>
          </ac:grpSpMkLst>
        </pc:grpChg>
        <pc:grpChg chg="add mod">
          <ac:chgData name="Daria Kryvosheieva" userId="3bfe3449aa7f2677" providerId="LiveId" clId="{467228EE-644E-48B0-8C9A-95D4024470A9}" dt="2024-06-17T02:04:56.268" v="1925" actId="1076"/>
          <ac:grpSpMkLst>
            <pc:docMk/>
            <pc:sldMk cId="3523663392" sldId="266"/>
            <ac:grpSpMk id="67" creationId="{3D61E1C4-CA81-4C14-50C9-502F6ACD05AC}"/>
          </ac:grpSpMkLst>
        </pc:grpChg>
        <pc:picChg chg="add del mod">
          <ac:chgData name="Daria Kryvosheieva" userId="3bfe3449aa7f2677" providerId="LiveId" clId="{467228EE-644E-48B0-8C9A-95D4024470A9}" dt="2024-06-16T22:28:13.208" v="1300" actId="478"/>
          <ac:picMkLst>
            <pc:docMk/>
            <pc:sldMk cId="3523663392" sldId="266"/>
            <ac:picMk id="5" creationId="{AA1CAB6D-6166-7E03-30BB-7F51C6D563F7}"/>
          </ac:picMkLst>
        </pc:picChg>
        <pc:picChg chg="add mod">
          <ac:chgData name="Daria Kryvosheieva" userId="3bfe3449aa7f2677" providerId="LiveId" clId="{467228EE-644E-48B0-8C9A-95D4024470A9}" dt="2024-06-16T22:30:38.370" v="1308" actId="164"/>
          <ac:picMkLst>
            <pc:docMk/>
            <pc:sldMk cId="3523663392" sldId="266"/>
            <ac:picMk id="7" creationId="{AFC1897E-0D86-F025-41D2-BA87509B2A15}"/>
          </ac:picMkLst>
        </pc:picChg>
        <pc:picChg chg="add mod">
          <ac:chgData name="Daria Kryvosheieva" userId="3bfe3449aa7f2677" providerId="LiveId" clId="{467228EE-644E-48B0-8C9A-95D4024470A9}" dt="2024-06-16T22:30:38.370" v="1308" actId="164"/>
          <ac:picMkLst>
            <pc:docMk/>
            <pc:sldMk cId="3523663392" sldId="266"/>
            <ac:picMk id="9" creationId="{BE71A712-1B1E-69E3-B54E-1C7831924C67}"/>
          </ac:picMkLst>
        </pc:picChg>
        <pc:picChg chg="add mod">
          <ac:chgData name="Daria Kryvosheieva" userId="3bfe3449aa7f2677" providerId="LiveId" clId="{467228EE-644E-48B0-8C9A-95D4024470A9}" dt="2024-06-16T22:30:38.370" v="1308" actId="164"/>
          <ac:picMkLst>
            <pc:docMk/>
            <pc:sldMk cId="3523663392" sldId="266"/>
            <ac:picMk id="11" creationId="{2BDCF204-DBFD-347F-53D7-A0A70C8FE6BC}"/>
          </ac:picMkLst>
        </pc:picChg>
        <pc:picChg chg="add mod">
          <ac:chgData name="Daria Kryvosheieva" userId="3bfe3449aa7f2677" providerId="LiveId" clId="{467228EE-644E-48B0-8C9A-95D4024470A9}" dt="2024-06-16T22:38:50.914" v="1349" actId="1076"/>
          <ac:picMkLst>
            <pc:docMk/>
            <pc:sldMk cId="3523663392" sldId="266"/>
            <ac:picMk id="28" creationId="{A183919C-9313-A2B6-BD40-D686ED6D9E90}"/>
          </ac:picMkLst>
        </pc:picChg>
        <pc:picChg chg="add del mod">
          <ac:chgData name="Daria Kryvosheieva" userId="3bfe3449aa7f2677" providerId="LiveId" clId="{467228EE-644E-48B0-8C9A-95D4024470A9}" dt="2024-06-17T01:56:38.315" v="1856" actId="21"/>
          <ac:picMkLst>
            <pc:docMk/>
            <pc:sldMk cId="3523663392" sldId="266"/>
            <ac:picMk id="30" creationId="{F17C6D5F-2E31-5E23-5A46-56198EB5F093}"/>
          </ac:picMkLst>
        </pc:picChg>
        <pc:picChg chg="add del mod">
          <ac:chgData name="Daria Kryvosheieva" userId="3bfe3449aa7f2677" providerId="LiveId" clId="{467228EE-644E-48B0-8C9A-95D4024470A9}" dt="2024-06-17T01:56:38.315" v="1856" actId="21"/>
          <ac:picMkLst>
            <pc:docMk/>
            <pc:sldMk cId="3523663392" sldId="266"/>
            <ac:picMk id="33" creationId="{FD8523FD-F8C3-D6CF-A539-6E9C29D260B5}"/>
          </ac:picMkLst>
        </pc:picChg>
        <pc:picChg chg="add mod">
          <ac:chgData name="Daria Kryvosheieva" userId="3bfe3449aa7f2677" providerId="LiveId" clId="{467228EE-644E-48B0-8C9A-95D4024470A9}" dt="2024-06-17T01:34:53.836" v="1520" actId="1076"/>
          <ac:picMkLst>
            <pc:docMk/>
            <pc:sldMk cId="3523663392" sldId="266"/>
            <ac:picMk id="40" creationId="{689C873B-EE47-CAB2-85DE-BB9621AB4AB8}"/>
          </ac:picMkLst>
        </pc:picChg>
        <pc:picChg chg="add mod">
          <ac:chgData name="Daria Kryvosheieva" userId="3bfe3449aa7f2677" providerId="LiveId" clId="{467228EE-644E-48B0-8C9A-95D4024470A9}" dt="2024-06-17T01:35:56.770" v="1522" actId="1076"/>
          <ac:picMkLst>
            <pc:docMk/>
            <pc:sldMk cId="3523663392" sldId="266"/>
            <ac:picMk id="42" creationId="{99F56E90-D301-BF58-7C1A-1E3F5F60BA38}"/>
          </ac:picMkLst>
        </pc:picChg>
        <pc:picChg chg="add mod">
          <ac:chgData name="Daria Kryvosheieva" userId="3bfe3449aa7f2677" providerId="LiveId" clId="{467228EE-644E-48B0-8C9A-95D4024470A9}" dt="2024-06-17T01:38:25.206" v="1529" actId="1076"/>
          <ac:picMkLst>
            <pc:docMk/>
            <pc:sldMk cId="3523663392" sldId="266"/>
            <ac:picMk id="48" creationId="{F752E1F6-A25B-90B5-D679-AF09EB5B404C}"/>
          </ac:picMkLst>
        </pc:picChg>
        <pc:picChg chg="add del mod">
          <ac:chgData name="Daria Kryvosheieva" userId="3bfe3449aa7f2677" providerId="LiveId" clId="{467228EE-644E-48B0-8C9A-95D4024470A9}" dt="2024-06-17T02:00:55.278" v="1906" actId="478"/>
          <ac:picMkLst>
            <pc:docMk/>
            <pc:sldMk cId="3523663392" sldId="266"/>
            <ac:picMk id="51" creationId="{A0E52311-2930-56B0-5EC0-70FDF5A4AFC1}"/>
          </ac:picMkLst>
        </pc:picChg>
        <pc:picChg chg="add mod">
          <ac:chgData name="Daria Kryvosheieva" userId="3bfe3449aa7f2677" providerId="LiveId" clId="{467228EE-644E-48B0-8C9A-95D4024470A9}" dt="2024-06-17T02:04:46.505" v="1922" actId="164"/>
          <ac:picMkLst>
            <pc:docMk/>
            <pc:sldMk cId="3523663392" sldId="266"/>
            <ac:picMk id="57" creationId="{D807FDA0-CEF2-82EA-61C8-0D05F5A6358A}"/>
          </ac:picMkLst>
        </pc:pic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13" creationId="{284EE3AB-FD91-40CF-8B0C-E0ADD80E4A7E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14" creationId="{D710BA05-B6B0-784C-0D39-5CE607C2B2BE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15" creationId="{362EE035-277E-1BB7-7B46-A5F39999CD9D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16" creationId="{C439D318-58C9-7801-ED06-04F731544F16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17" creationId="{8D04D211-7483-E1CF-3E78-F176773184BB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18" creationId="{694DA6CA-AA63-F67C-0BD3-C98C9A24A258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19" creationId="{266265EE-8BC4-7B47-602C-51B26FA56A05}"/>
          </ac:inkMkLst>
        </pc:inkChg>
        <pc:inkChg chg="add del">
          <ac:chgData name="Daria Kryvosheieva" userId="3bfe3449aa7f2677" providerId="LiveId" clId="{467228EE-644E-48B0-8C9A-95D4024470A9}" dt="2024-06-16T22:31:24.548" v="1318" actId="9405"/>
          <ac:inkMkLst>
            <pc:docMk/>
            <pc:sldMk cId="3523663392" sldId="266"/>
            <ac:inkMk id="20" creationId="{455248E8-026E-E2D9-F03B-0365F55682C0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21" creationId="{D64D51B9-7A96-EF3C-519F-463A6B9EA0D3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22" creationId="{B6B986B5-7D33-7263-478D-8FFD94966977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23" creationId="{35290465-88DB-F4EE-D47B-D766291B62E3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24" creationId="{65797D3C-6494-036C-D1DB-B4C078784A2B}"/>
          </ac:inkMkLst>
        </pc:inkChg>
        <pc:inkChg chg="add mod">
          <ac:chgData name="Daria Kryvosheieva" userId="3bfe3449aa7f2677" providerId="LiveId" clId="{467228EE-644E-48B0-8C9A-95D4024470A9}" dt="2024-06-16T22:38:50.914" v="1349" actId="1076"/>
          <ac:inkMkLst>
            <pc:docMk/>
            <pc:sldMk cId="3523663392" sldId="266"/>
            <ac:inkMk id="25" creationId="{6EECE682-74DC-24C1-BF6F-076C4E233304}"/>
          </ac:inkMkLst>
        </pc:inkChg>
        <pc:inkChg chg="add del mod">
          <ac:chgData name="Daria Kryvosheieva" userId="3bfe3449aa7f2677" providerId="LiveId" clId="{467228EE-644E-48B0-8C9A-95D4024470A9}" dt="2024-06-17T01:56:38.315" v="1856" actId="21"/>
          <ac:inkMkLst>
            <pc:docMk/>
            <pc:sldMk cId="3523663392" sldId="266"/>
            <ac:inkMk id="34" creationId="{E7D29BEF-FE9B-C25B-C4A2-47514482C7CD}"/>
          </ac:inkMkLst>
        </pc:inkChg>
        <pc:inkChg chg="add del mod">
          <ac:chgData name="Daria Kryvosheieva" userId="3bfe3449aa7f2677" providerId="LiveId" clId="{467228EE-644E-48B0-8C9A-95D4024470A9}" dt="2024-06-17T01:56:38.315" v="1856" actId="21"/>
          <ac:inkMkLst>
            <pc:docMk/>
            <pc:sldMk cId="3523663392" sldId="266"/>
            <ac:inkMk id="35" creationId="{FCCB63A9-EA67-8540-17E9-CE29A4AEA69E}"/>
          </ac:inkMkLst>
        </pc:inkChg>
        <pc:inkChg chg="add del mod">
          <ac:chgData name="Daria Kryvosheieva" userId="3bfe3449aa7f2677" providerId="LiveId" clId="{467228EE-644E-48B0-8C9A-95D4024470A9}" dt="2024-06-17T01:56:38.315" v="1856" actId="21"/>
          <ac:inkMkLst>
            <pc:docMk/>
            <pc:sldMk cId="3523663392" sldId="266"/>
            <ac:inkMk id="36" creationId="{D0B9DB35-275D-05EF-6A58-56B0D651F1A0}"/>
          </ac:inkMkLst>
        </pc:inkChg>
        <pc:inkChg chg="add del mod">
          <ac:chgData name="Daria Kryvosheieva" userId="3bfe3449aa7f2677" providerId="LiveId" clId="{467228EE-644E-48B0-8C9A-95D4024470A9}" dt="2024-06-17T01:56:38.315" v="1856" actId="21"/>
          <ac:inkMkLst>
            <pc:docMk/>
            <pc:sldMk cId="3523663392" sldId="266"/>
            <ac:inkMk id="37" creationId="{D4F9ABEA-8BC8-9201-514D-93BB035DADF2}"/>
          </ac:inkMkLst>
        </pc:inkChg>
        <pc:inkChg chg="add del mod">
          <ac:chgData name="Daria Kryvosheieva" userId="3bfe3449aa7f2677" providerId="LiveId" clId="{467228EE-644E-48B0-8C9A-95D4024470A9}" dt="2024-06-17T01:56:38.315" v="1856" actId="21"/>
          <ac:inkMkLst>
            <pc:docMk/>
            <pc:sldMk cId="3523663392" sldId="266"/>
            <ac:inkMk id="38" creationId="{AF9237BE-9C05-063D-57EC-2E33990AC094}"/>
          </ac:inkMkLst>
        </pc:inkChg>
        <pc:inkChg chg="add">
          <ac:chgData name="Daria Kryvosheieva" userId="3bfe3449aa7f2677" providerId="LiveId" clId="{467228EE-644E-48B0-8C9A-95D4024470A9}" dt="2024-06-17T01:36:12.382" v="1523" actId="9405"/>
          <ac:inkMkLst>
            <pc:docMk/>
            <pc:sldMk cId="3523663392" sldId="266"/>
            <ac:inkMk id="43" creationId="{8CB006AE-F292-A0FC-A3A1-7990C80AAFEF}"/>
          </ac:inkMkLst>
        </pc:inkChg>
        <pc:inkChg chg="add">
          <ac:chgData name="Daria Kryvosheieva" userId="3bfe3449aa7f2677" providerId="LiveId" clId="{467228EE-644E-48B0-8C9A-95D4024470A9}" dt="2024-06-17T01:36:14.702" v="1524" actId="9405"/>
          <ac:inkMkLst>
            <pc:docMk/>
            <pc:sldMk cId="3523663392" sldId="266"/>
            <ac:inkMk id="44" creationId="{0C53E42F-740F-6D0D-991E-4D46C06F05FE}"/>
          </ac:inkMkLst>
        </pc:inkChg>
        <pc:inkChg chg="add">
          <ac:chgData name="Daria Kryvosheieva" userId="3bfe3449aa7f2677" providerId="LiveId" clId="{467228EE-644E-48B0-8C9A-95D4024470A9}" dt="2024-06-17T01:36:17.615" v="1525" actId="9405"/>
          <ac:inkMkLst>
            <pc:docMk/>
            <pc:sldMk cId="3523663392" sldId="266"/>
            <ac:inkMk id="45" creationId="{7462A830-064E-BAE7-A35F-BEEBA616DD89}"/>
          </ac:inkMkLst>
        </pc:inkChg>
        <pc:inkChg chg="add">
          <ac:chgData name="Daria Kryvosheieva" userId="3bfe3449aa7f2677" providerId="LiveId" clId="{467228EE-644E-48B0-8C9A-95D4024470A9}" dt="2024-06-17T01:36:20.038" v="1526" actId="9405"/>
          <ac:inkMkLst>
            <pc:docMk/>
            <pc:sldMk cId="3523663392" sldId="266"/>
            <ac:inkMk id="46" creationId="{52F62BEB-0838-2C93-D1CE-392BB3CEE572}"/>
          </ac:inkMkLst>
        </pc:inkChg>
        <pc:inkChg chg="add del">
          <ac:chgData name="Daria Kryvosheieva" userId="3bfe3449aa7f2677" providerId="LiveId" clId="{467228EE-644E-48B0-8C9A-95D4024470A9}" dt="2024-06-17T02:00:58.747" v="1907" actId="478"/>
          <ac:inkMkLst>
            <pc:docMk/>
            <pc:sldMk cId="3523663392" sldId="266"/>
            <ac:inkMk id="52" creationId="{693EFDAB-928E-9022-344F-FB80D70ED632}"/>
          </ac:inkMkLst>
        </pc:inkChg>
        <pc:inkChg chg="add del">
          <ac:chgData name="Daria Kryvosheieva" userId="3bfe3449aa7f2677" providerId="LiveId" clId="{467228EE-644E-48B0-8C9A-95D4024470A9}" dt="2024-06-17T02:00:59.252" v="1908" actId="478"/>
          <ac:inkMkLst>
            <pc:docMk/>
            <pc:sldMk cId="3523663392" sldId="266"/>
            <ac:inkMk id="53" creationId="{20EC4668-E5D9-2751-9689-105379F3BB0E}"/>
          </ac:inkMkLst>
        </pc:inkChg>
        <pc:inkChg chg="add del">
          <ac:chgData name="Daria Kryvosheieva" userId="3bfe3449aa7f2677" providerId="LiveId" clId="{467228EE-644E-48B0-8C9A-95D4024470A9}" dt="2024-06-17T02:00:59.866" v="1909" actId="478"/>
          <ac:inkMkLst>
            <pc:docMk/>
            <pc:sldMk cId="3523663392" sldId="266"/>
            <ac:inkMk id="54" creationId="{56024038-1ED6-E034-9435-C11F8C0B8B31}"/>
          </ac:inkMkLst>
        </pc:inkChg>
        <pc:inkChg chg="add del">
          <ac:chgData name="Daria Kryvosheieva" userId="3bfe3449aa7f2677" providerId="LiveId" clId="{467228EE-644E-48B0-8C9A-95D4024470A9}" dt="2024-06-17T02:01:00.372" v="1910" actId="478"/>
          <ac:inkMkLst>
            <pc:docMk/>
            <pc:sldMk cId="3523663392" sldId="266"/>
            <ac:inkMk id="55" creationId="{F517AA09-F34B-E077-A209-15288066DB2F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58" creationId="{4E3C669C-3581-61DF-652B-D7A373C5DB63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59" creationId="{3FB6F60B-EFB6-6FAF-9A02-C33BC0315D6E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60" creationId="{A897BC64-54CA-5BFA-2670-AD4F7669CEC7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61" creationId="{43E8468F-74F0-C6CF-A4F4-8F5B15335587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62" creationId="{6DB295E5-8678-F059-DECC-4661883CD98B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63" creationId="{842782CF-EC4F-7AC5-7F65-1F86D027A03B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64" creationId="{0F3DFCE1-6511-0EFD-6CEC-1BDD6961A4DC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65" creationId="{AC733B32-ADA9-294F-0779-3E83B00E1A20}"/>
          </ac:inkMkLst>
        </pc:inkChg>
        <pc:inkChg chg="add mod">
          <ac:chgData name="Daria Kryvosheieva" userId="3bfe3449aa7f2677" providerId="LiveId" clId="{467228EE-644E-48B0-8C9A-95D4024470A9}" dt="2024-06-17T02:04:46.505" v="1922" actId="164"/>
          <ac:inkMkLst>
            <pc:docMk/>
            <pc:sldMk cId="3523663392" sldId="266"/>
            <ac:inkMk id="66" creationId="{F937D851-2CC2-D506-4F2B-A040EE0C4698}"/>
          </ac:inkMkLst>
        </pc:inkChg>
      </pc:sldChg>
      <pc:sldChg chg="modSp new mod">
        <pc:chgData name="Daria Kryvosheieva" userId="3bfe3449aa7f2677" providerId="LiveId" clId="{467228EE-644E-48B0-8C9A-95D4024470A9}" dt="2024-06-16T22:24:33.756" v="1295" actId="2711"/>
        <pc:sldMkLst>
          <pc:docMk/>
          <pc:sldMk cId="1104778935" sldId="267"/>
        </pc:sldMkLst>
        <pc:spChg chg="mod">
          <ac:chgData name="Daria Kryvosheieva" userId="3bfe3449aa7f2677" providerId="LiveId" clId="{467228EE-644E-48B0-8C9A-95D4024470A9}" dt="2024-06-16T22:23:19.635" v="1209" actId="20577"/>
          <ac:spMkLst>
            <pc:docMk/>
            <pc:sldMk cId="1104778935" sldId="267"/>
            <ac:spMk id="2" creationId="{52A8BA6C-476B-0A44-0A0D-2CC5160F37F4}"/>
          </ac:spMkLst>
        </pc:spChg>
        <pc:spChg chg="mod">
          <ac:chgData name="Daria Kryvosheieva" userId="3bfe3449aa7f2677" providerId="LiveId" clId="{467228EE-644E-48B0-8C9A-95D4024470A9}" dt="2024-06-16T22:24:33.756" v="1295" actId="2711"/>
          <ac:spMkLst>
            <pc:docMk/>
            <pc:sldMk cId="1104778935" sldId="267"/>
            <ac:spMk id="3" creationId="{FAC9F2D6-EAF9-CB7A-6BCD-D5A5E5EAD61C}"/>
          </ac:spMkLst>
        </pc:spChg>
      </pc:sldChg>
      <pc:sldChg chg="addSp modSp new del mod">
        <pc:chgData name="Daria Kryvosheieva" userId="3bfe3449aa7f2677" providerId="LiveId" clId="{467228EE-644E-48B0-8C9A-95D4024470A9}" dt="2024-06-17T02:05:15.033" v="1926" actId="47"/>
        <pc:sldMkLst>
          <pc:docMk/>
          <pc:sldMk cId="422431798" sldId="268"/>
        </pc:sldMkLst>
        <pc:spChg chg="mod">
          <ac:chgData name="Daria Kryvosheieva" userId="3bfe3449aa7f2677" providerId="LiveId" clId="{467228EE-644E-48B0-8C9A-95D4024470A9}" dt="2024-06-17T01:56:23.365" v="1855"/>
          <ac:spMkLst>
            <pc:docMk/>
            <pc:sldMk cId="422431798" sldId="268"/>
            <ac:spMk id="3" creationId="{9EC0C122-D9B9-419A-5958-F5A063674122}"/>
          </ac:spMkLst>
        </pc:spChg>
        <pc:spChg chg="add mod">
          <ac:chgData name="Daria Kryvosheieva" userId="3bfe3449aa7f2677" providerId="LiveId" clId="{467228EE-644E-48B0-8C9A-95D4024470A9}" dt="2024-06-17T01:56:46.363" v="1858" actId="164"/>
          <ac:spMkLst>
            <pc:docMk/>
            <pc:sldMk cId="422431798" sldId="268"/>
            <ac:spMk id="31" creationId="{D2D2CB0C-5086-5597-5D44-26D4B13FDF54}"/>
          </ac:spMkLst>
        </pc:spChg>
        <pc:grpChg chg="add mod">
          <ac:chgData name="Daria Kryvosheieva" userId="3bfe3449aa7f2677" providerId="LiveId" clId="{467228EE-644E-48B0-8C9A-95D4024470A9}" dt="2024-06-17T01:56:46.363" v="1858" actId="164"/>
          <ac:grpSpMkLst>
            <pc:docMk/>
            <pc:sldMk cId="422431798" sldId="268"/>
            <ac:grpSpMk id="4" creationId="{98AA9B7E-032F-F6E9-0344-788E5FA8E7CF}"/>
          </ac:grpSpMkLst>
        </pc:grpChg>
        <pc:picChg chg="add mod">
          <ac:chgData name="Daria Kryvosheieva" userId="3bfe3449aa7f2677" providerId="LiveId" clId="{467228EE-644E-48B0-8C9A-95D4024470A9}" dt="2024-06-17T01:56:46.363" v="1858" actId="164"/>
          <ac:picMkLst>
            <pc:docMk/>
            <pc:sldMk cId="422431798" sldId="268"/>
            <ac:picMk id="30" creationId="{F17C6D5F-2E31-5E23-5A46-56198EB5F093}"/>
          </ac:picMkLst>
        </pc:picChg>
        <pc:picChg chg="add mod">
          <ac:chgData name="Daria Kryvosheieva" userId="3bfe3449aa7f2677" providerId="LiveId" clId="{467228EE-644E-48B0-8C9A-95D4024470A9}" dt="2024-06-17T01:56:46.363" v="1858" actId="164"/>
          <ac:picMkLst>
            <pc:docMk/>
            <pc:sldMk cId="422431798" sldId="268"/>
            <ac:picMk id="33" creationId="{FD8523FD-F8C3-D6CF-A539-6E9C29D260B5}"/>
          </ac:picMkLst>
        </pc:picChg>
        <pc:inkChg chg="add mod">
          <ac:chgData name="Daria Kryvosheieva" userId="3bfe3449aa7f2677" providerId="LiveId" clId="{467228EE-644E-48B0-8C9A-95D4024470A9}" dt="2024-06-17T01:56:46.363" v="1858" actId="164"/>
          <ac:inkMkLst>
            <pc:docMk/>
            <pc:sldMk cId="422431798" sldId="268"/>
            <ac:inkMk id="34" creationId="{E7D29BEF-FE9B-C25B-C4A2-47514482C7CD}"/>
          </ac:inkMkLst>
        </pc:inkChg>
        <pc:inkChg chg="add mod">
          <ac:chgData name="Daria Kryvosheieva" userId="3bfe3449aa7f2677" providerId="LiveId" clId="{467228EE-644E-48B0-8C9A-95D4024470A9}" dt="2024-06-17T01:56:46.363" v="1858" actId="164"/>
          <ac:inkMkLst>
            <pc:docMk/>
            <pc:sldMk cId="422431798" sldId="268"/>
            <ac:inkMk id="35" creationId="{FCCB63A9-EA67-8540-17E9-CE29A4AEA69E}"/>
          </ac:inkMkLst>
        </pc:inkChg>
        <pc:inkChg chg="add mod">
          <ac:chgData name="Daria Kryvosheieva" userId="3bfe3449aa7f2677" providerId="LiveId" clId="{467228EE-644E-48B0-8C9A-95D4024470A9}" dt="2024-06-17T01:56:46.363" v="1858" actId="164"/>
          <ac:inkMkLst>
            <pc:docMk/>
            <pc:sldMk cId="422431798" sldId="268"/>
            <ac:inkMk id="36" creationId="{D0B9DB35-275D-05EF-6A58-56B0D651F1A0}"/>
          </ac:inkMkLst>
        </pc:inkChg>
        <pc:inkChg chg="add mod">
          <ac:chgData name="Daria Kryvosheieva" userId="3bfe3449aa7f2677" providerId="LiveId" clId="{467228EE-644E-48B0-8C9A-95D4024470A9}" dt="2024-06-17T01:56:46.363" v="1858" actId="164"/>
          <ac:inkMkLst>
            <pc:docMk/>
            <pc:sldMk cId="422431798" sldId="268"/>
            <ac:inkMk id="37" creationId="{D4F9ABEA-8BC8-9201-514D-93BB035DADF2}"/>
          </ac:inkMkLst>
        </pc:inkChg>
        <pc:inkChg chg="add mod">
          <ac:chgData name="Daria Kryvosheieva" userId="3bfe3449aa7f2677" providerId="LiveId" clId="{467228EE-644E-48B0-8C9A-95D4024470A9}" dt="2024-06-17T01:56:46.363" v="1858" actId="164"/>
          <ac:inkMkLst>
            <pc:docMk/>
            <pc:sldMk cId="422431798" sldId="268"/>
            <ac:inkMk id="38" creationId="{AF9237BE-9C05-063D-57EC-2E33990AC094}"/>
          </ac:inkMkLst>
        </pc:inkChg>
      </pc:sldChg>
      <pc:sldChg chg="delSp modSp new mod">
        <pc:chgData name="Daria Kryvosheieva" userId="3bfe3449aa7f2677" providerId="LiveId" clId="{467228EE-644E-48B0-8C9A-95D4024470A9}" dt="2024-06-17T05:50:45.352" v="3307" actId="14100"/>
        <pc:sldMkLst>
          <pc:docMk/>
          <pc:sldMk cId="1404689993" sldId="268"/>
        </pc:sldMkLst>
        <pc:spChg chg="mod">
          <ac:chgData name="Daria Kryvosheieva" userId="3bfe3449aa7f2677" providerId="LiveId" clId="{467228EE-644E-48B0-8C9A-95D4024470A9}" dt="2024-06-17T05:50:45.352" v="3307" actId="14100"/>
          <ac:spMkLst>
            <pc:docMk/>
            <pc:sldMk cId="1404689993" sldId="268"/>
            <ac:spMk id="2" creationId="{176727A5-A3CE-FE44-4C8B-CF362B49C3C6}"/>
          </ac:spMkLst>
        </pc:spChg>
        <pc:spChg chg="del">
          <ac:chgData name="Daria Kryvosheieva" userId="3bfe3449aa7f2677" providerId="LiveId" clId="{467228EE-644E-48B0-8C9A-95D4024470A9}" dt="2024-06-17T05:50:13.785" v="3284" actId="478"/>
          <ac:spMkLst>
            <pc:docMk/>
            <pc:sldMk cId="1404689993" sldId="268"/>
            <ac:spMk id="3" creationId="{B4AEB651-E0AD-AE14-FE1F-2CBF2626B73C}"/>
          </ac:spMkLst>
        </pc:spChg>
      </pc:sldChg>
      <pc:sldChg chg="addSp delSp modSp add mod">
        <pc:chgData name="Daria Kryvosheieva" userId="3bfe3449aa7f2677" providerId="LiveId" clId="{467228EE-644E-48B0-8C9A-95D4024470A9}" dt="2024-06-17T06:29:20.038" v="3576" actId="20577"/>
        <pc:sldMkLst>
          <pc:docMk/>
          <pc:sldMk cId="3987494982" sldId="269"/>
        </pc:sldMkLst>
        <pc:spChg chg="mod">
          <ac:chgData name="Daria Kryvosheieva" userId="3bfe3449aa7f2677" providerId="LiveId" clId="{467228EE-644E-48B0-8C9A-95D4024470A9}" dt="2024-06-17T06:29:20.038" v="3576" actId="20577"/>
          <ac:spMkLst>
            <pc:docMk/>
            <pc:sldMk cId="3987494982" sldId="269"/>
            <ac:spMk id="3" creationId="{C0898C5F-2E88-68FF-1698-EA675B8AFDF4}"/>
          </ac:spMkLst>
        </pc:spChg>
        <pc:spChg chg="del">
          <ac:chgData name="Daria Kryvosheieva" userId="3bfe3449aa7f2677" providerId="LiveId" clId="{467228EE-644E-48B0-8C9A-95D4024470A9}" dt="2024-06-17T06:06:53.131" v="3439" actId="478"/>
          <ac:spMkLst>
            <pc:docMk/>
            <pc:sldMk cId="3987494982" sldId="269"/>
            <ac:spMk id="4" creationId="{BA0D56EB-B92C-A46E-5DE5-7587AD656494}"/>
          </ac:spMkLst>
        </pc:spChg>
        <pc:spChg chg="add del mod">
          <ac:chgData name="Daria Kryvosheieva" userId="3bfe3449aa7f2677" providerId="LiveId" clId="{467228EE-644E-48B0-8C9A-95D4024470A9}" dt="2024-06-17T06:10:09.967" v="3441" actId="164"/>
          <ac:spMkLst>
            <pc:docMk/>
            <pc:sldMk cId="3987494982" sldId="269"/>
            <ac:spMk id="5" creationId="{6E52C32E-294A-8091-D926-D70DD8BF1529}"/>
          </ac:spMkLst>
        </pc:spChg>
        <pc:grpChg chg="add mod">
          <ac:chgData name="Daria Kryvosheieva" userId="3bfe3449aa7f2677" providerId="LiveId" clId="{467228EE-644E-48B0-8C9A-95D4024470A9}" dt="2024-06-17T06:10:18.711" v="3442" actId="1076"/>
          <ac:grpSpMkLst>
            <pc:docMk/>
            <pc:sldMk cId="3987494982" sldId="269"/>
            <ac:grpSpMk id="4" creationId="{D0D8A7E6-0937-9111-C0C3-C140095541D2}"/>
          </ac:grpSpMkLst>
        </pc:grpChg>
        <pc:grpChg chg="add del mod">
          <ac:chgData name="Daria Kryvosheieva" userId="3bfe3449aa7f2677" providerId="LiveId" clId="{467228EE-644E-48B0-8C9A-95D4024470A9}" dt="2024-06-17T06:10:09.967" v="3441" actId="164"/>
          <ac:grpSpMkLst>
            <pc:docMk/>
            <pc:sldMk cId="3987494982" sldId="269"/>
            <ac:grpSpMk id="39" creationId="{876344DB-B2A2-8A8C-9E51-B9C05BEC2376}"/>
          </ac:grpSpMkLst>
        </pc:grpChg>
        <pc:grpChg chg="add del mod">
          <ac:chgData name="Daria Kryvosheieva" userId="3bfe3449aa7f2677" providerId="LiveId" clId="{467228EE-644E-48B0-8C9A-95D4024470A9}" dt="2024-06-17T06:10:09.967" v="3441" actId="164"/>
          <ac:grpSpMkLst>
            <pc:docMk/>
            <pc:sldMk cId="3987494982" sldId="269"/>
            <ac:grpSpMk id="62" creationId="{E6D87BCF-CB61-848A-1404-1AB3C641C1C5}"/>
          </ac:grpSpMkLst>
        </pc:grpChg>
        <pc:picChg chg="del">
          <ac:chgData name="Daria Kryvosheieva" userId="3bfe3449aa7f2677" providerId="LiveId" clId="{467228EE-644E-48B0-8C9A-95D4024470A9}" dt="2024-06-17T06:06:47.670" v="3429" actId="478"/>
          <ac:picMkLst>
            <pc:docMk/>
            <pc:sldMk cId="3987494982" sldId="269"/>
            <ac:picMk id="14" creationId="{4159A68D-3081-C35C-ABC6-A8DF0B8B7B75}"/>
          </ac:picMkLst>
        </pc:picChg>
        <pc:picChg chg="del">
          <ac:chgData name="Daria Kryvosheieva" userId="3bfe3449aa7f2677" providerId="LiveId" clId="{467228EE-644E-48B0-8C9A-95D4024470A9}" dt="2024-06-17T06:06:53.536" v="3440" actId="478"/>
          <ac:picMkLst>
            <pc:docMk/>
            <pc:sldMk cId="3987494982" sldId="269"/>
            <ac:picMk id="26" creationId="{8AC3BBC0-DDC2-3A47-6224-236C17AE02D2}"/>
          </ac:picMkLst>
        </pc:picChg>
        <pc:picChg chg="add del mod">
          <ac:chgData name="Daria Kryvosheieva" userId="3bfe3449aa7f2677" providerId="LiveId" clId="{467228EE-644E-48B0-8C9A-95D4024470A9}" dt="2024-06-17T06:10:09.967" v="3441" actId="164"/>
          <ac:picMkLst>
            <pc:docMk/>
            <pc:sldMk cId="3987494982" sldId="269"/>
            <ac:picMk id="32" creationId="{2E04640A-2C80-D61D-333C-D06192E9D67F}"/>
          </ac:picMkLst>
        </pc:picChg>
        <pc:picChg chg="add del mod">
          <ac:chgData name="Daria Kryvosheieva" userId="3bfe3449aa7f2677" providerId="LiveId" clId="{467228EE-644E-48B0-8C9A-95D4024470A9}" dt="2024-06-17T06:10:09.967" v="3441" actId="164"/>
          <ac:picMkLst>
            <pc:docMk/>
            <pc:sldMk cId="3987494982" sldId="269"/>
            <ac:picMk id="66" creationId="{11A7F602-799E-FF1C-79E7-848028ABB8A5}"/>
          </ac:picMkLst>
        </pc:picChg>
        <pc:inkChg chg="del">
          <ac:chgData name="Daria Kryvosheieva" userId="3bfe3449aa7f2677" providerId="LiveId" clId="{467228EE-644E-48B0-8C9A-95D4024470A9}" dt="2024-06-17T06:06:50.546" v="3434" actId="478"/>
          <ac:inkMkLst>
            <pc:docMk/>
            <pc:sldMk cId="3987494982" sldId="269"/>
            <ac:inkMk id="15" creationId="{086FF46D-BCA2-925A-B180-196C4726C70A}"/>
          </ac:inkMkLst>
        </pc:inkChg>
        <pc:inkChg chg="del">
          <ac:chgData name="Daria Kryvosheieva" userId="3bfe3449aa7f2677" providerId="LiveId" clId="{467228EE-644E-48B0-8C9A-95D4024470A9}" dt="2024-06-17T06:06:51.545" v="3436" actId="478"/>
          <ac:inkMkLst>
            <pc:docMk/>
            <pc:sldMk cId="3987494982" sldId="269"/>
            <ac:inkMk id="16" creationId="{BAE86F13-2B24-D0F7-A432-D9C6BDC4901B}"/>
          </ac:inkMkLst>
        </pc:inkChg>
        <pc:inkChg chg="del">
          <ac:chgData name="Daria Kryvosheieva" userId="3bfe3449aa7f2677" providerId="LiveId" clId="{467228EE-644E-48B0-8C9A-95D4024470A9}" dt="2024-06-17T06:06:51.958" v="3437" actId="478"/>
          <ac:inkMkLst>
            <pc:docMk/>
            <pc:sldMk cId="3987494982" sldId="269"/>
            <ac:inkMk id="17" creationId="{8FA7F5EB-B411-764F-9A1D-0C2AEAF06594}"/>
          </ac:inkMkLst>
        </pc:inkChg>
        <pc:inkChg chg="del">
          <ac:chgData name="Daria Kryvosheieva" userId="3bfe3449aa7f2677" providerId="LiveId" clId="{467228EE-644E-48B0-8C9A-95D4024470A9}" dt="2024-06-17T06:06:50.058" v="3433" actId="478"/>
          <ac:inkMkLst>
            <pc:docMk/>
            <pc:sldMk cId="3987494982" sldId="269"/>
            <ac:inkMk id="18" creationId="{E9F941A8-81B1-2265-FF4A-A71600A2EBD7}"/>
          </ac:inkMkLst>
        </pc:inkChg>
        <pc:inkChg chg="del">
          <ac:chgData name="Daria Kryvosheieva" userId="3bfe3449aa7f2677" providerId="LiveId" clId="{467228EE-644E-48B0-8C9A-95D4024470A9}" dt="2024-06-17T06:06:50.965" v="3435" actId="478"/>
          <ac:inkMkLst>
            <pc:docMk/>
            <pc:sldMk cId="3987494982" sldId="269"/>
            <ac:inkMk id="19" creationId="{3B8AA558-EAB8-6D51-F738-0C66C9DEDE83}"/>
          </ac:inkMkLst>
        </pc:inkChg>
        <pc:inkChg chg="del">
          <ac:chgData name="Daria Kryvosheieva" userId="3bfe3449aa7f2677" providerId="LiveId" clId="{467228EE-644E-48B0-8C9A-95D4024470A9}" dt="2024-06-17T06:06:52.382" v="3438" actId="478"/>
          <ac:inkMkLst>
            <pc:docMk/>
            <pc:sldMk cId="3987494982" sldId="269"/>
            <ac:inkMk id="20" creationId="{16F4E945-629C-9DCA-9282-CF62C8497251}"/>
          </ac:inkMkLst>
        </pc:inkChg>
        <pc:inkChg chg="del">
          <ac:chgData name="Daria Kryvosheieva" userId="3bfe3449aa7f2677" providerId="LiveId" clId="{467228EE-644E-48B0-8C9A-95D4024470A9}" dt="2024-06-17T06:06:49.303" v="3432" actId="478"/>
          <ac:inkMkLst>
            <pc:docMk/>
            <pc:sldMk cId="3987494982" sldId="269"/>
            <ac:inkMk id="21" creationId="{DD4FCEEC-FA6A-C0A4-344A-7EB64A1E4B22}"/>
          </ac:inkMkLst>
        </pc:inkChg>
        <pc:inkChg chg="del">
          <ac:chgData name="Daria Kryvosheieva" userId="3bfe3449aa7f2677" providerId="LiveId" clId="{467228EE-644E-48B0-8C9A-95D4024470A9}" dt="2024-06-17T06:06:48.859" v="3431" actId="478"/>
          <ac:inkMkLst>
            <pc:docMk/>
            <pc:sldMk cId="3987494982" sldId="269"/>
            <ac:inkMk id="22" creationId="{C78845BF-B444-4D00-6208-CEC643E5B893}"/>
          </ac:inkMkLst>
        </pc:inkChg>
        <pc:inkChg chg="del">
          <ac:chgData name="Daria Kryvosheieva" userId="3bfe3449aa7f2677" providerId="LiveId" clId="{467228EE-644E-48B0-8C9A-95D4024470A9}" dt="2024-06-17T06:06:48.401" v="3430" actId="478"/>
          <ac:inkMkLst>
            <pc:docMk/>
            <pc:sldMk cId="3987494982" sldId="269"/>
            <ac:inkMk id="23" creationId="{73211F82-B383-2310-59FA-BAC57C819A0B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47" creationId="{B3F2E75B-7B74-85D2-A591-DABC1B501C87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48" creationId="{B1E740A6-668B-05E9-F586-5689ECA76884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49" creationId="{003C6BC3-ADF6-B014-D533-6C6097E2F43A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1" creationId="{AD5D7DB0-8C65-E20D-F295-C9A467B99BE7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2" creationId="{D28364C0-0A5F-D4B1-8C00-8FEAF8A91253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3" creationId="{1B7C131C-2B8F-E31F-27AE-067E0D67AEBA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4" creationId="{51F645B1-DFEF-39C3-AC0D-AF2A1143DBB7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5" creationId="{FF747661-D601-0B75-7772-4D102894DDCD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6" creationId="{2E623DD4-BC33-7406-2343-286A5F1E991C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7" creationId="{369AF60E-D138-F7E2-7B51-5626A9D7AE37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8" creationId="{63F77913-5038-0179-C19F-4743715FD8F8}"/>
          </ac:inkMkLst>
        </pc:inkChg>
        <pc:inkChg chg="add del mod">
          <ac:chgData name="Daria Kryvosheieva" userId="3bfe3449aa7f2677" providerId="LiveId" clId="{467228EE-644E-48B0-8C9A-95D4024470A9}" dt="2024-06-17T06:10:09.967" v="3441" actId="164"/>
          <ac:inkMkLst>
            <pc:docMk/>
            <pc:sldMk cId="3987494982" sldId="269"/>
            <ac:inkMk id="59" creationId="{E3C9D63D-763F-D3B0-13E9-F0A2676E9B34}"/>
          </ac:inkMkLst>
        </pc:inkChg>
      </pc:sldChg>
      <pc:sldChg chg="addSp delSp modSp new mod">
        <pc:chgData name="Daria Kryvosheieva" userId="3bfe3449aa7f2677" providerId="LiveId" clId="{467228EE-644E-48B0-8C9A-95D4024470A9}" dt="2024-06-17T06:22:57.384" v="3516" actId="22"/>
        <pc:sldMkLst>
          <pc:docMk/>
          <pc:sldMk cId="13315205" sldId="270"/>
        </pc:sldMkLst>
        <pc:spChg chg="del mod">
          <ac:chgData name="Daria Kryvosheieva" userId="3bfe3449aa7f2677" providerId="LiveId" clId="{467228EE-644E-48B0-8C9A-95D4024470A9}" dt="2024-06-17T06:22:53.592" v="3513" actId="478"/>
          <ac:spMkLst>
            <pc:docMk/>
            <pc:sldMk cId="13315205" sldId="270"/>
            <ac:spMk id="2" creationId="{14CF41E7-9CF9-3721-2FD9-B1BDEDC54AF1}"/>
          </ac:spMkLst>
        </pc:spChg>
        <pc:spChg chg="del">
          <ac:chgData name="Daria Kryvosheieva" userId="3bfe3449aa7f2677" providerId="LiveId" clId="{467228EE-644E-48B0-8C9A-95D4024470A9}" dt="2024-06-17T06:22:55.034" v="3514" actId="478"/>
          <ac:spMkLst>
            <pc:docMk/>
            <pc:sldMk cId="13315205" sldId="270"/>
            <ac:spMk id="3" creationId="{64E33B78-FB7F-4497-4F58-45D1D82FF0A6}"/>
          </ac:spMkLst>
        </pc:spChg>
        <pc:spChg chg="add del mod">
          <ac:chgData name="Daria Kryvosheieva" userId="3bfe3449aa7f2677" providerId="LiveId" clId="{467228EE-644E-48B0-8C9A-95D4024470A9}" dt="2024-06-17T06:22:56.167" v="3515" actId="478"/>
          <ac:spMkLst>
            <pc:docMk/>
            <pc:sldMk cId="13315205" sldId="270"/>
            <ac:spMk id="5" creationId="{2414A185-40A8-9240-A214-B1178841F929}"/>
          </ac:spMkLst>
        </pc:spChg>
        <pc:picChg chg="add">
          <ac:chgData name="Daria Kryvosheieva" userId="3bfe3449aa7f2677" providerId="LiveId" clId="{467228EE-644E-48B0-8C9A-95D4024470A9}" dt="2024-06-17T06:22:57.384" v="3516" actId="22"/>
          <ac:picMkLst>
            <pc:docMk/>
            <pc:sldMk cId="13315205" sldId="270"/>
            <ac:picMk id="7" creationId="{647A493D-67DF-EAC4-3B39-5BA2C6C26BE6}"/>
          </ac:picMkLst>
        </pc:picChg>
      </pc:sldChg>
      <pc:sldChg chg="addSp modSp add del mod">
        <pc:chgData name="Daria Kryvosheieva" userId="3bfe3449aa7f2677" providerId="LiveId" clId="{467228EE-644E-48B0-8C9A-95D4024470A9}" dt="2024-06-17T06:00:40.607" v="3359" actId="47"/>
        <pc:sldMkLst>
          <pc:docMk/>
          <pc:sldMk cId="687666343" sldId="270"/>
        </pc:sldMkLst>
        <pc:spChg chg="mod">
          <ac:chgData name="Daria Kryvosheieva" userId="3bfe3449aa7f2677" providerId="LiveId" clId="{467228EE-644E-48B0-8C9A-95D4024470A9}" dt="2024-06-17T05:56:24.238" v="3356" actId="20577"/>
          <ac:spMkLst>
            <pc:docMk/>
            <pc:sldMk cId="687666343" sldId="270"/>
            <ac:spMk id="3" creationId="{C0898C5F-2E88-68FF-1698-EA675B8AFDF4}"/>
          </ac:spMkLst>
        </pc:spChg>
        <pc:picChg chg="add mod">
          <ac:chgData name="Daria Kryvosheieva" userId="3bfe3449aa7f2677" providerId="LiveId" clId="{467228EE-644E-48B0-8C9A-95D4024470A9}" dt="2024-06-17T05:57:09.897" v="3358" actId="1076"/>
          <ac:picMkLst>
            <pc:docMk/>
            <pc:sldMk cId="687666343" sldId="270"/>
            <ac:picMk id="4" creationId="{E311D020-FB2E-95AB-75D7-AD68F6D9EC00}"/>
          </ac:picMkLst>
        </pc:picChg>
      </pc:sldChg>
      <pc:sldChg chg="new del">
        <pc:chgData name="Daria Kryvosheieva" userId="3bfe3449aa7f2677" providerId="LiveId" clId="{467228EE-644E-48B0-8C9A-95D4024470A9}" dt="2024-06-17T06:20:40.451" v="3499" actId="47"/>
        <pc:sldMkLst>
          <pc:docMk/>
          <pc:sldMk cId="3838226944" sldId="270"/>
        </pc:sldMkLst>
      </pc:sldChg>
      <pc:sldChg chg="addSp delSp new mod ord">
        <pc:chgData name="Daria Kryvosheieva" userId="3bfe3449aa7f2677" providerId="LiveId" clId="{467228EE-644E-48B0-8C9A-95D4024470A9}" dt="2024-06-17T06:43:06.682" v="3579" actId="22"/>
        <pc:sldMkLst>
          <pc:docMk/>
          <pc:sldMk cId="4236732335" sldId="271"/>
        </pc:sldMkLst>
        <pc:spChg chg="del">
          <ac:chgData name="Daria Kryvosheieva" userId="3bfe3449aa7f2677" providerId="LiveId" clId="{467228EE-644E-48B0-8C9A-95D4024470A9}" dt="2024-06-17T06:23:37.022" v="3519" actId="478"/>
          <ac:spMkLst>
            <pc:docMk/>
            <pc:sldMk cId="4236732335" sldId="271"/>
            <ac:spMk id="2" creationId="{86E0B68C-B00D-9437-2A51-307C0CD34FDF}"/>
          </ac:spMkLst>
        </pc:spChg>
        <pc:spChg chg="del">
          <ac:chgData name="Daria Kryvosheieva" userId="3bfe3449aa7f2677" providerId="LiveId" clId="{467228EE-644E-48B0-8C9A-95D4024470A9}" dt="2024-06-17T06:23:35.854" v="3518" actId="478"/>
          <ac:spMkLst>
            <pc:docMk/>
            <pc:sldMk cId="4236732335" sldId="271"/>
            <ac:spMk id="3" creationId="{30074ED6-2AB9-72A8-C0E2-69BCB6FC26B9}"/>
          </ac:spMkLst>
        </pc:spChg>
        <pc:picChg chg="add">
          <ac:chgData name="Daria Kryvosheieva" userId="3bfe3449aa7f2677" providerId="LiveId" clId="{467228EE-644E-48B0-8C9A-95D4024470A9}" dt="2024-06-17T06:43:06.682" v="3579" actId="22"/>
          <ac:picMkLst>
            <pc:docMk/>
            <pc:sldMk cId="4236732335" sldId="271"/>
            <ac:picMk id="5" creationId="{2620C357-DEEC-0B60-991B-D3E66C8BE6AB}"/>
          </ac:picMkLst>
        </pc:picChg>
      </pc:sldChg>
      <pc:sldChg chg="addSp delSp new mod">
        <pc:chgData name="Daria Kryvosheieva" userId="3bfe3449aa7f2677" providerId="LiveId" clId="{467228EE-644E-48B0-8C9A-95D4024470A9}" dt="2024-06-17T06:45:43.801" v="3583" actId="22"/>
        <pc:sldMkLst>
          <pc:docMk/>
          <pc:sldMk cId="840058247" sldId="272"/>
        </pc:sldMkLst>
        <pc:spChg chg="del">
          <ac:chgData name="Daria Kryvosheieva" userId="3bfe3449aa7f2677" providerId="LiveId" clId="{467228EE-644E-48B0-8C9A-95D4024470A9}" dt="2024-06-17T06:43:16.745" v="3581" actId="478"/>
          <ac:spMkLst>
            <pc:docMk/>
            <pc:sldMk cId="840058247" sldId="272"/>
            <ac:spMk id="2" creationId="{ED06FD89-3478-5464-D88C-FBE72485FF0B}"/>
          </ac:spMkLst>
        </pc:spChg>
        <pc:spChg chg="del">
          <ac:chgData name="Daria Kryvosheieva" userId="3bfe3449aa7f2677" providerId="LiveId" clId="{467228EE-644E-48B0-8C9A-95D4024470A9}" dt="2024-06-17T06:43:18.698" v="3582" actId="478"/>
          <ac:spMkLst>
            <pc:docMk/>
            <pc:sldMk cId="840058247" sldId="272"/>
            <ac:spMk id="3" creationId="{E37674DE-3DA2-FD75-6CA0-6C304FB36D99}"/>
          </ac:spMkLst>
        </pc:spChg>
        <pc:picChg chg="add">
          <ac:chgData name="Daria Kryvosheieva" userId="3bfe3449aa7f2677" providerId="LiveId" clId="{467228EE-644E-48B0-8C9A-95D4024470A9}" dt="2024-06-17T06:45:43.801" v="3583" actId="22"/>
          <ac:picMkLst>
            <pc:docMk/>
            <pc:sldMk cId="840058247" sldId="272"/>
            <ac:picMk id="5" creationId="{D814EABC-1F1B-C3F7-A404-0EC57E072E46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22.50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1,'3'0,"5"0,2 0,4 0,2 0,2 0,0 0,-3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5:00.997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1,'1232'0,"-1221"0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36:07.30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36:08.38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36:09.5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3.320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13 24575,'1'2'0,"1"0"0,-1 0 0,1-1 0,-1 1 0,0 0 0,1 0 0,-1 0 0,0 0 0,0 1 0,-1-1 0,1 0 0,0 4 0,0-4 0,7 32 0,-6-25 0,0 0 0,1 0 0,-1 0 0,8 14 0,-6-53 0,-4 28 0,0-10 0,1-1 0,4-23 0,-5 34 0,0 0 0,1-1 0,-1 1 0,1 0 0,0 0 0,0 0 0,-1 0 0,1 0 0,1 0 0,-1 0 0,0 0 0,0 0 0,1 0 0,-1 1 0,1-1 0,0 0 0,-1 1 0,1-1 0,0 1 0,0 0 0,0 0 0,0 0 0,4-2 0,-4 3 0,-1 0 0,1 0 0,-1 1 0,1-1 0,0 1 0,-1-1 0,1 1 0,-1-1 0,1 1 0,-1 0 0,1 0 0,-1 0 0,0 0 0,1 0 0,-1 0 0,0 0 0,0 0 0,0 0 0,0 1 0,0-1 0,0 0 0,1 3 0,20 34 0,-22-38 0,10 34-1365,-9-28-5461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3.795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0 24575,'1'0'0,"0"1"0,0-1 0,0 0 0,-1 1 0,1-1 0,0 0 0,0 1 0,-1-1 0,1 1 0,0-1 0,-1 1 0,1-1 0,0 1 0,-1 0 0,1-1 0,-1 1 0,1 0 0,-1-1 0,1 1 0,-1 0 0,0 0 0,1 1 0,8 22 0,-7-18 0,5 23 0,-1-1 0,-1 1 0,2 57 0,-6-69 0,-1-16-1365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4.364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58 24575,'0'-2'0,"0"-1"0,0 1 0,0-1 0,1 1 0,-1-1 0,0 1 0,1 0 0,0-1 0,0 1 0,-1 0 0,1-1 0,0 1 0,1 0 0,-1 0 0,0 0 0,1 0 0,-1 0 0,1 0 0,0 0 0,-1 1 0,1-1 0,0 0 0,0 1 0,3-2 0,-2 2 0,-1 0 0,0 1 0,0-1 0,1 1 0,-1 0 0,0 0 0,0-1 0,1 2 0,-1-1 0,0 0 0,1 0 0,-1 1 0,0-1 0,0 1 0,0 0 0,0 0 0,1-1 0,-1 1 0,0 1 0,0-1 0,0 0 0,-1 0 0,1 1 0,0-1 0,0 1 0,1 2 0,-1-2 0,0 0 0,-1 0 0,1-1 0,-1 1 0,0 0 0,1 1 0,-1-1 0,0 0 0,0 0 0,0 0 0,-1 1 0,1-1 0,0 0 0,-1 1 0,0-1 0,1 1 0,-1-1 0,0 0 0,0 1 0,0-1 0,-1 1 0,0 3 0,1-5 0,-1 0 0,0 0 0,1 1 0,-1-1 0,0 0 0,0 0 0,0 0 0,0 0 0,0 0 0,0 0 0,0 0 0,0 0 0,0 0 0,0 0 0,-1 0 0,1-1 0,0 1 0,-1-1 0,1 1 0,0-1 0,-1 1 0,1-1 0,-1 0 0,1 1 0,0-1 0,-1 0 0,1 0 0,-1 0 0,1 0 0,-1-1 0,1 1 0,0 0 0,-1-1 0,1 1 0,-1 0 0,1-1 0,0 0 0,-2 0 0,-4-2-1365,1 1-5461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5.347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3 0 24575,'-1'38'0,"0"-23"0,0-1 0,1 1 0,4 26 0,-4-40 0,0-1 0,1 1 0,-1 0 0,0 0 0,0-1 0,0 1 0,0-1 0,1 1 0,-1 0 0,0-1 0,1 1 0,-1 0 0,0-1 0,1 1 0,-1-1 0,1 1 0,-1-1 0,1 1 0,-1-1 0,1 0 0,-1 1 0,1-1 0,0 1 0,-1-1 0,1 0 0,0 0 0,-1 1 0,2-1 0,-1 0 0,1 0 0,-1 0 0,0 0 0,1-1 0,-1 1 0,0 0 0,1-1 0,-1 1 0,0-1 0,0 0 0,0 1 0,1-1 0,0-1 0,2-1 0,0 0 0,0 0 0,0-1 0,-1 1 0,0-1 0,0 0 0,3-5 0,9-41 0,-12 37 0,-2 12 0,-1 4 0,-1 17-113,0-6-137,1 1-1,1-1 1,0 1-1,3 15 1,-1-22-6576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6.149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0 141 24575,'4'1'0,"-1"-1"0,1 1 0,0 0 0,-1 0 0,1 0 0,-1 0 0,0 1 0,5 2 0,20 6 0,-26-10 0,-1 0 0,1 0 0,-1 0 0,1-1 0,0 1 0,-1 0 0,1-1 0,-1 1 0,1 0 0,-1-1 0,0 0 0,1 1 0,-1-1 0,1 0 0,-1 0 0,0 0 0,0 0 0,3-2 0,-2 0 0,1 0 0,-1 0 0,1-1 0,-1 1 0,0-1 0,0 1 0,0-1 0,-1 0 0,0 0 0,1 0 0,-1 0 0,0 0 0,-1 0 0,1-5 0,0-6 0,-1-1 0,-2-21 0,2 36 0,0 0 0,0 0 0,0 0 0,0 0 0,-1 1 0,1-1 0,0 0 0,0 0 0,0 0 0,-1 0 0,1 0 0,-1 1 0,1-1 0,0 0 0,-1 0 0,0 1 0,1-1 0,-1 0 0,1 0 0,-1 1 0,0-1 0,1 1 0,-1-1 0,0 1 0,0-1 0,1 1 0,-1-1 0,0 1 0,0 0 0,0-1 0,0 1 0,0 0 0,1 0 0,-1-1 0,0 1 0,0 0 0,0 0 0,-1 0 0,0 1 0,1-1 0,0 0 0,-1 1 0,1-1 0,0 1 0,-1-1 0,1 1 0,0 0 0,0 0 0,-1 0 0,1-1 0,0 1 0,0 0 0,0 0 0,0 0 0,0 0 0,0 1 0,1-1 0,-1 0 0,0 0 0,0 1 0,1-1 0,-2 3 0,2-1 4,-1 0 0,0 0 0,1 1 0,0-1 0,0 0 0,0 0 0,0 1 0,0-1 0,1 0 0,-1 0 0,1 1 0,0-1 0,0 0 0,0 0 0,0 0 0,0 0 0,1 0 0,0 0 1,-1-1-1,1 1 0,0 0 0,4 3 0,4 4-166,1-1 0,-1 0 1,2-1-1,11 8 1,-10-8-489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7.053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23 24575,'7'19'0,"-1"0"0,0 0 0,5 36 0,-11-56 0,-1-15 0,4-32 0,-2 44 0,-1 0 0,1 0 0,0-1 0,0 1 0,1 1 0,-1-1 0,1 0 0,0 0 0,0 0 0,0 1 0,0-1 0,0 1 0,5-5 0,-6 8 0,-1-1 0,1 0 0,0 1 0,0-1 0,-1 1 0,1-1 0,0 1 0,0-1 0,0 1 0,0 0 0,0-1 0,0 1 0,0 0 0,0 0 0,0 0 0,-1 0 0,1 0 0,0 0 0,0 0 0,0 0 0,0 0 0,0 0 0,0 0 0,0 1 0,0-1 0,0 0 0,0 1 0,0-1 0,0 0 0,-1 1 0,1-1 0,0 1 0,0 0 0,-1-1 0,1 1 0,0-1 0,-1 1 0,1 0 0,0 0 0,-1 0 0,1-1 0,-1 1 0,1 0 0,-1 0 0,1 1 0,4 7 0,-1-1 0,0 1 0,4 15 0,-5-15 0,0-3 0,-2-2 0,0 1 0,1-2 0,0 1 0,-1 0 0,2 0 0,3 6 0,-5-10 0,-1 1 0,0-1 0,0 0 0,0 0 0,0 0 0,1 0 0,-1 0 0,0 0 0,0 0 0,0 0 0,0 0 0,1 0 0,-1 0 0,0 0 0,0 0 0,0 0 0,0 0 0,1 0 0,-1 0 0,0 0 0,0 0 0,0 0 0,1 0 0,-1 0 0,0 0 0,0 0 0,0 0 0,0 0 0,1 0 0,-1 0 0,0 0 0,0-1 0,0 1 0,0 0 0,0 0 0,1 0 0,-1 0 0,0 0 0,0-1 0,0 1 0,0 0 0,7-12 0,1-12 0,-8 24 0,5-20 0,-5 15 0,1 1 0,0-1 0,0 0 0,1 0 0,-1 1 0,1-1 0,0 1 0,0 0 0,0-1 0,1 1 0,4-6 0,-6 10 0,-1-1 0,1 1 0,0 0 0,-1 0 0,1-1 0,-1 1 0,1 0 0,0 0 0,-1 0 0,1 0 0,0-1 0,-1 1 0,1 0 0,0 0 0,-1 0 0,1 1 0,0-1 0,-1 0 0,1 0 0,0 0 0,-1 0 0,1 1 0,0-1 0,-1 0 0,1 1 0,-1-1 0,1 0 0,0 1 0,-1-1 0,1 1 0,-1-1 0,1 1 0,-1-1 0,0 1 0,1-1 0,-1 1 0,0-1 0,1 1 0,-1 0 0,0-1 0,1 1 0,-1 0 0,0 0 0,13 33 0,-12-32 0,21 91-1365,-20-86-5461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7.735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89 24575,'5'0'0,"1"1"0,1-1 0,-1-1 0,0 1 0,0-1 0,0 0 0,0 0 0,7-3 0,-12 4 0,0-1 0,0 1 0,0-1 0,0 0 0,0 1 0,0-1 0,0 0 0,0 0 0,0 0 0,0 0 0,0 0 0,0 0 0,-1 0 0,1 0 0,0 0 0,0-2 0,-1 1 0,1 0 0,-1-1 0,1 1 0,-1 0 0,0 0 0,0-1 0,0 1 0,0 0 0,0-1 0,0 1 0,-2-5 0,1 5 0,0 0 0,1 0 0,-1-1 0,0 1 0,-1 0 0,1 0 0,0 0 0,-1 0 0,1 1 0,-1-1 0,1 0 0,-1 0 0,0 1 0,-2-2 0,3 2 0,1 1 0,-1 0 0,1-1 0,-1 1 0,1 0 0,-1 0 0,0-1 0,1 1 0,-1 0 0,1 0 0,-1 0 0,0 0 0,1 0 0,-1 0 0,1 0 0,-1 0 0,0 0 0,1 0 0,-1 0 0,1 0 0,-1 1 0,0-1 0,0 1 0,0 0 0,0-1 0,0 1 0,1 0 0,-1 0 0,0 0 0,1 0 0,-1 0 0,1-1 0,-1 1 0,1 0 0,-1 0 0,1 1 0,0-1 0,-1 0 0,1 0 0,0 1 0,-2 17 0,0 1 0,2-1 0,2 27 0,-1-29 0,-1-15 0,0-1 0,0 0 0,0 1 0,0-1 0,1 0 0,-1 1 0,0-1 0,1 0 0,-1 0 0,1 1 0,-1-1 0,1 0 0,0 0 0,-1 0 0,1 0 0,0 0 0,0 0 0,0 0 0,0 0 0,0 0 0,0 0 0,0 0 0,0-1 0,0 1 0,0 0 0,0-1 0,1 1 0,-1-1 0,0 1 0,0-1 0,1 0 0,-1 1 0,0-1 0,1 0 0,-1 0 0,0 0 0,1 0 0,-1 0 0,0 0 0,1 0 0,0-1 0,3 0 0,0 0 0,0 0 0,-1 0 0,1-1 0,-1 1 0,1-1 0,-1-1 0,1 1 0,-1 0 0,4-5 0,-6 6-105,-1 1 0,0-1 0,0 0 0,1 0 0,-1 1 0,0-1 0,1 0 0,-1 1 0,1 0 0,-1-1 0,1 1 0,1-1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5:11.024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0 0,'668'0,"-659"0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8.145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5 1 24575,'0'1'0,"1"2"0,1 2 0,-1 2 0,0 2 0,0 1 0,-1 1 0,0 1 0,0 0 0,-1 0 0,0 0 0,-1-1 0,-1-1 0,1-2 0,1-4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8.570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0 24575,'18'20'0,"-2"1"0,15 24 0,-11-14 0,-19-31-47,-1 1 0,1 0 0,0 0 0,-1-1 0,1 1 0,0-1 0,0 1 0,0-1 0,-1 1-1,1-1 1,0 1 0,0-1 0,0 1 0,0-1 0,0 0 0,0 0 0,0 1 0,0-1 0,0 0 0,0 0 0,0 0 0,0 0-1,0 0 1,0 0 0,0-1 0,-1 1 0,1 0 0,2-1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39.251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3 0 24575,'-1'35'0,"0"-22"0,0-1 0,1 1 0,1-1 0,0 1 0,1-1 0,0 1 0,5 16 0,-7-28 0,0 0 0,1 0 0,-1 0 0,0-1 0,0 1 0,1 0 0,-1 0 0,0 0 0,1-1 0,-1 1 0,1 0 0,-1-1 0,1 1 0,-1 0 0,1-1 0,0 1 0,-1-1 0,1 1 0,0-1 0,-1 1 0,1-1 0,0 1 0,0-1 0,-1 0 0,1 1 0,0-1 0,0 0 0,0 0 0,-1 0 0,1 1 0,0-1 0,0 0 0,0 0 0,0 0 0,0 0 0,-1-1 0,1 1 0,1 0 0,-1-1 0,1 0 0,-1 0 0,0 0 0,0 0 0,0 0 0,1 0 0,-1 0 0,-1-1 0,1 1 0,0 0 0,0-1 0,0 1 0,-1 0 0,1-1 0,0 1 0,-1-1 0,0 1 0,1-1 0,-1 1 0,0-3 0,1 0 20,0-1 0,-1 0 0,0 1 0,0-1 0,-2-8 0,2 11-82,0 1 0,-1 0 0,1-1 0,0 1 1,-1 0-1,0-1 0,1 1 0,-1 0 0,0 0 0,0 0 0,0-1 0,0 1 1,0 0-1,0 0 0,0 0 0,0 1 0,0-1 0,0 0 0,0 0 0,-1 0 1,1 1-1,0-1 0,-2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0.504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53 0 24575,'-1'0'0,"-1"1"0,-2 5 0,-2 3 0,-1 4 0,0 6 0,0 0 0,2 2 0,1-1 0,1-1 0,1-2 0,0-3 0,0-5 0,2-6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1.233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0 24575,'9'20'0,"-1"1"0,0-1 0,8 42 0,-16-62 0,0 1 0,0-1 0,0 0 0,0 0 0,0 1 0,0-1 0,0 0 0,0 0 0,0 1 0,0-1 0,0 0 0,0 0 0,0 1 0,0-1 0,0 0 0,0 0 0,1 1 0,-1-1 0,0 0 0,0 0 0,0 1 0,0-1 0,0 0 0,1 0 0,-1 0 0,0 0 0,0 1 0,0-1 0,1 0 0,-1 0 0,0 0 0,0 0 0,1 0 0,-1 0 0,0 0 0,0 1 0,1-1 0,-1 0 0,0 0 0,0 0 0,1 0 0,-1 0 0,0 0 0,0 0 0,1 0 0,-1 0 0,0-1 0,0 1 0,1 0 0,-1 0 0,12-14 0,7-24 0,3-28 0,-11 105 0,-9-32 0,0 5 0,1 1 0,0 0 0,6 13 0,-8-24 0,-1 0 0,1 0 0,0 0 0,0 0 0,0 0 0,0 0 0,1 0 0,-1 0 0,1 0 0,-1-1 0,1 1 0,-1-1 0,1 1 0,0-1 0,0 1 0,0-1 0,-1 0 0,1 0 0,1 0 0,-1 0 0,0 0 0,0 0 0,0-1 0,0 1 0,4-1 0,-1 0-1365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1.614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0 24575,'1'10'0,"0"1"0,1-1 0,0 0 0,0 0 0,1 0 0,0 0 0,6 11 0,-8-19-50,1 0-1,-1 0 1,1 0-1,0 0 0,-1 0 1,1-1-1,0 1 1,0 0-1,0-1 1,0 1-1,1-1 0,-1 0 1,0 0-1,0 0 1,1 0-1,-1 0 1,1 0-1,-1-1 0,1 1 1,-1-1-1,1 0 1,-1 0-1,1 0 1,-1 0-1,1 0 1,2-1-1,3 1-6775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2.001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24 24575,'0'-1'0,"0"-1"0,0-1 0,0-2 0,0 0 0,0-2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2.530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3 0 24575,'-1'24'0,"0"-17"0,1 0 0,-1 1 0,1-1 0,3 14 0,-3-19 0,0 0 0,1 0 0,0 0 0,-1 0 0,1-1 0,0 1 0,0 0 0,0-1 0,0 1 0,0-1 0,0 1 0,1-1 0,-1 1 0,0-1 0,1 0 0,-1 1 0,1-1 0,-1 0 0,1 0 0,0 0 0,0-1 0,-1 1 0,4 1 0,-3-2 0,0 1 0,-1-1 0,1 0 0,0 0 0,-1 1 0,1-1 0,-1 0 0,1-1 0,0 1 0,-1 0 0,1 0 0,0-1 0,-1 1 0,1-1 0,-1 1 0,1-1 0,-1 0 0,1 0 0,-1 0 0,1 1 0,-1-1 0,0 0 0,0-1 0,1 1 0,-1 0 0,0 0 0,0 0 0,0-1 0,0 1 0,0-1 0,-1 1 0,1-1 0,0-1 0,3-6 0,0-1 0,-1 1 0,0 0 0,1-13 0,-3 17 0,21 57 0,-9-25-1365,-9-21-5461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2.986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89 24575,'0'-1'0,"0"-1"0,1-2 0,1-1 0,2-3 0,0-1 0,2 0 0,-2 0 0,1 1 0,-1 2 0,0 0 0,0 0 0,1 1 0,-1 0 0,0-1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4.445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45 13 24575,'0'0'0,"0"-1"0,0 1 0,0-1 0,-1 0 0,1 1 0,0-1 0,0 1 0,-1-1 0,1 1 0,0-1 0,-1 1 0,1-1 0,-1 1 0,1-1 0,0 1 0,-1-1 0,1 1 0,-1 0 0,1-1 0,-1 1 0,0 0 0,1-1 0,-1 1 0,1 0 0,-1 0 0,1 0 0,-1-1 0,0 1 0,1 0 0,-2 0 0,1 0 0,0 0 0,0 0 0,0 0 0,0-1 0,0 2 0,1-1 0,-1 0 0,0 0 0,0 0 0,0 0 0,0 0 0,0 1 0,0-1 0,1 0 0,-1 1 0,0-1 0,0 1 0,0-1 0,1 1 0,-1-1 0,-1 2 0,0 2 0,1 0 0,-1 0 0,1 0 0,-1 0 0,1 1 0,0-1 0,1 0 0,-1 1 0,1-1 0,0 7 0,0-3 0,1 1 0,-1-1 0,2 1 0,2 12 0,-3-18-37,0-1 0,1 0 1,-1 1-1,0-1 0,1 0 0,-1 0 0,1 0 0,0 0 0,-1 0 0,1-1 0,0 1 0,0 0 1,0-1-1,1 1 0,-1-1 0,0 0 0,0 0 0,1 0 0,-1 0 0,1 0 0,-1-1 0,1 1 1,-1-1-1,1 1 0,-1-1 0,1 0 0,-1 0 0,1 0 0,-1 0 0,1 0 0,0-1 0,-1 1 1,1-1-1,-1 0 0,0 0 0,5-2 0,3-3-6789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5:13.614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0 0,'1006'0,"-990"0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5.123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13 24575,'0'13'0,"1"-1"0,1 1 0,0 0 0,1-1 0,0 1 0,1-1 0,5 13 0,-9-25 0,0 0 0,0 0 0,0 0 0,0 0 0,0 1 0,0-1 0,0 0 0,1 0 0,-1 0 0,0 0 0,0 1 0,0-1 0,0 0 0,0 0 0,0 0 0,0 0 0,0 0 0,0 1 0,1-1 0,-1 0 0,0 0 0,0 0 0,0 0 0,0 0 0,1 0 0,-1 0 0,0 0 0,0 1 0,0-1 0,0 0 0,1 0 0,-1 0 0,0 0 0,0 0 0,0 0 0,0 0 0,1 0 0,-1 0 0,0 0 0,0 0 0,0 0 0,0 0 0,1-1 0,3-8 0,2-20 0,-5 25 0,0-6 0,8-32 0,-9 39 0,1 1 0,0 0 0,-1-1 0,1 1 0,0 0 0,1 0 0,-1 0 0,0 0 0,1 0 0,-1 0 0,1 0 0,-1 0 0,1 0 0,2-1 0,-3 3 0,1-1 0,-1 1 0,1 0 0,-1-1 0,1 1 0,-1 0 0,1 0 0,-1 0 0,1 0 0,-1 1 0,1-1 0,-1 0 0,1 1 0,-1-1 0,1 1 0,-1-1 0,1 1 0,-1 0 0,0-1 0,1 1 0,-1 0 0,0 0 0,0 0 0,0 0 0,0 0 0,0 0 0,0 0 0,2 3 0,2 2 0,1 1 0,-1-1 0,7 15 0,3 20 0,-13-33 0,0 0 0,1 0 0,5 11 0,-8-19 3,0 0-1,0 1 1,0-1 0,1 0-1,-1 0 1,0 1-1,0-1 1,0 0-1,1 1 1,-1-1 0,0 0-1,0 0 1,1 0-1,-1 1 1,0-1 0,1 0-1,-1 0 1,0 0-1,1 0 1,-1 0-1,0 1 1,1-1 0,-1 0-1,0 0 1,1 0-1,-1 0 1,0 0 0,1 0-1,-1 0 1,0 0-1,1 0 1,-1 0-1,0-1 1,1 1 0,-1 0-1,0 0 1,1 0-1,-1 0 1,0 0 0,1-1-1,-1 1 1,1 0-1,10-12-1306,-10 12 1132,5-8-6654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5.486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0 24575,'1'2'0,"0"2"0,0 1 0,1 2 0,0 2 0,0 0 0,-1 0 0,1 0 0,0 0 0,-1-2 0,1 0 0,1-2 0,0 1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5.818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1 24575,'1'1'0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6.746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1 174 24575,'4'-1'0,"0"0"0,0 0 0,1 0 0,-1 0 0,0-1 0,0 1 0,0-1 0,0 0 0,0 0 0,-1-1 0,1 1 0,5-6 0,-1 1 0,-1 0 0,0 0 0,0-1 0,8-11 0,-12 14 0,-1 0 0,1-1 0,-1 1 0,0 0 0,-1 0 0,1-1 0,-1 1 0,0-1 0,0-11 0,-1 16 0,0 0 0,0 0 0,0-1 0,0 1 0,0 0 0,0-1 0,0 1 0,-1 0 0,1 0 0,0 0 0,-1-1 0,1 1 0,-1 0 0,1 0 0,-1 0 0,1 0 0,-1 0 0,0 0 0,0 0 0,1 0 0,-1 0 0,0 0 0,0 0 0,0 0 0,0 1 0,0-1 0,0 0 0,0 1 0,-1-1 0,1 1 0,0-1 0,0 1 0,0-1 0,0 1 0,-1 0 0,1 0 0,0 0 0,0-1 0,-1 1 0,1 0 0,0 1 0,-1-1 0,1 0 0,0 0 0,0 0 0,0 1 0,-1-1 0,-1 2 0,0-1 0,0 0 0,0 1 0,1 0 0,-1 0 0,0 0 0,1 0 0,-1 0 0,1 0 0,0 1 0,0-1 0,0 1 0,0 0 0,0-1 0,1 1 0,-1 0 0,1 0 0,-1 0 0,1 0 0,0 0 0,0 0 0,0 4 0,-2 9 0,0-1 0,-1 32 0,3-29 0,-1 3 0,1-1 0,1 1 0,1-1 0,6 31 0,-7-50 0,0 0 0,0 1 0,1-1 0,-1 0 0,1 0 0,-1 0 0,1 0 0,-1 0 0,1 0 0,-1 0 0,1 0 0,0 0 0,0 0 0,0 0 0,1 1 0,-2-2 0,1 0 0,-1 0 0,0 1 0,1-1 0,-1 0 0,1 0 0,-1 0 0,1 0 0,-1 0 0,1 0 0,-1 0 0,1 0 0,-1 0 0,1 0 0,-1 0 0,1 0 0,-1 0 0,1-1 0,-1 1 0,1 0 0,-1 0 0,1 0 0,-1-1 0,0 1 0,1-1 0,1 0 0,0-1 0,0 0 0,0 0 0,-1 0 0,1 0 0,-1 0 0,1-1 0,-1 1 0,0 0 0,0-1 0,2-4 0,-1-1 0,0 0 0,-1 0 0,0 0 0,0 0 0,0-11 0,-1 17 0,0 1 0,0-1 0,0 0 0,0 1 0,-1-1 0,1 0 0,0 0 0,-1 1 0,1-1 0,-1 0 0,1 1 0,-1-1 0,0 1 0,0-1 0,0 1 0,0-1 0,0 1 0,0-1 0,0 1 0,0 0 0,0 0 0,-1 0 0,1-1 0,0 1 0,-1 0 0,1 1 0,-1-1 0,1 0 0,-1 0 0,0 1 0,-1-1 0,2 0 4,-1 1 0,1 0 0,0 0 0,0 0 0,0 1 0,0-1 0,0 0 0,0 0 0,-1 1 0,1-1 0,0 0 0,0 1 0,0-1 0,0 1 0,0-1 0,0 1 0,0 0 0,1 0 0,-1-1 0,0 1 0,0 0 0,0 0 0,1 0 0,-1 0 0,0-1 0,1 1 0,-1 0 0,1 0 0,-1 2 0,-1 1-216,1-1 0,-1 2 0,1-1-1,0 0 1,0 0 0,0 6 0,1 0-6614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7.549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74 32 24575,'0'-1'0,"0"0"0,0-1 0,0 1 0,0 0 0,0 0 0,0 0 0,0 0 0,0 0 0,-1-1 0,1 1 0,0 0 0,-1 0 0,1 0 0,-1 0 0,1 0 0,-1 0 0,1 0 0,-1 0 0,0 0 0,1 1 0,-1-1 0,0 0 0,0 0 0,0 0 0,0 1 0,0-1 0,0 0 0,0 1 0,0-1 0,0 1 0,0-1 0,0 1 0,0 0 0,0-1 0,0 1 0,-2 0 0,1 0 0,1 0 0,-1 0 0,0 1 0,1-1 0,-1 1 0,0-1 0,1 1 0,-1-1 0,1 1 0,-1 0 0,1 0 0,-1 0 0,1 0 0,0 0 0,0 0 0,-1 0 0,1 0 0,0 1 0,0-1 0,0 0 0,0 1 0,0-1 0,0 1 0,0 2 0,-12 37 0,12-40 0,1 1 0,-1 0 0,1-1 0,0 1 0,0 0 0,0 0 0,0 0 0,0-1 0,0 1 0,0 0 0,0 0 0,1-1 0,-1 1 0,0 0 0,1-1 0,0 1 0,-1 0 0,1-1 0,0 1 0,0-1 0,2 3 0,-2-4 0,0 1 0,0-1 0,0 0 0,0 0 0,0 0 0,0 0 0,0 1 0,0-1 0,0 0 0,0-1 0,0 1 0,0 0 0,0 0 0,0 0 0,0-1 0,0 1 0,0 0 0,0-1 0,0 1 0,-1-1 0,1 1 0,0-1 0,0 0 0,0 1 0,0-1 0,-1 0 0,1 1 0,0-1 0,-1 0 0,1 0 0,0-1 0,21-29 0,-21 29 0,12-16 0,-8 21 0,1 10 0,6 39-1365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8.620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48 24575,'2'5'0,"0"-1"0,-1 1 0,1-1 0,-1 1 0,0-1 0,0 1 0,0-1 0,-1 1 0,1 0 0,-1 0 0,-1 6 0,1-1 0,1 2 0,0-29 0,1-15 0,8-6 0,-9 36 0,0 0 0,-1 1 0,1-1 0,0 1 0,0-1 0,0 1 0,0-1 0,0 1 0,0 0 0,0-1 0,0 1 0,0 0 0,1 0 0,-1 0 0,0 0 0,1 0 0,-1 0 0,1 0 0,-1 1 0,4-2 0,-4 2 0,0 0 0,-1 0 0,1 0 0,0 0 0,-1 0 0,1 0 0,0 0 0,0 0 0,-1 0 0,1 1 0,0-1 0,-1 0 0,1 1 0,0-1 0,-1 0 0,1 1 0,-1-1 0,1 1 0,-1-1 0,1 1 0,-1-1 0,1 1 0,-1-1 0,1 1 0,-1-1 0,1 1 0,-1 1 0,10 23 0,-9-23 0,-1 0 0,1 1 0,0-1 0,-1 0 0,1 0 0,0 0 0,1 1 0,-1-1 0,0 0 0,0-1 0,3 4 0,-3-5 0,-1 0 0,1 0 0,-1 0 0,1 0 0,-1 0 0,1 0 0,-1 0 0,1-1 0,-1 1 0,1 0 0,-1 0 0,0-1 0,1 1 0,-1 0 0,1 0 0,-1-1 0,0 1 0,1 0 0,-1-1 0,0 1 0,0-1 0,1 1 0,-1 0 0,0-1 0,0 1 0,1-1 0,-1 1 0,0-1 0,9-17 0,-8 15 0,5-11 0,-5 10 0,1 0 0,0 0 0,-1 0 0,1 1 0,1-1 0,3-5 0,-6 9 0,1 0 0,-1 0 0,1-1 0,-1 1 0,1 0 0,-1 0 0,1 0 0,-1 0 0,1 0 0,-1 0 0,1 0 0,-1 0 0,1 0 0,-1 0 0,1 0 0,-1 0 0,1 0 0,-1 1 0,1-1 0,-1 0 0,1 0 0,-1 1 0,1-1 0,-1 0 0,0 0 0,1 1 0,-1-1 0,1 0 0,-1 1 0,0-1 0,1 1 0,-1-1 0,0 0 0,0 1 0,1-1 0,-1 1 0,0-1 0,0 1 0,0-1 0,1 1 0,-1 0 0,14 27 0,-12-23 0,1 1 0,-2-2 0,1 0 0,0-1 0,1 1 0,-1 0 0,6 6 0,-8-10 0,1 1 0,-1-1 0,1 0 0,-1 1 0,1-1 0,-1 0 0,1 0 0,-1 1 0,1-1 0,-1 0 0,1 0 0,-1 0 0,1 0 0,-1 1 0,1-1 0,-1 0 0,1 0 0,-1 0 0,1 0 0,-1 0 0,2-1 0,-1 1 0,0 0 0,0-1 0,0 0 0,0 1 0,-1-1 0,1 0 0,0 1 0,0-1 0,0 0 0,-1 0 0,1 1 0,0-1 0,-1 0 0,2-2 0,13-27 0,-12 22 0,0 0 0,1 1 0,6-10 0,-9 17 0,-1-1 0,0 1 0,1 0 0,-1 0 0,0-1 0,1 1 0,-1 0 0,1 0 0,-1 0 0,0-1 0,1 1 0,-1 0 0,1 0 0,-1 0 0,0 0 0,1 0 0,-1 0 0,1 0 0,-1 0 0,1 0 0,-1 0 0,0 0 0,1 0 0,-1 0 0,1 0 0,-1 0 0,0 1 0,1-1 0,-1 0 0,1 0 0,-1 0 0,0 1 0,1-1 0,-1 0 0,0 0 0,1 1 0,-1-1 0,0 0 0,1 1 0,-1-1 0,0 0 0,0 1 0,0-1 0,1 1 0,-1-1 0,0 0 0,0 1 0,0-1 0,0 1 0,0 0 0,12 24 0,-11-23 0,6 19 0,-7-17 0,1 0 0,1 1 0,-1-1 0,1 0 0,-1 1 0,1-1 0,0 0 0,1 0 0,4 5 0,-7-9 0,1 1 0,-1-1 0,1 0 0,0 0 0,-1 0 0,1 0 0,0 0 0,-1 0 0,1 0 0,0-1 0,-1 1 0,1 0 0,0 0 0,-1 0 0,1-1 0,-1 1 0,1 0 0,-1-1 0,1 1 0,0 0 0,-1-1 0,1 1 0,-1-1 0,1 1 0,-1 0 0,0-1 0,1 0 0,-1 1 0,0-1 0,1 1 0,-1-1 0,0 1 0,1-1 0,-1 0 0,0 1 0,0-1 0,12-24 0,-12 24 0,10-19 0,-4 19 0,1 13 0,7 56-1365,-10-56-5461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9.512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0 24575,'0'2'0,"0"3"0,0 4 0,0 3 0,0 3 0,1 1 0,2 0 0,0-2 0,2-2 0,0-3 0,2-3 0,1-3 0,1-1 0,1-4 0,-1-3 0,-1-3 0,-1 0-8191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49.857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11 54 24575,'-1'-2'0,"0"-3"0,0-2 0,-2-2 0,1-2 0,1 0 0,-1 3-8191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53.196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18 75 24575,'1'0'0,"-1"-1"0,1 1 0,-1-1 0,1 1 0,-1-1 0,1 0 0,-1 1 0,0-1 0,1 0 0,-1 1 0,0-1 0,0 0 0,1 0 0,-1 1 0,0-1 0,0 0 0,0 0 0,0 1 0,0-1 0,0 0 0,0 0 0,0 1 0,0-1 0,0 0 0,0 0 0,-1 0 0,-11-20 0,11 19 0,-1 1 0,1-1 0,0 0 0,0 0 0,0 0 0,0 0 0,0 0 0,-1-4 0,13 28 0,-3-9 0,29 95 0,-34-96 0,-4-21 0,1 0 0,-1-1 0,3-15 0,-1-2 0,-2 14 0,2-31 0,-1 42 0,0 1 0,0-1 0,0 0 0,1 1 0,-1-1 0,0 1 0,1-1 0,-1 1 0,1-1 0,0 1 0,0-1 0,-1 1 0,1-1 0,0 1 0,0 0 0,0-1 0,0 1 0,1 0 0,-1 0 0,3-2 0,-3 3 0,0 0 0,0 0 0,0 0 0,0 0 0,0 0 0,0 0 0,0 1 0,0-1 0,0 0 0,0 1 0,0-1 0,0 0 0,0 1 0,-1-1 0,1 1 0,0-1 0,0 1 0,0 0 0,0-1 0,-1 1 0,1 0 0,0 0 0,-1-1 0,1 1 0,-1 0 0,1 0 0,-1 0 0,1 0 0,0 1 0,13 30 0,-7 6 0,-6-30 0,0 0 0,1-1 0,-1 1 0,2 0 0,5 13 0,-8-21 0,0 0 0,0 1 0,0-1 0,0 0 0,0 0 0,0 0 0,0 0 0,0 0 0,0 1 0,0-1 0,0 0 0,1 0 0,-1 0 0,0 0 0,0 0 0,0 0 0,0 0 0,0 1 0,0-1 0,1 0 0,-1 0 0,0 0 0,0 0 0,0 0 0,0 0 0,0 0 0,1 0 0,-1 0 0,0 0 0,0 0 0,0 0 0,0 0 0,0 0 0,1 0 0,-1 0 0,0 0 0,0 0 0,0 0 0,0 0 0,1 0 0,-1 0 0,0 0 0,0 0 0,0 0 0,0-1 0,0 1 0,1 0 0,-1 0 0,0 0 0,0 0 0,0 0 0,0 0 0,0 0 0,0-1 0,7-12 0,0-15 0,-3 4 0,4-19 0,-8 40 0,1 1 0,0-1 0,0 1 0,0-1 0,0 1 0,0-1 0,1 1 0,-1 0 0,1-1 0,-1 1 0,1 0 0,2-2 0,-4 4 0,1 0 0,-1-1 0,1 1 0,-1 0 0,1-1 0,-1 1 0,1 0 0,-1 0 0,1-1 0,-1 1 0,1 0 0,-1 0 0,1 0 0,0 0 0,-1 0 0,1 0 0,-1 0 0,1 0 0,-1 0 0,1 0 0,0 0 0,-1 0 0,1 1 0,-1-1 0,1 0 0,-1 0 0,1 1 0,13 13 0,3 21 0,-10-15 0,-2-1 0,7 34 0,-10-49-1365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54.980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83 75 24575,'-1'-3'0,"0"-1"0,0 0 0,0 0 0,0 0 0,0 0 0,-1 1 0,1-1 0,-1 1 0,0-1 0,0 1 0,-1 0 0,1-1 0,-1 1 0,1 0 0,-1 1 0,0-1 0,0 0 0,0 1 0,-1 0 0,1 0 0,0 0 0,-1 0 0,-4-2 0,8 4 0,-1 1 0,0-1 0,1 0 0,-1 0 0,0 0 0,1 1 0,-1-1 0,0 0 0,1 0 0,-1 1 0,1-1 0,-1 1 0,1-1 0,-1 0 0,1 1 0,-1-1 0,1 1 0,-1-1 0,1 1 0,-1 0 0,1-1 0,0 1 0,-1-1 0,1 1 0,0 0 0,0-1 0,0 1 0,-1 0 0,1-1 0,0 1 0,0 0 0,0 0 0,-4 28 0,3-24 0,-2 14 0,2 1 0,0 27 0,1-46 0,0-1 0,0 1 0,0 0 0,1 0 0,-1 0 0,0 0 0,0-1 0,1 1 0,-1 0 0,0 0 0,1 0 0,-1-1 0,1 1 0,-1 0 0,1-1 0,-1 1 0,1 0 0,-1-1 0,1 1 0,0-1 0,-1 1 0,1-1 0,0 1 0,1 0 0,0-1 0,0 1 0,-1-1 0,1 1 0,0-1 0,0 0 0,0 0 0,0 0 0,0 0 0,0 0 0,-1 0 0,3-1 0,1 0 0,-1 0 0,0-1 0,1 1 0,-1-1 0,0 0 0,0 0 0,0 0 0,7-6 0,-8 4 0,0 0 0,0-1 0,0 1 0,-1-1 0,1 1 0,-1-1 0,-1 0 0,1 0 0,0 0 0,0-5 0,3-28 0,-4 48 0,0-1 0,1 1 0,0-1 0,0 0 0,1 1 0,0-1 0,5 11 0,-6-17 0,-1 0 0,1-1 0,0 1 0,0-1 0,-1 1 0,2-1 0,-1 0 0,0 0 0,0 0 0,1 0 0,4 3 0,-6-4 0,1 0 0,0-1 0,0 1 0,0-1 0,0 1 0,0-1 0,0 0 0,0 0 0,0 1 0,0-1 0,0-1 0,0 1 0,0 0 0,0 0 0,0-1 0,0 1 0,-1-1 0,1 0 0,0 1 0,2-2 0,-1-1 0,0 1 0,1 0 0,-1-1 0,0 0 0,-1 1 0,1-1 0,0-1 0,-1 1 0,0 0 0,1 0 0,-1-1 0,-1 1 0,1-1 0,0 0 0,-1 0 0,0 1 0,1-5 0,0 1 0,0 1 0,1 0 0,0 0 0,4-7 0,-4 44 0,-2-26 0,-1 0 0,1-1 0,0 1 0,0-1 0,1 1 0,-1-1 0,1 1 0,4 7 0,-5-11 0,0 0 0,0 0 0,-1 0 0,1 0 0,0-1 0,0 1 0,0 0 0,0 0 0,0 0 0,0-1 0,0 1 0,0-1 0,1 1 0,-1-1 0,0 1 0,0-1 0,0 0 0,0 1 0,1-1 0,-1 0 0,0 0 0,0 0 0,1 0 0,-1 0 0,0 0 0,0 0 0,1-1 0,-1 1 0,0 0 0,0-1 0,0 1 0,0-1 0,1 1 0,-1-1 0,0 1 0,0-1 0,0 0 0,1-1 0,2-1 0,-1 0 0,0 0 0,0-1 0,-1 1 0,1-1 0,-1 1 0,0-1 0,0 0 0,0 0 0,0 0 0,0 0 0,-1 0 0,0 0 0,0-1 0,0 1 0,-1 0 0,1-1 0,-1 1 0,0-1 0,0-4 0,0 14 0,1 0 0,0 0 0,0 0 0,0 0 0,1 0 0,0 0 0,0 0 0,0-1 0,1 1 0,-1-1 0,6 8 0,-6-10 0,-1-1 0,1 1 0,0 0 0,0 0 0,-1-1 0,1 1 0,0-1 0,0 1 0,0-1 0,1 0 0,-1 0 0,0 0 0,0 0 0,1 0 0,-1-1 0,1 1 0,-1 0 0,0-1 0,1 0 0,-1 0 0,1 0 0,-1 0 0,1 0 0,-1 0 0,1-1 0,-1 1 0,0-1 0,4-1 0,-4 2 0,-1-1 0,0 0 0,0 0 0,1 1 0,-1-1 0,0 0 0,0 0 0,0 0 0,0 0 0,0-1 0,0 1 0,0 0 0,-1 0 0,1-1 0,0 1 0,-1 0 0,1-1 0,-1 1 0,1 0 0,-1-1 0,0 1 0,1-1 0,-1 1 0,0-1 0,0-1 0,0 1 0,0 0 0,1 0 0,-1 0 0,1 0 0,-1 0 0,1 0 0,0 0 0,0 0 0,1-3 0,-1 8 0,1 0 0,-1 0 0,0 0 0,1 0 0,-1 0 0,1-1 0,0 1 0,4 3 0,-6-5 0,1 0 0,0 0 0,0 0 0,0-1 0,0 1 0,0 0 0,0-1 0,0 1 0,0-1 0,0 1 0,0-1 0,0 0 0,0 1 0,0-1 0,1 0 0,-1 0 0,0 0 0,0 0 0,0 0 0,0 0 0,0 0 0,1 0 0,-1 0 0,0-1 0,2 1 0,-1-2 0,1 0 0,-1 1 0,0-1 0,1 0 0,-1 0 0,0-1 0,3-3 0,-3 4 0,-1 0 0,1 0 0,0 0 0,-1 0 0,1 0 0,0 1 0,0-1 0,0 1 0,1-1 0,-1 1 0,0 0 0,3-1 0,-4 2 0,0 0 0,0 0 0,0 0 0,0 0 0,0 0 0,0 1 0,0-1 0,0 0 0,0 1 0,0-1 0,0 1 0,0-1 0,0 1 0,-1 0 0,1-1 0,0 1 0,0 0 0,-1-1 0,1 1 0,0 0 0,-1 0 0,1 1 0,15 22 0,-15-22 0,7 13 0,-1 0 0,0 0 0,5 18 0,-10-26 0,0 0 0,-1 0 0,1 1 0,-1-1 0,-1 0 0,1 0 0,-1 1 0,-1-1 0,-1 11 0,2-17 0,0-1 0,0 1 0,0 0 0,-1-1 0,1 1 0,0-1 0,0 1 0,-1-1 0,1 1 0,0-1 0,-1 1 0,1-1 0,0 1 0,-1-1 0,1 0 0,-1 1 0,1-1 0,-1 1 0,1-1 0,-1 0 0,1 0 0,-1 1 0,1-1 0,-1 0 0,0 0 0,1 0 0,-1 1 0,0-1 0,-21-4 0,-17-17 0,34 17 17,0 0 0,0 0 1,1 0-1,-1 0 0,1-1 0,-6-7 0,9 11-79,0-1 0,0 0 0,-1 1 0,1-1 1,1 0-1,-1 0 0,0 0 0,0 0 0,1 0 0,-1 1 0,1-1 0,0 0 1,-1 0-1,1 0 0,0 0 0,0 0 0,0 0 0,1 0 0,-1 0 0,0 0 1,1 0-1,-1 0 0,2-4 0,2 0-6764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5:17.398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157 0,'814'0,"-1769"0,939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56.314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1 197 24575,'0'7'0,"1"1"0,0-1 0,0 1 0,1-1 0,0 1 0,0-1 0,1 0 0,0 0 0,8 13 0,-11-20 0,0 1 0,0-1 0,1 1 0,-1-1 0,1 1 0,-1-1 0,0 0 0,1 1 0,-1-1 0,1 1 0,-1-1 0,1 0 0,-1 0 0,1 1 0,-1-1 0,1 0 0,0 0 0,-1 1 0,1-1 0,-1 0 0,1 0 0,0 0 0,-1 0 0,1 0 0,-1 0 0,2 0 0,-1-1 0,0 1 0,0-1 0,1 1 0,-1-1 0,0 0 0,0 1 0,0-1 0,0 0 0,0 0 0,-1 0 0,1 0 0,1-1 0,19-36 0,-18 32 0,-2 5 0,0-1 0,0 0 0,0 0 0,0 0 0,0 1 0,1-1 0,-1 0 0,0 1 0,1-1 0,-1 1 0,3-2 0,-3 3 0,0 0 0,-1 0 0,1 0 0,0 0 0,-1 0 0,1 0 0,0 0 0,-1 0 0,1 0 0,0 0 0,-1 0 0,1 0 0,0 1 0,-1-1 0,1 0 0,-1 0 0,1 1 0,0-1 0,-1 0 0,1 1 0,-1-1 0,1 1 0,-1-1 0,1 1 0,-1-1 0,0 1 0,1-1 0,-1 1 0,1-1 0,-1 1 0,0 0 0,0-1 0,1 1 0,-1 0 0,0-1 0,0 1 0,0-1 0,0 2 0,5 9 0,-3-4 0,1-1 0,-1 0 0,1 0 0,1 0 0,5 8 0,-8-13 0,0 0 0,0 0 0,-1-1 0,1 1 0,0 0 0,0-1 0,0 1 0,0 0 0,0-1 0,0 0 0,0 1 0,0-1 0,0 1 0,0-1 0,0 0 0,0 0 0,0 0 0,0 1 0,0-1 0,0 0 0,0 0 0,0 0 0,0-1 0,0 1 0,0 0 0,0 0 0,0-1 0,0 1 0,0 0 0,0-1 0,0 1 0,0-1 0,0 1 0,0-1 0,0 0 0,-1 1 0,1-1 0,0 0 0,0 0 0,-1 1 0,1-1 0,0 0 0,0-1 0,1-1 0,0 0 0,0 1 0,0-1 0,0-1 0,-1 1 0,1 0 0,-1 0 0,0 0 0,0-1 0,0 1 0,0-1 0,-1 1 0,1-1 0,-1 1 0,0-1 0,0 1 0,0-1 0,0 1 0,-1-1 0,0 1 0,1 0 0,-1-1 0,0 1 0,-1 0 0,1-1 0,-1 1 0,1 0 0,-1 0 0,0 0 0,0 0 0,0 0 0,0 1 0,-1-1 0,1 1 0,-1-1 0,0 1 0,0 0 0,1 0 0,-1 0 0,-1 1 0,1-1 0,0 1 0,0-1 0,-5 0 0,7 1 0,0 1 0,1 0 0,-1 0 0,0 0 0,1 0 0,-1 0 0,0 0 0,1 0 0,-1 0 0,1 0 0,-1 0 0,0 1 0,1-1 0,-1 0 0,0 0 0,1 1 0,-1-1 0,1 0 0,-1 1 0,1-1 0,-1 0 0,1 1 0,-1-1 0,1 1 0,-1-1 0,1 1 0,-1-1 0,1 1 0,-1 0 0,1 0 0,-1 1 0,1 0 0,-1 0 0,1-1 0,-1 1 0,1 0 0,0 0 0,0 0 0,0-1 0,0 4 0,0-1 0,1 0 0,-1 0 0,1 0 0,0-1 0,0 1 0,1 0 0,-1-1 0,1 1 0,-1-1 0,3 4 0,-1-4 0,-1 0 0,1-1 0,-1 1 0,1-1 0,0 0 0,0 0 0,0 0 0,0 0 0,0-1 0,0 1 0,0-1 0,1 0 0,-1 0 0,0 0 0,1 0 0,-1 0 0,1-1 0,-1 0 0,1 0 0,-1 0 0,1 0 0,-1 0 0,1-1 0,-1 1 0,1-1 0,-1 0 0,1 0 0,-1 0 0,0-1 0,0 1 0,1-1 0,-1 1 0,0-1 0,-1 0 0,1-1 0,0 1 0,0 0 0,-1-1 0,3-3 0,3-2 0,0-1 0,-1 0 0,0-1 0,-1 0 0,0 0 0,-1 0 0,0-1 0,0 1 0,-1-1 0,-1 0 0,0-1 0,0 1 0,-1 0 0,0-1 0,-1 0 0,-1 1 0,-1-20 0,1 30 0,1 1 0,-1-1 0,0 1 0,0 0 0,0-1 0,0 1 0,0-1 0,0 1 0,0 0 0,0-1 0,0 1 0,0-1 0,0 1 0,-1 0 0,1-1 0,0 1 0,0-1 0,0 1 0,0 0 0,-1-1 0,1 1 0,0 0 0,0-1 0,-1 1 0,1 0 0,0-1 0,0 1 0,-1 0 0,1 0 0,0-1 0,-1 1 0,1 0 0,0 0 0,-1 0 0,1 0 0,-1-1 0,1 1 0,0 0 0,-1 0 0,1 0 0,-1 0 0,1 0 0,0 0 0,-1 0 0,1 0 0,-1 0 0,1 0 0,0 0 0,-1 0 0,1 0 0,-1 0 0,1 1 0,0-1 0,-1 0 0,1 0 0,0 0 0,-1 1 0,1-1 0,0 0 0,-1 0 0,1 1 0,0-1 0,-1 0 0,1 1 0,-2 1 0,0-1 0,1 1 0,-1 0 0,1 0 0,-1 0 0,1 0 0,0 0 0,0 0 0,-2 4 0,0 14 0,0 0 0,2 0 0,0 0 0,1 0 0,1-1 0,1 1 0,1 0 0,5 19 0,6 7 0,-13-43 0,0-1 0,0 1 0,1 0 0,-1-1 0,0 0 0,1 1 0,0-1 0,-1 0 0,1 0 0,0 0 0,0 0 0,0 0 0,0 0 0,5 2 0,-7-4 0,0 0 0,0 1 0,1-1 0,-1 0 0,0 0 0,0 0 0,1 0 0,-1 0 0,0 0 0,0 0 0,1 0 0,-1 0 0,0 0 0,0 0 0,1 0 0,-1 0 0,0 0 0,0-1 0,1 1 0,-1 0 0,0 0 0,0 0 0,1 0 0,-1 0 0,0-1 0,0 1 0,0 0 0,1 0 0,-1 0 0,0 0 0,0-1 0,0 1 0,0 0 0,1 0 0,-1-1 0,4-13 0,-3-17 0,-1 28 0,0-4 0,-1-1 0,0 1 0,0-1 0,-4-9 0,5 15 0,-1 0 0,0 0 0,0 0 0,0 0 0,0 0 0,0 0 0,0 0 0,0 1 0,-3-3 0,3 3 0,1 0 0,-1 1 0,0 0 0,1-1 0,-1 1 0,0-1 0,0 1 0,0 0 0,1-1 0,-1 1 0,0 0 0,0 0 0,0 0 0,1 0 0,-1 0 0,0 0 0,0 0 0,0 0 0,0 0 0,1 0 0,-1 0 0,0 0 0,0 0 0,-1 1 0,1 0-80,0-1 0,0 1-1,-1 0 1,1 0 0,0 0-1,0 0 1,0 0 0,0 0-1,1 0 1,-1 0 0,0 0 0,0 0-1,0 0 1,1 0 0,-1 1-1,0 1 1,-2 5-6746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57.149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79 53 24575,'-17'-36'0,"16"35"0,1 0 0,-1 0 0,0 0 0,0-1 0,0 1 0,1 0 0,-1 1 0,0-1 0,0 0 0,0 0 0,0 0 0,-1 1 0,1-1 0,0 0 0,0 1 0,0-1 0,-1 1 0,1-1 0,0 1 0,0 0 0,-1 0 0,1-1 0,0 1 0,-1 0 0,-1 0 0,1 1 0,1 0 0,-1 0 0,1 0 0,0 0 0,0 0 0,0 0 0,-1 0 0,1 0 0,0 0 0,0 1 0,0-1 0,1 0 0,-1 1 0,0-1 0,0 1 0,1-1 0,-1 1 0,1-1 0,-1 1 0,1-1 0,0 3 0,-4 13 0,1 0 0,1 0 0,0 0 0,1 1 0,3 22 0,-2-40 0,0 1 0,0 0 0,0-1 0,0 1 0,0 0 0,0-1 0,0 1 0,0 0 0,0-1 0,0 1 0,0-1 0,1 1 0,-1 0 0,0-1 0,1 1 0,-1-1 0,0 1 0,1-1 0,-1 1 0,0-1 0,1 1 0,-1-1 0,1 1 0,-1-1 0,1 0 0,-1 1 0,1-1 0,0 1 0,0-1 0,0-1 0,0 1 0,0 0 0,0 0 0,-1 0 0,1-1 0,0 1 0,0-1 0,0 1 0,-1 0 0,1-1 0,0 0 0,0 1 0,-1-1 0,1 1 0,1-2 0,2-3 0,0 0 0,0-1 0,0 1 0,3-8 0,4-20 0,-9 27 0,0-1 0,0 1 0,1-1 0,-1 1 0,6-8 0,-6 19 0,0-1 0,-1 1 0,1-1 0,-1 1 0,1 5 0,3 15 0,-4-15 0,1 1 0,1 0 0,6 18 0,-1-21-1365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58.690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4 24575,'1'13'0,"1"1"0,0-1 0,7 22 0,0 3 0,-6-30 0,0-8 0,4-15 0,2-26 0,-7 28 0,-2 8 0,1 1 0,-1 0 0,1 0 0,0 0 0,0 0 0,0 0 0,1 0 0,-1 1 0,1-1 0,0 0 0,0 1 0,2-4 0,-3 6 0,-1 1 0,1 0 0,0 0 0,-1 0 0,1 0 0,-1 0 0,1 0 0,-1 0 0,1 0 0,-1 0 0,1 0 0,-1 0 0,1 0 0,0 0 0,-1 0 0,1 0 0,-1 1 0,1-1 0,-1 0 0,1 0 0,-1 1 0,1-1 0,-1 0 0,0 1 0,1-1 0,-1 0 0,1 1 0,-1-1 0,0 1 0,1-1 0,-1 0 0,0 1 0,0-1 0,1 1 0,-1-1 0,0 1 0,0-1 0,0 1 0,1-1 0,-1 2 0,11 23 0,-11-23 0,2 4 0,1 2 0,-1-1 0,2 0 0,-1 1 0,5 7 0,-7-15 0,-1 1 0,0 0 0,1-1 0,-1 1 0,1 0 0,-1-1 0,1 1 0,0-1 0,-1 1 0,1-1 0,-1 0 0,1 1 0,0-1 0,-1 0 0,1 1 0,0-1 0,0 0 0,-1 1 0,1-1 0,0 0 0,1 0 0,-1 0 0,0-1 0,0 1 0,0-1 0,0 1 0,0-1 0,0 1 0,-1-1 0,1 0 0,0 1 0,0-1 0,0 0 0,-1 0 0,1 0 0,0 1 0,-1-1 0,1 0 0,0 0 0,-1 0 0,0 0 0,1-1 0,21-59 0,-22 61 0,1 0 0,-1 0 0,1 0 0,-1 0 0,0 0 0,1 0 0,-1 0 0,1 0 0,-1 1 0,0-1 0,1 0 0,-1 0 0,0 0 0,1 0 0,-1 1 0,0-1 0,1 0 0,-1 0 0,0 0 0,0 1 0,1-1 0,-1 0 0,0 1 0,0-1 0,1 0 0,-1 1 0,0-1 0,0 0 0,0 1 0,0-1 0,1 0 0,-1 1 0,0-1 0,0 0 0,0 2 0,8 14 0,-5-10 0,0 1 0,0-1 0,1 0 0,0 0 0,0 0 0,6 5 0,-10-10 0,1 0 0,0 0 0,0 0 0,0 0 0,0-1 0,0 1 0,0 0 0,0-1 0,0 1 0,0-1 0,0 1 0,0-1 0,0 0 0,0 1 0,1-1 0,-1 0 0,0 0 0,0 0 0,0 0 0,0 0 0,1 0 0,-1 0 0,0 0 0,0 0 0,0 0 0,0-1 0,1 1 0,-1 0 0,0-1 0,0 1 0,0-1 0,0 0 0,0 1 0,0-1 0,0 0 0,0 1 0,0-1 0,-1 0 0,1 0 0,0 0 0,0 0 0,-1 0 0,1 0 0,0 0 0,-1 0 0,1-1 0,1-2 0,1 0 0,-1 0 0,-1-1 0,1 1 0,-1 0 0,1-1 0,-1 1 0,0-7 0,8-21 0,5 63 0,-14-30 0,3 5 0,0 1 0,0 0 0,1-1 0,-1 1 0,7 6 0,-9-12 0,0 1 0,0-1 0,0 0 0,0 0 0,0-1 0,0 1 0,0 0 0,0 0 0,1 0 0,-1-1 0,0 1 0,0-1 0,1 1 0,-1-1 0,0 1 0,1-1 0,-1 0 0,0 0 0,1 0 0,-1 1 0,1-1 0,-1 0 0,0-1 0,1 1 0,-1 0 0,1 0 0,-1-1 0,0 1 0,1-1 0,-1 1 0,0-1 0,0 1 0,1-1 0,-1 0 0,0 0 0,2-1 0,-1 0 0,0 0 0,0-1 0,0 1 0,0-1 0,-1 1 0,1-1 0,0 0 0,-1 0 0,0 0 0,0 1 0,0-1 0,0-1 0,0 1 0,-1 0 0,1 0 0,-1-4 0,1 3 0,-1 0 0,1 0 0,0 0 0,0 0 0,1 0 0,-1 0 0,1 0 0,2-5 0,0 10 0,0 7 0,2 16 0,-5-19 0,3 15 0,10 30 0,-13-47 0,0 0 0,0 0 0,1 0 0,-1 0 0,1 0 0,0 0 0,0 0 0,0-1 0,0 1 0,0-1 0,1 1 0,3 2 0,6-1-1365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15.996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50 0 24575,'-5'115'0,"3"-100"0,0 0 0,-2 0 0,1-1 0,-2 1 0,-9 21 0,7-23 0,6-12 0,0 0 0,0 0 0,0 0 0,1 0 0,-1 0 0,1 1 0,-1-1 0,1 0 0,-1 0 0,1 1 0,0-1 0,-1 3 0,2-4 0,-1 1 0,1 0 0,-1-1 0,1 1 0,0 0 0,-1-1 0,1 1 0,0-1 0,0 1 0,-1-1 0,1 1 0,0-1 0,0 0 0,0 1 0,-1-1 0,1 0 0,0 0 0,0 0 0,0 1 0,0-1 0,0 0 0,0 0 0,-1 0 0,1 0 0,1-1 0,112 2 80,-55-2-1525,-52 1-5381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16.986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19 30 24575,'0'0'0,"-1"0"0,0 1 0,0-1 0,0 1 0,0-1 0,1 1 0,-1-1 0,0 1 0,1 0 0,-1-1 0,0 1 0,1 0 0,-1 0 0,1-1 0,-1 1 0,1 0 0,-1 0 0,1 0 0,0 0 0,-1-1 0,1 1 0,0 0 0,0 0 0,-1 2 0,-3 23 0,4-17 0,0-1 0,1 0 0,0 1 0,1-1 0,0 0 0,0 0 0,1 0 0,6 14 0,-9-21 0,1 0 0,-1 0 0,0 0 0,1 0 0,-1 0 0,1 0 0,-1 0 0,1 0 0,0 0 0,-1 0 0,1 0 0,0-1 0,-1 1 0,1 0 0,0 0 0,0-1 0,0 1 0,0-1 0,0 1 0,0-1 0,0 1 0,0-1 0,0 1 0,0-1 0,0 0 0,0 1 0,0-1 0,0 0 0,0 0 0,0 0 0,0 0 0,0 0 0,0 0 0,0 0 0,1-1 0,-1 1 0,0 0 0,0 0 0,0-1 0,0 1 0,0-1 0,0 1 0,0-1 0,1 0 0,2-2 0,1-1 0,-1 1 0,0-1 0,0 0 0,0 0 0,-1 0 0,4-6 0,0 1 0,-1-2 0,0 1 0,7-17 0,-12 24 0,0-1 0,1 1 0,-1-1 0,0 0 0,-1 1 0,1-1 0,-1 0 0,0 1 0,1-1 0,-2 0 0,1 1 0,0-1 0,-1 0 0,1 1 0,-3-7 0,2 9 0,0-1 0,-1 1 0,1 0 0,0-1 0,-1 1 0,1 0 0,-1 0 0,0 0 0,1 0 0,-1 0 0,0 0 0,1 1 0,-1-1 0,0 0 0,0 1 0,0 0 0,1-1 0,-5 1 0,-34-3 0,40 3 0,-25 4-1365,19-2-5461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18.188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117 20 24575,'-1'-1'0,"1"0"0,0 0 0,0 0 0,-1 0 0,1 0 0,-1 1 0,1-1 0,-1 0 0,1 0 0,-1 0 0,0 1 0,1-1 0,-1 0 0,0 1 0,0-1 0,1 0 0,-1 1 0,0-1 0,0 1 0,0-1 0,0 1 0,0 0 0,0-1 0,0 1 0,0 0 0,0 0 0,0-1 0,0 1 0,-1 0 0,-31-1 0,30 1 0,0 0 0,1 1 0,-1-1 0,1 1 0,-1-1 0,1 1 0,-1 0 0,1 0 0,0 0 0,0 1 0,-1-1 0,1 0 0,0 1 0,0-1 0,0 1 0,0 0 0,0 0 0,1 0 0,-1 0 0,1 0 0,-1 0 0,1 0 0,-1 0 0,1 1 0,0-1 0,0 0 0,0 1 0,1-1 0,-1 1 0,0 4 0,-1 5 0,1 1 0,1 0 0,0 0 0,3 23 0,-3-34 0,0 0 0,1 0 0,-1 0 0,1 0 0,0 0 0,0-1 0,-1 1 0,1 0 0,0 0 0,1 0 0,-1-1 0,0 1 0,0-1 0,1 1 0,-1-1 0,1 1 0,-1-1 0,1 0 0,0 0 0,-1 0 0,1 0 0,0 0 0,0 0 0,0 0 0,0 0 0,3 0 0,8 2 0,-1 0 0,1-1 0,15 1 0,1 0 0,-25-2-136,-1 0-1,1-1 1,0 1-1,0-1 1,0 0-1,-1 0 1,1-1-1,0 1 0,5-2 1,-3 0-6690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19.489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3 1 24575,'-1'30'0,"0"-18"0,0-1 0,1 0 0,0 0 0,1 0 0,1 0 0,0 0 0,5 18 0,-7-28 0,0-1 0,0 0 0,0 1 0,0-1 0,1 0 0,-1 1 0,0-1 0,0 1 0,0-1 0,1 0 0,-1 1 0,0-1 0,0 0 0,1 1 0,-1-1 0,0 0 0,0 0 0,1 1 0,-1-1 0,1 0 0,-1 0 0,0 0 0,1 1 0,-1-1 0,0 0 0,1 0 0,-1 0 0,1 0 0,-1 0 0,0 0 0,1 0 0,-1 0 0,1 0 0,-1 0 0,0 0 0,1 0 0,0 0 0,12-13 0,5-23 0,-12 16 0,9-19 0,-14 36 0,0 1 0,0 0 0,0 0 0,1 0 0,-1 0 0,0 0 0,1 0 0,0 0 0,-1 0 0,1 1 0,0-1 0,4-2 0,-5 4 0,-1 0 0,1 0 0,0 0 0,0-1 0,0 1 0,0 0 0,0 0 0,0 1 0,0-1 0,0 0 0,-1 0 0,1 0 0,0 0 0,0 1 0,0-1 0,0 1 0,-1-1 0,1 0 0,0 1 0,0-1 0,0 1 0,-1 0 0,1-1 0,0 1 0,-1-1 0,1 1 0,0 1 0,17 23 0,-14-19 0,9 12-103,-4-6-212,-1 1-1,0-1 1,10 22-1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20.439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69 24575,'0'100'0,"10"-192"0,-10 83 0,0 0 0,0 1 0,0-1 0,4-17 0,-4 26 0,0-1 0,1 0 0,-1 0 0,0 0 0,1 0 0,-1 0 0,1 0 0,-1 0 0,1 1 0,-1-1 0,1 0 0,-1 0 0,1 1 0,0-1 0,-1 0 0,1 1 0,0-1 0,1 0 0,-1 1 0,0 0 0,0 0 0,0-1 0,0 1 0,0 0 0,0 1 0,-1-1 0,1 0 0,0 0 0,0 0 0,0 1 0,0-1 0,0 0 0,0 1 0,0-1 0,0 1 0,-1-1 0,1 1 0,0-1 0,0 1 0,0-1 0,0 2 0,4 3 0,-1-1 0,0 1 0,0 1 0,-1-1 0,1 0 0,-1 1 0,0 0 0,0 0 0,2 10 0,-3-11 0,0 1 0,0-1 0,0 0 0,1 0 0,-1 0 0,1 0 0,1 0 0,-1 0 0,0-1 0,1 0 0,0 0 0,8 7 0,-12-11 4,1 1-1,-1-1 1,1 0-1,-1 0 0,1 1 1,0-1-1,-1 0 1,1 0-1,-1 0 0,1 1 1,0-1-1,-1 0 1,1 0-1,-1 0 0,1 0 1,0 0-1,-1 0 1,1 0-1,0 0 1,-1-1-1,1 1 0,-1 0 1,1 0-1,-1 0 1,1-1-1,0 1 0,-1 0 1,1-1-1,-1 1 1,1 0-1,-1-1 1,1 0-1,11-18-1258,-12 18 1032,4-7-6603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21.096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58 24575,'0'10'0,"1"0"0,-1-1 0,2 1 0,-1-1 0,1 1 0,0-1 0,6 13 0,-7-19 0,0 0 0,1 0 0,-1-1 0,1 1 0,0-1 0,-1 1 0,1-1 0,0 0 0,1 1 0,-1-1 0,0 0 0,1 0 0,-1-1 0,1 1 0,-1-1 0,1 1 0,0-1 0,-1 0 0,1 0 0,0 0 0,0 0 0,0 0 0,0-1 0,0 1 0,0-1 0,6 0 0,-7 0 0,0 0 0,0 0 0,0-1 0,0 1 0,0 0 0,-1-1 0,1 0 0,0 1 0,0-1 0,-1 0 0,1 0 0,0 0 0,-1 0 0,1 0 0,-1 0 0,1-1 0,-1 1 0,3-3 0,-2 1 0,0 0 0,-1 0 0,1 0 0,0 0 0,-1-1 0,0 1 0,0 0 0,0-1 0,1-5 0,-1 2 0,0 0 0,-1 0 0,0 0 0,0 0 0,-1 0 0,0 0 0,0 1 0,0-1 0,-1 0 0,-4-10 0,3 13 8,1 1 0,0-1 0,-1 1 0,0-1 0,0 1 0,0 0 0,0 0 0,-1 0 0,1 1 0,-1-1 0,0 1 0,1 0 0,-1 0 0,-6-2 0,8 3-58,0 0 1,0 0-1,0 1 1,0-1-1,0 1 1,0-1-1,-1 1 1,1 0-1,0 0 1,0 0-1,0 0 1,0 0-1,-1 0 1,1 0-1,0 1 1,0-1-1,0 1 1,0 0-1,0 0 1,0 0-1,0 0 1,0 0-1,0 0 1,0 0-1,0 0 1,1 1-1,-1-1 1,0 1-1,-1 2 1,-2 3-6777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26.470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4 1 24575,'-1'36'0,"0"-24"0,0 0 0,1 0 0,0 0 0,1 0 0,3 15 0,-3-25 0,-1 0 0,1-1 0,-1 1 0,1-1 0,0 1 0,0-1 0,-1 0 0,1 1 0,0-1 0,0 0 0,1 1 0,-1-1 0,0 0 0,0 0 0,0 0 0,1 0 0,-1 0 0,1 0 0,-1-1 0,1 1 0,-1 0 0,1-1 0,-1 1 0,1-1 0,-1 1 0,1-1 0,0 0 0,-1 0 0,1 0 0,0 0 0,-1 0 0,1 0 0,2 0 0,-1-1 0,0 1 0,0-1 0,0 0 0,0 0 0,0 0 0,0 0 0,0-1 0,-1 1 0,1-1 0,0 0 0,-1 0 0,1 0 0,-1 0 0,0 0 0,1 0 0,2-4 0,32-59 0,-37 65 0,0 0 0,0 0 0,0 0 0,0 0 0,0 0 0,0-1 0,0 1 0,0 0 0,0 0 0,0 0 0,0 0 0,0 0 0,0 0 0,0 0 0,0 0 0,0 0 0,0-1 0,0 1 0,1 0 0,-1 0 0,0 0 0,0 0 0,0 0 0,0 0 0,0 0 0,0 0 0,0 0 0,0 0 0,1 0 0,-1 0 0,0 0 0,0 0 0,0 0 0,0 0 0,0 0 0,0 0 0,0 0 0,1 0 0,-1 0 0,0 0 0,0 0 0,0 0 0,0 0 0,0 0 0,0 0 0,0 0 0,0 0 0,1 0 0,-1 0 0,0 0 0,0 0 0,0 1 0,0-1 0,0 0 0,0 0 0,0 0 0,0 0 0,0 0 0,0 0 0,0 0 0,0 0 0,0 0 0,1 1 0,-1-1 0,0 0 0,0 0 0,3 13 0,-2 17 0,-1-30 0,0 6 0,0-1 0,0 1 0,1-1 0,-1 1 0,1-1 0,2 9 0,-2-14 0,-1 1 0,0 0 0,1-1 0,-1 1 0,0-1 0,1 1 0,-1 0 0,1-1 0,-1 1 0,1-1 0,-1 1 0,1-1 0,-1 1 0,1-1 0,0 1 0,-1-1 0,1 0 0,0 1 0,-1-1 0,1 0 0,0 0 0,0 1 0,1-1 0,0 0 0,-1-1 0,1 1 0,0 0 0,-1 0 0,1-1 0,0 1 0,-1-1 0,1 0 0,-1 1 0,1-1 0,-1 0 0,1 0 0,1-1 0,2-3 0,1 0 0,-1 0 0,0-1 0,0 1 0,-1-1 0,1 0 0,-1-1 0,-1 1 0,1-1 0,-1 0 0,3-11 0,-2 10 0,11 27 0,28 34 0,-28-37 0,-1 1 0,13 20 0,-27-36 0,1 0 0,0 0 0,-1 0 0,1 0 0,0 0 0,-1 0 0,1 0 0,-1 0 0,0 1 0,1-1 0,-1 0 0,0 0 0,0 1 0,0-1 0,0 0 0,0 0 0,0 1 0,0-1 0,0 0 0,0 0 0,0 1 0,-1-1 0,1 0 0,-2 3 0,1-3 0,0 1 0,-1-1 0,1 0 0,-1 1 0,1-1 0,-1 0 0,0 0 0,0 0 0,1 0 0,-1 0 0,0-1 0,0 1 0,0 0 0,-2 0 0,-8 1 0,-1 0 0,0-1 0,-22 0 0,34-1 0,-1 0 0,0 0 0,0 0 0,0 0 0,-1 0 0,1 0 0,0-1 0,0 1 0,0-1 0,0 1 0,0-1 0,0 0 0,1 0 0,-1 0 0,0 0 0,0 0 0,0 0 0,1-1 0,-3-1 0,3 1 0,0 1 0,1-1 0,-1 1 0,0-1 0,1 1 0,0-1 0,-1 1 0,1-1 0,0 0 0,0 1 0,0-1 0,0 1 0,0-1 0,0 0 0,0 1 0,1-1 0,-1 1 0,0-1 0,1 0 0,-1 1 0,1-1 0,0 1 0,0 0 0,1-3 0,0 0-10,1 0 0,0 0-1,0 1 1,0-1 0,0 1-1,0-1 1,1 1 0,0 0-1,-1 0 1,1 1 0,0-1-1,0 1 1,1 0 0,-1 0-1,0 0 1,1 1 0,6-2-1,13-6-1168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5:19.322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0,'1041'0,"-1026"0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27.481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87 66 24575,'1'0'0,"-1"-1"0,0 1 0,1 0 0,-1 0 0,0 0 0,1-1 0,-1 1 0,0 0 0,0 0 0,1-1 0,-1 1 0,0 0 0,0-1 0,0 1 0,1 0 0,-1-1 0,0 1 0,0-1 0,0 1 0,0 0 0,0-1 0,0 1 0,0 0 0,0-1 0,0 1 0,0-1 0,0 1 0,0 0 0,0-1 0,0 1 0,0-1 0,0 1 0,0 0 0,0-1 0,0 1 0,-1 0 0,1-1 0,0 0 0,-7-15 0,5 13 0,0 0 0,0 0 0,0 1 0,-1-1 0,0 1 0,1-1 0,-1 1 0,0 0 0,0 0 0,0 0 0,0 0 0,-1 1 0,-4-3 0,7 4 0,0 0 0,-1-1 0,1 1 0,0 0 0,0 0 0,0 0 0,-1 0 0,1 0 0,0 0 0,0 0 0,0 0 0,-1 0 0,1 0 0,0 1 0,0-1 0,0 0 0,0 1 0,0-1 0,0 1 0,0 0 0,0-1 0,0 1 0,0 0 0,0-1 0,0 1 0,0 0 0,0 0 0,0 0 0,1 0 0,-1 0 0,0 0 0,1 0 0,-1 0 0,1 0 0,-1 0 0,1 0 0,-1 0 0,1 1 0,0-1 0,0 0 0,-1 0 0,1 2 0,-1 4 0,0 1 0,1-1 0,0 0 0,0 0 0,1 0 0,2 13 0,-3-18 0,0-1 0,1 0 0,-1 0 0,1 1 0,-1-1 0,1 0 0,-1 0 0,1 0 0,0 0 0,-1 0 0,1 0 0,0 0 0,0 0 0,0 0 0,0 0 0,0 0 0,2 1 0,-2-1 0,1-1 0,-1 0 0,0 0 0,1 0 0,-1 0 0,0 0 0,1 0 0,-1 0 0,0 0 0,1 0 0,-1-1 0,0 1 0,0 0 0,1-1 0,-1 1 0,0-1 0,0 0 0,0 1 0,1-1 0,-1 0 0,0 0 0,1-1 0,14-16 0,-14 16 0,-1 0 0,1 0 0,0-1 0,0 1 0,0 0 0,0 0 0,0 1 0,0-1 0,0 0 0,5-2 0,-6 5 0,1 0 0,-1 0 0,1 0 0,-1 0 0,1 0 0,-1 0 0,0 0 0,0 0 0,0 1 0,0-1 0,1 0 0,-2 1 0,1-1 0,0 1 0,0-1 0,1 4 0,4 5 0,17 13-1365,-17-17-5461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28.896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77 9 24575,'0'0'0,"-1"-1"0,1 1 0,0 0 0,0-1 0,0 1 0,-1-1 0,1 1 0,0-1 0,0 1 0,-1 0 0,1-1 0,0 1 0,-1 0 0,1-1 0,0 1 0,-1 0 0,1 0 0,0-1 0,-1 1 0,1 0 0,-1 0 0,1-1 0,-1 1 0,1 0 0,-1 0 0,1 0 0,0 0 0,-1 0 0,1 0 0,-1 0 0,1 0 0,-1 0 0,1 0 0,-1 0 0,1 0 0,-1 0 0,1 0 0,-1 0 0,1 1 0,0-1 0,-1 0 0,-19 7 0,16-3 0,1-1 0,0 0 0,0 1 0,0-1 0,1 1 0,0 0 0,-1 0 0,1 0 0,0 0 0,1 0 0,-1 1 0,-1 5 0,1-1 0,0 1 0,1-1 0,-1 1 0,2 18 0,0-26 0,1 0 0,0 1 0,0-1 0,0 0 0,0 0 0,0 1 0,0-1 0,0 0 0,1 0 0,-1 0 0,1 0 0,0-1 0,0 1 0,-1 0 0,1-1 0,0 1 0,0-1 0,1 1 0,-1-1 0,0 0 0,0 0 0,0 0 0,5 1 0,2 1 0,0 0 0,0-1 0,1 0 0,17 2 0,13-3-1365,-29-1-5461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29.731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10 24575,'0'-2'0,"2"0"0,2 0 0,1 1 0,3 0 0,0 0 0,2 1 0,-1-1 0,1 1 0,0 0 0,0 1 0,-1-1 0,1 0 0,-1 0 0,1 0 0,-1 0 0,1 0 0,-3 0-8191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34.331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11 24575,'0'-1'0,"0"1"0,0-1 0,1 1 0,-1-1 0,0 1 0,1 0 0,-1-1 0,0 1 0,1 0 0,-1-1 0,1 1 0,-1 0 0,0-1 0,1 1 0,-1 0 0,1 0 0,-1 0 0,1-1 0,-1 1 0,1 0 0,-1 0 0,1 0 0,-1 0 0,1 0 0,0 0 0,17-2 0,-15 2 0,5-1 0,0 1 0,1-1 0,-1 2 0,1-1 0,15 4 0,-23-3 0,1-1 0,-1 1 0,1-1 0,-1 1 0,0 0 0,1-1 0,-1 1 0,0 0 0,0 0 0,0 0 0,0 0 0,0 0 0,0 0 0,0 0 0,0 0 0,1 3 0,-1-2 0,0-1 0,-1 1 0,1 0 0,-1 0 0,0 0 0,0 0 0,0 0 0,0 0 0,0 0 0,0 0 0,0 0 0,0 0 0,-1 0 0,1 0 0,-1 0 0,-1 1 0,-1 8 0,1-7 0,0 1 0,0 0 0,1 0 0,0 0 0,0 0 0,0 0 0,1 5 0,0-9 0,0 1 0,0-1 0,1 0 0,-1 0 0,1 0 0,-1 0 0,1 0 0,-1 0 0,1 0 0,-1 0 0,1 0 0,0 0 0,0 0 0,0 0 0,-1 0 0,1 0 0,0-1 0,0 1 0,0 0 0,0-1 0,0 1 0,1 0 0,-1-1 0,0 0 0,0 1 0,0-1 0,0 0 0,0 1 0,1-1 0,-1 0 0,0 0 0,0 0 0,0 0 0,1 0 0,0 0 0,3 0 0,-1-1 0,0 1 0,1 0 0,-1-1 0,1 0 0,-1 0 0,0-1 0,0 1 0,0-1 0,0 1 0,0-1 0,0-1 0,0 1 0,0 0 0,-1-1 0,0 0 0,1 0 0,-1 0 0,0 0 0,0-1 0,2-3 0,-2 40 0,-3-31 0,0-1 0,0 1 0,1 0 0,-1 0 0,0-1 0,1 1 0,0 0 0,-1-1 0,1 1 0,0-1 0,0 1 0,0-1 0,0 1 0,0-1 0,0 1 0,0-1 0,0 0 0,0 0 0,1 0 0,-1 1 0,1-1 0,-1-1 0,1 1 0,-1 0 0,1 0 0,-1 0 0,1-1 0,0 1 0,-1-1 0,1 1 0,0-1 0,-1 0 0,1 0 0,0 0 0,2 0 0,-2 0 0,0 0 0,1 0 0,-1 0 0,0-1 0,0 1 0,0 0 0,0-1 0,0 0 0,0 1 0,0-1 0,0 0 0,0 0 0,-1 0 0,1-1 0,0 1 0,-1 0 0,1-1 0,0 1 0,-1-1 0,0 1 0,1-1 0,-1 0 0,0 1 0,0-1 0,0 0 0,0 0 0,0 0 0,0 0 0,0-3 0,0 0 0,0-1 0,-1 1 0,0 0 0,0-1 0,-1 1 0,1 0 0,-1 0 0,0 0 0,-1 0 0,1 0 0,-3-6 0,3 9 0,0 0 0,1 1 0,-1-1 0,0 0 0,0 1 0,0-1 0,0 1 0,0-1 0,-1 1 0,1 0 0,0-1 0,-1 1 0,1 0 0,-1 0 0,1 0 0,-1 0 0,0 0 0,1 0 0,-1 0 0,0 1 0,1-1 0,-1 1 0,0-1 0,0 1 0,0 0 0,0-1 0,1 1 0,-1 0 0,0 0 0,0 0 0,0 1 0,0-1 0,0 0 0,-2 2 0,2-2 7,0 1-1,1 0 0,-1 0 0,1 0 1,-1 0-1,1 0 0,0 1 1,-1-1-1,1 0 0,0 1 1,0-1-1,0 0 0,0 1 0,0-1 1,0 1-1,0 0 0,1-1 1,-2 4-1,-5 33-1491,7-30-5341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36.795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30 190 24575,'-1'7'0,"0"0"0,0 0 0,-1-1 0,0 1 0,0 0 0,-5 10 0,-6 24 0,13-44 0,11-47 0,-9 45 0,-1 0 0,1 0 0,0 0 0,0 0 0,0 1 0,1-1 0,0 1 0,6-8 0,-9 12 0,1-1 0,-1 1 0,1 0 0,-1 0 0,1-1 0,-1 1 0,1 0 0,-1 0 0,1 0 0,-1 0 0,1 0 0,-1 0 0,1 0 0,-1 0 0,1 0 0,0 0 0,-1 0 0,1 0 0,-1 0 0,1 0 0,-1 0 0,1 0 0,-1 1 0,1-1 0,-1 0 0,1 0 0,-1 1 0,1-1 0,-1 0 0,1 1 0,-1-1 0,0 0 0,1 1 0,-1-1 0,0 1 0,1-1 0,-1 1 0,0-1 0,1 0 0,-1 1 0,0-1 0,0 1 0,0 0 0,1-1 0,-1 1 0,15 34 0,-11-24 0,-3-8 0,0-1 0,1 0 0,-1 0 0,1 1 0,-1-1 0,1 0 0,0 0 0,0 0 0,0-1 0,0 1 0,0 0 0,0-1 0,0 1 0,0-1 0,1 0 0,-1 0 0,1 0 0,-1 0 0,1 0 0,-1 0 0,1-1 0,-1 1 0,1-1 0,0 0 0,-1 1 0,1-1 0,0 0 0,-1-1 0,1 1 0,-1 0 0,1-1 0,0 0 0,-1 0 0,1 1 0,-1-1 0,1-1 0,-1 1 0,0 0 0,0 0 0,1-1 0,-1 0 0,0 1 0,0-1 0,2-2 0,-2 1 0,0 0 0,0 1 0,0-1 0,0 0 0,0 1 0,0 0 0,1-1 0,2-1 0,-4 4 0,0 0 0,-1-1 0,1 1 0,0 0 0,-1 0 0,1 0 0,0 0 0,-1 0 0,1 0 0,0 0 0,-1 0 0,1 0 0,0 0 0,-1 0 0,1 1 0,0-1 0,-1 0 0,1 0 0,0 1 0,-1-1 0,1 0 0,-1 1 0,1-1 0,0 1 0,-1-1 0,1 0 0,-1 1 0,0-1 0,1 1 0,-1 0 0,1-1 0,-1 1 0,0-1 0,1 1 0,-1 0 0,0-1 0,1 1 0,-1 0 0,0 0 0,1 1 0,-1-1 0,1 0 0,0 0 0,-1 1 0,1-1 0,0 0 0,0 0 0,0 0 0,0 0 0,0 0 0,0 0 0,1 0 0,-1 0 0,0 0 0,0 0 0,1-1 0,-1 1 0,0 0 0,1-1 0,-1 1 0,1-1 0,-1 0 0,1 1 0,-1-1 0,1 0 0,-1 0 0,1 0 0,-1 0 0,2 0 0,-1-1 0,-1 0 0,1 1 0,-1-1 0,0 0 0,1 1 0,-1-1 0,0 0 0,0 0 0,1 0 0,-1 0 0,0-1 0,0 1 0,0 0 0,0 0 0,-1-1 0,1 1 0,0 0 0,0-1 0,-1 1 0,1-1 0,-1 1 0,1 0 0,-1-1 0,0 0 0,1 1 0,-1-1 0,0-2 0,0 1 0,0-1 0,0 1 0,0-1 0,0 1 0,-1 0 0,1-1 0,-1 1 0,0-1 0,0 1 0,-2-6 0,2 8 0,0 0 0,0 0 0,1 0 0,-1 0 0,0 0 0,0 0 0,0 0 0,-1 0 0,1 0 0,0 0 0,0 1 0,0-1 0,-1 0 0,1 1 0,0-1 0,0 1 0,-1-1 0,1 1 0,-1 0 0,1 0 0,0-1 0,-1 1 0,1 0 0,-1 0 0,1 0 0,0 1 0,-1-1 0,-2 1 0,3-1 0,-1 1 0,1-1 0,0 1 0,-1 0 0,1-1 0,0 1 0,-1 0 0,1 0 0,0 0 0,0 0 0,0 0 0,0 0 0,0 1 0,0-1 0,0 0 0,0 0 0,1 1 0,-1-1 0,0 0 0,1 1 0,-1-1 0,1 1 0,0-1 0,-1 1 0,1-1 0,0 0 0,0 1 0,0 0 0,0-1 0,0 1 0,0-1 0,1 3 0,-1-1 0,0 1 0,1-1 0,-1 0 0,1 1 0,0-1 0,0 0 0,0 0 0,0 0 0,1 0 0,-1 0 0,1 0 0,0 0 0,0-1 0,3 5 0,0-4 0,0 0 0,0 0 0,0-1 0,0 0 0,1 1 0,-1-2 0,1 1 0,0-1 0,-1 0 0,1 0 0,0 0 0,0-1 0,10 0 0,-8 0 0,-1-1 0,1 0 0,0 0 0,-1-1 0,0 0 0,1 0 0,-1 0 0,0-1 0,0 0 0,8-5 0,-11 4 0,0 1 0,0-1 0,0 1 0,-1-1 0,1-1 0,-1 1 0,0 0 0,0-1 0,0 1 0,-1-1 0,1 0 0,-1 0 0,-1 0 0,1 0 0,-1-1 0,2-9 0,-1-7 0,0 1 0,-4-43 0,1 25 0,1 38 0,0-1 0,0 1 0,0-1 0,-1 1 0,1-1 0,0 1 0,0-1 0,-1 1 0,1 0 0,-1-1 0,0 1 0,1 0 0,-1-1 0,0 1 0,-1-2 0,2 3 0,-1-1 0,1 1 0,-1-1 0,0 1 0,1-1 0,-1 1 0,0 0 0,1 0 0,-1-1 0,0 1 0,0 0 0,1 0 0,-1 0 0,0-1 0,0 1 0,1 0 0,-1 0 0,0 0 0,0 0 0,1 1 0,-2-1 0,0 1 0,0-1 0,0 1 0,0 0 0,0 0 0,0 0 0,0 1 0,0-1 0,1 0 0,-1 1 0,0-1 0,1 1 0,-1-1 0,1 1 0,0 0 0,0 0 0,-1-1 0,1 1 0,0 0 0,0 3 0,-3 9 0,0 0 0,1 1 0,1-1 0,1 1 0,0 0 0,1 0 0,0-1 0,2 1 0,4 27 0,-4-39 0,-1-1 0,0 1 0,1-1 0,-1 1 0,1-1 0,-1 0 0,1 0 0,0 0 0,0 0 0,0 0 0,1 0 0,-1 0 0,0 0 0,1-1 0,-1 1 0,1-1 0,-1 0 0,1 0 0,0 0 0,-1 0 0,1 0 0,0-1 0,0 1 0,3-1 0,-5 1 0,1-1 0,0 0 0,0 1 0,0-1 0,0 0 0,-1 0 0,1 0 0,0-1 0,0 1 0,0 0 0,0-1 0,-1 1 0,1-1 0,0 0 0,-1 1 0,1-1 0,0 0 0,-1 0 0,1 0 0,-1 0 0,1 0 0,-1-1 0,0 1 0,1 0 0,-1-1 0,0 1 0,0-1 0,0 1 0,0-1 0,0 1 0,0-1 0,0 0 0,-1 1 0,1-1 0,-1 0 0,1 0 0,-1-2 0,1 2 0,-1 1 0,0 0 0,0 0 0,0 0 0,0 0 0,0 0 0,0 0 0,-1 0 0,1 0 0,0-1 0,-1 1 0,1 0 0,0 0 0,-1 0 0,1 0 0,-1 0 0,0 1 0,1-1 0,-1 0 0,0 0 0,1 0 0,-1 0 0,0 1 0,0-1 0,0 0 0,0 1 0,-1-2 0,1 2 0,1 0 0,-1 0 0,0 0 0,0 0 0,0 0 0,1 0 0,-1 0 0,0 0 0,0 0 0,0 0 0,1 0 0,-1 1 0,0-1 0,1 0 0,-1 1 0,0-1 0,0 0 0,1 1 0,-1-1 0,0 1 0,1-1 0,-1 1 0,1-1 0,-1 1 0,1-1 0,-1 1 0,1 0 0,-1-1 0,1 1 0,0 0 0,-1 0 0,1-1 0,0 1 0,-1 0 0,1-1 0,0 1 0,0 0 0,0 1 0,-1 0 0,0 0 0,1 0 0,-1 0 0,1 0 0,-1 0 0,1 0 0,0 0 0,0 0 0,0 0 0,0 0 0,0 0 0,0 0 0,0 0 0,1 0 0,-1 0 0,1 0 0,0 0 0,-1 0 0,1 0 0,0 0 0,0 0 0,0 0 0,1-1 0,-1 1 0,2 2 0,0-3 0,-1 1 0,1 0 0,0-1 0,0 1 0,0-1 0,0 0 0,0 0 0,0 0 0,0-1 0,0 1 0,0-1 0,0 1 0,0-1 0,0 0 0,1 0 0,2-1 0,12-1 0,-1-1 0,0 0 0,0-1 0,0-1 0,31-14 0,-30 15-119,-17 4 124,-1 0-1,0 0 1,1 0-1,-1 0 0,1 0 1,-1 0-1,1 1 1,-1-1-1,0 0 1,1 0-1,-1 0 0,1 1 1,-1-1-1,0 0 1,1 1-1,-1-1 1,0 0-1,0 1 1,1-1-1,-1 0 0,0 1 1,1 0-1,0 2 8,-1-1-1,1 1 1,-1 0-1,0 0 1,0 0-1,0-1 1,0 1 0,-1 4-1,1-4-143,0-1 0,-1 1 0,1-1 0,0 1 0,0-1 0,1 1 0,-1-1 0,0 1 0,1-1 0,1 4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37.157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8 45 24575,'0'-2'0,"0"-2"0,0-2 0,-2-1 0,0-2 0,0 0 0,0 1-8191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37.998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3 75 24575,'-1'16'0,"0"-12"0,1 0 0,0 0 0,-1 0 0,1 0 0,1 0 0,-1 0 0,0 0 0,1 0 0,0 0 0,3 7 0,5-40 0,-6 20 0,0 1 0,1 0 0,0 0 0,0 0 0,1 0 0,0 1 0,0 0 0,0 0 0,1 0 0,1 1 0,-1-1 0,1 2 0,0-1 0,9-5 0,-21 13 0,1-1 0,1 0 0,-1 1 0,1-1 0,0 1 0,0 0 0,0 0 0,-5 3 0,5-1 0,0-1 0,0 1 0,1-1 0,-1 1 0,1 0 0,0 0 0,0 0 0,0 0 0,1 0 0,-1 1 0,-1 7 0,3-11 0,0 1 0,0 0 0,-1 0 0,1 0 0,1-1 0,-1 1 0,0 0 0,0 0 0,1-1 0,-1 1 0,1 0 0,-1 0 0,1-1 0,0 1 0,-1 0 0,1-1 0,0 1 0,0-1 0,0 1 0,1-1 0,-1 0 0,0 1 0,0-1 0,1 0 0,-1 0 0,1 0 0,-1 0 0,1 0 0,-1 0 0,1 0 0,1 0 0,33 11 120,-33-11-244,-1 0 0,1-1 1,0 1-1,-1-1 0,1 1 0,0-1 1,-1 0-1,1 0 0,0 0 0,-1-1 1,6 0-1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38.919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10 1 24575,'-1'0'0,"-2"1"0,1 3 0,1 2 0,0 1 0,0 2 0,0 0 0,1 1 0,0 0 0,0-1 0,0 1 0,1 0 0,-1-2-8191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40.552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1 114 24575,'0'1'0,"0"-1"0,0 1 0,-1 0 0,1-1 0,0 1 0,0-1 0,1 1 0,-1-1 0,0 1 0,0 0 0,0-1 0,0 1 0,0-1 0,1 1 0,-1-1 0,0 1 0,0-1 0,1 1 0,-1-1 0,0 1 0,1-1 0,-1 0 0,0 1 0,1-1 0,0 1 0,-1-1 0,1 0 0,-1 0 0,1 0 0,0 0 0,-1 0 0,1 0 0,-1 0 0,1-1 0,0 1 0,-1 0 0,1 0 0,-1 0 0,1-1 0,-1 1 0,1 0 0,-1-1 0,1 1 0,-1 0 0,1-1 0,19-22 0,-15 12 0,0 0 0,-1 0 0,0 0 0,0 0 0,-1-1 0,2-22 0,-5 40 0,-1 1 0,1-1 0,0 0 0,1 0 0,2 12 0,-3-16 0,1 0 0,-1 0 0,1 0 0,-1 0 0,1 0 0,0-1 0,0 1 0,0 0 0,0-1 0,0 1 0,0 0 0,0-1 0,0 1 0,1-1 0,-1 0 0,1 1 0,-1-1 0,1 0 0,-1 0 0,1 0 0,0 0 0,-1 0 0,1 0 0,0-1 0,0 1 0,0 0 0,3 0 0,1-1 0,0 1 0,0-1 0,1 0 0,-1 0 0,0-1 0,0 0 0,0 0 0,0 0 0,6-3 0,-9 3 0,-1 0 0,1-1 0,0 1 0,-1-1 0,1 0 0,-1 0 0,0 0 0,1 0 0,-1 0 0,0 0 0,0-1 0,0 1 0,-1-1 0,1 1 0,-1-1 0,1 0 0,-1 1 0,0-1 0,2-5 0,-1-1 0,3-5 0,-2 31 0,-3-14 0,0 0 0,0-1 0,1 1 0,-1 0 0,1 0 0,-1 0 0,1 0 0,0-1 0,0 1 0,0 0 0,1-1 0,-1 1 0,0-1 0,1 0 0,0 1 0,0-1 0,2 3 0,-1-4 0,0 1 0,0-1 0,0 1 0,0-1 0,0 0 0,0 0 0,1 0 0,-1 0 0,0-1 0,1 1 0,-1-1 0,0 0 0,1 0 0,4-1 0,-1 1 0,1-1 0,-1 0 0,1-1 0,-1 0 0,0 0 0,0 0 0,0-1 0,0 0 0,9-6 0,-15 9 0,-1 0 0,0 0 0,0 0 0,1 0 0,-1 0 0,0 0 0,1 0 0,-1 0 0,0 0 0,0 0 0,1 0 0,-1 0 0,0 1 0,0-1 0,1 0 0,-1 0 0,0 0 0,0 0 0,1 1 0,-1-1 0,0 0 0,0 0 0,0 0 0,1 1 0,-1-1 0,0 0 0,0 0 0,0 0 0,0 1 0,0-1 0,1 0 0,-1 1 0,0-1 0,0 0 0,0 0 0,0 1 0,6 16 0,-2-3 0,-2-11-114,-1 0 1,1-1-1,0 1 0,0 0 0,0-1 1,0 0-1,0 1 0,1-1 0,-1 0 1,1 0-1,3 2 0,0-2-6712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40.883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18 63 24575,'0'-2'0,"-1"-2"0,-1-1 0,-2-4 0,0-2 0,1 0 0,1-1 0,0 3-8191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5:48.52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24,'2'0,"3"0,3 0,0-2,1-1,0 0,2-1,1-1,0 2,-2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41.503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3 1 24575,'-1'21'0,"0"-13"0,1 0 0,0 0 0,0 0 0,2 12 0,-1-18 0,-1 0 0,1 0 0,-1 0 0,1-1 0,0 1 0,0 0 0,0-1 0,0 1 0,0-1 0,0 1 0,0-1 0,0 1 0,1-1 0,-1 0 0,1 1 0,-1-1 0,1 0 0,-1 0 0,1 0 0,-1 0 0,1-1 0,0 1 0,0 0 0,2 0 0,0 1 0,1-1 0,1 0 0,-1 0 0,0-1 0,0 1 0,0-1 0,0 0 0,0 0 0,0-1 0,8-1 0,-10 1 0,0 0 0,-1 0 0,1 0 0,0-1 0,-1 1 0,1-1 0,0 0 0,-1 0 0,0 0 0,0 0 0,1 0 0,-1 0 0,0-1 0,-1 1 0,1-1 0,0 1 0,-1-1 0,3-4 0,7-35 0,-10 50 24,0 0 0,0 0 0,1 0 0,2 9 0,-3-14-138,1 1 0,-1-1-1,0 0 1,1 0 0,0 0 0,0 0-1,0 0 1,0 0 0,0 0 0,0 0-1,1-1 1,3 3 0,1 0-6712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41.961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0 74 24575,'0'-2'0,"2"0"0,0-2 0,2-3 0,1 0 0,2-3 0,1-1 0,-1 0 0,-1 0 0,-2 2-8191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51.05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936 277 24575,'0'-3'0,"1"-7"0,-1 0 0,-1 0 0,1 0 0,-1 1 0,-1-1 0,0 0 0,0 0 0,-1 1 0,-5-12 0,1 6 0,-2 1 0,0 0 0,0 0 0,-15-16 0,18 23 0,0 1 0,0 0 0,-1 0 0,0 0 0,0 1 0,0 0 0,-1 0 0,0 1 0,-16-7 0,0 6 0,0 1 0,-1 0 0,1 2 0,-1 1 0,-44 3 0,7 0 0,41-2 0,-108 4 0,110-2 0,0 1 0,0 0 0,0 2 0,-31 12 0,13-4 0,27-11 0,1 1 0,0 1 0,1-1 0,-1 1 0,1 1 0,-1 0 0,-13 10 0,16-9 0,0-1 0,0 1 0,0 0 0,1 0 0,0 0 0,0 1 0,0 0 0,-3 8 0,1-2 0,-3 8 0,0 0 0,2 0 0,-12 44 0,5 32 0,14-85 0,0 1 0,1-1 0,1 1 0,0 0 0,5 20 0,-1-18 0,0 0 0,1-1 0,9 17 0,-12-24 0,0-1 0,1 0 0,1 0 0,-1 0 0,1-1 0,-1 0 0,2 0 0,-1 0 0,7 5 0,-2-6 0,0 0 0,1-1 0,-1 0 0,1 0 0,-1-1 0,1 0 0,0-1 0,15-1 0,-5 2 0,238 2 0,-158-5 0,-77 0 0,-1-1 0,1 0 0,-1-2 0,40-12 0,-60 15 0,0-1 0,0 1 0,0-1 0,0 0 0,0 0 0,0 0 0,3-3 0,15-11 0,-17 13 0,0 0 0,0 0 0,0 0 0,0 0 0,-1-1 0,1 1 0,3-7 0,21-17 0,-24 23 0,1 0 0,-1-1 0,0 1 0,0-1 0,0 1 0,-1-1 0,0-1 0,4-7 0,18-47 0,-23 51-35,0 0 0,-1 0-1,0 0 1,0-1-1,-1 1 1,-1-11 0,1 2-1083,0 10-5708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40:54.06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885 106 24575,'-2'-2'0,"0"0"0,0 0 0,0 1 0,0-1 0,0 0 0,-1 1 0,1 0 0,0-1 0,-1 1 0,0 0 0,1 0 0,-4-1 0,-1 0 0,-12-8 0,0 0 0,0 2 0,-1 0 0,0 2 0,-1 0 0,0 1 0,-42-4 0,-65 9 0,-29-1 0,87-8 0,43 5 0,-45-2 0,48 5 0,12 1 0,0 0 0,-21 3 0,29-3 0,1 1 0,-1 0 0,1 0 0,0 0 0,-1 0 0,1 1 0,0 0 0,0-1 0,0 1 0,0 0 0,0 0 0,1 1 0,-5 3 0,2 1 0,0-1 0,1 0 0,0 1 0,0 0 0,1 0 0,0 0 0,0 0 0,0 0 0,1 1 0,-1 8 0,-1 9 0,-1 45 0,3-30 0,-3 1 0,3-26 0,0 0 0,1 0 0,2 29 0,0-39 0,-1-1 0,1 0 0,0 1 0,1-1 0,-1 0 0,1 0 0,0 0 0,0 0 0,0 0 0,0 0 0,1 0 0,-1-1 0,1 1 0,0-1 0,0 0 0,1 0 0,5 5 0,4 0 0,0 0 0,0-1 0,1-1 0,0 0 0,0-1 0,0 0 0,0-1 0,1-1 0,25 3 0,12-3 0,77-4 0,-45-2 0,292 3 0,-374 1 0,1-1 0,-1 0 0,1-1 0,-1 1 0,0 0 0,1-1 0,-1 1 0,0-1 0,1 0 0,-1 0 0,0 1 0,0-2 0,1 1 0,-1 0 0,0 0 0,0-1 0,0 1 0,-1-1 0,1 0 0,0 1 0,-1-1 0,3-4 0,-1 2 0,-1-1 0,0 0 0,0-1 0,-1 1 0,1 0 0,-1-1 0,0 1 0,0-11 0,7-58 0,-3 40 0,-1-41 0,-13-18-1365,9 86-5461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0:56.2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0:58.75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1,'2'0,"3"0,3 0,3 0,1 0,1 0,-1 0,-1 0,0 0,-1 0,0 0,-1 0,1 0,-3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8:20.729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1,'480'0,"-474"0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8:24.722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0 1,'335'0,"-617"0,275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8:29.473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20 0,'-20'0,"31"0,32 0,372 0,-408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8:33.772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7 0,'445'0,"-890"0,438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5:50.21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0,'2'0,"5"0,4 0,1 0,2 0,0 0,0 0,0 0,-1 0,0 0,-2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8:38.875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1,'532'0,"-525"0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8:41.363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0 1,'367'0,"-360"0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8:46.514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1,'509'0,"-502"0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8:48.451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1,'480'0,"-474"0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9:01.67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9:02.96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9:05.16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9:06.6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9:11.66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9:12.99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5:52.35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1,'3'0,"2"0,2 0,3 0,2 0,0 0,-1 2,-3 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9:18.31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49:19.48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5:54.31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0,'2'0,"3"0,2 0,3 0,4 0,1 0,1 0,-1 0,0 0,-1 0,-1 0,-2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6:04.39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25.42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1,'300'0,"-285"0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6:05.79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6:08.99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6:11.80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6:37.320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1,'1567'0,"-1556"0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6:39.139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0 1,'898'0,"-887"0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7:05.162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1,'969'0,"-1913"0,933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7:27:14.043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1,'1648'0,"-1657"0,0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05.00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06.3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07.63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28.9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8,'3'0,"5"0,2 0,4 0,2 0,2 0,-3-4,-4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09.9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12.70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0,'0'3,"3"0,0 2,3 1,3-1,2 2,1-2,2 0,1-2,0-1,1-1,-4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15.23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21.24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26.92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0,'3'0,"0"3,3 0,3 0,1-1,3 0,1-1,-2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30.35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0,'3'0,"2"0,2 3,1 0,2 0,0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32.58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0,'15'1,"1"1,18 4,4 0,3 1,-23-4,1 0,22-1,-27-2,-1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34.57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0,'0'3,"3"0,0 2,0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22:31:36.32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1:36:12.38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33.3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36,'3'0,"4"0,1-4,2 0,2-3,2 0,2 1,1 2,-2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1:36:14.70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1:36:17.61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1:36:20.03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9,'162'-9,"-145"9,-10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1:58.92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2:02.69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2:07.3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2:09.29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2:14.3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2:15.8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2:34.249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30 0,'451'0,"-923"0,464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37.74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1,'0'3,"3"1,4 0,3-1,4-1,2-1,-1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2:40.298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40 0,'285'0,"-601"0,308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2:02:48.986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0,'272'0,"-506"0,226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3:11:24.19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1942 80 24575,'-1'-1'0,"1"0"0,0 0 0,0 0 0,-1 1 0,1-1 0,-1 0 0,1 0 0,-1 0 0,1 1 0,-1-1 0,1 0 0,-1 0 0,0 1 0,1-1 0,-1 1 0,0-1 0,1 0 0,-1 1 0,0 0 0,0-1 0,0 1 0,1-1 0,-1 1 0,0 0 0,0-1 0,0 1 0,-1 0 0,-28-5 0,27 4 0,-99-2 0,75 4 0,0-2 0,0-1 0,-33-6 0,22 1 0,0 1 0,-50 0 0,-80 7 0,59 1 0,-13 0 0,-141-5 0,157-9 0,62 6 0,-50-1 0,36 6 0,-117 4 0,169-3 0,-1 1 0,1 1 0,0-1 0,0 1 0,0 0 0,0 1 0,0-1 0,1 1 0,-1 0 0,1 1 0,0-1 0,0 1 0,0 0 0,0 1 0,-5 5 0,-4 8 0,0-1 0,2 2 0,-12 20 0,0 2 0,10-17 0,-15 37 0,21-42 0,-1 1 0,-1-1 0,-19 26 0,21-33 0,1-1 0,0 1 0,1 0 0,0 0 0,1 1 0,0-1 0,1 1 0,1 0 0,0 1 0,-2 19 0,2 14 0,5 80 0,0-44 0,-3 12 0,3 97 0,2-170 0,1 0 0,0-1 0,2 1 0,1-1 0,19 37 0,-23-48 0,0 0 0,0 1 0,4 21 0,-6-22 0,1 0 0,0-1 0,0 1 0,5 10 0,72 122 0,-57-106 0,-18-29 0,-1 0 0,0-1 0,0 2 0,0-1 0,-1 0 0,4 11 0,0 10 0,1-1 0,1 0 0,2 0 0,1-1 0,18 32 0,-29-58 0,14 23 0,-1 0 0,-1 1 0,-1 1 0,17 51 0,-22-56 0,1 0 0,1-1 0,1 0 0,16 25 0,-4-8 0,4 4 0,-19-32 0,-1 1 0,0 0 0,0 0 0,-1 1 0,5 11 0,6 23 0,3-1 0,1-1 0,41 63 0,-23-36 0,-26-45 0,1-1 0,21 29 0,63 84 0,3 1 0,-84-117 0,-10-11 0,1 1 0,-2 0 0,0 0 0,6 16 0,-7-16 0,1 0 0,0 0 0,0 0 0,12 16 0,7 2 0,-1 1 0,-2 1 0,-1 2 0,21 43 0,-29-51 0,1-1 0,2 0 0,23 29 0,-6-10 0,-20-23 0,14 29 0,5 9 0,67 91 0,-89-135 0,12 30 0,-15-30 0,0 0 0,1-1 0,9 13 0,88 126 0,-35-57 0,-4-7 0,234 308 0,-192-251 0,-84-103 0,-17-29 0,0-1 0,1 0 0,13 18 0,-3-10 0,-7-9 0,-1 1 0,1 0 0,-2 0 0,0 1 0,0 0 0,10 23 0,-7-10 0,2-1 0,0 0 0,2 0 0,21 26 0,19 29 0,-28-35 0,2-1 0,64 72 0,-81-101 0,0 1 0,-1 0 0,14 26 0,12 17 0,-29-48 0,1 0 0,0 0 0,14 10 0,19 19 0,-36-32 0,1 1 0,-1 0 0,-1 0 0,0 1 0,0-1 0,7 20 0,-6-16 0,0 0 0,1 0 0,0-1 0,1 0 0,0 0 0,1 0 0,11 10 0,-9-9 0,0 0 0,-1 1 0,0 0 0,11 20 0,-7-3 0,2-2 0,0 0 0,2-1 0,33 39 0,-18-24 0,-28-34 0,0-1 0,0 0 0,1 0 0,0 0 0,1 0 0,-1-1 0,1 0 0,13 8 0,2-3 0,-7-3 0,1 1 0,-1 0 0,24 19 0,-28-19 0,1-2 0,0 1 0,0-2 0,0 0 0,1 0 0,16 4 0,10 6 0,7 0 0,1-1 0,79 14 0,-79-23 0,1-2 0,-1-1 0,60-6 0,-15 1 0,274 2 0,-353 0 0,0-1 0,0 0 0,-1-1 0,1-1 0,18-6 0,57-29 0,-81 35 0,80-45 0,-50 27 0,11-3 0,-37 19 0,0 0 0,-1 0 0,1-1 0,-1-1 0,0 0 0,-1 0 0,16-15 0,26-30 0,-37 40 0,0-1 0,-2 0 0,1-1 0,-2-1 0,0 0 0,0 0 0,-2-1 0,9-18 0,36-83 0,-12 26 0,-30 64 0,-1-1 0,-1 0 0,-1 0 0,-2-1 0,-1 0 0,-1 0 0,2-42 0,-6 49 0,1 1 0,8-29 0,-6 27 0,5-44 0,-8-347 0,-3 198 0,0 184 0,-2 0 0,-2 0 0,0 1 0,-2 0 0,-13-31 0,-7-32 0,11 30 0,-31-71 0,32 80 0,13 41 0,-1 0 0,-7-18 0,-99-188 0,104 208 0,0-2 0,1 1 0,0 0 0,-4-27 0,5 24 0,0 0 0,-1 1 0,-8-19 0,-75-139 0,38 34 0,12 57 0,16 36 0,2 0 0,-21-69 0,32 85 0,-2 1 0,-1 1 0,-20-36 0,6 13 0,0 3 0,17 33 0,1 0 0,0 0 0,-10-32 0,10 26 0,0 0 0,-1 1 0,-1 0 0,-14-20 0,-14-29 0,13 26 0,18 34 0,1-1 0,1 0 0,-9-19 0,2-1 0,-1 1 0,-2 1 0,-29-43 0,24 40 0,-35-69 0,39 67 0,-2 1 0,-36-50 0,40 61 0,0-1 0,2 0 0,0 0 0,-11-31 0,16 33 0,-2 0 0,0 1 0,-1 0 0,-1 0 0,-1 1 0,-25-28 0,32 39 0,0 1 0,0-1 0,1 0 0,0 0 0,0-1 0,-4-11 0,6 13 0,-1-1 0,0 1 0,0-1 0,-1 1 0,0 0 0,0 0 0,0 1 0,-1-1 0,-7-6 0,-18-10 0,21 16 0,0-1 0,0 0 0,1 0 0,0 0 0,-10-14 0,8 8 0,-1 0 0,0 0 0,-1 1 0,-1 0 0,0 1 0,-16-11 0,14 10 0,0 0 0,1-1 0,0-1 0,-15-19 0,14 14 0,-2 1 0,-19-16 0,24 24 0,0 0 0,1-1 0,0 0 0,1-1 0,-15-20 0,11 13 0,-1 0 0,-27-27 0,23 27 0,-26-34 0,19 18 0,-1 2 0,-40-37 0,37 32 0,24 29 0,-1 0 0,-15-15 0,-136-115 0,141 127 0,-1 0 0,-32-16 0,29 17 0,1 0 0,-22-17 0,14 5 0,-1 2 0,-48-27 0,50 34 0,1-1 0,0-2 0,1 0 0,-25-23 0,41 33 0,0 0 0,0 1 0,-1 0 0,0 1 0,-1 0 0,-12-5 0,8 4 0,1 0 0,-20-12 0,-105-57 109,57 33-1583,67 34-5352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3:16:15.040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2204 263 24575,'1'-6'0,"-2"0"0,1-1 0,-1 1 0,0 0 0,-1 0 0,1 0 0,-1 0 0,0 0 0,-1 0 0,1 1 0,-1-1 0,0 1 0,0-1 0,-1 1 0,0 0 0,0 0 0,0 1 0,0-1 0,-1 1 0,0 0 0,0 0 0,0 1 0,0-1 0,-1 1 0,1 0 0,-1 1 0,0-1 0,-7-1 0,-135-47 0,126 44 0,0 2 0,-39-5 0,12 3 0,-63-4 0,52 6 0,-11-6 0,46 6 0,-33-3 0,-243 6 0,154 4 0,121-1 0,-1 2 0,-45 11 0,41-7 0,16-4 0,0 2 0,0 0 0,1 1 0,-27 15 0,4-2 0,1-4 0,25-11 0,-1 0 0,-16 10 0,-29 17 0,35-20 0,0 1 0,-25 18 0,1 3 0,33-25 0,0 1 0,1 0 0,0 0 0,1 2 0,0-1 0,-16 21 0,-130 204 0,143-211 0,-17 44 0,11-23 0,-41 116 0,15-34 0,41-114 0,1-1 0,1 1 0,0 1 0,0-1 0,0 24 0,4 72 0,1-47 0,-1 785 0,-2-437 0,3-381 0,1-1 0,2 0 0,15 55 0,3 11 0,29 167 0,-40-212 0,-8-33 0,0 1 0,4 33 0,-7 263 0,-2-155 0,1 2118 0,2-2241 0,2 0 0,1-1 0,16 53 0,-11-46 0,26 99 0,-11-39 0,1 4 0,-2-8 0,-16-70 0,-1 2 0,-1-1 0,4 53 0,-10-15 0,-2-38 0,2 0 0,1 0 0,2 0 0,0 0 0,2 0 0,8 26 0,18 35 0,60 120 0,-82-195 0,-1-1 0,1 0 0,1 0 0,1-1 0,0 0 0,0 0 0,24 17 0,8 2 0,48 25 0,-55-35 0,-11-7 0,1 0 0,35 13 0,-46-21 0,0-2 0,0 0 0,1-1 0,-1 0 0,31 0 0,-15 0 0,-1 0 0,1 2 0,35 11 0,-35-8 0,0-2 0,0 0 0,34 0 0,40-7 0,-56-1 0,0 3 0,79 10 0,-66-2 0,2-3 0,-1-3 0,102-7 0,-31-13 0,-90 10 0,6-5 0,9-1 0,-44 11 0,0-1 0,0-1 0,0 0 0,-1-1 0,1 0 0,-1-1 0,16-10 0,-6 2 0,-2-1 0,0-1 0,25-23 0,-4 0 0,-15 16 0,-2-1 0,44-52 0,75-132 0,-129 178 0,-1-1 0,16-46 0,-26 66 0,3-16 0,0-1 0,5-43 0,4-16 0,-6 36 0,-3-2 0,4-87 0,-11 116 0,10-76 0,0-15 0,-9-369 0,-3 250 0,-1 197 0,-9-55 0,-2-25 0,14-67 0,-2-59 0,-12 152 0,0-10 0,13 4 0,-1-27 0,-12 43 0,8 54 0,-3-46 0,9-48 0,-3-46 0,-9 86 0,5 52 0,-2-44 0,10-55 0,-4-58 0,-10 123 0,7 47 0,2 0 0,-2-21 0,3 5 0,1 7 0,-8-47 0,3 31 0,1 0 0,2 1 0,3-47 0,-2-46 0,-10 52 0,6 52 0,-1-44 0,6 55 0,1-8 0,-1 1 0,-8-37 0,2 23 0,1-1 0,1-46 0,6-83 0,1 58 0,-1 36 0,-3-86 0,-11 80 0,8 54 0,-4-48 0,9-197 0,1 125 0,-3 118 0,-1-1 0,-11-44 0,9 50 0,-24-86 0,8 38 0,10 37 0,-17-39 0,16 46 0,2-1 0,-11-44 0,16 49 0,-1 0 0,0 0 0,-2 0 0,-1 1 0,-1 0 0,-1 1 0,-1 0 0,-22-31 0,18 30 0,0 0 0,-16-35 0,21 36 0,-1 1 0,-1 1 0,-29-36 0,30 42-341,1 0 0,0 0-1,-11-20 1,14 20-6485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3:16:22.194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736 28 24575,'-1'-1'0,"1"0"0,0 0 0,0 0 0,-1 0 0,1 1 0,-1-1 0,1 0 0,-1 0 0,0 0 0,1 0 0,-1 1 0,0-1 0,1 0 0,-1 0 0,0 1 0,0-1 0,0 1 0,1-1 0,-1 1 0,0-1 0,0 1 0,0-1 0,0 1 0,0 0 0,0-1 0,0 1 0,-2 0 0,-32-5 0,29 4 0,-203-3 0,137 5 0,62 0 0,-1-1 0,0 2 0,1-1 0,-1 2 0,1-1 0,-1 1 0,-11 6 0,-4 3 0,-34 23 0,6-9 0,41-21 0,1 1 0,-17 10 0,24-13 0,1 0 0,0 0 0,0 1 0,0 0 0,0 0 0,1 0 0,-1 0 0,1 0 0,-4 9 0,0 0 0,2 0 0,0 0 0,1 1 0,0-1 0,1 1 0,0 0 0,0 15 0,-7 37 0,4-27 0,-2 50 0,7-47 0,3 143 0,0-173 0,0 1 0,1-1 0,0 0 0,1 0 0,0 0 0,1-1 0,0 1 0,1-1 0,1 0 0,-1-1 0,2 0 0,-1 0 0,2 0 0,-1-1 0,1 0 0,0-1 0,1 0 0,12 8 0,41 31 0,-44-31 0,1-1 0,0-1 0,1-1 0,26 12 0,-17-13 0,0-2 0,0-1 0,1-2 0,0-1 0,0-1 0,0-2 0,1-1 0,34-2 0,9 0 0,57-3 0,-126 2 0,1 0 0,-1-1 0,0 1 0,0-1 0,1-1 0,-1 1 0,-1-1 0,1 0 0,0 0 0,-1-1 0,9-7 0,3-4 0,0-1 0,13-18 0,3-2 0,-28 29 0,0 1 0,0-1 0,0 0 0,-1 0 0,0 0 0,-1-1 0,5-11 0,14-60 0,-15 53 0,26-119 0,-27 104 0,-2-1 0,-2 0 0,-4-46 0,1 22 0,0 50 0,0 0 0,-1 0 0,0 0 0,-2 1 0,0-1 0,0 1 0,-2 0 0,1 1 0,-2-1 0,0 1 0,-1 0 0,0 1 0,-17-21 0,16 26 0,-1 1 0,0 0 0,0 0 0,0 1 0,-1 0 0,-21-8 0,10 4 0,-39-12-1365,46 14-5461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11:41.633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387 56 24575,'0'-2'0,"-1"1"0,1 0 0,-1-1 0,1 1 0,-1 0 0,0 0 0,0 0 0,0-1 0,0 1 0,0 0 0,0 0 0,0 0 0,0 1 0,0-1 0,0 0 0,-2-1 0,-22-11 0,9 8 0,0 0 0,-1 1 0,0 1 0,0 0 0,0 2 0,-29 0 0,36 3 0,0 0 0,1 1 0,-1 0 0,1 1 0,-1 0 0,1 1 0,0 0 0,1 0 0,-1 1 0,1 0 0,0 0 0,0 1 0,1 0 0,0 1 0,0-1 0,-6 11 0,6-7 0,1 0 0,0 0 0,1 1 0,0-1 0,1 1 0,0 0 0,1 0 0,0 1 0,1-1 0,0 1 0,1-1 0,0 18 0,2 11 0,-2-8 0,7 53 0,-4-75 0,0 0 0,1 0 0,0 0 0,1-1 0,0 1 0,1-1 0,0 0 0,10 16 0,-6-14 0,-1-1 0,1 0 0,1 0 0,16 13 0,-20-19 0,0 0 0,1-1 0,0 0 0,0 0 0,0-1 0,0 0 0,1 0 0,-1-1 0,15 3 0,-8-2 0,0-1 0,0 0 0,27-2 0,-36 0 0,0-1 0,0 1 0,0-1 0,0-1 0,0 1 0,0-1 0,-1 0 0,1 0 0,-1 0 0,1-1 0,-1 1 0,0-1 0,0 0 0,5-5 0,-2 1 0,-1-1 0,-1 0 0,1 0 0,-1 0 0,0 0 0,-1-1 0,0 0 0,-1 0 0,0 0 0,3-12 0,2-15 0,4-46 0,-11 75 0,2-22 0,-2-1 0,0 0 0,-2 0 0,-2 0 0,0 0 0,-2 1 0,-12-40 0,8 34-1365,9 30-5461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11:44.534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372 50 24575,'-1'-2'0,"1"0"0,0 0 0,0 1 0,-1-1 0,0 0 0,1 0 0,-1 0 0,0 1 0,0-1 0,0 0 0,0 1 0,0-1 0,0 0 0,0 1 0,0 0 0,-1-1 0,1 1 0,-1 0 0,1-1 0,-1 1 0,1 0 0,-1 0 0,0 0 0,1 1 0,-5-2 0,1 0 0,0 0 0,-1 0 0,1 1 0,-1 0 0,0 0 0,1 1 0,-9-1 0,9 1 0,0 0 0,-1 0 0,1 0 0,-1 0 0,1 1 0,0 0 0,-1 0 0,1 0 0,0 1 0,0 0 0,0 0 0,0 0 0,0 0 0,-8 6 0,-76 46 0,81-47 0,0 0 0,0 0 0,0 0 0,1 1 0,0 0 0,0 0 0,1 1 0,0 0 0,1 0 0,0 0 0,0 1 0,1 0 0,0-1 0,1 2 0,0-1 0,1 0 0,-2 19 0,-1 15 0,1-18 0,2 0 0,1 1 0,4 49 0,-2-68 0,0 0 0,1 0 0,0-1 0,1 1 0,-1 0 0,1-1 0,1 0 0,0 0 0,0 0 0,0 0 0,1-1 0,0 1 0,0-1 0,0 0 0,1-1 0,0 1 0,9 5 0,-7-6 0,0 0 0,0-1 0,0 0 0,1-1 0,0 0 0,0 0 0,0-1 0,0 0 0,0 0 0,0-1 0,11 0 0,-8-1 0,-1 0 0,0-1 0,0 0 0,0-1 0,0 0 0,0-1 0,0 0 0,20-9 0,-23 7 0,-1 0 0,1-1 0,-1 1 0,0-1 0,0-1 0,-1 1 0,0-1 0,0 0 0,0-1 0,-1 1 0,0-1 0,-1 0 0,1 0 0,-2-1 0,1 1 0,-1-1 0,2-10 0,4-17 0,-2 0 0,4-68 0,-11 96 0,4-44 0,-6-65 0,2 112-85,-1 0 0,0 0-1,0 0 1,0 1 0,-1-1-1,1 0 1,-1 1 0,-1-1-1,1 1 1,0 0 0,-1 0-1,0 0 1,0 0 0,0 0-1,-6-5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11:49.863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348 84 24575,'0'-4'0,"0"1"0,-1 0 0,1 0 0,-1 0 0,0 0 0,0 0 0,0 0 0,0 0 0,-1 0 0,1 0 0,-1 0 0,1 1 0,-1-1 0,0 0 0,0 1 0,0 0 0,0-1 0,-1 1 0,1 0 0,-1 0 0,1 1 0,-5-3 0,1 0 0,1 2 0,-1-1 0,-1 0 0,1 1 0,0 0 0,-1 1 0,1 0 0,-1 0 0,-12-1 0,7 4 0,0-1 0,1 2 0,-1 0 0,0 0 0,1 1 0,0 0 0,0 1 0,0 0 0,0 1 0,1 0 0,0 1 0,0 0 0,1 1 0,-12 11 0,15-12 0,0 1 0,1 0 0,-1 0 0,2 0 0,-1 0 0,1 1 0,0 0 0,1 0 0,0 0 0,1 0 0,-1 0 0,0 14 0,0 13 0,2 70 0,2-58 0,-2-25 0,1-17 0,-1 1 0,1 0 0,0-1 0,0 1 0,1 0 0,0-1 0,0 1 0,1-1 0,-1 1 0,1-1 0,1 1 0,-1-1 0,5 7 0,-4-10 0,0 0 0,-1 0 0,1 0 0,1 0 0,-1-1 0,0 1 0,1-1 0,-1 0 0,1 0 0,7 3 0,47 13 0,-8-3 0,-34-10 0,1 0 0,1-1 0,-1-1 0,0-1 0,1 0 0,-1-1 0,1-1 0,26-3 0,-42 3 0,0-1 0,0 1 0,0-1 0,0 0 0,0 1 0,0-1 0,0 0 0,-1 0 0,1 0 0,0 0 0,-1-1 0,1 1 0,-1 0 0,1-1 0,-1 1 0,1-1 0,-1 1 0,0-1 0,0 0 0,0 1 0,0-1 0,0 0 0,0 0 0,-1 0 0,1 0 0,0 0 0,-1 0 0,0 0 0,1-3 0,1-9 0,-1 0 0,0 1 0,-2-19 0,0 15 0,8-159 0,-7 157 0,0 0 0,-2 0 0,-7-35 0,2-18-1365,6 65-5461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11:52.525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459 168 24575,'0'-13'0,"-1"0"0,0-1 0,-7-24 0,7 32 0,-1 1 0,1 0 0,-1-1 0,-1 1 0,1 0 0,-1 0 0,0 1 0,0-1 0,0 0 0,-1 1 0,1 0 0,-5-4 0,4 5 0,0 1 0,0 0 0,0 0 0,0 1 0,0-1 0,0 1 0,-1 0 0,1 0 0,-7-1 0,-41-1 0,47 2 0,-13 1 0,-1-1 0,0 1 0,-31 3 0,44-2 0,0 0 0,0 1 0,0-1 0,1 1 0,-1 1 0,0-1 0,1 1 0,0 0 0,0 0 0,0 0 0,0 1 0,-7 6 0,0 3 0,1 0 0,0 1 0,1 1 0,0-1 0,1 2 0,1-1 0,0 1 0,2 0 0,-1 1 0,2 0 0,-4 20 0,3-5 0,1 0 0,2 0 0,2 0 0,0 0 0,6 41 0,-4-64 0,1 0 0,-1-1 0,2 1 0,-1-1 0,1 1 0,0-1 0,1 0 0,0-1 0,0 1 0,1 0 0,0-1 0,0 0 0,1 0 0,0-1 0,0 0 0,0 0 0,1 0 0,0-1 0,0 0 0,1 0 0,-1 0 0,1-1 0,0 0 0,0-1 0,0 0 0,0 0 0,1-1 0,-1 0 0,1 0 0,0-1 0,-1 0 0,16-1 0,-9-1 0,-1 0 0,1-1 0,-1 0 0,0-1 0,0-1 0,-1 0 0,23-10 0,-30 10 0,-1-1 0,0 1 0,0-1 0,0 0 0,0 0 0,-1 0 0,0-1 0,0 1 0,-1-1 0,1 0 0,2-9 0,-1 1 0,0 0 0,-2 0 0,0 0 0,0-1 0,0-20 0,-4-78 0,0 48 0,1-40-1365,0 99-5461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11:56.91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39.60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1,'3'0,"4"0,4 0,3 0,2 0,1 0,1 3,1 1,-4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12:00.40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12:06.36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24575,'498'0'-1365,"-493"0"-5461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12:09.03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24575,'71'1'0,"80"11"0,-95-9 0,-42-3 0,1 1 0,-1 0 0,24 5 0,-21-2-341,0-1 0,0-1-1,29 0 1,-40-2-6485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4:31:27.02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4:31:29.8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4:31:32.17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4:31:37.87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4:31:42.47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4:31:44.84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4:31:47.51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48.954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0 1,'813'0,"-798"0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4:31:49.58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8:53.071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184 12 24575,'-4'0'0,"0"0"0,1 0 0,-1 0 0,1 1 0,-1-1 0,1 1 0,0 0 0,-1 0 0,1 1 0,0-1 0,0 1 0,-5 2 0,2 1 0,0 0 0,0 1 0,0 0 0,-6 9 0,-4 4 0,9-12 0,0 1 0,0 1 0,1-1 0,0 1 0,0 0 0,1 1 0,0-1 0,1 1 0,0 0 0,-3 11 0,0 16 0,2 0 0,1 1 0,2-1 0,4 61 0,-1-90 0,1 0 0,1 0 0,0-1 0,0 1 0,0-1 0,1 0 0,0 0 0,0 0 0,1-1 0,0 1 0,0-1 0,0 0 0,1 0 0,0-1 0,0 0 0,12 8 0,-10-10 0,0-1 0,0 1 0,0-1 0,0 0 0,0-1 0,1 0 0,-1 0 0,1-1 0,-1 0 0,1-1 0,13-2 0,-21 3 0,1-1 0,0 0 0,0 0 0,0-1 0,0 1 0,-1 0 0,1 0 0,0-1 0,-1 1 0,1-1 0,-1 0 0,0 1 0,1-1 0,-1 0 0,0 0 0,1-3 0,15-38 0,-12 29 0,9-25 0,-1-1 0,11-74 0,-20 78 0,-2 0 0,-5-71 0,2 102 0,0 0 0,0 0 0,-1 0 0,0 0 0,1 1 0,-2-1 0,-3-6 0,-9-22 0,15 30-68,-1 1 0,0 0-1,0 0 1,0 1 0,0-1 0,0 0-1,0 0 1,-1 0 0,1 1 0,-1-1-1,1 1 1,-1-1 0,0 1 0,1 0-1,-1-1 1,0 1 0,0 0-1,0 0 1,-2-1 0,-3-1-6758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8:55.617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387 48 24575,'0'-1'0,"0"0"0,-1 0 0,1 1 0,-1-1 0,1 0 0,-1 0 0,1 0 0,-1 0 0,0 1 0,1-1 0,-1 0 0,0 1 0,0-1 0,1 0 0,-1 1 0,0-1 0,0 1 0,0-1 0,-1 0 0,-22-10 0,18 9 0,-9-3 0,0 1 0,-1 1 0,0 0 0,1 1 0,-1 0 0,-21 2 0,31-1 0,0 1 0,0 1 0,0-1 0,0 1 0,0 0 0,0 0 0,0 1 0,0-1 0,1 1 0,-1 1 0,1-1 0,-1 1 0,1 0 0,0 0 0,0 1 0,0-1 0,0 1 0,1 0 0,-1 0 0,1 1 0,0 0 0,-4 5 0,-2 8 0,0 0 0,1 1 0,1 0 0,1 1 0,1 0 0,0 0 0,-4 33 0,5-27 0,0 2 0,0 0 0,0 46 0,5-66 0,0 0 0,1 0 0,0 0 0,1 0 0,0 0 0,0-1 0,0 1 0,1-1 0,0 1 0,1-1 0,0 0 0,0 0 0,0-1 0,1 1 0,0-1 0,0 0 0,0 0 0,9 6 0,-5-6 0,0 0 0,0-1 0,1 0 0,0 0 0,0-1 0,1-1 0,-1 0 0,1 0 0,-1-1 0,1 0 0,0-1 0,0 0 0,11-1 0,-18-1 0,1 0 0,-1 0 0,1-1 0,-1 1 0,0-1 0,1 0 0,-1-1 0,0 1 0,-1-1 0,1 1 0,0-1 0,-1 0 0,1 0 0,4-6 0,5-7 0,22-34 0,-28 40 0,-1 1 0,0 0 0,0-1 0,-1 1 0,-1-1 0,1 0 0,-2-1 0,1 1 0,-1 0 0,2-18 0,3-91 0,-7 106-104,5-115-1157,-6 121-5565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8:58.203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350 34 24575,'-6'-4'0,"-1"0"0,1 0 0,-1 1 0,0 0 0,0 0 0,0 1 0,-1-1 0,1 2 0,-1-1 0,1 1 0,-10 0 0,9-1 0,-1 2 0,1-1 0,0 1 0,0 1 0,-1-1 0,1 1 0,0 1 0,0 0 0,0 0 0,0 0 0,1 1 0,-1 0 0,0 1 0,1-1 0,0 1 0,0 1 0,0 0 0,-8 7 0,6-4 0,0 1 0,1 0 0,0 0 0,1 0 0,0 1 0,0 1 0,1-1 0,-9 21 0,11-21 0,0-1 0,1 1 0,0 0 0,1 0 0,0 0 0,0 0 0,1 1 0,1 16 0,-1 31 0,-1-32 0,2-1 0,1 0 0,6 35 0,-4-45 0,0-1 0,1 1 0,0-1 0,2 0 0,9 19 0,-13-30 0,0 0 0,1-1 0,-1 1 0,1 0 0,0-1 0,0 0 0,0 0 0,0 0 0,0 0 0,0 0 0,0-1 0,1 1 0,-1-1 0,0 0 0,1 0 0,-1 0 0,8 0 0,6 1 0,0-2 0,28-1 0,-11-1 0,-29 2 0,1-1 0,-1 0 0,0 0 0,1 0 0,-1-1 0,0 0 0,0 0 0,0 0 0,0-1 0,0 1 0,-1-1 0,1 0 0,-1-1 0,0 1 0,0-1 0,0 1 0,0-1 0,-1-1 0,1 1 0,-1 0 0,0-1 0,3-6 0,1-2 0,0-1 0,-1 0 0,-1 0 0,0-1 0,-1 1 0,5-29 0,-1-21 0,1-81 0,-9 77-1365,0 62-5461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01.005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240 31 24575,'0'-1'0,"0"0"0,-1 0 0,1 0 0,-1 0 0,1 0 0,-1 0 0,1 1 0,-1-1 0,0 0 0,1 0 0,-1 1 0,0-1 0,0 0 0,1 1 0,-1-1 0,0 1 0,0-1 0,0 1 0,0-1 0,0 1 0,0 0 0,0-1 0,-1 1 0,-25-7 0,17 6 0,0 0 0,0 0 0,-15 1 0,21 0 0,1 0 0,0 1 0,0-1 0,0 1 0,0 0 0,0 0 0,0 0 0,0 0 0,0 0 0,1 1 0,-1-1 0,0 1 0,1 0 0,-1 0 0,-2 3 0,-12 11 0,13-14 0,1 1 0,0 0 0,0 1 0,0-1 0,0 1 0,-4 5 0,-3 9 0,5-11 0,1-1 0,0 1 0,0 1 0,1-1 0,0 0 0,0 1 0,1 0 0,0-1 0,0 1 0,1 0 0,0 0 0,0 12 0,0 50 0,-1-37 0,7 58 0,-4-81 0,1-1 0,0 1 0,1-1 0,0 0 0,8 17 0,-9-22 0,0-1 0,0 0 0,0 1 0,0-1 0,1 0 0,-1 0 0,1 0 0,0-1 0,0 1 0,0-1 0,0 1 0,0-1 0,0 0 0,1 0 0,-1-1 0,1 1 0,4 1 0,6 0 0,0 0 0,1-1 0,-1 0 0,1-1 0,22-2 0,-31 1 0,1-1 0,-1 0 0,0 0 0,0-1 0,0 1 0,0-1 0,0 0 0,-1-1 0,1 0 0,0 0 0,-1 0 0,0 0 0,0-1 0,0 0 0,6-6 0,0-1 0,-7 7 0,0-1 0,-1 1 0,1-1 0,-1 1 0,0-1 0,3-6 0,-1-2 0,0-1 0,-1 0 0,-1 1 0,0-1 0,-1 0 0,-1 0 0,0-1 0,-2-20 0,3-23 0,0 27 0,0 23 0,-1 0 0,0 0 0,-1 0 0,0-1 0,-1 1 0,1 0 0,-1 0 0,-1 0 0,0 0 0,0 0 0,-4-11 0,3 14 0,2 1 0,0 1 0,-1-1 0,0 0 0,1 1 0,-2-1 0,1 1 0,0 0 0,0 0 0,-1 0 0,0 0 0,0 0 0,0 1 0,0-1 0,0 1 0,-7-4 0,-2 0-83,-26-17-1199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04.676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343 56 24575,'0'-1'0,"0"0"0,-1-1 0,1 1 0,0 0 0,-1 0 0,1-1 0,0 1 0,-1 0 0,0 0 0,1 0 0,-1 0 0,0-1 0,1 1 0,-1 0 0,0 0 0,0 0 0,0 1 0,-1-2 0,-2-1 0,1 1 0,-1-1 0,0 1 0,0 0 0,-6-2 0,-2 0 0,1 0 0,-1 1 0,-16-1 0,22 3 0,-1 0 0,1 1 0,-1 0 0,0 0 0,1 0 0,-1 1 0,1 0 0,-1 0 0,1 1 0,0 0 0,-1 0 0,1 1 0,-6 2 0,7-2 0,0 0 0,0 0 0,0 0 0,0 1 0,1 0 0,0 0 0,-1 0 0,1 0 0,1 1 0,-5 5 0,-5 11 0,0 0 0,2 0 0,1 1 0,0 0 0,2 1 0,-7 26 0,11-27 0,1 0 0,1 1 0,1-1 0,1 0 0,4 28 0,-4-45 0,1 0 0,0 0 0,0 0 0,0 0 0,1-1 0,0 1 0,0 0 0,0-1 0,0 0 0,1 1 0,0-1 0,-1 0 0,2 0 0,-1 0 0,0-1 0,1 1 0,0-1 0,-1 0 0,1 0 0,8 5 0,4 1 0,1-1 0,0 0 0,0-1 0,19 5 0,-28-9 0,0-1 0,1 0 0,0 0 0,-1-1 0,1 0 0,0 0 0,12-1 0,-16-1 0,-1 0 0,0 1 0,0-2 0,1 1 0,-1 0 0,0-1 0,0 0 0,0 0 0,-1 0 0,1 0 0,0-1 0,-1 0 0,1 1 0,-1-1 0,0 0 0,5-6 0,0-3 0,0 0 0,0 0 0,-2 0 0,1-1 0,-1 0 0,4-16 0,-4 3 0,-2 0 0,0-1 0,-2 0 0,-1 1 0,-4-39 0,2 2 0,0 50-273,-1 0 0,0 0 0,-1 0 0,-6-17 0,6 23-6553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14.439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246 18 24575,'-1'-1'0,"-1"0"0,1 0 0,-1 0 0,1 1 0,-1-1 0,0 0 0,1 0 0,-1 1 0,0-1 0,1 1 0,-1-1 0,0 1 0,0 0 0,-3 0 0,-2-2 0,-7 0 0,0 0 0,0 0 0,1 2 0,-1-1 0,-24 4 0,35-2 0,1-1 0,0 1 0,-1 0 0,1 0 0,0 0 0,0 0 0,0 0 0,0 0 0,0 1 0,0-1 0,0 1 0,0-1 0,0 1 0,1 0 0,-1 0 0,1 0 0,-1 0 0,1 0 0,-2 2 0,-3 7 0,0 1 0,-5 15 0,7-17 0,-1 6 0,0 1 0,2 0 0,-4 32 0,1-7 0,-3 43 0,7 50 0,3-73 0,0-55 0,0-1 0,0 0 0,0 0 0,1 1 0,0-1 0,0 0 0,1 0 0,-1 0 0,1-1 0,1 1 0,-1-1 0,1 1 0,0-1 0,0 0 0,0-1 0,9 8 0,0 2 0,12 10 0,-17-18 0,-5-3 0,0 0 0,0-1 0,0 0 0,0 0 0,1 0 0,-1 0 0,1 0 0,-1-1 0,1 1 0,0-1 0,-1 0 0,1 0 0,0 0 0,0-1 0,0 1 0,6-1 0,-8 0 0,0 0 0,0 0 0,0-1 0,-1 1 0,1 0 0,0-1 0,0 1 0,-1-1 0,1 1 0,0-1 0,-1 0 0,1 0 0,-1 0 0,1 0 0,-1 0 0,1 0 0,-1 0 0,2-2 0,0-1 0,-1 0 0,1 0 0,-1 0 0,0-1 0,3-5 0,-1-1 0,3-5 0,-1-1 0,0 1 0,5-30 0,-10 41 0,6-28 0,-2 0 0,1-54 0,-2-3 0,0 45 0,-4-82 0,0 65 0,-1 59 15,1 0 0,0-1 0,-1 1 0,0 0 0,0 0 0,0-1 0,-2-3 0,-3-11-1500,4 12-5341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18.412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324 26 24575,'0'-1'0,"0"0"0,-1 0 0,1 0 0,0 0 0,-1-1 0,1 1 0,-1 0 0,1 0 0,-1 0 0,1 0 0,-1 0 0,0 0 0,1 1 0,-1-1 0,0 0 0,0 0 0,0 0 0,0 1 0,0-1 0,0 0 0,0 1 0,0-1 0,0 1 0,0-1 0,0 1 0,0 0 0,0-1 0,0 1 0,-1 0 0,1 0 0,0 0 0,-2 0 0,-6-1 0,-1 0 0,-19 2 0,18-1 0,8 0 0,-19 1 0,-33 4 0,48-4 0,0 0 0,0 1 0,0 0 0,1 1 0,-1-1 0,1 1 0,0 1 0,-11 6 0,14-8 0,0 0 0,0 0 0,-1 1 0,1-1 0,0 1 0,1 0 0,-1 0 0,0 0 0,1 0 0,0 0 0,0 0 0,-4 7 0,-1 4 0,1 0 0,1 0 0,0 0 0,1 1 0,0 0 0,1-1 0,1 1 0,0 1 0,0 15 0,-5 71 0,7-88 0,-1 4 0,2 0 0,5 31 0,-5-42 0,1-1 0,0 1 0,1 0 0,0-1 0,0 0 0,0 1 0,0-1 0,1-1 0,0 1 0,7 7 0,-7-9 0,-1 0 0,1-1 0,1 1 0,-1-1 0,0 0 0,1 0 0,0 0 0,-1-1 0,1 1 0,0-1 0,0 0 0,0-1 0,1 1 0,-1-1 0,7 1 0,22 6 0,-24-5 0,1 0 0,-1-1 0,0-1 0,18 2 0,-21-3 0,-1 0 0,1-1 0,0 0 0,0 0 0,0 0 0,-1-1 0,1 0 0,-1 0 0,1 0 0,-1-1 0,0 0 0,0 0 0,0-1 0,0 0 0,-1 0 0,0 0 0,0 0 0,0-1 0,0 0 0,0 0 0,-1-1 0,0 1 0,0-1 0,-1 0 0,1 0 0,-1 0 0,-1 0 0,3-8 0,4-26 0,-2 0 0,-2-1 0,-1 0 0,-4-66 0,0 68 0,-2 27 0,0 0 0,0 0 0,-2 0 0,1 1 0,-1 0 0,-1-1 0,0 1 0,-1 1 0,-11-17 0,7 11-1365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22.553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310 18 24575,'-44'-7'0,"30"6"0,-7 0 0,1 1 0,-21 2 0,36-1 0,0-1 0,0 1 0,0 0 0,0 1 0,1-1 0,-1 1 0,1 0 0,-1 0 0,1 0 0,0 1 0,-1 0 0,1-1 0,1 1 0,-5 4 0,-31 36 0,35-37 0,0 0 0,1 1 0,-1 0 0,2 0 0,-5 14 0,-4 11 0,6-20 0,0 0 0,2 1 0,-1-1 0,2 1 0,-1 0 0,1 15 0,2 82 0,2-49 0,-2-53 0,0 1 0,0-1 0,1 0 0,1-1 0,-1 1 0,1 0 0,6 14 0,-7-18 0,1-1 0,0 1 0,1-1 0,-1 0 0,0 0 0,1 1 0,0-1 0,0-1 0,0 1 0,0 0 0,0-1 0,0 0 0,1 1 0,-1-2 0,1 1 0,0 0 0,5 1 0,5 2 0,1 0 0,0-1 0,0-1 0,0-1 0,0 0 0,0-1 0,0-1 0,0 0 0,25-3 0,-35 1 0,1 0 0,-1 0 0,0 0 0,0 0 0,0-1 0,0 0 0,-1 0 0,1 0 0,-1-1 0,0 0 0,0 0 0,0 0 0,0 0 0,-1 0 0,1-1 0,4-9 0,13-13 0,-18 24 0,0-1 0,0 0 0,0 0 0,0 0 0,0 0 0,-1 0 0,1-1 0,-1 1 0,-1-1 0,1 0 0,0 1 0,-1-1 0,0 0 0,0-6 0,14-244 0,-15 251 0,0-16 0,-4-36 0,3 49 0,-1 0 0,0-1 0,0 1 0,-1 0 0,0 0 0,0 0 0,-8-13 0,-4-4-1365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32.17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9 24575,'76'1'0,"83"-2"0,-33-7 0,-84 8-1365,-36 0-5461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53.967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0 1,'1006'0,"-990"0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34.09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24575,'49'-1'0,"52"2"0,-61 12-1365,-34-12-5461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35.69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9 24575,'4'0'0,"4"0"0,4 0 0,4 0 0,2 0 0,4-2 0,2 1 0,-1-1 0,-4 1 0,-4 0 0,-2 0 0,-3 1 0,-1 0 0,-2 0 0,1 0 0,-1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38.41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24575,'169'8'0,"10"0"0,-93 0-1365,-79-8-5461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39.94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11 24575,'247'-8'0,"-193"6"0,63 4 0,-48 7-1365,-61-9-5461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41.53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24575,'231'8'0,"-124"-3"0,-65-2 0,60 5-1365,-96-8-5461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43.09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56 24575,'5'-1'0,"1"0"0,-1 0 0,0 0 0,0 0 0,0-1 0,7-3 0,21-6 0,79 4 0,63-3 0,-110-4-1365,-60 13-5461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9:44.54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16 24575,'159'-8'0,"-64"1"0,38 7-1365,-126 0-5461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05:51.23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05:53.4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05:58.59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6T16:44:58.515"/>
    </inkml:context>
    <inkml:brush xml:id="br0">
      <inkml:brushProperty name="width" value="0.035" units="cm"/>
      <inkml:brushProperty name="height" value="0.035" units="cm"/>
      <inkml:brushProperty name="color" value="#E71224"/>
      <inkml:brushProperty name="ignorePressure" value="1"/>
    </inkml:brush>
  </inkml:definitions>
  <inkml:trace contextRef="#ctx0" brushRef="#br0">1 1,'741'0,"-726"0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06:01.44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8:06.156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278 3 24575,'-8'0'0,"-1"0"0,1 0 0,-1 1 0,1 0 0,-1 1 0,1 0 0,0 0 0,-1 1 0,1 0 0,-12 6 0,-14 6 0,27-13 0,0 1 0,0 0 0,0 0 0,0 1 0,0-1 0,-8 9 0,7-6 0,4-3 0,0 0 0,1 0 0,-1 1 0,1-1 0,0 1 0,0-1 0,0 1 0,1 0 0,-1 0 0,-1 5 0,-3 6 0,1 0 0,0 0 0,2 1 0,0 0 0,0 0 0,2 0 0,0 0 0,0 28 0,1 17 0,2 49 0,0-103 0,0 0 0,1 0 0,0 0 0,0-1 0,0 1 0,1 0 0,0-1 0,0 0 0,1 0 0,0 0 0,0 0 0,0-1 0,1 1 0,-1-1 0,1 0 0,1 0 0,8 6 0,-6-6 0,0 1 0,1-2 0,-1 1 0,1-1 0,0 0 0,0-1 0,0 0 0,0 0 0,1-1 0,-1-1 0,1 1 0,12-1 0,-17-1 0,-1 1 0,1-2 0,0 1 0,0 0 0,0-1 0,0 0 0,-1 0 0,1-1 0,0 1 0,-1-1 0,1 0 0,-1 0 0,0 0 0,1-1 0,-1 0 0,0 1 0,0-1 0,-1-1 0,1 1 0,-1-1 0,0 1 0,0-1 0,0 0 0,0 0 0,0 0 0,-1 0 0,0-1 0,0 1 0,0-1 0,0 1 0,0-6 0,23-86 0,-22 83 0,0-1 0,-1 1 0,1-21 0,-2 21 0,1-11 0,4-35 0,-3 0 0,-5-66 0,0 119 0,1 1 0,-1-1 0,0 1 0,-1 0 0,1 0 0,-1 0 0,0 1 0,0-1 0,-7-7 0,1 1 0,-4-2-1365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8:09.233"/>
    </inkml:context>
    <inkml:brush xml:id="br0">
      <inkml:brushProperty name="width" value="0.035" units="cm"/>
      <inkml:brushProperty name="height" value="0.035" units="cm"/>
      <inkml:brushProperty name="color" value="#FFC114"/>
    </inkml:brush>
  </inkml:definitions>
  <inkml:trace contextRef="#ctx0" brushRef="#br0">262 28 24575,'0'-1'0,"-1"0"0,1 0 0,0 0 0,-1 0 0,1 0 0,-1 0 0,0 0 0,1 0 0,-1 0 0,0 0 0,1 0 0,-1 1 0,0-1 0,0 0 0,0 0 0,0 1 0,0-1 0,0 1 0,0-1 0,0 1 0,0-1 0,0 1 0,0-1 0,0 1 0,0 0 0,-2 0 0,-29-5 0,1 3 0,19 1 0,0 1 0,-1 0 0,1 0 0,0 1 0,-23 5 0,32-5 0,0 1 0,0 0 0,-1 0 0,1 0 0,0 0 0,1 1 0,-1-1 0,0 1 0,1-1 0,-5 7 0,2-2 0,1 0 0,-1 0 0,-5 14 0,6-5 0,-1 1 0,2 0 0,1 0 0,-1 18 0,2-32 0,-1 169 0,4-90 0,-2-79 0,0 1 0,0 0 0,1-1 0,0 1 0,-1-1 0,1 0 0,1 1 0,-1-1 0,0 0 0,1 1 0,0-1 0,-1 0 0,1 0 0,1 0 0,-1-1 0,0 1 0,1 0 0,-1-1 0,1 0 0,0 1 0,-1-1 0,1 0 0,0 0 0,6 2 0,0 0 0,-1-1 0,1 0 0,-1-1 0,1 0 0,0 0 0,0 0 0,0-1 0,14-1 0,-19 0 0,1 1 0,-1-2 0,1 1 0,-1 0 0,1-1 0,-1 0 0,1 0 0,-1 0 0,0-1 0,0 1 0,1-1 0,-1 0 0,0 0 0,-1-1 0,1 1 0,0-1 0,-1 0 0,1 0 0,-1 0 0,0 0 0,0 0 0,0-1 0,-1 1 0,4-6 0,0-1 0,0-1 0,-1 0 0,0 0 0,0 0 0,-1 0 0,-1-1 0,0 1 0,0-1 0,1-22 0,11-84 0,-15 115-31,7-156-1303,-7 152-5492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8:23.727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341 22 24575,'-33'0'0,"19"-1"0,-1 0 0,0 1 0,0 1 0,0 1 0,1 0 0,-1 0 0,1 2 0,-1 0 0,-13 6 0,9-2 0,14-7 0,1 1 0,-1 0 0,1 1 0,-1-1 0,1 1 0,-5 3 0,1 2 0,1 0 0,-1 0 0,1 1 0,0 0 0,1 0 0,0 0 0,1 1 0,0 0 0,0 0 0,1 0 0,0 1 0,1-1 0,0 1 0,1 0 0,0 0 0,1 0 0,0 0 0,1 15 0,-7 86 0,7-89 0,-1-16 0,0 1 0,1-1 0,1 1 0,-1-1 0,1 0 0,0 1 0,1-1 0,-1 0 0,2 0 0,-1 0 0,1 0 0,6 12 0,-5-14 0,1 0 0,-1-1 0,1 1 0,0-1 0,0-1 0,0 1 0,1 0 0,-1-1 0,1 0 0,0-1 0,0 1 0,8 1 0,2 1 0,1-1 0,-1 0 0,26 1 0,-28-3 0,-1-2 0,1 0 0,-1 0 0,1-1 0,17-4 0,-27 4 0,1-1 0,0 1 0,-1-1 0,0 0 0,1 0 0,-1 0 0,0 0 0,0-1 0,0 0 0,-1 0 0,1 0 0,-1 0 0,1-1 0,-1 1 0,0-1 0,0 0 0,-1 0 0,4-6 0,-1 1 0,-1 0 0,-1-1 0,1 1 0,-1-1 0,-1 0 0,0 0 0,-1 1 0,1-16 0,5-213 0,-8 217 0,0 0 0,-7-29 0,4 29 0,2-5 25,2 21-198,0 1-1,0-1 0,-1 1 0,0-1 0,0 1 1,0 0-1,-2-7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08:26.571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269 19 24575,'-34'-14'0,"23"12"0,1 1 0,-1 0 0,1 0 0,-1 1 0,0 1 0,-15 2 0,20-2 0,1 1 0,-1-1 0,0 1 0,1 1 0,0-1 0,-1 1 0,1 0 0,0 0 0,0 0 0,1 1 0,-1 0 0,1 0 0,-5 4 0,4-1 0,-1-1 0,1 1 0,0 0 0,0 1 0,1-1 0,0 1 0,1 0 0,-1 0 0,1 0 0,1 0 0,0 0 0,-2 11 0,2-9 0,-3 23 0,0-1 0,0 40 0,5-63 0,0 0 0,1 0 0,-1 1 0,2-1 0,-1 0 0,1 0 0,1 0 0,-1-1 0,2 1 0,4 11 0,-2-14 0,1 0 0,-1 0 0,1-1 0,0 0 0,0 0 0,0-1 0,16 8 0,-9-6 0,0-1 0,0 0 0,0-1 0,1-1 0,-1 0 0,1-1 0,27 1 0,-38-4 0,0 0 0,0 0 0,0 0 0,0-1 0,0 1 0,0-1 0,-1 0 0,1 0 0,-1 0 0,1-1 0,-1 1 0,0-1 0,0 0 0,0 0 0,0 0 0,0 0 0,-1 0 0,1-1 0,-1 1 0,0-1 0,0 0 0,0 1 0,1-5 0,1-3 0,0 1 0,-1-1 0,0 0 0,0 1 0,-1-1 0,-1 0 0,1-17 0,1-42 0,-1 56 0,0 0 0,-2 1 0,1-1 0,-2 0 0,0 0 0,-1 1 0,0-1 0,-1 1 0,-5-17 0,-17-46-1365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5:53.71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599 349 24575,'0'-21'0,"-2"1"0,0 0 0,-1 0 0,-1 0 0,-10-28 0,11 39 0,0 0 0,0 0 0,-1 0 0,-1 1 0,0 0 0,0 0 0,-8-10 0,1 3 0,-2 2 0,1 0 0,-2 0 0,0 2 0,-31-20 0,37 27 0,0 0 0,0 0 0,0 1 0,-1 0 0,0 1 0,1 0 0,-1 1 0,-13-1 0,-82 3 0,98-1 0,0 0 0,-1 1 0,0 0 0,0 0 0,1 1 0,-1 0 0,1 0 0,0 1 0,-1 0 0,1 0 0,0 1 0,1 0 0,-1 0 0,1 0 0,0 1 0,0 0 0,0 0 0,0 1 0,1 0 0,0 0 0,0 0 0,1 0 0,0 1 0,0 0 0,0 0 0,1 0 0,0 0 0,0 0 0,-1 8 0,-7 28 0,2 1 0,-5 61 0,13-91 0,-3 101 0,5-100 0,0 0 0,1-1 0,1 1 0,0-1 0,10 27 0,-11-35 0,0 0 0,0 0 0,1 0 0,0-1 0,0 1 0,1-1 0,0 1 0,0-1 0,0 0 0,0-1 0,1 1 0,0-1 0,-1 0 0,2 0 0,-1 0 0,0-1 0,1 1 0,0-1 0,11 4 0,-2-3 0,-1-1 0,1-1 0,1 0 0,-1 0 0,21-2 0,127-6 0,-154 5 0,-1 0 0,0-1 0,1 0 0,-1 0 0,0-1 0,-1 0 0,15-8 0,-16 6 0,0-1 0,-1 0 0,0 0 0,0 0 0,-1 0 0,0-1 0,0 0 0,0 0 0,-1 0 0,0-1 0,0 1 0,2-13 0,8-16 0,-7 18 44,-1 0 0,5-24-1,7-27-1539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5:57.35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567 191 24575,'1'-7'0,"-1"1"0,-1-1 0,1 0 0,-1 1 0,0-1 0,-1 1 0,1-1 0,-1 1 0,-1-1 0,1 1 0,-1 0 0,0 0 0,-1 0 0,1 1 0,-1-1 0,0 1 0,0 0 0,-8-7 0,3 5 0,0 1 0,0 1 0,-1-1 0,0 1 0,0 1 0,-21-7 0,7 5 0,-49-7 0,33 10 0,0 1 0,-48 5 0,84-2 0,0 0 0,0 0 0,0 0 0,0 1 0,0-1 0,1 1 0,-1 0 0,1 0 0,-1 0 0,1 0 0,-5 5 0,-33 33 0,40-38 0,-8 10 0,1 1 0,1 0 0,0 0 0,0 1 0,2 0 0,-6 17 0,5-5 0,1 0 0,1 1 0,1-1 0,2 1 0,2 48 0,0-21 0,0-39 0,0 1 0,2-1 0,-1 1 0,2-1 0,0 0 0,8 19 0,-9-25 0,0-3 0,-1 1 0,1-1 0,0 0 0,1 0 0,-1 0 0,1-1 0,0 1 0,1-1 0,-1 0 0,1 0 0,8 6 0,-5-5 0,1 0 0,1-1 0,-1 0 0,1 0 0,-1-1 0,18 5 0,2-3 0,-1 0 0,1-2 0,0-2 0,41 0 0,-62-3 0,-1 0 0,0-1 0,1 0 0,-1 0 0,0-1 0,0 0 0,-1 0 0,1 0 0,-1-1 0,1 0 0,-1 0 0,0-1 0,-1 0 0,10-9 0,-9 4 0,0 1 0,0-2 0,-1 1 0,0 0 0,-1-1 0,6-18 0,-4 8 0,-3 12 0,-1 0 0,-1-1 0,1 1 0,-1-16 0,-1 14 0,1 0 0,0 1 0,4-17 0,4-7 0,-1-1 0,-2 0 0,1-38 0,-7 61-1365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00.30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514 89 24575,'-1'-3'0,"1"1"0,-1 0 0,1 0 0,-1-1 0,0 1 0,0 0 0,0 0 0,-1 0 0,1 0 0,0 0 0,-1 0 0,1 0 0,-1 0 0,0 1 0,1-1 0,-1 0 0,0 1 0,-2-2 0,-3-2 0,-1 0 0,1 1 0,-14-6 0,8 5 0,-1 0 0,-1 1 0,1 0 0,-1 2 0,1-1 0,-1 2 0,-28 0 0,29 1 0,0 0 0,0 1 0,0 1 0,1 0 0,-1 1 0,-18 6 0,23-6 0,0 0 0,0 1 0,1 1 0,0-1 0,-1 1 0,2 1 0,-1-1 0,0 1 0,1 1 0,0-1 0,1 1 0,0 0 0,0 1 0,0-1 0,1 1 0,0 1 0,0-1 0,1 1 0,0-1 0,1 1 0,0 0 0,-3 14 0,-6 30 0,-10 49 0,19-69 0,1 0 0,5 49 0,-2-73 0,0-1 0,1 1 0,0-1 0,0 1 0,1-1 0,0 0 0,1 0 0,-1 0 0,2 0 0,5 8 0,-6-10 0,1 0 0,-1-1 0,1 1 0,0-1 0,0 0 0,0-1 0,1 1 0,0-1 0,0 0 0,0 0 0,0-1 0,13 5 0,-8-6 0,1 0 0,-1-1 0,1 0 0,0-1 0,20-2 0,6 0 0,-31 3 0,0-1 0,0 0 0,0 0 0,0-1 0,0 0 0,0 0 0,0-1 0,-1 0 0,1 0 0,0 0 0,-1-1 0,0 0 0,7-4 0,0-2 0,-1 0 0,0-1 0,0-1 0,-1 0 0,0 0 0,-1-1 0,-1-1 0,0 1 0,0-2 0,-1 1 0,-1-1 0,-1 0 0,0-1 0,0 1 0,-1-1 0,-1 0 0,2-20 0,-3 6 0,-2-45 0,-2 50 0,1 1 0,1 0 0,7-37 0,-6 23-1365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05:36:03.71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497 126 24575,'-1'-3'0,"1"-1"0,-1 1 0,0-1 0,0 0 0,0 1 0,0 0 0,0-1 0,-1 1 0,0 0 0,1-1 0,-1 1 0,-3-3 0,-33-35 0,28 30 0,8 10 0,0-1 0,-1 0 0,1 1 0,-1-1 0,0 1 0,1 0 0,-1 0 0,0 0 0,0 0 0,-4-1 0,-35-3 0,25 3 0,5 0 0,0 1 0,0 0 0,-1 1 0,1 0 0,0 1 0,0 0 0,0 1 0,-18 5 0,11-1 0,14-4 0,-1-1 0,1 1 0,0 0 0,-1 1 0,1-1 0,0 1 0,0 0 0,1 0 0,-6 4 0,-9 10 0,11-11 0,1 0 0,-1 1 0,1 0 0,1 0 0,-1 1 0,-5 10 0,4-4 0,1 1 0,0 0 0,2 1 0,0 0 0,0 0 0,1 0 0,2 0 0,-2 20 0,3-33 0,-12 142 0,13-123 0,0 0 0,1 0 0,2 0 0,7 34 0,-8-50 0,0 0 0,0 0 0,0-1 0,1 1 0,0-1 0,0 1 0,0-1 0,1 0 0,0 0 0,0 0 0,0-1 0,8 7 0,-5-6 0,0 1 0,1-2 0,0 1 0,0-1 0,0 0 0,1-1 0,15 4 0,6-1 0,1-1 0,0-2 0,60-1 0,-72-3 0,-14 2 0,-1-2 0,1 1 0,0-1 0,0 1 0,0-1 0,-1-1 0,1 1 0,-1-1 0,1 0 0,-1 0 0,1 0 0,-1 0 0,0-1 0,0 1 0,0-1 0,-1 0 0,1-1 0,4-4 0,-1-1 0,-1 0 0,0-1 0,0 0 0,0 0 0,-2 0 0,7-17 0,-2-1 0,0 0 0,-2 0 0,-1-1 0,-1 0 0,-1 0 0,-1-47 0,-2 40 0,-3-1 0,0 1 0,-10-44 0,8 52-1365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7T05:36:06.1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C71F-5A3B-F831-8617-00020F65C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CCE4C-7666-3B65-8E7A-FE91F69A3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3167C-EA3F-F343-13A7-E0536247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77610-D7A4-852E-06DB-BF4F9BC1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1D21D-29E7-3379-62E8-E7B37C30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4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5EB0-BA3B-4F7D-4C1B-FDB8AE85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1CEAE-FE59-FD9A-7FFB-41A550D2F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BA063-62CA-6119-3255-123DEE42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F367F-1AA3-18F0-3EDA-6555C524B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32CA2-1AF4-1ABF-7598-38BF47AD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D68314-0945-B131-981D-2EB0DD1B6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AD375-41A8-06BC-BBCF-813E4BF56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7ABE9-B823-D491-CDE8-4E205365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24F2A-534D-7A52-529D-31F4D73C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36B32-3F7D-EB89-E92C-86AD1922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9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37D71-AA17-FDF1-DA34-15055429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285C4-B7BB-2404-D85F-78E64324E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A020A-4AE5-C397-D99C-0A4485BF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85E9F-4EEE-E9AB-E05E-2E478CF2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51BCF-8C05-A38A-6BC0-D98F11C0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CFAED-AB4F-4F3A-2924-AE64E3EBA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8C450-67A0-2C64-B2DD-F2216B7B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12BEB-B93D-3C74-F831-38EB8E3B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CD917-7D12-6748-33A6-75FCCD59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40B16-1593-4746-7192-F8FD30A2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8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AD3D1-A540-226A-EB4E-E6BCEAE4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A5990-AE83-44AA-D285-EAC4FA09A9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9919A-12D8-7135-D402-17EB184CE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714E5-8740-1035-7A6E-77AB250E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C85CA-BAD9-E6CA-43F5-3BF0AD89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DD838-0F58-4E4F-7D92-AF746372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5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06464-515F-2638-5C72-FAFE80A5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5E7CE-4E80-FC3B-35BE-7D764A691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2819B-CE4F-A0FD-54A2-5023F53C0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B99F-FB68-BF42-C5DE-C23D80840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AF4611-EE14-BD47-CB60-34E0DE8FB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EEBB9-724C-ADFE-1437-2E5E8E34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779871-0776-A5EA-FA8A-D87FF74E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058F9-DA82-FDE3-9A10-3438F667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16CE-E1C0-1972-262C-CB8D9EF2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3D180-F00A-939A-D614-1FDF037B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8BDEF-4BA0-DCB8-3E76-8CBAC377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A0A5EE-BFFB-4938-35C7-D42AE5FA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1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3FC91-1EF7-A4AB-5707-C69C4724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A8146-291C-1935-D2CE-C53B54E1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D0108-705C-49D6-05C0-37317708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1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B4BB-93AC-2A76-8A72-85A0C89E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79C68-8DE0-96F1-DB49-1B8E015A6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61B1A-3C18-BE5B-6A9F-EF5F9A6D3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3ECDD-1668-90B5-CB6F-7170AD72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6F42D-CC79-7AAF-F0B3-DD699351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85410-F180-C616-5937-16FF6690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1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452DC-431E-BAF1-2653-72CA22D5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0BC3B6-33F8-107A-4C20-67B1E5DFA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F656E-6B8E-F43E-9CCB-70678B9F9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B0999-350D-6590-0CFE-2E052A07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792F6-9036-1AFC-1B78-A3B5EC4D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461AC-43CB-EC9A-990F-D3AD5C5F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99A90-6016-0AA1-5710-E8FED9D42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373DB-DC5B-1DF7-5BB2-DDA809AC4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3E775-269F-080C-B823-130E0774F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58B970-4CA2-4A08-80CE-3F2246E6FE9E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73116-FC10-DB95-77D2-63D2F0435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4C176-A6CC-F807-AF09-01C6C27D7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5D4733-4E2F-45F0-AB28-3BFBAEFD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1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88.xml"/><Relationship Id="rId13" Type="http://schemas.openxmlformats.org/officeDocument/2006/relationships/image" Target="../media/image165.png"/><Relationship Id="rId18" Type="http://schemas.openxmlformats.org/officeDocument/2006/relationships/customXml" Target="../ink/ink94.xml"/><Relationship Id="rId3" Type="http://schemas.openxmlformats.org/officeDocument/2006/relationships/image" Target="../media/image55.png"/><Relationship Id="rId7" Type="http://schemas.openxmlformats.org/officeDocument/2006/relationships/image" Target="../media/image123.png"/><Relationship Id="rId12" Type="http://schemas.openxmlformats.org/officeDocument/2006/relationships/customXml" Target="../ink/ink91.xml"/><Relationship Id="rId17" Type="http://schemas.openxmlformats.org/officeDocument/2006/relationships/image" Target="../media/image167.png"/><Relationship Id="rId2" Type="http://schemas.openxmlformats.org/officeDocument/2006/relationships/image" Target="../media/image54.png"/><Relationship Id="rId16" Type="http://schemas.openxmlformats.org/officeDocument/2006/relationships/customXml" Target="../ink/ink9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7.xml"/><Relationship Id="rId11" Type="http://schemas.openxmlformats.org/officeDocument/2006/relationships/customXml" Target="../ink/ink90.xml"/><Relationship Id="rId5" Type="http://schemas.openxmlformats.org/officeDocument/2006/relationships/image" Target="../media/image57.png"/><Relationship Id="rId15" Type="http://schemas.openxmlformats.org/officeDocument/2006/relationships/image" Target="../media/image166.png"/><Relationship Id="rId10" Type="http://schemas.openxmlformats.org/officeDocument/2006/relationships/image" Target="../media/image122.png"/><Relationship Id="rId19" Type="http://schemas.openxmlformats.org/officeDocument/2006/relationships/image" Target="../media/image168.png"/><Relationship Id="rId4" Type="http://schemas.openxmlformats.org/officeDocument/2006/relationships/image" Target="../media/image56.png"/><Relationship Id="rId9" Type="http://schemas.openxmlformats.org/officeDocument/2006/relationships/customXml" Target="../ink/ink89.xml"/><Relationship Id="rId14" Type="http://schemas.openxmlformats.org/officeDocument/2006/relationships/customXml" Target="../ink/ink92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53.xml"/><Relationship Id="rId21" Type="http://schemas.openxmlformats.org/officeDocument/2006/relationships/image" Target="../media/image128.png"/><Relationship Id="rId42" Type="http://schemas.openxmlformats.org/officeDocument/2006/relationships/customXml" Target="../ink/ink116.xml"/><Relationship Id="rId63" Type="http://schemas.openxmlformats.org/officeDocument/2006/relationships/image" Target="../media/image177.png"/><Relationship Id="rId84" Type="http://schemas.openxmlformats.org/officeDocument/2006/relationships/image" Target="../media/image188.png"/><Relationship Id="rId138" Type="http://schemas.openxmlformats.org/officeDocument/2006/relationships/image" Target="../media/image215.png"/><Relationship Id="rId107" Type="http://schemas.openxmlformats.org/officeDocument/2006/relationships/customXml" Target="../ink/ink148.xml"/><Relationship Id="rId11" Type="http://schemas.openxmlformats.org/officeDocument/2006/relationships/customXml" Target="../ink/ink99.xml"/><Relationship Id="rId32" Type="http://schemas.openxmlformats.org/officeDocument/2006/relationships/customXml" Target="../ink/ink111.xml"/><Relationship Id="rId53" Type="http://schemas.openxmlformats.org/officeDocument/2006/relationships/image" Target="../media/image172.png"/><Relationship Id="rId74" Type="http://schemas.openxmlformats.org/officeDocument/2006/relationships/customXml" Target="../ink/ink132.xml"/><Relationship Id="rId128" Type="http://schemas.openxmlformats.org/officeDocument/2006/relationships/image" Target="../media/image210.png"/><Relationship Id="rId5" Type="http://schemas.openxmlformats.org/officeDocument/2006/relationships/customXml" Target="../ink/ink96.xml"/><Relationship Id="rId90" Type="http://schemas.openxmlformats.org/officeDocument/2006/relationships/image" Target="../media/image191.png"/><Relationship Id="rId95" Type="http://schemas.openxmlformats.org/officeDocument/2006/relationships/customXml" Target="../ink/ink142.xml"/><Relationship Id="rId22" Type="http://schemas.openxmlformats.org/officeDocument/2006/relationships/customXml" Target="../ink/ink106.xml"/><Relationship Id="rId27" Type="http://schemas.openxmlformats.org/officeDocument/2006/relationships/image" Target="../media/image131.png"/><Relationship Id="rId43" Type="http://schemas.openxmlformats.org/officeDocument/2006/relationships/image" Target="../media/image163.png"/><Relationship Id="rId48" Type="http://schemas.openxmlformats.org/officeDocument/2006/relationships/customXml" Target="../ink/ink119.xml"/><Relationship Id="rId64" Type="http://schemas.openxmlformats.org/officeDocument/2006/relationships/customXml" Target="../ink/ink127.xml"/><Relationship Id="rId69" Type="http://schemas.openxmlformats.org/officeDocument/2006/relationships/image" Target="../media/image180.png"/><Relationship Id="rId113" Type="http://schemas.openxmlformats.org/officeDocument/2006/relationships/customXml" Target="../ink/ink151.xml"/><Relationship Id="rId118" Type="http://schemas.openxmlformats.org/officeDocument/2006/relationships/image" Target="../media/image205.png"/><Relationship Id="rId134" Type="http://schemas.openxmlformats.org/officeDocument/2006/relationships/image" Target="../media/image213.png"/><Relationship Id="rId139" Type="http://schemas.openxmlformats.org/officeDocument/2006/relationships/customXml" Target="../ink/ink164.xml"/><Relationship Id="rId80" Type="http://schemas.openxmlformats.org/officeDocument/2006/relationships/image" Target="../media/image186.png"/><Relationship Id="rId85" Type="http://schemas.openxmlformats.org/officeDocument/2006/relationships/customXml" Target="../ink/ink137.xml"/><Relationship Id="rId12" Type="http://schemas.openxmlformats.org/officeDocument/2006/relationships/image" Target="../media/image114.png"/><Relationship Id="rId17" Type="http://schemas.openxmlformats.org/officeDocument/2006/relationships/image" Target="../media/image126.png"/><Relationship Id="rId33" Type="http://schemas.openxmlformats.org/officeDocument/2006/relationships/image" Target="../media/image134.png"/><Relationship Id="rId38" Type="http://schemas.openxmlformats.org/officeDocument/2006/relationships/customXml" Target="../ink/ink114.xml"/><Relationship Id="rId59" Type="http://schemas.openxmlformats.org/officeDocument/2006/relationships/image" Target="../media/image175.png"/><Relationship Id="rId103" Type="http://schemas.openxmlformats.org/officeDocument/2006/relationships/customXml" Target="../ink/ink146.xml"/><Relationship Id="rId108" Type="http://schemas.openxmlformats.org/officeDocument/2006/relationships/image" Target="../media/image200.png"/><Relationship Id="rId124" Type="http://schemas.openxmlformats.org/officeDocument/2006/relationships/image" Target="../media/image208.png"/><Relationship Id="rId129" Type="http://schemas.openxmlformats.org/officeDocument/2006/relationships/customXml" Target="../ink/ink159.xml"/><Relationship Id="rId54" Type="http://schemas.openxmlformats.org/officeDocument/2006/relationships/customXml" Target="../ink/ink122.xml"/><Relationship Id="rId70" Type="http://schemas.openxmlformats.org/officeDocument/2006/relationships/customXml" Target="../ink/ink130.xml"/><Relationship Id="rId75" Type="http://schemas.openxmlformats.org/officeDocument/2006/relationships/image" Target="../media/image183.png"/><Relationship Id="rId91" Type="http://schemas.openxmlformats.org/officeDocument/2006/relationships/customXml" Target="../ink/ink140.xml"/><Relationship Id="rId96" Type="http://schemas.openxmlformats.org/officeDocument/2006/relationships/image" Target="../media/image194.png"/><Relationship Id="rId140" Type="http://schemas.openxmlformats.org/officeDocument/2006/relationships/customXml" Target="../ink/ink165.xml"/><Relationship Id="rId145" Type="http://schemas.openxmlformats.org/officeDocument/2006/relationships/customXml" Target="../ink/ink16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23" Type="http://schemas.openxmlformats.org/officeDocument/2006/relationships/image" Target="../media/image129.png"/><Relationship Id="rId28" Type="http://schemas.openxmlformats.org/officeDocument/2006/relationships/customXml" Target="../ink/ink109.xml"/><Relationship Id="rId49" Type="http://schemas.openxmlformats.org/officeDocument/2006/relationships/image" Target="../media/image170.png"/><Relationship Id="rId114" Type="http://schemas.openxmlformats.org/officeDocument/2006/relationships/image" Target="../media/image203.png"/><Relationship Id="rId119" Type="http://schemas.openxmlformats.org/officeDocument/2006/relationships/customXml" Target="../ink/ink154.xml"/><Relationship Id="rId44" Type="http://schemas.openxmlformats.org/officeDocument/2006/relationships/customXml" Target="../ink/ink117.xml"/><Relationship Id="rId60" Type="http://schemas.openxmlformats.org/officeDocument/2006/relationships/customXml" Target="../ink/ink125.xml"/><Relationship Id="rId65" Type="http://schemas.openxmlformats.org/officeDocument/2006/relationships/image" Target="../media/image178.png"/><Relationship Id="rId81" Type="http://schemas.openxmlformats.org/officeDocument/2006/relationships/customXml" Target="../ink/ink135.xml"/><Relationship Id="rId86" Type="http://schemas.openxmlformats.org/officeDocument/2006/relationships/image" Target="../media/image189.png"/><Relationship Id="rId130" Type="http://schemas.openxmlformats.org/officeDocument/2006/relationships/image" Target="../media/image211.png"/><Relationship Id="rId135" Type="http://schemas.openxmlformats.org/officeDocument/2006/relationships/customXml" Target="../ink/ink162.xml"/><Relationship Id="rId13" Type="http://schemas.openxmlformats.org/officeDocument/2006/relationships/customXml" Target="../ink/ink100.xml"/><Relationship Id="rId18" Type="http://schemas.openxmlformats.org/officeDocument/2006/relationships/customXml" Target="../ink/ink104.xml"/><Relationship Id="rId39" Type="http://schemas.openxmlformats.org/officeDocument/2006/relationships/image" Target="../media/image161.png"/><Relationship Id="rId109" Type="http://schemas.openxmlformats.org/officeDocument/2006/relationships/customXml" Target="../ink/ink149.xml"/><Relationship Id="rId34" Type="http://schemas.openxmlformats.org/officeDocument/2006/relationships/customXml" Target="../ink/ink112.xml"/><Relationship Id="rId50" Type="http://schemas.openxmlformats.org/officeDocument/2006/relationships/customXml" Target="../ink/ink120.xml"/><Relationship Id="rId55" Type="http://schemas.openxmlformats.org/officeDocument/2006/relationships/image" Target="../media/image173.png"/><Relationship Id="rId76" Type="http://schemas.openxmlformats.org/officeDocument/2006/relationships/image" Target="../media/image59.png"/><Relationship Id="rId97" Type="http://schemas.openxmlformats.org/officeDocument/2006/relationships/customXml" Target="../ink/ink143.xml"/><Relationship Id="rId104" Type="http://schemas.openxmlformats.org/officeDocument/2006/relationships/image" Target="../media/image198.png"/><Relationship Id="rId120" Type="http://schemas.openxmlformats.org/officeDocument/2006/relationships/customXml" Target="../ink/ink155.xml"/><Relationship Id="rId125" Type="http://schemas.openxmlformats.org/officeDocument/2006/relationships/customXml" Target="../ink/ink157.xml"/><Relationship Id="rId141" Type="http://schemas.openxmlformats.org/officeDocument/2006/relationships/customXml" Target="../ink/ink166.xml"/><Relationship Id="rId146" Type="http://schemas.openxmlformats.org/officeDocument/2006/relationships/customXml" Target="../ink/ink170.xml"/><Relationship Id="rId7" Type="http://schemas.openxmlformats.org/officeDocument/2006/relationships/customXml" Target="../ink/ink97.xml"/><Relationship Id="rId71" Type="http://schemas.openxmlformats.org/officeDocument/2006/relationships/image" Target="../media/image181.png"/><Relationship Id="rId92" Type="http://schemas.openxmlformats.org/officeDocument/2006/relationships/image" Target="../media/image192.png"/><Relationship Id="rId2" Type="http://schemas.openxmlformats.org/officeDocument/2006/relationships/image" Target="../media/image58.png"/><Relationship Id="rId29" Type="http://schemas.openxmlformats.org/officeDocument/2006/relationships/image" Target="../media/image132.png"/><Relationship Id="rId24" Type="http://schemas.openxmlformats.org/officeDocument/2006/relationships/customXml" Target="../ink/ink107.xml"/><Relationship Id="rId40" Type="http://schemas.openxmlformats.org/officeDocument/2006/relationships/customXml" Target="../ink/ink115.xml"/><Relationship Id="rId45" Type="http://schemas.openxmlformats.org/officeDocument/2006/relationships/image" Target="../media/image164.png"/><Relationship Id="rId66" Type="http://schemas.openxmlformats.org/officeDocument/2006/relationships/customXml" Target="../ink/ink128.xml"/><Relationship Id="rId87" Type="http://schemas.openxmlformats.org/officeDocument/2006/relationships/customXml" Target="../ink/ink138.xml"/><Relationship Id="rId110" Type="http://schemas.openxmlformats.org/officeDocument/2006/relationships/image" Target="../media/image201.png"/><Relationship Id="rId115" Type="http://schemas.openxmlformats.org/officeDocument/2006/relationships/customXml" Target="../ink/ink152.xml"/><Relationship Id="rId131" Type="http://schemas.openxmlformats.org/officeDocument/2006/relationships/customXml" Target="../ink/ink160.xml"/><Relationship Id="rId136" Type="http://schemas.openxmlformats.org/officeDocument/2006/relationships/image" Target="../media/image214.png"/><Relationship Id="rId61" Type="http://schemas.openxmlformats.org/officeDocument/2006/relationships/image" Target="../media/image176.png"/><Relationship Id="rId82" Type="http://schemas.openxmlformats.org/officeDocument/2006/relationships/image" Target="../media/image187.png"/><Relationship Id="rId19" Type="http://schemas.openxmlformats.org/officeDocument/2006/relationships/image" Target="../media/image127.png"/><Relationship Id="rId14" Type="http://schemas.openxmlformats.org/officeDocument/2006/relationships/customXml" Target="../ink/ink101.xml"/><Relationship Id="rId30" Type="http://schemas.openxmlformats.org/officeDocument/2006/relationships/customXml" Target="../ink/ink110.xml"/><Relationship Id="rId35" Type="http://schemas.openxmlformats.org/officeDocument/2006/relationships/image" Target="../media/image135.png"/><Relationship Id="rId56" Type="http://schemas.openxmlformats.org/officeDocument/2006/relationships/customXml" Target="../ink/ink123.xml"/><Relationship Id="rId77" Type="http://schemas.openxmlformats.org/officeDocument/2006/relationships/customXml" Target="../ink/ink133.xml"/><Relationship Id="rId100" Type="http://schemas.openxmlformats.org/officeDocument/2006/relationships/image" Target="../media/image196.png"/><Relationship Id="rId105" Type="http://schemas.openxmlformats.org/officeDocument/2006/relationships/customXml" Target="../ink/ink147.xml"/><Relationship Id="rId126" Type="http://schemas.openxmlformats.org/officeDocument/2006/relationships/image" Target="../media/image209.png"/><Relationship Id="rId147" Type="http://schemas.openxmlformats.org/officeDocument/2006/relationships/customXml" Target="../ink/ink171.xml"/><Relationship Id="rId8" Type="http://schemas.openxmlformats.org/officeDocument/2006/relationships/image" Target="../media/image112.png"/><Relationship Id="rId51" Type="http://schemas.openxmlformats.org/officeDocument/2006/relationships/image" Target="../media/image171.png"/><Relationship Id="rId72" Type="http://schemas.openxmlformats.org/officeDocument/2006/relationships/customXml" Target="../ink/ink131.xml"/><Relationship Id="rId93" Type="http://schemas.openxmlformats.org/officeDocument/2006/relationships/customXml" Target="../ink/ink141.xml"/><Relationship Id="rId98" Type="http://schemas.openxmlformats.org/officeDocument/2006/relationships/image" Target="../media/image195.png"/><Relationship Id="rId121" Type="http://schemas.openxmlformats.org/officeDocument/2006/relationships/image" Target="../media/image206.png"/><Relationship Id="rId142" Type="http://schemas.openxmlformats.org/officeDocument/2006/relationships/customXml" Target="../ink/ink167.xml"/><Relationship Id="rId3" Type="http://schemas.openxmlformats.org/officeDocument/2006/relationships/customXml" Target="../ink/ink95.xml"/><Relationship Id="rId25" Type="http://schemas.openxmlformats.org/officeDocument/2006/relationships/image" Target="../media/image130.png"/><Relationship Id="rId46" Type="http://schemas.openxmlformats.org/officeDocument/2006/relationships/customXml" Target="../ink/ink118.xml"/><Relationship Id="rId67" Type="http://schemas.openxmlformats.org/officeDocument/2006/relationships/image" Target="../media/image179.png"/><Relationship Id="rId116" Type="http://schemas.openxmlformats.org/officeDocument/2006/relationships/image" Target="../media/image204.png"/><Relationship Id="rId137" Type="http://schemas.openxmlformats.org/officeDocument/2006/relationships/customXml" Target="../ink/ink163.xml"/><Relationship Id="rId20" Type="http://schemas.openxmlformats.org/officeDocument/2006/relationships/customXml" Target="../ink/ink105.xml"/><Relationship Id="rId41" Type="http://schemas.openxmlformats.org/officeDocument/2006/relationships/image" Target="../media/image162.png"/><Relationship Id="rId62" Type="http://schemas.openxmlformats.org/officeDocument/2006/relationships/customXml" Target="../ink/ink126.xml"/><Relationship Id="rId83" Type="http://schemas.openxmlformats.org/officeDocument/2006/relationships/customXml" Target="../ink/ink136.xml"/><Relationship Id="rId88" Type="http://schemas.openxmlformats.org/officeDocument/2006/relationships/image" Target="../media/image190.png"/><Relationship Id="rId111" Type="http://schemas.openxmlformats.org/officeDocument/2006/relationships/customXml" Target="../ink/ink150.xml"/><Relationship Id="rId132" Type="http://schemas.openxmlformats.org/officeDocument/2006/relationships/image" Target="../media/image212.png"/><Relationship Id="rId15" Type="http://schemas.openxmlformats.org/officeDocument/2006/relationships/customXml" Target="../ink/ink102.xml"/><Relationship Id="rId36" Type="http://schemas.openxmlformats.org/officeDocument/2006/relationships/customXml" Target="../ink/ink113.xml"/><Relationship Id="rId57" Type="http://schemas.openxmlformats.org/officeDocument/2006/relationships/image" Target="../media/image174.png"/><Relationship Id="rId106" Type="http://schemas.openxmlformats.org/officeDocument/2006/relationships/image" Target="../media/image199.png"/><Relationship Id="rId127" Type="http://schemas.openxmlformats.org/officeDocument/2006/relationships/customXml" Target="../ink/ink158.xml"/><Relationship Id="rId10" Type="http://schemas.openxmlformats.org/officeDocument/2006/relationships/image" Target="../media/image113.png"/><Relationship Id="rId31" Type="http://schemas.openxmlformats.org/officeDocument/2006/relationships/image" Target="../media/image133.png"/><Relationship Id="rId52" Type="http://schemas.openxmlformats.org/officeDocument/2006/relationships/customXml" Target="../ink/ink121.xml"/><Relationship Id="rId73" Type="http://schemas.openxmlformats.org/officeDocument/2006/relationships/image" Target="../media/image182.png"/><Relationship Id="rId78" Type="http://schemas.openxmlformats.org/officeDocument/2006/relationships/image" Target="../media/image185.png"/><Relationship Id="rId94" Type="http://schemas.openxmlformats.org/officeDocument/2006/relationships/image" Target="../media/image193.png"/><Relationship Id="rId99" Type="http://schemas.openxmlformats.org/officeDocument/2006/relationships/customXml" Target="../ink/ink144.xml"/><Relationship Id="rId101" Type="http://schemas.openxmlformats.org/officeDocument/2006/relationships/customXml" Target="../ink/ink145.xml"/><Relationship Id="rId122" Type="http://schemas.openxmlformats.org/officeDocument/2006/relationships/image" Target="../media/image60.png"/><Relationship Id="rId143" Type="http://schemas.openxmlformats.org/officeDocument/2006/relationships/customXml" Target="../ink/ink168.xml"/><Relationship Id="rId4" Type="http://schemas.openxmlformats.org/officeDocument/2006/relationships/image" Target="../media/image110.png"/><Relationship Id="rId9" Type="http://schemas.openxmlformats.org/officeDocument/2006/relationships/customXml" Target="../ink/ink98.xml"/><Relationship Id="rId26" Type="http://schemas.openxmlformats.org/officeDocument/2006/relationships/customXml" Target="../ink/ink108.xml"/><Relationship Id="rId47" Type="http://schemas.openxmlformats.org/officeDocument/2006/relationships/image" Target="../media/image169.png"/><Relationship Id="rId68" Type="http://schemas.openxmlformats.org/officeDocument/2006/relationships/customXml" Target="../ink/ink129.xml"/><Relationship Id="rId89" Type="http://schemas.openxmlformats.org/officeDocument/2006/relationships/customXml" Target="../ink/ink139.xml"/><Relationship Id="rId112" Type="http://schemas.openxmlformats.org/officeDocument/2006/relationships/image" Target="../media/image202.png"/><Relationship Id="rId133" Type="http://schemas.openxmlformats.org/officeDocument/2006/relationships/customXml" Target="../ink/ink161.xml"/><Relationship Id="rId16" Type="http://schemas.openxmlformats.org/officeDocument/2006/relationships/customXml" Target="../ink/ink103.xml"/><Relationship Id="rId37" Type="http://schemas.openxmlformats.org/officeDocument/2006/relationships/image" Target="../media/image136.png"/><Relationship Id="rId58" Type="http://schemas.openxmlformats.org/officeDocument/2006/relationships/customXml" Target="../ink/ink124.xml"/><Relationship Id="rId79" Type="http://schemas.openxmlformats.org/officeDocument/2006/relationships/customXml" Target="../ink/ink134.xml"/><Relationship Id="rId102" Type="http://schemas.openxmlformats.org/officeDocument/2006/relationships/image" Target="../media/image197.png"/><Relationship Id="rId123" Type="http://schemas.openxmlformats.org/officeDocument/2006/relationships/customXml" Target="../ink/ink156.xml"/><Relationship Id="rId144" Type="http://schemas.openxmlformats.org/officeDocument/2006/relationships/image" Target="../media/image2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5.xm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" Type="http://schemas.openxmlformats.org/officeDocument/2006/relationships/image" Target="../media/image4.png"/><Relationship Id="rId21" Type="http://schemas.openxmlformats.org/officeDocument/2006/relationships/customXml" Target="../ink/ink9.xml"/><Relationship Id="rId7" Type="http://schemas.openxmlformats.org/officeDocument/2006/relationships/customXml" Target="../ink/ink2.xml"/><Relationship Id="rId12" Type="http://schemas.openxmlformats.org/officeDocument/2006/relationships/image" Target="../media/image9.png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2" Type="http://schemas.openxmlformats.org/officeDocument/2006/relationships/image" Target="../media/image3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4.xml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customXml" Target="../ink/ink13.xml"/><Relationship Id="rId10" Type="http://schemas.openxmlformats.org/officeDocument/2006/relationships/image" Target="../media/image8.png"/><Relationship Id="rId19" Type="http://schemas.openxmlformats.org/officeDocument/2006/relationships/customXml" Target="../ink/ink8.xml"/><Relationship Id="rId31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customXml" Target="../ink/ink3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12.xml"/><Relationship Id="rId30" Type="http://schemas.openxmlformats.org/officeDocument/2006/relationships/customXml" Target="../ink/ink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26.png"/><Relationship Id="rId18" Type="http://schemas.openxmlformats.org/officeDocument/2006/relationships/image" Target="../media/image27.png"/><Relationship Id="rId3" Type="http://schemas.openxmlformats.org/officeDocument/2006/relationships/image" Target="../media/image21.png"/><Relationship Id="rId21" Type="http://schemas.openxmlformats.org/officeDocument/2006/relationships/customXml" Target="../ink/ink25.xml"/><Relationship Id="rId7" Type="http://schemas.openxmlformats.org/officeDocument/2006/relationships/image" Target="../media/image23.png"/><Relationship Id="rId12" Type="http://schemas.openxmlformats.org/officeDocument/2006/relationships/customXml" Target="../ink/ink19.xml"/><Relationship Id="rId17" Type="http://schemas.openxmlformats.org/officeDocument/2006/relationships/customXml" Target="../ink/ink23.xml"/><Relationship Id="rId25" Type="http://schemas.openxmlformats.org/officeDocument/2006/relationships/image" Target="../media/image31.png"/><Relationship Id="rId2" Type="http://schemas.openxmlformats.org/officeDocument/2006/relationships/image" Target="../media/image20.png"/><Relationship Id="rId16" Type="http://schemas.openxmlformats.org/officeDocument/2006/relationships/customXml" Target="../ink/ink22.xml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25.png"/><Relationship Id="rId24" Type="http://schemas.openxmlformats.org/officeDocument/2006/relationships/image" Target="../media/image30.png"/><Relationship Id="rId5" Type="http://schemas.openxmlformats.org/officeDocument/2006/relationships/image" Target="../media/image22.png"/><Relationship Id="rId15" Type="http://schemas.openxmlformats.org/officeDocument/2006/relationships/customXml" Target="../ink/ink21.xml"/><Relationship Id="rId23" Type="http://schemas.openxmlformats.org/officeDocument/2006/relationships/customXml" Target="../ink/ink26.xml"/><Relationship Id="rId10" Type="http://schemas.openxmlformats.org/officeDocument/2006/relationships/customXml" Target="../ink/ink18.xml"/><Relationship Id="rId19" Type="http://schemas.openxmlformats.org/officeDocument/2006/relationships/customXml" Target="../ink/ink24.xml"/><Relationship Id="rId4" Type="http://schemas.openxmlformats.org/officeDocument/2006/relationships/customXml" Target="../ink/ink15.xml"/><Relationship Id="rId9" Type="http://schemas.openxmlformats.org/officeDocument/2006/relationships/image" Target="../media/image24.png"/><Relationship Id="rId14" Type="http://schemas.openxmlformats.org/officeDocument/2006/relationships/customXml" Target="../ink/ink20.xml"/><Relationship Id="rId22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3.xml"/><Relationship Id="rId18" Type="http://schemas.openxmlformats.org/officeDocument/2006/relationships/image" Target="../media/image98.png"/><Relationship Id="rId26" Type="http://schemas.openxmlformats.org/officeDocument/2006/relationships/image" Target="../media/image37.png"/><Relationship Id="rId39" Type="http://schemas.openxmlformats.org/officeDocument/2006/relationships/customXml" Target="../ink/ink48.xml"/><Relationship Id="rId21" Type="http://schemas.openxmlformats.org/officeDocument/2006/relationships/customXml" Target="../ink/ink37.xml"/><Relationship Id="rId34" Type="http://schemas.openxmlformats.org/officeDocument/2006/relationships/customXml" Target="../ink/ink43.xml"/><Relationship Id="rId42" Type="http://schemas.openxmlformats.org/officeDocument/2006/relationships/customXml" Target="../ink/ink50.xml"/><Relationship Id="rId7" Type="http://schemas.openxmlformats.org/officeDocument/2006/relationships/customXml" Target="../ink/ink28.xml"/><Relationship Id="rId2" Type="http://schemas.openxmlformats.org/officeDocument/2006/relationships/image" Target="../media/image32.png"/><Relationship Id="rId16" Type="http://schemas.openxmlformats.org/officeDocument/2006/relationships/image" Target="../media/image97.png"/><Relationship Id="rId29" Type="http://schemas.openxmlformats.org/officeDocument/2006/relationships/customXml" Target="../ink/ink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96.png"/><Relationship Id="rId24" Type="http://schemas.openxmlformats.org/officeDocument/2006/relationships/image" Target="../media/image35.png"/><Relationship Id="rId32" Type="http://schemas.openxmlformats.org/officeDocument/2006/relationships/image" Target="../media/image38.png"/><Relationship Id="rId37" Type="http://schemas.openxmlformats.org/officeDocument/2006/relationships/customXml" Target="../ink/ink46.xml"/><Relationship Id="rId40" Type="http://schemas.openxmlformats.org/officeDocument/2006/relationships/customXml" Target="../ink/ink49.xml"/><Relationship Id="rId45" Type="http://schemas.openxmlformats.org/officeDocument/2006/relationships/image" Target="../media/image109.png"/><Relationship Id="rId5" Type="http://schemas.openxmlformats.org/officeDocument/2006/relationships/customXml" Target="../ink/ink27.xml"/><Relationship Id="rId15" Type="http://schemas.openxmlformats.org/officeDocument/2006/relationships/customXml" Target="../ink/ink34.xml"/><Relationship Id="rId23" Type="http://schemas.openxmlformats.org/officeDocument/2006/relationships/customXml" Target="../ink/ink38.xml"/><Relationship Id="rId28" Type="http://schemas.openxmlformats.org/officeDocument/2006/relationships/customXml" Target="../ink/ink40.xml"/><Relationship Id="rId36" Type="http://schemas.openxmlformats.org/officeDocument/2006/relationships/customXml" Target="../ink/ink45.xml"/><Relationship Id="rId10" Type="http://schemas.openxmlformats.org/officeDocument/2006/relationships/customXml" Target="../ink/ink31.xml"/><Relationship Id="rId19" Type="http://schemas.openxmlformats.org/officeDocument/2006/relationships/customXml" Target="../ink/ink36.xml"/><Relationship Id="rId31" Type="http://schemas.openxmlformats.org/officeDocument/2006/relationships/image" Target="../media/image104.png"/><Relationship Id="rId44" Type="http://schemas.openxmlformats.org/officeDocument/2006/relationships/customXml" Target="../ink/ink51.xml"/><Relationship Id="rId4" Type="http://schemas.openxmlformats.org/officeDocument/2006/relationships/image" Target="../media/image34.png"/><Relationship Id="rId9" Type="http://schemas.openxmlformats.org/officeDocument/2006/relationships/customXml" Target="../ink/ink30.xml"/><Relationship Id="rId14" Type="http://schemas.openxmlformats.org/officeDocument/2006/relationships/image" Target="../media/image91.png"/><Relationship Id="rId22" Type="http://schemas.openxmlformats.org/officeDocument/2006/relationships/image" Target="../media/image100.png"/><Relationship Id="rId27" Type="http://schemas.openxmlformats.org/officeDocument/2006/relationships/customXml" Target="../ink/ink39.xml"/><Relationship Id="rId30" Type="http://schemas.openxmlformats.org/officeDocument/2006/relationships/customXml" Target="../ink/ink42.xml"/><Relationship Id="rId35" Type="http://schemas.openxmlformats.org/officeDocument/2006/relationships/customXml" Target="../ink/ink44.xml"/><Relationship Id="rId43" Type="http://schemas.openxmlformats.org/officeDocument/2006/relationships/image" Target="../media/image108.png"/><Relationship Id="rId8" Type="http://schemas.openxmlformats.org/officeDocument/2006/relationships/customXml" Target="../ink/ink29.xml"/><Relationship Id="rId3" Type="http://schemas.openxmlformats.org/officeDocument/2006/relationships/image" Target="../media/image33.png"/><Relationship Id="rId12" Type="http://schemas.openxmlformats.org/officeDocument/2006/relationships/customXml" Target="../ink/ink32.xml"/><Relationship Id="rId17" Type="http://schemas.openxmlformats.org/officeDocument/2006/relationships/customXml" Target="../ink/ink35.xml"/><Relationship Id="rId25" Type="http://schemas.openxmlformats.org/officeDocument/2006/relationships/image" Target="../media/image36.png"/><Relationship Id="rId33" Type="http://schemas.openxmlformats.org/officeDocument/2006/relationships/image" Target="../media/image39.png"/><Relationship Id="rId38" Type="http://schemas.openxmlformats.org/officeDocument/2006/relationships/customXml" Target="../ink/ink47.xml"/><Relationship Id="rId20" Type="http://schemas.openxmlformats.org/officeDocument/2006/relationships/image" Target="../media/image99.png"/><Relationship Id="rId41" Type="http://schemas.openxmlformats.org/officeDocument/2006/relationships/image" Target="../media/image107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16.png"/><Relationship Id="rId26" Type="http://schemas.openxmlformats.org/officeDocument/2006/relationships/image" Target="../media/image120.png"/><Relationship Id="rId3" Type="http://schemas.openxmlformats.org/officeDocument/2006/relationships/image" Target="../media/image41.png"/><Relationship Id="rId21" Type="http://schemas.openxmlformats.org/officeDocument/2006/relationships/customXml" Target="../ink/ink55.xml"/><Relationship Id="rId34" Type="http://schemas.openxmlformats.org/officeDocument/2006/relationships/image" Target="../media/image124.png"/><Relationship Id="rId7" Type="http://schemas.openxmlformats.org/officeDocument/2006/relationships/customXml" Target="../ink/ink52.xml"/><Relationship Id="rId17" Type="http://schemas.openxmlformats.org/officeDocument/2006/relationships/customXml" Target="../ink/ink53.xml"/><Relationship Id="rId25" Type="http://schemas.openxmlformats.org/officeDocument/2006/relationships/customXml" Target="../ink/ink57.xml"/><Relationship Id="rId33" Type="http://schemas.openxmlformats.org/officeDocument/2006/relationships/customXml" Target="../ink/ink61.xml"/><Relationship Id="rId2" Type="http://schemas.openxmlformats.org/officeDocument/2006/relationships/image" Target="../media/image40.png"/><Relationship Id="rId16" Type="http://schemas.openxmlformats.org/officeDocument/2006/relationships/image" Target="../media/image115.png"/><Relationship Id="rId20" Type="http://schemas.openxmlformats.org/officeDocument/2006/relationships/image" Target="../media/image117.png"/><Relationship Id="rId29" Type="http://schemas.openxmlformats.org/officeDocument/2006/relationships/customXml" Target="../ink/ink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24" Type="http://schemas.openxmlformats.org/officeDocument/2006/relationships/image" Target="../media/image119.png"/><Relationship Id="rId32" Type="http://schemas.openxmlformats.org/officeDocument/2006/relationships/image" Target="../media/image123.png"/><Relationship Id="rId5" Type="http://schemas.openxmlformats.org/officeDocument/2006/relationships/image" Target="../media/image43.png"/><Relationship Id="rId23" Type="http://schemas.openxmlformats.org/officeDocument/2006/relationships/customXml" Target="../ink/ink56.xml"/><Relationship Id="rId28" Type="http://schemas.openxmlformats.org/officeDocument/2006/relationships/image" Target="../media/image121.png"/><Relationship Id="rId36" Type="http://schemas.openxmlformats.org/officeDocument/2006/relationships/image" Target="../media/image125.png"/><Relationship Id="rId19" Type="http://schemas.openxmlformats.org/officeDocument/2006/relationships/customXml" Target="../ink/ink54.xml"/><Relationship Id="rId31" Type="http://schemas.openxmlformats.org/officeDocument/2006/relationships/customXml" Target="../ink/ink60.xml"/><Relationship Id="rId4" Type="http://schemas.openxmlformats.org/officeDocument/2006/relationships/image" Target="../media/image42.png"/><Relationship Id="rId22" Type="http://schemas.openxmlformats.org/officeDocument/2006/relationships/image" Target="../media/image118.png"/><Relationship Id="rId27" Type="http://schemas.openxmlformats.org/officeDocument/2006/relationships/customXml" Target="../ink/ink58.xml"/><Relationship Id="rId30" Type="http://schemas.openxmlformats.org/officeDocument/2006/relationships/image" Target="../media/image122.png"/><Relationship Id="rId35" Type="http://schemas.openxmlformats.org/officeDocument/2006/relationships/customXml" Target="../ink/ink6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5.xml"/><Relationship Id="rId18" Type="http://schemas.openxmlformats.org/officeDocument/2006/relationships/image" Target="../media/image91.png"/><Relationship Id="rId21" Type="http://schemas.openxmlformats.org/officeDocument/2006/relationships/customXml" Target="../ink/ink69.xml"/><Relationship Id="rId63" Type="http://schemas.openxmlformats.org/officeDocument/2006/relationships/customXml" Target="../ink/ink75.xml"/><Relationship Id="rId68" Type="http://schemas.openxmlformats.org/officeDocument/2006/relationships/image" Target="../media/image143.png"/><Relationship Id="rId76" Type="http://schemas.openxmlformats.org/officeDocument/2006/relationships/image" Target="../media/image147.png"/><Relationship Id="rId84" Type="http://schemas.openxmlformats.org/officeDocument/2006/relationships/image" Target="../media/image151.png"/><Relationship Id="rId7" Type="http://schemas.openxmlformats.org/officeDocument/2006/relationships/image" Target="../media/image50.png"/><Relationship Id="rId71" Type="http://schemas.openxmlformats.org/officeDocument/2006/relationships/customXml" Target="../ink/ink79.xml"/><Relationship Id="rId2" Type="http://schemas.openxmlformats.org/officeDocument/2006/relationships/image" Target="../media/image45.png"/><Relationship Id="rId11" Type="http://schemas.openxmlformats.org/officeDocument/2006/relationships/image" Target="../media/image95.png"/><Relationship Id="rId24" Type="http://schemas.openxmlformats.org/officeDocument/2006/relationships/customXml" Target="../ink/ink71.xml"/><Relationship Id="rId58" Type="http://schemas.openxmlformats.org/officeDocument/2006/relationships/image" Target="../media/image138.png"/><Relationship Id="rId66" Type="http://schemas.openxmlformats.org/officeDocument/2006/relationships/image" Target="../media/image142.png"/><Relationship Id="rId74" Type="http://schemas.openxmlformats.org/officeDocument/2006/relationships/image" Target="../media/image146.png"/><Relationship Id="rId79" Type="http://schemas.openxmlformats.org/officeDocument/2006/relationships/customXml" Target="../ink/ink83.xml"/><Relationship Id="rId5" Type="http://schemas.openxmlformats.org/officeDocument/2006/relationships/image" Target="../media/image48.png"/><Relationship Id="rId23" Type="http://schemas.openxmlformats.org/officeDocument/2006/relationships/image" Target="../media/image53.png"/><Relationship Id="rId57" Type="http://schemas.openxmlformats.org/officeDocument/2006/relationships/customXml" Target="../ink/ink72.xml"/><Relationship Id="rId61" Type="http://schemas.openxmlformats.org/officeDocument/2006/relationships/customXml" Target="../ink/ink74.xml"/><Relationship Id="rId82" Type="http://schemas.openxmlformats.org/officeDocument/2006/relationships/image" Target="../media/image150.png"/><Relationship Id="rId10" Type="http://schemas.openxmlformats.org/officeDocument/2006/relationships/customXml" Target="../ink/ink63.xml"/><Relationship Id="rId19" Type="http://schemas.openxmlformats.org/officeDocument/2006/relationships/customXml" Target="../ink/ink67.xml"/><Relationship Id="rId60" Type="http://schemas.openxmlformats.org/officeDocument/2006/relationships/image" Target="../media/image139.png"/><Relationship Id="rId65" Type="http://schemas.openxmlformats.org/officeDocument/2006/relationships/customXml" Target="../ink/ink76.xml"/><Relationship Id="rId73" Type="http://schemas.openxmlformats.org/officeDocument/2006/relationships/customXml" Target="../ink/ink80.xml"/><Relationship Id="rId78" Type="http://schemas.openxmlformats.org/officeDocument/2006/relationships/image" Target="../media/image148.png"/><Relationship Id="rId81" Type="http://schemas.openxmlformats.org/officeDocument/2006/relationships/customXml" Target="../ink/ink84.xml"/><Relationship Id="rId86" Type="http://schemas.openxmlformats.org/officeDocument/2006/relationships/image" Target="../media/image15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customXml" Target="../ink/ink66.xml"/><Relationship Id="rId22" Type="http://schemas.openxmlformats.org/officeDocument/2006/relationships/customXml" Target="../ink/ink70.xml"/><Relationship Id="rId56" Type="http://schemas.openxmlformats.org/officeDocument/2006/relationships/image" Target="../media/image137.png"/><Relationship Id="rId64" Type="http://schemas.openxmlformats.org/officeDocument/2006/relationships/image" Target="../media/image141.png"/><Relationship Id="rId69" Type="http://schemas.openxmlformats.org/officeDocument/2006/relationships/customXml" Target="../ink/ink78.xml"/><Relationship Id="rId77" Type="http://schemas.openxmlformats.org/officeDocument/2006/relationships/customXml" Target="../ink/ink82.xml"/><Relationship Id="rId8" Type="http://schemas.openxmlformats.org/officeDocument/2006/relationships/image" Target="../media/image51.png"/><Relationship Id="rId72" Type="http://schemas.openxmlformats.org/officeDocument/2006/relationships/image" Target="../media/image145.png"/><Relationship Id="rId80" Type="http://schemas.openxmlformats.org/officeDocument/2006/relationships/image" Target="../media/image149.png"/><Relationship Id="rId85" Type="http://schemas.openxmlformats.org/officeDocument/2006/relationships/customXml" Target="../ink/ink86.xml"/><Relationship Id="rId3" Type="http://schemas.openxmlformats.org/officeDocument/2006/relationships/image" Target="../media/image46.png"/><Relationship Id="rId12" Type="http://schemas.openxmlformats.org/officeDocument/2006/relationships/customXml" Target="../ink/ink64.xml"/><Relationship Id="rId59" Type="http://schemas.openxmlformats.org/officeDocument/2006/relationships/customXml" Target="../ink/ink73.xml"/><Relationship Id="rId67" Type="http://schemas.openxmlformats.org/officeDocument/2006/relationships/customXml" Target="../ink/ink77.xml"/><Relationship Id="rId20" Type="http://schemas.openxmlformats.org/officeDocument/2006/relationships/customXml" Target="../ink/ink68.xml"/><Relationship Id="rId62" Type="http://schemas.openxmlformats.org/officeDocument/2006/relationships/image" Target="../media/image140.png"/><Relationship Id="rId70" Type="http://schemas.openxmlformats.org/officeDocument/2006/relationships/image" Target="../media/image144.png"/><Relationship Id="rId75" Type="http://schemas.openxmlformats.org/officeDocument/2006/relationships/customXml" Target="../ink/ink81.xml"/><Relationship Id="rId83" Type="http://schemas.openxmlformats.org/officeDocument/2006/relationships/customXml" Target="../ink/ink8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5BECC-4998-6C71-E6A2-C80E4B526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Фонетика і фонологія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AFB11-1C8E-D55C-96DE-2659E92BF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 олімпіадних задачах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58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157F-382E-6B10-EA69-094B40BD2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Гармонія голосних – огубленість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5719-2E14-0DFD-6878-C0C558A2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Голосний уподібнюється до попереднього (рідше – наступного) голосного за ознакою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огубленості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 комбінації з гармонією за рядом 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NACLO 2021 N: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C5E194-6577-8CA2-3AA1-1FBA6A537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017" y="3738024"/>
            <a:ext cx="421146" cy="2659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5F045B-CC20-A11A-17D1-A3FC69370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017" y="3992578"/>
            <a:ext cx="522747" cy="2927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A99281-8008-16D7-AB36-B13149F9E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018" y="3726591"/>
            <a:ext cx="429671" cy="2659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E47B80-3E5F-57E3-2655-93263459EC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018" y="4001294"/>
            <a:ext cx="504895" cy="28579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62D5FF2-15AF-ED40-8BAB-8109F8963D4D}"/>
                  </a:ext>
                </a:extLst>
              </p14:cNvPr>
              <p14:cNvContentPartPr/>
              <p14:nvPr/>
            </p14:nvContentPartPr>
            <p14:xfrm>
              <a:off x="4343336" y="3833986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62D5FF2-15AF-ED40-8BAB-8109F8963D4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89336" y="372598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37AB04F-F8AA-FD6F-C90D-9A373DDBA91D}"/>
                  </a:ext>
                </a:extLst>
              </p14:cNvPr>
              <p14:cNvContentPartPr/>
              <p14:nvPr/>
            </p14:nvContentPartPr>
            <p14:xfrm>
              <a:off x="4444496" y="4157986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37AB04F-F8AA-FD6F-C90D-9A373DDBA91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90856" y="404998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FB6BA86-4CE2-3D74-CAA5-4AC4F16E31D7}"/>
                  </a:ext>
                </a:extLst>
              </p14:cNvPr>
              <p14:cNvContentPartPr/>
              <p14:nvPr/>
            </p14:nvContentPartPr>
            <p14:xfrm>
              <a:off x="5327216" y="3857026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FB6BA86-4CE2-3D74-CAA5-4AC4F16E31D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73216" y="374938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19FCB60-38B1-DBE1-25F2-9909C37B88B1}"/>
                  </a:ext>
                </a:extLst>
              </p14:cNvPr>
              <p14:cNvContentPartPr/>
              <p14:nvPr/>
            </p14:nvContentPartPr>
            <p14:xfrm>
              <a:off x="5419736" y="4166626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19FCB60-38B1-DBE1-25F2-9909C37B88B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65736" y="405898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E1493C6-DB3A-7694-CF3D-D399FC5E774D}"/>
                  </a:ext>
                </a:extLst>
              </p14:cNvPr>
              <p14:cNvContentPartPr/>
              <p14:nvPr/>
            </p14:nvContentPartPr>
            <p14:xfrm>
              <a:off x="4159482" y="3735921"/>
              <a:ext cx="132120" cy="2232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E1493C6-DB3A-7694-CF3D-D399FC5E774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53362" y="3729801"/>
                <a:ext cx="14436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9A61E1F-040E-8A13-D805-A278EE85FB27}"/>
                  </a:ext>
                </a:extLst>
              </p14:cNvPr>
              <p14:cNvContentPartPr/>
              <p14:nvPr/>
            </p14:nvContentPartPr>
            <p14:xfrm>
              <a:off x="4193682" y="4067841"/>
              <a:ext cx="111600" cy="1922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9A61E1F-040E-8A13-D805-A278EE85FB2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87562" y="4061721"/>
                <a:ext cx="12384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D72C43B-C987-CAF0-5AAD-945BDB9A6B0B}"/>
                  </a:ext>
                </a:extLst>
              </p14:cNvPr>
              <p14:cNvContentPartPr/>
              <p14:nvPr/>
            </p14:nvContentPartPr>
            <p14:xfrm>
              <a:off x="5130762" y="3751761"/>
              <a:ext cx="142920" cy="2106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D72C43B-C987-CAF0-5AAD-945BDB9A6B0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24642" y="3745641"/>
                <a:ext cx="15516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7109244-382C-FF2C-ACDF-B26627B34850}"/>
                  </a:ext>
                </a:extLst>
              </p14:cNvPr>
              <p14:cNvContentPartPr/>
              <p14:nvPr/>
            </p14:nvContentPartPr>
            <p14:xfrm>
              <a:off x="5136882" y="4076841"/>
              <a:ext cx="122760" cy="1774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7109244-382C-FF2C-ACDF-B26627B3485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30762" y="4070721"/>
                <a:ext cx="135000" cy="18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977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131BE-053D-9368-5AE9-01558545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Дисиміляція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D658A-8963-CA65-5AB4-1BF1DB452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голосний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напівголосний перед голосним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IOL 2017 #3: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Грузинська: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7777E-E847-AD4F-0B53-9BC9A1DE4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438" y="2807387"/>
            <a:ext cx="3343742" cy="48584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BE0402E-9132-8414-401F-CEC1752B4FE4}"/>
                  </a:ext>
                </a:extLst>
              </p14:cNvPr>
              <p14:cNvContentPartPr/>
              <p14:nvPr/>
            </p14:nvContentPartPr>
            <p14:xfrm>
              <a:off x="3549903" y="2791217"/>
              <a:ext cx="216000" cy="246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BE0402E-9132-8414-401F-CEC1752B4F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43783" y="2785097"/>
                <a:ext cx="22824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30F12C3-0173-B764-E8D9-B3B0A25A4161}"/>
                  </a:ext>
                </a:extLst>
              </p14:cNvPr>
              <p14:cNvContentPartPr/>
              <p14:nvPr/>
            </p14:nvContentPartPr>
            <p14:xfrm>
              <a:off x="4395183" y="2803457"/>
              <a:ext cx="204480" cy="2552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30F12C3-0173-B764-E8D9-B3B0A25A416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89063" y="2797337"/>
                <a:ext cx="21672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BC3F01F-67D6-D80E-860D-04126E9E173C}"/>
                  </a:ext>
                </a:extLst>
              </p14:cNvPr>
              <p14:cNvContentPartPr/>
              <p14:nvPr/>
            </p14:nvContentPartPr>
            <p14:xfrm>
              <a:off x="4988103" y="2812817"/>
              <a:ext cx="187560" cy="2368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BC3F01F-67D6-D80E-860D-04126E9E173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81983" y="2806697"/>
                <a:ext cx="19980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F29C355-D356-DFAB-6920-B7DB3847C733}"/>
                  </a:ext>
                </a:extLst>
              </p14:cNvPr>
              <p14:cNvContentPartPr/>
              <p14:nvPr/>
            </p14:nvContentPartPr>
            <p14:xfrm>
              <a:off x="5898183" y="2807777"/>
              <a:ext cx="187560" cy="253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F29C355-D356-DFAB-6920-B7DB3847C73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92063" y="2801657"/>
                <a:ext cx="19980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8193ED8-2AD5-B9A2-9440-B4E393ED79A2}"/>
                  </a:ext>
                </a:extLst>
              </p14:cNvPr>
              <p14:cNvContentPartPr/>
              <p14:nvPr/>
            </p14:nvContentPartPr>
            <p14:xfrm>
              <a:off x="3720903" y="291865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8193ED8-2AD5-B9A2-9440-B4E393ED79A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666903" y="281065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721B5AE-77A9-AF19-E56B-01FE5ADC7F8E}"/>
                  </a:ext>
                </a:extLst>
              </p14:cNvPr>
              <p14:cNvContentPartPr/>
              <p14:nvPr/>
            </p14:nvContentPartPr>
            <p14:xfrm>
              <a:off x="4555023" y="2918657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721B5AE-77A9-AF19-E56B-01FE5ADC7F8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501023" y="281065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97C91A4-B4D8-E2F2-C646-A34628E51CAF}"/>
                  </a:ext>
                </a:extLst>
              </p14:cNvPr>
              <p14:cNvContentPartPr/>
              <p14:nvPr/>
            </p14:nvContentPartPr>
            <p14:xfrm>
              <a:off x="5130663" y="2933417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97C91A4-B4D8-E2F2-C646-A34628E51CA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77023" y="282577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FDA894A-6890-6EE7-334E-E024C726DD0B}"/>
                  </a:ext>
                </a:extLst>
              </p14:cNvPr>
              <p14:cNvContentPartPr/>
              <p14:nvPr/>
            </p14:nvContentPartPr>
            <p14:xfrm>
              <a:off x="6049383" y="2927297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FDA894A-6890-6EE7-334E-E024C726DD0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995383" y="2819297"/>
                <a:ext cx="108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7C741032-E96E-BA30-F14E-AFFD1D83F26D}"/>
              </a:ext>
            </a:extLst>
          </p:cNvPr>
          <p:cNvGrpSpPr/>
          <p:nvPr/>
        </p:nvGrpSpPr>
        <p:grpSpPr>
          <a:xfrm>
            <a:off x="3771663" y="2743097"/>
            <a:ext cx="540720" cy="105840"/>
            <a:chOff x="3771663" y="2743097"/>
            <a:chExt cx="540720" cy="10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3BE4D78-2689-670F-B214-EC57C28BA2E2}"/>
                    </a:ext>
                  </a:extLst>
                </p14:cNvPr>
                <p14:cNvContentPartPr/>
                <p14:nvPr/>
              </p14:nvContentPartPr>
              <p14:xfrm>
                <a:off x="3771663" y="2751017"/>
                <a:ext cx="55080" cy="500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3BE4D78-2689-670F-B214-EC57C28BA2E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765543" y="2744897"/>
                  <a:ext cx="6732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6E57926-537B-E4B7-5A01-115ED8B39AF0}"/>
                    </a:ext>
                  </a:extLst>
                </p14:cNvPr>
                <p14:cNvContentPartPr/>
                <p14:nvPr/>
              </p14:nvContentPartPr>
              <p14:xfrm>
                <a:off x="3843663" y="2764337"/>
                <a:ext cx="19080" cy="846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6E57926-537B-E4B7-5A01-115ED8B39AF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837543" y="2758217"/>
                  <a:ext cx="3132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01D1170-44FF-B041-1658-7FBEDD04E1AE}"/>
                    </a:ext>
                  </a:extLst>
                </p14:cNvPr>
                <p14:cNvContentPartPr/>
                <p14:nvPr/>
              </p14:nvContentPartPr>
              <p14:xfrm>
                <a:off x="3847983" y="2760377"/>
                <a:ext cx="38520" cy="345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01D1170-44FF-B041-1658-7FBEDD04E1A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841863" y="2754257"/>
                  <a:ext cx="507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59E84EE-344A-7014-CBB3-0202A342D09C}"/>
                    </a:ext>
                  </a:extLst>
                </p14:cNvPr>
                <p14:cNvContentPartPr/>
                <p14:nvPr/>
              </p14:nvContentPartPr>
              <p14:xfrm>
                <a:off x="3918903" y="2747417"/>
                <a:ext cx="33480" cy="55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59E84EE-344A-7014-CBB3-0202A342D09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912783" y="2741297"/>
                  <a:ext cx="4572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C78BC88-566F-E06F-757A-9D8D1B178DA8}"/>
                    </a:ext>
                  </a:extLst>
                </p14:cNvPr>
                <p14:cNvContentPartPr/>
                <p14:nvPr/>
              </p14:nvContentPartPr>
              <p14:xfrm>
                <a:off x="3977223" y="2743097"/>
                <a:ext cx="60480" cy="586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C78BC88-566F-E06F-757A-9D8D1B178DA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971103" y="2736977"/>
                  <a:ext cx="727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6EA223B-66FB-8825-3644-6FCB34610E8E}"/>
                    </a:ext>
                  </a:extLst>
                </p14:cNvPr>
                <p14:cNvContentPartPr/>
                <p14:nvPr/>
              </p14:nvContentPartPr>
              <p14:xfrm>
                <a:off x="4053183" y="2751737"/>
                <a:ext cx="90720" cy="536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6EA223B-66FB-8825-3644-6FCB34610E8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047063" y="2745617"/>
                  <a:ext cx="1029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2B1EC55-5E92-4BFE-B537-232AB3435F7F}"/>
                    </a:ext>
                  </a:extLst>
                </p14:cNvPr>
                <p14:cNvContentPartPr/>
                <p14:nvPr/>
              </p14:nvContentPartPr>
              <p14:xfrm>
                <a:off x="4165503" y="2747057"/>
                <a:ext cx="51480" cy="62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2B1EC55-5E92-4BFE-B537-232AB3435F7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159383" y="2740937"/>
                  <a:ext cx="6372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98A5D24-39AB-34A2-0F63-34149D24B4A4}"/>
                    </a:ext>
                  </a:extLst>
                </p14:cNvPr>
                <p14:cNvContentPartPr/>
                <p14:nvPr/>
              </p14:nvContentPartPr>
              <p14:xfrm>
                <a:off x="4233543" y="2766137"/>
                <a:ext cx="4320" cy="46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98A5D24-39AB-34A2-0F63-34149D24B4A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227423" y="2760017"/>
                  <a:ext cx="165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CECB4A1-B02C-354D-68D8-B03608D87580}"/>
                    </a:ext>
                  </a:extLst>
                </p14:cNvPr>
                <p14:cNvContentPartPr/>
                <p14:nvPr/>
              </p14:nvContentPartPr>
              <p14:xfrm>
                <a:off x="4235343" y="2762177"/>
                <a:ext cx="40320" cy="457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CECB4A1-B02C-354D-68D8-B03608D8758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229223" y="2756057"/>
                  <a:ext cx="5256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F3B7ED4-1379-B574-A874-7100EF8A7966}"/>
                    </a:ext>
                  </a:extLst>
                </p14:cNvPr>
                <p14:cNvContentPartPr/>
                <p14:nvPr/>
              </p14:nvContentPartPr>
              <p14:xfrm>
                <a:off x="4291503" y="2745257"/>
                <a:ext cx="20880" cy="615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F3B7ED4-1379-B574-A874-7100EF8A796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285383" y="2739137"/>
                  <a:ext cx="33120" cy="7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F3CBDBB-1632-C764-23FB-00DFA6D22C48}"/>
              </a:ext>
            </a:extLst>
          </p:cNvPr>
          <p:cNvGrpSpPr/>
          <p:nvPr/>
        </p:nvGrpSpPr>
        <p:grpSpPr>
          <a:xfrm>
            <a:off x="4671303" y="2715377"/>
            <a:ext cx="205920" cy="111600"/>
            <a:chOff x="4671303" y="2715377"/>
            <a:chExt cx="205920" cy="11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43E675D-44C1-40E2-2D8D-C3CD986C42B5}"/>
                    </a:ext>
                  </a:extLst>
                </p14:cNvPr>
                <p14:cNvContentPartPr/>
                <p14:nvPr/>
              </p14:nvContentPartPr>
              <p14:xfrm>
                <a:off x="4671303" y="2755697"/>
                <a:ext cx="19440" cy="615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43E675D-44C1-40E2-2D8D-C3CD986C42B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665183" y="2749577"/>
                  <a:ext cx="3168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7734FD1-5F69-806F-BD29-FBFBCC9088C8}"/>
                    </a:ext>
                  </a:extLst>
                </p14:cNvPr>
                <p14:cNvContentPartPr/>
                <p14:nvPr/>
              </p14:nvContentPartPr>
              <p14:xfrm>
                <a:off x="4692543" y="2755697"/>
                <a:ext cx="65520" cy="576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7734FD1-5F69-806F-BD29-FBFBCC9088C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686423" y="2749577"/>
                  <a:ext cx="777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224F302-AA88-C175-F7AE-BC29F9DAF6EB}"/>
                    </a:ext>
                  </a:extLst>
                </p14:cNvPr>
                <p14:cNvContentPartPr/>
                <p14:nvPr/>
              </p14:nvContentPartPr>
              <p14:xfrm>
                <a:off x="4777143" y="2783417"/>
                <a:ext cx="33480" cy="435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224F302-AA88-C175-F7AE-BC29F9DAF6E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771023" y="2777297"/>
                  <a:ext cx="4572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4115AF5-AFBE-EC33-62B7-DADBBD0C948A}"/>
                    </a:ext>
                  </a:extLst>
                </p14:cNvPr>
                <p14:cNvContentPartPr/>
                <p14:nvPr/>
              </p14:nvContentPartPr>
              <p14:xfrm>
                <a:off x="4791543" y="2749217"/>
                <a:ext cx="720" cy="90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4115AF5-AFBE-EC33-62B7-DADBBD0C948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785423" y="2743097"/>
                  <a:ext cx="1296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32A0E8F-3DA0-93CC-14DD-C99307B0FAA9}"/>
                    </a:ext>
                  </a:extLst>
                </p14:cNvPr>
                <p14:cNvContentPartPr/>
                <p14:nvPr/>
              </p14:nvContentPartPr>
              <p14:xfrm>
                <a:off x="4826823" y="2779097"/>
                <a:ext cx="50400" cy="399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32A0E8F-3DA0-93CC-14DD-C99307B0FAA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820703" y="2772977"/>
                  <a:ext cx="6264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8858DDF3-A072-234D-CE87-A80D7036E423}"/>
                    </a:ext>
                  </a:extLst>
                </p14:cNvPr>
                <p14:cNvContentPartPr/>
                <p14:nvPr/>
              </p14:nvContentPartPr>
              <p14:xfrm>
                <a:off x="4842663" y="2715377"/>
                <a:ext cx="18720" cy="324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8858DDF3-A072-234D-CE87-A80D7036E42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836543" y="2709257"/>
                  <a:ext cx="30960" cy="4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10D02BC-5DCF-FF80-64C7-476D6FF7BB84}"/>
              </a:ext>
            </a:extLst>
          </p:cNvPr>
          <p:cNvGrpSpPr/>
          <p:nvPr/>
        </p:nvGrpSpPr>
        <p:grpSpPr>
          <a:xfrm>
            <a:off x="5188623" y="2672177"/>
            <a:ext cx="585360" cy="146160"/>
            <a:chOff x="5188623" y="2672177"/>
            <a:chExt cx="585360" cy="146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4E10677-5E1B-04DF-4B92-19C6E2298D6E}"/>
                    </a:ext>
                  </a:extLst>
                </p14:cNvPr>
                <p14:cNvContentPartPr/>
                <p14:nvPr/>
              </p14:nvContentPartPr>
              <p14:xfrm>
                <a:off x="5188623" y="2734097"/>
                <a:ext cx="36360" cy="554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4E10677-5E1B-04DF-4B92-19C6E2298D6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182503" y="2727977"/>
                  <a:ext cx="4860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4E0C126-3624-3361-DF43-55F619EC699C}"/>
                    </a:ext>
                  </a:extLst>
                </p14:cNvPr>
                <p14:cNvContentPartPr/>
                <p14:nvPr/>
              </p14:nvContentPartPr>
              <p14:xfrm>
                <a:off x="5244783" y="2744897"/>
                <a:ext cx="72720" cy="529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4E0C126-3624-3361-DF43-55F619EC699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238663" y="2738777"/>
                  <a:ext cx="8496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0938D95-0A96-9F80-7925-DDE96F0DAB89}"/>
                    </a:ext>
                  </a:extLst>
                </p14:cNvPr>
                <p14:cNvContentPartPr/>
                <p14:nvPr/>
              </p14:nvContentPartPr>
              <p14:xfrm>
                <a:off x="5338023" y="2762177"/>
                <a:ext cx="9000" cy="320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0938D95-0A96-9F80-7925-DDE96F0DAB8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331903" y="2756057"/>
                  <a:ext cx="2124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1A81CFC-AA75-0561-C4E9-F8949D3E9606}"/>
                    </a:ext>
                  </a:extLst>
                </p14:cNvPr>
                <p14:cNvContentPartPr/>
                <p14:nvPr/>
              </p14:nvContentPartPr>
              <p14:xfrm>
                <a:off x="5338023" y="2715377"/>
                <a:ext cx="720" cy="7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1A81CFC-AA75-0561-C4E9-F8949D3E960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331903" y="2709257"/>
                  <a:ext cx="1296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832C5FA-7904-0F41-273C-733A381F90F7}"/>
                    </a:ext>
                  </a:extLst>
                </p14:cNvPr>
                <p14:cNvContentPartPr/>
                <p14:nvPr/>
              </p14:nvContentPartPr>
              <p14:xfrm>
                <a:off x="5390943" y="2672177"/>
                <a:ext cx="43560" cy="1116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832C5FA-7904-0F41-273C-733A381F90F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384823" y="2666057"/>
                  <a:ext cx="5580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4B92FF3-D201-81B2-E4E0-82807F3E1648}"/>
                    </a:ext>
                  </a:extLst>
                </p14:cNvPr>
                <p14:cNvContentPartPr/>
                <p14:nvPr/>
              </p14:nvContentPartPr>
              <p14:xfrm>
                <a:off x="5449263" y="2740217"/>
                <a:ext cx="35280" cy="40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4B92FF3-D201-81B2-E4E0-82807F3E164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443143" y="2734097"/>
                  <a:ext cx="4752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93912AF-4202-EB0A-8461-3957273BAEFD}"/>
                    </a:ext>
                  </a:extLst>
                </p14:cNvPr>
                <p14:cNvContentPartPr/>
                <p14:nvPr/>
              </p14:nvContentPartPr>
              <p14:xfrm>
                <a:off x="5498943" y="2740577"/>
                <a:ext cx="137160" cy="500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93912AF-4202-EB0A-8461-3957273BAEF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492823" y="2734457"/>
                  <a:ext cx="14940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930C230-5A61-699B-FF54-4579C43A2B41}"/>
                    </a:ext>
                  </a:extLst>
                </p14:cNvPr>
                <p14:cNvContentPartPr/>
                <p14:nvPr/>
              </p14:nvContentPartPr>
              <p14:xfrm>
                <a:off x="5746623" y="2774777"/>
                <a:ext cx="27360" cy="435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930C230-5A61-699B-FF54-4579C43A2B41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740503" y="2768657"/>
                  <a:ext cx="3960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0F35DCE-37E7-C40D-9430-CBEB11F13571}"/>
                    </a:ext>
                  </a:extLst>
                </p14:cNvPr>
                <p14:cNvContentPartPr/>
                <p14:nvPr/>
              </p14:nvContentPartPr>
              <p14:xfrm>
                <a:off x="5746983" y="2713217"/>
                <a:ext cx="4320" cy="194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0F35DCE-37E7-C40D-9430-CBEB11F1357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740863" y="2707097"/>
                  <a:ext cx="16560" cy="3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1193439-A727-E9E9-9197-7E5C1C420A1B}"/>
              </a:ext>
            </a:extLst>
          </p:cNvPr>
          <p:cNvGrpSpPr/>
          <p:nvPr/>
        </p:nvGrpSpPr>
        <p:grpSpPr>
          <a:xfrm>
            <a:off x="6095797" y="2661737"/>
            <a:ext cx="758160" cy="156600"/>
            <a:chOff x="6095797" y="2661737"/>
            <a:chExt cx="758160" cy="15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8277EFF-D4CE-E533-EA35-4D7D13918E16}"/>
                    </a:ext>
                  </a:extLst>
                </p14:cNvPr>
                <p14:cNvContentPartPr/>
                <p14:nvPr/>
              </p14:nvContentPartPr>
              <p14:xfrm>
                <a:off x="6095797" y="2728697"/>
                <a:ext cx="94320" cy="612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8277EFF-D4CE-E533-EA35-4D7D13918E1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089677" y="2722577"/>
                  <a:ext cx="10656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64EC780-29B1-7DA9-D6CC-A650B39885E5}"/>
                    </a:ext>
                  </a:extLst>
                </p14:cNvPr>
                <p14:cNvContentPartPr/>
                <p14:nvPr/>
              </p14:nvContentPartPr>
              <p14:xfrm>
                <a:off x="6225037" y="2713937"/>
                <a:ext cx="236520" cy="1044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64EC780-29B1-7DA9-D6CC-A650B39885E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218917" y="2707817"/>
                  <a:ext cx="24876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BE21D2A2-3828-DE56-6CED-09678F1D2B2C}"/>
                    </a:ext>
                  </a:extLst>
                </p14:cNvPr>
                <p14:cNvContentPartPr/>
                <p14:nvPr/>
              </p14:nvContentPartPr>
              <p14:xfrm>
                <a:off x="6457597" y="2661737"/>
                <a:ext cx="132120" cy="1112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BE21D2A2-3828-DE56-6CED-09678F1D2B2C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451477" y="2655617"/>
                  <a:ext cx="14436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6C47ECC-53D9-B062-CAB1-66602AFD7B1A}"/>
                    </a:ext>
                  </a:extLst>
                </p14:cNvPr>
                <p14:cNvContentPartPr/>
                <p14:nvPr/>
              </p14:nvContentPartPr>
              <p14:xfrm>
                <a:off x="6628597" y="2719697"/>
                <a:ext cx="41760" cy="644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6C47ECC-53D9-B062-CAB1-66602AFD7B1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622477" y="2713577"/>
                  <a:ext cx="5400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DAEEF17-9C87-AF5E-9275-6774C5561163}"/>
                    </a:ext>
                  </a:extLst>
                </p14:cNvPr>
                <p14:cNvContentPartPr/>
                <p14:nvPr/>
              </p14:nvContentPartPr>
              <p14:xfrm>
                <a:off x="6680077" y="2733377"/>
                <a:ext cx="173880" cy="550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DAEEF17-9C87-AF5E-9275-6774C556116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673957" y="2727257"/>
                  <a:ext cx="186120" cy="673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52" name="Picture 51">
            <a:extLst>
              <a:ext uri="{FF2B5EF4-FFF2-40B4-BE49-F238E27FC236}">
                <a16:creationId xmlns:a16="http://schemas.microsoft.com/office/drawing/2014/main" id="{F1D7B691-DA4E-6C44-785F-0F06A917B463}"/>
              </a:ext>
            </a:extLst>
          </p:cNvPr>
          <p:cNvPicPr>
            <a:picLocks noChangeAspect="1"/>
          </p:cNvPicPr>
          <p:nvPr/>
        </p:nvPicPr>
        <p:blipFill>
          <a:blip r:embed="rId76"/>
          <a:stretch>
            <a:fillRect/>
          </a:stretch>
        </p:blipFill>
        <p:spPr>
          <a:xfrm>
            <a:off x="7738925" y="2826977"/>
            <a:ext cx="2752154" cy="479044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D10B5781-356D-3E62-D844-FE988F1AA615}"/>
              </a:ext>
            </a:extLst>
          </p:cNvPr>
          <p:cNvGrpSpPr/>
          <p:nvPr/>
        </p:nvGrpSpPr>
        <p:grpSpPr>
          <a:xfrm>
            <a:off x="7778040" y="2654960"/>
            <a:ext cx="821880" cy="126000"/>
            <a:chOff x="7778040" y="2654960"/>
            <a:chExt cx="821880" cy="12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ACBD5B3-EED0-915F-1FBA-3B860F494FCA}"/>
                    </a:ext>
                  </a:extLst>
                </p14:cNvPr>
                <p14:cNvContentPartPr/>
                <p14:nvPr/>
              </p14:nvContentPartPr>
              <p14:xfrm>
                <a:off x="7778040" y="2654960"/>
                <a:ext cx="72720" cy="954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ACBD5B3-EED0-915F-1FBA-3B860F494FCA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771920" y="2648840"/>
                  <a:ext cx="8496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5207C7F-8C00-52B5-4A81-A1BA8F858D36}"/>
                    </a:ext>
                  </a:extLst>
                </p14:cNvPr>
                <p14:cNvContentPartPr/>
                <p14:nvPr/>
              </p14:nvContentPartPr>
              <p14:xfrm>
                <a:off x="7863720" y="2671520"/>
                <a:ext cx="48960" cy="658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5207C7F-8C00-52B5-4A81-A1BA8F858D36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857600" y="2665400"/>
                  <a:ext cx="6120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67583D8-9761-5BE3-4852-C0502848758C}"/>
                    </a:ext>
                  </a:extLst>
                </p14:cNvPr>
                <p14:cNvContentPartPr/>
                <p14:nvPr/>
              </p14:nvContentPartPr>
              <p14:xfrm>
                <a:off x="7957320" y="2668280"/>
                <a:ext cx="66600" cy="712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67583D8-9761-5BE3-4852-C0502848758C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951200" y="2662160"/>
                  <a:ext cx="7884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FE2EFE39-0CD6-B643-B77C-A4A0A95F302C}"/>
                    </a:ext>
                  </a:extLst>
                </p14:cNvPr>
                <p14:cNvContentPartPr/>
                <p14:nvPr/>
              </p14:nvContentPartPr>
              <p14:xfrm>
                <a:off x="8147400" y="2695640"/>
                <a:ext cx="72360" cy="529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FE2EFE39-0CD6-B643-B77C-A4A0A95F302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141280" y="2689520"/>
                  <a:ext cx="8460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86043C7-D07D-624D-ACB6-3B82DDDFF8C9}"/>
                    </a:ext>
                  </a:extLst>
                </p14:cNvPr>
                <p14:cNvContentPartPr/>
                <p14:nvPr/>
              </p14:nvContentPartPr>
              <p14:xfrm>
                <a:off x="8239560" y="2687720"/>
                <a:ext cx="59400" cy="612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86043C7-D07D-624D-ACB6-3B82DDDFF8C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233440" y="2681600"/>
                  <a:ext cx="7164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242A513-B90E-338C-72E6-8521675DAD34}"/>
                    </a:ext>
                  </a:extLst>
                </p14:cNvPr>
                <p14:cNvContentPartPr/>
                <p14:nvPr/>
              </p14:nvContentPartPr>
              <p14:xfrm>
                <a:off x="8314080" y="2681600"/>
                <a:ext cx="49680" cy="694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242A513-B90E-338C-72E6-8521675DAD34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307960" y="2675480"/>
                  <a:ext cx="6192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87099E72-1357-B135-7330-4EBD3C6D7649}"/>
                    </a:ext>
                  </a:extLst>
                </p14:cNvPr>
                <p14:cNvContentPartPr/>
                <p14:nvPr/>
              </p14:nvContentPartPr>
              <p14:xfrm>
                <a:off x="8404080" y="2688800"/>
                <a:ext cx="133200" cy="921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87099E72-1357-B135-7330-4EBD3C6D7649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397960" y="2682680"/>
                  <a:ext cx="14544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9F08A5E-FBAC-8760-C529-A54A552E005C}"/>
                    </a:ext>
                  </a:extLst>
                </p14:cNvPr>
                <p14:cNvContentPartPr/>
                <p14:nvPr/>
              </p14:nvContentPartPr>
              <p14:xfrm>
                <a:off x="8547000" y="2685560"/>
                <a:ext cx="52920" cy="450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9F08A5E-FBAC-8760-C529-A54A552E005C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540880" y="2679440"/>
                  <a:ext cx="65160" cy="5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5650AED-311C-916A-CF7C-D318FEB26D25}"/>
              </a:ext>
            </a:extLst>
          </p:cNvPr>
          <p:cNvGrpSpPr/>
          <p:nvPr/>
        </p:nvGrpSpPr>
        <p:grpSpPr>
          <a:xfrm>
            <a:off x="9045240" y="2668640"/>
            <a:ext cx="57960" cy="68040"/>
            <a:chOff x="9045240" y="2668640"/>
            <a:chExt cx="57960" cy="6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118EF23-FDD8-765E-4E8B-CCA37628F8F3}"/>
                    </a:ext>
                  </a:extLst>
                </p14:cNvPr>
                <p14:cNvContentPartPr/>
                <p14:nvPr/>
              </p14:nvContentPartPr>
              <p14:xfrm>
                <a:off x="9045240" y="2668640"/>
                <a:ext cx="56880" cy="680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118EF23-FDD8-765E-4E8B-CCA37628F8F3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9039120" y="2662520"/>
                  <a:ext cx="6912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AC9794F4-2B12-E847-4892-15462CEC15EE}"/>
                    </a:ext>
                  </a:extLst>
                </p14:cNvPr>
                <p14:cNvContentPartPr/>
                <p14:nvPr/>
              </p14:nvContentPartPr>
              <p14:xfrm>
                <a:off x="9052440" y="2705720"/>
                <a:ext cx="50760" cy="36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AC9794F4-2B12-E847-4892-15462CEC15EE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9046320" y="2699600"/>
                  <a:ext cx="63000" cy="15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522C26-41D2-95B3-2C43-0F8126C88F38}"/>
              </a:ext>
            </a:extLst>
          </p:cNvPr>
          <p:cNvGrpSpPr/>
          <p:nvPr/>
        </p:nvGrpSpPr>
        <p:grpSpPr>
          <a:xfrm>
            <a:off x="9479040" y="2627600"/>
            <a:ext cx="482760" cy="106200"/>
            <a:chOff x="9479040" y="2627600"/>
            <a:chExt cx="482760" cy="106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2532722-C5B5-326B-0C45-8AA6D1F8FD0F}"/>
                    </a:ext>
                  </a:extLst>
                </p14:cNvPr>
                <p14:cNvContentPartPr/>
                <p14:nvPr/>
              </p14:nvContentPartPr>
              <p14:xfrm>
                <a:off x="9479040" y="2675120"/>
                <a:ext cx="115920" cy="586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2532722-C5B5-326B-0C45-8AA6D1F8FD0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9472920" y="2669000"/>
                  <a:ext cx="12816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2A4D41CC-1AF0-E633-CB2A-94AAA77921AF}"/>
                    </a:ext>
                  </a:extLst>
                </p14:cNvPr>
                <p14:cNvContentPartPr/>
                <p14:nvPr/>
              </p14:nvContentPartPr>
              <p14:xfrm>
                <a:off x="9634560" y="2627600"/>
                <a:ext cx="253080" cy="1047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2A4D41CC-1AF0-E633-CB2A-94AAA77921AF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628440" y="2621480"/>
                  <a:ext cx="26532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87BD7196-29C8-335C-A17D-97F7A9E7F5F6}"/>
                    </a:ext>
                  </a:extLst>
                </p14:cNvPr>
                <p14:cNvContentPartPr/>
                <p14:nvPr/>
              </p14:nvContentPartPr>
              <p14:xfrm>
                <a:off x="9869280" y="2662880"/>
                <a:ext cx="3240" cy="165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87BD7196-29C8-335C-A17D-97F7A9E7F5F6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9863160" y="2656760"/>
                  <a:ext cx="1548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B4BBDDE8-A093-6CC8-4B5D-CC9E40D284BB}"/>
                    </a:ext>
                  </a:extLst>
                </p14:cNvPr>
                <p14:cNvContentPartPr/>
                <p14:nvPr/>
              </p14:nvContentPartPr>
              <p14:xfrm>
                <a:off x="9911760" y="2675480"/>
                <a:ext cx="50040" cy="511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B4BBDDE8-A093-6CC8-4B5D-CC9E40D284BB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9905640" y="2669360"/>
                  <a:ext cx="622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164CBAD2-5AE4-C499-1E13-71CD65B7931E}"/>
                    </a:ext>
                  </a:extLst>
                </p14:cNvPr>
                <p14:cNvContentPartPr/>
                <p14:nvPr/>
              </p14:nvContentPartPr>
              <p14:xfrm>
                <a:off x="9919320" y="2665040"/>
                <a:ext cx="3960" cy="338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164CBAD2-5AE4-C499-1E13-71CD65B7931E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9913200" y="2658920"/>
                  <a:ext cx="1620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D6CEF32-C262-2EAB-5CF4-FDEF9279F041}"/>
              </a:ext>
            </a:extLst>
          </p:cNvPr>
          <p:cNvGrpSpPr/>
          <p:nvPr/>
        </p:nvGrpSpPr>
        <p:grpSpPr>
          <a:xfrm>
            <a:off x="10136040" y="2652440"/>
            <a:ext cx="270720" cy="101160"/>
            <a:chOff x="10136040" y="2652440"/>
            <a:chExt cx="270720" cy="10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35608675-4B29-F3B1-A769-D7C9F15F94CF}"/>
                    </a:ext>
                  </a:extLst>
                </p14:cNvPr>
                <p14:cNvContentPartPr/>
                <p14:nvPr/>
              </p14:nvContentPartPr>
              <p14:xfrm>
                <a:off x="10136040" y="2705360"/>
                <a:ext cx="156240" cy="482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35608675-4B29-F3B1-A769-D7C9F15F94CF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0129920" y="2699240"/>
                  <a:ext cx="1684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3DB8958-CAD5-8A26-640A-F31E07D455EC}"/>
                    </a:ext>
                  </a:extLst>
                </p14:cNvPr>
                <p14:cNvContentPartPr/>
                <p14:nvPr/>
              </p14:nvContentPartPr>
              <p14:xfrm>
                <a:off x="10285440" y="2676560"/>
                <a:ext cx="6840" cy="2304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3DB8958-CAD5-8A26-640A-F31E07D455EC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0279320" y="2670440"/>
                  <a:ext cx="19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BC4E403-24C9-1C28-20E3-6B733FD50D9A}"/>
                    </a:ext>
                  </a:extLst>
                </p14:cNvPr>
                <p14:cNvContentPartPr/>
                <p14:nvPr/>
              </p14:nvContentPartPr>
              <p14:xfrm>
                <a:off x="10335120" y="2705720"/>
                <a:ext cx="71640" cy="442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BC4E403-24C9-1C28-20E3-6B733FD50D9A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0329000" y="2699600"/>
                  <a:ext cx="838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8754D447-492B-4689-4840-BC4389ED209F}"/>
                    </a:ext>
                  </a:extLst>
                </p14:cNvPr>
                <p14:cNvContentPartPr/>
                <p14:nvPr/>
              </p14:nvContentPartPr>
              <p14:xfrm>
                <a:off x="10366440" y="2652440"/>
                <a:ext cx="16560" cy="266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8754D447-492B-4689-4840-BC4389ED209F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0360320" y="2646320"/>
                  <a:ext cx="28800" cy="3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5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1A31F67F-7962-C221-075A-EEB483E5F080}"/>
                  </a:ext>
                </a:extLst>
              </p14:cNvPr>
              <p14:cNvContentPartPr/>
              <p14:nvPr/>
            </p14:nvContentPartPr>
            <p14:xfrm>
              <a:off x="7730160" y="2805800"/>
              <a:ext cx="337320" cy="23580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1A31F67F-7962-C221-075A-EEB483E5F080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7724040" y="2799680"/>
                <a:ext cx="34956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7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AC870C61-CFBF-665D-0704-83F1E17B3CCF}"/>
                  </a:ext>
                </a:extLst>
              </p14:cNvPr>
              <p14:cNvContentPartPr/>
              <p14:nvPr/>
            </p14:nvContentPartPr>
            <p14:xfrm>
              <a:off x="8791440" y="2837120"/>
              <a:ext cx="335880" cy="18504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AC870C61-CFBF-665D-0704-83F1E17B3CCF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8785320" y="2831000"/>
                <a:ext cx="34812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9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628989D8-38EF-F3E2-199B-87EDC581E4B6}"/>
                  </a:ext>
                </a:extLst>
              </p14:cNvPr>
              <p14:cNvContentPartPr/>
              <p14:nvPr/>
            </p14:nvContentPartPr>
            <p14:xfrm>
              <a:off x="8012760" y="2926040"/>
              <a:ext cx="360" cy="36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628989D8-38EF-F3E2-199B-87EDC581E4B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58760" y="281804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B498FABF-ACAB-E35C-A5B8-2F9F5F39A244}"/>
                  </a:ext>
                </a:extLst>
              </p14:cNvPr>
              <p14:cNvContentPartPr/>
              <p14:nvPr/>
            </p14:nvContentPartPr>
            <p14:xfrm>
              <a:off x="9035520" y="2932520"/>
              <a:ext cx="47520" cy="36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B498FABF-ACAB-E35C-A5B8-2F9F5F39A244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8981520" y="2824880"/>
                <a:ext cx="15516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83" name="Picture 82">
            <a:extLst>
              <a:ext uri="{FF2B5EF4-FFF2-40B4-BE49-F238E27FC236}">
                <a16:creationId xmlns:a16="http://schemas.microsoft.com/office/drawing/2014/main" id="{CEE4481C-BDFF-1655-089F-4252B93D4CE8}"/>
              </a:ext>
            </a:extLst>
          </p:cNvPr>
          <p:cNvPicPr>
            <a:picLocks noChangeAspect="1"/>
          </p:cNvPicPr>
          <p:nvPr/>
        </p:nvPicPr>
        <p:blipFill rotWithShape="1">
          <a:blip r:embed="rId122"/>
          <a:srcRect l="1310" t="4300" r="718"/>
          <a:stretch/>
        </p:blipFill>
        <p:spPr>
          <a:xfrm>
            <a:off x="3266691" y="5116419"/>
            <a:ext cx="2725272" cy="111223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DFBBA6C2-15B2-0AA5-B959-B6F8E31F0377}"/>
                  </a:ext>
                </a:extLst>
              </p14:cNvPr>
              <p14:cNvContentPartPr/>
              <p14:nvPr/>
            </p14:nvContentPartPr>
            <p14:xfrm>
              <a:off x="5030287" y="5363495"/>
              <a:ext cx="175320" cy="36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DFBBA6C2-15B2-0AA5-B959-B6F8E31F0377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5024167" y="5357375"/>
                <a:ext cx="18756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37C6BDE9-77C3-788D-4EEE-C1BE38DB3635}"/>
                  </a:ext>
                </a:extLst>
              </p14:cNvPr>
              <p14:cNvContentPartPr/>
              <p14:nvPr/>
            </p14:nvContentPartPr>
            <p14:xfrm>
              <a:off x="5542927" y="5363495"/>
              <a:ext cx="120960" cy="36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37C6BDE9-77C3-788D-4EEE-C1BE38DB3635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5536807" y="5357375"/>
                <a:ext cx="1332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7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7BF7F5AB-A4C1-BA9C-4661-C5CA99D6CFC0}"/>
                  </a:ext>
                </a:extLst>
              </p14:cNvPr>
              <p14:cNvContentPartPr/>
              <p14:nvPr/>
            </p14:nvContentPartPr>
            <p14:xfrm>
              <a:off x="5018047" y="5628095"/>
              <a:ext cx="171720" cy="36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7BF7F5AB-A4C1-BA9C-4661-C5CA99D6CFC0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5011927" y="5621975"/>
                <a:ext cx="18396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9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D1B433DC-47B1-2B2F-34BE-905E2F7BDF43}"/>
                  </a:ext>
                </a:extLst>
              </p14:cNvPr>
              <p14:cNvContentPartPr/>
              <p14:nvPr/>
            </p14:nvContentPartPr>
            <p14:xfrm>
              <a:off x="5527087" y="5628095"/>
              <a:ext cx="162720" cy="36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D1B433DC-47B1-2B2F-34BE-905E2F7BDF43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5520967" y="5621975"/>
                <a:ext cx="17496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1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9199BC60-7011-9E8F-5786-3AFC12195827}"/>
                  </a:ext>
                </a:extLst>
              </p14:cNvPr>
              <p14:cNvContentPartPr/>
              <p14:nvPr/>
            </p14:nvContentPartPr>
            <p14:xfrm>
              <a:off x="4922287" y="5903135"/>
              <a:ext cx="194400" cy="36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9199BC60-7011-9E8F-5786-3AFC12195827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4916167" y="5897015"/>
                <a:ext cx="20664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C19A2F36-C605-FBE9-937E-948F98481C2E}"/>
                  </a:ext>
                </a:extLst>
              </p14:cNvPr>
              <p14:cNvContentPartPr/>
              <p14:nvPr/>
            </p14:nvContentPartPr>
            <p14:xfrm>
              <a:off x="5650927" y="5903135"/>
              <a:ext cx="134640" cy="36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C19A2F36-C605-FBE9-937E-948F98481C2E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5644807" y="5897015"/>
                <a:ext cx="14688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5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280EBB17-4F04-0E83-5B58-1D7E1DDF5255}"/>
                  </a:ext>
                </a:extLst>
              </p14:cNvPr>
              <p14:cNvContentPartPr/>
              <p14:nvPr/>
            </p14:nvContentPartPr>
            <p14:xfrm>
              <a:off x="5008687" y="6172775"/>
              <a:ext cx="186120" cy="36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280EBB17-4F04-0E83-5B58-1D7E1DDF5255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5002567" y="6166655"/>
                <a:ext cx="19836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7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D14ADFE3-AECC-2555-03C3-557A0C146135}"/>
                  </a:ext>
                </a:extLst>
              </p14:cNvPr>
              <p14:cNvContentPartPr/>
              <p14:nvPr/>
            </p14:nvContentPartPr>
            <p14:xfrm>
              <a:off x="5529247" y="6172775"/>
              <a:ext cx="175320" cy="36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D14ADFE3-AECC-2555-03C3-557A0C146135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5523127" y="6166655"/>
                <a:ext cx="18756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9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64ACAF74-08AE-755E-9616-AB40E553A74C}"/>
                  </a:ext>
                </a:extLst>
              </p14:cNvPr>
              <p14:cNvContentPartPr/>
              <p14:nvPr/>
            </p14:nvContentPartPr>
            <p14:xfrm>
              <a:off x="5564527" y="5270255"/>
              <a:ext cx="360" cy="36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64ACAF74-08AE-755E-9616-AB40E553A74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10527" y="516261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6AC80147-4AF4-8587-92FA-29434686C1F6}"/>
                  </a:ext>
                </a:extLst>
              </p14:cNvPr>
              <p14:cNvContentPartPr/>
              <p14:nvPr/>
            </p14:nvContentPartPr>
            <p14:xfrm>
              <a:off x="5275807" y="5276015"/>
              <a:ext cx="360" cy="36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6AC80147-4AF4-8587-92FA-29434686C1F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22167" y="516801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1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88CFB53D-62CE-0656-A156-768630D8C15D}"/>
                  </a:ext>
                </a:extLst>
              </p14:cNvPr>
              <p14:cNvContentPartPr/>
              <p14:nvPr/>
            </p14:nvContentPartPr>
            <p14:xfrm>
              <a:off x="5677567" y="5807015"/>
              <a:ext cx="360" cy="36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88CFB53D-62CE-0656-A156-768630D8C15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23927" y="569937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A2D92B51-6E4F-C9D2-9636-8F288C4EA250}"/>
                  </a:ext>
                </a:extLst>
              </p14:cNvPr>
              <p14:cNvContentPartPr/>
              <p14:nvPr/>
            </p14:nvContentPartPr>
            <p14:xfrm>
              <a:off x="5292007" y="5817815"/>
              <a:ext cx="360" cy="36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A2D92B51-6E4F-C9D2-9636-8F288C4EA25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38367" y="571017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3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14816809-1145-1001-7405-9D7888B24BBC}"/>
                  </a:ext>
                </a:extLst>
              </p14:cNvPr>
              <p14:cNvContentPartPr/>
              <p14:nvPr/>
            </p14:nvContentPartPr>
            <p14:xfrm>
              <a:off x="5572447" y="5545655"/>
              <a:ext cx="360" cy="36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14816809-1145-1001-7405-9D7888B24BBC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5518807" y="543765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5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B2E5EBB9-789F-E68D-207E-C4EE49F2ABA4}"/>
                  </a:ext>
                </a:extLst>
              </p14:cNvPr>
              <p14:cNvContentPartPr/>
              <p14:nvPr/>
            </p14:nvContentPartPr>
            <p14:xfrm>
              <a:off x="5580727" y="6093215"/>
              <a:ext cx="360" cy="36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B2E5EBB9-789F-E68D-207E-C4EE49F2ABA4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5526727" y="598521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FBBF30AE-F4A5-CF72-74C5-5301C7A9E8FE}"/>
                  </a:ext>
                </a:extLst>
              </p14:cNvPr>
              <p14:cNvContentPartPr/>
              <p14:nvPr/>
            </p14:nvContentPartPr>
            <p14:xfrm>
              <a:off x="3881167" y="5267735"/>
              <a:ext cx="360" cy="36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FBBF30AE-F4A5-CF72-74C5-5301C7A9E8F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27527" y="516009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7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79D5C25B-BD05-C8D4-6F26-AA6EDB377E16}"/>
                  </a:ext>
                </a:extLst>
              </p14:cNvPr>
              <p14:cNvContentPartPr/>
              <p14:nvPr/>
            </p14:nvContentPartPr>
            <p14:xfrm>
              <a:off x="3908167" y="5804495"/>
              <a:ext cx="360" cy="36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79D5C25B-BD05-C8D4-6F26-AA6EDB377E1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54527" y="5696855"/>
                <a:ext cx="108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796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C8AA-15F8-B497-FB24-672397FA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Спрощення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1D08F-B71A-0EF3-BFDE-7191BB826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(the)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eteenth &gt; Ju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eteenth 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свято США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2761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27A5-A3CE-FE44-4C8B-CF362B49C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220004"/>
          </a:xfrm>
        </p:spPr>
        <p:txBody>
          <a:bodyPr/>
          <a:lstStyle/>
          <a:p>
            <a:pPr algn="ctr"/>
            <a:r>
              <a:rPr lang="uk-UA" dirty="0"/>
              <a:t>Практичні завдання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89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20C357-DEEC-0B60-991B-D3E66C8BE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437" y="0"/>
            <a:ext cx="8045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732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7A493D-67DF-EAC4-3B39-5BA2C6C26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29" y="0"/>
            <a:ext cx="11005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14EABC-1F1B-C3F7-A404-0EC57E072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927" y="0"/>
            <a:ext cx="92501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5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BA6C-476B-0A44-0A0D-2CC5160F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9F2D6-EAF9-CB7A-6BCD-D5A5E5EAD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Огляд поширених фонологічних явищ + приклади з задач та пояснення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завдання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7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042F-47AB-E2FE-F73B-95A569371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Асиміляція (уподібнення)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DB6AE-B227-BEA6-1407-97381CF79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288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Приголосні: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місцем творення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способом творення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глухістю/дзвінкістю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Голосні: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рядом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підняттям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огубленістю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[±ATR]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Чому?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 мовних ресурсів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підхід: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звуки беруть участь у взаємодіях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змінах?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властивості цих звуків?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з цих властивостей співпадають?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5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923E-4B9E-24D1-A846-C7FB51261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Асиміляція носового перед приголосним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F3B91-AEB3-AAA6-CE90-54E37472B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ŋ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IOL 2023 #1: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DC3AC476-FA51-A8CA-0BEC-531206817933}"/>
              </a:ext>
            </a:extLst>
          </p:cNvPr>
          <p:cNvSpPr/>
          <p:nvPr/>
        </p:nvSpPr>
        <p:spPr>
          <a:xfrm>
            <a:off x="6399685" y="3605966"/>
            <a:ext cx="804672" cy="18702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A close up of a word&#10;&#10;Description automatically generated with medium confidence">
            <a:extLst>
              <a:ext uri="{FF2B5EF4-FFF2-40B4-BE49-F238E27FC236}">
                <a16:creationId xmlns:a16="http://schemas.microsoft.com/office/drawing/2014/main" id="{C6B035D0-D518-AF0E-E619-F91F26F79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140" y="3106316"/>
            <a:ext cx="2616334" cy="108590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F877BE8-6FBC-2D99-AB3D-5388AE041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568" y="3327949"/>
            <a:ext cx="2124371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3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9D9E-7CC2-53B4-0EDE-76C4A81B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Асиміляція приголосного після носового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98C5F-2E88-68FF-1698-EA675B8AF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(приголосний стає дзвінким або носовим)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IOL 2008 #4: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D8A7E6-0937-9111-C0C3-C140095541D2}"/>
              </a:ext>
            </a:extLst>
          </p:cNvPr>
          <p:cNvGrpSpPr/>
          <p:nvPr/>
        </p:nvGrpSpPr>
        <p:grpSpPr>
          <a:xfrm>
            <a:off x="2041196" y="2790603"/>
            <a:ext cx="9785321" cy="1276793"/>
            <a:chOff x="2074447" y="4843920"/>
            <a:chExt cx="9785321" cy="1276793"/>
          </a:xfrm>
        </p:grpSpPr>
        <p:pic>
          <p:nvPicPr>
            <p:cNvPr id="32" name="Picture 31" descr="A close up of words&#10;&#10;Description automatically generated">
              <a:extLst>
                <a:ext uri="{FF2B5EF4-FFF2-40B4-BE49-F238E27FC236}">
                  <a16:creationId xmlns:a16="http://schemas.microsoft.com/office/drawing/2014/main" id="{2E04640A-2C80-D61D-333C-D06192E9D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0617" y="4843920"/>
              <a:ext cx="3837493" cy="560469"/>
            </a:xfrm>
            <a:prstGeom prst="rect">
              <a:avLst/>
            </a:prstGeom>
          </p:spPr>
        </p:pic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76344DB-B2A2-8A8C-9E51-B9C05BEC2376}"/>
                </a:ext>
              </a:extLst>
            </p:cNvPr>
            <p:cNvGrpSpPr/>
            <p:nvPr/>
          </p:nvGrpSpPr>
          <p:grpSpPr>
            <a:xfrm>
              <a:off x="7555931" y="4902351"/>
              <a:ext cx="4303837" cy="488032"/>
              <a:chOff x="5219290" y="1795750"/>
              <a:chExt cx="5868219" cy="721112"/>
            </a:xfrm>
          </p:grpSpPr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5324F958-D1DA-850C-38FD-9E2660FFB6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19290" y="1795750"/>
                <a:ext cx="5868219" cy="371527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03FAB8C0-BBEA-8256-D03C-C470ED84C0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86946" y="2164388"/>
                <a:ext cx="5458587" cy="352474"/>
              </a:xfrm>
              <a:prstGeom prst="rect">
                <a:avLst/>
              </a:prstGeom>
            </p:spPr>
          </p:pic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B3F2E75B-7B74-85D2-A591-DABC1B501C87}"/>
                    </a:ext>
                  </a:extLst>
                </p14:cNvPr>
                <p14:cNvContentPartPr/>
                <p14:nvPr/>
              </p14:nvContentPartPr>
              <p14:xfrm>
                <a:off x="4101890" y="5270410"/>
                <a:ext cx="37080" cy="3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B3F2E75B-7B74-85D2-A591-DABC1B501C87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047890" y="5162410"/>
                  <a:ext cx="1447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1E740A6-668B-05E9-F586-5689ECA76884}"/>
                    </a:ext>
                  </a:extLst>
                </p14:cNvPr>
                <p14:cNvContentPartPr/>
                <p14:nvPr/>
              </p14:nvContentPartPr>
              <p14:xfrm>
                <a:off x="9112010" y="5283010"/>
                <a:ext cx="114120" cy="3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1E740A6-668B-05E9-F586-5689ECA7688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57839" y="5175010"/>
                  <a:ext cx="222101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003C6BC3-ADF6-B014-D533-6C6097E2F43A}"/>
                    </a:ext>
                  </a:extLst>
                </p14:cNvPr>
                <p14:cNvContentPartPr/>
                <p14:nvPr/>
              </p14:nvContentPartPr>
              <p14:xfrm>
                <a:off x="4660610" y="5001130"/>
                <a:ext cx="34560" cy="28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003C6BC3-ADF6-B014-D533-6C6097E2F43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606610" y="4905130"/>
                  <a:ext cx="142200" cy="19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D5D7DB0-8C65-E20D-F295-C9A467B99BE7}"/>
                    </a:ext>
                  </a:extLst>
                </p14:cNvPr>
                <p14:cNvContentPartPr/>
                <p14:nvPr/>
              </p14:nvContentPartPr>
              <p14:xfrm>
                <a:off x="4235450" y="5257810"/>
                <a:ext cx="36720" cy="129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D5D7DB0-8C65-E20D-F295-C9A467B99BE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181974" y="5149810"/>
                  <a:ext cx="143315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28364C0-0A5F-D4B1-8C00-8FEAF8A91253}"/>
                    </a:ext>
                  </a:extLst>
                </p14:cNvPr>
                <p14:cNvContentPartPr/>
                <p14:nvPr/>
              </p14:nvContentPartPr>
              <p14:xfrm>
                <a:off x="8775410" y="5028850"/>
                <a:ext cx="23760" cy="68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28364C0-0A5F-D4B1-8C00-8FEAF8A9125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721410" y="4920850"/>
                  <a:ext cx="1314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B7C131C-2B8F-E31F-27AE-067E0D67AEBA}"/>
                    </a:ext>
                  </a:extLst>
                </p14:cNvPr>
                <p14:cNvContentPartPr/>
                <p14:nvPr/>
              </p14:nvContentPartPr>
              <p14:xfrm>
                <a:off x="9315050" y="5276530"/>
                <a:ext cx="43920" cy="43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B7C131C-2B8F-E31F-27AE-067E0D67AEB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260604" y="5168530"/>
                  <a:ext cx="15245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1F645B1-DFEF-39C3-AC0D-AF2A1143DBB7}"/>
                    </a:ext>
                  </a:extLst>
                </p14:cNvPr>
                <p14:cNvContentPartPr/>
                <p14:nvPr/>
              </p14:nvContentPartPr>
              <p14:xfrm>
                <a:off x="4609850" y="5097250"/>
                <a:ext cx="298080" cy="3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1F645B1-DFEF-39C3-AC0D-AF2A1143DBB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603737" y="5091130"/>
                  <a:ext cx="310305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F747661-D601-0B75-7772-4D102894DDCD}"/>
                    </a:ext>
                  </a:extLst>
                </p14:cNvPr>
                <p14:cNvContentPartPr/>
                <p14:nvPr/>
              </p14:nvContentPartPr>
              <p14:xfrm>
                <a:off x="5232290" y="5097250"/>
                <a:ext cx="367920" cy="3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F747661-D601-0B75-7772-4D102894DDC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226176" y="5091130"/>
                  <a:ext cx="380148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E623DD4-BC33-7406-2343-286A5F1E991C}"/>
                    </a:ext>
                  </a:extLst>
                </p14:cNvPr>
                <p14:cNvContentPartPr/>
                <p14:nvPr/>
              </p14:nvContentPartPr>
              <p14:xfrm>
                <a:off x="8762810" y="5097250"/>
                <a:ext cx="272520" cy="3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E623DD4-BC33-7406-2343-286A5F1E991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756690" y="5091130"/>
                  <a:ext cx="28476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69AF60E-D138-F7E2-7B51-5626A9D7AE37}"/>
                    </a:ext>
                  </a:extLst>
                </p14:cNvPr>
                <p14:cNvContentPartPr/>
                <p14:nvPr/>
              </p14:nvContentPartPr>
              <p14:xfrm>
                <a:off x="9956570" y="5097250"/>
                <a:ext cx="447840" cy="36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69AF60E-D138-F7E2-7B51-5626A9D7AE3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950450" y="5091130"/>
                  <a:ext cx="46008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3F77913-5038-0179-C19F-4743715FD8F8}"/>
                    </a:ext>
                  </a:extLst>
                </p14:cNvPr>
                <p14:cNvContentPartPr/>
                <p14:nvPr/>
              </p14:nvContentPartPr>
              <p14:xfrm>
                <a:off x="4190810" y="5351410"/>
                <a:ext cx="244080" cy="3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3F77913-5038-0179-C19F-4743715FD8F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184690" y="5345290"/>
                  <a:ext cx="25632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E3C9D63D-763F-D3B0-13E9-F0A2676E9B34}"/>
                    </a:ext>
                  </a:extLst>
                </p14:cNvPr>
                <p14:cNvContentPartPr/>
                <p14:nvPr/>
              </p14:nvContentPartPr>
              <p14:xfrm>
                <a:off x="5689490" y="5351410"/>
                <a:ext cx="367920" cy="3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E3C9D63D-763F-D3B0-13E9-F0A2676E9B3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683376" y="5345290"/>
                  <a:ext cx="380148" cy="126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6D87BCF-CB61-848A-1404-1AB3C641C1C5}"/>
                </a:ext>
              </a:extLst>
            </p:cNvPr>
            <p:cNvGrpSpPr/>
            <p:nvPr/>
          </p:nvGrpSpPr>
          <p:grpSpPr>
            <a:xfrm>
              <a:off x="9258890" y="5351410"/>
              <a:ext cx="1078200" cy="360"/>
              <a:chOff x="9258890" y="5351410"/>
              <a:chExt cx="1078200" cy="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FA121129-8B62-703D-F72B-0CBA41218750}"/>
                      </a:ext>
                    </a:extLst>
                  </p14:cNvPr>
                  <p14:cNvContentPartPr/>
                  <p14:nvPr/>
                </p14:nvContentPartPr>
                <p14:xfrm>
                  <a:off x="9258890" y="5351410"/>
                  <a:ext cx="349560" cy="360"/>
                </p14:xfrm>
              </p:contentPart>
            </mc:Choice>
            <mc:Fallback xmlns=""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FA121129-8B62-703D-F72B-0CBA41218750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9252776" y="5345290"/>
                    <a:ext cx="361787" cy="12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C3F06308-E501-E45D-6EF9-EBC59DC314A0}"/>
                      </a:ext>
                    </a:extLst>
                  </p14:cNvPr>
                  <p14:cNvContentPartPr/>
                  <p14:nvPr/>
                </p14:nvContentPartPr>
                <p14:xfrm>
                  <a:off x="9956570" y="5351410"/>
                  <a:ext cx="380520" cy="360"/>
                </p14:xfrm>
              </p:contentPart>
            </mc:Choice>
            <mc:Fallback xmlns=""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C3F06308-E501-E45D-6EF9-EBC59DC314A0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9950450" y="5345290"/>
                    <a:ext cx="392760" cy="12600"/>
                  </a:xfrm>
                  <a:prstGeom prst="rect">
                    <a:avLst/>
                  </a:prstGeom>
                </p:spPr>
              </p:pic>
            </mc:Fallback>
          </mc:AlternateContent>
        </p:grpSp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11A7F602-799E-FF1C-79E7-848028ABB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3316533" y="5849891"/>
              <a:ext cx="8478796" cy="270822"/>
            </a:xfrm>
            <a:prstGeom prst="rect">
              <a:avLst/>
            </a:prstGeom>
          </p:spPr>
        </p:pic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6E52C32E-294A-8091-D926-D70DD8BF1529}"/>
                </a:ext>
              </a:extLst>
            </p:cNvPr>
            <p:cNvSpPr/>
            <p:nvPr/>
          </p:nvSpPr>
          <p:spPr>
            <a:xfrm>
              <a:off x="2074447" y="5891792"/>
              <a:ext cx="804672" cy="18702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749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4181-5FFD-858B-770A-D5DC678C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Проривний між двома голосними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0B766-90F0-BE55-221A-0AF279CF9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4096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(continuant)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IOL 2017 #5: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C65BA42-5AE0-A977-791C-B6CAEE656FBE}"/>
              </a:ext>
            </a:extLst>
          </p:cNvPr>
          <p:cNvGrpSpPr/>
          <p:nvPr/>
        </p:nvGrpSpPr>
        <p:grpSpPr>
          <a:xfrm>
            <a:off x="3486702" y="2827586"/>
            <a:ext cx="8139267" cy="1586333"/>
            <a:chOff x="3487650" y="4828545"/>
            <a:chExt cx="8139267" cy="1586333"/>
          </a:xfrm>
        </p:grpSpPr>
        <p:pic>
          <p:nvPicPr>
            <p:cNvPr id="89" name="Picture 88" descr="A black text on a white background&#10;&#10;Description automatically generated">
              <a:extLst>
                <a:ext uri="{FF2B5EF4-FFF2-40B4-BE49-F238E27FC236}">
                  <a16:creationId xmlns:a16="http://schemas.microsoft.com/office/drawing/2014/main" id="{DA46E98E-09F6-9A32-BB0B-0039E8427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7650" y="4844842"/>
              <a:ext cx="2387723" cy="552478"/>
            </a:xfrm>
            <a:prstGeom prst="rect">
              <a:avLst/>
            </a:prstGeom>
          </p:spPr>
        </p:pic>
        <p:pic>
          <p:nvPicPr>
            <p:cNvPr id="95" name="Picture 94" descr="A close up of black text&#10;&#10;Description automatically generated">
              <a:extLst>
                <a:ext uri="{FF2B5EF4-FFF2-40B4-BE49-F238E27FC236}">
                  <a16:creationId xmlns:a16="http://schemas.microsoft.com/office/drawing/2014/main" id="{B45C37D0-4783-E93F-6437-EF69FD18A3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4654" y="4828545"/>
              <a:ext cx="3020320" cy="588135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950AC868-F460-E4BF-1A8F-BABD3238ECD1}"/>
                    </a:ext>
                  </a:extLst>
                </p14:cNvPr>
                <p14:cNvContentPartPr/>
                <p14:nvPr/>
              </p14:nvContentPartPr>
              <p14:xfrm>
                <a:off x="4485494" y="4986494"/>
                <a:ext cx="31320" cy="86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950AC868-F460-E4BF-1A8F-BABD3238ECD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31494" y="4878494"/>
                  <a:ext cx="13896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BA73ABF-E6D8-21FF-81DE-059B1FEF0072}"/>
                    </a:ext>
                  </a:extLst>
                </p14:cNvPr>
                <p14:cNvContentPartPr/>
                <p14:nvPr/>
              </p14:nvContentPartPr>
              <p14:xfrm>
                <a:off x="3725534" y="5268014"/>
                <a:ext cx="45360" cy="36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BA73ABF-E6D8-21FF-81DE-059B1FEF007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671534" y="5160014"/>
                  <a:ext cx="153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71A763CC-1963-9E22-7497-F6B746141683}"/>
                    </a:ext>
                  </a:extLst>
                </p14:cNvPr>
                <p14:cNvContentPartPr/>
                <p14:nvPr/>
              </p14:nvContentPartPr>
              <p14:xfrm>
                <a:off x="7351454" y="4994774"/>
                <a:ext cx="24840" cy="21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71A763CC-1963-9E22-7497-F6B74614168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297454" y="4886774"/>
                  <a:ext cx="1324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C1C5FF1B-1291-3AC9-5161-3839F1FBAB01}"/>
                    </a:ext>
                  </a:extLst>
                </p14:cNvPr>
                <p14:cNvContentPartPr/>
                <p14:nvPr/>
              </p14:nvContentPartPr>
              <p14:xfrm>
                <a:off x="6851054" y="5304374"/>
                <a:ext cx="50040" cy="36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C1C5FF1B-1291-3AC9-5161-3839F1FBAB0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796663" y="5196374"/>
                  <a:ext cx="15846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48F86FD4-DED7-0F45-4D07-0DC74E21EAC3}"/>
                    </a:ext>
                  </a:extLst>
                </p14:cNvPr>
                <p14:cNvContentPartPr/>
                <p14:nvPr/>
              </p14:nvContentPartPr>
              <p14:xfrm>
                <a:off x="3652814" y="5272334"/>
                <a:ext cx="360" cy="3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48F86FD4-DED7-0F45-4D07-0DC74E21EAC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98814" y="516433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BB0BCE2B-5A34-487B-9F9A-7D40A712E13D}"/>
                    </a:ext>
                  </a:extLst>
                </p14:cNvPr>
                <p14:cNvContentPartPr/>
                <p14:nvPr/>
              </p14:nvContentPartPr>
              <p14:xfrm>
                <a:off x="3861974" y="5272334"/>
                <a:ext cx="360" cy="3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BB0BCE2B-5A34-487B-9F9A-7D40A712E13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07974" y="516433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D38A9847-2BC5-59CC-9014-06BD3AC58BFF}"/>
                    </a:ext>
                  </a:extLst>
                </p14:cNvPr>
                <p14:cNvContentPartPr/>
                <p14:nvPr/>
              </p14:nvContentPartPr>
              <p14:xfrm>
                <a:off x="6737294" y="5313374"/>
                <a:ext cx="360" cy="36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D38A9847-2BC5-59CC-9014-06BD3AC58BF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683294" y="520537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2FF1CA7C-9C3D-0392-074D-01061AE62C0A}"/>
                    </a:ext>
                  </a:extLst>
                </p14:cNvPr>
                <p14:cNvContentPartPr/>
                <p14:nvPr/>
              </p14:nvContentPartPr>
              <p14:xfrm>
                <a:off x="6996494" y="5318054"/>
                <a:ext cx="360" cy="36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2FF1CA7C-9C3D-0392-074D-01061AE62C0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942494" y="521005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196EF96-8CF5-8C38-1D3A-46E121F15A67}"/>
                    </a:ext>
                  </a:extLst>
                </p14:cNvPr>
                <p14:cNvContentPartPr/>
                <p14:nvPr/>
              </p14:nvContentPartPr>
              <p14:xfrm>
                <a:off x="4453454" y="5094854"/>
                <a:ext cx="568440" cy="36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196EF96-8CF5-8C38-1D3A-46E121F15A6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447334" y="5088734"/>
                  <a:ext cx="58068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176FBB06-8706-4908-51DD-1F43CF827666}"/>
                    </a:ext>
                  </a:extLst>
                </p14:cNvPr>
                <p14:cNvContentPartPr/>
                <p14:nvPr/>
              </p14:nvContentPartPr>
              <p14:xfrm>
                <a:off x="7301414" y="5094854"/>
                <a:ext cx="327600" cy="36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176FBB06-8706-4908-51DD-1F43CF82766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295294" y="5088734"/>
                  <a:ext cx="33984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5405A13-C1FD-556B-1F42-EE18F014478A}"/>
                    </a:ext>
                  </a:extLst>
                </p14:cNvPr>
                <p14:cNvContentPartPr/>
                <p14:nvPr/>
              </p14:nvContentPartPr>
              <p14:xfrm>
                <a:off x="6805334" y="5386094"/>
                <a:ext cx="349560" cy="36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5405A13-C1FD-556B-1F42-EE18F014478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799208" y="5379974"/>
                  <a:ext cx="361813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D72BD593-BF01-6A9D-9CF0-0E6301FB0B16}"/>
                    </a:ext>
                  </a:extLst>
                </p14:cNvPr>
                <p14:cNvContentPartPr/>
                <p14:nvPr/>
              </p14:nvContentPartPr>
              <p14:xfrm>
                <a:off x="3693854" y="5358734"/>
                <a:ext cx="594000" cy="36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D72BD593-BF01-6A9D-9CF0-0E6301FB0B1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687730" y="5352614"/>
                  <a:ext cx="606247" cy="12600"/>
                </a:xfrm>
                <a:prstGeom prst="rect">
                  <a:avLst/>
                </a:prstGeom>
              </p:spPr>
            </p:pic>
          </mc:Fallback>
        </mc:AlternateContent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CC713AA3-C466-FB84-234C-094EF200C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7987859" y="5557508"/>
              <a:ext cx="3639058" cy="857370"/>
            </a:xfrm>
            <a:prstGeom prst="rect">
              <a:avLst/>
            </a:prstGeom>
          </p:spPr>
        </p:pic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B4F13142-1799-0072-61DE-8A38327CD7CB}"/>
                </a:ext>
              </a:extLst>
            </p:cNvPr>
            <p:cNvSpPr/>
            <p:nvPr/>
          </p:nvSpPr>
          <p:spPr>
            <a:xfrm>
              <a:off x="6660542" y="5892509"/>
              <a:ext cx="804672" cy="18702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416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9D4AF-6077-2627-7945-B184B8BC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Взаємодія приголосних і високих голосних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846C8-5CF1-4E68-33BD-E0762102B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Губний приголосний поряд з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м’який приголосний поряд з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IOL 2011 #2: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NACLO 2021 R: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зворотному напрямку: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IOL 2021 #4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8B544E-5C70-8470-0710-61A76C216933}"/>
              </a:ext>
            </a:extLst>
          </p:cNvPr>
          <p:cNvGrpSpPr/>
          <p:nvPr/>
        </p:nvGrpSpPr>
        <p:grpSpPr>
          <a:xfrm>
            <a:off x="3358534" y="2736619"/>
            <a:ext cx="3286584" cy="755717"/>
            <a:chOff x="3520020" y="3309921"/>
            <a:chExt cx="3286584" cy="75571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FC1897E-0D86-F025-41D2-BA87509B2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0020" y="3309921"/>
              <a:ext cx="3286584" cy="238158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E71A712-1B1E-69E3-B54E-1C7831924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20020" y="3573463"/>
              <a:ext cx="3219899" cy="21910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BDCF204-DBFD-347F-53D7-A0A70C8FE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20020" y="3817953"/>
              <a:ext cx="3115110" cy="247685"/>
            </a:xfrm>
            <a:prstGeom prst="rect">
              <a:avLst/>
            </a:prstGeom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84EE3AB-FD91-40CF-8B0C-E0ADD80E4A7E}"/>
                  </a:ext>
                </a:extLst>
              </p14:cNvPr>
              <p14:cNvContentPartPr/>
              <p14:nvPr/>
            </p14:nvContentPartPr>
            <p14:xfrm>
              <a:off x="3669495" y="2861555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84EE3AB-FD91-40CF-8B0C-E0ADD80E4A7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15855" y="275355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710BA05-B6B0-784C-0D39-5CE607C2B2BE}"/>
                  </a:ext>
                </a:extLst>
              </p14:cNvPr>
              <p14:cNvContentPartPr/>
              <p14:nvPr/>
            </p14:nvContentPartPr>
            <p14:xfrm>
              <a:off x="3796935" y="3116435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710BA05-B6B0-784C-0D39-5CE607C2B2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43295" y="300879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62EE035-277E-1BB7-7B46-A5F39999CD9D}"/>
                  </a:ext>
                </a:extLst>
              </p14:cNvPr>
              <p14:cNvContentPartPr/>
              <p14:nvPr/>
            </p14:nvContentPartPr>
            <p14:xfrm>
              <a:off x="3690735" y="3387875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62EE035-277E-1BB7-7B46-A5F39999CD9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36735" y="327987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439D318-58C9-7801-ED06-04F731544F16}"/>
                  </a:ext>
                </a:extLst>
              </p14:cNvPr>
              <p14:cNvContentPartPr/>
              <p14:nvPr/>
            </p14:nvContentPartPr>
            <p14:xfrm>
              <a:off x="4727535" y="2829515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439D318-58C9-7801-ED06-04F731544F1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73535" y="272187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D04D211-7483-E1CF-3E78-F176773184BB}"/>
                  </a:ext>
                </a:extLst>
              </p14:cNvPr>
              <p14:cNvContentPartPr/>
              <p14:nvPr/>
            </p14:nvContentPartPr>
            <p14:xfrm>
              <a:off x="4849575" y="3095555"/>
              <a:ext cx="42120" cy="169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D04D211-7483-E1CF-3E78-F176773184B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95575" y="2987555"/>
                <a:ext cx="14976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94DA6CA-AA63-F67C-0BD3-C98C9A24A258}"/>
                  </a:ext>
                </a:extLst>
              </p14:cNvPr>
              <p14:cNvContentPartPr/>
              <p14:nvPr/>
            </p14:nvContentPartPr>
            <p14:xfrm>
              <a:off x="4764615" y="3371675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94DA6CA-AA63-F67C-0BD3-C98C9A24A25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10615" y="326403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66265EE-8BC4-7B47-602C-51B26FA56A05}"/>
                  </a:ext>
                </a:extLst>
              </p14:cNvPr>
              <p14:cNvContentPartPr/>
              <p14:nvPr/>
            </p14:nvContentPartPr>
            <p14:xfrm>
              <a:off x="3573735" y="2829515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66265EE-8BC4-7B47-602C-51B26FA56A0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20095" y="272187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64D51B9-7A96-EF3C-519F-463A6B9EA0D3}"/>
                  </a:ext>
                </a:extLst>
              </p14:cNvPr>
              <p14:cNvContentPartPr/>
              <p14:nvPr/>
            </p14:nvContentPartPr>
            <p14:xfrm>
              <a:off x="4605135" y="2813675"/>
              <a:ext cx="25560" cy="57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64D51B9-7A96-EF3C-519F-463A6B9EA0D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551135" y="2705675"/>
                <a:ext cx="13320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6B986B5-7D33-7263-478D-8FFD94966977}"/>
                  </a:ext>
                </a:extLst>
              </p14:cNvPr>
              <p14:cNvContentPartPr/>
              <p14:nvPr/>
            </p14:nvContentPartPr>
            <p14:xfrm>
              <a:off x="3674535" y="3111395"/>
              <a:ext cx="15840" cy="4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6B986B5-7D33-7263-478D-8FFD9496697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620895" y="3003395"/>
                <a:ext cx="12348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5290465-88DB-F4EE-D47B-D766291B62E3}"/>
                  </a:ext>
                </a:extLst>
              </p14:cNvPr>
              <p14:cNvContentPartPr/>
              <p14:nvPr/>
            </p14:nvContentPartPr>
            <p14:xfrm>
              <a:off x="4658055" y="3111395"/>
              <a:ext cx="90000" cy="111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5290465-88DB-F4EE-D47B-D766291B62E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604415" y="3003395"/>
                <a:ext cx="19764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5797D3C-6494-036C-D1DB-B4C078784A2B}"/>
                  </a:ext>
                </a:extLst>
              </p14:cNvPr>
              <p14:cNvContentPartPr/>
              <p14:nvPr/>
            </p14:nvContentPartPr>
            <p14:xfrm>
              <a:off x="3813135" y="3387875"/>
              <a:ext cx="3600" cy="648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5797D3C-6494-036C-D1DB-B4C078784A2B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759135" y="3279875"/>
                <a:ext cx="11124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EECE682-74DC-24C1-BF6F-076C4E233304}"/>
                  </a:ext>
                </a:extLst>
              </p14:cNvPr>
              <p14:cNvContentPartPr/>
              <p14:nvPr/>
            </p14:nvContentPartPr>
            <p14:xfrm>
              <a:off x="4887015" y="3387875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EECE682-74DC-24C1-BF6F-076C4E23330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833015" y="3279875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Arrow: Right 25">
            <a:extLst>
              <a:ext uri="{FF2B5EF4-FFF2-40B4-BE49-F238E27FC236}">
                <a16:creationId xmlns:a16="http://schemas.microsoft.com/office/drawing/2014/main" id="{5B3BC6E7-249A-B647-E81B-2278DFD442B5}"/>
              </a:ext>
            </a:extLst>
          </p:cNvPr>
          <p:cNvSpPr/>
          <p:nvPr/>
        </p:nvSpPr>
        <p:spPr>
          <a:xfrm>
            <a:off x="7139967" y="2974777"/>
            <a:ext cx="804672" cy="18702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183919C-9313-A2B6-BD40-D686ED6D9E9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435696" y="2322343"/>
            <a:ext cx="3305636" cy="160042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89C873B-EE47-CAB2-85DE-BB9621AB4AB8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019265" y="3987371"/>
            <a:ext cx="1171739" cy="28579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9F56E90-D301-BF58-7C1A-1E3F5F60BA38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297406" y="4001675"/>
            <a:ext cx="1705213" cy="2762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CB006AE-F292-A0FC-A3A1-7990C80AAFEF}"/>
                  </a:ext>
                </a:extLst>
              </p14:cNvPr>
              <p14:cNvContentPartPr/>
              <p14:nvPr/>
            </p14:nvContentPartPr>
            <p14:xfrm>
              <a:off x="4256807" y="4131485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CB006AE-F292-A0FC-A3A1-7990C80AAFE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02807" y="402348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0C53E42F-740F-6D0D-991E-4D46C06F05FE}"/>
                  </a:ext>
                </a:extLst>
              </p14:cNvPr>
              <p14:cNvContentPartPr/>
              <p14:nvPr/>
            </p14:nvContentPartPr>
            <p14:xfrm>
              <a:off x="5660447" y="4158845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0C53E42F-740F-6D0D-991E-4D46C06F05F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06807" y="405120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7462A830-064E-BAE7-A35F-BEEBA616DD89}"/>
                  </a:ext>
                </a:extLst>
              </p14:cNvPr>
              <p14:cNvContentPartPr/>
              <p14:nvPr/>
            </p14:nvContentPartPr>
            <p14:xfrm>
              <a:off x="4342487" y="4134365"/>
              <a:ext cx="360" cy="3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7462A830-064E-BAE7-A35F-BEEBA616DD8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88487" y="40267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52F62BEB-0838-2C93-D1CE-392BB3CEE572}"/>
                  </a:ext>
                </a:extLst>
              </p14:cNvPr>
              <p14:cNvContentPartPr/>
              <p14:nvPr/>
            </p14:nvContentPartPr>
            <p14:xfrm>
              <a:off x="5761607" y="4149845"/>
              <a:ext cx="67320" cy="360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52F62BEB-0838-2C93-D1CE-392BB3CEE57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07607" y="4041845"/>
                <a:ext cx="174960" cy="219240"/>
              </a:xfrm>
              <a:prstGeom prst="rect">
                <a:avLst/>
              </a:prstGeom>
            </p:spPr>
          </p:pic>
        </mc:Fallback>
      </mc:AlternateContent>
      <p:pic>
        <p:nvPicPr>
          <p:cNvPr id="48" name="Picture 47">
            <a:extLst>
              <a:ext uri="{FF2B5EF4-FFF2-40B4-BE49-F238E27FC236}">
                <a16:creationId xmlns:a16="http://schemas.microsoft.com/office/drawing/2014/main" id="{F752E1F6-A25B-90B5-D679-AF09EB5B404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6699398" y="4458732"/>
            <a:ext cx="4848168" cy="239219"/>
          </a:xfrm>
          <a:prstGeom prst="rect">
            <a:avLst/>
          </a:prstGeom>
        </p:spPr>
      </p:pic>
      <p:sp>
        <p:nvSpPr>
          <p:cNvPr id="49" name="Arrow: Right 48">
            <a:extLst>
              <a:ext uri="{FF2B5EF4-FFF2-40B4-BE49-F238E27FC236}">
                <a16:creationId xmlns:a16="http://schemas.microsoft.com/office/drawing/2014/main" id="{AAA2F2F3-8887-6451-895C-C1D375A89D83}"/>
              </a:ext>
            </a:extLst>
          </p:cNvPr>
          <p:cNvSpPr/>
          <p:nvPr/>
        </p:nvSpPr>
        <p:spPr>
          <a:xfrm>
            <a:off x="5595427" y="4484831"/>
            <a:ext cx="804672" cy="18702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D61E1C4-CA81-4C14-50C9-502F6ACD05AC}"/>
              </a:ext>
            </a:extLst>
          </p:cNvPr>
          <p:cNvGrpSpPr/>
          <p:nvPr/>
        </p:nvGrpSpPr>
        <p:grpSpPr>
          <a:xfrm>
            <a:off x="6878272" y="5265856"/>
            <a:ext cx="1810003" cy="676369"/>
            <a:chOff x="838200" y="5635531"/>
            <a:chExt cx="1810003" cy="676369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D807FDA0-CEF2-82EA-61C8-0D05F5A63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/>
            <a:stretch>
              <a:fillRect/>
            </a:stretch>
          </p:blipFill>
          <p:spPr>
            <a:xfrm>
              <a:off x="838200" y="5635531"/>
              <a:ext cx="1810003" cy="676369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E3C669C-3581-61DF-652B-D7A373C5DB63}"/>
                    </a:ext>
                  </a:extLst>
                </p14:cNvPr>
                <p14:cNvContentPartPr/>
                <p14:nvPr/>
              </p14:nvContentPartPr>
              <p14:xfrm>
                <a:off x="2038021" y="5818634"/>
                <a:ext cx="360" cy="3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E3C669C-3581-61DF-652B-D7A373C5DB6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984381" y="571099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3FB6F60B-EFB6-6FAF-9A02-C33BC0315D6E}"/>
                    </a:ext>
                  </a:extLst>
                </p14:cNvPr>
                <p14:cNvContentPartPr/>
                <p14:nvPr/>
              </p14:nvContentPartPr>
              <p14:xfrm>
                <a:off x="2099581" y="6154874"/>
                <a:ext cx="360" cy="3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3FB6F60B-EFB6-6FAF-9A02-C33BC0315D6E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045941" y="604687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897BC64-54CA-5BFA-2670-AD4F7669CEC7}"/>
                    </a:ext>
                  </a:extLst>
                </p14:cNvPr>
                <p14:cNvContentPartPr/>
                <p14:nvPr/>
              </p14:nvContentPartPr>
              <p14:xfrm>
                <a:off x="2150341" y="5811434"/>
                <a:ext cx="360" cy="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897BC64-54CA-5BFA-2670-AD4F7669CEC7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096341" y="570379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3E8468F-74F0-C6CF-A4F4-8F5B15335587}"/>
                    </a:ext>
                  </a:extLst>
                </p14:cNvPr>
                <p14:cNvContentPartPr/>
                <p14:nvPr/>
              </p14:nvContentPartPr>
              <p14:xfrm>
                <a:off x="2197141" y="6147674"/>
                <a:ext cx="360" cy="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3E8468F-74F0-C6CF-A4F4-8F5B15335587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143501" y="603967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6DB295E5-8678-F059-DECC-4661883CD98B}"/>
                    </a:ext>
                  </a:extLst>
                </p14:cNvPr>
                <p14:cNvContentPartPr/>
                <p14:nvPr/>
              </p14:nvContentPartPr>
              <p14:xfrm>
                <a:off x="968461" y="5818634"/>
                <a:ext cx="360" cy="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6DB295E5-8678-F059-DECC-4661883CD98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14461" y="571099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42782CF-EC4F-7AC5-7F65-1F86D027A03B}"/>
                    </a:ext>
                  </a:extLst>
                </p14:cNvPr>
                <p14:cNvContentPartPr/>
                <p14:nvPr/>
              </p14:nvContentPartPr>
              <p14:xfrm>
                <a:off x="1058821" y="6187274"/>
                <a:ext cx="360" cy="3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42782CF-EC4F-7AC5-7F65-1F86D027A03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04821" y="6079634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F3DFCE1-6511-0EFD-6CEC-1BDD6961A4DC}"/>
                    </a:ext>
                  </a:extLst>
                </p14:cNvPr>
                <p14:cNvContentPartPr/>
                <p14:nvPr/>
              </p14:nvContentPartPr>
              <p14:xfrm>
                <a:off x="1912021" y="5911874"/>
                <a:ext cx="173160" cy="3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F3DFCE1-6511-0EFD-6CEC-1BDD6961A4D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905901" y="5905754"/>
                  <a:ext cx="1854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AC733B32-ADA9-294F-0779-3E83B00E1A20}"/>
                    </a:ext>
                  </a:extLst>
                </p14:cNvPr>
                <p14:cNvContentPartPr/>
                <p14:nvPr/>
              </p14:nvContentPartPr>
              <p14:xfrm>
                <a:off x="2255461" y="5915474"/>
                <a:ext cx="117360" cy="3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AC733B32-ADA9-294F-0779-3E83B00E1A2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249341" y="5909354"/>
                  <a:ext cx="129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F937D851-2CC2-D506-4F2B-A040EE0C4698}"/>
                    </a:ext>
                  </a:extLst>
                </p14:cNvPr>
                <p14:cNvContentPartPr/>
                <p14:nvPr/>
              </p14:nvContentPartPr>
              <p14:xfrm>
                <a:off x="2016421" y="6244514"/>
                <a:ext cx="98280" cy="3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F937D851-2CC2-D506-4F2B-A040EE0C469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010301" y="6238394"/>
                  <a:ext cx="110520" cy="12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2366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157F-382E-6B10-EA69-094B40BD2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Гармонія голосних – ряд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5719-2E14-0DFD-6878-C0C558A2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Голосний уподібнюється до попереднього (рідше –  наступного) голосного за ознакою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у фіно-угорських і тюркських мовах.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IOL 2004 #5: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89A0CE8-68F8-5997-343A-C87B0DA2D245}"/>
              </a:ext>
            </a:extLst>
          </p:cNvPr>
          <p:cNvGrpSpPr/>
          <p:nvPr/>
        </p:nvGrpSpPr>
        <p:grpSpPr>
          <a:xfrm>
            <a:off x="3465656" y="3638171"/>
            <a:ext cx="1454226" cy="726246"/>
            <a:chOff x="3503364" y="3604452"/>
            <a:chExt cx="1454226" cy="7262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4755FDC-D1FD-B358-5289-0DA0CB28B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3364" y="3604452"/>
              <a:ext cx="588863" cy="39684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EAB7110-D711-A998-F4B2-40898DE2A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92227" y="3620241"/>
              <a:ext cx="865363" cy="35335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2425B8D-1487-7074-61D7-21CD636F04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03364" y="4037099"/>
              <a:ext cx="429658" cy="29359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FF1AB4D-BAC3-7EF8-D8A1-DC8B5F42A9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218"/>
            <a:stretch/>
          </p:blipFill>
          <p:spPr>
            <a:xfrm>
              <a:off x="4111744" y="4004055"/>
              <a:ext cx="714445" cy="326643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06856CE2-580A-F406-7087-704BBCE598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2517" y="3429000"/>
            <a:ext cx="4839586" cy="315353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1EB83EE-1943-FC12-7C4E-4F56FB00F035}"/>
                  </a:ext>
                </a:extLst>
              </p14:cNvPr>
              <p14:cNvContentPartPr/>
              <p14:nvPr/>
            </p14:nvContentPartPr>
            <p14:xfrm>
              <a:off x="8114953" y="3873637"/>
              <a:ext cx="1859760" cy="22741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1EB83EE-1943-FC12-7C4E-4F56FB00F03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108833" y="3867517"/>
                <a:ext cx="1872000" cy="22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74B9C4B-4EEF-99BC-4D99-4C8476364912}"/>
                  </a:ext>
                </a:extLst>
              </p14:cNvPr>
              <p14:cNvContentPartPr/>
              <p14:nvPr/>
            </p14:nvContentPartPr>
            <p14:xfrm>
              <a:off x="10895593" y="3807757"/>
              <a:ext cx="1077120" cy="27828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74B9C4B-4EEF-99BC-4D99-4C847636491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889473" y="3801637"/>
                <a:ext cx="1089360" cy="27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E36313A-5A0F-5991-F99B-5EE09D894122}"/>
                  </a:ext>
                </a:extLst>
              </p14:cNvPr>
              <p14:cNvContentPartPr/>
              <p14:nvPr/>
            </p14:nvContentPartPr>
            <p14:xfrm>
              <a:off x="9529753" y="6117157"/>
              <a:ext cx="407160" cy="3978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E36313A-5A0F-5991-F99B-5EE09D89412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523633" y="6111037"/>
                <a:ext cx="419400" cy="41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E670852-2B28-4BF5-D7E2-5514214478C2}"/>
                  </a:ext>
                </a:extLst>
              </p14:cNvPr>
              <p14:cNvContentPartPr/>
              <p14:nvPr/>
            </p14:nvContentPartPr>
            <p14:xfrm>
              <a:off x="3689609" y="3759206"/>
              <a:ext cx="155520" cy="236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E670852-2B28-4BF5-D7E2-5514214478C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83489" y="3753086"/>
                <a:ext cx="16776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1A7C07D-3DF6-5FE4-E2C6-600BA697FB76}"/>
                  </a:ext>
                </a:extLst>
              </p14:cNvPr>
              <p14:cNvContentPartPr/>
              <p14:nvPr/>
            </p14:nvContentPartPr>
            <p14:xfrm>
              <a:off x="4343729" y="3756326"/>
              <a:ext cx="161640" cy="222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1A7C07D-3DF6-5FE4-E2C6-600BA697FB7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337609" y="3750206"/>
                <a:ext cx="17388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3EBB9A1-CE5A-4441-A90E-6DFABE0C0056}"/>
                  </a:ext>
                </a:extLst>
              </p14:cNvPr>
              <p14:cNvContentPartPr/>
              <p14:nvPr/>
            </p14:nvContentPartPr>
            <p14:xfrm>
              <a:off x="3539849" y="4117046"/>
              <a:ext cx="145080" cy="2178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3EBB9A1-CE5A-4441-A90E-6DFABE0C005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533729" y="4110926"/>
                <a:ext cx="15732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2C1E207-3447-F9CB-7BCC-AD1322D1FE2E}"/>
                  </a:ext>
                </a:extLst>
              </p14:cNvPr>
              <p14:cNvContentPartPr/>
              <p14:nvPr/>
            </p14:nvContentPartPr>
            <p14:xfrm>
              <a:off x="4197929" y="4096526"/>
              <a:ext cx="165600" cy="237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2C1E207-3447-F9CB-7BCC-AD1322D1FE2E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191809" y="4090406"/>
                <a:ext cx="17784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637AF6E-BA32-7846-0407-ABD9B24D06A1}"/>
                  </a:ext>
                </a:extLst>
              </p14:cNvPr>
              <p14:cNvContentPartPr/>
              <p14:nvPr/>
            </p14:nvContentPartPr>
            <p14:xfrm>
              <a:off x="4566929" y="4231526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637AF6E-BA32-7846-0407-ABD9B24D06A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512929" y="412352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F5653A1-8B30-E056-C002-F971856106DA}"/>
                  </a:ext>
                </a:extLst>
              </p14:cNvPr>
              <p14:cNvContentPartPr/>
              <p14:nvPr/>
            </p14:nvContentPartPr>
            <p14:xfrm>
              <a:off x="4663769" y="3858566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F5653A1-8B30-E056-C002-F971856106D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609769" y="375092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ED4C976-A1FD-17A9-80B4-A403FCB8ED27}"/>
                  </a:ext>
                </a:extLst>
              </p14:cNvPr>
              <p14:cNvContentPartPr/>
              <p14:nvPr/>
            </p14:nvContentPartPr>
            <p14:xfrm>
              <a:off x="4626689" y="3960446"/>
              <a:ext cx="18144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ED4C976-A1FD-17A9-80B4-A403FCB8ED2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620569" y="3954326"/>
                <a:ext cx="19368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FEF79177-7A6F-39DE-B7E0-1C7B34442722}"/>
                  </a:ext>
                </a:extLst>
              </p14:cNvPr>
              <p14:cNvContentPartPr/>
              <p14:nvPr/>
            </p14:nvContentPartPr>
            <p14:xfrm>
              <a:off x="4522289" y="4333406"/>
              <a:ext cx="166680" cy="129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FEF79177-7A6F-39DE-B7E0-1C7B3444272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516169" y="4327286"/>
                <a:ext cx="178920" cy="2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224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157F-382E-6B10-EA69-094B40BD2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Гармонія голосних – </a:t>
            </a:r>
            <a:r>
              <a:rPr lang="en-US" dirty="0"/>
              <a:t>ATR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5719-2E14-0DFD-6878-C0C558A2D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Вимова з висунутим вперед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[+ATR],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tongue root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або відведеним назад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[-ATR]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коренем язика.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 африканських мовах; також у монгольській.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NACLO 2021 N: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D43E870-31E4-E5A6-6E2A-76B3FD385F3C}"/>
              </a:ext>
            </a:extLst>
          </p:cNvPr>
          <p:cNvGrpSpPr/>
          <p:nvPr/>
        </p:nvGrpSpPr>
        <p:grpSpPr>
          <a:xfrm>
            <a:off x="3911671" y="3315699"/>
            <a:ext cx="2548779" cy="1423583"/>
            <a:chOff x="3924550" y="3450927"/>
            <a:chExt cx="2548779" cy="14235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81A1A4A-A7F1-019E-6B1F-D3CB7A532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24550" y="3667266"/>
              <a:ext cx="524901" cy="334028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DFA6DF-648E-E9E2-F679-17A0CF75778A}"/>
                </a:ext>
              </a:extLst>
            </p:cNvPr>
            <p:cNvGrpSpPr/>
            <p:nvPr/>
          </p:nvGrpSpPr>
          <p:grpSpPr>
            <a:xfrm>
              <a:off x="5767826" y="3450927"/>
              <a:ext cx="705503" cy="1423583"/>
              <a:chOff x="5010353" y="3733294"/>
              <a:chExt cx="705503" cy="1423583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325B8CF2-89FF-C222-EF1D-A675E478AA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32349" y="3733294"/>
                <a:ext cx="496589" cy="268000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88FC1463-A17F-C5EB-5796-640B4A810B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10353" y="4008739"/>
                <a:ext cx="553679" cy="254984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8E9ABF27-7EBD-3F00-8B6A-9CE3F8B35D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10353" y="4295791"/>
                <a:ext cx="705503" cy="271913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C0FC50EF-5EDF-7115-9ED7-A114045F73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27519" y="4599772"/>
                <a:ext cx="506247" cy="253124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BBDF44B6-8573-0846-38F0-41E2BC9909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10353" y="4884964"/>
                <a:ext cx="696362" cy="271913"/>
              </a:xfrm>
              <a:prstGeom prst="rect">
                <a:avLst/>
              </a:prstGeom>
            </p:spPr>
          </p:pic>
        </p:grp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5740198-226A-96A0-5B27-027A76EBE59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955097" y="3978363"/>
              <a:ext cx="904333" cy="320892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F3561EF-CBDC-CFC6-7734-7DF9754C7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954794" y="4275082"/>
              <a:ext cx="1528761" cy="298803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B7A7483-4776-C5E8-C1F4-3C96569C8EE2}"/>
                    </a:ext>
                  </a:extLst>
                </p14:cNvPr>
                <p14:cNvContentPartPr/>
                <p14:nvPr/>
              </p14:nvContentPartPr>
              <p14:xfrm>
                <a:off x="4356206" y="3833262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B7A7483-4776-C5E8-C1F4-3C96569C8EE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02206" y="3725622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3FDC782-8BF0-6042-D130-8BBC8F4EE0B2}"/>
                    </a:ext>
                  </a:extLst>
                </p14:cNvPr>
                <p14:cNvContentPartPr/>
                <p14:nvPr/>
              </p14:nvContentPartPr>
              <p14:xfrm>
                <a:off x="4815926" y="4128822"/>
                <a:ext cx="360" cy="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3FDC782-8BF0-6042-D130-8BBC8F4EE0B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61926" y="4020822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ACD1218F-B053-E72C-FA4C-CCC054D078CE}"/>
                    </a:ext>
                  </a:extLst>
                </p14:cNvPr>
                <p14:cNvContentPartPr/>
                <p14:nvPr/>
              </p14:nvContentPartPr>
              <p14:xfrm>
                <a:off x="5435126" y="4412862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ACD1218F-B053-E72C-FA4C-CCC054D078C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381126" y="4304862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8C5BC4C-322D-682A-51A1-06848796E145}"/>
                    </a:ext>
                  </a:extLst>
                </p14:cNvPr>
                <p14:cNvContentPartPr/>
                <p14:nvPr/>
              </p14:nvContentPartPr>
              <p14:xfrm>
                <a:off x="6203824" y="3539536"/>
                <a:ext cx="360" cy="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8C5BC4C-322D-682A-51A1-06848796E14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149824" y="3431896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9CC397D-62D4-E239-407F-FE235C1940E6}"/>
                    </a:ext>
                  </a:extLst>
                </p14:cNvPr>
                <p14:cNvContentPartPr/>
                <p14:nvPr/>
              </p14:nvContentPartPr>
              <p14:xfrm>
                <a:off x="6226504" y="3852016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9CC397D-62D4-E239-407F-FE235C1940E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172504" y="3744376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B1289F6-71AE-1960-69A8-4DC33D3ACAD5}"/>
                    </a:ext>
                  </a:extLst>
                </p14:cNvPr>
                <p14:cNvContentPartPr/>
                <p14:nvPr/>
              </p14:nvContentPartPr>
              <p14:xfrm>
                <a:off x="6391384" y="4130656"/>
                <a:ext cx="36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B1289F6-71AE-1960-69A8-4DC33D3ACAD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337384" y="4022656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AAAB21C-3FD6-FB90-60E2-519341CE5B3D}"/>
                    </a:ext>
                  </a:extLst>
                </p14:cNvPr>
                <p14:cNvContentPartPr/>
                <p14:nvPr/>
              </p14:nvContentPartPr>
              <p14:xfrm>
                <a:off x="6198064" y="4425856"/>
                <a:ext cx="360" cy="3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AAAB21C-3FD6-FB90-60E2-519341CE5B3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144064" y="4317856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DC47AC7-A485-D277-6531-511E39D07BEB}"/>
                    </a:ext>
                  </a:extLst>
                </p14:cNvPr>
                <p14:cNvContentPartPr/>
                <p14:nvPr/>
              </p14:nvContentPartPr>
              <p14:xfrm>
                <a:off x="6379504" y="4738336"/>
                <a:ext cx="360" cy="3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DC47AC7-A485-D277-6531-511E39D07BE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325864" y="4630336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C234026F-001E-7C8C-9318-4F87AEACB1E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422247" y="4960099"/>
            <a:ext cx="6411220" cy="695422"/>
          </a:xfrm>
          <a:prstGeom prst="rect">
            <a:avLst/>
          </a:prstGeom>
        </p:spPr>
      </p:pic>
      <p:sp>
        <p:nvSpPr>
          <p:cNvPr id="5" name="Arrow: Curved Right 4">
            <a:extLst>
              <a:ext uri="{FF2B5EF4-FFF2-40B4-BE49-F238E27FC236}">
                <a16:creationId xmlns:a16="http://schemas.microsoft.com/office/drawing/2014/main" id="{34E7EB82-BFDF-F98F-26F8-065BF00CF309}"/>
              </a:ext>
            </a:extLst>
          </p:cNvPr>
          <p:cNvSpPr/>
          <p:nvPr/>
        </p:nvSpPr>
        <p:spPr>
          <a:xfrm>
            <a:off x="4803046" y="4659933"/>
            <a:ext cx="339361" cy="722259"/>
          </a:xfrm>
          <a:prstGeom prst="curvedRightArrow">
            <a:avLst>
              <a:gd name="adj1" fmla="val 35919"/>
              <a:gd name="adj2" fmla="val 81458"/>
              <a:gd name="adj3" fmla="val 2500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1A85DD4-C380-5A77-93D6-CCBD9B7E662B}"/>
              </a:ext>
            </a:extLst>
          </p:cNvPr>
          <p:cNvGrpSpPr/>
          <p:nvPr/>
        </p:nvGrpSpPr>
        <p:grpSpPr>
          <a:xfrm>
            <a:off x="5926195" y="3318285"/>
            <a:ext cx="187920" cy="1067400"/>
            <a:chOff x="5926195" y="3318285"/>
            <a:chExt cx="187920" cy="106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66727F1-4ADB-B59A-5ABC-3C1558F3041F}"/>
                    </a:ext>
                  </a:extLst>
                </p14:cNvPr>
                <p14:cNvContentPartPr/>
                <p14:nvPr/>
              </p14:nvContentPartPr>
              <p14:xfrm>
                <a:off x="5945635" y="3318285"/>
                <a:ext cx="109800" cy="2070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66727F1-4ADB-B59A-5ABC-3C1558F3041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939515" y="3312165"/>
                  <a:ext cx="1220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7C0103D-3248-3305-564D-DCC42DB65A40}"/>
                    </a:ext>
                  </a:extLst>
                </p14:cNvPr>
                <p14:cNvContentPartPr/>
                <p14:nvPr/>
              </p14:nvContentPartPr>
              <p14:xfrm>
                <a:off x="5926195" y="3597645"/>
                <a:ext cx="145440" cy="213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7C0103D-3248-3305-564D-DCC42DB65A4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920075" y="3591525"/>
                  <a:ext cx="15768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E7C87B1-16D9-70F8-8D76-057BB066B026}"/>
                    </a:ext>
                  </a:extLst>
                </p14:cNvPr>
                <p14:cNvContentPartPr/>
                <p14:nvPr/>
              </p14:nvContentPartPr>
              <p14:xfrm>
                <a:off x="5976595" y="3886725"/>
                <a:ext cx="137520" cy="2152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E7C87B1-16D9-70F8-8D76-057BB066B026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970475" y="3880605"/>
                  <a:ext cx="14976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17EFA28-74C7-3AD7-532D-A04CB9ABFF3B}"/>
                    </a:ext>
                  </a:extLst>
                </p14:cNvPr>
                <p14:cNvContentPartPr/>
                <p14:nvPr/>
              </p14:nvContentPartPr>
              <p14:xfrm>
                <a:off x="5939515" y="4197405"/>
                <a:ext cx="128520" cy="1882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17EFA28-74C7-3AD7-532D-A04CB9ABFF3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933395" y="4191285"/>
                  <a:ext cx="140760" cy="20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9A8EE0BE-1425-7612-E789-B20B8F61426D}"/>
                  </a:ext>
                </a:extLst>
              </p14:cNvPr>
              <p14:cNvContentPartPr/>
              <p14:nvPr/>
            </p14:nvContentPartPr>
            <p14:xfrm>
              <a:off x="6004675" y="4503405"/>
              <a:ext cx="139320" cy="19908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9A8EE0BE-1425-7612-E789-B20B8F61426D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5998555" y="4497285"/>
                <a:ext cx="15156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B7943E5A-1F69-DB35-DF24-03C730E2AEA8}"/>
                  </a:ext>
                </a:extLst>
              </p14:cNvPr>
              <p14:cNvContentPartPr/>
              <p14:nvPr/>
            </p14:nvContentPartPr>
            <p14:xfrm>
              <a:off x="4108555" y="3574245"/>
              <a:ext cx="100440" cy="24840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B7943E5A-1F69-DB35-DF24-03C730E2AEA8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4102435" y="3568125"/>
                <a:ext cx="11268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1AD440CA-BE4F-4130-11C9-BE81B59A59B9}"/>
                  </a:ext>
                </a:extLst>
              </p14:cNvPr>
              <p14:cNvContentPartPr/>
              <p14:nvPr/>
            </p14:nvContentPartPr>
            <p14:xfrm>
              <a:off x="4537675" y="3912285"/>
              <a:ext cx="148320" cy="20844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1AD440CA-BE4F-4130-11C9-BE81B59A59B9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4531555" y="3906165"/>
                <a:ext cx="16056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0D43FA13-9386-7488-0A01-148D0DAC7F69}"/>
                  </a:ext>
                </a:extLst>
              </p14:cNvPr>
              <p14:cNvContentPartPr/>
              <p14:nvPr/>
            </p14:nvContentPartPr>
            <p14:xfrm>
              <a:off x="5170195" y="4193445"/>
              <a:ext cx="142920" cy="21492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0D43FA13-9386-7488-0A01-148D0DAC7F69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5164075" y="4187325"/>
                <a:ext cx="15516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E8694129-B2C9-9F04-FE1C-6AB18F3411F9}"/>
                  </a:ext>
                </a:extLst>
              </p14:cNvPr>
              <p14:cNvContentPartPr/>
              <p14:nvPr/>
            </p14:nvContentPartPr>
            <p14:xfrm>
              <a:off x="4205395" y="3821925"/>
              <a:ext cx="147960" cy="360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E8694129-B2C9-9F04-FE1C-6AB18F3411F9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199275" y="3815805"/>
                <a:ext cx="160200" cy="1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BB6BBCCC-B5B0-B45A-CE1F-F41887A0A3BC}"/>
                  </a:ext>
                </a:extLst>
              </p14:cNvPr>
              <p14:cNvContentPartPr/>
              <p14:nvPr/>
            </p14:nvContentPartPr>
            <p14:xfrm>
              <a:off x="4759435" y="4100205"/>
              <a:ext cx="70920" cy="57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BB6BBCCC-B5B0-B45A-CE1F-F41887A0A3BC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4753315" y="4094085"/>
                <a:ext cx="831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9B02C7D2-BCA8-9C37-9FC9-8605CEEE9B80}"/>
                  </a:ext>
                </a:extLst>
              </p14:cNvPr>
              <p14:cNvContentPartPr/>
              <p14:nvPr/>
            </p14:nvContentPartPr>
            <p14:xfrm>
              <a:off x="5378275" y="4384245"/>
              <a:ext cx="77760" cy="324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9B02C7D2-BCA8-9C37-9FC9-8605CEEE9B80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5372155" y="4378125"/>
                <a:ext cx="90000" cy="1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9575B932-BE1B-0EA2-B775-B421000CAEAA}"/>
                  </a:ext>
                </a:extLst>
              </p14:cNvPr>
              <p14:cNvContentPartPr/>
              <p14:nvPr/>
            </p14:nvContentPartPr>
            <p14:xfrm>
              <a:off x="6079915" y="3521325"/>
              <a:ext cx="159120" cy="900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9575B932-BE1B-0EA2-B775-B421000CAEAA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6073795" y="3515205"/>
                <a:ext cx="17136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25FFA8AA-A2E6-0A47-1365-0EB3DA0C7613}"/>
                  </a:ext>
                </a:extLst>
              </p14:cNvPr>
              <p14:cNvContentPartPr/>
              <p14:nvPr/>
            </p14:nvContentPartPr>
            <p14:xfrm>
              <a:off x="6088195" y="3815445"/>
              <a:ext cx="178560" cy="432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25FFA8AA-A2E6-0A47-1365-0EB3DA0C7613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6082075" y="3809325"/>
                <a:ext cx="190800" cy="1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77022442-92E6-6AF3-3FE4-78DC47C85A76}"/>
                  </a:ext>
                </a:extLst>
              </p14:cNvPr>
              <p14:cNvContentPartPr/>
              <p14:nvPr/>
            </p14:nvContentPartPr>
            <p14:xfrm>
              <a:off x="6253075" y="4105965"/>
              <a:ext cx="176040" cy="900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77022442-92E6-6AF3-3FE4-78DC47C85A76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6246955" y="4099845"/>
                <a:ext cx="18828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6E5B4F52-C1D6-2229-6A35-3042E98124EF}"/>
                  </a:ext>
                </a:extLst>
              </p14:cNvPr>
              <p14:cNvContentPartPr/>
              <p14:nvPr/>
            </p14:nvContentPartPr>
            <p14:xfrm>
              <a:off x="6079915" y="4395765"/>
              <a:ext cx="156240" cy="2016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6E5B4F52-C1D6-2229-6A35-3042E98124EF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6073795" y="4389645"/>
                <a:ext cx="16848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C5C7B699-DBBA-F5CD-AB89-66D5BBB25A9A}"/>
                  </a:ext>
                </a:extLst>
              </p14:cNvPr>
              <p14:cNvContentPartPr/>
              <p14:nvPr/>
            </p14:nvContentPartPr>
            <p14:xfrm>
              <a:off x="6275755" y="4696725"/>
              <a:ext cx="141840" cy="612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C5C7B699-DBBA-F5CD-AB89-66D5BBB25A9A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6269635" y="4690605"/>
                <a:ext cx="154080" cy="1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743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310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Times New Roman</vt:lpstr>
      <vt:lpstr>Office Theme</vt:lpstr>
      <vt:lpstr>Фонетика і фонологія</vt:lpstr>
      <vt:lpstr>План</vt:lpstr>
      <vt:lpstr>Асиміляція (уподібнення)</vt:lpstr>
      <vt:lpstr>Асиміляція носового перед приголосним</vt:lpstr>
      <vt:lpstr>Асиміляція приголосного після носового</vt:lpstr>
      <vt:lpstr>Проривний між двома голосними</vt:lpstr>
      <vt:lpstr>Взаємодія приголосних і високих голосних</vt:lpstr>
      <vt:lpstr>Гармонія голосних – ряд</vt:lpstr>
      <vt:lpstr>Гармонія голосних – ATR</vt:lpstr>
      <vt:lpstr>Гармонія голосних – огубленість</vt:lpstr>
      <vt:lpstr>Дисиміляція</vt:lpstr>
      <vt:lpstr>Спрощення</vt:lpstr>
      <vt:lpstr>Практичні завдання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Daria Kryvosheieva</dc:creator>
  <cp:lastModifiedBy>Daria Kryvosheieva</cp:lastModifiedBy>
  <cp:revision>1</cp:revision>
  <dcterms:created xsi:type="dcterms:W3CDTF">2024-06-16T15:03:24Z</dcterms:created>
  <dcterms:modified xsi:type="dcterms:W3CDTF">2024-06-17T11:33:13Z</dcterms:modified>
</cp:coreProperties>
</file>