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558db47538a066c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5558db47538a066c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558db47538a066c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5558db47538a066c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558db47538a066c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5558db47538a066c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558db47538a066c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5558db47538a066c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908ba46270dd99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908ba46270dd99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908ba46270dd99b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908ba46270dd99b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908ba46270dd99b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908ba46270dd99b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558db47538a066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5558db47538a066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558db47538a066c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5558db47538a066c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558db47538a066c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5558db47538a066c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558db47538a066c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5558db47538a066c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558db47538a066c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5558db47538a066c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6" name="Google Shape;66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7" name="Google Shape;6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" name="Google Shape;101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0" name="Google Shape;7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9" name="Google Shape;8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3" name="Google Shape;93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4" name="Google Shape;94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8" name="Google Shape;9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Числівники</a:t>
            </a:r>
            <a:endParaRPr/>
          </a:p>
        </p:txBody>
      </p:sp>
      <p:sp>
        <p:nvSpPr>
          <p:cNvPr id="110" name="Google Shape;110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/>
          <p:nvPr>
            <p:ph type="title"/>
          </p:nvPr>
        </p:nvSpPr>
        <p:spPr>
          <a:xfrm>
            <a:off x="250514" y="114103"/>
            <a:ext cx="60120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Перехід через розряд (overcounting)</a:t>
            </a:r>
            <a:endParaRPr sz="1800"/>
          </a:p>
        </p:txBody>
      </p:sp>
      <p:pic>
        <p:nvPicPr>
          <p:cNvPr descr="https://lh7-us.googleusercontent.com/HbgylGBe9kHdH9pRcbszNoDL-BTszGCEsmfkzD8Ox4D6SeDZTBzICb0d1Utsq-SVhUi06EpvH02rNfmU5Ljzmpz5kTnUTIGtM1ivuu8IieAFymF9mP6e-KWa1kQC4vBk0bzNvbUx3GzK4YJMY_KeJzCQZw=s2048" id="179" name="Google Shape;17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395" y="-6"/>
            <a:ext cx="4800601" cy="493258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250525" y="720948"/>
            <a:ext cx="4055400" cy="15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В деяких системах числення ми можемо переходити через розряд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Тоді у вашій системі буде віднімання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Загальні підходи до розв’язку задач</a:t>
            </a:r>
            <a:endParaRPr/>
          </a:p>
        </p:txBody>
      </p:sp>
      <p:sp>
        <p:nvSpPr>
          <p:cNvPr id="186" name="Google Shape;186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Задачі, де одразу подані числівники – це не добре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В задачах з прикладами шукаємо найпростіші (множення на нуль, на один, піднесення до степеня)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Якщо числівники в задачі на синтаксис і є частини тіла, то можемо шукати зв’язок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Деякі предмети рахуються інакше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Данська</a:t>
            </a:r>
            <a:endParaRPr/>
          </a:p>
        </p:txBody>
      </p:sp>
      <p:sp>
        <p:nvSpPr>
          <p:cNvPr id="192" name="Google Shape;192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Подано кілька числівників данською мовою: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Перекладіть данською такі числівники: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8" y="1535594"/>
            <a:ext cx="6091224" cy="233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488" y="4264722"/>
            <a:ext cx="5667650" cy="87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Данська</a:t>
            </a:r>
            <a:endParaRPr/>
          </a:p>
        </p:txBody>
      </p:sp>
      <p:sp>
        <p:nvSpPr>
          <p:cNvPr id="200" name="Google Shape;200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Що це? (Ми всі знаємо що це)</a:t>
            </a:r>
            <a:endParaRPr/>
          </a:p>
        </p:txBody>
      </p:sp>
      <p:sp>
        <p:nvSpPr>
          <p:cNvPr id="132" name="Google Shape;132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Числівник – це частина мови, яка позначає кількість (або порядок при лічбі) чогось.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/>
              <a:t>Але як ми рахуємо?</a:t>
            </a:r>
            <a:endParaRPr/>
          </a:p>
        </p:txBody>
      </p:sp>
      <p:pic>
        <p:nvPicPr>
          <p:cNvPr id="133" name="Google Shape;13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9807" y="1720905"/>
            <a:ext cx="4762500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Система числення</a:t>
            </a:r>
            <a:endParaRPr/>
          </a:p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Які системи числення ми використовуємо?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Система числення</a:t>
            </a:r>
            <a:endParaRPr/>
          </a:p>
        </p:txBody>
      </p:sp>
      <p:sp>
        <p:nvSpPr>
          <p:cNvPr id="136" name="Google Shape;136;p2"/>
          <p:cNvSpPr txBox="1"/>
          <p:nvPr>
            <p:ph idx="1" type="body"/>
          </p:nvPr>
        </p:nvSpPr>
        <p:spPr>
          <a:xfrm>
            <a:off x="311695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Які системи числення ми використовуємо?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Десяткова: я маю чотириста двадцять три (4*10²+2*10¹+3*10⁰) апельсини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Багато інших (360° кута, дюжина овець)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/>
              <a:t>Як ще ми можемо сказати 432?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Інші системи числення</a:t>
            </a:r>
            <a:endParaRPr/>
          </a:p>
        </p:txBody>
      </p:sp>
      <p:sp>
        <p:nvSpPr>
          <p:cNvPr id="142" name="Google Shape;142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Завжди надійся на 10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Не вийшло 10 – шукай 20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Інакше – може бути щось інше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5225" y="2263800"/>
            <a:ext cx="4013550" cy="23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 txBox="1"/>
          <p:nvPr/>
        </p:nvSpPr>
        <p:spPr>
          <a:xfrm>
            <a:off x="159393" y="2056787"/>
            <a:ext cx="88278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839203" cy="405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33400"/>
            <a:ext cx="3016075" cy="14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Підоснови і підрахунок слів</a:t>
            </a:r>
            <a:endParaRPr/>
          </a:p>
        </p:txBody>
      </p:sp>
      <p:sp>
        <p:nvSpPr>
          <p:cNvPr id="158" name="Google Shape;158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Часто системи містять підоснови (дуже часто 5, 10, 15)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Скільки числівників є в українській? Чому? Що буде якщо ми змінимо нашу систему числення на 8-кову? А на 20-кову з підосновою 5?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/>
          <p:nvPr>
            <p:ph type="title"/>
          </p:nvPr>
        </p:nvSpPr>
        <p:spPr>
          <a:xfrm>
            <a:off x="4282100" y="445025"/>
            <a:ext cx="455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Чукотська</a:t>
            </a:r>
            <a:endParaRPr/>
          </a:p>
        </p:txBody>
      </p:sp>
      <p:sp>
        <p:nvSpPr>
          <p:cNvPr id="164" name="Google Shape;164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10" y="737575"/>
            <a:ext cx="3209295" cy="383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0772" y="1152481"/>
            <a:ext cx="3514138" cy="3194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Екзотичніше</a:t>
            </a:r>
            <a:endParaRPr/>
          </a:p>
        </p:txBody>
      </p:sp>
      <p:sp>
        <p:nvSpPr>
          <p:cNvPr id="172" name="Google Shape;172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088" y="1152475"/>
            <a:ext cx="553582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