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46.xml"/>
  <Override ContentType="application/vnd.openxmlformats-officedocument.presentationml.slide+xml" PartName="/ppt/slides/slide38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9" name="Google Shape;1689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4fbdf914ab40d45b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4fbdf914ab40d45b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4fbdf914ab40d45b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4fbdf914ab40d45b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4fbdf914ab40d45b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4fbdf914ab40d45b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4fbdf914ab40d45b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4fbdf914ab40d45b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4fbdf914ab40d45b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4fbdf914ab40d45b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4fbdf914ab40d45b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4fbdf914ab40d45b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4fbdf914ab40d45b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4fbdf914ab40d45b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4fbdf914ab40d45b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4fbdf914ab40d45b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4fbdf914ab40d45b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4fbdf914ab40d45b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4fbdf914ab40d45b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4fbdf914ab40d45b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4fbdf914ab40d45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4fbdf914ab40d45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4fbdf914ab40d45b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4fbdf914ab40d45b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4fbdf914ab40d45b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4fbdf914ab40d45b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4fbdf914ab40d45b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1" name="Google Shape;1951;g4fbdf914ab40d45b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4fbdf914ab40d45b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4fbdf914ab40d45b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4fbdf914ab40d45b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4fbdf914ab40d45b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4fbdf914ab40d45b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4fbdf914ab40d45b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7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4fbdf914ab40d45b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4fbdf914ab40d45b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4fbdf914ab40d45b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4fbdf914ab40d45b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4fbdf914ab40d45b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4fbdf914ab40d45b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4fbdf914ab40d45b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4fbdf914ab40d45b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g4fbdf914ab40d45b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1" name="Google Shape;1761;g4fbdf914ab40d45b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4fbdf914ab40d45b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4fbdf914ab40d45b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4fbdf914ab40d45b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4fbdf914ab40d45b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4fbdf914ab40d45b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2" name="Google Shape;2022;g4fbdf914ab40d45b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4fbdf914ab40d45b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4fbdf914ab40d45b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4fbdf914ab40d45b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4fbdf914ab40d45b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0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4fbdf914ab40d45b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4fbdf914ab40d45b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4fbdf914ab40d45b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0" name="Google Shape;2050;g4fbdf914ab40d45b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4fbdf914ab40d45b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4fbdf914ab40d45b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4fbdf914ab40d45b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4fbdf914ab40d45b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4fbdf914ab40d45b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4fbdf914ab40d45b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4fbdf914ab40d45b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4fbdf914ab40d45b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4fbdf914ab40d45b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4fbdf914ab40d45b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4fbdf914ab40d45b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4fbdf914ab40d45b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8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4fbdf914ab40d45b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4fbdf914ab40d45b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4fbdf914ab40d45b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g4fbdf914ab40d45b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33d0eda9e9f15edd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33d0eda9e9f15edd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33d0eda9e9f15edd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33d0eda9e9f15edd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8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360323120150f66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0" name="Google Shape;2120;g360323120150f66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360323120150f66c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8" name="Google Shape;2128;g360323120150f66c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4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360323120150f66c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6" name="Google Shape;2136;g360323120150f66c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360323120150f66c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3" name="Google Shape;2143;g360323120150f66c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4fbdf914ab40d45b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4fbdf914ab40d45b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4fbdf914ab40d45b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4fbdf914ab40d45b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4fbdf914ab40d45b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4fbdf914ab40d45b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4fbdf914ab40d45b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4fbdf914ab40d45b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4fbdf914ab40d45b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4fbdf914ab40d45b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96" name="Google Shape;1696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97" name="Google Shape;169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1" name="Google Shape;173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32" name="Google Shape;17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00" name="Google Shape;170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3" name="Google Shape;170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04" name="Google Shape;170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7" name="Google Shape;170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08" name="Google Shape;170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09" name="Google Shape;170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2" name="Google Shape;171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15" name="Google Shape;171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16" name="Google Shape;171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19" name="Google Shape;171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23" name="Google Shape;172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24" name="Google Shape;172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5" name="Google Shape;172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28" name="Google Shape;172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2" name="Google Shape;1692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3" name="Google Shape;1693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jpg"/><Relationship Id="rId10" Type="http://schemas.openxmlformats.org/officeDocument/2006/relationships/image" Target="../media/image8.jpg"/><Relationship Id="rId13" Type="http://schemas.openxmlformats.org/officeDocument/2006/relationships/image" Target="../media/image11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jpg"/><Relationship Id="rId10" Type="http://schemas.openxmlformats.org/officeDocument/2006/relationships/image" Target="../media/image8.jpg"/><Relationship Id="rId13" Type="http://schemas.openxmlformats.org/officeDocument/2006/relationships/image" Target="../media/image11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jpg"/><Relationship Id="rId10" Type="http://schemas.openxmlformats.org/officeDocument/2006/relationships/image" Target="../media/image8.jpg"/><Relationship Id="rId13" Type="http://schemas.openxmlformats.org/officeDocument/2006/relationships/image" Target="../media/image11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8.jpg"/><Relationship Id="rId4" Type="http://schemas.openxmlformats.org/officeDocument/2006/relationships/image" Target="../media/image4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jpg"/><Relationship Id="rId10" Type="http://schemas.openxmlformats.org/officeDocument/2006/relationships/image" Target="../media/image8.jpg"/><Relationship Id="rId13" Type="http://schemas.openxmlformats.org/officeDocument/2006/relationships/image" Target="../media/image11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jpg"/><Relationship Id="rId10" Type="http://schemas.openxmlformats.org/officeDocument/2006/relationships/image" Target="../media/image8.jpg"/><Relationship Id="rId13" Type="http://schemas.openxmlformats.org/officeDocument/2006/relationships/image" Target="../media/image11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jpg"/><Relationship Id="rId10" Type="http://schemas.openxmlformats.org/officeDocument/2006/relationships/image" Target="../media/image8.jpg"/><Relationship Id="rId13" Type="http://schemas.openxmlformats.org/officeDocument/2006/relationships/image" Target="../media/image11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Командна задача</a:t>
            </a:r>
            <a:endParaRPr/>
          </a:p>
        </p:txBody>
      </p:sp>
      <p:sp>
        <p:nvSpPr>
          <p:cNvPr id="1740" name="Google Shape;1740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1" name="Google Shape;18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4699"/>
            <a:ext cx="7083802" cy="4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8" name="Google Shape;18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4699"/>
            <a:ext cx="7083802" cy="4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37050"/>
            <a:ext cx="3325425" cy="4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6" name="Google Shape;18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4699"/>
            <a:ext cx="7083802" cy="4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87175"/>
            <a:ext cx="4479199" cy="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Можуть переходити: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ē → 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ō → 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kr, ngr → ‘r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0" name="Google Shape;19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4699"/>
            <a:ext cx="7083802" cy="4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1" name="Google Shape;19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87175"/>
            <a:ext cx="4479199" cy="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2" name="Google Shape;190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9" y="1949499"/>
            <a:ext cx="4279632" cy="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8" name="Google Shape;190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Можуть переходити: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ē → 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ō → 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kr, ngr → ‘r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ô → 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5" name="Google Shape;19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310454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6" name="Google Shape;19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22300"/>
            <a:ext cx="4790127" cy="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2" name="Google Shape;192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Можуть переходити: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ē → 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ō → 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kr, ngr → ‘r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ô → 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mr → pr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29" name="Google Shape;19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076564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Можуть переходити: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ē → 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ō → 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kr, ngr → ‘r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ô → 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mr → pr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nh → 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7" name="Google Shape;17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09972" cy="4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8" name="Google Shape;174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43000"/>
            <a:ext cx="3718700" cy="4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089074"/>
            <a:ext cx="3718700" cy="5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0" name="Google Shape;175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591788"/>
            <a:ext cx="3718700" cy="5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1" name="Google Shape;175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8" y="3129551"/>
            <a:ext cx="3718701" cy="452943"/>
          </a:xfrm>
          <a:prstGeom prst="rect">
            <a:avLst/>
          </a:prstGeom>
          <a:noFill/>
          <a:ln>
            <a:noFill/>
          </a:ln>
        </p:spPr>
      </p:pic>
      <p:sp>
        <p:nvSpPr>
          <p:cNvPr id="1752" name="Google Shape;1752;p14"/>
          <p:cNvSpPr txBox="1"/>
          <p:nvPr/>
        </p:nvSpPr>
        <p:spPr>
          <a:xfrm>
            <a:off x="552641" y="1897401"/>
            <a:ext cx="757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53" name="Google Shape;175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9905" y="1299591"/>
            <a:ext cx="247022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4" name="Google Shape;175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24658" y="1524937"/>
            <a:ext cx="245526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5" name="Google Shape;1755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4662" y="1784313"/>
            <a:ext cx="2455275" cy="25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6" name="Google Shape;1756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24656" y="1999928"/>
            <a:ext cx="2165093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7" name="Google Shape;1757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69571" y="2211851"/>
            <a:ext cx="2365418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8" name="Google Shape;1758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700" y="3632275"/>
            <a:ext cx="3718700" cy="51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2" name="Google Shape;19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526547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Можуть переходити: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ē → e, à → 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ō → 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kr, ngr → ‘r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ô → 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mr → pr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nh → 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5" name="Google Shape;19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63"/>
            <a:ext cx="785812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2" name="Google Shape;196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63"/>
            <a:ext cx="7858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3" name="Google Shape;1963;p35"/>
          <p:cNvPicPr preferRelativeResize="0"/>
          <p:nvPr/>
        </p:nvPicPr>
        <p:blipFill rotWithShape="1">
          <a:blip r:embed="rId4">
            <a:alphaModFix/>
          </a:blip>
          <a:srcRect b="0" l="0" r="0" t="19833"/>
          <a:stretch/>
        </p:blipFill>
        <p:spPr>
          <a:xfrm>
            <a:off x="311700" y="2080373"/>
            <a:ext cx="790575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Можуть переходити: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ē → e, à(m) → 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ō → 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kr, ngr → ‘r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ô → 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mr → pr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nh → 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76" name="Google Shape;19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6343641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0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Можуть переходити: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ē → e, à(m) → 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ō → 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→ w, dj → 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kr, ngr → ‘r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ô → 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mr → pr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nh → 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8" name="Google Shape;198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89" name="Google Shape;19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6343641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0" name="Google Shape;19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29" y="1422300"/>
            <a:ext cx="6377210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1" name="Google Shape;199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225" y="1692125"/>
            <a:ext cx="4991763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Можуть переходити: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ē → e, à(m) → 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ō → 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→ w, dj → 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kr, ngr → ‘r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ô → u, ê → 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mr → pr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nh, 0 → 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04" name="Google Shape;20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29" y="1422300"/>
            <a:ext cx="6377210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5" name="Google Shape;200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25" y="1692125"/>
            <a:ext cx="4991763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6" name="Google Shape;2006;p41"/>
          <p:cNvPicPr preferRelativeResize="0"/>
          <p:nvPr/>
        </p:nvPicPr>
        <p:blipFill rotWithShape="1">
          <a:blip r:embed="rId5">
            <a:alphaModFix/>
          </a:blip>
          <a:srcRect b="0" l="0" r="0" t="35703"/>
          <a:stretch/>
        </p:blipFill>
        <p:spPr>
          <a:xfrm>
            <a:off x="379225" y="1961949"/>
            <a:ext cx="603019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5" name="Google Shape;17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09972" cy="4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6" name="Google Shape;17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43000"/>
            <a:ext cx="3718700" cy="4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7" name="Google Shape;17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089074"/>
            <a:ext cx="3718700" cy="5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8" name="Google Shape;176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591788"/>
            <a:ext cx="3718700" cy="5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9" name="Google Shape;176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8" y="3129551"/>
            <a:ext cx="3718701" cy="452943"/>
          </a:xfrm>
          <a:prstGeom prst="rect">
            <a:avLst/>
          </a:prstGeom>
          <a:noFill/>
          <a:ln>
            <a:noFill/>
          </a:ln>
        </p:spPr>
      </p:pic>
      <p:sp>
        <p:nvSpPr>
          <p:cNvPr id="1770" name="Google Shape;1770;p15"/>
          <p:cNvSpPr txBox="1"/>
          <p:nvPr/>
        </p:nvSpPr>
        <p:spPr>
          <a:xfrm>
            <a:off x="552641" y="1897401"/>
            <a:ext cx="757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71" name="Google Shape;177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9905" y="1299591"/>
            <a:ext cx="247022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2" name="Google Shape;177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24658" y="1524937"/>
            <a:ext cx="245526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3" name="Google Shape;1773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4662" y="1784313"/>
            <a:ext cx="2455275" cy="25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4" name="Google Shape;1774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35911" y="2616003"/>
            <a:ext cx="2165093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69571" y="2211851"/>
            <a:ext cx="2365418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6" name="Google Shape;1776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700" y="3632275"/>
            <a:ext cx="3718700" cy="51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3" name="Google Shape;20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75427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9" name="Google Shape;201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Можуть переходити: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ē → e, à(m), y’ → 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ō → o, ku → 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→ w, dj → 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kr, ngr → ‘r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ô → u, ê → 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mr → pr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nh, 0 → 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6" name="Google Shape;20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277250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7" name="Google Shape;202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22300"/>
            <a:ext cx="5414199" cy="5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45"/>
          <p:cNvSpPr txBox="1"/>
          <p:nvPr>
            <p:ph idx="1" type="body"/>
          </p:nvPr>
        </p:nvSpPr>
        <p:spPr>
          <a:xfrm>
            <a:off x="311700" y="303650"/>
            <a:ext cx="8520600" cy="4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Можуть переходити: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ē → e, à(m), y’ → é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ō → o, ku → u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b → w, dj → z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kr, ngr → ‘r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k → w, p → b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ô → u, ê → i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mr → pr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nh, 0 → s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9" name="Google Shape;203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075778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3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5" name="Google Shape;2045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6" name="Google Shape;204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497084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7" name="Google Shape;204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22300"/>
            <a:ext cx="5534400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48"/>
          <p:cNvSpPr txBox="1"/>
          <p:nvPr>
            <p:ph idx="1" type="body"/>
          </p:nvPr>
        </p:nvSpPr>
        <p:spPr>
          <a:xfrm>
            <a:off x="311700" y="303650"/>
            <a:ext cx="8520600" cy="4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Можуть переходити: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ē → e, à(m), y’ → é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ō → o, ku → u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b → w, dj, w → z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kr, ngr → ‘r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k → w, p → b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ô → u, ê → i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mr → pr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nh, 0 → s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hâ → kry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8" name="Google Shape;205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9" name="Google Shape;205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839156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Google Shape;206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4" y="1422300"/>
            <a:ext cx="1004888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2298" y="1422300"/>
            <a:ext cx="2376354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5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68" name="Google Shape;20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5625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75" name="Google Shape;207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602898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2" name="Google Shape;17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3" name="Google Shape;17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09972" cy="4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4" name="Google Shape;17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43000"/>
            <a:ext cx="3718700" cy="4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5" name="Google Shape;17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089074"/>
            <a:ext cx="3718700" cy="5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6" name="Google Shape;17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591788"/>
            <a:ext cx="3718700" cy="5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7" name="Google Shape;178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8" y="3129551"/>
            <a:ext cx="3718701" cy="452943"/>
          </a:xfrm>
          <a:prstGeom prst="rect">
            <a:avLst/>
          </a:prstGeom>
          <a:noFill/>
          <a:ln>
            <a:noFill/>
          </a:ln>
        </p:spPr>
      </p:pic>
      <p:sp>
        <p:nvSpPr>
          <p:cNvPr id="1788" name="Google Shape;1788;p16"/>
          <p:cNvSpPr txBox="1"/>
          <p:nvPr/>
        </p:nvSpPr>
        <p:spPr>
          <a:xfrm>
            <a:off x="552641" y="1897401"/>
            <a:ext cx="757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89" name="Google Shape;178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0405" y="3129541"/>
            <a:ext cx="247022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0" name="Google Shape;179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24658" y="1524937"/>
            <a:ext cx="245526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1" name="Google Shape;179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4662" y="1784313"/>
            <a:ext cx="2455275" cy="25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35911" y="2616003"/>
            <a:ext cx="2165093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69571" y="2211851"/>
            <a:ext cx="2365418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700" y="3632275"/>
            <a:ext cx="3718700" cy="51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1" name="Google Shape;2081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82" name="Google Shape;208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1" cy="141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6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53"/>
          <p:cNvSpPr txBox="1"/>
          <p:nvPr>
            <p:ph idx="1" type="body"/>
          </p:nvPr>
        </p:nvSpPr>
        <p:spPr>
          <a:xfrm>
            <a:off x="311700" y="303650"/>
            <a:ext cx="8520600" cy="4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Можуть переходити: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ē → e, à(m), y’ → é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ō → o, ku → u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b → w, dj, w → z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kr, ngr → ‘r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k → w                    p, m → b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ô → u, ê → i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mr → pr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nh, 0 → s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hâ → kry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4" name="Google Shape;209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68876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8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1" name="Google Shape;210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189400" cy="7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8" name="Google Shape;210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189400" cy="7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9" name="Google Shape;210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00" y="1886251"/>
            <a:ext cx="7989899" cy="14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6" name="Google Shape;211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312983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4" name="Google Shape;212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3"/>
            <a:ext cx="80962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5" name="Google Shape;212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76" y="2971750"/>
            <a:ext cx="7950776" cy="502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1" name="Google Shape;2131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2" name="Google Shape;213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284426" cy="4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3" name="Google Shape;213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351" y="1606200"/>
            <a:ext cx="8373299" cy="4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0" name="Google Shape;214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75"/>
            <a:ext cx="78581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6" name="Google Shape;214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7" name="Google Shape;2147;p4"/>
          <p:cNvSpPr txBox="1"/>
          <p:nvPr/>
        </p:nvSpPr>
        <p:spPr>
          <a:xfrm>
            <a:off x="165327" y="2057400"/>
            <a:ext cx="8817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1" name="Google Shape;18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09972" cy="4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43000"/>
            <a:ext cx="3718700" cy="4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3" name="Google Shape;18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089074"/>
            <a:ext cx="3718700" cy="5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4" name="Google Shape;18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591788"/>
            <a:ext cx="3718700" cy="5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5" name="Google Shape;18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8" y="3129551"/>
            <a:ext cx="3718701" cy="452943"/>
          </a:xfrm>
          <a:prstGeom prst="rect">
            <a:avLst/>
          </a:prstGeom>
          <a:noFill/>
          <a:ln>
            <a:noFill/>
          </a:ln>
        </p:spPr>
      </p:pic>
      <p:sp>
        <p:nvSpPr>
          <p:cNvPr id="1806" name="Google Shape;1806;p17"/>
          <p:cNvSpPr txBox="1"/>
          <p:nvPr/>
        </p:nvSpPr>
        <p:spPr>
          <a:xfrm>
            <a:off x="552641" y="1897401"/>
            <a:ext cx="757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07" name="Google Shape;180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0405" y="3129541"/>
            <a:ext cx="247022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Google Shape;180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24658" y="1524937"/>
            <a:ext cx="245526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14249" y="1896988"/>
            <a:ext cx="2455275" cy="25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0" name="Google Shape;1810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35911" y="2616003"/>
            <a:ext cx="2165093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1" name="Google Shape;1811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69571" y="2211851"/>
            <a:ext cx="2365418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2" name="Google Shape;1812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700" y="3632275"/>
            <a:ext cx="3718700" cy="51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19" name="Google Shape;18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09972" cy="4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0" name="Google Shape;18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43000"/>
            <a:ext cx="3718700" cy="4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1" name="Google Shape;18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089074"/>
            <a:ext cx="3718700" cy="5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591788"/>
            <a:ext cx="3718700" cy="5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8" y="3129551"/>
            <a:ext cx="3718701" cy="452943"/>
          </a:xfrm>
          <a:prstGeom prst="rect">
            <a:avLst/>
          </a:prstGeom>
          <a:noFill/>
          <a:ln>
            <a:noFill/>
          </a:ln>
        </p:spPr>
      </p:pic>
      <p:sp>
        <p:nvSpPr>
          <p:cNvPr id="1824" name="Google Shape;1824;p18"/>
          <p:cNvSpPr txBox="1"/>
          <p:nvPr/>
        </p:nvSpPr>
        <p:spPr>
          <a:xfrm>
            <a:off x="552641" y="1897401"/>
            <a:ext cx="757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25" name="Google Shape;182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0405" y="3129541"/>
            <a:ext cx="247022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6" name="Google Shape;182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24658" y="1524937"/>
            <a:ext cx="245526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Google Shape;1827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14249" y="1896988"/>
            <a:ext cx="2455275" cy="25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8" name="Google Shape;1828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35911" y="2616003"/>
            <a:ext cx="2165093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9" name="Google Shape;1829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21671" y="2099063"/>
            <a:ext cx="2365418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Google Shape;1830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700" y="3632275"/>
            <a:ext cx="3718700" cy="51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7" name="Google Shape;18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09972" cy="4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8" name="Google Shape;18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43000"/>
            <a:ext cx="3718700" cy="4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9" name="Google Shape;183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089074"/>
            <a:ext cx="3718700" cy="5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Google Shape;184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591788"/>
            <a:ext cx="3718700" cy="5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8" y="3129551"/>
            <a:ext cx="3718701" cy="452943"/>
          </a:xfrm>
          <a:prstGeom prst="rect">
            <a:avLst/>
          </a:prstGeom>
          <a:noFill/>
          <a:ln>
            <a:noFill/>
          </a:ln>
        </p:spPr>
      </p:pic>
      <p:sp>
        <p:nvSpPr>
          <p:cNvPr id="1842" name="Google Shape;1842;p19"/>
          <p:cNvSpPr txBox="1"/>
          <p:nvPr/>
        </p:nvSpPr>
        <p:spPr>
          <a:xfrm>
            <a:off x="552641" y="1897401"/>
            <a:ext cx="757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43" name="Google Shape;184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0405" y="3129541"/>
            <a:ext cx="247022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1683" y="3632263"/>
            <a:ext cx="2455265" cy="3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Google Shape;184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14249" y="1896988"/>
            <a:ext cx="2455275" cy="25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Google Shape;184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35911" y="2616003"/>
            <a:ext cx="2165093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21671" y="2099063"/>
            <a:ext cx="2365418" cy="2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8" name="Google Shape;1848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700" y="3632275"/>
            <a:ext cx="3718700" cy="51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Можуть переходити: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ē → 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ō → 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→ 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kr → ‘r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8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61" name="Google Shape;1861;p21"/>
          <p:cNvPicPr preferRelativeResize="0"/>
          <p:nvPr/>
        </p:nvPicPr>
        <p:blipFill rotWithShape="1">
          <a:blip r:embed="rId3">
            <a:alphaModFix/>
          </a:blip>
          <a:srcRect b="11008" l="0" r="2171" t="0"/>
          <a:stretch/>
        </p:blipFill>
        <p:spPr>
          <a:xfrm>
            <a:off x="311700" y="1427927"/>
            <a:ext cx="8945375" cy="7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2" name="Google Shape;1862;p21"/>
          <p:cNvPicPr preferRelativeResize="0"/>
          <p:nvPr/>
        </p:nvPicPr>
        <p:blipFill rotWithShape="1">
          <a:blip r:embed="rId4">
            <a:alphaModFix/>
          </a:blip>
          <a:srcRect b="26600" l="0" r="0" t="0"/>
          <a:stretch/>
        </p:blipFill>
        <p:spPr>
          <a:xfrm>
            <a:off x="867188" y="2151403"/>
            <a:ext cx="5069725" cy="4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3" name="Google Shape;1863;p21"/>
          <p:cNvPicPr preferRelativeResize="0"/>
          <p:nvPr/>
        </p:nvPicPr>
        <p:blipFill rotWithShape="1">
          <a:blip r:embed="rId5">
            <a:alphaModFix/>
          </a:blip>
          <a:srcRect b="26598" l="0" r="0" t="13413"/>
          <a:stretch/>
        </p:blipFill>
        <p:spPr>
          <a:xfrm>
            <a:off x="311700" y="2651125"/>
            <a:ext cx="6180701" cy="3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4" name="Google Shape;1864;p21"/>
          <p:cNvPicPr preferRelativeResize="0"/>
          <p:nvPr/>
        </p:nvPicPr>
        <p:blipFill rotWithShape="1">
          <a:blip r:embed="rId6">
            <a:alphaModFix/>
          </a:blip>
          <a:srcRect b="0" l="0" r="0" t="26600"/>
          <a:stretch/>
        </p:blipFill>
        <p:spPr>
          <a:xfrm>
            <a:off x="867200" y="3074050"/>
            <a:ext cx="6737474" cy="3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