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5" r:id="rId28"/>
    <p:sldId id="283" r:id="rId29"/>
    <p:sldId id="284" r:id="rId30"/>
    <p:sldId id="286" r:id="rId31"/>
    <p:sldId id="287" r:id="rId32"/>
    <p:sldId id="288" r:id="rId33"/>
    <p:sldId id="289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34F6A3-E5BE-4BAF-9906-4244A9AEA795}" v="215" dt="2024-06-23T07:44:14.8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2T21:57:21.007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389 105 24575,'0'-3'0,"0"0"0,0 0 0,-1-1 0,1 1 0,-1 0 0,0 1 0,0-1 0,0 0 0,0 0 0,0 0 0,-1 1 0,1-1 0,-1 0 0,0 1 0,-3-4 0,1 2 0,0 0 0,0 1 0,-1-1 0,0 1 0,0 0 0,0 0 0,-9-4 0,0 2 0,-1 0 0,0 1 0,0 1 0,-1 0 0,-19-1 0,22 3 0,1 1 0,0 1 0,-1 0 0,1 0 0,0 2 0,-1-1 0,1 1 0,0 1 0,1 0 0,-23 11 0,32-13 0,0 0 0,-1 0 0,1 0 0,0 0 0,0 0 0,0 1 0,1-1 0,-1 0 0,0 1 0,1 0 0,0-1 0,0 1 0,0 0 0,-2 4 0,-8 48 0,5-24 0,1-3 0,1-1 0,1 1 0,2 0 0,2 36 0,0-13 0,0-35 0,0-1 0,2 0 0,0 1 0,1-1 0,0-1 0,1 1 0,11 23 0,-14-35 0,0 1 0,0 0 0,0-1 0,1 0 0,-1 1 0,1-1 0,0 0 0,0 0 0,0-1 0,0 1 0,0-1 0,0 1 0,1-1 0,3 2 0,1-2 0,-1 1 0,1-1 0,-1 0 0,1-1 0,0 0 0,9 0 0,10 1 0,-15 0 0,1-1 0,-1 0 0,1-1 0,-1-1 0,1 0 0,0 0 0,20-6 0,-29 5 0,0 1 0,0-1 0,0 1 0,0-1 0,0 0 0,-1-1 0,1 1 0,-1-1 0,0 1 0,1-1 0,-1 0 0,0 0 0,-1 0 0,5-6 0,-2-1 0,0 0 0,-1 0 0,0 0 0,4-16 0,0 1 0,-4 12 0,0-1 0,0 1 0,2-26 0,-4 11 0,2-18 0,-4-80 0,-5 99-1365,4 21-5461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2T21:58:11.823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430 63 24575,'-1'-2'0,"0"1"0,-1-1 0,1 0 0,-1 1 0,0-1 0,0 1 0,0-1 0,1 1 0,-1 0 0,0 0 0,0 0 0,-4-1 0,-1-2 0,-4-2 0,0 1 0,-1 0 0,1 1 0,-1 0 0,0 1 0,0 0 0,-19-1 0,-87-1 0,110 6 0,0 0 0,1 0 0,-1 1 0,1 0 0,-1 1 0,1 0 0,0 0 0,0 0 0,1 1 0,-1 0 0,0 0 0,1 1 0,0-1 0,0 2 0,1-1 0,0 0 0,-1 1 0,-6 11 0,7-4 0,0 1 0,1 0 0,0 0 0,1 0 0,1 0 0,0 0 0,0 19 0,0-7 0,-2 21 0,3 0 0,5 56 0,-4-103 0,1 9 0,0-1 0,0 1 0,4 12 0,-4-19 0,0 0 0,0 1 0,0-1 0,0 0 0,0 0 0,0 0 0,1-1 0,-1 1 0,1 0 0,-1 0 0,1-1 0,0 1 0,-1-1 0,1 1 0,0-1 0,0 0 0,0 0 0,2 1 0,11 3 0,0 0 0,0-1 0,0-1 0,1 0 0,-1-1 0,1-1 0,-1-1 0,1 0 0,-1-1 0,1 0 0,16-5 0,-27 5 0,0-1 0,-1 1 0,1-1 0,-1-1 0,1 1 0,-1 0 0,0-1 0,0 0 0,0 0 0,0 0 0,-1-1 0,1 1 0,4-8 0,3-4 0,0-1 0,10-21 0,-8 13 0,-10 16 0,0 0 0,0 0 0,0 0 0,-1-1 0,-1 1 0,1-1 0,-1-12 0,5-22 0,-3 24 0,-1 0 0,0-27 0,0 0 0,-1 23-1365,-1 17-5461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2T21:58:15.585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409 108 24575,'-1'-3'0,"1"1"0,-1-1 0,1 0 0,-1 1 0,0-1 0,0 1 0,0-1 0,0 1 0,-1-1 0,1 1 0,-1 0 0,1 0 0,-1 0 0,-3-3 0,2 2 0,0-1 0,0 1 0,-1 1 0,1-1 0,-1 1 0,0-1 0,-7-3 0,-104-28 0,95 30 0,0 2 0,-1 0 0,1 2 0,-40 3 0,57-2 0,0 0 0,0-1 0,0 1 0,0 1 0,0-1 0,0 0 0,0 1 0,0-1 0,1 1 0,-1 0 0,1 0 0,-1 0 0,1 0 0,0 0 0,0 0 0,0 1 0,0-1 0,-2 5 0,-4 5 0,2 1 0,-10 23 0,11-24 0,2 0 0,0 1 0,1 0 0,0-1 0,1 1 0,1 26 0,0-35 0,0 7 0,0 1 0,1 0 0,0 0 0,1-1 0,0 1 0,1-1 0,6 18 0,-3-14 0,-5-9 0,1 0 0,1-1 0,-1 1 0,1 0 0,0-1 0,0 0 0,1 1 0,-1-1 0,1-1 0,0 1 0,10 8 0,-6-7 0,1 0 0,1-1 0,-1 0 0,1-1 0,0 0 0,0 0 0,0-1 0,1 0 0,-1-1 0,1 0 0,-1-1 0,1 0 0,-1-1 0,1 0 0,18-2 0,-24 1 0,0 0 0,-1-1 0,1 1 0,-1-1 0,1 0 0,-1 0 0,0 0 0,1-1 0,-1 1 0,3-4 0,38-33 0,-36 29 0,0-1 0,-1 1 0,0-1 0,9-18 0,-13 17 0,0-1 0,-1 1 0,-1-1 0,0 1 0,1-20 0,-3-2-1365,0 28-5461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2T21:58:21.540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333 65 24575,'0'-3'0,"0"1"0,0-1 0,0 1 0,-1-1 0,1 1 0,-1 0 0,1-1 0,-1 1 0,0 0 0,0-1 0,0 1 0,0 0 0,0 0 0,-1 0 0,1 0 0,0 0 0,-1 0 0,0 0 0,1 1 0,-1-1 0,0 0 0,0 1 0,0 0 0,0-1 0,0 1 0,-1 0 0,1 0 0,0 0 0,0 0 0,-1 1 0,-2-2 0,-8 0 0,1 0 0,-1 1 0,0 0 0,-23 3 0,10-2 0,18 2 0,0 0 0,0 0 0,0 1 0,0 0 0,1 0 0,-1 1 0,1 0 0,0 0 0,0 1 0,0 0 0,-7 6 0,7-4 0,0 0 0,1 0 0,-1 1 0,1 0 0,1 0 0,0 0 0,0 1 0,0-1 0,1 1 0,0 0 0,1 0 0,0 1 0,1-1 0,-1 1 0,2 0 0,0-1 0,0 1 0,1 17 0,0-7 0,-1-11 0,1 0 0,0 0 0,1 0 0,0 0 0,0 0 0,1 0 0,0 0 0,1-1 0,4 12 0,-2-10 0,0-1 0,1 1 0,0-1 0,0-1 0,13 14 0,-16-19 0,0 0 0,1 0 0,-1 0 0,1-1 0,0 1 0,0-1 0,0 0 0,0 0 0,0 0 0,0-1 0,0 0 0,1 1 0,-1-2 0,0 1 0,1 0 0,4-1 0,20 1 0,-11 0 0,0-1 0,20-2 0,-34 2 0,-1-1 0,1 1 0,0-1 0,0 0 0,-1 0 0,1 0 0,-1-1 0,1 1 0,-1-1 0,1 0 0,-1 0 0,0 0 0,0-1 0,0 1 0,4-5 0,2-7 0,-1 0 0,0 0 0,-1-1 0,10-29 0,-16 42 0,3-15 0,0 0 0,-1 1 0,-1-1 0,-1 0 0,0-1 0,-3-29 0,1 2 0,-2 27-1365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2T21:58:29.883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236 163 24575,'1'-23'0,"-1"13"0,1-1 0,-4-19 0,3 27 0,-1-1 0,0 1 0,0 0 0,0-1 0,-1 1 0,1 0 0,-1 0 0,0 0 0,1 0 0,-1 0 0,-1 1 0,-3-6 0,-7-8 0,13 14 0,-1 1 0,0-1 0,0 1 0,0-1 0,0 1 0,0 0 0,0 0 0,0 0 0,0-1 0,0 1 0,-1 0 0,1 0 0,0 1 0,-1-1 0,1 0 0,-1 0 0,1 1 0,-1-1 0,1 1 0,-3-1 0,-6-1 0,-1 0 0,1 1 0,-1 1 0,1 0 0,-1 0 0,-19 4 0,26-2 0,0-1 0,0 1 0,1 0 0,-1 0 0,1 0 0,0 1 0,-1-1 0,1 1 0,0 0 0,1 0 0,-1 0 0,0 0 0,-2 5 0,2-4 0,0 0 0,1 0 0,-1 1 0,1-1 0,0 1 0,0-1 0,1 1 0,-1 0 0,1 0 0,-1 7 0,-4 271 0,5-224 0,2 61 0,0-113 0,-1 0 0,1-1 0,0 1 0,1-1 0,0 0 0,0 1 0,0-1 0,0 0 0,1 0 0,0 0 0,1-1 0,-1 1 0,1-1 0,0 1 0,9 7 0,-10-11 0,-1-1 0,1 0 0,0 0 0,-1 0 0,1 0 0,0 0 0,0-1 0,0 1 0,0-1 0,0 0 0,0 0 0,0 0 0,0 0 0,0 0 0,0-1 0,2 0 0,1 0 0,0 0 0,0-1 0,-1 0 0,1 0 0,-1-1 0,0 1 0,6-4 0,-7 2 0,1 0 0,-1 0 0,0 0 0,0 0 0,-1-1 0,1 1 0,-1-1 0,0 0 0,0 0 0,-1-1 0,1 1 0,-1 0 0,0-1 0,-1 1 0,1-1 0,0-10 0,1-9 0,-2 1 0,-3-43 0,1 20 0,7-67 0,-4 100-455,0 0 0,5-16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2T21:58:36.363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314 105 24575,'-1'-2'0,"0"-1"0,0 1 0,0 0 0,0 0 0,-1 0 0,1 0 0,-1 1 0,1-1 0,-4-2 0,-5-9 0,3 0 0,3 6 0,1 1 0,-1-1 0,-1 1 0,-5-7 0,8 11 0,1 1 0,-1-1 0,0 0 0,0 1 0,0 0 0,0-1 0,-1 1 0,1 0 0,0 0 0,0 0 0,-1 1 0,1-1 0,0 0 0,-1 1 0,1 0 0,-1-1 0,-2 1 0,-2 0 0,0 0 0,1 1 0,-1 0 0,0 0 0,0 0 0,1 1 0,-1 0 0,1 0 0,-10 5 0,5-2 0,0 0 0,1 1 0,0 0 0,-14 12 0,21-15 0,0 0 0,0 0 0,0 0 0,0 1 0,1-1 0,0 1 0,-1-1 0,1 1 0,1 0 0,-1 0 0,0 0 0,1 0 0,0 0 0,0 1 0,-1 7 0,1-1 0,-1-1 0,0 0 0,-1 1 0,-6 15 0,5-15 0,-1 6 0,2 0 0,0 0 0,1 0 0,0 0 0,1 1 0,2-1 0,1 20 0,0-25 0,1-1 0,0 0 0,0-1 0,1 1 0,0-1 0,1 1 0,1-1 0,9 15 0,-12-21 0,1 0 0,-1 0 0,0 0 0,1-1 0,0 1 0,0-1 0,0 0 0,0 0 0,0 0 0,9 4 0,-4-4 0,-1 0 0,1-1 0,0 0 0,0-1 0,11 1 0,-14-1 0,-4 0 0,1-1 0,-1 0 0,0 0 0,0 1 0,1-1 0,-1 0 0,0-1 0,0 1 0,0 0 0,1-1 0,-1 1 0,0-1 0,0 0 0,0 0 0,0 1 0,0-1 0,0-1 0,0 1 0,0 0 0,0 0 0,2-3 0,3-2 0,-1-1 0,0-1 0,0 1 0,0-1 0,-1 0 0,0 0 0,0-1 0,-1 1 0,0-1 0,3-10 0,11-22 0,-16 34 0,1 1 0,-1 0 0,0-1 0,-1 1 0,0-1 0,0 0 0,0-8 0,-2-52 0,0 27 0,1-15-1365,0 49-5461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2T21:58:39.507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342 137 24575,'0'-4'0,"1"-1"0,-1 1 0,-1 0 0,1-1 0,-1 1 0,1 0 0,-1-1 0,-1 1 0,1 0 0,-1 0 0,1 0 0,-1 0 0,0 0 0,0 0 0,-1 0 0,1 1 0,-1-1 0,0 1 0,0 0 0,0 0 0,0 0 0,-1 0 0,1 0 0,-1 1 0,-5-3 0,-1-1 0,0 2 0,0-1 0,-1 1 0,0 1 0,1 0 0,-1 0 0,0 1 0,-17-1 0,2 1 0,17 1 0,0 0 0,-1 1 0,1 0 0,-12 1 0,18 0 0,-1 0 0,1 0 0,0 0 0,-1 0 0,1 0 0,0 1 0,0-1 0,0 1 0,0 0 0,0 0 0,0 0 0,0 1 0,1-1 0,-5 6 0,3-3 0,1 0 0,-1 0 0,1 0 0,0 1 0,1-1 0,-1 1 0,1 0 0,1-1 0,-1 1 0,-1 7 0,1 7 0,-1 36 0,1-6 0,0-22 0,0 0 0,2 0 0,4 42 0,-3-66 0,0 0 0,0 0 0,0-1 0,1 1 0,-1 0 0,1-1 0,0 1 0,0-1 0,0 1 0,0-1 0,1 0 0,-1 0 0,1 0 0,0 0 0,0 0 0,0-1 0,0 1 0,6 2 0,0 0 0,0-1 0,1 0 0,-1 0 0,1-1 0,0-1 0,11 2 0,-4 0 0,-3-1 0,-1-1 0,1 0 0,21 0 0,-31-2 0,-1-1 0,1 1 0,0-1 0,0 0 0,-1 0 0,1 0 0,0 0 0,-1 0 0,1-1 0,-1 0 0,1 0 0,-1 0 0,0 0 0,0 0 0,0 0 0,0-1 0,3-3 0,0-1 0,0 1 0,0-1 0,-1 0 0,0 0 0,0-1 0,0 1 0,-1-1 0,-1 0 0,1-1 0,-1 1 0,-1 0 0,1-1 0,-2 0 0,1 1 0,0-16 0,5-90 0,-7 107-1365,0 1-5461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2T21:58:42.670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362 229 24575,'2'-2'0,"0"-1"0,0 0 0,0 0 0,0 0 0,-1 0 0,1 0 0,-1 0 0,0 0 0,0-1 0,0 1 0,0-1 0,0 1 0,-1-4 0,2-48 0,-2 47 0,0-3 0,0 4 0,0 1 0,0 0 0,-1 0 0,0 0 0,0 0 0,-2-7 0,2 11 0,0 0 0,0 0 0,0 0 0,-1 0 0,1 0 0,-1 0 0,1 0 0,-1 0 0,0 1 0,0-1 0,1 1 0,-1-1 0,0 1 0,0 0 0,-1 0 0,1 0 0,0 0 0,0 0 0,-4-1 0,-15-4 0,-1 0 0,1 1 0,-1 2 0,0 0 0,0 1 0,0 1 0,-24 3 0,43-1 0,-1-1 0,1 1 0,-1 1 0,1-1 0,0 0 0,-1 1 0,1 0 0,0 0 0,0 0 0,0 0 0,0 0 0,1 1 0,-1-1 0,1 1 0,-1 0 0,1-1 0,0 1 0,0 0 0,-2 4 0,-5 9 0,1 1 0,-10 26 0,11-26 0,-2 9 0,1 1 0,1-1 0,2 2 0,0-1 0,2 1 0,1-1 0,1 1 0,4 33 0,-2-57 0,-1-1 0,1 0 0,0 0 0,0 0 0,0 0 0,1 0 0,-1 0 0,1 0 0,-1-1 0,1 1 0,0 0 0,0-1 0,0 0 0,0 1 0,1-1 0,-1 0 0,1 0 0,-1 0 0,1 0 0,0-1 0,0 1 0,3 1 0,1 0 0,0 0 0,0-1 0,0 0 0,1 0 0,-1 0 0,1-1 0,-1 0 0,10 0 0,8-1 0,-7 0 0,-1 0 0,1-1 0,29-6 0,-41 5 0,0 0 0,-1 0 0,1 0 0,-1-1 0,0 1 0,1-1 0,-1 0 0,-1-1 0,1 1 0,0-1 0,-1 0 0,0 0 0,0-1 0,0 1 0,4-6 0,-1-1-114,-1 1 1,0-1-1,0-1 0,-1 1 0,-1-1 1,0 0-1,0 0 0,-1 0 0,0 0 1,-2-1-1,2-17 0,-3 24-6712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2T21:58:45.888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259 141 24575,'0'-7'0,"0"0"0,-1 1 0,0-1 0,-1 0 0,1 1 0,-1 0 0,0-1 0,-1 1 0,0 0 0,0 0 0,0 0 0,0 0 0,-1 1 0,0 0 0,-8-9 0,9 11 0,1 0 0,-1 0 0,0 1 0,1-1 0,-1 1 0,0 0 0,0 0 0,-1 0 0,1 0 0,0 0 0,-1 1 0,1 0 0,-1-1 0,1 1 0,-1 1 0,1-1 0,-1 0 0,0 1 0,0 0 0,1 0 0,-1 0 0,-6 1 0,2-1 0,0 0 0,-1 1 0,1 0 0,0 0 0,0 1 0,0 0 0,-13 5 0,17-5 0,1 0 0,0 0 0,0 0 0,0 1 0,0-1 0,0 1 0,0-1 0,1 1 0,-1 0 0,1 0 0,0 0 0,0 0 0,0 1 0,0-1 0,0 1 0,1-1 0,0 1 0,-1-1 0,0 6 0,-1 9 0,1 1 0,1 0 0,0 0 0,4 27 0,-2 6 0,-2 24 0,3 83 0,-1-145 0,1 0 0,0 0 0,1 0 0,1-1 0,0 1 0,1-1 0,1 0 0,10 19 0,-15-30 0,1 0 0,0 0 0,1 0 0,-1 0 0,0 0 0,0-1 0,1 1 0,-1-1 0,1 0 0,-1 0 0,1 0 0,-1 0 0,1 0 0,0 0 0,0-1 0,-1 1 0,5-1 0,4 1 0,1 0 0,20-3 0,-29 1 0,0 1 0,0-1 0,-1 0 0,1 0 0,0-1 0,0 1 0,0-1 0,-1 1 0,1-1 0,-1 0 0,0 0 0,1 0 0,-1 0 0,0 0 0,0-1 0,0 1 0,0-1 0,-1 1 0,1-1 0,-1 0 0,2-3 0,2-5 0,-1 1 0,0-1 0,-1 0 0,3-16 0,2-40 0,-3 0 0,-3-76 0,-2 92 0,-1 38-1365,-1 7-5461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2T22:02:03.156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292 34 24575,'-1'-1'0,"1"0"0,-1 0 0,0 0 0,1 0 0,-1 0 0,0 0 0,1 0 0,-1 0 0,0 1 0,0-1 0,0 0 0,0 1 0,0-1 0,0 0 0,0 1 0,0-1 0,0 1 0,0-1 0,0 1 0,0 0 0,-2-1 0,-26-7 0,28 8 0,-11-3 0,0 1 0,0 0 0,0 1 0,0 0 0,-1 1 0,1 0 0,0 1 0,-1 1 0,1-1 0,0 2 0,-19 6 0,27-8 0,0 0 0,0 1 0,1 0 0,-1-1 0,0 1 0,1 1 0,-1-1 0,1 0 0,0 1 0,0 0 0,0 0 0,-4 4 0,5-5 0,-1 1 0,1-1 0,0 1 0,0 0 0,0-1 0,0 1 0,0 0 0,1 0 0,-1 0 0,1 1 0,0-1 0,0 0 0,0 0 0,0 1 0,1-1 0,-1 0 0,1 1 0,0-1 0,0 4 0,0-4 0,0 0 0,1 0 0,-1 0 0,1 0 0,-1 0 0,1-1 0,0 1 0,0 0 0,1 0 0,-1-1 0,1 1 0,-1-1 0,1 1 0,0-1 0,-1 0 0,1 1 0,1-1 0,-1 0 0,0 0 0,0-1 0,1 1 0,-1 0 0,1-1 0,-1 1 0,1-1 0,0 0 0,0 0 0,-1 0 0,1 0 0,5 0 0,9 2 0,0-1 0,1 0 0,-1-1 0,20-2 0,-14 0 0,10 3 0,-21-1 0,0-1 0,0 0 0,0 0 0,15-4 0,-25 3 0,0 0 0,-1 0 0,1 0 0,-1 0 0,1-1 0,-1 1 0,0-1 0,1 1 0,-1-1 0,0 1 0,0-1 0,0 0 0,0 1 0,-1-1 0,1 0 0,0 0 0,-1 0 0,1 0 0,-1 0 0,1-3 0,4-43 0,-5 35-56,-2-19-1253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2T22:02:08.088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337 46 24575,'-1'-1'0,"0"0"0,1 0 0,-1 0 0,0 0 0,1 0 0,-1 0 0,0 0 0,0 0 0,0 0 0,0 0 0,0 1 0,0-1 0,0 0 0,0 1 0,0-1 0,0 1 0,-1-1 0,1 1 0,-2-1 0,-25-8 0,-22 1 0,21 3 0,-1 1 0,-30 0 0,53 4 0,0 0 0,0 1 0,0-1 0,0 1 0,0 1 0,0-1 0,-9 4 0,13-4 0,0 1 0,1 0 0,-1 0 0,0-1 0,1 2 0,0-1 0,-1 0 0,1 0 0,0 1 0,0-1 0,0 1 0,0 0 0,1-1 0,-1 1 0,1 0 0,0 0 0,-1 0 0,0 5 0,-1 1 0,1-2 0,-1 0 0,2 0 0,-1 1 0,-1 13 0,3-19 0,0 0 0,0 0 0,0 0 0,1 0 0,-1 0 0,1 0 0,-1 0 0,1 0 0,0 0 0,0 0 0,-1 0 0,1 0 0,1-1 0,-1 1 0,0 0 0,0-1 0,0 1 0,1-1 0,-1 1 0,1-1 0,0 0 0,2 2 0,6 2 0,0 0 0,0-1 0,0 0 0,1-1 0,-1 0 0,1-1 0,0 0 0,0 0 0,17-1 0,38 0 0,54-2 0,-119 0 0,1 1 0,-1-1 0,1 0 0,-1 0 0,1 0 0,-1 0 0,1 0 0,-1 0 0,0 0 0,0 0 0,0 0 0,1-1 0,-1 1 0,0 0 0,0-1 0,-1 1 0,1-1 0,0 1 0,0-1 0,-1 0 0,1 1 0,-1-1 0,1 1 0,-1-3 0,2-4 0,0 0 0,-1 0 0,1-14 0,-2 17-151,0 1-1,0-1 0,-1 1 0,1-1 1,-1 1-1,0-1 0,0 1 1,-4-8-1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2T21:57:25.725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242 40 24575,'1'-2'0,"-1"1"0,0 0 0,0 0 0,0 0 0,0 0 0,0 0 0,-1 0 0,1 0 0,0 0 0,0 0 0,-1 0 0,1 0 0,-1 0 0,1 0 0,-1 0 0,1 0 0,-1 0 0,1 0 0,-1 0 0,0 0 0,0 0 0,1 1 0,-1-1 0,0 0 0,0 1 0,0-1 0,0 0 0,0 1 0,0-1 0,0 1 0,-2-1 0,-5-2 0,0 1 0,0 0 0,0 1 0,-1 0 0,1 0 0,-1 1 0,1 0 0,0 0 0,-12 2 0,-13 0 0,30-2 0,-1 0 0,1 0 0,0 0 0,0 1 0,0 0 0,0-1 0,0 1 0,0 0 0,0 1 0,0-1 0,0 0 0,0 1 0,1 0 0,-1-1 0,1 1 0,-5 4 0,4-2 0,-1 0 0,1 1 0,0-1 0,0 1 0,1 0 0,-1-1 0,1 1 0,0 0 0,-1 6 0,-2 7 0,2 0 0,0 0 0,1 0 0,1 31 0,1-36 0,0 0 0,1 0 0,0 1 0,1-1 0,1 0 0,5 17 0,-6-22 0,0-1 0,0 1 0,-1-1 0,0 14 0,-1-14 0,1 0 0,-1 0 0,2 0 0,-1 0 0,0-1 0,5 11 0,-2-6 0,0 0 0,3 19 0,-6-23 0,0-1 0,1 0 0,-1 0 0,1 0 0,0 0 0,1 0 0,-1 0 0,1-1 0,1 1 0,-1-1 0,1 0 0,6 8 0,-4-7 0,0-1 0,0 1 0,0-1 0,0-1 0,8 5 0,-12-7 0,0-1 0,0 0 0,1-1 0,-1 1 0,0 0 0,0-1 0,0 1 0,1-1 0,-1 0 0,0 1 0,1-1 0,-1 0 0,0-1 0,1 1 0,-1 0 0,0-1 0,0 1 0,1-1 0,1 0 0,-3 0 0,1 0 0,-1 0 0,0 0 0,0 0 0,0 0 0,0 0 0,0-1 0,0 1 0,0 0 0,0 0 0,-1-1 0,1 1 0,0 0 0,0-3 0,8-26 0,-6 18 0,1-3 0,0-1 0,-1 1 0,3-29 0,0-110 0,0 11 0,-3 121-76,2-45-1213,-6 61-5537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2T22:02:13.057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228 2 24575,'-54'-1'0,"-58"2"0,110-1 0,-1 0 0,0 1 0,1-1 0,-1 1 0,1 0 0,-1-1 0,1 1 0,-1 1 0,1-1 0,-1 0 0,1 0 0,0 1 0,0 0 0,0-1 0,0 1 0,0 0 0,0 0 0,0 0 0,1 0 0,-1 0 0,1 0 0,-1 1 0,1-1 0,0 0 0,0 1 0,0-1 0,-1 4 0,0 1 0,1 0 0,0 0 0,0 1 0,1-1 0,-1 0 0,2 0 0,-1 1 0,1-1 0,1 7 0,-1-12 0,0 0 0,-1-1 0,1 1 0,0 0 0,0-1 0,0 1 0,0-1 0,0 1 0,0-1 0,0 0 0,0 1 0,0-1 0,1 0 0,-1 0 0,1 0 0,-1 0 0,1 0 0,-1 0 0,1 0 0,0-1 0,-1 1 0,1 0 0,0-1 0,-1 1 0,5-1 0,6 2 0,0-1 0,25 0 0,3 1 0,-11 4 0,-20-3 0,1-1 0,-1 0 0,1 0 0,-1-1 0,1-1 0,0 1 0,12-2 0,-19 0 0,-1 0 0,1 0 0,-1 0 0,1-1 0,-1 1 0,1 0 0,-1-1 0,0 0 0,0 1 0,0-1 0,0 0 0,0 0 0,0 0 0,0-1 0,0 1 0,-1 0 0,1-1 0,-1 1 0,0-1 0,0 1 0,0-1 0,0 1 0,0-1 0,0-4 0,0 1 0,0 0 0,0 1 0,0-1 0,-1 0 0,0 0 0,0 1 0,-1-1 0,0 0 0,0 1 0,0-1 0,-2-6 0,0 9-85,1 0 0,-1 0-1,0 1 1,0-1 0,0 0-1,0 1 1,0 0 0,0-1-1,-1 1 1,1 1 0,-1-1-1,1 0 1,-1 1 0,0 0-1,-5-1 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2T22:02:16.118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240 20 24575,'0'0'0,"0"-1"0,0 0 0,-1 1 0,1-1 0,0 0 0,-1 1 0,1-1 0,0 1 0,-1-1 0,1 1 0,-1-1 0,1 1 0,-1-1 0,1 1 0,-1-1 0,1 1 0,-1-1 0,0 1 0,1 0 0,-1-1 0,0 1 0,1 0 0,-1 0 0,0 0 0,1-1 0,-1 1 0,0 0 0,1 0 0,-2 0 0,-27-2 0,22 2 0,-16-2 0,7 0 0,1 1 0,-1 0 0,1 1 0,-20 3 0,31-2 0,1-1 0,0 1 0,0-1 0,0 1 0,0 0 0,1 0 0,-1 0 0,0 1 0,0-1 0,1 1 0,-1 0 0,0-1 0,1 1 0,0 0 0,-1 1 0,1-1 0,0 0 0,0 0 0,0 1 0,1 0 0,-1-1 0,1 1 0,-1 0 0,1-1 0,0 1 0,0 0 0,-1 5 0,1-4 0,0 1 0,0 0 0,1 0 0,-1 0 0,1-1 0,0 1 0,1 0 0,-1 0 0,1 0 0,0-1 0,0 1 0,1 0 0,-1-1 0,5 9 0,-5-11 0,1 1 0,0-1 0,0 1 0,1-1 0,-1 0 0,1 1 0,-1-1 0,1 0 0,-1-1 0,1 1 0,0 0 0,0-1 0,0 0 0,0 0 0,0 0 0,0 0 0,0 0 0,1 0 0,-1-1 0,0 1 0,0-1 0,6 0 0,48 1 0,85-3 0,-140 2 0,0-1 0,1 1 0,-1-1 0,0 1 0,0-1 0,0 1 0,0-1 0,0 0 0,-1 0 0,1 0 0,0 0 0,0-1 0,-1 1 0,1 0 0,0-1 0,-1 1 0,1-1 0,-1 1 0,0-1 0,0 0 0,1 1 0,-1-1 0,0 0 0,-1 0 0,1 0 0,0 0 0,0 0 0,-1 0 0,1 0 0,-1 0 0,0 0 0,0 0 0,0-5 0,1 3 0,-2-1 0,1 1 0,0 0 0,-1-1 0,0 1 0,0 0 0,0-1 0,-1 1 0,1 0 0,-1 0 0,0 0 0,0 0 0,0 0 0,-1 0 0,-3-3 0,4 4-114,-1 0 1,0 0-1,0 1 0,0-1 0,-1 1 1,1 0-1,0 0 0,-1 0 0,0 0 1,1 1-1,-5-2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2T22:03:04.129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218 1 24575,'-10'-1'0,"-3"1"0,0 0 0,0 1 0,0 0 0,0 1 0,-21 5 0,33-6 0,-5 0 0,0 0 0,1 1 0,-1 0 0,1 0 0,0 1 0,-1 0 0,1-1 0,0 2 0,0-1 0,1 0 0,-1 1 0,1 0 0,0 0 0,-6 7 0,7-6 0,0 0 0,0 0 0,0 0 0,0 1 0,1-1 0,0 1 0,0 0 0,1-1 0,-1 1 0,1 0 0,0 9 0,1-12 0,0 1 0,0 0 0,0 0 0,1-1 0,0 1 0,-1 0 0,1-1 0,1 1 0,-1-1 0,0 1 0,1-1 0,0 1 0,0-1 0,0 0 0,0 0 0,0 0 0,1 0 0,-1-1 0,5 5 0,-3-6 0,1 1 0,-1-1 0,1 1 0,-1-1 0,1-1 0,-1 1 0,1 0 0,0-1 0,-1 0 0,1 0 0,0-1 0,6-1 0,10 1 0,14 2 0,-17 0 0,30-2 0,-43 1 0,-1-1 0,1 1 0,-1-1 0,1-1 0,-1 1 0,0 0 0,1-1 0,-1 0 0,0 0 0,0 0 0,6-5 0,-8 5 0,0 0 0,-1 0 0,1-1 0,-1 1 0,1 0 0,-1-1 0,0 1 0,0-1 0,0 1 0,0-1 0,0 0 0,0 1 0,-1-1 0,1-3 0,0-43 0,-1 38 0,0 8 0,0 0 0,0 0 0,0 0 0,0 0 0,-1 0 0,1 1 0,-1-1 0,0 0 0,0 0 0,0 1 0,0-1 0,0 1 0,0-1 0,-1 1 0,1-1 0,-1 1 0,0 0 0,0 0 0,0-1 0,0 1 0,0 1 0,0-1 0,-1 0 0,-4-2 0,3 0-1365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2T22:03:06.385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186 1 24575,'-28'-1'0,"-38"2"0,60 0 0,1-1 0,-1 1 0,1 0 0,-1 1 0,1 0 0,-1-1 0,1 2 0,0-1 0,-6 4 0,9-4 0,-1 0 0,0 1 0,1 0 0,-1-1 0,1 1 0,0 0 0,0 0 0,0 0 0,0 0 0,1 0 0,-1 1 0,1-1 0,0 1 0,0-1 0,0 0 0,1 1 0,-1 0 0,1-1 0,-1 1 0,1-1 0,0 1 0,1 0 0,-1-1 0,1 1 0,-1-1 0,1 1 0,0-1 0,0 0 0,1 1 0,-1-1 0,1 0 0,0 0 0,-1 1 0,4 2 0,-3-4 0,0 1 0,0-1 0,0 1 0,0-1 0,0 0 0,1 0 0,-1 0 0,1 0 0,-1-1 0,1 1 0,0-1 0,-1 1 0,1-1 0,0 0 0,0 0 0,0 0 0,0 0 0,0-1 0,0 1 0,1-1 0,-1 0 0,0 0 0,0 0 0,0 0 0,4-1 0,49 2 0,-35 0 0,1-1 0,40-4 0,-61 3 0,1 1 0,-1 0 0,0-1 0,0 1 0,1-1 0,-1 1 0,0-1 0,0 0 0,0 1 0,0-1 0,0 0 0,1 0 0,-2 0 0,1 0 0,0 0 0,0 0 0,0 0 0,0 0 0,-1 0 0,2-3 0,-1 1 0,1 0 0,-1-1 0,-1 1 0,1 0 0,0-1 0,-1 1 0,0-1 0,0-4 0,0 2 0,0-1 0,-1 1 0,0-1 0,-1 0 0,1 1 0,-1 0 0,0-1 0,-5-8 0,3 8-107,2 4-73,0-1 0,0 1 1,0 0-1,0 0 0,-1 0 1,-3-3-1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2T22:03:09.373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228 22 24575,'-1'-1'0,"1"0"0,-1 1 0,1-1 0,-1 0 0,1 1 0,-1-1 0,1 0 0,-1 1 0,0-1 0,1 1 0,-1-1 0,0 1 0,0 0 0,1-1 0,-1 1 0,0 0 0,0-1 0,0 1 0,1 0 0,-1 0 0,0 0 0,-1 0 0,-20-3 0,-14-1 0,19 2 0,0 0 0,-25 1 0,39 1 0,-1 1 0,0-1 0,0 1 0,0 0 0,0 0 0,0 0 0,1 0 0,-1 0 0,0 1 0,1 0 0,0 0 0,-1 0 0,1 0 0,0 0 0,-6 6 0,7-5 0,0 0 0,1 0 0,-1 0 0,1 1 0,0-1 0,0 0 0,0 1 0,0-1 0,0 1 0,1-1 0,0 6 0,-1-2 0,1-1 0,0 1 0,1-1 0,0 1 0,2 9 0,-2-13 0,0-1 0,0 1 0,1-1 0,-1 0 0,1 0 0,0 1 0,-1-1 0,1 0 0,0 0 0,0 0 0,0-1 0,1 1 0,-1-1 0,0 1 0,1-1 0,-1 1 0,1-1 0,-1 0 0,6 1 0,0 0 0,0 0 0,0 0 0,1-1 0,-1 0 0,11-1 0,10 1 0,-20 0 0,1-1 0,0 0 0,0-1 0,10-1 0,-18 1 0,1 1 0,-1-1 0,1 0 0,-1 0 0,0 0 0,0 0 0,1 0 0,-1-1 0,0 1 0,0 0 0,0-1 0,0 0 0,0 1 0,-1-1 0,1 0 0,0 0 0,-1 0 0,0 0 0,1 0 0,0-4 0,1 0-39,-2 0 0,1 0 0,-1 0 0,0 0 0,0 0 0,-1 0-1,1 0 1,-2-10 0,1 3-974,0 7-5813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2T22:03:12.076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272 23 24575,'0'-1'0,"0"1"0,-1-1 0,1 0 0,-1 1 0,1-1 0,-1 1 0,1-1 0,-1 1 0,1-1 0,-1 1 0,0-1 0,1 1 0,-1 0 0,0-1 0,1 1 0,-1 0 0,0-1 0,1 1 0,-1 0 0,-1 0 0,-20-6 0,18 5 0,-12-2 0,0 1 0,0 1 0,0 0 0,-27 3 0,1-1 0,38-1 0,0 0 0,0 0 0,0 1 0,1 0 0,-1-1 0,0 1 0,0 0 0,0 1 0,1-1 0,-1 1 0,1-1 0,-1 1 0,1 0 0,-5 4 0,6-4 0,0 0 0,0 0 0,0 1 0,0-1 0,0 1 0,1 0 0,-1-1 0,1 1 0,-1 0 0,1 0 0,0 0 0,0 0 0,1 0 0,-1 0 0,1 0 0,-1 0 0,1 0 0,0 5 0,0-4 0,0 1 0,0 0 0,0 0 0,1 0 0,0-1 0,0 1 0,0 0 0,4 8 0,-4-11 0,0 0 0,1-1 0,-1 1 0,1 0 0,-1-1 0,1 1 0,0-1 0,-1 0 0,1 1 0,0-1 0,0 0 0,0 0 0,0 0 0,0-1 0,1 1 0,-1 0 0,0-1 0,0 1 0,0-1 0,0 0 0,4 0 0,95 7 0,-77-5 0,36-4 0,-56 0 0,0 0 0,-1-1 0,1 0 0,-1 0 0,0 0 0,0 0 0,0 0 0,-1 0 0,1-1 0,-1 1 0,3-6 0,1 1 0,-4 5-38,-1 0-1,0 0 0,0 0 0,0-1 1,0 1-1,0 0 0,0-1 0,-1 1 1,0 0-1,1-1 0,-1 1 1,-1-1-1,1-2 0,-1-1-784,1 1-6003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2T22:03:15.721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186 0 24575,'-22'0'0,"-34"4"0,48-2 0,1-1 0,-1 1 0,1 0 0,-1 1 0,1 0 0,0 0 0,0 0 0,-7 5 0,12-6 0,-1-1 0,1 1 0,0-1 0,-1 1 0,1 0 0,0 0 0,0 0 0,0 0 0,1 0 0,-1 0 0,0 1 0,1-1 0,0 1 0,-1-1 0,1 1 0,0-1 0,0 1 0,0 0 0,1-1 0,-1 1 0,1 0 0,-1 0 0,1-1 0,0 1 0,0 0 0,1 5 0,-1-5 0,0-1 0,0 1 0,0 0 0,0-1 0,1 1 0,-1-1 0,1 1 0,0-1 0,0 1 0,0-1 0,0 1 0,0-1 0,2 3 0,0-2 0,0 0 0,1 0 0,-1 0 0,1 0 0,0 0 0,4 1 0,-1 1 0,-1-1 0,0 1 0,1-2 0,-1 1 0,1-1 0,0 0 0,0 0 0,0-1 0,0 0 0,0 0 0,1 0 0,13 0 0,12 2 0,-26-3 0,0 1 0,0-1 0,1-1 0,-1 1 0,0-1 0,0-1 0,0 1 0,0-1 0,1 0 0,-1-1 0,9-3 0,-14 4 0,0-1 0,-1 0 0,1 1 0,0-1 0,-1 0 0,0 0 0,1 0 0,-1 0 0,0 0 0,0 0 0,0 0 0,0 0 0,0 0 0,-1-1 0,1 1 0,-1 0 0,1-1 0,-1 1 0,0 0 0,0-1 0,0-2 0,0-6 0,-1 0 0,-4-22 0,2 19 0,-2 1 0,-11-25 0,16 37 0,-1-1-35,-1 1 1,1-1-1,0 1 0,-1-1 0,1 1 0,-1 0 0,1 0 1,-1-1-1,1 1 0,-3-1 0,1 0-947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2T22:03:18.541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273 9 24575,'-1'0'0,"1"-1"0,0 0 0,-1 1 0,1-1 0,-1 1 0,1 0 0,-1-1 0,0 1 0,1-1 0,-1 1 0,1 0 0,-1-1 0,0 1 0,1 0 0,-1 0 0,0-1 0,1 1 0,-1 0 0,0 0 0,1 0 0,-1 0 0,0 0 0,1 0 0,-2 0 0,-23 0 0,22 0 0,-33-1 0,9 1 0,-30 2 0,50-1 0,-1 0 0,1 0 0,-1 1 0,1 0 0,0 0 0,0 1 0,0 0 0,-12 7 0,16-7 0,0 0 0,0 0 0,1 1 0,-1-1 0,1 1 0,0-1 0,0 1 0,0 0 0,0 0 0,0 0 0,1 0 0,0 0 0,0 0 0,0 1 0,0-1 0,1 0 0,0 0 0,0 1 0,0-1 0,0 0 0,0 0 0,1 1 0,0-1 0,0 0 0,0 0 0,3 6 0,-3-8 0,1-1 0,-1 1 0,1-1 0,-1 1 0,1-1 0,0 0 0,0 0 0,0 1 0,0-1 0,0 0 0,0-1 0,0 1 0,0 0 0,0-1 0,0 1 0,0-1 0,3 1 0,41 1 0,-38-2 0,37 1 0,111-2 0,-155 1 0,1-1 0,-1 1 0,1 0 0,-1 0 0,0-1 0,1 1 0,-1-1 0,0 0 0,1 1 0,-1-1 0,0 0 0,0 1 0,1-1 0,-1 0 0,0 0 0,0 0 0,0 0 0,0 0 0,0-1 0,0 1 0,0-2 0,1 0 0,-1 0 0,0 0 0,0-1 0,0 1 0,0 0 0,0-1 0,-1 1 0,1-8 0,-1 1 0,-1 0 0,0-1 0,-1 1 0,0 0 0,-5-15 0,7 24-91,-1-1 0,0 0 0,1 1 0,-1-1 0,0 1 0,0-1 0,0 1 0,0-1 0,0 1 0,-1 0 0,1-1 0,0 1 0,-1 0 0,-2-2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2T22:03:21.145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215 10 24575,'-1'0'0,"1"-1"0,0 1 0,-1-1 0,1 1 0,-1 0 0,1-1 0,-1 1 0,1 0 0,0-1 0,-1 1 0,1 0 0,-1 0 0,1 0 0,-1-1 0,1 1 0,-1 0 0,0 0 0,1 0 0,-1 0 0,1 0 0,-1 0 0,1 0 0,-2 0 0,-16-1 0,15 1 0,-18-1 0,9 0 0,-1 0 0,1 1 0,-1 0 0,1 1 0,-1 0 0,1 1 0,0 1 0,0 0 0,-15 5 0,25-6 0,1-1 0,-1 1 0,0 0 0,1 0 0,-1 0 0,1-1 0,-1 1 0,1 1 0,0-1 0,0 0 0,0 0 0,0 0 0,0 1 0,0-1 0,1 0 0,-1 1 0,1-1 0,0 0 0,0 1 0,0 3 0,-1 4 0,1-1 0,1 1 0,2 17 0,-2-26 0,0 1 0,0-1 0,-1 1 0,1-1 0,0 0 0,0 1 0,0-1 0,1 0 0,-1 0 0,0 0 0,0 0 0,0 0 0,1 0 0,-1 0 0,1 0 0,-1 0 0,1-1 0,-1 1 0,1-1 0,-1 1 0,1-1 0,-1 1 0,1-1 0,3 0 0,46 3 0,-43-3 0,141 7 0,-145-7 0,1 0 0,-1 0 0,0 0 0,1-1 0,-1 0 0,0 1 0,1-1 0,5-3 0,-9 3 0,1 0 0,-1 0 0,0 0 0,0 0 0,0 0 0,0 0 0,0 0 0,0-1 0,0 1 0,0 0 0,0-1 0,-1 1 0,1-1 0,0 1 0,-1-1 0,1 1 0,-1-1 0,0 1 0,1-1 0,-1 1 0,0-1 0,0 0 0,0 1 0,0-1 0,-1-2 0,1 0-52,-1 0-1,0 0 1,0 0-1,0 1 1,-1-1-1,1 0 1,-1 0-1,0 1 1,0-1-1,0 1 1,0 0-1,-1 0 1,1-1-1,-1 1 1,0 1-1,0-1 1,0 0-1,0 1 1,-1 0-1,1-1 1,-1 1-1,1 1 0,-1-1 1,0 0-1,-6-1 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2T22:03:24.122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220 2 24575,'-49'-1'0,"-54"2"0,100 0 0,-1 0 0,1 0 0,0 0 0,-1 0 0,1 1 0,0-1 0,0 1 0,0 0 0,0 0 0,0 0 0,1 1 0,-1-1 0,1 0 0,-1 1 0,1 0 0,0 0 0,0-1 0,0 1 0,-2 5 0,2-5 0,1-1 0,0 1 0,-1-1 0,1 1 0,0 0 0,1 0 0,-1 0 0,0 0 0,1 0 0,-1 0 0,1 0 0,0-1 0,0 1 0,0 0 0,1 0 0,-1 0 0,1 0 0,-1 0 0,1 0 0,0 0 0,0 0 0,0-1 0,2 4 0,0-3 0,0 0 0,0 0 0,0 0 0,0-1 0,1 1 0,-1-1 0,1 0 0,-1 0 0,1 0 0,0 0 0,0-1 0,0 1 0,0-1 0,0 0 0,0-1 0,5 2 0,10 0 0,1-1 0,22-2 0,-17 1 0,9 1 0,-23 0 0,1 0 0,0-1 0,0-1 0,18-3 0,-28 4 0,1-1 0,-1 0 0,0 0 0,0 0 0,0-1 0,0 1 0,-1 0 0,1-1 0,0 1 0,0-1 0,-1 0 0,1 1 0,-1-1 0,1 0 0,-1 0 0,0 0 0,0 0 0,0 0 0,1-4 0,-1 5 0,0-1 0,-1 0 0,1 0 0,-1 0 0,0 1 0,1-1 0,-1 0 0,0 0 0,0 0 0,0 0 0,0 0 0,0 0 0,-1 1 0,1-1 0,-1 0 0,1 0 0,-1 0 0,0 1 0,1-1 0,-1 0 0,0 1 0,0-1 0,-2-2 0,-6-5-195,0 0 0,-1 1 0,1 1 0,-2 0 0,1 0 0,-16-7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2T21:57:37.147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390 120 24575,'0'-7'0,"0"0"0,-1 0 0,1 0 0,-1 0 0,-4-14 0,4 19 0,0 0 0,0 0 0,0 0 0,0 0 0,0 0 0,0 0 0,-1 0 0,1 1 0,-1-1 0,1 1 0,-1-1 0,0 1 0,1-1 0,-1 1 0,0 0 0,0 0 0,0 0 0,0 0 0,0 0 0,0 1 0,0-1 0,0 0 0,-4 0 0,-36-7 0,16 3 0,-28-3 0,16 4 0,26 2 0,-1 1 0,0 0 0,0 0 0,0 2 0,-24 2 0,35-2 0,0-1 0,0 1 0,0 0 0,0 0 0,1 0 0,-1 0 0,0 0 0,1 0 0,-1 0 0,0 1 0,1-1 0,-1 1 0,1-1 0,0 1 0,0-1 0,-1 1 0,0 2 0,-13 34 0,2-5 0,10-27 0,1 0 0,0 0 0,0 0 0,1 0 0,-1 0 0,1 0 0,1 1 0,-1 10 0,-2 16 0,0-10 0,2-1 0,0 0 0,4 34 0,-1-46 0,0 0 0,1 0 0,0 0 0,0-1 0,1 0 0,0 1 0,1-1 0,0 0 0,1-1 0,-1 1 0,1-1 0,1-1 0,0 1 0,0-1 0,14 11 0,-16-16 0,0 0 0,0 0 0,1 0 0,-1-1 0,1 0 0,-1 0 0,1 0 0,-1-1 0,10 0 0,-7 0 0,0 1 0,0-1 0,13 4 0,-14-2 0,0 0 0,0-1 0,0 0 0,1 0 0,-1-1 0,0 0 0,10-1 0,-13 0 0,0 1 0,0-1 0,0 0 0,1 0 0,-1-1 0,0 1 0,-1-1 0,1 0 0,0 0 0,0 0 0,-1-1 0,1 1 0,3-5 0,2-2 0,0 0 0,-1-1 0,0-1 0,0 0 0,7-15 0,-11 18 0,-1 0 0,0 0 0,0 0 0,-1 0 0,0-1 0,-1 1 0,1-1 0,-2 0 0,1-9 0,-1 7 0,0-4 0,0 1 0,-1 0 0,0-1 0,-1 1 0,-1 0 0,-7-24 0,8 33-1365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2T22:03:27.146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265 22 24575,'-1'-1'0,"1"0"0,0 0 0,-1 1 0,1-1 0,-1 0 0,0 0 0,1 1 0,-1-1 0,0 1 0,1-1 0,-1 0 0,0 1 0,1-1 0,-1 1 0,0 0 0,0-1 0,0 1 0,0-1 0,1 1 0,-1 0 0,0 0 0,0 0 0,-1-1 0,-24-3 0,25 3 0,-31-1 0,1 0 0,-45 4 0,71-2 0,1 1 0,0 0 0,-1-1 0,1 1 0,0 1 0,0-1 0,0 1 0,0-1 0,0 1 0,0 0 0,-7 5 0,9-5 0,0 0 0,0 0 0,0 0 0,0 0 0,1 0 0,-1 0 0,1 1 0,-1-1 0,1 1 0,0-1 0,0 1 0,0-1 0,0 1 0,0-1 0,1 1 0,-1 0 0,1 0 0,0-1 0,0 5 0,0-4 0,0 0 0,0 0 0,1 0 0,-1 0 0,1 0 0,0 0 0,0 0 0,0 0 0,0 0 0,0 0 0,1-1 0,-1 1 0,1-1 0,0 1 0,0-1 0,3 4 0,-1-2 0,1-1 0,-1 1 0,1-1 0,0-1 0,-1 1 0,1-1 0,1 1 0,7 1 0,4 1 0,0-2 0,1 0 0,-1-1 0,34-1 0,-42-1 0,1-1 0,0-1 0,0 0 0,-1 0 0,1-1 0,-1 0 0,0-1 0,12-6 0,-19 9 0,-1 0 0,0-1 0,0 1 0,0 0 0,0-1 0,0 1 0,-1-1 0,1 1 0,0-1 0,-1 0 0,1 1 0,-1-1 0,0 0 0,1 1 0,-1-1 0,0 0 0,0 1 0,0-1 0,0 0 0,0 1 0,0-1 0,-1 0 0,0-2 0,0-4 0,-1 0 0,0 0 0,-5-11 0,-4-9-1365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2T22:03:29.551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291 4 24575,'-56'-1'0,"28"-1"0,1 2 0,-52 6 0,71-5 0,1 0 0,-1 1 0,1 0 0,0 1 0,-1-1 0,-8 6 0,13-6 0,0 0 0,1 0 0,-1 0 0,1 0 0,-1 1 0,1-1 0,0 1 0,0 0 0,0-1 0,1 1 0,-1 0 0,0 0 0,1 0 0,0 0 0,0 0 0,-2 7 0,2-5 0,0 0 0,0 1 0,0-1 0,0 1 0,1-1 0,0 1 0,1 5 0,-1-10 0,0 1 0,1-1 0,-1 1 0,1-1 0,-1 0 0,1 1 0,0-1 0,-1 0 0,1 1 0,0-1 0,0 0 0,0 0 0,0 0 0,0 0 0,0 0 0,0 0 0,1 0 0,-1 0 0,0 0 0,0 0 0,1-1 0,-1 1 0,0-1 0,1 1 0,-1-1 0,1 1 0,-1-1 0,1 0 0,2 1 0,25 1 0,37 0 0,11 0 0,-72-1 0,16 1 0,-1-1 0,1 0 0,0-1 0,27-5 0,-47 5 0,1-1 0,-1 0 0,0 0 0,0 0 0,1 0 0,-1 0 0,0 0 0,0-1 0,0 1 0,-1 0 0,1-1 0,0 1 0,0 0 0,-1-1 0,1 1 0,0-1 0,-1 1 0,0-1 0,1 1 0,-1-1 0,0 1 0,0-1 0,0 1 0,0-1 0,0 0 0,0-2 0,0-2 0,-1 0 0,1 0 0,-1-1 0,0 1 0,-3-10 0,-13-34-1365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2T22:03:32.222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199 8 24575,'0'-1'0,"-1"0"0,1 1 0,-1-1 0,0 1 0,0-1 0,1 0 0,-1 1 0,0 0 0,0-1 0,0 1 0,1-1 0,-1 1 0,0 0 0,0 0 0,0-1 0,0 1 0,0 0 0,0 0 0,0 0 0,0 0 0,1 0 0,-1 0 0,-1 1 0,-34-1 0,26 0 0,-6 0 0,6 0 0,0 0 0,1 0 0,-1 1 0,0 0 0,-16 4 0,24-4 0,0 0 0,-1 0 0,1 0 0,0 1 0,-1-1 0,1 0 0,0 1 0,0 0 0,0-1 0,1 1 0,-1 0 0,0 0 0,0 0 0,1 0 0,0 0 0,-1 0 0,1 1 0,0-1 0,0 0 0,0 1 0,0-1 0,0 0 0,1 1 0,-1-1 0,1 1 0,0 4 0,-1-2 0,0 0 0,1 0 0,0 1 0,0-1 0,1 0 0,-1 0 0,3 9 0,-2-13 0,0 1 0,0-1 0,0 1 0,0-1 0,0 1 0,0-1 0,0 0 0,0 1 0,1-1 0,-1 0 0,1 0 0,-1 0 0,1 0 0,-1 0 0,1 0 0,-1 0 0,1-1 0,0 1 0,-1 0 0,1-1 0,0 1 0,0-1 0,-1 0 0,4 0 0,43 10 0,-31-5 0,1-1 0,29 2 0,-42-6 0,-1 0 0,1 0 0,-1 0 0,1-1 0,-1 0 0,1 1 0,-1-2 0,0 1 0,1 0 0,-1-1 0,0 0 0,0 0 0,0 0 0,0 0 0,5-5 0,-8 5 0,0 1 0,0 0 0,0-1 0,0 1 0,0-1 0,0 1 0,-1-1 0,1 1 0,-1-1 0,1 0 0,-1 1 0,1-1 0,-1 0 0,0 1 0,0-1 0,0 0 0,0 1 0,0-1 0,0 0 0,-1 1 0,1-1 0,-1 0 0,1 1 0,-1-1 0,1 0 0,-2-1 0,0-2 0,0 1 0,0 0 0,-1-1 0,1 1 0,-1 0 0,0 0 0,-6-6 0,-1-1-1365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2T22:03:34.737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267 24 24575,'-5'-1'0,"0"0"0,0 0 0,0 0 0,0 0 0,-7-4 0,-14-3 0,0 5 0,-1 1 0,1 1 0,-44 5 0,67-4 0,1 0 0,-1 1 0,1-1 0,0 1 0,0 0 0,-1-1 0,1 1 0,0 0 0,0 0 0,0 1 0,0-1 0,0 0 0,0 1 0,0-1 0,0 1 0,1-1 0,-1 1 0,1 0 0,-1 0 0,1 0 0,-1 0 0,1 0 0,0 0 0,0 0 0,0 0 0,0 0 0,1 1 0,-1-1 0,0 5 0,-1 4 0,1 1 0,0-1 0,1 1 0,3 20 0,-3-31 0,0 0 0,0 1 0,1-1 0,-1 0 0,1 1 0,-1-1 0,1 0 0,-1 0 0,1 0 0,0 0 0,-1 0 0,1 1 0,0-1 0,0 0 0,0-1 0,0 1 0,0 0 0,0 0 0,1 1 0,2 0 0,-1-1 0,0 1 0,1 0 0,0-1 0,-1 0 0,7 1 0,5 1 0,0-2 0,22 0 0,-34-1 0,50 1 0,57-3 0,-109 3 0,1-1 0,-1 0 0,1 0 0,-1-1 0,1 1 0,-1 0 0,0 0 0,1-1 0,-1 1 0,1-1 0,-1 1 0,1-1 0,-1 0 0,0 1 0,0-1 0,1 0 0,-1 0 0,0 0 0,0 0 0,0 0 0,0 0 0,0 0 0,0 0 0,0-1 0,0 1 0,0 0 0,-1 0 0,1-1 0,-1 1 0,1-1 0,-1 1 0,1-1 0,-1-1 0,0-1 0,0-1 0,0 1 0,-1-1 0,0 1 0,0-1 0,0 1 0,0 0 0,-1-1 0,-3-7 0,3 8-110,0 1-4,1 0 0,0 0 0,-1 0 0,0 0 0,1 0 0,-1 1 0,0-1-1,-1 1 1,1-1 0,-3-1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2T22:03:39.953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216 1 24575,'-50'-1'0,"-52"3"0,100-2 0,1 0 0,0 1 0,-1-1 0,1 1 0,-1 0 0,1-1 0,0 1 0,0 0 0,-1 0 0,1 0 0,0 0 0,0 0 0,0 0 0,0 0 0,0 0 0,-1 3 0,-16 25 0,7-9 0,9-18 0,1 0 0,0 0 0,0 0 0,0 0 0,0 0 0,0 0 0,0 0 0,0 0 0,1 1 0,-1-1 0,1 0 0,-1 0 0,1 1 0,0-1 0,0 0 0,0 1 0,0-1 0,1 0 0,-1 1 0,0-1 0,1 0 0,0 0 0,0 1 0,-1-1 0,1 0 0,1 0 0,-1 0 0,0 0 0,0 0 0,1 0 0,-1-1 0,1 1 0,-1 0 0,1-1 0,0 1 0,0-1 0,0 1 0,0-1 0,0 0 0,0 0 0,0 0 0,0 0 0,0 0 0,0-1 0,1 1 0,-1 0 0,0-1 0,0 0 0,5 1 0,50 1 0,67-5 0,-122 2 0,-1 1 0,1-1 0,0 0 0,-1 0 0,1 0 0,-1 0 0,1 0 0,-1 0 0,0 0 0,1-1 0,-1 1 0,0 0 0,0-1 0,0 1 0,0-1 0,0 0 0,0 1 0,0-1 0,0 0 0,-1 1 0,1-1 0,-1 0 0,1 0 0,-1 1 0,0-1 0,0-2 0,2-7 0,0 0 0,-1-22 0,-1 30-151,0-1-1,0 1 0,-1 0 0,0-1 1,1 1-1,-1 0 0,0-1 1,-3-4-1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2T22:03:42.665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207 18 24575,'-3'-2'0,"1"1"0,-1 0 0,0-1 0,1 1 0,-1 1 0,0-1 0,0 0 0,0 0 0,0 1 0,-3 0 0,5-1 0,-66-4 0,62 4 0,0 1 0,-1 1 0,1-1 0,0 1 0,0 0 0,0 0 0,0 0 0,-1 1 0,2 0 0,-8 3 0,8-2 0,1 0 0,0 0 0,-1 1 0,1-1 0,1 1 0,-1 0 0,1-1 0,-1 1 0,1 0 0,0 1 0,1-1 0,-1 0 0,1 0 0,-2 6 0,2-7 0,0 1 0,0 0 0,1 1 0,-1-1 0,1 0 0,0 0 0,0 0 0,0 0 0,1 0 0,0 0 0,-1 0 0,1 0 0,0 0 0,1 0 0,2 6 0,-2-8 0,0 0 0,0 0 0,-1-1 0,1 1 0,0-1 0,1 1 0,-1-1 0,0 0 0,0 0 0,1 0 0,-1 0 0,0-1 0,1 1 0,-1 0 0,5 0 0,41 2 0,-43-3 0,32 1 0,-4 1 0,-1-2 0,48-6 0,-79 6 0,0 0 0,1 0 0,-1 0 0,0-1 0,1 1 0,-1 0 0,0-1 0,1 1 0,-1-1 0,0 0 0,0 1 0,0-1 0,1 0 0,-1 0 0,0 1 0,0-1 0,0 0 0,0 0 0,0 0 0,-1 0 0,1 0 0,0-1 0,0 1 0,-1 0 0,1 0 0,-1 0 0,1-1 0,-1 1 0,1 0 0,-1-1 0,0 1 0,0 0 0,1-1 0,-1 1 0,0 0 0,0-1 0,0 1 0,-1 0 0,1-1 0,0 1 0,0 0 0,-1-1 0,1 1 0,-2-2 0,-2-8 0,-1 0 0,0 0 0,-1 1 0,-9-13 0,5 8 0,8 12-103,0-2-78,-1 0 1,0 0 0,-1 0 0,1 1-1,-1 0 1,-5-6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2T22:03:45.128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212 1 24575,'-49'0'0,"-53"1"0,99-1 0,1 0 0,0 1 0,-1 0 0,1 0 0,0 0 0,-1 0 0,1 0 0,0 0 0,0 0 0,0 0 0,0 1 0,0 0 0,0-1 0,0 1 0,0 0 0,1 0 0,-1 0 0,1 0 0,-1 0 0,1 0 0,0 0 0,-2 4 0,0 1 0,1-1 0,0 1 0,0-1 0,0 1 0,1 0 0,-1 13 0,2-15 0,0 0 0,-1 1 0,1 0 0,1-1 0,-1 1 0,1-1 0,2 9 0,-3-12 0,1-1 0,0 1 0,0 0 0,0-1 0,0 1 0,0 0 0,1-1 0,-1 0 0,0 1 0,1-1 0,-1 0 0,1 1 0,-1-1 0,1 0 0,0 0 0,-1 0 0,1-1 0,0 1 0,0 0 0,0-1 0,0 1 0,2 0 0,33 5 0,0-1 0,1-2 0,50-2 0,-87-1 0,0 0 0,0 0 0,0-1 0,0 1 0,0 0 0,0 0 0,0-1 0,0 1 0,0 0 0,0-1 0,0 1 0,-1-1 0,1 1 0,0-1 0,0 0 0,0 1 0,-1-1 0,1 0 0,0 1 0,-1-1 0,1 0 0,1-1 0,-1-1 0,0 0 0,0 1 0,0-1 0,0 0 0,0 1 0,-1-1 0,1 0 0,-1-3 0,1-5 0,-2 1 0,1-1 0,-4-16 0,2 17-273,-1 1 0,0-1 0,0 1 0,-7-11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2T22:03:47.590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172 2 24575,'-24'-1'0,"13"1"0,-1 0 0,0 0 0,-21 4 0,29-3 0,0 0 0,1 0 0,-1 1 0,0-1 0,1 1 0,-1 0 0,1 0 0,-1 0 0,1 1 0,0-1 0,0 1 0,0 0 0,0 0 0,0 0 0,-2 4 0,2-3 0,0 0 0,1 0 0,-1 1 0,1-1 0,0 1 0,0 0 0,1-1 0,-1 1 0,1 0 0,-1 10 0,2-13 0,0-1 0,0 1 0,0 0 0,0 0 0,1-1 0,-1 1 0,1 0 0,-1-1 0,1 1 0,-1 0 0,1-1 0,0 1 0,0-1 0,0 1 0,0-1 0,0 1 0,0-1 0,0 0 0,1 1 0,-1-1 0,0 0 0,1 0 0,-1 0 0,1 0 0,-1 0 0,1 0 0,-1-1 0,1 1 0,0 0 0,-1-1 0,1 1 0,0-1 0,-1 0 0,4 1 0,34 4 0,-1-2 0,1-1 0,44-5 0,-78 3 0,0-1 0,0 0 0,0 0 0,0-1 0,1 1 0,-2-1 0,1 0 0,0-1 0,0 1 0,-1-1 0,1 0 0,6-6 0,-10 8 0,1 0 0,-1 0 0,0 0 0,0-1 0,0 1 0,0-1 0,0 1 0,0-1 0,0 1 0,0-1 0,0 1 0,-1-1 0,1 0 0,-1 1 0,1-1 0,-1 0 0,0 1 0,0-1 0,1 0 0,-1 0 0,0 0 0,-1 1 0,1-1 0,0 0 0,0 0 0,-1 1 0,1-1 0,-1 0 0,0 1 0,1-1 0,-1 1 0,0-1 0,0 1 0,0-1 0,0 1 0,0-1 0,0 1 0,0 0 0,-1 0 0,-1-2 0,-1-1 0,-1 0 0,0 0 0,0 1 0,0-1 0,-1 1 0,1 1 0,-1-1 0,1 1 0,-1 0 0,0 0 0,0 1 0,0-1 0,0 1 0,0 0 0,0 1 0,-8 0 0,-8-4-1365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2T22:03:49.874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192 8 24575,'-41'-6'0,"32"5"0,-2 1 0,0 0 0,1 0 0,-15 2 0,22-1 0,0 0 0,-1 0 0,1 0 0,0 0 0,0 0 0,0 1 0,0-1 0,0 1 0,1 0 0,-1 0 0,0 0 0,1 0 0,-1 0 0,1 0 0,-3 4 0,1-2 0,1 1 0,-1 0 0,1 0 0,0 1 0,0-1 0,0 0 0,1 1 0,0 0 0,-3 9 0,4-10 0,0-1 0,0 1 0,0-1 0,1 1 0,-1 0 0,1-1 0,0 1 0,1 0 0,-1-1 0,1 1 0,2 7 0,-2-10 0,0 0 0,0 0 0,0 0 0,1 1 0,-1-2 0,1 1 0,0 0 0,-1 0 0,1 0 0,0-1 0,0 1 0,0-1 0,0 1 0,1-1 0,-1 0 0,0 0 0,0 0 0,1 0 0,-1 0 0,1-1 0,-1 1 0,5 0 0,22 2 0,0-1 0,0-1 0,43-5 0,-71 3 0,1 1 0,-1-1 0,0 1 0,1-1 0,-1 0 0,0 1 0,0-1 0,1 0 0,-1 0 0,0 0 0,0 0 0,0 0 0,0 0 0,-1 0 0,1-1 0,0 1 0,0 0 0,-1 0 0,1-1 0,0 1 0,-1 0 0,0-1 0,1 1 0,-1-1 0,0 1 0,1 0 0,-1-1 0,0-1 0,2-48 0,-2 43 0,-4-44-1365,3 46-5461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2T22:03:52.221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174 13 24575,'-1'0'0,"1"-1"0,-1 1 0,1-1 0,-1 1 0,1 0 0,-1-1 0,1 1 0,-1 0 0,1-1 0,-1 1 0,0 0 0,1-1 0,-1 1 0,1 0 0,-1 0 0,0 0 0,1 0 0,-1 0 0,0 0 0,1 0 0,-2 0 0,-19-1 0,19 1 0,-8 0 0,-1 0 0,1 0 0,0 1 0,-13 3 0,20-3 0,-1 0 0,1 0 0,0 1 0,-1-1 0,1 1 0,0-1 0,0 1 0,0 0 0,0 0 0,0 0 0,0 1 0,0-1 0,1 1 0,0 0 0,-4 3 0,3-1 0,1 0 0,-1-1 0,1 1 0,0 0 0,0 1 0,0-1 0,1 0 0,-1 1 0,1-1 0,1 0 0,-1 9 0,1-12 0,0 1 0,0-1 0,0 0 0,1 1 0,-1-1 0,1 0 0,0 0 0,0 1 0,0-1 0,0 0 0,0 0 0,0 0 0,0 0 0,0 0 0,1 0 0,-1-1 0,1 1 0,0 0 0,-1-1 0,1 1 0,0-1 0,0 1 0,0-1 0,0 0 0,0 0 0,0 0 0,1 0 0,3 1 0,15 2 0,1 0 0,0-1 0,0-2 0,0 0 0,34-3 0,1 0 0,-55 2 0,0 0 0,1-1 0,-1 1 0,1 0 0,-1-1 0,0 0 0,1 0 0,-1 0 0,0 0 0,0 0 0,0 0 0,1 0 0,-1-1 0,-1 1 0,1-1 0,0 0 0,0 1 0,0-1 0,-1 0 0,1 0 0,-1 0 0,0 0 0,1 0 0,-1 0 0,0-1 0,0 1 0,-1 0 0,2-4 0,-1 2 0,0-1 0,0 0 0,0 1 0,0-1 0,-1 1 0,0-1 0,0 0 0,0 0 0,-1 1 0,1-1 0,-1 1 0,0-1 0,-1 0 0,-2-5 0,3 7 0,-1 0 0,0 0 0,-1 0 0,1 1 0,0-1 0,-1 1 0,0-1 0,1 1 0,-1 0 0,-6-3 0,-34-16 0,35 18 0,-3-1-1365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2T21:57:41.770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374 98 24575,'-1'-3'0,"1"1"0,-1-1 0,0 0 0,1 0 0,-1 1 0,-1-1 0,1 0 0,0 1 0,0-1 0,-1 1 0,0-1 0,1 1 0,-1 0 0,0 0 0,0 0 0,-3-2 0,-38-29 0,43 33 0,-10-4 0,1 0 0,-1 1 0,0 1 0,1 0 0,-1 0 0,0 1 0,-14 0 0,20 0 0,-12 0 0,1 1 0,-24 2 0,35-1 0,-1 0 0,0 0 0,1 0 0,-1 0 0,1 1 0,0 0 0,-1 0 0,1 0 0,0 0 0,0 1 0,0 0 0,-5 4 0,2 0 0,1 0 0,0 1 0,0 0 0,1 0 0,-1 0 0,2 0 0,-1 1 0,1 0 0,1 0 0,0 0 0,0 0 0,0 1 0,-1 17 0,-2 23 0,2-21 0,1 31 0,3-49 0,0-1 0,1 1 0,0 0 0,1 0 0,5 17 0,-5-23 0,0 0 0,0 0 0,1 0 0,0 0 0,0-1 0,0 1 0,1-1 0,-1 0 0,1 0 0,0 0 0,0 0 0,0-1 0,7 4 0,36 36 0,-42-39 0,1 0 0,-1-1 0,0 1 0,1-1 0,0-1 0,0 1 0,0-1 0,0 0 0,0 0 0,0-1 0,0 1 0,1-2 0,6 2 0,31 1 0,-28 0 0,-1-2 0,1 0 0,0-1 0,30-4 0,-41 3 0,0-1 0,-1 0 0,1 0 0,-1 0 0,0-1 0,0 0 0,0 0 0,0 0 0,0 0 0,-1 0 0,1-1 0,-1 1 0,5-8 0,0 0 0,-1 1 0,-1-1 0,0 0 0,5-14 0,-8 16 0,-1-1 0,0 1 0,-1 0 0,0-14 0,1 4 0,-1 13 0,0-1 0,-1 1 0,0 0 0,0 0 0,0 0 0,0-1 0,-1 1 0,0 0 0,-1 0 0,1 0 0,-1 0 0,0 1 0,-6-12 0,-45-69 0,35 57-1365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2T22:03:56.678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247 14 24575,'-59'-13'0,"50"13"0,-11-1 0,0 1 0,-24 4 0,39-3 0,0 0 0,-1 0 0,1 0 0,0 1 0,0 0 0,0 0 0,1 0 0,-1 0 0,0 1 0,1 0 0,-1 0 0,1 0 0,-6 7 0,7-7 0,1 1 0,-1 0 0,1 0 0,0 0 0,1 0 0,-1 1 0,1-1 0,-1 0 0,1 1 0,0-1 0,0 6 0,1-7 0,-1 1 0,1-1 0,0 1 0,0-1 0,0 1 0,1-1 0,-1 0 0,1 1 0,0-1 0,0 0 0,0 1 0,0-1 0,1 0 0,-1 0 0,3 4 0,-3-6 0,1 0 0,-1 0 0,0 0 0,1 0 0,-1 0 0,0-1 0,1 1 0,-1 0 0,1-1 0,-1 1 0,1-1 0,0 1 0,-1-1 0,1 0 0,2 0 0,31-1 0,-6 1 0,2 3 0,0 0 0,57-4 0,-86 1 0,-1-1 0,0 1 0,0 0 0,0-1 0,0 1 0,0-1 0,0 1 0,1-1 0,-1 0 0,-1 1 0,1-1 0,0 0 0,0 0 0,0 0 0,0 0 0,0 0 0,-1 0 0,1 0 0,0 0 0,-1 0 0,1 0 0,-1 0 0,1 0 0,-1 0 0,0 0 0,0-1 0,1 1 0,-1 0 0,0 0 0,0 0 0,0-2 0,1-7 0,-1-1 0,-2-18 0,1 9 0,1-6-1365,0 20-5461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2T22:03:58.787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186 12 24575,'-44'-1'0,"-45"2"0,87-1 0,-1 1 0,1 0 0,0 0 0,0 0 0,0 0 0,-1 0 0,1 0 0,0 0 0,0 1 0,0-1 0,1 1 0,-1 0 0,0-1 0,0 1 0,1 0 0,0 0 0,-1 0 0,1 0 0,0 0 0,0 0 0,0 0 0,0 1 0,0-1 0,-1 3 0,0 3 0,0 1 0,0-1 0,0 0 0,1 1 0,0 13 0,1-19 0,1 0 0,-1 0 0,0 0 0,1 0 0,-1-1 0,1 1 0,0 0 0,0-1 0,0 1 0,0 0 0,1-1 0,-1 0 0,1 1 0,-1-1 0,1 0 0,0 1 0,2 1 0,0-1 0,0 0 0,1 0 0,-1 0 0,1-1 0,-1 1 0,1-1 0,0 0 0,8 2 0,5 0 0,-1-1 0,1-1 0,-1 0 0,25-2 0,-34 0 0,-1 1 0,1-2 0,-1 1 0,0-1 0,0 0 0,9-2 0,-14 2 0,0 1 0,-1-1 0,1 0 0,-1 0 0,1 1 0,0-1 0,-1 0 0,0-1 0,1 1 0,-1 0 0,0 0 0,1 0 0,-1-1 0,0 1 0,0-1 0,0 1 0,0-1 0,0 1 0,-1-1 0,1 0 0,0 1 0,-1-1 0,1 0 0,-1 1 0,0-1 0,1-3 0,1-26 0,-1 0 0,-5-36 0,4 65-65,0 0 0,-1 1 0,1-1 0,-1 0 0,1 1 0,-1-1 0,0 1 0,0-1 0,0 1 0,0-1 0,0 1 0,0 0 0,0-1 0,0 1 0,0 0 0,-1 0 0,1 0 0,0 0 0,-1 0 0,-2-1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2T22:04:01.931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186 16 24575,'-26'-1'0,"20"0"0,-1 0 0,1 1 0,-1 0 0,0 0 0,1 1 0,-1 0 0,1 0 0,-1 0 0,1 1 0,-1 0 0,1 0 0,-9 5 0,-11 7 0,24-14 0,0 1 0,-1 0 0,1-1 0,0 1 0,0 0 0,0 1 0,0-1 0,0 0 0,0 0 0,1 1 0,-1-1 0,0 1 0,1 0 0,-1 0 0,1-1 0,-1 1 0,1 0 0,0 0 0,0 0 0,0 0 0,0 0 0,0 0 0,0 1 0,1-1 0,-1 0 0,1 0 0,-1 1 0,1 3 0,0-2 0,0 1 0,1-1 0,-1 1 0,1-1 0,0 1 0,0-1 0,0 1 0,1-1 0,-1 0 0,1 1 0,0-1 0,1 0 0,-1 0 0,1-1 0,-1 1 0,1 0 0,0-1 0,1 0 0,-1 0 0,0 0 0,1 0 0,0 0 0,7 3 0,-3-4 0,0 0 0,0-1 0,0 0 0,0-1 0,0 1 0,0-2 0,12-1 0,10 1 0,-20 1 0,-1 0 0,0-1 0,1 0 0,17-4 0,-25 5 0,0-1 0,0 0 0,0 0 0,0 1 0,0-1 0,0 0 0,0-1 0,-1 1 0,1 0 0,0 0 0,-1-1 0,1 1 0,-1-1 0,0 0 0,1 1 0,-1-1 0,0 0 0,0 0 0,0 1 0,0-1 0,0 0 0,-1 0 0,1 0 0,0 0 0,-1 0 0,0 0 0,1-5 0,0-9 40,-1 0 0,-2-27 0,1 39-139,1-1 0,-1 1 0,0-1 0,0 1 0,-1 0 0,1 0 0,-1-1 0,0 1 0,0 0 0,-1 0 0,1 1 0,-1-1 0,0 0 0,-4-4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2T22:04:04.442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235 10 24575,'-88'-7'0,"55"6"0,22 0 0,1 0 0,-1 1 0,1 0 0,-1 1 0,-20 4 0,30-4 0,-1-1 0,0 1 0,1 0 0,-1 0 0,1-1 0,-1 1 0,1 0 0,-1 0 0,1 1 0,0-1 0,-1 0 0,1 0 0,0 1 0,0-1 0,0 1 0,0-1 0,0 1 0,0-1 0,0 1 0,1-1 0,-1 1 0,1 0 0,-1-1 0,1 1 0,-1 0 0,1 0 0,0-1 0,0 1 0,0 0 0,0 0 0,0 0 0,0-1 0,1 4 0,1 3 0,0 0 0,1 1 0,0-1 0,0-1 0,7 14 0,-10-21 0,0 1 0,1 1 0,-1-1 0,1 1 0,-1-1 0,1 0 0,0 1 0,0-1 0,-1 0 0,1 0 0,0 1 0,0-1 0,0 0 0,0 0 0,1 0 0,-1 0 0,0 0 0,0-1 0,1 1 0,-1 0 0,0 0 0,1-1 0,-1 1 0,0-1 0,1 1 0,-1-1 0,1 0 0,-1 0 0,1 1 0,-1-1 0,1 0 0,-1 0 0,3-1 0,41 7 0,-32-4 0,-1 0 0,18 0 0,29 2 0,-41-2 0,0-1 0,25-1 0,-42-1 0,0 1 0,0 0 0,0-1 0,0 1 0,0-1 0,1 0 0,-1 1 0,0-1 0,0 0 0,-1 1 0,1-1 0,0 0 0,0 0 0,0 0 0,0 0 0,-1 0 0,1 0 0,0 0 0,-1 0 0,1 0 0,-1 0 0,1 0 0,-1 0 0,0 0 0,1-1 0,-1 1 0,0 0 0,0 0 0,0 0 0,0-1 0,0 0 0,-1-45 0,0 38 0,-5-12-1365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22T22:12:29.911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22T22:12:36.126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22T22:19:13.688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22T22:19:16.835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22T22:21:37.328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22T22:21:43.342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27,'4'0,"6"0,5 0,4 0,0-4,-1-2,2 1,2 0,0 2,2 1,0 1,-3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2T21:57:45.028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349 163 24575,'0'-6'0,"-1"0"0,0 0 0,0 0 0,0 0 0,-1 0 0,0 0 0,0 0 0,0 1 0,-1-1 0,0 1 0,0-1 0,0 1 0,-1 0 0,0 0 0,0 1 0,0-1 0,0 1 0,-1 0 0,1 0 0,-1 0 0,0 1 0,-9-5 0,3 2 0,-1 0 0,0 1 0,0 1 0,0 0 0,-1 0 0,1 1 0,-1 1 0,0 0 0,-22 0 0,10 0 0,18 1 0,-1 1 0,1 0 0,0 0 0,0 0 0,-1 1 0,-11 2 0,18-1 0,-1-1 0,0 0 0,1 1 0,-1-1 0,1 1 0,0 0 0,0-1 0,-1 1 0,1 0 0,0 0 0,0 0 0,0 2 0,-11 26 0,12-29 0,-3 11 0,1 0 0,0 0 0,1 0 0,0 0 0,1 0 0,2 17 0,-1 7 0,0-21 0,1-1 0,0 0 0,8 25 0,0 0 0,-7-30 0,0-1 0,0 0 0,0-1 0,1 1 0,0 0 0,1-1 0,0 0 0,0 0 0,0 0 0,1-1 0,0 0 0,0 0 0,13 9 0,-10-11 0,0 0 0,-1 0 0,1-1 0,0-1 0,1 1 0,-1-1 0,11 0 0,2 0 0,-1-1 0,23-3 0,-40 2 0,1-1 0,-1 0 0,0-1 0,1 1 0,-1-1 0,0 1 0,0-1 0,-1 0 0,1-1 0,0 1 0,0-1 0,-1 1 0,0-1 0,0 0 0,1 0 0,-2-1 0,1 1 0,0-1 0,-1 1 0,1-1 0,-1 0 0,2-4 0,-2 2 0,1 0 0,-1 0 0,0 0 0,0 0 0,0-1 0,-1 1 0,0 0 0,0-1 0,-1 1 0,0-1 0,0 1 0,-1-1 0,1 1 0,-4-11 0,-18-45 0,15 45-1365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22T22:22:10.959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22T22:22:17.935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1,'4'0,"6"0,6 0,3 0,4 0,1 0,1 0,1 0,0 0,-1 0,1 0,-1 0,-4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23T02:32:16.581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23T02:40:39.626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23T02:40:43.260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23T02:40:47.062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23T02:40:51.264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23T02:47:36.223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23T02:47:38.066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23T02:56:58.028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2T21:57:49.215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382 51 24575,'-3'-2'0,"-1"-1"0,0 0 0,0 1 0,1 0 0,-2 0 0,1 0 0,0 0 0,-9-2 0,-41-6 0,23 5 0,1 0 0,1 1 0,-1 1 0,0 2 0,-49 3 0,77-1 0,-1 0 0,1 0 0,0 0 0,-1 0 0,1 0 0,0 0 0,0 0 0,0 1 0,0-1 0,0 1 0,0-1 0,1 1 0,-1 0 0,0 0 0,1 0 0,-1 0 0,1 0 0,0 0 0,0 0 0,0 0 0,0 1 0,0-1 0,-1 5 0,-1 1 0,1 1 0,0-1 0,1 0 0,-1 1 0,1 13 0,1 30 0,-1-25 0,1 0 0,6 45 0,-5-65 0,0 0 0,1 0 0,0-1 0,0 1 0,1 0 0,0-1 0,0 0 0,0 1 0,1-1 0,0 0 0,0-1 0,0 1 0,1-1 0,0 0 0,6 5 0,0-3 0,1-1 0,-1 0 0,1-1 0,0-1 0,1 0 0,23 5 0,-25-7 0,6 2 0,0-1 0,1 0 0,-1-2 0,1 0 0,0-1 0,24-3 0,-39 2 0,0 1 0,0-1 0,0 1 0,-1-1 0,1 0 0,0 0 0,0-1 0,-1 1 0,1 0 0,0-1 0,-1 0 0,0 1 0,5-5 0,-4 2 0,0 0 0,-1-1 0,1 1 0,-1-1 0,0 1 0,0-1 0,1-6 0,2-9 0,-1 1 0,-1-1 0,-1 0 0,-1 0 0,0 0 0,-5-40 0,-3 24 0,5 29 0,0-1 0,1 0 0,-1-16 0,2 7-53,1 10-209,-1 1-1,0-1 1,0 1-1,-2-12 1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23T02:57:02.522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23T02:57:12.149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23T02:57:15.232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23T04:25:55.837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23T04:26:06.405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69 0,'-4'0,"-6"0,-6 0,-3 0,0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23T05:58:21.798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23T05:58:25.471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23T06:03:50.863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23T06:03:53.852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23T06:04:06.839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2T21:57:55.089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381 127 24575,'-1'-4'0,"1"0"0,-1 0 0,0 0 0,0 0 0,0 0 0,-1 1 0,1-1 0,-1 0 0,0 1 0,-4-7 0,-27-32 0,30 39 0,-1-1 0,0 1 0,1 0 0,-1 0 0,-1 1 0,1-1 0,0 1 0,-1 0 0,1 0 0,-1 0 0,1 1 0,-1 0 0,0-1 0,-9 0 0,-4 1 0,0 1 0,-30 2 0,39 0 0,0 0 0,0 1 0,0 0 0,1 0 0,-1 1 0,1 0 0,0 1 0,0-1 0,-11 10 0,14-10 0,0 1 0,1 0 0,-1 0 0,1 1 0,0-1 0,1 1 0,0 0 0,-1-1 0,2 2 0,-5 11 0,2-2 0,1 1 0,1 0 0,-2 18 0,-1 5 0,3-26 0,1 0 0,0 21 0,2-21 0,0 1 0,1-1 0,5 21 0,-4-29 0,0 0 0,0 0 0,0 0 0,1 0 0,0-1 0,0 1 0,1-1 0,-1 0 0,1 0 0,7 6 0,-3-2 0,-3-3 0,0-1 0,1 0 0,11 8 0,-14-11 0,0-1 0,0 1 0,0-1 0,0 0 0,1 0 0,-1 0 0,0 0 0,0-1 0,1 1 0,-1-1 0,6 0 0,38 4 0,-39-2 0,0-1 0,-1 0 0,1-1 0,0 0 0,0 0 0,0 0 0,15-4 0,-17 1 0,1 0 0,-1-1 0,0 0 0,0 0 0,-1-1 0,1 0 0,-1 0 0,0 0 0,0-1 0,0 1 0,-1-1 0,0 0 0,0 0 0,-1-1 0,1 1 0,2-9 0,-4 4 0,0-1 0,0 0 0,-1 1 0,-1-17 0,0 15 0,1 0 0,0 0 0,3-15 0,2 2 0,5-48 0,-7 57-1365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23T06:04:10.731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23T06:17:06.664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2,'62'-1,"65"2,-55 8,-64-9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23T06:17:17.581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28,'32'-2,"35"-5,-36 2,39 0,18-4,-80 9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23T06:17:19.540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13,'57'1,"59"-2,-110 0,1 0,-1 0,1 0,9-4,-10 2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23T06:17:25.035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29,'1'-1,"-1"0,1 0,0 0,-1 0,1 0,0 0,0 0,0 0,0 0,0 0,0 1,0-1,0 0,0 1,3-1,18-9,-14 8,-1 1,1 0,0 1,0-1,0 2,0-1,0 1,12 3,29 1,-41-5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23T06:19:44.656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23T06:19:47.827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23T06:19:50.579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23T06:19:51.607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23T06:24:50.889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2T21:58:03.428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423 270 24575,'7'-79'0,"-8"60"0,-1 1 0,0-1 0,-8-24 0,7 35 0,-1 1 0,1 0 0,-1 0 0,-1 0 0,1 1 0,-1-1 0,0 1 0,-1 0 0,1 1 0,-11-8 0,13 11 0,0 0 0,-1 0 0,1 1 0,-1 0 0,1-1 0,-1 1 0,0 1 0,0-1 0,-7 0 0,-38 1 0,29 1 0,-4-1 0,11-1 0,-1 1 0,-16 3 0,26-3 0,0 1 0,0 0 0,0 0 0,0 1 0,0-1 0,1 1 0,-1 0 0,0 0 0,1 0 0,-1 0 0,-4 5 0,-51 46 0,53-46 0,1 1 0,0-1 0,0 1 0,1-1 0,0 1 0,1 1 0,-1-1 0,2 0 0,-1 1 0,1 0 0,-1 12 0,0 2 0,1 1 0,1-1 0,2 27 0,1-40 0,-1 0 0,1 0 0,0 0 0,1 0 0,0 0 0,1 0 0,0-1 0,1 0 0,0 0 0,11 17 0,-11-20 0,-1-1 0,1 1 0,0-1 0,1 0 0,-1 0 0,1 0 0,0-1 0,0 0 0,0 0 0,14 6 0,-10-7 0,0 0 0,0 0 0,0-1 0,0 0 0,1-1 0,-1 0 0,13-1 0,-16-1 0,-1 0 0,1 0 0,0 0 0,-1-1 0,1 0 0,-1 0 0,1-1 0,-1 1 0,0-2 0,0 1 0,0-1 0,0 1 0,-1-2 0,0 1 0,1-1 0,-2 1 0,1-1 0,0-1 0,-1 1 0,0 0 0,4-10 0,5-5-455,-1-2 0,16-37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23T06:24:59.357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1,'4'0,"5"0,5 0,5 0,2 0,-2 4,0 1,0 0,2 0,0-2,2-2,-4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23T06:25:01.769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23T06:28:48.074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1,'4'0,"5"0,6 0,3 0,3 0,3 0,0 0,0 0,-3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23T07:18:46.048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23T07:18:47.283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23T07:18:49.341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23T07:18:50.130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22T21:58:07.490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557 93 24575,'-3'-3'0,"1"1"0,-1 0 0,1 0 0,-1 0 0,0 0 0,0 0 0,0 1 0,0-1 0,0 1 0,-4-1 0,5 1 0,-17-7 0,0 0 0,-1 2 0,0 0 0,0 1 0,-27-3 0,35 6 0,1 0 0,-1 0 0,-11-6 0,14 5 0,0 0 0,0 1 0,-1 0 0,1 1 0,-16-2 0,-3 3 0,20-1 0,0 1 0,1-1 0,-1 2 0,1-1 0,-1 1 0,1 0 0,-1 0 0,1 1 0,0 0 0,-1 1 0,-6 3 0,4 1 0,0 1 0,0 0 0,1 1 0,0 0 0,1 1 0,0 0 0,0 0 0,1 1 0,0 0 0,1 0 0,1 0 0,-1 1 0,-6 22 0,10-18 0,0-1 0,1 1 0,0-1 0,3 28 0,0 2 0,-2-29 0,-1-11 0,1 1 0,0-1 0,0 0 0,0 0 0,0 0 0,1 1 0,0-1 0,0 0 0,1 0 0,-1 0 0,1 0 0,0-1 0,0 1 0,1 0 0,4 6 0,-1-3 0,1-1 0,1 0 0,-1 0 0,1-1 0,0 0 0,1 0 0,9 5 0,-6-5 0,-1-1 0,1 0 0,0-1 0,0 0 0,0 0 0,1-2 0,18 3 0,92-1 0,-98-4 0,-15-2 0,-1 0 0,1 0 0,-1-1 0,1-1 0,-1 1 0,0-1 0,-1-1 0,13-7 0,-15 8 0,-2 2 0,0 0 0,-1-1 0,1 0 0,-1 0 0,0 0 0,0 0 0,0 0 0,0-1 0,0 1 0,-1-1 0,1 0 0,-1 0 0,0 0 0,-1 0 0,1 0 0,0 0 0,-1 0 0,1-6 0,1-8 0,-2 0 0,0 1 0,-1-26 0,-1 27 0,1 0 0,0-1 0,4-17 0,4 6 27,-6 19-375,1 0 0,-1 1 0,1-14 0,-3 17-6478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8451D1-E6FD-4A17-9F52-76CB19F767D2}" type="datetimeFigureOut">
              <a:rPr lang="en-US" smtClean="0"/>
              <a:t>6/23/2024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2848B7-2163-4573-8D92-DFE0A9757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593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2848B7-2163-4573-8D92-DFE0A975787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064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2848B7-2163-4573-8D92-DFE0A975787F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23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363A-46C5-A16C-D3E3-B0CA5AA46F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C04615-81E0-FEC0-D762-5026DA151A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BE50E-F156-BCB9-44E4-DBD19A36C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E722-8722-4A8A-ACB0-4AEFE6C73150}" type="datetimeFigureOut">
              <a:rPr lang="en-US" smtClean="0"/>
              <a:t>6/23/2024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3B8E9A-3DDB-1270-301C-1058B4A79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4B8EFD-5CBC-EDE8-3C05-5E30E595B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DF70-004A-40C6-B706-FF04677F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336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A7735-C6D2-9B57-BD10-B0FB18FE1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9F6A91-D6C3-FF91-EDA4-895FF8213F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F37D4-4DA0-4D47-9431-9026F3A76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E722-8722-4A8A-ACB0-4AEFE6C73150}" type="datetimeFigureOut">
              <a:rPr lang="en-US" smtClean="0"/>
              <a:t>6/23/2024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C37D7-02C5-4706-55E3-A22F19C4C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0394F9-AA5B-B70D-9E6A-042B65C89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DF70-004A-40C6-B706-FF04677F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328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E1BDA5-F704-DCD9-EBC7-DF0B7A054D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5C7925-C497-121D-F544-23331401F8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AB2E3-6A53-B294-E34F-06C9212B7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E722-8722-4A8A-ACB0-4AEFE6C73150}" type="datetimeFigureOut">
              <a:rPr lang="en-US" smtClean="0"/>
              <a:t>6/23/2024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42C26-BBEC-D9B1-AD90-C0AE25EB6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888048-13CE-C14E-661D-7B29898FD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DF70-004A-40C6-B706-FF04677F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586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D245C-0768-F3F8-780C-72D1F1469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BA24D-AD25-DE62-39CF-5B28B5562D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9BEDFE-AE7C-C77B-4A9E-047676947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E722-8722-4A8A-ACB0-4AEFE6C73150}" type="datetimeFigureOut">
              <a:rPr lang="en-US" smtClean="0"/>
              <a:t>6/23/2024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C728B0-C1F9-321C-0DD0-C65569660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1A73AB-8F05-0D08-F68F-84D5AB4EB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DF70-004A-40C6-B706-FF04677F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33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35242-C772-D549-61D6-ABDB173ED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7290EF-0D0F-5BAB-A34F-55A61AEEB6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AC3B19-B674-F67C-DD32-10D7A87F8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E722-8722-4A8A-ACB0-4AEFE6C73150}" type="datetimeFigureOut">
              <a:rPr lang="en-US" smtClean="0"/>
              <a:t>6/23/2024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062D8-2C96-A4DF-5C09-0B17E990F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3DE4E-C654-E702-4CA0-EB433F547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DF70-004A-40C6-B706-FF04677F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06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6CD0A-F247-528D-54C9-167AAEFFB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2F356-0E24-B3E0-F05F-39A8260E98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F3E45C-6090-5A32-F225-10F01DE091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9E65B7-222F-C909-AB70-51041991B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E722-8722-4A8A-ACB0-4AEFE6C73150}" type="datetimeFigureOut">
              <a:rPr lang="en-US" smtClean="0"/>
              <a:t>6/23/2024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0BA803-89FC-30A3-346D-A9A267797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DA03A3-D504-BCE8-DC56-483C9D3DC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DF70-004A-40C6-B706-FF04677F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247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C5E75-FE54-D0C7-D70E-B29E5294D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CF3DC5-7ED0-2421-C4E8-F72591936B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2E419E-BD1F-A752-987B-1A273C1B98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EFED3B-F8DF-332F-2853-CB5A437A99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9D70D1-DFF8-935C-6645-2A3A39AA15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F2BBC8-08CB-CA41-D232-8F1511F48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E722-8722-4A8A-ACB0-4AEFE6C73150}" type="datetimeFigureOut">
              <a:rPr lang="en-US" smtClean="0"/>
              <a:t>6/23/2024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389E0F-AD46-5D42-4970-066A1549A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186290-23A0-97CD-C5F6-8CA2330E7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DF70-004A-40C6-B706-FF04677F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24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84603-2D94-B74B-E185-4B839B143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A03645-1706-6970-D979-C40D26EE4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E722-8722-4A8A-ACB0-4AEFE6C73150}" type="datetimeFigureOut">
              <a:rPr lang="en-US" smtClean="0"/>
              <a:t>6/23/2024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4E8199-7FF2-D3B0-B1C0-F3EDED55D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E9A06D-D3A9-17D1-16E8-A82CDA044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DF70-004A-40C6-B706-FF04677F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684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E798A4-FEE2-D82E-E478-340D77004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E722-8722-4A8A-ACB0-4AEFE6C73150}" type="datetimeFigureOut">
              <a:rPr lang="en-US" smtClean="0"/>
              <a:t>6/23/2024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182924-1407-2D71-5D0A-2F803F328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9E60B5-3669-CA90-78B7-3B795FCEB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DF70-004A-40C6-B706-FF04677F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306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F761C-9410-AC96-7E2F-1A3E44597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B2FF5-E4BD-8913-CF0B-7568A9B0E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82D7AC-B845-E398-F7DF-9A11AAB1CF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4664C0-D655-318D-F46A-1BDC0A142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E722-8722-4A8A-ACB0-4AEFE6C73150}" type="datetimeFigureOut">
              <a:rPr lang="en-US" smtClean="0"/>
              <a:t>6/23/2024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07D373-6159-6E6F-F719-7668214F9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806475-A626-E512-2D2F-0DE8CC433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DF70-004A-40C6-B706-FF04677F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264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9A353-A475-D153-400F-8C786C0C5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BFCF68-3959-0A15-4598-640B8EA564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B1A04-FD27-CC5E-332C-662C3530F0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1A9901-59DC-12B3-5142-7AD355E73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E722-8722-4A8A-ACB0-4AEFE6C73150}" type="datetimeFigureOut">
              <a:rPr lang="en-US" smtClean="0"/>
              <a:t>6/23/2024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A2E38C-FF1A-2466-EBDC-61E1DB09B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56327D-2ACC-8825-9F63-4D439392C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4DF70-004A-40C6-B706-FF04677F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054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05731A-8E41-6F8D-5257-E7E33190A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F7DB5C-4121-E783-7E27-1A62E945B9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4E5527-03F1-9C4C-928A-326DA1A59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A07E722-8722-4A8A-ACB0-4AEFE6C73150}" type="datetimeFigureOut">
              <a:rPr lang="en-US" smtClean="0"/>
              <a:t>6/23/2024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99E5A7-D076-0D22-FB95-F902E1F4E6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389BF6-599C-89CA-2EE8-1245C4F8F7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054DF70-004A-40C6-B706-FF04677F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315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customXml" Target="../ink/ink5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11" Type="http://schemas.openxmlformats.org/officeDocument/2006/relationships/image" Target="../media/image55.png"/><Relationship Id="rId5" Type="http://schemas.openxmlformats.org/officeDocument/2006/relationships/image" Target="../media/image54.png"/><Relationship Id="rId10" Type="http://schemas.openxmlformats.org/officeDocument/2006/relationships/image" Target="../media/image56.png"/><Relationship Id="rId4" Type="http://schemas.openxmlformats.org/officeDocument/2006/relationships/image" Target="../media/image5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ustomXml" Target="../ink/ink53.xml"/><Relationship Id="rId13" Type="http://schemas.openxmlformats.org/officeDocument/2006/relationships/customXml" Target="../ink/ink55.xml"/><Relationship Id="rId3" Type="http://schemas.openxmlformats.org/officeDocument/2006/relationships/image" Target="../media/image6.png"/><Relationship Id="rId7" Type="http://schemas.openxmlformats.org/officeDocument/2006/relationships/image" Target="../media/image55.png"/><Relationship Id="rId12" Type="http://schemas.openxmlformats.org/officeDocument/2006/relationships/customXml" Target="../ink/ink54.xml"/><Relationship Id="rId2" Type="http://schemas.openxmlformats.org/officeDocument/2006/relationships/image" Target="../media/image1.png"/><Relationship Id="rId16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11" Type="http://schemas.openxmlformats.org/officeDocument/2006/relationships/image" Target="../media/image56.png"/><Relationship Id="rId5" Type="http://schemas.openxmlformats.org/officeDocument/2006/relationships/image" Target="../media/image54.png"/><Relationship Id="rId15" Type="http://schemas.openxmlformats.org/officeDocument/2006/relationships/image" Target="../media/image57.png"/><Relationship Id="rId4" Type="http://schemas.openxmlformats.org/officeDocument/2006/relationships/image" Target="../media/image50.png"/><Relationship Id="rId14" Type="http://schemas.openxmlformats.org/officeDocument/2006/relationships/customXml" Target="../ink/ink5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13" Type="http://schemas.openxmlformats.org/officeDocument/2006/relationships/image" Target="../media/image56.png"/><Relationship Id="rId3" Type="http://schemas.openxmlformats.org/officeDocument/2006/relationships/image" Target="../media/image6.png"/><Relationship Id="rId7" Type="http://schemas.openxmlformats.org/officeDocument/2006/relationships/image" Target="../media/image5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54.png"/><Relationship Id="rId15" Type="http://schemas.openxmlformats.org/officeDocument/2006/relationships/image" Target="../media/image59.png"/><Relationship Id="rId10" Type="http://schemas.openxmlformats.org/officeDocument/2006/relationships/customXml" Target="../ink/ink57.xml"/><Relationship Id="rId4" Type="http://schemas.openxmlformats.org/officeDocument/2006/relationships/image" Target="../media/image50.png"/><Relationship Id="rId9" Type="http://schemas.openxmlformats.org/officeDocument/2006/relationships/image" Target="../media/image58.png"/><Relationship Id="rId14" Type="http://schemas.openxmlformats.org/officeDocument/2006/relationships/customXml" Target="../ink/ink5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18" Type="http://schemas.openxmlformats.org/officeDocument/2006/relationships/image" Target="../media/image60.png"/><Relationship Id="rId3" Type="http://schemas.openxmlformats.org/officeDocument/2006/relationships/image" Target="../media/image6.png"/><Relationship Id="rId7" Type="http://schemas.openxmlformats.org/officeDocument/2006/relationships/image" Target="../media/image55.png"/><Relationship Id="rId17" Type="http://schemas.openxmlformats.org/officeDocument/2006/relationships/customXml" Target="../ink/ink62.xml"/><Relationship Id="rId2" Type="http://schemas.openxmlformats.org/officeDocument/2006/relationships/image" Target="../media/image1.png"/><Relationship Id="rId16" Type="http://schemas.openxmlformats.org/officeDocument/2006/relationships/customXml" Target="../ink/ink6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11" Type="http://schemas.openxmlformats.org/officeDocument/2006/relationships/customXml" Target="../ink/ink59.xml"/><Relationship Id="rId5" Type="http://schemas.openxmlformats.org/officeDocument/2006/relationships/image" Target="../media/image54.png"/><Relationship Id="rId15" Type="http://schemas.openxmlformats.org/officeDocument/2006/relationships/customXml" Target="../ink/ink60.xml"/><Relationship Id="rId10" Type="http://schemas.openxmlformats.org/officeDocument/2006/relationships/image" Target="../media/image59.png"/><Relationship Id="rId19" Type="http://schemas.openxmlformats.org/officeDocument/2006/relationships/image" Target="../media/image61.png"/><Relationship Id="rId4" Type="http://schemas.openxmlformats.org/officeDocument/2006/relationships/image" Target="../media/image50.png"/><Relationship Id="rId9" Type="http://schemas.openxmlformats.org/officeDocument/2006/relationships/image" Target="../media/image58.png"/><Relationship Id="rId14" Type="http://schemas.openxmlformats.org/officeDocument/2006/relationships/image" Target="../media/image5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13" Type="http://schemas.openxmlformats.org/officeDocument/2006/relationships/customXml" Target="../ink/ink63.xml"/><Relationship Id="rId18" Type="http://schemas.openxmlformats.org/officeDocument/2006/relationships/image" Target="../media/image63.png"/><Relationship Id="rId3" Type="http://schemas.openxmlformats.org/officeDocument/2006/relationships/image" Target="../media/image6.png"/><Relationship Id="rId7" Type="http://schemas.openxmlformats.org/officeDocument/2006/relationships/image" Target="../media/image55.png"/><Relationship Id="rId12" Type="http://schemas.openxmlformats.org/officeDocument/2006/relationships/image" Target="../media/image61.png"/><Relationship Id="rId17" Type="http://schemas.openxmlformats.org/officeDocument/2006/relationships/customXml" Target="../ink/ink64.xml"/><Relationship Id="rId2" Type="http://schemas.openxmlformats.org/officeDocument/2006/relationships/image" Target="../media/image1.png"/><Relationship Id="rId16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11" Type="http://schemas.openxmlformats.org/officeDocument/2006/relationships/image" Target="../media/image60.png"/><Relationship Id="rId5" Type="http://schemas.openxmlformats.org/officeDocument/2006/relationships/image" Target="../media/image54.png"/><Relationship Id="rId10" Type="http://schemas.openxmlformats.org/officeDocument/2006/relationships/image" Target="../media/image59.png"/><Relationship Id="rId19" Type="http://schemas.openxmlformats.org/officeDocument/2006/relationships/image" Target="../media/image62.png"/><Relationship Id="rId4" Type="http://schemas.openxmlformats.org/officeDocument/2006/relationships/image" Target="../media/image50.png"/><Relationship Id="rId9" Type="http://schemas.openxmlformats.org/officeDocument/2006/relationships/image" Target="../media/image5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13" Type="http://schemas.openxmlformats.org/officeDocument/2006/relationships/image" Target="../media/image62.png"/><Relationship Id="rId18" Type="http://schemas.openxmlformats.org/officeDocument/2006/relationships/customXml" Target="../ink/ink66.xml"/><Relationship Id="rId3" Type="http://schemas.openxmlformats.org/officeDocument/2006/relationships/image" Target="../media/image6.png"/><Relationship Id="rId7" Type="http://schemas.openxmlformats.org/officeDocument/2006/relationships/image" Target="../media/image55.png"/><Relationship Id="rId12" Type="http://schemas.openxmlformats.org/officeDocument/2006/relationships/image" Target="../media/image61.png"/><Relationship Id="rId17" Type="http://schemas.openxmlformats.org/officeDocument/2006/relationships/image" Target="../media/image5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11" Type="http://schemas.openxmlformats.org/officeDocument/2006/relationships/image" Target="../media/image60.png"/><Relationship Id="rId5" Type="http://schemas.openxmlformats.org/officeDocument/2006/relationships/image" Target="../media/image54.png"/><Relationship Id="rId10" Type="http://schemas.openxmlformats.org/officeDocument/2006/relationships/image" Target="../media/image59.png"/><Relationship Id="rId19" Type="http://schemas.openxmlformats.org/officeDocument/2006/relationships/image" Target="../media/image64.png"/><Relationship Id="rId4" Type="http://schemas.openxmlformats.org/officeDocument/2006/relationships/image" Target="../media/image50.png"/><Relationship Id="rId9" Type="http://schemas.openxmlformats.org/officeDocument/2006/relationships/image" Target="../media/image58.png"/><Relationship Id="rId14" Type="http://schemas.openxmlformats.org/officeDocument/2006/relationships/customXml" Target="../ink/ink6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13" Type="http://schemas.openxmlformats.org/officeDocument/2006/relationships/image" Target="../media/image62.png"/><Relationship Id="rId18" Type="http://schemas.openxmlformats.org/officeDocument/2006/relationships/image" Target="../media/image56.png"/><Relationship Id="rId3" Type="http://schemas.openxmlformats.org/officeDocument/2006/relationships/image" Target="../media/image6.png"/><Relationship Id="rId21" Type="http://schemas.openxmlformats.org/officeDocument/2006/relationships/customXml" Target="../ink/ink70.xml"/><Relationship Id="rId7" Type="http://schemas.openxmlformats.org/officeDocument/2006/relationships/image" Target="../media/image55.png"/><Relationship Id="rId12" Type="http://schemas.openxmlformats.org/officeDocument/2006/relationships/image" Target="../media/image61.png"/><Relationship Id="rId2" Type="http://schemas.openxmlformats.org/officeDocument/2006/relationships/image" Target="../media/image1.png"/><Relationship Id="rId20" Type="http://schemas.openxmlformats.org/officeDocument/2006/relationships/customXml" Target="../ink/ink6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11" Type="http://schemas.openxmlformats.org/officeDocument/2006/relationships/image" Target="../media/image60.png"/><Relationship Id="rId5" Type="http://schemas.openxmlformats.org/officeDocument/2006/relationships/image" Target="../media/image54.png"/><Relationship Id="rId15" Type="http://schemas.openxmlformats.org/officeDocument/2006/relationships/customXml" Target="../ink/ink67.xml"/><Relationship Id="rId23" Type="http://schemas.openxmlformats.org/officeDocument/2006/relationships/image" Target="../media/image66.png"/><Relationship Id="rId10" Type="http://schemas.openxmlformats.org/officeDocument/2006/relationships/image" Target="../media/image59.png"/><Relationship Id="rId19" Type="http://schemas.openxmlformats.org/officeDocument/2006/relationships/customXml" Target="../ink/ink68.xml"/><Relationship Id="rId4" Type="http://schemas.openxmlformats.org/officeDocument/2006/relationships/image" Target="../media/image50.png"/><Relationship Id="rId9" Type="http://schemas.openxmlformats.org/officeDocument/2006/relationships/image" Target="../media/image58.png"/><Relationship Id="rId14" Type="http://schemas.openxmlformats.org/officeDocument/2006/relationships/image" Target="../media/image64.png"/><Relationship Id="rId22" Type="http://schemas.openxmlformats.org/officeDocument/2006/relationships/image" Target="../media/image65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13" Type="http://schemas.openxmlformats.org/officeDocument/2006/relationships/image" Target="../media/image62.png"/><Relationship Id="rId3" Type="http://schemas.openxmlformats.org/officeDocument/2006/relationships/image" Target="../media/image6.png"/><Relationship Id="rId7" Type="http://schemas.openxmlformats.org/officeDocument/2006/relationships/image" Target="../media/image55.png"/><Relationship Id="rId12" Type="http://schemas.openxmlformats.org/officeDocument/2006/relationships/image" Target="../media/image61.png"/><Relationship Id="rId2" Type="http://schemas.openxmlformats.org/officeDocument/2006/relationships/image" Target="../media/image1.png"/><Relationship Id="rId16" Type="http://schemas.openxmlformats.org/officeDocument/2006/relationships/image" Target="../media/image6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11" Type="http://schemas.openxmlformats.org/officeDocument/2006/relationships/image" Target="../media/image60.png"/><Relationship Id="rId5" Type="http://schemas.openxmlformats.org/officeDocument/2006/relationships/image" Target="../media/image54.png"/><Relationship Id="rId15" Type="http://schemas.openxmlformats.org/officeDocument/2006/relationships/image" Target="../media/image65.png"/><Relationship Id="rId10" Type="http://schemas.openxmlformats.org/officeDocument/2006/relationships/image" Target="../media/image59.png"/><Relationship Id="rId4" Type="http://schemas.openxmlformats.org/officeDocument/2006/relationships/image" Target="../media/image50.png"/><Relationship Id="rId9" Type="http://schemas.openxmlformats.org/officeDocument/2006/relationships/image" Target="../media/image58.png"/><Relationship Id="rId14" Type="http://schemas.openxmlformats.org/officeDocument/2006/relationships/image" Target="../media/image64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13" Type="http://schemas.openxmlformats.org/officeDocument/2006/relationships/image" Target="../media/image62.png"/><Relationship Id="rId3" Type="http://schemas.openxmlformats.org/officeDocument/2006/relationships/image" Target="../media/image6.png"/><Relationship Id="rId7" Type="http://schemas.openxmlformats.org/officeDocument/2006/relationships/image" Target="../media/image55.png"/><Relationship Id="rId12" Type="http://schemas.openxmlformats.org/officeDocument/2006/relationships/image" Target="../media/image61.png"/><Relationship Id="rId2" Type="http://schemas.openxmlformats.org/officeDocument/2006/relationships/image" Target="../media/image1.png"/><Relationship Id="rId16" Type="http://schemas.openxmlformats.org/officeDocument/2006/relationships/image" Target="../media/image6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11" Type="http://schemas.openxmlformats.org/officeDocument/2006/relationships/image" Target="../media/image60.png"/><Relationship Id="rId5" Type="http://schemas.openxmlformats.org/officeDocument/2006/relationships/image" Target="../media/image54.png"/><Relationship Id="rId15" Type="http://schemas.openxmlformats.org/officeDocument/2006/relationships/image" Target="../media/image65.png"/><Relationship Id="rId10" Type="http://schemas.openxmlformats.org/officeDocument/2006/relationships/image" Target="../media/image59.png"/><Relationship Id="rId4" Type="http://schemas.openxmlformats.org/officeDocument/2006/relationships/image" Target="../media/image50.png"/><Relationship Id="rId9" Type="http://schemas.openxmlformats.org/officeDocument/2006/relationships/image" Target="../media/image58.png"/><Relationship Id="rId14" Type="http://schemas.openxmlformats.org/officeDocument/2006/relationships/image" Target="../media/image64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13" Type="http://schemas.openxmlformats.org/officeDocument/2006/relationships/image" Target="../media/image62.png"/><Relationship Id="rId26" Type="http://schemas.openxmlformats.org/officeDocument/2006/relationships/image" Target="../media/image71.png"/><Relationship Id="rId3" Type="http://schemas.openxmlformats.org/officeDocument/2006/relationships/image" Target="../media/image6.png"/><Relationship Id="rId21" Type="http://schemas.openxmlformats.org/officeDocument/2006/relationships/customXml" Target="../ink/ink72.xml"/><Relationship Id="rId7" Type="http://schemas.openxmlformats.org/officeDocument/2006/relationships/image" Target="../media/image55.png"/><Relationship Id="rId12" Type="http://schemas.openxmlformats.org/officeDocument/2006/relationships/image" Target="../media/image61.png"/><Relationship Id="rId17" Type="http://schemas.openxmlformats.org/officeDocument/2006/relationships/customXml" Target="../ink/ink71.xml"/><Relationship Id="rId25" Type="http://schemas.openxmlformats.org/officeDocument/2006/relationships/customXml" Target="../ink/ink74.xml"/><Relationship Id="rId2" Type="http://schemas.openxmlformats.org/officeDocument/2006/relationships/image" Target="../media/image1.png"/><Relationship Id="rId16" Type="http://schemas.openxmlformats.org/officeDocument/2006/relationships/image" Target="../media/image66.png"/><Relationship Id="rId20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11" Type="http://schemas.openxmlformats.org/officeDocument/2006/relationships/image" Target="../media/image60.png"/><Relationship Id="rId24" Type="http://schemas.openxmlformats.org/officeDocument/2006/relationships/image" Target="../media/image70.png"/><Relationship Id="rId5" Type="http://schemas.openxmlformats.org/officeDocument/2006/relationships/image" Target="../media/image54.png"/><Relationship Id="rId15" Type="http://schemas.openxmlformats.org/officeDocument/2006/relationships/image" Target="../media/image65.png"/><Relationship Id="rId23" Type="http://schemas.openxmlformats.org/officeDocument/2006/relationships/customXml" Target="../ink/ink73.xml"/><Relationship Id="rId10" Type="http://schemas.openxmlformats.org/officeDocument/2006/relationships/image" Target="../media/image59.png"/><Relationship Id="rId4" Type="http://schemas.openxmlformats.org/officeDocument/2006/relationships/image" Target="../media/image50.png"/><Relationship Id="rId9" Type="http://schemas.openxmlformats.org/officeDocument/2006/relationships/image" Target="../media/image58.png"/><Relationship Id="rId14" Type="http://schemas.openxmlformats.org/officeDocument/2006/relationships/image" Target="../media/image64.png"/><Relationship Id="rId22" Type="http://schemas.openxmlformats.org/officeDocument/2006/relationships/image" Target="../media/image6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13" Type="http://schemas.openxmlformats.org/officeDocument/2006/relationships/image" Target="../media/image62.png"/><Relationship Id="rId3" Type="http://schemas.openxmlformats.org/officeDocument/2006/relationships/image" Target="../media/image6.png"/><Relationship Id="rId7" Type="http://schemas.openxmlformats.org/officeDocument/2006/relationships/image" Target="../media/image55.png"/><Relationship Id="rId12" Type="http://schemas.openxmlformats.org/officeDocument/2006/relationships/image" Target="../media/image61.png"/><Relationship Id="rId2" Type="http://schemas.openxmlformats.org/officeDocument/2006/relationships/image" Target="../media/image1.png"/><Relationship Id="rId16" Type="http://schemas.openxmlformats.org/officeDocument/2006/relationships/image" Target="../media/image6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11" Type="http://schemas.openxmlformats.org/officeDocument/2006/relationships/image" Target="../media/image60.png"/><Relationship Id="rId5" Type="http://schemas.openxmlformats.org/officeDocument/2006/relationships/image" Target="../media/image54.png"/><Relationship Id="rId15" Type="http://schemas.openxmlformats.org/officeDocument/2006/relationships/image" Target="../media/image65.png"/><Relationship Id="rId10" Type="http://schemas.openxmlformats.org/officeDocument/2006/relationships/image" Target="../media/image59.png"/><Relationship Id="rId4" Type="http://schemas.openxmlformats.org/officeDocument/2006/relationships/image" Target="../media/image50.png"/><Relationship Id="rId9" Type="http://schemas.openxmlformats.org/officeDocument/2006/relationships/image" Target="../media/image58.png"/><Relationship Id="rId14" Type="http://schemas.openxmlformats.org/officeDocument/2006/relationships/image" Target="../media/image64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13" Type="http://schemas.openxmlformats.org/officeDocument/2006/relationships/image" Target="../media/image62.png"/><Relationship Id="rId3" Type="http://schemas.openxmlformats.org/officeDocument/2006/relationships/image" Target="../media/image6.png"/><Relationship Id="rId21" Type="http://schemas.openxmlformats.org/officeDocument/2006/relationships/customXml" Target="../ink/ink76.xml"/><Relationship Id="rId7" Type="http://schemas.openxmlformats.org/officeDocument/2006/relationships/image" Target="../media/image55.png"/><Relationship Id="rId12" Type="http://schemas.openxmlformats.org/officeDocument/2006/relationships/image" Target="../media/image61.png"/><Relationship Id="rId17" Type="http://schemas.openxmlformats.org/officeDocument/2006/relationships/customXml" Target="../ink/ink75.xml"/><Relationship Id="rId2" Type="http://schemas.openxmlformats.org/officeDocument/2006/relationships/image" Target="../media/image1.png"/><Relationship Id="rId16" Type="http://schemas.openxmlformats.org/officeDocument/2006/relationships/image" Target="../media/image66.png"/><Relationship Id="rId20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11" Type="http://schemas.openxmlformats.org/officeDocument/2006/relationships/image" Target="../media/image60.png"/><Relationship Id="rId5" Type="http://schemas.openxmlformats.org/officeDocument/2006/relationships/image" Target="../media/image54.png"/><Relationship Id="rId15" Type="http://schemas.openxmlformats.org/officeDocument/2006/relationships/image" Target="../media/image65.png"/><Relationship Id="rId23" Type="http://schemas.openxmlformats.org/officeDocument/2006/relationships/customXml" Target="../ink/ink78.xml"/><Relationship Id="rId10" Type="http://schemas.openxmlformats.org/officeDocument/2006/relationships/image" Target="../media/image59.png"/><Relationship Id="rId4" Type="http://schemas.openxmlformats.org/officeDocument/2006/relationships/image" Target="../media/image50.png"/><Relationship Id="rId9" Type="http://schemas.openxmlformats.org/officeDocument/2006/relationships/image" Target="../media/image58.png"/><Relationship Id="rId14" Type="http://schemas.openxmlformats.org/officeDocument/2006/relationships/image" Target="../media/image64.png"/><Relationship Id="rId22" Type="http://schemas.openxmlformats.org/officeDocument/2006/relationships/customXml" Target="../ink/ink7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13" Type="http://schemas.openxmlformats.org/officeDocument/2006/relationships/image" Target="../media/image62.png"/><Relationship Id="rId3" Type="http://schemas.openxmlformats.org/officeDocument/2006/relationships/image" Target="../media/image6.png"/><Relationship Id="rId7" Type="http://schemas.openxmlformats.org/officeDocument/2006/relationships/image" Target="../media/image55.png"/><Relationship Id="rId12" Type="http://schemas.openxmlformats.org/officeDocument/2006/relationships/image" Target="../media/image61.png"/><Relationship Id="rId2" Type="http://schemas.openxmlformats.org/officeDocument/2006/relationships/image" Target="../media/image1.png"/><Relationship Id="rId16" Type="http://schemas.openxmlformats.org/officeDocument/2006/relationships/image" Target="../media/image6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11" Type="http://schemas.openxmlformats.org/officeDocument/2006/relationships/image" Target="../media/image60.png"/><Relationship Id="rId5" Type="http://schemas.openxmlformats.org/officeDocument/2006/relationships/image" Target="../media/image54.png"/><Relationship Id="rId15" Type="http://schemas.openxmlformats.org/officeDocument/2006/relationships/image" Target="../media/image65.png"/><Relationship Id="rId10" Type="http://schemas.openxmlformats.org/officeDocument/2006/relationships/image" Target="../media/image59.png"/><Relationship Id="rId4" Type="http://schemas.openxmlformats.org/officeDocument/2006/relationships/image" Target="../media/image50.png"/><Relationship Id="rId9" Type="http://schemas.openxmlformats.org/officeDocument/2006/relationships/image" Target="../media/image58.png"/><Relationship Id="rId14" Type="http://schemas.openxmlformats.org/officeDocument/2006/relationships/image" Target="../media/image64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13" Type="http://schemas.openxmlformats.org/officeDocument/2006/relationships/image" Target="../media/image62.png"/><Relationship Id="rId3" Type="http://schemas.openxmlformats.org/officeDocument/2006/relationships/image" Target="../media/image6.png"/><Relationship Id="rId21" Type="http://schemas.openxmlformats.org/officeDocument/2006/relationships/customXml" Target="../ink/ink80.xml"/><Relationship Id="rId7" Type="http://schemas.openxmlformats.org/officeDocument/2006/relationships/image" Target="../media/image55.png"/><Relationship Id="rId12" Type="http://schemas.openxmlformats.org/officeDocument/2006/relationships/image" Target="../media/image61.png"/><Relationship Id="rId17" Type="http://schemas.openxmlformats.org/officeDocument/2006/relationships/customXml" Target="../ink/ink79.xml"/><Relationship Id="rId25" Type="http://schemas.openxmlformats.org/officeDocument/2006/relationships/image" Target="../media/image73.png"/><Relationship Id="rId2" Type="http://schemas.openxmlformats.org/officeDocument/2006/relationships/image" Target="../media/image1.png"/><Relationship Id="rId16" Type="http://schemas.openxmlformats.org/officeDocument/2006/relationships/image" Target="../media/image66.png"/><Relationship Id="rId20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11" Type="http://schemas.openxmlformats.org/officeDocument/2006/relationships/image" Target="../media/image60.png"/><Relationship Id="rId24" Type="http://schemas.openxmlformats.org/officeDocument/2006/relationships/customXml" Target="../ink/ink82.xml"/><Relationship Id="rId5" Type="http://schemas.openxmlformats.org/officeDocument/2006/relationships/image" Target="../media/image54.png"/><Relationship Id="rId15" Type="http://schemas.openxmlformats.org/officeDocument/2006/relationships/image" Target="../media/image65.png"/><Relationship Id="rId23" Type="http://schemas.openxmlformats.org/officeDocument/2006/relationships/customXml" Target="../ink/ink81.xml"/><Relationship Id="rId10" Type="http://schemas.openxmlformats.org/officeDocument/2006/relationships/image" Target="../media/image59.png"/><Relationship Id="rId4" Type="http://schemas.openxmlformats.org/officeDocument/2006/relationships/image" Target="../media/image50.png"/><Relationship Id="rId9" Type="http://schemas.openxmlformats.org/officeDocument/2006/relationships/image" Target="../media/image58.png"/><Relationship Id="rId14" Type="http://schemas.openxmlformats.org/officeDocument/2006/relationships/image" Target="../media/image64.png"/><Relationship Id="rId22" Type="http://schemas.openxmlformats.org/officeDocument/2006/relationships/image" Target="../media/image72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13" Type="http://schemas.openxmlformats.org/officeDocument/2006/relationships/image" Target="../media/image62.png"/><Relationship Id="rId3" Type="http://schemas.openxmlformats.org/officeDocument/2006/relationships/image" Target="../media/image6.png"/><Relationship Id="rId7" Type="http://schemas.openxmlformats.org/officeDocument/2006/relationships/image" Target="../media/image55.png"/><Relationship Id="rId12" Type="http://schemas.openxmlformats.org/officeDocument/2006/relationships/image" Target="../media/image61.png"/><Relationship Id="rId2" Type="http://schemas.openxmlformats.org/officeDocument/2006/relationships/image" Target="../media/image1.png"/><Relationship Id="rId16" Type="http://schemas.openxmlformats.org/officeDocument/2006/relationships/image" Target="../media/image6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11" Type="http://schemas.openxmlformats.org/officeDocument/2006/relationships/image" Target="../media/image60.png"/><Relationship Id="rId5" Type="http://schemas.openxmlformats.org/officeDocument/2006/relationships/image" Target="../media/image54.png"/><Relationship Id="rId15" Type="http://schemas.openxmlformats.org/officeDocument/2006/relationships/image" Target="../media/image65.png"/><Relationship Id="rId10" Type="http://schemas.openxmlformats.org/officeDocument/2006/relationships/image" Target="../media/image59.png"/><Relationship Id="rId4" Type="http://schemas.openxmlformats.org/officeDocument/2006/relationships/image" Target="../media/image50.png"/><Relationship Id="rId9" Type="http://schemas.openxmlformats.org/officeDocument/2006/relationships/image" Target="../media/image58.png"/><Relationship Id="rId14" Type="http://schemas.openxmlformats.org/officeDocument/2006/relationships/image" Target="../media/image64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13" Type="http://schemas.openxmlformats.org/officeDocument/2006/relationships/image" Target="../media/image61.png"/><Relationship Id="rId18" Type="http://schemas.openxmlformats.org/officeDocument/2006/relationships/image" Target="../media/image75.png"/><Relationship Id="rId3" Type="http://schemas.openxmlformats.org/officeDocument/2006/relationships/image" Target="../media/image6.png"/><Relationship Id="rId7" Type="http://schemas.openxmlformats.org/officeDocument/2006/relationships/image" Target="../media/image65.png"/><Relationship Id="rId12" Type="http://schemas.openxmlformats.org/officeDocument/2006/relationships/image" Target="../media/image57.png"/><Relationship Id="rId17" Type="http://schemas.openxmlformats.org/officeDocument/2006/relationships/image" Target="../media/image62.png"/><Relationship Id="rId2" Type="http://schemas.openxmlformats.org/officeDocument/2006/relationships/image" Target="../media/image1.png"/><Relationship Id="rId16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11" Type="http://schemas.openxmlformats.org/officeDocument/2006/relationships/image" Target="../media/image66.png"/><Relationship Id="rId5" Type="http://schemas.openxmlformats.org/officeDocument/2006/relationships/image" Target="../media/image60.png"/><Relationship Id="rId15" Type="http://schemas.openxmlformats.org/officeDocument/2006/relationships/image" Target="../media/image74.png"/><Relationship Id="rId10" Type="http://schemas.openxmlformats.org/officeDocument/2006/relationships/image" Target="../media/image54.png"/><Relationship Id="rId19" Type="http://schemas.openxmlformats.org/officeDocument/2006/relationships/image" Target="../media/image76.png"/><Relationship Id="rId4" Type="http://schemas.openxmlformats.org/officeDocument/2006/relationships/image" Target="../media/image55.png"/><Relationship Id="rId9" Type="http://schemas.openxmlformats.org/officeDocument/2006/relationships/image" Target="../media/image67.png"/><Relationship Id="rId14" Type="http://schemas.openxmlformats.org/officeDocument/2006/relationships/image" Target="../media/image51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13" Type="http://schemas.openxmlformats.org/officeDocument/2006/relationships/image" Target="../media/image61.png"/><Relationship Id="rId18" Type="http://schemas.openxmlformats.org/officeDocument/2006/relationships/image" Target="../media/image75.png"/><Relationship Id="rId3" Type="http://schemas.openxmlformats.org/officeDocument/2006/relationships/image" Target="../media/image6.png"/><Relationship Id="rId7" Type="http://schemas.openxmlformats.org/officeDocument/2006/relationships/image" Target="../media/image65.png"/><Relationship Id="rId12" Type="http://schemas.openxmlformats.org/officeDocument/2006/relationships/image" Target="../media/image57.png"/><Relationship Id="rId17" Type="http://schemas.openxmlformats.org/officeDocument/2006/relationships/image" Target="../media/image62.png"/><Relationship Id="rId2" Type="http://schemas.openxmlformats.org/officeDocument/2006/relationships/image" Target="../media/image1.png"/><Relationship Id="rId16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11" Type="http://schemas.openxmlformats.org/officeDocument/2006/relationships/image" Target="../media/image66.png"/><Relationship Id="rId5" Type="http://schemas.openxmlformats.org/officeDocument/2006/relationships/image" Target="../media/image60.png"/><Relationship Id="rId15" Type="http://schemas.openxmlformats.org/officeDocument/2006/relationships/image" Target="../media/image74.png"/><Relationship Id="rId10" Type="http://schemas.openxmlformats.org/officeDocument/2006/relationships/image" Target="../media/image54.png"/><Relationship Id="rId19" Type="http://schemas.openxmlformats.org/officeDocument/2006/relationships/image" Target="../media/image76.png"/><Relationship Id="rId4" Type="http://schemas.openxmlformats.org/officeDocument/2006/relationships/image" Target="../media/image55.png"/><Relationship Id="rId9" Type="http://schemas.openxmlformats.org/officeDocument/2006/relationships/image" Target="../media/image67.png"/><Relationship Id="rId14" Type="http://schemas.openxmlformats.org/officeDocument/2006/relationships/image" Target="../media/image51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13" Type="http://schemas.openxmlformats.org/officeDocument/2006/relationships/image" Target="../media/image61.png"/><Relationship Id="rId18" Type="http://schemas.openxmlformats.org/officeDocument/2006/relationships/image" Target="../media/image75.png"/><Relationship Id="rId26" Type="http://schemas.openxmlformats.org/officeDocument/2006/relationships/customXml" Target="../ink/ink86.xml"/><Relationship Id="rId3" Type="http://schemas.openxmlformats.org/officeDocument/2006/relationships/image" Target="../media/image6.png"/><Relationship Id="rId7" Type="http://schemas.openxmlformats.org/officeDocument/2006/relationships/image" Target="../media/image65.png"/><Relationship Id="rId12" Type="http://schemas.openxmlformats.org/officeDocument/2006/relationships/image" Target="../media/image57.png"/><Relationship Id="rId17" Type="http://schemas.openxmlformats.org/officeDocument/2006/relationships/image" Target="../media/image62.png"/><Relationship Id="rId25" Type="http://schemas.openxmlformats.org/officeDocument/2006/relationships/customXml" Target="../ink/ink85.xml"/><Relationship Id="rId2" Type="http://schemas.openxmlformats.org/officeDocument/2006/relationships/image" Target="../media/image1.png"/><Relationship Id="rId16" Type="http://schemas.openxmlformats.org/officeDocument/2006/relationships/image" Target="../media/image64.png"/><Relationship Id="rId20" Type="http://schemas.openxmlformats.org/officeDocument/2006/relationships/customXml" Target="../ink/ink8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11" Type="http://schemas.openxmlformats.org/officeDocument/2006/relationships/image" Target="../media/image66.png"/><Relationship Id="rId24" Type="http://schemas.openxmlformats.org/officeDocument/2006/relationships/customXml" Target="../ink/ink84.xml"/><Relationship Id="rId5" Type="http://schemas.openxmlformats.org/officeDocument/2006/relationships/image" Target="../media/image60.png"/><Relationship Id="rId15" Type="http://schemas.openxmlformats.org/officeDocument/2006/relationships/image" Target="../media/image74.png"/><Relationship Id="rId23" Type="http://schemas.openxmlformats.org/officeDocument/2006/relationships/image" Target="../media/image78.png"/><Relationship Id="rId10" Type="http://schemas.openxmlformats.org/officeDocument/2006/relationships/image" Target="../media/image54.png"/><Relationship Id="rId19" Type="http://schemas.openxmlformats.org/officeDocument/2006/relationships/image" Target="../media/image76.png"/><Relationship Id="rId4" Type="http://schemas.openxmlformats.org/officeDocument/2006/relationships/image" Target="../media/image55.png"/><Relationship Id="rId9" Type="http://schemas.openxmlformats.org/officeDocument/2006/relationships/image" Target="../media/image67.png"/><Relationship Id="rId14" Type="http://schemas.openxmlformats.org/officeDocument/2006/relationships/image" Target="../media/image5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customXml" Target="../ink/ink3.xml"/><Relationship Id="rId18" Type="http://schemas.openxmlformats.org/officeDocument/2006/relationships/image" Target="../media/image10.png"/><Relationship Id="rId26" Type="http://schemas.openxmlformats.org/officeDocument/2006/relationships/image" Target="../media/image14.png"/><Relationship Id="rId39" Type="http://schemas.openxmlformats.org/officeDocument/2006/relationships/customXml" Target="../ink/ink16.xml"/><Relationship Id="rId21" Type="http://schemas.openxmlformats.org/officeDocument/2006/relationships/customXml" Target="../ink/ink7.xml"/><Relationship Id="rId34" Type="http://schemas.openxmlformats.org/officeDocument/2006/relationships/image" Target="../media/image18.png"/><Relationship Id="rId42" Type="http://schemas.openxmlformats.org/officeDocument/2006/relationships/image" Target="../media/image22.png"/><Relationship Id="rId7" Type="http://schemas.openxmlformats.org/officeDocument/2006/relationships/customXml" Target="../ink/ink1.xml"/><Relationship Id="rId12" Type="http://schemas.openxmlformats.org/officeDocument/2006/relationships/image" Target="../media/image7.png"/><Relationship Id="rId17" Type="http://schemas.openxmlformats.org/officeDocument/2006/relationships/customXml" Target="../ink/ink5.xml"/><Relationship Id="rId25" Type="http://schemas.openxmlformats.org/officeDocument/2006/relationships/customXml" Target="../ink/ink9.xml"/><Relationship Id="rId33" Type="http://schemas.openxmlformats.org/officeDocument/2006/relationships/customXml" Target="../ink/ink13.xml"/><Relationship Id="rId38" Type="http://schemas.openxmlformats.org/officeDocument/2006/relationships/image" Target="../media/image20.png"/><Relationship Id="rId2" Type="http://schemas.openxmlformats.org/officeDocument/2006/relationships/image" Target="../media/image1.png"/><Relationship Id="rId16" Type="http://schemas.openxmlformats.org/officeDocument/2006/relationships/image" Target="../media/image9.png"/><Relationship Id="rId20" Type="http://schemas.openxmlformats.org/officeDocument/2006/relationships/image" Target="../media/image11.png"/><Relationship Id="rId29" Type="http://schemas.openxmlformats.org/officeDocument/2006/relationships/customXml" Target="../ink/ink11.xml"/><Relationship Id="rId41" Type="http://schemas.openxmlformats.org/officeDocument/2006/relationships/customXml" Target="../ink/ink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customXml" Target="../ink/ink2.xml"/><Relationship Id="rId24" Type="http://schemas.openxmlformats.org/officeDocument/2006/relationships/image" Target="../media/image13.png"/><Relationship Id="rId32" Type="http://schemas.openxmlformats.org/officeDocument/2006/relationships/image" Target="../media/image17.png"/><Relationship Id="rId37" Type="http://schemas.openxmlformats.org/officeDocument/2006/relationships/customXml" Target="../ink/ink15.xml"/><Relationship Id="rId40" Type="http://schemas.openxmlformats.org/officeDocument/2006/relationships/image" Target="../media/image21.png"/><Relationship Id="rId5" Type="http://schemas.openxmlformats.org/officeDocument/2006/relationships/image" Target="../media/image4.png"/><Relationship Id="rId15" Type="http://schemas.openxmlformats.org/officeDocument/2006/relationships/customXml" Target="../ink/ink4.xml"/><Relationship Id="rId23" Type="http://schemas.openxmlformats.org/officeDocument/2006/relationships/customXml" Target="../ink/ink8.xml"/><Relationship Id="rId28" Type="http://schemas.openxmlformats.org/officeDocument/2006/relationships/image" Target="../media/image15.png"/><Relationship Id="rId36" Type="http://schemas.openxmlformats.org/officeDocument/2006/relationships/image" Target="../media/image19.png"/><Relationship Id="rId10" Type="http://schemas.openxmlformats.org/officeDocument/2006/relationships/image" Target="../media/image610.png"/><Relationship Id="rId19" Type="http://schemas.openxmlformats.org/officeDocument/2006/relationships/customXml" Target="../ink/ink6.xml"/><Relationship Id="rId31" Type="http://schemas.openxmlformats.org/officeDocument/2006/relationships/customXml" Target="../ink/ink12.xml"/><Relationship Id="rId4" Type="http://schemas.openxmlformats.org/officeDocument/2006/relationships/image" Target="../media/image3.png"/><Relationship Id="rId14" Type="http://schemas.openxmlformats.org/officeDocument/2006/relationships/image" Target="../media/image8.png"/><Relationship Id="rId22" Type="http://schemas.openxmlformats.org/officeDocument/2006/relationships/image" Target="../media/image12.png"/><Relationship Id="rId27" Type="http://schemas.openxmlformats.org/officeDocument/2006/relationships/customXml" Target="../ink/ink10.xml"/><Relationship Id="rId30" Type="http://schemas.openxmlformats.org/officeDocument/2006/relationships/image" Target="../media/image16.png"/><Relationship Id="rId35" Type="http://schemas.openxmlformats.org/officeDocument/2006/relationships/customXml" Target="../ink/ink14.xml"/><Relationship Id="rId3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13" Type="http://schemas.openxmlformats.org/officeDocument/2006/relationships/image" Target="../media/image62.png"/><Relationship Id="rId3" Type="http://schemas.openxmlformats.org/officeDocument/2006/relationships/image" Target="../media/image6.png"/><Relationship Id="rId7" Type="http://schemas.openxmlformats.org/officeDocument/2006/relationships/image" Target="../media/image55.png"/><Relationship Id="rId12" Type="http://schemas.openxmlformats.org/officeDocument/2006/relationships/image" Target="../media/image61.png"/><Relationship Id="rId2" Type="http://schemas.openxmlformats.org/officeDocument/2006/relationships/image" Target="../media/image1.png"/><Relationship Id="rId16" Type="http://schemas.openxmlformats.org/officeDocument/2006/relationships/image" Target="../media/image6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11" Type="http://schemas.openxmlformats.org/officeDocument/2006/relationships/image" Target="../media/image60.png"/><Relationship Id="rId5" Type="http://schemas.openxmlformats.org/officeDocument/2006/relationships/image" Target="../media/image54.png"/><Relationship Id="rId15" Type="http://schemas.openxmlformats.org/officeDocument/2006/relationships/image" Target="../media/image65.png"/><Relationship Id="rId10" Type="http://schemas.openxmlformats.org/officeDocument/2006/relationships/image" Target="../media/image59.png"/><Relationship Id="rId4" Type="http://schemas.openxmlformats.org/officeDocument/2006/relationships/image" Target="../media/image50.png"/><Relationship Id="rId9" Type="http://schemas.openxmlformats.org/officeDocument/2006/relationships/image" Target="../media/image58.png"/><Relationship Id="rId14" Type="http://schemas.openxmlformats.org/officeDocument/2006/relationships/image" Target="../media/image64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customXml" Target="../ink/ink20.xml"/><Relationship Id="rId18" Type="http://schemas.openxmlformats.org/officeDocument/2006/relationships/image" Target="../media/image27.png"/><Relationship Id="rId26" Type="http://schemas.openxmlformats.org/officeDocument/2006/relationships/image" Target="../media/image31.png"/><Relationship Id="rId39" Type="http://schemas.openxmlformats.org/officeDocument/2006/relationships/customXml" Target="../ink/ink33.xml"/><Relationship Id="rId21" Type="http://schemas.openxmlformats.org/officeDocument/2006/relationships/customXml" Target="../ink/ink24.xml"/><Relationship Id="rId34" Type="http://schemas.openxmlformats.org/officeDocument/2006/relationships/image" Target="../media/image35.png"/><Relationship Id="rId42" Type="http://schemas.openxmlformats.org/officeDocument/2006/relationships/image" Target="../media/image39.png"/><Relationship Id="rId47" Type="http://schemas.openxmlformats.org/officeDocument/2006/relationships/customXml" Target="../ink/ink37.xml"/><Relationship Id="rId50" Type="http://schemas.openxmlformats.org/officeDocument/2006/relationships/image" Target="../media/image43.png"/><Relationship Id="rId55" Type="http://schemas.openxmlformats.org/officeDocument/2006/relationships/customXml" Target="../ink/ink41.xml"/><Relationship Id="rId7" Type="http://schemas.openxmlformats.org/officeDocument/2006/relationships/customXml" Target="../ink/ink18.xml"/><Relationship Id="rId2" Type="http://schemas.openxmlformats.org/officeDocument/2006/relationships/image" Target="../media/image1.png"/><Relationship Id="rId16" Type="http://schemas.openxmlformats.org/officeDocument/2006/relationships/image" Target="../media/image26.png"/><Relationship Id="rId29" Type="http://schemas.openxmlformats.org/officeDocument/2006/relationships/customXml" Target="../ink/ink28.xml"/><Relationship Id="rId11" Type="http://schemas.openxmlformats.org/officeDocument/2006/relationships/customXml" Target="../ink/ink19.xml"/><Relationship Id="rId24" Type="http://schemas.openxmlformats.org/officeDocument/2006/relationships/image" Target="../media/image30.png"/><Relationship Id="rId32" Type="http://schemas.openxmlformats.org/officeDocument/2006/relationships/image" Target="../media/image34.png"/><Relationship Id="rId37" Type="http://schemas.openxmlformats.org/officeDocument/2006/relationships/customXml" Target="../ink/ink32.xml"/><Relationship Id="rId40" Type="http://schemas.openxmlformats.org/officeDocument/2006/relationships/image" Target="../media/image38.png"/><Relationship Id="rId45" Type="http://schemas.openxmlformats.org/officeDocument/2006/relationships/customXml" Target="../ink/ink36.xml"/><Relationship Id="rId53" Type="http://schemas.openxmlformats.org/officeDocument/2006/relationships/customXml" Target="../ink/ink40.xml"/><Relationship Id="rId58" Type="http://schemas.openxmlformats.org/officeDocument/2006/relationships/image" Target="../media/image47.png"/><Relationship Id="rId5" Type="http://schemas.openxmlformats.org/officeDocument/2006/relationships/image" Target="../media/image4.png"/><Relationship Id="rId19" Type="http://schemas.openxmlformats.org/officeDocument/2006/relationships/customXml" Target="../ink/ink23.xml"/><Relationship Id="rId4" Type="http://schemas.openxmlformats.org/officeDocument/2006/relationships/image" Target="../media/image3.png"/><Relationship Id="rId14" Type="http://schemas.openxmlformats.org/officeDocument/2006/relationships/image" Target="../media/image25.png"/><Relationship Id="rId22" Type="http://schemas.openxmlformats.org/officeDocument/2006/relationships/image" Target="../media/image29.png"/><Relationship Id="rId27" Type="http://schemas.openxmlformats.org/officeDocument/2006/relationships/customXml" Target="../ink/ink27.xml"/><Relationship Id="rId30" Type="http://schemas.openxmlformats.org/officeDocument/2006/relationships/image" Target="../media/image33.png"/><Relationship Id="rId35" Type="http://schemas.openxmlformats.org/officeDocument/2006/relationships/customXml" Target="../ink/ink31.xml"/><Relationship Id="rId43" Type="http://schemas.openxmlformats.org/officeDocument/2006/relationships/customXml" Target="../ink/ink35.xml"/><Relationship Id="rId48" Type="http://schemas.openxmlformats.org/officeDocument/2006/relationships/image" Target="../media/image42.png"/><Relationship Id="rId56" Type="http://schemas.openxmlformats.org/officeDocument/2006/relationships/image" Target="../media/image46.png"/><Relationship Id="rId51" Type="http://schemas.openxmlformats.org/officeDocument/2006/relationships/customXml" Target="../ink/ink39.xml"/><Relationship Id="rId3" Type="http://schemas.openxmlformats.org/officeDocument/2006/relationships/image" Target="../media/image2.png"/><Relationship Id="rId12" Type="http://schemas.openxmlformats.org/officeDocument/2006/relationships/image" Target="../media/image24.png"/><Relationship Id="rId17" Type="http://schemas.openxmlformats.org/officeDocument/2006/relationships/customXml" Target="../ink/ink22.xml"/><Relationship Id="rId25" Type="http://schemas.openxmlformats.org/officeDocument/2006/relationships/customXml" Target="../ink/ink26.xml"/><Relationship Id="rId33" Type="http://schemas.openxmlformats.org/officeDocument/2006/relationships/customXml" Target="../ink/ink30.xml"/><Relationship Id="rId38" Type="http://schemas.openxmlformats.org/officeDocument/2006/relationships/image" Target="../media/image37.png"/><Relationship Id="rId46" Type="http://schemas.openxmlformats.org/officeDocument/2006/relationships/image" Target="../media/image41.png"/><Relationship Id="rId59" Type="http://schemas.openxmlformats.org/officeDocument/2006/relationships/customXml" Target="../ink/ink43.xml"/><Relationship Id="rId20" Type="http://schemas.openxmlformats.org/officeDocument/2006/relationships/image" Target="../media/image28.png"/><Relationship Id="rId41" Type="http://schemas.openxmlformats.org/officeDocument/2006/relationships/customXml" Target="../ink/ink34.xml"/><Relationship Id="rId54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5" Type="http://schemas.openxmlformats.org/officeDocument/2006/relationships/customXml" Target="../ink/ink21.xml"/><Relationship Id="rId23" Type="http://schemas.openxmlformats.org/officeDocument/2006/relationships/customXml" Target="../ink/ink25.xml"/><Relationship Id="rId28" Type="http://schemas.openxmlformats.org/officeDocument/2006/relationships/image" Target="../media/image32.png"/><Relationship Id="rId36" Type="http://schemas.openxmlformats.org/officeDocument/2006/relationships/image" Target="../media/image36.png"/><Relationship Id="rId49" Type="http://schemas.openxmlformats.org/officeDocument/2006/relationships/customXml" Target="../ink/ink38.xml"/><Relationship Id="rId57" Type="http://schemas.openxmlformats.org/officeDocument/2006/relationships/customXml" Target="../ink/ink42.xml"/><Relationship Id="rId10" Type="http://schemas.openxmlformats.org/officeDocument/2006/relationships/image" Target="../media/image23.png"/><Relationship Id="rId31" Type="http://schemas.openxmlformats.org/officeDocument/2006/relationships/customXml" Target="../ink/ink29.xml"/><Relationship Id="rId44" Type="http://schemas.openxmlformats.org/officeDocument/2006/relationships/image" Target="../media/image40.png"/><Relationship Id="rId52" Type="http://schemas.openxmlformats.org/officeDocument/2006/relationships/image" Target="../media/image44.png"/><Relationship Id="rId60" Type="http://schemas.openxmlformats.org/officeDocument/2006/relationships/image" Target="../media/image4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customXml" Target="../ink/ink44.xml"/><Relationship Id="rId7" Type="http://schemas.openxmlformats.org/officeDocument/2006/relationships/customXml" Target="../ink/ink4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47.xml"/><Relationship Id="rId3" Type="http://schemas.openxmlformats.org/officeDocument/2006/relationships/image" Target="../media/image6.png"/><Relationship Id="rId7" Type="http://schemas.openxmlformats.org/officeDocument/2006/relationships/image" Target="../media/image4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ustomXml" Target="../ink/ink46.xml"/><Relationship Id="rId9" Type="http://schemas.openxmlformats.org/officeDocument/2006/relationships/image" Target="../media/image5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13" Type="http://schemas.openxmlformats.org/officeDocument/2006/relationships/image" Target="../media/image53.png"/><Relationship Id="rId3" Type="http://schemas.openxmlformats.org/officeDocument/2006/relationships/image" Target="../media/image6.png"/><Relationship Id="rId12" Type="http://schemas.openxmlformats.org/officeDocument/2006/relationships/customXml" Target="../ink/ink5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11" Type="http://schemas.openxmlformats.org/officeDocument/2006/relationships/customXml" Target="../ink/ink50.xml"/><Relationship Id="rId5" Type="http://schemas.openxmlformats.org/officeDocument/2006/relationships/customXml" Target="../ink/ink48.xml"/><Relationship Id="rId15" Type="http://schemas.openxmlformats.org/officeDocument/2006/relationships/image" Target="../media/image54.png"/><Relationship Id="rId10" Type="http://schemas.openxmlformats.org/officeDocument/2006/relationships/image" Target="../media/image52.png"/><Relationship Id="rId4" Type="http://schemas.openxmlformats.org/officeDocument/2006/relationships/image" Target="../media/image50.png"/><Relationship Id="rId9" Type="http://schemas.openxmlformats.org/officeDocument/2006/relationships/customXml" Target="../ink/ink49.xml"/><Relationship Id="rId14" Type="http://schemas.openxmlformats.org/officeDocument/2006/relationships/image" Target="../media/image5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F8379-46EA-2822-23B2-BAAA316775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699829"/>
          </a:xfrm>
        </p:spPr>
        <p:txBody>
          <a:bodyPr/>
          <a:lstStyle/>
          <a:p>
            <a:r>
              <a:rPr lang="uk-UA" dirty="0"/>
              <a:t>Задача 1: Фучжоу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538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66"/>
    </mc:Choice>
    <mc:Fallback xmlns="">
      <p:transition spd="slow" advTm="3766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1789AE4-135A-42FA-ECFB-24479F437B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38" y="373038"/>
            <a:ext cx="6291158" cy="611192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3A91B5E-3CA2-0F93-B3E5-3D91FC59BE6B}"/>
              </a:ext>
            </a:extLst>
          </p:cNvPr>
          <p:cNvSpPr/>
          <p:nvPr/>
        </p:nvSpPr>
        <p:spPr>
          <a:xfrm>
            <a:off x="8009833" y="373038"/>
            <a:ext cx="249940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cap="none" spc="0" dirty="0">
                <a:ln w="0"/>
              </a:rPr>
              <a:t>зміни приголосних</a:t>
            </a:r>
            <a:endParaRPr lang="en-US" sz="2000" b="1" cap="none" spc="0" dirty="0">
              <a:ln w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5F56BF-9FF3-78D5-3032-656282E67A7D}"/>
              </a:ext>
            </a:extLst>
          </p:cNvPr>
          <p:cNvSpPr/>
          <p:nvPr/>
        </p:nvSpPr>
        <p:spPr>
          <a:xfrm>
            <a:off x="6593720" y="773148"/>
            <a:ext cx="65274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d &gt; l</a:t>
            </a:r>
            <a:endParaRPr lang="en-US" sz="2000" b="1" cap="none" spc="0" dirty="0">
              <a:ln w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A66744D-F88D-AD2D-7A01-75DEE5FC446A}"/>
              </a:ext>
            </a:extLst>
          </p:cNvPr>
          <p:cNvGrpSpPr/>
          <p:nvPr/>
        </p:nvGrpSpPr>
        <p:grpSpPr>
          <a:xfrm>
            <a:off x="6593720" y="1173258"/>
            <a:ext cx="2284974" cy="274458"/>
            <a:chOff x="6593720" y="1173258"/>
            <a:chExt cx="2284974" cy="274458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BF8F1A8C-7506-EAF0-B7FB-23FDBB7A8E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593720" y="1173258"/>
              <a:ext cx="2284974" cy="274458"/>
            </a:xfrm>
            <a:prstGeom prst="rect">
              <a:avLst/>
            </a:prstGeom>
          </p:spPr>
        </p:pic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DCD8095C-4E94-B988-724C-61A3BB49B3A4}"/>
                </a:ext>
              </a:extLst>
            </p:cNvPr>
            <p:cNvCxnSpPr/>
            <p:nvPr/>
          </p:nvCxnSpPr>
          <p:spPr>
            <a:xfrm>
              <a:off x="7666189" y="1312617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D047876F-2591-C563-EDA6-036E5E72040C}"/>
              </a:ext>
            </a:extLst>
          </p:cNvPr>
          <p:cNvSpPr/>
          <p:nvPr/>
        </p:nvSpPr>
        <p:spPr>
          <a:xfrm>
            <a:off x="9642063" y="777478"/>
            <a:ext cx="72648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d &gt; n</a:t>
            </a:r>
            <a:endParaRPr lang="en-US" sz="2000" b="1" cap="none" spc="0" dirty="0">
              <a:ln w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701569C-4176-0036-70F8-969219A673DC}"/>
              </a:ext>
            </a:extLst>
          </p:cNvPr>
          <p:cNvGrpSpPr/>
          <p:nvPr/>
        </p:nvGrpSpPr>
        <p:grpSpPr>
          <a:xfrm>
            <a:off x="9642063" y="1174466"/>
            <a:ext cx="2284975" cy="276302"/>
            <a:chOff x="9222665" y="1170136"/>
            <a:chExt cx="2284975" cy="276302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F0732414-CD02-A55C-071F-BA3D376B758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222665" y="1170136"/>
              <a:ext cx="2284975" cy="276302"/>
            </a:xfrm>
            <a:prstGeom prst="rect">
              <a:avLst/>
            </a:prstGeom>
          </p:spPr>
        </p:pic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35B3BBA5-08F5-4C03-25C1-A52CA3C4AE59}"/>
                </a:ext>
              </a:extLst>
            </p:cNvPr>
            <p:cNvCxnSpPr/>
            <p:nvPr/>
          </p:nvCxnSpPr>
          <p:spPr>
            <a:xfrm>
              <a:off x="10273522" y="1312617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FD414B65-155D-30ED-525A-4EA2CB2FAFD9}"/>
              </a:ext>
            </a:extLst>
          </p:cNvPr>
          <p:cNvSpPr/>
          <p:nvPr/>
        </p:nvSpPr>
        <p:spPr>
          <a:xfrm>
            <a:off x="6593720" y="1517285"/>
            <a:ext cx="83869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g &gt; ng</a:t>
            </a:r>
            <a:endParaRPr lang="en-US" sz="2000" b="1" cap="none" spc="0" dirty="0">
              <a:ln w="0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1891980-C760-6F09-36A8-7332211919FE}"/>
              </a:ext>
            </a:extLst>
          </p:cNvPr>
          <p:cNvGrpSpPr/>
          <p:nvPr/>
        </p:nvGrpSpPr>
        <p:grpSpPr>
          <a:xfrm>
            <a:off x="6593720" y="2191940"/>
            <a:ext cx="2284975" cy="264925"/>
            <a:chOff x="6593720" y="2191940"/>
            <a:chExt cx="2284975" cy="264925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EB70139A-B6F9-199A-99F3-CA3C499E00A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593720" y="2191940"/>
              <a:ext cx="2284975" cy="264925"/>
            </a:xfrm>
            <a:prstGeom prst="rect">
              <a:avLst/>
            </a:prstGeom>
          </p:spPr>
        </p:pic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121AA66F-A93D-425F-322D-6E6C82ACC463}"/>
                </a:ext>
              </a:extLst>
            </p:cNvPr>
            <p:cNvCxnSpPr/>
            <p:nvPr/>
          </p:nvCxnSpPr>
          <p:spPr>
            <a:xfrm>
              <a:off x="7556464" y="2321604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7780FB1-1C7A-B148-7586-AC7848FBC4F1}"/>
              </a:ext>
            </a:extLst>
          </p:cNvPr>
          <p:cNvGrpSpPr/>
          <p:nvPr/>
        </p:nvGrpSpPr>
        <p:grpSpPr>
          <a:xfrm>
            <a:off x="6593720" y="1917395"/>
            <a:ext cx="2738430" cy="267268"/>
            <a:chOff x="6593720" y="1917395"/>
            <a:chExt cx="2738430" cy="267268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94293E2A-E042-2236-4DA5-212D46A14B1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593720" y="1917395"/>
              <a:ext cx="2738430" cy="267268"/>
            </a:xfrm>
            <a:prstGeom prst="rect">
              <a:avLst/>
            </a:prstGeom>
          </p:spPr>
        </p:pic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69915D54-F1B3-14AF-5B67-568B1C3776AF}"/>
                </a:ext>
              </a:extLst>
            </p:cNvPr>
            <p:cNvCxnSpPr>
              <a:cxnSpLocks/>
            </p:cNvCxnSpPr>
            <p:nvPr/>
          </p:nvCxnSpPr>
          <p:spPr>
            <a:xfrm>
              <a:off x="7836093" y="2065295"/>
              <a:ext cx="16197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62764D18-4787-AA1D-AD8F-8332BA076E59}"/>
                  </a:ext>
                </a:extLst>
              </p14:cNvPr>
              <p14:cNvContentPartPr/>
              <p14:nvPr/>
            </p14:nvContentPartPr>
            <p14:xfrm>
              <a:off x="786168" y="2807064"/>
              <a:ext cx="360" cy="3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62764D18-4787-AA1D-AD8F-8332BA076E59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14168" y="2663424"/>
                <a:ext cx="144000" cy="288000"/>
              </a:xfrm>
              <a:prstGeom prst="rect">
                <a:avLst/>
              </a:prstGeom>
            </p:spPr>
          </p:pic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598E58B1-4C4B-AC86-7D6C-69B0899FDC5E}"/>
              </a:ext>
            </a:extLst>
          </p:cNvPr>
          <p:cNvSpPr/>
          <p:nvPr/>
        </p:nvSpPr>
        <p:spPr>
          <a:xfrm>
            <a:off x="9646872" y="1517285"/>
            <a:ext cx="71686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g &gt; ∅</a:t>
            </a:r>
            <a:endParaRPr lang="en-US" sz="2000" b="1" cap="none" spc="0" dirty="0">
              <a:ln w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A7724461-3D9E-B3FB-16B4-3374F99828D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642063" y="1907714"/>
            <a:ext cx="2109573" cy="276949"/>
          </a:xfrm>
          <a:prstGeom prst="rect">
            <a:avLst/>
          </a:prstGeom>
        </p:spPr>
      </p:pic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5837089-F829-FD09-7EE6-464471901FAF}"/>
              </a:ext>
            </a:extLst>
          </p:cNvPr>
          <p:cNvCxnSpPr/>
          <p:nvPr/>
        </p:nvCxnSpPr>
        <p:spPr>
          <a:xfrm>
            <a:off x="10666150" y="2060456"/>
            <a:ext cx="23571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264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16"/>
    </mc:Choice>
    <mc:Fallback xmlns="">
      <p:transition spd="slow" advTm="3116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1789AE4-135A-42FA-ECFB-24479F437B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38" y="373038"/>
            <a:ext cx="6291158" cy="611192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3A91B5E-3CA2-0F93-B3E5-3D91FC59BE6B}"/>
              </a:ext>
            </a:extLst>
          </p:cNvPr>
          <p:cNvSpPr/>
          <p:nvPr/>
        </p:nvSpPr>
        <p:spPr>
          <a:xfrm>
            <a:off x="8009833" y="373038"/>
            <a:ext cx="249940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cap="none" spc="0" dirty="0">
                <a:ln w="0"/>
              </a:rPr>
              <a:t>зміни приголосних</a:t>
            </a:r>
            <a:endParaRPr lang="en-US" sz="2000" b="1" cap="none" spc="0" dirty="0">
              <a:ln w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5F56BF-9FF3-78D5-3032-656282E67A7D}"/>
              </a:ext>
            </a:extLst>
          </p:cNvPr>
          <p:cNvSpPr/>
          <p:nvPr/>
        </p:nvSpPr>
        <p:spPr>
          <a:xfrm>
            <a:off x="6593720" y="773148"/>
            <a:ext cx="65274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d &gt; l</a:t>
            </a:r>
            <a:endParaRPr lang="en-US" sz="2000" b="1" cap="none" spc="0" dirty="0">
              <a:ln w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A66744D-F88D-AD2D-7A01-75DEE5FC446A}"/>
              </a:ext>
            </a:extLst>
          </p:cNvPr>
          <p:cNvGrpSpPr/>
          <p:nvPr/>
        </p:nvGrpSpPr>
        <p:grpSpPr>
          <a:xfrm>
            <a:off x="6593720" y="1173258"/>
            <a:ext cx="2284974" cy="274458"/>
            <a:chOff x="6593720" y="1173258"/>
            <a:chExt cx="2284974" cy="274458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BF8F1A8C-7506-EAF0-B7FB-23FDBB7A8E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593720" y="1173258"/>
              <a:ext cx="2284974" cy="274458"/>
            </a:xfrm>
            <a:prstGeom prst="rect">
              <a:avLst/>
            </a:prstGeom>
          </p:spPr>
        </p:pic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DCD8095C-4E94-B988-724C-61A3BB49B3A4}"/>
                </a:ext>
              </a:extLst>
            </p:cNvPr>
            <p:cNvCxnSpPr/>
            <p:nvPr/>
          </p:nvCxnSpPr>
          <p:spPr>
            <a:xfrm>
              <a:off x="7666189" y="1312617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D047876F-2591-C563-EDA6-036E5E72040C}"/>
              </a:ext>
            </a:extLst>
          </p:cNvPr>
          <p:cNvSpPr/>
          <p:nvPr/>
        </p:nvSpPr>
        <p:spPr>
          <a:xfrm>
            <a:off x="9642063" y="777478"/>
            <a:ext cx="72648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d &gt; n</a:t>
            </a:r>
            <a:endParaRPr lang="en-US" sz="2000" b="1" cap="none" spc="0" dirty="0">
              <a:ln w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701569C-4176-0036-70F8-969219A673DC}"/>
              </a:ext>
            </a:extLst>
          </p:cNvPr>
          <p:cNvGrpSpPr/>
          <p:nvPr/>
        </p:nvGrpSpPr>
        <p:grpSpPr>
          <a:xfrm>
            <a:off x="9642063" y="1174466"/>
            <a:ext cx="2284975" cy="276302"/>
            <a:chOff x="9222665" y="1170136"/>
            <a:chExt cx="2284975" cy="276302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F0732414-CD02-A55C-071F-BA3D376B758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222665" y="1170136"/>
              <a:ext cx="2284975" cy="276302"/>
            </a:xfrm>
            <a:prstGeom prst="rect">
              <a:avLst/>
            </a:prstGeom>
          </p:spPr>
        </p:pic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35B3BBA5-08F5-4C03-25C1-A52CA3C4AE59}"/>
                </a:ext>
              </a:extLst>
            </p:cNvPr>
            <p:cNvCxnSpPr/>
            <p:nvPr/>
          </p:nvCxnSpPr>
          <p:spPr>
            <a:xfrm>
              <a:off x="10273522" y="1312617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FD414B65-155D-30ED-525A-4EA2CB2FAFD9}"/>
              </a:ext>
            </a:extLst>
          </p:cNvPr>
          <p:cNvSpPr/>
          <p:nvPr/>
        </p:nvSpPr>
        <p:spPr>
          <a:xfrm>
            <a:off x="6593720" y="1517285"/>
            <a:ext cx="83869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g &gt; ng</a:t>
            </a:r>
            <a:endParaRPr lang="en-US" sz="2000" b="1" cap="none" spc="0" dirty="0">
              <a:ln w="0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1891980-C760-6F09-36A8-7332211919FE}"/>
              </a:ext>
            </a:extLst>
          </p:cNvPr>
          <p:cNvGrpSpPr/>
          <p:nvPr/>
        </p:nvGrpSpPr>
        <p:grpSpPr>
          <a:xfrm>
            <a:off x="6593720" y="2191940"/>
            <a:ext cx="2284975" cy="264925"/>
            <a:chOff x="6593720" y="2191940"/>
            <a:chExt cx="2284975" cy="264925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EB70139A-B6F9-199A-99F3-CA3C499E00A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593720" y="2191940"/>
              <a:ext cx="2284975" cy="264925"/>
            </a:xfrm>
            <a:prstGeom prst="rect">
              <a:avLst/>
            </a:prstGeom>
          </p:spPr>
        </p:pic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121AA66F-A93D-425F-322D-6E6C82ACC463}"/>
                </a:ext>
              </a:extLst>
            </p:cNvPr>
            <p:cNvCxnSpPr/>
            <p:nvPr/>
          </p:nvCxnSpPr>
          <p:spPr>
            <a:xfrm>
              <a:off x="7556464" y="2321604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7780FB1-1C7A-B148-7586-AC7848FBC4F1}"/>
              </a:ext>
            </a:extLst>
          </p:cNvPr>
          <p:cNvGrpSpPr/>
          <p:nvPr/>
        </p:nvGrpSpPr>
        <p:grpSpPr>
          <a:xfrm>
            <a:off x="6593720" y="1917395"/>
            <a:ext cx="2738430" cy="267268"/>
            <a:chOff x="6593720" y="1917395"/>
            <a:chExt cx="2738430" cy="267268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94293E2A-E042-2236-4DA5-212D46A14B1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593720" y="1917395"/>
              <a:ext cx="2738430" cy="267268"/>
            </a:xfrm>
            <a:prstGeom prst="rect">
              <a:avLst/>
            </a:prstGeom>
          </p:spPr>
        </p:pic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69915D54-F1B3-14AF-5B67-568B1C3776AF}"/>
                </a:ext>
              </a:extLst>
            </p:cNvPr>
            <p:cNvCxnSpPr>
              <a:cxnSpLocks/>
            </p:cNvCxnSpPr>
            <p:nvPr/>
          </p:nvCxnSpPr>
          <p:spPr>
            <a:xfrm>
              <a:off x="7836093" y="2065295"/>
              <a:ext cx="16197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598E58B1-4C4B-AC86-7D6C-69B0899FDC5E}"/>
              </a:ext>
            </a:extLst>
          </p:cNvPr>
          <p:cNvSpPr/>
          <p:nvPr/>
        </p:nvSpPr>
        <p:spPr>
          <a:xfrm>
            <a:off x="9646872" y="1517285"/>
            <a:ext cx="71686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g &gt; ∅</a:t>
            </a:r>
            <a:endParaRPr lang="en-US" sz="2000" b="1" cap="none" spc="0" dirty="0">
              <a:ln w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20397CE-FE13-1A54-BBEF-2163838771D0}"/>
              </a:ext>
            </a:extLst>
          </p:cNvPr>
          <p:cNvGrpSpPr/>
          <p:nvPr/>
        </p:nvGrpSpPr>
        <p:grpSpPr>
          <a:xfrm>
            <a:off x="9642063" y="1907714"/>
            <a:ext cx="2109573" cy="276949"/>
            <a:chOff x="9642063" y="1907714"/>
            <a:chExt cx="2109573" cy="276949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A7724461-3D9E-B3FB-16B4-3374F99828D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642063" y="1907714"/>
              <a:ext cx="2109573" cy="276949"/>
            </a:xfrm>
            <a:prstGeom prst="rect">
              <a:avLst/>
            </a:prstGeom>
          </p:spPr>
        </p:pic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55837089-F829-FD09-7EE6-464471901FAF}"/>
                </a:ext>
              </a:extLst>
            </p:cNvPr>
            <p:cNvCxnSpPr/>
            <p:nvPr/>
          </p:nvCxnSpPr>
          <p:spPr>
            <a:xfrm>
              <a:off x="10666150" y="2060456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89F665E9-DA79-7265-EBB4-975D5E710EF6}"/>
                  </a:ext>
                </a:extLst>
              </p14:cNvPr>
              <p14:cNvContentPartPr/>
              <p14:nvPr/>
            </p14:nvContentPartPr>
            <p14:xfrm>
              <a:off x="685368" y="4736304"/>
              <a:ext cx="360" cy="3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89F665E9-DA79-7265-EBB4-975D5E710EF6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13728" y="4592304"/>
                <a:ext cx="144000" cy="28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4BF6948C-5E18-3114-5688-5C46761F5DD7}"/>
                  </a:ext>
                </a:extLst>
              </p14:cNvPr>
              <p14:cNvContentPartPr/>
              <p14:nvPr/>
            </p14:nvContentPartPr>
            <p14:xfrm>
              <a:off x="2094048" y="4727304"/>
              <a:ext cx="360" cy="36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4BF6948C-5E18-3114-5688-5C46761F5DD7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022048" y="4583664"/>
                <a:ext cx="144000" cy="28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7321D38D-A71D-78E1-4E5E-4C93F18B2787}"/>
                  </a:ext>
                </a:extLst>
              </p14:cNvPr>
              <p14:cNvContentPartPr/>
              <p14:nvPr/>
            </p14:nvContentPartPr>
            <p14:xfrm>
              <a:off x="731448" y="6007464"/>
              <a:ext cx="360" cy="36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7321D38D-A71D-78E1-4E5E-4C93F18B2787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59808" y="5863464"/>
                <a:ext cx="144000" cy="28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8CA25DDF-89E9-31D3-8DE4-228255C13BDE}"/>
                  </a:ext>
                </a:extLst>
              </p14:cNvPr>
              <p14:cNvContentPartPr/>
              <p14:nvPr/>
            </p14:nvContentPartPr>
            <p14:xfrm>
              <a:off x="2175768" y="6007464"/>
              <a:ext cx="360" cy="36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8CA25DDF-89E9-31D3-8DE4-228255C13BDE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104128" y="5863464"/>
                <a:ext cx="144000" cy="288000"/>
              </a:xfrm>
              <a:prstGeom prst="rect">
                <a:avLst/>
              </a:prstGeom>
            </p:spPr>
          </p:pic>
        </mc:Fallback>
      </mc:AlternateContent>
      <p:sp>
        <p:nvSpPr>
          <p:cNvPr id="28" name="Rectangle 27">
            <a:extLst>
              <a:ext uri="{FF2B5EF4-FFF2-40B4-BE49-F238E27FC236}">
                <a16:creationId xmlns:a16="http://schemas.microsoft.com/office/drawing/2014/main" id="{19A40582-9534-0434-1056-6297C54F2B7F}"/>
              </a:ext>
            </a:extLst>
          </p:cNvPr>
          <p:cNvSpPr/>
          <p:nvPr/>
        </p:nvSpPr>
        <p:spPr>
          <a:xfrm>
            <a:off x="6593720" y="2449588"/>
            <a:ext cx="68961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g = g</a:t>
            </a:r>
            <a:endParaRPr lang="en-US" sz="2000" b="1" cap="none" spc="0" dirty="0">
              <a:ln w="0"/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7BE7A518-D278-B283-2443-18A049AC9F16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593720" y="2854632"/>
            <a:ext cx="2198694" cy="267268"/>
          </a:xfrm>
          <a:prstGeom prst="rect">
            <a:avLst/>
          </a:prstGeom>
        </p:spPr>
      </p:pic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078C351-52EF-C645-0462-324EDEE68938}"/>
              </a:ext>
            </a:extLst>
          </p:cNvPr>
          <p:cNvCxnSpPr/>
          <p:nvPr/>
        </p:nvCxnSpPr>
        <p:spPr>
          <a:xfrm>
            <a:off x="7600380" y="2999240"/>
            <a:ext cx="23571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3" name="Picture 32">
            <a:extLst>
              <a:ext uri="{FF2B5EF4-FFF2-40B4-BE49-F238E27FC236}">
                <a16:creationId xmlns:a16="http://schemas.microsoft.com/office/drawing/2014/main" id="{2084874B-CDF1-E9DD-7992-87425CA4D066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593720" y="3121900"/>
            <a:ext cx="2335182" cy="264925"/>
          </a:xfrm>
          <a:prstGeom prst="rect">
            <a:avLst/>
          </a:prstGeom>
        </p:spPr>
      </p:pic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FE8F3D4-AC27-7A81-B877-97613B272D36}"/>
              </a:ext>
            </a:extLst>
          </p:cNvPr>
          <p:cNvCxnSpPr/>
          <p:nvPr/>
        </p:nvCxnSpPr>
        <p:spPr>
          <a:xfrm>
            <a:off x="7631963" y="3254362"/>
            <a:ext cx="23571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3100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23"/>
    </mc:Choice>
    <mc:Fallback xmlns="">
      <p:transition spd="slow" advTm="4523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1789AE4-135A-42FA-ECFB-24479F437B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38" y="373038"/>
            <a:ext cx="6291158" cy="611192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3A91B5E-3CA2-0F93-B3E5-3D91FC59BE6B}"/>
              </a:ext>
            </a:extLst>
          </p:cNvPr>
          <p:cNvSpPr/>
          <p:nvPr/>
        </p:nvSpPr>
        <p:spPr>
          <a:xfrm>
            <a:off x="8009833" y="373038"/>
            <a:ext cx="249940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cap="none" spc="0" dirty="0">
                <a:ln w="0"/>
              </a:rPr>
              <a:t>зміни приголосних</a:t>
            </a:r>
            <a:endParaRPr lang="en-US" sz="2000" b="1" cap="none" spc="0" dirty="0">
              <a:ln w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5F56BF-9FF3-78D5-3032-656282E67A7D}"/>
              </a:ext>
            </a:extLst>
          </p:cNvPr>
          <p:cNvSpPr/>
          <p:nvPr/>
        </p:nvSpPr>
        <p:spPr>
          <a:xfrm>
            <a:off x="6593720" y="773148"/>
            <a:ext cx="65274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d &gt; l</a:t>
            </a:r>
            <a:endParaRPr lang="en-US" sz="2000" b="1" cap="none" spc="0" dirty="0">
              <a:ln w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A66744D-F88D-AD2D-7A01-75DEE5FC446A}"/>
              </a:ext>
            </a:extLst>
          </p:cNvPr>
          <p:cNvGrpSpPr/>
          <p:nvPr/>
        </p:nvGrpSpPr>
        <p:grpSpPr>
          <a:xfrm>
            <a:off x="6593720" y="1173258"/>
            <a:ext cx="2284974" cy="274458"/>
            <a:chOff x="6593720" y="1173258"/>
            <a:chExt cx="2284974" cy="274458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BF8F1A8C-7506-EAF0-B7FB-23FDBB7A8E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593720" y="1173258"/>
              <a:ext cx="2284974" cy="274458"/>
            </a:xfrm>
            <a:prstGeom prst="rect">
              <a:avLst/>
            </a:prstGeom>
          </p:spPr>
        </p:pic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DCD8095C-4E94-B988-724C-61A3BB49B3A4}"/>
                </a:ext>
              </a:extLst>
            </p:cNvPr>
            <p:cNvCxnSpPr/>
            <p:nvPr/>
          </p:nvCxnSpPr>
          <p:spPr>
            <a:xfrm>
              <a:off x="7666189" y="1312617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D047876F-2591-C563-EDA6-036E5E72040C}"/>
              </a:ext>
            </a:extLst>
          </p:cNvPr>
          <p:cNvSpPr/>
          <p:nvPr/>
        </p:nvSpPr>
        <p:spPr>
          <a:xfrm>
            <a:off x="9642063" y="777478"/>
            <a:ext cx="72648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d &gt; n</a:t>
            </a:r>
            <a:endParaRPr lang="en-US" sz="2000" b="1" cap="none" spc="0" dirty="0">
              <a:ln w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701569C-4176-0036-70F8-969219A673DC}"/>
              </a:ext>
            </a:extLst>
          </p:cNvPr>
          <p:cNvGrpSpPr/>
          <p:nvPr/>
        </p:nvGrpSpPr>
        <p:grpSpPr>
          <a:xfrm>
            <a:off x="9642063" y="1174466"/>
            <a:ext cx="2284975" cy="276302"/>
            <a:chOff x="9222665" y="1170136"/>
            <a:chExt cx="2284975" cy="276302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F0732414-CD02-A55C-071F-BA3D376B758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222665" y="1170136"/>
              <a:ext cx="2284975" cy="276302"/>
            </a:xfrm>
            <a:prstGeom prst="rect">
              <a:avLst/>
            </a:prstGeom>
          </p:spPr>
        </p:pic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35B3BBA5-08F5-4C03-25C1-A52CA3C4AE59}"/>
                </a:ext>
              </a:extLst>
            </p:cNvPr>
            <p:cNvCxnSpPr/>
            <p:nvPr/>
          </p:nvCxnSpPr>
          <p:spPr>
            <a:xfrm>
              <a:off x="10273522" y="1312617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FD414B65-155D-30ED-525A-4EA2CB2FAFD9}"/>
              </a:ext>
            </a:extLst>
          </p:cNvPr>
          <p:cNvSpPr/>
          <p:nvPr/>
        </p:nvSpPr>
        <p:spPr>
          <a:xfrm>
            <a:off x="6593720" y="1517285"/>
            <a:ext cx="83869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g &gt; ng</a:t>
            </a:r>
            <a:endParaRPr lang="en-US" sz="2000" b="1" cap="none" spc="0" dirty="0">
              <a:ln w="0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1891980-C760-6F09-36A8-7332211919FE}"/>
              </a:ext>
            </a:extLst>
          </p:cNvPr>
          <p:cNvGrpSpPr/>
          <p:nvPr/>
        </p:nvGrpSpPr>
        <p:grpSpPr>
          <a:xfrm>
            <a:off x="6593720" y="2191940"/>
            <a:ext cx="2284975" cy="264925"/>
            <a:chOff x="6593720" y="2191940"/>
            <a:chExt cx="2284975" cy="264925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EB70139A-B6F9-199A-99F3-CA3C499E00A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593720" y="2191940"/>
              <a:ext cx="2284975" cy="264925"/>
            </a:xfrm>
            <a:prstGeom prst="rect">
              <a:avLst/>
            </a:prstGeom>
          </p:spPr>
        </p:pic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121AA66F-A93D-425F-322D-6E6C82ACC463}"/>
                </a:ext>
              </a:extLst>
            </p:cNvPr>
            <p:cNvCxnSpPr/>
            <p:nvPr/>
          </p:nvCxnSpPr>
          <p:spPr>
            <a:xfrm>
              <a:off x="7556464" y="2321604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7780FB1-1C7A-B148-7586-AC7848FBC4F1}"/>
              </a:ext>
            </a:extLst>
          </p:cNvPr>
          <p:cNvGrpSpPr/>
          <p:nvPr/>
        </p:nvGrpSpPr>
        <p:grpSpPr>
          <a:xfrm>
            <a:off x="6593720" y="1917395"/>
            <a:ext cx="2738430" cy="267268"/>
            <a:chOff x="6593720" y="1917395"/>
            <a:chExt cx="2738430" cy="267268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94293E2A-E042-2236-4DA5-212D46A14B1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593720" y="1917395"/>
              <a:ext cx="2738430" cy="267268"/>
            </a:xfrm>
            <a:prstGeom prst="rect">
              <a:avLst/>
            </a:prstGeom>
          </p:spPr>
        </p:pic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69915D54-F1B3-14AF-5B67-568B1C3776AF}"/>
                </a:ext>
              </a:extLst>
            </p:cNvPr>
            <p:cNvCxnSpPr>
              <a:cxnSpLocks/>
            </p:cNvCxnSpPr>
            <p:nvPr/>
          </p:nvCxnSpPr>
          <p:spPr>
            <a:xfrm>
              <a:off x="7836093" y="2065295"/>
              <a:ext cx="16197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598E58B1-4C4B-AC86-7D6C-69B0899FDC5E}"/>
              </a:ext>
            </a:extLst>
          </p:cNvPr>
          <p:cNvSpPr/>
          <p:nvPr/>
        </p:nvSpPr>
        <p:spPr>
          <a:xfrm>
            <a:off x="9646872" y="1517285"/>
            <a:ext cx="71686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g &gt; ∅</a:t>
            </a:r>
            <a:endParaRPr lang="en-US" sz="2000" b="1" cap="none" spc="0" dirty="0">
              <a:ln w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20397CE-FE13-1A54-BBEF-2163838771D0}"/>
              </a:ext>
            </a:extLst>
          </p:cNvPr>
          <p:cNvGrpSpPr/>
          <p:nvPr/>
        </p:nvGrpSpPr>
        <p:grpSpPr>
          <a:xfrm>
            <a:off x="9642063" y="1907714"/>
            <a:ext cx="2109573" cy="276949"/>
            <a:chOff x="9642063" y="1907714"/>
            <a:chExt cx="2109573" cy="276949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A7724461-3D9E-B3FB-16B4-3374F99828D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642063" y="1907714"/>
              <a:ext cx="2109573" cy="276949"/>
            </a:xfrm>
            <a:prstGeom prst="rect">
              <a:avLst/>
            </a:prstGeom>
          </p:spPr>
        </p:pic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55837089-F829-FD09-7EE6-464471901FAF}"/>
                </a:ext>
              </a:extLst>
            </p:cNvPr>
            <p:cNvCxnSpPr/>
            <p:nvPr/>
          </p:nvCxnSpPr>
          <p:spPr>
            <a:xfrm>
              <a:off x="10666150" y="2060456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19A40582-9534-0434-1056-6297C54F2B7F}"/>
              </a:ext>
            </a:extLst>
          </p:cNvPr>
          <p:cNvSpPr/>
          <p:nvPr/>
        </p:nvSpPr>
        <p:spPr>
          <a:xfrm>
            <a:off x="6593720" y="2447789"/>
            <a:ext cx="68961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g = g</a:t>
            </a:r>
            <a:endParaRPr lang="en-US" sz="2000" b="1" cap="none" spc="0" dirty="0">
              <a:ln w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DB814B6-E4A0-C850-1483-34815FF1C218}"/>
              </a:ext>
            </a:extLst>
          </p:cNvPr>
          <p:cNvGrpSpPr/>
          <p:nvPr/>
        </p:nvGrpSpPr>
        <p:grpSpPr>
          <a:xfrm>
            <a:off x="6593720" y="2854632"/>
            <a:ext cx="2198694" cy="267268"/>
            <a:chOff x="6593720" y="2854632"/>
            <a:chExt cx="2198694" cy="267268"/>
          </a:xfrm>
        </p:grpSpPr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7BE7A518-D278-B283-2443-18A049AC9F1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593720" y="2854632"/>
              <a:ext cx="2198694" cy="267268"/>
            </a:xfrm>
            <a:prstGeom prst="rect">
              <a:avLst/>
            </a:prstGeom>
          </p:spPr>
        </p:pic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C078C351-52EF-C645-0462-324EDEE68938}"/>
                </a:ext>
              </a:extLst>
            </p:cNvPr>
            <p:cNvCxnSpPr/>
            <p:nvPr/>
          </p:nvCxnSpPr>
          <p:spPr>
            <a:xfrm>
              <a:off x="7600380" y="2999240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5F32B9F-88E9-12F0-4BA6-876D39357291}"/>
              </a:ext>
            </a:extLst>
          </p:cNvPr>
          <p:cNvGrpSpPr/>
          <p:nvPr/>
        </p:nvGrpSpPr>
        <p:grpSpPr>
          <a:xfrm>
            <a:off x="6593720" y="3121900"/>
            <a:ext cx="2335182" cy="264925"/>
            <a:chOff x="6593720" y="3121900"/>
            <a:chExt cx="2335182" cy="264925"/>
          </a:xfrm>
        </p:grpSpPr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2084874B-CDF1-E9DD-7992-87425CA4D06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593720" y="3121900"/>
              <a:ext cx="2335182" cy="264925"/>
            </a:xfrm>
            <a:prstGeom prst="rect">
              <a:avLst/>
            </a:prstGeom>
          </p:spPr>
        </p:pic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EFE8F3D4-AC27-7A81-B877-97613B272D36}"/>
                </a:ext>
              </a:extLst>
            </p:cNvPr>
            <p:cNvCxnSpPr/>
            <p:nvPr/>
          </p:nvCxnSpPr>
          <p:spPr>
            <a:xfrm>
              <a:off x="7631963" y="3254362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705B147C-0E4B-448B-8C3C-6367136A81DC}"/>
                  </a:ext>
                </a:extLst>
              </p14:cNvPr>
              <p14:cNvContentPartPr/>
              <p14:nvPr/>
            </p14:nvContentPartPr>
            <p14:xfrm>
              <a:off x="822888" y="1846944"/>
              <a:ext cx="360" cy="360"/>
            </p14:xfrm>
          </p:contentPart>
        </mc:Choice>
        <mc:Fallback xmlns=""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705B147C-0E4B-448B-8C3C-6367136A81DC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50888" y="1703304"/>
                <a:ext cx="144000" cy="28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9A40891C-08DC-DEB2-D011-0D0FDB5CD795}"/>
                  </a:ext>
                </a:extLst>
              </p14:cNvPr>
              <p14:cNvContentPartPr/>
              <p14:nvPr/>
            </p14:nvContentPartPr>
            <p14:xfrm>
              <a:off x="2249568" y="1846944"/>
              <a:ext cx="360" cy="360"/>
            </p14:xfrm>
          </p:contentPart>
        </mc:Choice>
        <mc:Fallback xmlns=""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9A40891C-08DC-DEB2-D011-0D0FDB5CD795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177568" y="1703304"/>
                <a:ext cx="144000" cy="288000"/>
              </a:xfrm>
              <a:prstGeom prst="rect">
                <a:avLst/>
              </a:prstGeom>
            </p:spPr>
          </p:pic>
        </mc:Fallback>
      </mc:AlternateContent>
      <p:pic>
        <p:nvPicPr>
          <p:cNvPr id="37" name="Picture 36">
            <a:extLst>
              <a:ext uri="{FF2B5EF4-FFF2-40B4-BE49-F238E27FC236}">
                <a16:creationId xmlns:a16="http://schemas.microsoft.com/office/drawing/2014/main" id="{BE1A3D39-38F6-DFC4-783A-8CC5ED314071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639567" y="2838412"/>
            <a:ext cx="2258750" cy="273661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B994FBFC-1C2D-364B-4A69-78F819AB63E7}"/>
              </a:ext>
            </a:extLst>
          </p:cNvPr>
          <p:cNvSpPr/>
          <p:nvPr/>
        </p:nvSpPr>
        <p:spPr>
          <a:xfrm>
            <a:off x="9653283" y="2464142"/>
            <a:ext cx="70403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b &gt; v</a:t>
            </a:r>
            <a:endParaRPr lang="en-US" sz="2000" b="1" cap="none" spc="0" dirty="0">
              <a:ln w="0"/>
            </a:endParaRP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C1F26A13-F2EB-559F-C5B8-1976929C72E4}"/>
              </a:ext>
            </a:extLst>
          </p:cNvPr>
          <p:cNvCxnSpPr/>
          <p:nvPr/>
        </p:nvCxnSpPr>
        <p:spPr>
          <a:xfrm>
            <a:off x="10666150" y="2999240"/>
            <a:ext cx="23571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231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98"/>
    </mc:Choice>
    <mc:Fallback xmlns="">
      <p:transition spd="slow" advTm="4298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1789AE4-135A-42FA-ECFB-24479F437B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38" y="373038"/>
            <a:ext cx="6291158" cy="611192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3A91B5E-3CA2-0F93-B3E5-3D91FC59BE6B}"/>
              </a:ext>
            </a:extLst>
          </p:cNvPr>
          <p:cNvSpPr/>
          <p:nvPr/>
        </p:nvSpPr>
        <p:spPr>
          <a:xfrm>
            <a:off x="8009833" y="373038"/>
            <a:ext cx="249940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cap="none" spc="0" dirty="0">
                <a:ln w="0"/>
              </a:rPr>
              <a:t>зміни приголосних</a:t>
            </a:r>
            <a:endParaRPr lang="en-US" sz="2000" b="1" cap="none" spc="0" dirty="0">
              <a:ln w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5F56BF-9FF3-78D5-3032-656282E67A7D}"/>
              </a:ext>
            </a:extLst>
          </p:cNvPr>
          <p:cNvSpPr/>
          <p:nvPr/>
        </p:nvSpPr>
        <p:spPr>
          <a:xfrm>
            <a:off x="6593720" y="773148"/>
            <a:ext cx="65274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d &gt; l</a:t>
            </a:r>
            <a:endParaRPr lang="en-US" sz="2000" b="1" cap="none" spc="0" dirty="0">
              <a:ln w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A66744D-F88D-AD2D-7A01-75DEE5FC446A}"/>
              </a:ext>
            </a:extLst>
          </p:cNvPr>
          <p:cNvGrpSpPr/>
          <p:nvPr/>
        </p:nvGrpSpPr>
        <p:grpSpPr>
          <a:xfrm>
            <a:off x="6593720" y="1173258"/>
            <a:ext cx="2284974" cy="274458"/>
            <a:chOff x="6593720" y="1173258"/>
            <a:chExt cx="2284974" cy="274458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BF8F1A8C-7506-EAF0-B7FB-23FDBB7A8E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593720" y="1173258"/>
              <a:ext cx="2284974" cy="274458"/>
            </a:xfrm>
            <a:prstGeom prst="rect">
              <a:avLst/>
            </a:prstGeom>
          </p:spPr>
        </p:pic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DCD8095C-4E94-B988-724C-61A3BB49B3A4}"/>
                </a:ext>
              </a:extLst>
            </p:cNvPr>
            <p:cNvCxnSpPr/>
            <p:nvPr/>
          </p:nvCxnSpPr>
          <p:spPr>
            <a:xfrm>
              <a:off x="7666189" y="1312617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D047876F-2591-C563-EDA6-036E5E72040C}"/>
              </a:ext>
            </a:extLst>
          </p:cNvPr>
          <p:cNvSpPr/>
          <p:nvPr/>
        </p:nvSpPr>
        <p:spPr>
          <a:xfrm>
            <a:off x="9642063" y="777478"/>
            <a:ext cx="72648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d &gt; n</a:t>
            </a:r>
            <a:endParaRPr lang="en-US" sz="2000" b="1" cap="none" spc="0" dirty="0">
              <a:ln w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701569C-4176-0036-70F8-969219A673DC}"/>
              </a:ext>
            </a:extLst>
          </p:cNvPr>
          <p:cNvGrpSpPr/>
          <p:nvPr/>
        </p:nvGrpSpPr>
        <p:grpSpPr>
          <a:xfrm>
            <a:off x="9642063" y="1174466"/>
            <a:ext cx="2284975" cy="276302"/>
            <a:chOff x="9222665" y="1170136"/>
            <a:chExt cx="2284975" cy="276302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F0732414-CD02-A55C-071F-BA3D376B758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222665" y="1170136"/>
              <a:ext cx="2284975" cy="276302"/>
            </a:xfrm>
            <a:prstGeom prst="rect">
              <a:avLst/>
            </a:prstGeom>
          </p:spPr>
        </p:pic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35B3BBA5-08F5-4C03-25C1-A52CA3C4AE59}"/>
                </a:ext>
              </a:extLst>
            </p:cNvPr>
            <p:cNvCxnSpPr/>
            <p:nvPr/>
          </p:nvCxnSpPr>
          <p:spPr>
            <a:xfrm>
              <a:off x="10273522" y="1312617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FD414B65-155D-30ED-525A-4EA2CB2FAFD9}"/>
              </a:ext>
            </a:extLst>
          </p:cNvPr>
          <p:cNvSpPr/>
          <p:nvPr/>
        </p:nvSpPr>
        <p:spPr>
          <a:xfrm>
            <a:off x="6593720" y="1517285"/>
            <a:ext cx="83869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g &gt; ng</a:t>
            </a:r>
            <a:endParaRPr lang="en-US" sz="2000" b="1" cap="none" spc="0" dirty="0">
              <a:ln w="0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1891980-C760-6F09-36A8-7332211919FE}"/>
              </a:ext>
            </a:extLst>
          </p:cNvPr>
          <p:cNvGrpSpPr/>
          <p:nvPr/>
        </p:nvGrpSpPr>
        <p:grpSpPr>
          <a:xfrm>
            <a:off x="6593720" y="2191940"/>
            <a:ext cx="2284975" cy="264925"/>
            <a:chOff x="6593720" y="2191940"/>
            <a:chExt cx="2284975" cy="264925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EB70139A-B6F9-199A-99F3-CA3C499E00A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593720" y="2191940"/>
              <a:ext cx="2284975" cy="264925"/>
            </a:xfrm>
            <a:prstGeom prst="rect">
              <a:avLst/>
            </a:prstGeom>
          </p:spPr>
        </p:pic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121AA66F-A93D-425F-322D-6E6C82ACC463}"/>
                </a:ext>
              </a:extLst>
            </p:cNvPr>
            <p:cNvCxnSpPr/>
            <p:nvPr/>
          </p:nvCxnSpPr>
          <p:spPr>
            <a:xfrm>
              <a:off x="7556464" y="2321604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7780FB1-1C7A-B148-7586-AC7848FBC4F1}"/>
              </a:ext>
            </a:extLst>
          </p:cNvPr>
          <p:cNvGrpSpPr/>
          <p:nvPr/>
        </p:nvGrpSpPr>
        <p:grpSpPr>
          <a:xfrm>
            <a:off x="6593720" y="1917395"/>
            <a:ext cx="2738430" cy="267268"/>
            <a:chOff x="6593720" y="1917395"/>
            <a:chExt cx="2738430" cy="267268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94293E2A-E042-2236-4DA5-212D46A14B1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593720" y="1917395"/>
              <a:ext cx="2738430" cy="267268"/>
            </a:xfrm>
            <a:prstGeom prst="rect">
              <a:avLst/>
            </a:prstGeom>
          </p:spPr>
        </p:pic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69915D54-F1B3-14AF-5B67-568B1C3776AF}"/>
                </a:ext>
              </a:extLst>
            </p:cNvPr>
            <p:cNvCxnSpPr>
              <a:cxnSpLocks/>
            </p:cNvCxnSpPr>
            <p:nvPr/>
          </p:nvCxnSpPr>
          <p:spPr>
            <a:xfrm>
              <a:off x="7836093" y="2065295"/>
              <a:ext cx="16197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598E58B1-4C4B-AC86-7D6C-69B0899FDC5E}"/>
              </a:ext>
            </a:extLst>
          </p:cNvPr>
          <p:cNvSpPr/>
          <p:nvPr/>
        </p:nvSpPr>
        <p:spPr>
          <a:xfrm>
            <a:off x="9646872" y="1517285"/>
            <a:ext cx="71686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g &gt; ∅</a:t>
            </a:r>
            <a:endParaRPr lang="en-US" sz="2000" b="1" cap="none" spc="0" dirty="0">
              <a:ln w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20397CE-FE13-1A54-BBEF-2163838771D0}"/>
              </a:ext>
            </a:extLst>
          </p:cNvPr>
          <p:cNvGrpSpPr/>
          <p:nvPr/>
        </p:nvGrpSpPr>
        <p:grpSpPr>
          <a:xfrm>
            <a:off x="9642063" y="1907714"/>
            <a:ext cx="2109573" cy="276949"/>
            <a:chOff x="9642063" y="1907714"/>
            <a:chExt cx="2109573" cy="276949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A7724461-3D9E-B3FB-16B4-3374F99828D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642063" y="1907714"/>
              <a:ext cx="2109573" cy="276949"/>
            </a:xfrm>
            <a:prstGeom prst="rect">
              <a:avLst/>
            </a:prstGeom>
          </p:spPr>
        </p:pic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55837089-F829-FD09-7EE6-464471901FAF}"/>
                </a:ext>
              </a:extLst>
            </p:cNvPr>
            <p:cNvCxnSpPr/>
            <p:nvPr/>
          </p:nvCxnSpPr>
          <p:spPr>
            <a:xfrm>
              <a:off x="10666150" y="2060456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19A40582-9534-0434-1056-6297C54F2B7F}"/>
              </a:ext>
            </a:extLst>
          </p:cNvPr>
          <p:cNvSpPr/>
          <p:nvPr/>
        </p:nvSpPr>
        <p:spPr>
          <a:xfrm>
            <a:off x="6593720" y="2447789"/>
            <a:ext cx="68961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g = g</a:t>
            </a:r>
            <a:endParaRPr lang="en-US" sz="2000" b="1" cap="none" spc="0" dirty="0">
              <a:ln w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DB814B6-E4A0-C850-1483-34815FF1C218}"/>
              </a:ext>
            </a:extLst>
          </p:cNvPr>
          <p:cNvGrpSpPr/>
          <p:nvPr/>
        </p:nvGrpSpPr>
        <p:grpSpPr>
          <a:xfrm>
            <a:off x="6593720" y="2854632"/>
            <a:ext cx="2198694" cy="267268"/>
            <a:chOff x="6593720" y="2854632"/>
            <a:chExt cx="2198694" cy="267268"/>
          </a:xfrm>
        </p:grpSpPr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7BE7A518-D278-B283-2443-18A049AC9F1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593720" y="2854632"/>
              <a:ext cx="2198694" cy="267268"/>
            </a:xfrm>
            <a:prstGeom prst="rect">
              <a:avLst/>
            </a:prstGeom>
          </p:spPr>
        </p:pic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C078C351-52EF-C645-0462-324EDEE68938}"/>
                </a:ext>
              </a:extLst>
            </p:cNvPr>
            <p:cNvCxnSpPr/>
            <p:nvPr/>
          </p:nvCxnSpPr>
          <p:spPr>
            <a:xfrm>
              <a:off x="7600380" y="2999240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5F32B9F-88E9-12F0-4BA6-876D39357291}"/>
              </a:ext>
            </a:extLst>
          </p:cNvPr>
          <p:cNvGrpSpPr/>
          <p:nvPr/>
        </p:nvGrpSpPr>
        <p:grpSpPr>
          <a:xfrm>
            <a:off x="6593720" y="3121900"/>
            <a:ext cx="2335182" cy="264925"/>
            <a:chOff x="6593720" y="3121900"/>
            <a:chExt cx="2335182" cy="264925"/>
          </a:xfrm>
        </p:grpSpPr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2084874B-CDF1-E9DD-7992-87425CA4D06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593720" y="3121900"/>
              <a:ext cx="2335182" cy="264925"/>
            </a:xfrm>
            <a:prstGeom prst="rect">
              <a:avLst/>
            </a:prstGeom>
          </p:spPr>
        </p:pic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EFE8F3D4-AC27-7A81-B877-97613B272D36}"/>
                </a:ext>
              </a:extLst>
            </p:cNvPr>
            <p:cNvCxnSpPr/>
            <p:nvPr/>
          </p:nvCxnSpPr>
          <p:spPr>
            <a:xfrm>
              <a:off x="7631963" y="3254362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B994FBFC-1C2D-364B-4A69-78F819AB63E7}"/>
              </a:ext>
            </a:extLst>
          </p:cNvPr>
          <p:cNvSpPr/>
          <p:nvPr/>
        </p:nvSpPr>
        <p:spPr>
          <a:xfrm>
            <a:off x="9653283" y="2464142"/>
            <a:ext cx="70403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b &gt; v</a:t>
            </a:r>
            <a:endParaRPr lang="en-US" sz="2000" b="1" cap="none" spc="0" dirty="0">
              <a:ln w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4C26918-4606-E965-1E28-B206A1696A54}"/>
              </a:ext>
            </a:extLst>
          </p:cNvPr>
          <p:cNvGrpSpPr/>
          <p:nvPr/>
        </p:nvGrpSpPr>
        <p:grpSpPr>
          <a:xfrm>
            <a:off x="9639567" y="2838412"/>
            <a:ext cx="2258750" cy="273661"/>
            <a:chOff x="9639567" y="2838412"/>
            <a:chExt cx="2258750" cy="273661"/>
          </a:xfrm>
        </p:grpSpPr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BE1A3D39-38F6-DFC4-783A-8CC5ED31407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9639567" y="2838412"/>
              <a:ext cx="2258750" cy="273661"/>
            </a:xfrm>
            <a:prstGeom prst="rect">
              <a:avLst/>
            </a:prstGeom>
          </p:spPr>
        </p:pic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C1F26A13-F2EB-559F-C5B8-1976929C72E4}"/>
                </a:ext>
              </a:extLst>
            </p:cNvPr>
            <p:cNvCxnSpPr/>
            <p:nvPr/>
          </p:nvCxnSpPr>
          <p:spPr>
            <a:xfrm>
              <a:off x="10666150" y="2999240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87641138-24B4-D037-6630-5CD0E2405C66}"/>
                  </a:ext>
                </a:extLst>
              </p14:cNvPr>
              <p14:cNvContentPartPr/>
              <p14:nvPr/>
            </p14:nvContentPartPr>
            <p14:xfrm>
              <a:off x="795168" y="1206864"/>
              <a:ext cx="360" cy="36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87641138-24B4-D037-6630-5CD0E2405C66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723528" y="1062864"/>
                <a:ext cx="144000" cy="28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DB024BE2-F4D3-6980-9AF3-6F2B070CABFC}"/>
                  </a:ext>
                </a:extLst>
              </p14:cNvPr>
              <p14:cNvContentPartPr/>
              <p14:nvPr/>
            </p14:nvContentPartPr>
            <p14:xfrm>
              <a:off x="2240208" y="1216224"/>
              <a:ext cx="360" cy="36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DB024BE2-F4D3-6980-9AF3-6F2B070CABFC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168208" y="1072224"/>
                <a:ext cx="144000" cy="28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0ADFDB87-718D-5C54-DFA8-33F647AABB3A}"/>
                  </a:ext>
                </a:extLst>
              </p14:cNvPr>
              <p14:cNvContentPartPr/>
              <p14:nvPr/>
            </p14:nvContentPartPr>
            <p14:xfrm>
              <a:off x="767808" y="5037984"/>
              <a:ext cx="360" cy="36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0ADFDB87-718D-5C54-DFA8-33F647AABB3A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96168" y="4893984"/>
                <a:ext cx="144000" cy="28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BB5611FF-834C-EE3A-DA75-5C8AB9DA55AF}"/>
                  </a:ext>
                </a:extLst>
              </p14:cNvPr>
              <p14:cNvContentPartPr/>
              <p14:nvPr/>
            </p14:nvContentPartPr>
            <p14:xfrm>
              <a:off x="2203488" y="5047344"/>
              <a:ext cx="360" cy="360"/>
            </p14:xfrm>
          </p:contentPart>
        </mc:Choice>
        <mc:Fallback xmlns=""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BB5611FF-834C-EE3A-DA75-5C8AB9DA55AF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131488" y="4903344"/>
                <a:ext cx="144000" cy="288000"/>
              </a:xfrm>
              <a:prstGeom prst="rect">
                <a:avLst/>
              </a:prstGeom>
            </p:spPr>
          </p:pic>
        </mc:Fallback>
      </mc:AlternateContent>
      <p:sp>
        <p:nvSpPr>
          <p:cNvPr id="40" name="Rectangle 39">
            <a:extLst>
              <a:ext uri="{FF2B5EF4-FFF2-40B4-BE49-F238E27FC236}">
                <a16:creationId xmlns:a16="http://schemas.microsoft.com/office/drawing/2014/main" id="{61D0F4F4-607F-4179-A4CB-AE70B23512E1}"/>
              </a:ext>
            </a:extLst>
          </p:cNvPr>
          <p:cNvSpPr/>
          <p:nvPr/>
        </p:nvSpPr>
        <p:spPr>
          <a:xfrm>
            <a:off x="6581697" y="3429000"/>
            <a:ext cx="72808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b = b</a:t>
            </a:r>
            <a:endParaRPr lang="en-US" sz="2000" b="1" cap="none" spc="0" dirty="0">
              <a:ln w="0"/>
            </a:endParaRP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BE57D104-4737-77A9-AC81-582C62740720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6593718" y="3785136"/>
            <a:ext cx="2284976" cy="262342"/>
          </a:xfrm>
          <a:prstGeom prst="rect">
            <a:avLst/>
          </a:prstGeom>
        </p:spPr>
      </p:pic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195C8E11-3EF2-0347-AD30-5C3BAAE8B5B0}"/>
              </a:ext>
            </a:extLst>
          </p:cNvPr>
          <p:cNvCxnSpPr/>
          <p:nvPr/>
        </p:nvCxnSpPr>
        <p:spPr>
          <a:xfrm>
            <a:off x="7631963" y="3919736"/>
            <a:ext cx="23571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45" name="Picture 44">
            <a:extLst>
              <a:ext uri="{FF2B5EF4-FFF2-40B4-BE49-F238E27FC236}">
                <a16:creationId xmlns:a16="http://schemas.microsoft.com/office/drawing/2014/main" id="{341C15DE-C5DB-2390-8B0B-041B0FC1ED6D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6593718" y="4036231"/>
            <a:ext cx="2403526" cy="279877"/>
          </a:xfrm>
          <a:prstGeom prst="rect">
            <a:avLst/>
          </a:prstGeom>
        </p:spPr>
      </p:pic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F5A868DB-99A9-92DC-6FB5-1FFD4BFD4636}"/>
              </a:ext>
            </a:extLst>
          </p:cNvPr>
          <p:cNvCxnSpPr/>
          <p:nvPr/>
        </p:nvCxnSpPr>
        <p:spPr>
          <a:xfrm>
            <a:off x="7685268" y="4197513"/>
            <a:ext cx="23571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3079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97"/>
    </mc:Choice>
    <mc:Fallback xmlns="">
      <p:transition spd="slow" advTm="4997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1789AE4-135A-42FA-ECFB-24479F437B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38" y="373038"/>
            <a:ext cx="6291158" cy="611192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3A91B5E-3CA2-0F93-B3E5-3D91FC59BE6B}"/>
              </a:ext>
            </a:extLst>
          </p:cNvPr>
          <p:cNvSpPr/>
          <p:nvPr/>
        </p:nvSpPr>
        <p:spPr>
          <a:xfrm>
            <a:off x="8009833" y="373038"/>
            <a:ext cx="249940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cap="none" spc="0" dirty="0">
                <a:ln w="0"/>
              </a:rPr>
              <a:t>зміни приголосних</a:t>
            </a:r>
            <a:endParaRPr lang="en-US" sz="2000" b="1" cap="none" spc="0" dirty="0">
              <a:ln w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5F56BF-9FF3-78D5-3032-656282E67A7D}"/>
              </a:ext>
            </a:extLst>
          </p:cNvPr>
          <p:cNvSpPr/>
          <p:nvPr/>
        </p:nvSpPr>
        <p:spPr>
          <a:xfrm>
            <a:off x="6593720" y="773148"/>
            <a:ext cx="65274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d &gt; l</a:t>
            </a:r>
            <a:endParaRPr lang="en-US" sz="2000" b="1" cap="none" spc="0" dirty="0">
              <a:ln w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A66744D-F88D-AD2D-7A01-75DEE5FC446A}"/>
              </a:ext>
            </a:extLst>
          </p:cNvPr>
          <p:cNvGrpSpPr/>
          <p:nvPr/>
        </p:nvGrpSpPr>
        <p:grpSpPr>
          <a:xfrm>
            <a:off x="6593720" y="1173258"/>
            <a:ext cx="2284974" cy="274458"/>
            <a:chOff x="6593720" y="1173258"/>
            <a:chExt cx="2284974" cy="274458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BF8F1A8C-7506-EAF0-B7FB-23FDBB7A8E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593720" y="1173258"/>
              <a:ext cx="2284974" cy="274458"/>
            </a:xfrm>
            <a:prstGeom prst="rect">
              <a:avLst/>
            </a:prstGeom>
          </p:spPr>
        </p:pic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DCD8095C-4E94-B988-724C-61A3BB49B3A4}"/>
                </a:ext>
              </a:extLst>
            </p:cNvPr>
            <p:cNvCxnSpPr/>
            <p:nvPr/>
          </p:nvCxnSpPr>
          <p:spPr>
            <a:xfrm>
              <a:off x="7666189" y="1312617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D047876F-2591-C563-EDA6-036E5E72040C}"/>
              </a:ext>
            </a:extLst>
          </p:cNvPr>
          <p:cNvSpPr/>
          <p:nvPr/>
        </p:nvSpPr>
        <p:spPr>
          <a:xfrm>
            <a:off x="9642063" y="777478"/>
            <a:ext cx="72648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d &gt; n</a:t>
            </a:r>
            <a:endParaRPr lang="en-US" sz="2000" b="1" cap="none" spc="0" dirty="0">
              <a:ln w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701569C-4176-0036-70F8-969219A673DC}"/>
              </a:ext>
            </a:extLst>
          </p:cNvPr>
          <p:cNvGrpSpPr/>
          <p:nvPr/>
        </p:nvGrpSpPr>
        <p:grpSpPr>
          <a:xfrm>
            <a:off x="9642063" y="1174466"/>
            <a:ext cx="2284975" cy="276302"/>
            <a:chOff x="9222665" y="1170136"/>
            <a:chExt cx="2284975" cy="276302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F0732414-CD02-A55C-071F-BA3D376B758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222665" y="1170136"/>
              <a:ext cx="2284975" cy="276302"/>
            </a:xfrm>
            <a:prstGeom prst="rect">
              <a:avLst/>
            </a:prstGeom>
          </p:spPr>
        </p:pic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35B3BBA5-08F5-4C03-25C1-A52CA3C4AE59}"/>
                </a:ext>
              </a:extLst>
            </p:cNvPr>
            <p:cNvCxnSpPr/>
            <p:nvPr/>
          </p:nvCxnSpPr>
          <p:spPr>
            <a:xfrm>
              <a:off x="10273522" y="1312617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FD414B65-155D-30ED-525A-4EA2CB2FAFD9}"/>
              </a:ext>
            </a:extLst>
          </p:cNvPr>
          <p:cNvSpPr/>
          <p:nvPr/>
        </p:nvSpPr>
        <p:spPr>
          <a:xfrm>
            <a:off x="6593720" y="1517285"/>
            <a:ext cx="83869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g &gt; ng</a:t>
            </a:r>
            <a:endParaRPr lang="en-US" sz="2000" b="1" cap="none" spc="0" dirty="0">
              <a:ln w="0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1891980-C760-6F09-36A8-7332211919FE}"/>
              </a:ext>
            </a:extLst>
          </p:cNvPr>
          <p:cNvGrpSpPr/>
          <p:nvPr/>
        </p:nvGrpSpPr>
        <p:grpSpPr>
          <a:xfrm>
            <a:off x="6593720" y="2191940"/>
            <a:ext cx="2284975" cy="264925"/>
            <a:chOff x="6593720" y="2191940"/>
            <a:chExt cx="2284975" cy="264925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EB70139A-B6F9-199A-99F3-CA3C499E00A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593720" y="2191940"/>
              <a:ext cx="2284975" cy="264925"/>
            </a:xfrm>
            <a:prstGeom prst="rect">
              <a:avLst/>
            </a:prstGeom>
          </p:spPr>
        </p:pic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121AA66F-A93D-425F-322D-6E6C82ACC463}"/>
                </a:ext>
              </a:extLst>
            </p:cNvPr>
            <p:cNvCxnSpPr/>
            <p:nvPr/>
          </p:nvCxnSpPr>
          <p:spPr>
            <a:xfrm>
              <a:off x="7556464" y="2321604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7780FB1-1C7A-B148-7586-AC7848FBC4F1}"/>
              </a:ext>
            </a:extLst>
          </p:cNvPr>
          <p:cNvGrpSpPr/>
          <p:nvPr/>
        </p:nvGrpSpPr>
        <p:grpSpPr>
          <a:xfrm>
            <a:off x="6593720" y="1917395"/>
            <a:ext cx="2738430" cy="267268"/>
            <a:chOff x="6593720" y="1917395"/>
            <a:chExt cx="2738430" cy="267268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94293E2A-E042-2236-4DA5-212D46A14B1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593720" y="1917395"/>
              <a:ext cx="2738430" cy="267268"/>
            </a:xfrm>
            <a:prstGeom prst="rect">
              <a:avLst/>
            </a:prstGeom>
          </p:spPr>
        </p:pic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69915D54-F1B3-14AF-5B67-568B1C3776AF}"/>
                </a:ext>
              </a:extLst>
            </p:cNvPr>
            <p:cNvCxnSpPr>
              <a:cxnSpLocks/>
            </p:cNvCxnSpPr>
            <p:nvPr/>
          </p:nvCxnSpPr>
          <p:spPr>
            <a:xfrm>
              <a:off x="7836093" y="2065295"/>
              <a:ext cx="16197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598E58B1-4C4B-AC86-7D6C-69B0899FDC5E}"/>
              </a:ext>
            </a:extLst>
          </p:cNvPr>
          <p:cNvSpPr/>
          <p:nvPr/>
        </p:nvSpPr>
        <p:spPr>
          <a:xfrm>
            <a:off x="9646872" y="1517285"/>
            <a:ext cx="71686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g &gt; ∅</a:t>
            </a:r>
            <a:endParaRPr lang="en-US" sz="2000" b="1" cap="none" spc="0" dirty="0">
              <a:ln w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20397CE-FE13-1A54-BBEF-2163838771D0}"/>
              </a:ext>
            </a:extLst>
          </p:cNvPr>
          <p:cNvGrpSpPr/>
          <p:nvPr/>
        </p:nvGrpSpPr>
        <p:grpSpPr>
          <a:xfrm>
            <a:off x="9642063" y="1907714"/>
            <a:ext cx="2109573" cy="276949"/>
            <a:chOff x="9642063" y="1907714"/>
            <a:chExt cx="2109573" cy="276949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A7724461-3D9E-B3FB-16B4-3374F99828D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642063" y="1907714"/>
              <a:ext cx="2109573" cy="276949"/>
            </a:xfrm>
            <a:prstGeom prst="rect">
              <a:avLst/>
            </a:prstGeom>
          </p:spPr>
        </p:pic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55837089-F829-FD09-7EE6-464471901FAF}"/>
                </a:ext>
              </a:extLst>
            </p:cNvPr>
            <p:cNvCxnSpPr/>
            <p:nvPr/>
          </p:nvCxnSpPr>
          <p:spPr>
            <a:xfrm>
              <a:off x="10666150" y="2060456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19A40582-9534-0434-1056-6297C54F2B7F}"/>
              </a:ext>
            </a:extLst>
          </p:cNvPr>
          <p:cNvSpPr/>
          <p:nvPr/>
        </p:nvSpPr>
        <p:spPr>
          <a:xfrm>
            <a:off x="6593720" y="2447789"/>
            <a:ext cx="68961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g = g</a:t>
            </a:r>
            <a:endParaRPr lang="en-US" sz="2000" b="1" cap="none" spc="0" dirty="0">
              <a:ln w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DB814B6-E4A0-C850-1483-34815FF1C218}"/>
              </a:ext>
            </a:extLst>
          </p:cNvPr>
          <p:cNvGrpSpPr/>
          <p:nvPr/>
        </p:nvGrpSpPr>
        <p:grpSpPr>
          <a:xfrm>
            <a:off x="6593720" y="2854632"/>
            <a:ext cx="2198694" cy="267268"/>
            <a:chOff x="6593720" y="2854632"/>
            <a:chExt cx="2198694" cy="267268"/>
          </a:xfrm>
        </p:grpSpPr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7BE7A518-D278-B283-2443-18A049AC9F1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593720" y="2854632"/>
              <a:ext cx="2198694" cy="267268"/>
            </a:xfrm>
            <a:prstGeom prst="rect">
              <a:avLst/>
            </a:prstGeom>
          </p:spPr>
        </p:pic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C078C351-52EF-C645-0462-324EDEE68938}"/>
                </a:ext>
              </a:extLst>
            </p:cNvPr>
            <p:cNvCxnSpPr/>
            <p:nvPr/>
          </p:nvCxnSpPr>
          <p:spPr>
            <a:xfrm>
              <a:off x="7600380" y="2999240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5F32B9F-88E9-12F0-4BA6-876D39357291}"/>
              </a:ext>
            </a:extLst>
          </p:cNvPr>
          <p:cNvGrpSpPr/>
          <p:nvPr/>
        </p:nvGrpSpPr>
        <p:grpSpPr>
          <a:xfrm>
            <a:off x="6593720" y="3121900"/>
            <a:ext cx="2335182" cy="264925"/>
            <a:chOff x="6593720" y="3121900"/>
            <a:chExt cx="2335182" cy="264925"/>
          </a:xfrm>
        </p:grpSpPr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2084874B-CDF1-E9DD-7992-87425CA4D06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593720" y="3121900"/>
              <a:ext cx="2335182" cy="264925"/>
            </a:xfrm>
            <a:prstGeom prst="rect">
              <a:avLst/>
            </a:prstGeom>
          </p:spPr>
        </p:pic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EFE8F3D4-AC27-7A81-B877-97613B272D36}"/>
                </a:ext>
              </a:extLst>
            </p:cNvPr>
            <p:cNvCxnSpPr/>
            <p:nvPr/>
          </p:nvCxnSpPr>
          <p:spPr>
            <a:xfrm>
              <a:off x="7631963" y="3254362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B994FBFC-1C2D-364B-4A69-78F819AB63E7}"/>
              </a:ext>
            </a:extLst>
          </p:cNvPr>
          <p:cNvSpPr/>
          <p:nvPr/>
        </p:nvSpPr>
        <p:spPr>
          <a:xfrm>
            <a:off x="9639567" y="2456865"/>
            <a:ext cx="70403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b &gt; v</a:t>
            </a:r>
            <a:endParaRPr lang="en-US" sz="2000" b="1" cap="none" spc="0" dirty="0">
              <a:ln w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4C26918-4606-E965-1E28-B206A1696A54}"/>
              </a:ext>
            </a:extLst>
          </p:cNvPr>
          <p:cNvGrpSpPr/>
          <p:nvPr/>
        </p:nvGrpSpPr>
        <p:grpSpPr>
          <a:xfrm>
            <a:off x="9639567" y="2838412"/>
            <a:ext cx="2258750" cy="273661"/>
            <a:chOff x="9639567" y="2838412"/>
            <a:chExt cx="2258750" cy="273661"/>
          </a:xfrm>
        </p:grpSpPr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BE1A3D39-38F6-DFC4-783A-8CC5ED31407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9639567" y="2838412"/>
              <a:ext cx="2258750" cy="273661"/>
            </a:xfrm>
            <a:prstGeom prst="rect">
              <a:avLst/>
            </a:prstGeom>
          </p:spPr>
        </p:pic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C1F26A13-F2EB-559F-C5B8-1976929C72E4}"/>
                </a:ext>
              </a:extLst>
            </p:cNvPr>
            <p:cNvCxnSpPr/>
            <p:nvPr/>
          </p:nvCxnSpPr>
          <p:spPr>
            <a:xfrm>
              <a:off x="10666150" y="2999240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61D0F4F4-607F-4179-A4CB-AE70B23512E1}"/>
              </a:ext>
            </a:extLst>
          </p:cNvPr>
          <p:cNvSpPr/>
          <p:nvPr/>
        </p:nvSpPr>
        <p:spPr>
          <a:xfrm>
            <a:off x="6581697" y="3429000"/>
            <a:ext cx="72808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b = b</a:t>
            </a:r>
            <a:endParaRPr lang="en-US" sz="2000" b="1" cap="none" spc="0" dirty="0">
              <a:ln w="0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C289AC3-F171-D8BC-2D05-09154F1D6396}"/>
              </a:ext>
            </a:extLst>
          </p:cNvPr>
          <p:cNvGrpSpPr/>
          <p:nvPr/>
        </p:nvGrpSpPr>
        <p:grpSpPr>
          <a:xfrm>
            <a:off x="6593718" y="3785136"/>
            <a:ext cx="2284976" cy="262342"/>
            <a:chOff x="6593718" y="3785136"/>
            <a:chExt cx="2284976" cy="262342"/>
          </a:xfrm>
        </p:grpSpPr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BE57D104-4737-77A9-AC81-582C6274072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6593718" y="3785136"/>
              <a:ext cx="2284976" cy="262342"/>
            </a:xfrm>
            <a:prstGeom prst="rect">
              <a:avLst/>
            </a:prstGeom>
          </p:spPr>
        </p:pic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195C8E11-3EF2-0347-AD30-5C3BAAE8B5B0}"/>
                </a:ext>
              </a:extLst>
            </p:cNvPr>
            <p:cNvCxnSpPr/>
            <p:nvPr/>
          </p:nvCxnSpPr>
          <p:spPr>
            <a:xfrm>
              <a:off x="7631963" y="3919736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F47A7B6-9DAA-CAC6-E1BB-3FBC410BCA72}"/>
              </a:ext>
            </a:extLst>
          </p:cNvPr>
          <p:cNvGrpSpPr/>
          <p:nvPr/>
        </p:nvGrpSpPr>
        <p:grpSpPr>
          <a:xfrm>
            <a:off x="6593718" y="4036231"/>
            <a:ext cx="2403526" cy="279877"/>
            <a:chOff x="6593718" y="4036231"/>
            <a:chExt cx="2403526" cy="279877"/>
          </a:xfrm>
        </p:grpSpPr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341C15DE-C5DB-2390-8B0B-041B0FC1ED6D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6593718" y="4036231"/>
              <a:ext cx="2403526" cy="279877"/>
            </a:xfrm>
            <a:prstGeom prst="rect">
              <a:avLst/>
            </a:prstGeom>
          </p:spPr>
        </p:pic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F5A868DB-99A9-92DC-6FB5-1FFD4BFD4636}"/>
                </a:ext>
              </a:extLst>
            </p:cNvPr>
            <p:cNvCxnSpPr/>
            <p:nvPr/>
          </p:nvCxnSpPr>
          <p:spPr>
            <a:xfrm>
              <a:off x="7685268" y="4197513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9B66E519-0B52-251C-D4D7-44EB920D7346}"/>
                  </a:ext>
                </a:extLst>
              </p14:cNvPr>
              <p14:cNvContentPartPr/>
              <p14:nvPr/>
            </p14:nvContentPartPr>
            <p14:xfrm>
              <a:off x="923328" y="3136464"/>
              <a:ext cx="360" cy="360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9B66E519-0B52-251C-D4D7-44EB920D7346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851688" y="2992464"/>
                <a:ext cx="144000" cy="28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2FF671C3-CF1E-089D-188C-2143A980A5AE}"/>
                  </a:ext>
                </a:extLst>
              </p14:cNvPr>
              <p14:cNvContentPartPr/>
              <p14:nvPr/>
            </p14:nvContentPartPr>
            <p14:xfrm>
              <a:off x="2379888" y="3117744"/>
              <a:ext cx="24840" cy="360"/>
            </p14:xfrm>
          </p:contentPart>
        </mc:Choice>
        <mc:Fallback xmlns=""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2FF671C3-CF1E-089D-188C-2143A980A5AE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2308248" y="2973744"/>
                <a:ext cx="168480" cy="288000"/>
              </a:xfrm>
              <a:prstGeom prst="rect">
                <a:avLst/>
              </a:prstGeom>
            </p:spPr>
          </p:pic>
        </mc:Fallback>
      </mc:AlternateContent>
      <p:sp>
        <p:nvSpPr>
          <p:cNvPr id="47" name="Rectangle 46">
            <a:extLst>
              <a:ext uri="{FF2B5EF4-FFF2-40B4-BE49-F238E27FC236}">
                <a16:creationId xmlns:a16="http://schemas.microsoft.com/office/drawing/2014/main" id="{79786819-8196-2090-2335-E0A7D2FEFCD0}"/>
              </a:ext>
            </a:extLst>
          </p:cNvPr>
          <p:cNvSpPr/>
          <p:nvPr/>
        </p:nvSpPr>
        <p:spPr>
          <a:xfrm>
            <a:off x="9646872" y="3429000"/>
            <a:ext cx="80502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p &gt; m</a:t>
            </a:r>
            <a:endParaRPr lang="en-US" sz="2000" b="1" cap="none" spc="0" dirty="0">
              <a:ln w="0"/>
            </a:endParaRPr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B78BA981-9D36-17AC-87B2-09E67A8647A6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9639567" y="3785136"/>
            <a:ext cx="2185464" cy="251269"/>
          </a:xfrm>
          <a:prstGeom prst="rect">
            <a:avLst/>
          </a:prstGeom>
        </p:spPr>
      </p:pic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CDEFFDE-F066-2791-571E-055B0844C729}"/>
              </a:ext>
            </a:extLst>
          </p:cNvPr>
          <p:cNvCxnSpPr/>
          <p:nvPr/>
        </p:nvCxnSpPr>
        <p:spPr>
          <a:xfrm>
            <a:off x="10575063" y="3919736"/>
            <a:ext cx="23571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109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71"/>
    </mc:Choice>
    <mc:Fallback xmlns="">
      <p:transition spd="slow" advTm="4571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1789AE4-135A-42FA-ECFB-24479F437B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38" y="373038"/>
            <a:ext cx="6291158" cy="611192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3A91B5E-3CA2-0F93-B3E5-3D91FC59BE6B}"/>
              </a:ext>
            </a:extLst>
          </p:cNvPr>
          <p:cNvSpPr/>
          <p:nvPr/>
        </p:nvSpPr>
        <p:spPr>
          <a:xfrm>
            <a:off x="8009833" y="373038"/>
            <a:ext cx="249940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cap="none" spc="0" dirty="0">
                <a:ln w="0"/>
              </a:rPr>
              <a:t>зміни приголосних</a:t>
            </a:r>
            <a:endParaRPr lang="en-US" sz="2000" b="1" cap="none" spc="0" dirty="0">
              <a:ln w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5F56BF-9FF3-78D5-3032-656282E67A7D}"/>
              </a:ext>
            </a:extLst>
          </p:cNvPr>
          <p:cNvSpPr/>
          <p:nvPr/>
        </p:nvSpPr>
        <p:spPr>
          <a:xfrm>
            <a:off x="6593720" y="773148"/>
            <a:ext cx="65274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d &gt; l</a:t>
            </a:r>
            <a:endParaRPr lang="en-US" sz="2000" b="1" cap="none" spc="0" dirty="0">
              <a:ln w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A66744D-F88D-AD2D-7A01-75DEE5FC446A}"/>
              </a:ext>
            </a:extLst>
          </p:cNvPr>
          <p:cNvGrpSpPr/>
          <p:nvPr/>
        </p:nvGrpSpPr>
        <p:grpSpPr>
          <a:xfrm>
            <a:off x="6593720" y="1173258"/>
            <a:ext cx="2284974" cy="274458"/>
            <a:chOff x="6593720" y="1173258"/>
            <a:chExt cx="2284974" cy="274458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BF8F1A8C-7506-EAF0-B7FB-23FDBB7A8E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593720" y="1173258"/>
              <a:ext cx="2284974" cy="274458"/>
            </a:xfrm>
            <a:prstGeom prst="rect">
              <a:avLst/>
            </a:prstGeom>
          </p:spPr>
        </p:pic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DCD8095C-4E94-B988-724C-61A3BB49B3A4}"/>
                </a:ext>
              </a:extLst>
            </p:cNvPr>
            <p:cNvCxnSpPr/>
            <p:nvPr/>
          </p:nvCxnSpPr>
          <p:spPr>
            <a:xfrm>
              <a:off x="7666189" y="1312617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D047876F-2591-C563-EDA6-036E5E72040C}"/>
              </a:ext>
            </a:extLst>
          </p:cNvPr>
          <p:cNvSpPr/>
          <p:nvPr/>
        </p:nvSpPr>
        <p:spPr>
          <a:xfrm>
            <a:off x="9642063" y="777478"/>
            <a:ext cx="72648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d &gt; n</a:t>
            </a:r>
            <a:endParaRPr lang="en-US" sz="2000" b="1" cap="none" spc="0" dirty="0">
              <a:ln w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701569C-4176-0036-70F8-969219A673DC}"/>
              </a:ext>
            </a:extLst>
          </p:cNvPr>
          <p:cNvGrpSpPr/>
          <p:nvPr/>
        </p:nvGrpSpPr>
        <p:grpSpPr>
          <a:xfrm>
            <a:off x="9642063" y="1174466"/>
            <a:ext cx="2284975" cy="276302"/>
            <a:chOff x="9222665" y="1170136"/>
            <a:chExt cx="2284975" cy="276302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F0732414-CD02-A55C-071F-BA3D376B758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222665" y="1170136"/>
              <a:ext cx="2284975" cy="276302"/>
            </a:xfrm>
            <a:prstGeom prst="rect">
              <a:avLst/>
            </a:prstGeom>
          </p:spPr>
        </p:pic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35B3BBA5-08F5-4C03-25C1-A52CA3C4AE59}"/>
                </a:ext>
              </a:extLst>
            </p:cNvPr>
            <p:cNvCxnSpPr/>
            <p:nvPr/>
          </p:nvCxnSpPr>
          <p:spPr>
            <a:xfrm>
              <a:off x="10273522" y="1312617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FD414B65-155D-30ED-525A-4EA2CB2FAFD9}"/>
              </a:ext>
            </a:extLst>
          </p:cNvPr>
          <p:cNvSpPr/>
          <p:nvPr/>
        </p:nvSpPr>
        <p:spPr>
          <a:xfrm>
            <a:off x="6593720" y="1517285"/>
            <a:ext cx="83869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g &gt; ng</a:t>
            </a:r>
            <a:endParaRPr lang="en-US" sz="2000" b="1" cap="none" spc="0" dirty="0">
              <a:ln w="0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1891980-C760-6F09-36A8-7332211919FE}"/>
              </a:ext>
            </a:extLst>
          </p:cNvPr>
          <p:cNvGrpSpPr/>
          <p:nvPr/>
        </p:nvGrpSpPr>
        <p:grpSpPr>
          <a:xfrm>
            <a:off x="6593720" y="2191940"/>
            <a:ext cx="2284975" cy="264925"/>
            <a:chOff x="6593720" y="2191940"/>
            <a:chExt cx="2284975" cy="264925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EB70139A-B6F9-199A-99F3-CA3C499E00A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593720" y="2191940"/>
              <a:ext cx="2284975" cy="264925"/>
            </a:xfrm>
            <a:prstGeom prst="rect">
              <a:avLst/>
            </a:prstGeom>
          </p:spPr>
        </p:pic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121AA66F-A93D-425F-322D-6E6C82ACC463}"/>
                </a:ext>
              </a:extLst>
            </p:cNvPr>
            <p:cNvCxnSpPr/>
            <p:nvPr/>
          </p:nvCxnSpPr>
          <p:spPr>
            <a:xfrm>
              <a:off x="7556464" y="2321604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7780FB1-1C7A-B148-7586-AC7848FBC4F1}"/>
              </a:ext>
            </a:extLst>
          </p:cNvPr>
          <p:cNvGrpSpPr/>
          <p:nvPr/>
        </p:nvGrpSpPr>
        <p:grpSpPr>
          <a:xfrm>
            <a:off x="6593720" y="1917395"/>
            <a:ext cx="2738430" cy="267268"/>
            <a:chOff x="6593720" y="1917395"/>
            <a:chExt cx="2738430" cy="267268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94293E2A-E042-2236-4DA5-212D46A14B1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593720" y="1917395"/>
              <a:ext cx="2738430" cy="267268"/>
            </a:xfrm>
            <a:prstGeom prst="rect">
              <a:avLst/>
            </a:prstGeom>
          </p:spPr>
        </p:pic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69915D54-F1B3-14AF-5B67-568B1C3776AF}"/>
                </a:ext>
              </a:extLst>
            </p:cNvPr>
            <p:cNvCxnSpPr>
              <a:cxnSpLocks/>
            </p:cNvCxnSpPr>
            <p:nvPr/>
          </p:nvCxnSpPr>
          <p:spPr>
            <a:xfrm>
              <a:off x="7836093" y="2065295"/>
              <a:ext cx="16197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598E58B1-4C4B-AC86-7D6C-69B0899FDC5E}"/>
              </a:ext>
            </a:extLst>
          </p:cNvPr>
          <p:cNvSpPr/>
          <p:nvPr/>
        </p:nvSpPr>
        <p:spPr>
          <a:xfrm>
            <a:off x="9646872" y="1517285"/>
            <a:ext cx="71686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g &gt; ∅</a:t>
            </a:r>
            <a:endParaRPr lang="en-US" sz="2000" b="1" cap="none" spc="0" dirty="0">
              <a:ln w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20397CE-FE13-1A54-BBEF-2163838771D0}"/>
              </a:ext>
            </a:extLst>
          </p:cNvPr>
          <p:cNvGrpSpPr/>
          <p:nvPr/>
        </p:nvGrpSpPr>
        <p:grpSpPr>
          <a:xfrm>
            <a:off x="9642063" y="1907714"/>
            <a:ext cx="2109573" cy="276949"/>
            <a:chOff x="9642063" y="1907714"/>
            <a:chExt cx="2109573" cy="276949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A7724461-3D9E-B3FB-16B4-3374F99828D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642063" y="1907714"/>
              <a:ext cx="2109573" cy="276949"/>
            </a:xfrm>
            <a:prstGeom prst="rect">
              <a:avLst/>
            </a:prstGeom>
          </p:spPr>
        </p:pic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55837089-F829-FD09-7EE6-464471901FAF}"/>
                </a:ext>
              </a:extLst>
            </p:cNvPr>
            <p:cNvCxnSpPr/>
            <p:nvPr/>
          </p:nvCxnSpPr>
          <p:spPr>
            <a:xfrm>
              <a:off x="10666150" y="2060456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19A40582-9534-0434-1056-6297C54F2B7F}"/>
              </a:ext>
            </a:extLst>
          </p:cNvPr>
          <p:cNvSpPr/>
          <p:nvPr/>
        </p:nvSpPr>
        <p:spPr>
          <a:xfrm>
            <a:off x="6593720" y="2447789"/>
            <a:ext cx="68961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g = g</a:t>
            </a:r>
            <a:endParaRPr lang="en-US" sz="2000" b="1" cap="none" spc="0" dirty="0">
              <a:ln w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DB814B6-E4A0-C850-1483-34815FF1C218}"/>
              </a:ext>
            </a:extLst>
          </p:cNvPr>
          <p:cNvGrpSpPr/>
          <p:nvPr/>
        </p:nvGrpSpPr>
        <p:grpSpPr>
          <a:xfrm>
            <a:off x="6593720" y="2854632"/>
            <a:ext cx="2198694" cy="267268"/>
            <a:chOff x="6593720" y="2854632"/>
            <a:chExt cx="2198694" cy="267268"/>
          </a:xfrm>
        </p:grpSpPr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7BE7A518-D278-B283-2443-18A049AC9F1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593720" y="2854632"/>
              <a:ext cx="2198694" cy="267268"/>
            </a:xfrm>
            <a:prstGeom prst="rect">
              <a:avLst/>
            </a:prstGeom>
          </p:spPr>
        </p:pic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C078C351-52EF-C645-0462-324EDEE68938}"/>
                </a:ext>
              </a:extLst>
            </p:cNvPr>
            <p:cNvCxnSpPr/>
            <p:nvPr/>
          </p:nvCxnSpPr>
          <p:spPr>
            <a:xfrm>
              <a:off x="7600380" y="2999240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5F32B9F-88E9-12F0-4BA6-876D39357291}"/>
              </a:ext>
            </a:extLst>
          </p:cNvPr>
          <p:cNvGrpSpPr/>
          <p:nvPr/>
        </p:nvGrpSpPr>
        <p:grpSpPr>
          <a:xfrm>
            <a:off x="6593720" y="3121900"/>
            <a:ext cx="2335182" cy="264925"/>
            <a:chOff x="6593720" y="3121900"/>
            <a:chExt cx="2335182" cy="264925"/>
          </a:xfrm>
        </p:grpSpPr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2084874B-CDF1-E9DD-7992-87425CA4D06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593720" y="3121900"/>
              <a:ext cx="2335182" cy="264925"/>
            </a:xfrm>
            <a:prstGeom prst="rect">
              <a:avLst/>
            </a:prstGeom>
          </p:spPr>
        </p:pic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EFE8F3D4-AC27-7A81-B877-97613B272D36}"/>
                </a:ext>
              </a:extLst>
            </p:cNvPr>
            <p:cNvCxnSpPr/>
            <p:nvPr/>
          </p:nvCxnSpPr>
          <p:spPr>
            <a:xfrm>
              <a:off x="7631963" y="3254362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B994FBFC-1C2D-364B-4A69-78F819AB63E7}"/>
              </a:ext>
            </a:extLst>
          </p:cNvPr>
          <p:cNvSpPr/>
          <p:nvPr/>
        </p:nvSpPr>
        <p:spPr>
          <a:xfrm>
            <a:off x="9639567" y="2456865"/>
            <a:ext cx="70403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b &gt; v</a:t>
            </a:r>
            <a:endParaRPr lang="en-US" sz="2000" b="1" cap="none" spc="0" dirty="0">
              <a:ln w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4C26918-4606-E965-1E28-B206A1696A54}"/>
              </a:ext>
            </a:extLst>
          </p:cNvPr>
          <p:cNvGrpSpPr/>
          <p:nvPr/>
        </p:nvGrpSpPr>
        <p:grpSpPr>
          <a:xfrm>
            <a:off x="9639567" y="2838412"/>
            <a:ext cx="2258750" cy="273661"/>
            <a:chOff x="9639567" y="2838412"/>
            <a:chExt cx="2258750" cy="273661"/>
          </a:xfrm>
        </p:grpSpPr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BE1A3D39-38F6-DFC4-783A-8CC5ED31407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9639567" y="2838412"/>
              <a:ext cx="2258750" cy="273661"/>
            </a:xfrm>
            <a:prstGeom prst="rect">
              <a:avLst/>
            </a:prstGeom>
          </p:spPr>
        </p:pic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C1F26A13-F2EB-559F-C5B8-1976929C72E4}"/>
                </a:ext>
              </a:extLst>
            </p:cNvPr>
            <p:cNvCxnSpPr/>
            <p:nvPr/>
          </p:nvCxnSpPr>
          <p:spPr>
            <a:xfrm>
              <a:off x="10666150" y="2999240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61D0F4F4-607F-4179-A4CB-AE70B23512E1}"/>
              </a:ext>
            </a:extLst>
          </p:cNvPr>
          <p:cNvSpPr/>
          <p:nvPr/>
        </p:nvSpPr>
        <p:spPr>
          <a:xfrm>
            <a:off x="6581697" y="3429000"/>
            <a:ext cx="72808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b = b</a:t>
            </a:r>
            <a:endParaRPr lang="en-US" sz="2000" b="1" cap="none" spc="0" dirty="0">
              <a:ln w="0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C289AC3-F171-D8BC-2D05-09154F1D6396}"/>
              </a:ext>
            </a:extLst>
          </p:cNvPr>
          <p:cNvGrpSpPr/>
          <p:nvPr/>
        </p:nvGrpSpPr>
        <p:grpSpPr>
          <a:xfrm>
            <a:off x="6593718" y="3785136"/>
            <a:ext cx="2284976" cy="262342"/>
            <a:chOff x="6593718" y="3785136"/>
            <a:chExt cx="2284976" cy="262342"/>
          </a:xfrm>
        </p:grpSpPr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BE57D104-4737-77A9-AC81-582C6274072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6593718" y="3785136"/>
              <a:ext cx="2284976" cy="262342"/>
            </a:xfrm>
            <a:prstGeom prst="rect">
              <a:avLst/>
            </a:prstGeom>
          </p:spPr>
        </p:pic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195C8E11-3EF2-0347-AD30-5C3BAAE8B5B0}"/>
                </a:ext>
              </a:extLst>
            </p:cNvPr>
            <p:cNvCxnSpPr/>
            <p:nvPr/>
          </p:nvCxnSpPr>
          <p:spPr>
            <a:xfrm>
              <a:off x="7631963" y="3919736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F47A7B6-9DAA-CAC6-E1BB-3FBC410BCA72}"/>
              </a:ext>
            </a:extLst>
          </p:cNvPr>
          <p:cNvGrpSpPr/>
          <p:nvPr/>
        </p:nvGrpSpPr>
        <p:grpSpPr>
          <a:xfrm>
            <a:off x="6593718" y="4036231"/>
            <a:ext cx="2403526" cy="279877"/>
            <a:chOff x="6593718" y="4036231"/>
            <a:chExt cx="2403526" cy="279877"/>
          </a:xfrm>
        </p:grpSpPr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341C15DE-C5DB-2390-8B0B-041B0FC1ED6D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6593718" y="4036231"/>
              <a:ext cx="2403526" cy="279877"/>
            </a:xfrm>
            <a:prstGeom prst="rect">
              <a:avLst/>
            </a:prstGeom>
          </p:spPr>
        </p:pic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F5A868DB-99A9-92DC-6FB5-1FFD4BFD4636}"/>
                </a:ext>
              </a:extLst>
            </p:cNvPr>
            <p:cNvCxnSpPr/>
            <p:nvPr/>
          </p:nvCxnSpPr>
          <p:spPr>
            <a:xfrm>
              <a:off x="7685268" y="4197513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79786819-8196-2090-2335-E0A7D2FEFCD0}"/>
              </a:ext>
            </a:extLst>
          </p:cNvPr>
          <p:cNvSpPr/>
          <p:nvPr/>
        </p:nvSpPr>
        <p:spPr>
          <a:xfrm>
            <a:off x="9646872" y="3429000"/>
            <a:ext cx="80502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p &gt; m</a:t>
            </a:r>
            <a:endParaRPr lang="en-US" sz="2000" b="1" cap="none" spc="0" dirty="0">
              <a:ln w="0"/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393897C7-67BB-FC24-A318-17F1D11E8A70}"/>
              </a:ext>
            </a:extLst>
          </p:cNvPr>
          <p:cNvGrpSpPr/>
          <p:nvPr/>
        </p:nvGrpSpPr>
        <p:grpSpPr>
          <a:xfrm>
            <a:off x="9639567" y="3785136"/>
            <a:ext cx="2185464" cy="251269"/>
            <a:chOff x="9639567" y="3785136"/>
            <a:chExt cx="2185464" cy="251269"/>
          </a:xfrm>
        </p:grpSpPr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B78BA981-9D36-17AC-87B2-09E67A8647A6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9639567" y="3785136"/>
              <a:ext cx="2185464" cy="251269"/>
            </a:xfrm>
            <a:prstGeom prst="rect">
              <a:avLst/>
            </a:prstGeom>
          </p:spPr>
        </p:pic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ACDEFFDE-F066-2791-571E-055B0844C729}"/>
                </a:ext>
              </a:extLst>
            </p:cNvPr>
            <p:cNvCxnSpPr/>
            <p:nvPr/>
          </p:nvCxnSpPr>
          <p:spPr>
            <a:xfrm>
              <a:off x="10575063" y="3919736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25D01530-736A-8CA0-B2A6-3826C7D66409}"/>
                  </a:ext>
                </a:extLst>
              </p14:cNvPr>
              <p14:cNvContentPartPr/>
              <p14:nvPr/>
            </p14:nvContentPartPr>
            <p14:xfrm>
              <a:off x="631008" y="3456144"/>
              <a:ext cx="360" cy="36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25D01530-736A-8CA0-B2A6-3826C7D66409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59008" y="3312504"/>
                <a:ext cx="144000" cy="28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882705F8-8D01-65D8-7511-8523DCB26040}"/>
                  </a:ext>
                </a:extLst>
              </p14:cNvPr>
              <p14:cNvContentPartPr/>
              <p14:nvPr/>
            </p14:nvContentPartPr>
            <p14:xfrm>
              <a:off x="2056968" y="3446784"/>
              <a:ext cx="360" cy="36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882705F8-8D01-65D8-7511-8523DCB26040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985328" y="3303144"/>
                <a:ext cx="144000" cy="288000"/>
              </a:xfrm>
              <a:prstGeom prst="rect">
                <a:avLst/>
              </a:prstGeom>
            </p:spPr>
          </p:pic>
        </mc:Fallback>
      </mc:AlternateContent>
      <p:sp>
        <p:nvSpPr>
          <p:cNvPr id="19" name="Rectangle 18">
            <a:extLst>
              <a:ext uri="{FF2B5EF4-FFF2-40B4-BE49-F238E27FC236}">
                <a16:creationId xmlns:a16="http://schemas.microsoft.com/office/drawing/2014/main" id="{8D28E253-9E8C-088E-0B51-E4C51A368333}"/>
              </a:ext>
            </a:extLst>
          </p:cNvPr>
          <p:cNvSpPr/>
          <p:nvPr/>
        </p:nvSpPr>
        <p:spPr>
          <a:xfrm>
            <a:off x="6586506" y="4323174"/>
            <a:ext cx="70403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p &gt; v</a:t>
            </a:r>
            <a:endParaRPr lang="en-US" sz="2000" b="1" cap="none" spc="0" dirty="0">
              <a:ln w="0"/>
            </a:endParaRPr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3167CBDC-28AC-9C99-F68D-3CE429584EFA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6597848" y="4723284"/>
            <a:ext cx="2005064" cy="277887"/>
          </a:xfrm>
          <a:prstGeom prst="rect">
            <a:avLst/>
          </a:prstGeom>
        </p:spPr>
      </p:pic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F193AADB-3006-FF9E-EAAA-6A086CEA2546}"/>
              </a:ext>
            </a:extLst>
          </p:cNvPr>
          <p:cNvCxnSpPr/>
          <p:nvPr/>
        </p:nvCxnSpPr>
        <p:spPr>
          <a:xfrm>
            <a:off x="7473915" y="4876808"/>
            <a:ext cx="23571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4136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85"/>
    </mc:Choice>
    <mc:Fallback xmlns="">
      <p:transition spd="slow" advTm="4385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1789AE4-135A-42FA-ECFB-24479F437B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38" y="373038"/>
            <a:ext cx="6291158" cy="611192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3A91B5E-3CA2-0F93-B3E5-3D91FC59BE6B}"/>
              </a:ext>
            </a:extLst>
          </p:cNvPr>
          <p:cNvSpPr/>
          <p:nvPr/>
        </p:nvSpPr>
        <p:spPr>
          <a:xfrm>
            <a:off x="8009833" y="373038"/>
            <a:ext cx="249940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cap="none" spc="0" dirty="0">
                <a:ln w="0"/>
              </a:rPr>
              <a:t>зміни приголосних</a:t>
            </a:r>
            <a:endParaRPr lang="en-US" sz="2000" b="1" cap="none" spc="0" dirty="0">
              <a:ln w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5F56BF-9FF3-78D5-3032-656282E67A7D}"/>
              </a:ext>
            </a:extLst>
          </p:cNvPr>
          <p:cNvSpPr/>
          <p:nvPr/>
        </p:nvSpPr>
        <p:spPr>
          <a:xfrm>
            <a:off x="6593720" y="773148"/>
            <a:ext cx="65274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d &gt; l</a:t>
            </a:r>
            <a:endParaRPr lang="en-US" sz="2000" b="1" cap="none" spc="0" dirty="0">
              <a:ln w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A66744D-F88D-AD2D-7A01-75DEE5FC446A}"/>
              </a:ext>
            </a:extLst>
          </p:cNvPr>
          <p:cNvGrpSpPr/>
          <p:nvPr/>
        </p:nvGrpSpPr>
        <p:grpSpPr>
          <a:xfrm>
            <a:off x="6593720" y="1173258"/>
            <a:ext cx="2284974" cy="274458"/>
            <a:chOff x="6593720" y="1173258"/>
            <a:chExt cx="2284974" cy="274458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BF8F1A8C-7506-EAF0-B7FB-23FDBB7A8E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593720" y="1173258"/>
              <a:ext cx="2284974" cy="274458"/>
            </a:xfrm>
            <a:prstGeom prst="rect">
              <a:avLst/>
            </a:prstGeom>
          </p:spPr>
        </p:pic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DCD8095C-4E94-B988-724C-61A3BB49B3A4}"/>
                </a:ext>
              </a:extLst>
            </p:cNvPr>
            <p:cNvCxnSpPr/>
            <p:nvPr/>
          </p:nvCxnSpPr>
          <p:spPr>
            <a:xfrm>
              <a:off x="7666189" y="1312617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D047876F-2591-C563-EDA6-036E5E72040C}"/>
              </a:ext>
            </a:extLst>
          </p:cNvPr>
          <p:cNvSpPr/>
          <p:nvPr/>
        </p:nvSpPr>
        <p:spPr>
          <a:xfrm>
            <a:off x="9642063" y="777478"/>
            <a:ext cx="72648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d &gt; n</a:t>
            </a:r>
            <a:endParaRPr lang="en-US" sz="2000" b="1" cap="none" spc="0" dirty="0">
              <a:ln w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701569C-4176-0036-70F8-969219A673DC}"/>
              </a:ext>
            </a:extLst>
          </p:cNvPr>
          <p:cNvGrpSpPr/>
          <p:nvPr/>
        </p:nvGrpSpPr>
        <p:grpSpPr>
          <a:xfrm>
            <a:off x="9642063" y="1174466"/>
            <a:ext cx="2284975" cy="276302"/>
            <a:chOff x="9222665" y="1170136"/>
            <a:chExt cx="2284975" cy="276302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F0732414-CD02-A55C-071F-BA3D376B758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222665" y="1170136"/>
              <a:ext cx="2284975" cy="276302"/>
            </a:xfrm>
            <a:prstGeom prst="rect">
              <a:avLst/>
            </a:prstGeom>
          </p:spPr>
        </p:pic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35B3BBA5-08F5-4C03-25C1-A52CA3C4AE59}"/>
                </a:ext>
              </a:extLst>
            </p:cNvPr>
            <p:cNvCxnSpPr/>
            <p:nvPr/>
          </p:nvCxnSpPr>
          <p:spPr>
            <a:xfrm>
              <a:off x="10273522" y="1312617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FD414B65-155D-30ED-525A-4EA2CB2FAFD9}"/>
              </a:ext>
            </a:extLst>
          </p:cNvPr>
          <p:cNvSpPr/>
          <p:nvPr/>
        </p:nvSpPr>
        <p:spPr>
          <a:xfrm>
            <a:off x="6593720" y="1517285"/>
            <a:ext cx="83869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g &gt; ng</a:t>
            </a:r>
            <a:endParaRPr lang="en-US" sz="2000" b="1" cap="none" spc="0" dirty="0">
              <a:ln w="0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1891980-C760-6F09-36A8-7332211919FE}"/>
              </a:ext>
            </a:extLst>
          </p:cNvPr>
          <p:cNvGrpSpPr/>
          <p:nvPr/>
        </p:nvGrpSpPr>
        <p:grpSpPr>
          <a:xfrm>
            <a:off x="6593720" y="2191940"/>
            <a:ext cx="2284975" cy="264925"/>
            <a:chOff x="6593720" y="2191940"/>
            <a:chExt cx="2284975" cy="264925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EB70139A-B6F9-199A-99F3-CA3C499E00A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593720" y="2191940"/>
              <a:ext cx="2284975" cy="264925"/>
            </a:xfrm>
            <a:prstGeom prst="rect">
              <a:avLst/>
            </a:prstGeom>
          </p:spPr>
        </p:pic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121AA66F-A93D-425F-322D-6E6C82ACC463}"/>
                </a:ext>
              </a:extLst>
            </p:cNvPr>
            <p:cNvCxnSpPr/>
            <p:nvPr/>
          </p:nvCxnSpPr>
          <p:spPr>
            <a:xfrm>
              <a:off x="7556464" y="2321604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7780FB1-1C7A-B148-7586-AC7848FBC4F1}"/>
              </a:ext>
            </a:extLst>
          </p:cNvPr>
          <p:cNvGrpSpPr/>
          <p:nvPr/>
        </p:nvGrpSpPr>
        <p:grpSpPr>
          <a:xfrm>
            <a:off x="6593720" y="1917395"/>
            <a:ext cx="2738430" cy="267268"/>
            <a:chOff x="6593720" y="1917395"/>
            <a:chExt cx="2738430" cy="267268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94293E2A-E042-2236-4DA5-212D46A14B1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593720" y="1917395"/>
              <a:ext cx="2738430" cy="267268"/>
            </a:xfrm>
            <a:prstGeom prst="rect">
              <a:avLst/>
            </a:prstGeom>
          </p:spPr>
        </p:pic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69915D54-F1B3-14AF-5B67-568B1C3776AF}"/>
                </a:ext>
              </a:extLst>
            </p:cNvPr>
            <p:cNvCxnSpPr>
              <a:cxnSpLocks/>
            </p:cNvCxnSpPr>
            <p:nvPr/>
          </p:nvCxnSpPr>
          <p:spPr>
            <a:xfrm>
              <a:off x="7836093" y="2065295"/>
              <a:ext cx="16197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598E58B1-4C4B-AC86-7D6C-69B0899FDC5E}"/>
              </a:ext>
            </a:extLst>
          </p:cNvPr>
          <p:cNvSpPr/>
          <p:nvPr/>
        </p:nvSpPr>
        <p:spPr>
          <a:xfrm>
            <a:off x="9646872" y="1517285"/>
            <a:ext cx="71686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g &gt; ∅</a:t>
            </a:r>
            <a:endParaRPr lang="en-US" sz="2000" b="1" cap="none" spc="0" dirty="0">
              <a:ln w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20397CE-FE13-1A54-BBEF-2163838771D0}"/>
              </a:ext>
            </a:extLst>
          </p:cNvPr>
          <p:cNvGrpSpPr/>
          <p:nvPr/>
        </p:nvGrpSpPr>
        <p:grpSpPr>
          <a:xfrm>
            <a:off x="9642063" y="1907714"/>
            <a:ext cx="2109573" cy="276949"/>
            <a:chOff x="9642063" y="1907714"/>
            <a:chExt cx="2109573" cy="276949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A7724461-3D9E-B3FB-16B4-3374F99828D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642063" y="1907714"/>
              <a:ext cx="2109573" cy="276949"/>
            </a:xfrm>
            <a:prstGeom prst="rect">
              <a:avLst/>
            </a:prstGeom>
          </p:spPr>
        </p:pic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55837089-F829-FD09-7EE6-464471901FAF}"/>
                </a:ext>
              </a:extLst>
            </p:cNvPr>
            <p:cNvCxnSpPr/>
            <p:nvPr/>
          </p:nvCxnSpPr>
          <p:spPr>
            <a:xfrm>
              <a:off x="10666150" y="2060456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19A40582-9534-0434-1056-6297C54F2B7F}"/>
              </a:ext>
            </a:extLst>
          </p:cNvPr>
          <p:cNvSpPr/>
          <p:nvPr/>
        </p:nvSpPr>
        <p:spPr>
          <a:xfrm>
            <a:off x="6593720" y="2447789"/>
            <a:ext cx="68961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g = g</a:t>
            </a:r>
            <a:endParaRPr lang="en-US" sz="2000" b="1" cap="none" spc="0" dirty="0">
              <a:ln w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DB814B6-E4A0-C850-1483-34815FF1C218}"/>
              </a:ext>
            </a:extLst>
          </p:cNvPr>
          <p:cNvGrpSpPr/>
          <p:nvPr/>
        </p:nvGrpSpPr>
        <p:grpSpPr>
          <a:xfrm>
            <a:off x="6593720" y="2854632"/>
            <a:ext cx="2198694" cy="267268"/>
            <a:chOff x="6593720" y="2854632"/>
            <a:chExt cx="2198694" cy="267268"/>
          </a:xfrm>
        </p:grpSpPr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7BE7A518-D278-B283-2443-18A049AC9F1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593720" y="2854632"/>
              <a:ext cx="2198694" cy="267268"/>
            </a:xfrm>
            <a:prstGeom prst="rect">
              <a:avLst/>
            </a:prstGeom>
          </p:spPr>
        </p:pic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C078C351-52EF-C645-0462-324EDEE68938}"/>
                </a:ext>
              </a:extLst>
            </p:cNvPr>
            <p:cNvCxnSpPr/>
            <p:nvPr/>
          </p:nvCxnSpPr>
          <p:spPr>
            <a:xfrm>
              <a:off x="7600380" y="2999240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5F32B9F-88E9-12F0-4BA6-876D39357291}"/>
              </a:ext>
            </a:extLst>
          </p:cNvPr>
          <p:cNvGrpSpPr/>
          <p:nvPr/>
        </p:nvGrpSpPr>
        <p:grpSpPr>
          <a:xfrm>
            <a:off x="6593720" y="3121900"/>
            <a:ext cx="2335182" cy="264925"/>
            <a:chOff x="6593720" y="3121900"/>
            <a:chExt cx="2335182" cy="264925"/>
          </a:xfrm>
        </p:grpSpPr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2084874B-CDF1-E9DD-7992-87425CA4D06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593720" y="3121900"/>
              <a:ext cx="2335182" cy="264925"/>
            </a:xfrm>
            <a:prstGeom prst="rect">
              <a:avLst/>
            </a:prstGeom>
          </p:spPr>
        </p:pic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EFE8F3D4-AC27-7A81-B877-97613B272D36}"/>
                </a:ext>
              </a:extLst>
            </p:cNvPr>
            <p:cNvCxnSpPr/>
            <p:nvPr/>
          </p:nvCxnSpPr>
          <p:spPr>
            <a:xfrm>
              <a:off x="7631963" y="3254362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B994FBFC-1C2D-364B-4A69-78F819AB63E7}"/>
              </a:ext>
            </a:extLst>
          </p:cNvPr>
          <p:cNvSpPr/>
          <p:nvPr/>
        </p:nvSpPr>
        <p:spPr>
          <a:xfrm>
            <a:off x="9639567" y="2456865"/>
            <a:ext cx="70403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b &gt; v</a:t>
            </a:r>
            <a:endParaRPr lang="en-US" sz="2000" b="1" cap="none" spc="0" dirty="0">
              <a:ln w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4C26918-4606-E965-1E28-B206A1696A54}"/>
              </a:ext>
            </a:extLst>
          </p:cNvPr>
          <p:cNvGrpSpPr/>
          <p:nvPr/>
        </p:nvGrpSpPr>
        <p:grpSpPr>
          <a:xfrm>
            <a:off x="9639567" y="2838412"/>
            <a:ext cx="2258750" cy="273661"/>
            <a:chOff x="9639567" y="2838412"/>
            <a:chExt cx="2258750" cy="273661"/>
          </a:xfrm>
        </p:grpSpPr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BE1A3D39-38F6-DFC4-783A-8CC5ED31407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9639567" y="2838412"/>
              <a:ext cx="2258750" cy="273661"/>
            </a:xfrm>
            <a:prstGeom prst="rect">
              <a:avLst/>
            </a:prstGeom>
          </p:spPr>
        </p:pic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C1F26A13-F2EB-559F-C5B8-1976929C72E4}"/>
                </a:ext>
              </a:extLst>
            </p:cNvPr>
            <p:cNvCxnSpPr/>
            <p:nvPr/>
          </p:nvCxnSpPr>
          <p:spPr>
            <a:xfrm>
              <a:off x="10666150" y="2999240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61D0F4F4-607F-4179-A4CB-AE70B23512E1}"/>
              </a:ext>
            </a:extLst>
          </p:cNvPr>
          <p:cNvSpPr/>
          <p:nvPr/>
        </p:nvSpPr>
        <p:spPr>
          <a:xfrm>
            <a:off x="6581697" y="3429000"/>
            <a:ext cx="72808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b = b</a:t>
            </a:r>
            <a:endParaRPr lang="en-US" sz="2000" b="1" cap="none" spc="0" dirty="0">
              <a:ln w="0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C289AC3-F171-D8BC-2D05-09154F1D6396}"/>
              </a:ext>
            </a:extLst>
          </p:cNvPr>
          <p:cNvGrpSpPr/>
          <p:nvPr/>
        </p:nvGrpSpPr>
        <p:grpSpPr>
          <a:xfrm>
            <a:off x="6593718" y="3785136"/>
            <a:ext cx="2284976" cy="262342"/>
            <a:chOff x="6593718" y="3785136"/>
            <a:chExt cx="2284976" cy="262342"/>
          </a:xfrm>
        </p:grpSpPr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BE57D104-4737-77A9-AC81-582C6274072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6593718" y="3785136"/>
              <a:ext cx="2284976" cy="262342"/>
            </a:xfrm>
            <a:prstGeom prst="rect">
              <a:avLst/>
            </a:prstGeom>
          </p:spPr>
        </p:pic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195C8E11-3EF2-0347-AD30-5C3BAAE8B5B0}"/>
                </a:ext>
              </a:extLst>
            </p:cNvPr>
            <p:cNvCxnSpPr/>
            <p:nvPr/>
          </p:nvCxnSpPr>
          <p:spPr>
            <a:xfrm>
              <a:off x="7631963" y="3919736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F47A7B6-9DAA-CAC6-E1BB-3FBC410BCA72}"/>
              </a:ext>
            </a:extLst>
          </p:cNvPr>
          <p:cNvGrpSpPr/>
          <p:nvPr/>
        </p:nvGrpSpPr>
        <p:grpSpPr>
          <a:xfrm>
            <a:off x="6593718" y="4036231"/>
            <a:ext cx="2403526" cy="279877"/>
            <a:chOff x="6593718" y="4036231"/>
            <a:chExt cx="2403526" cy="279877"/>
          </a:xfrm>
        </p:grpSpPr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341C15DE-C5DB-2390-8B0B-041B0FC1ED6D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6593718" y="4036231"/>
              <a:ext cx="2403526" cy="279877"/>
            </a:xfrm>
            <a:prstGeom prst="rect">
              <a:avLst/>
            </a:prstGeom>
          </p:spPr>
        </p:pic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F5A868DB-99A9-92DC-6FB5-1FFD4BFD4636}"/>
                </a:ext>
              </a:extLst>
            </p:cNvPr>
            <p:cNvCxnSpPr/>
            <p:nvPr/>
          </p:nvCxnSpPr>
          <p:spPr>
            <a:xfrm>
              <a:off x="7685268" y="4197513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79786819-8196-2090-2335-E0A7D2FEFCD0}"/>
              </a:ext>
            </a:extLst>
          </p:cNvPr>
          <p:cNvSpPr/>
          <p:nvPr/>
        </p:nvSpPr>
        <p:spPr>
          <a:xfrm>
            <a:off x="9646872" y="3429000"/>
            <a:ext cx="80502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p &gt; m</a:t>
            </a:r>
            <a:endParaRPr lang="en-US" sz="2000" b="1" cap="none" spc="0" dirty="0">
              <a:ln w="0"/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393897C7-67BB-FC24-A318-17F1D11E8A70}"/>
              </a:ext>
            </a:extLst>
          </p:cNvPr>
          <p:cNvGrpSpPr/>
          <p:nvPr/>
        </p:nvGrpSpPr>
        <p:grpSpPr>
          <a:xfrm>
            <a:off x="9639567" y="3785136"/>
            <a:ext cx="2185464" cy="251269"/>
            <a:chOff x="9639567" y="3785136"/>
            <a:chExt cx="2185464" cy="251269"/>
          </a:xfrm>
        </p:grpSpPr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B78BA981-9D36-17AC-87B2-09E67A8647A6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9639567" y="3785136"/>
              <a:ext cx="2185464" cy="251269"/>
            </a:xfrm>
            <a:prstGeom prst="rect">
              <a:avLst/>
            </a:prstGeom>
          </p:spPr>
        </p:pic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ACDEFFDE-F066-2791-571E-055B0844C729}"/>
                </a:ext>
              </a:extLst>
            </p:cNvPr>
            <p:cNvCxnSpPr/>
            <p:nvPr/>
          </p:nvCxnSpPr>
          <p:spPr>
            <a:xfrm>
              <a:off x="10575063" y="3919736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8D28E253-9E8C-088E-0B51-E4C51A368333}"/>
              </a:ext>
            </a:extLst>
          </p:cNvPr>
          <p:cNvSpPr/>
          <p:nvPr/>
        </p:nvSpPr>
        <p:spPr>
          <a:xfrm>
            <a:off x="6586506" y="4323174"/>
            <a:ext cx="70403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p &gt; v</a:t>
            </a:r>
            <a:endParaRPr lang="en-US" sz="2000" b="1" cap="none" spc="0" dirty="0">
              <a:ln w="0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CAC1341D-6428-EF7B-CE19-9F5769BB2651}"/>
              </a:ext>
            </a:extLst>
          </p:cNvPr>
          <p:cNvGrpSpPr/>
          <p:nvPr/>
        </p:nvGrpSpPr>
        <p:grpSpPr>
          <a:xfrm>
            <a:off x="6597848" y="4723284"/>
            <a:ext cx="2005064" cy="277887"/>
            <a:chOff x="6597848" y="4723284"/>
            <a:chExt cx="2005064" cy="277887"/>
          </a:xfrm>
        </p:grpSpPr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3167CBDC-28AC-9C99-F68D-3CE429584EFA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6597848" y="4723284"/>
              <a:ext cx="2005064" cy="277887"/>
            </a:xfrm>
            <a:prstGeom prst="rect">
              <a:avLst/>
            </a:prstGeom>
          </p:spPr>
        </p:pic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F193AADB-3006-FF9E-EAAA-6A086CEA2546}"/>
                </a:ext>
              </a:extLst>
            </p:cNvPr>
            <p:cNvCxnSpPr/>
            <p:nvPr/>
          </p:nvCxnSpPr>
          <p:spPr>
            <a:xfrm>
              <a:off x="7473915" y="4876808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1B2F2F27-38A1-6C8F-B492-F370C5158DC0}"/>
                  </a:ext>
                </a:extLst>
              </p14:cNvPr>
              <p14:cNvContentPartPr/>
              <p14:nvPr/>
            </p14:nvContentPartPr>
            <p14:xfrm>
              <a:off x="777168" y="4406904"/>
              <a:ext cx="360" cy="360"/>
            </p14:xfrm>
          </p:contentPart>
        </mc:Choice>
        <mc:Fallback xmlns=""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1B2F2F27-38A1-6C8F-B492-F370C5158DC0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705528" y="4263264"/>
                <a:ext cx="144000" cy="28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7A89FE75-34D0-FDD0-FE3A-7CDB05252EA0}"/>
                  </a:ext>
                </a:extLst>
              </p14:cNvPr>
              <p14:cNvContentPartPr/>
              <p14:nvPr/>
            </p14:nvContentPartPr>
            <p14:xfrm>
              <a:off x="2175768" y="4416264"/>
              <a:ext cx="360" cy="360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7A89FE75-34D0-FDD0-FE3A-7CDB05252EA0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2104128" y="4272624"/>
                <a:ext cx="144000" cy="28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FF43491F-4A8A-F6B5-35CA-C3BA5B68CBD5}"/>
                  </a:ext>
                </a:extLst>
              </p14:cNvPr>
              <p14:cNvContentPartPr/>
              <p14:nvPr/>
            </p14:nvContentPartPr>
            <p14:xfrm>
              <a:off x="749808" y="5687424"/>
              <a:ext cx="360" cy="360"/>
            </p14:xfrm>
          </p:contentPart>
        </mc:Choice>
        <mc:Fallback xmlns=""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FF43491F-4A8A-F6B5-35CA-C3BA5B68CBD5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77808" y="5543784"/>
                <a:ext cx="144000" cy="28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D7E2C958-005F-71C6-416A-44CF9261D9BC}"/>
                  </a:ext>
                </a:extLst>
              </p14:cNvPr>
              <p14:cNvContentPartPr/>
              <p14:nvPr/>
            </p14:nvContentPartPr>
            <p14:xfrm>
              <a:off x="2139408" y="5687424"/>
              <a:ext cx="360" cy="360"/>
            </p14:xfrm>
          </p:contentPart>
        </mc:Choice>
        <mc:Fallback xmlns=""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D7E2C958-005F-71C6-416A-44CF9261D9BC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2067768" y="5543784"/>
                <a:ext cx="144000" cy="288000"/>
              </a:xfrm>
              <a:prstGeom prst="rect">
                <a:avLst/>
              </a:prstGeom>
            </p:spPr>
          </p:pic>
        </mc:Fallback>
      </mc:AlternateContent>
      <p:sp>
        <p:nvSpPr>
          <p:cNvPr id="54" name="Rectangle 53">
            <a:extLst>
              <a:ext uri="{FF2B5EF4-FFF2-40B4-BE49-F238E27FC236}">
                <a16:creationId xmlns:a16="http://schemas.microsoft.com/office/drawing/2014/main" id="{194AA78C-88E3-D074-B882-86ACA7A1CFA2}"/>
              </a:ext>
            </a:extLst>
          </p:cNvPr>
          <p:cNvSpPr/>
          <p:nvPr/>
        </p:nvSpPr>
        <p:spPr>
          <a:xfrm>
            <a:off x="9683649" y="4323174"/>
            <a:ext cx="61587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z &gt; j</a:t>
            </a:r>
            <a:endParaRPr lang="en-US" sz="2000" b="1" cap="none" spc="0" dirty="0">
              <a:ln w="0"/>
            </a:endParaRP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B0187C5C-E353-9201-1A69-384E48B3E49F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9646872" y="4723284"/>
            <a:ext cx="2395303" cy="276964"/>
          </a:xfrm>
          <a:prstGeom prst="rect">
            <a:avLst/>
          </a:prstGeom>
        </p:spPr>
      </p:pic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7E2AF40A-38D4-3869-2AF2-73405D79DA14}"/>
              </a:ext>
            </a:extLst>
          </p:cNvPr>
          <p:cNvCxnSpPr/>
          <p:nvPr/>
        </p:nvCxnSpPr>
        <p:spPr>
          <a:xfrm>
            <a:off x="10784006" y="4861584"/>
            <a:ext cx="23571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60" name="Picture 59">
            <a:extLst>
              <a:ext uri="{FF2B5EF4-FFF2-40B4-BE49-F238E27FC236}">
                <a16:creationId xmlns:a16="http://schemas.microsoft.com/office/drawing/2014/main" id="{BC5089C2-FF37-54D5-B5CC-F0C29D6FDCE5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9665290" y="5010053"/>
            <a:ext cx="2039846" cy="250848"/>
          </a:xfrm>
          <a:prstGeom prst="rect">
            <a:avLst/>
          </a:prstGeom>
        </p:spPr>
      </p:pic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F26BA1D6-2ABA-49A1-5BFF-3244AF0F50C5}"/>
              </a:ext>
            </a:extLst>
          </p:cNvPr>
          <p:cNvCxnSpPr/>
          <p:nvPr/>
        </p:nvCxnSpPr>
        <p:spPr>
          <a:xfrm>
            <a:off x="10567356" y="5135477"/>
            <a:ext cx="23571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4601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61"/>
    </mc:Choice>
    <mc:Fallback xmlns="">
      <p:transition spd="slow" advTm="6061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1789AE4-135A-42FA-ECFB-24479F437B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38" y="373038"/>
            <a:ext cx="6291158" cy="611192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3A91B5E-3CA2-0F93-B3E5-3D91FC59BE6B}"/>
              </a:ext>
            </a:extLst>
          </p:cNvPr>
          <p:cNvSpPr/>
          <p:nvPr/>
        </p:nvSpPr>
        <p:spPr>
          <a:xfrm>
            <a:off x="8009833" y="373038"/>
            <a:ext cx="249940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cap="none" spc="0" dirty="0">
                <a:ln w="0"/>
              </a:rPr>
              <a:t>зміни приголосних</a:t>
            </a:r>
            <a:endParaRPr lang="en-US" sz="2000" b="1" cap="none" spc="0" dirty="0">
              <a:ln w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5F56BF-9FF3-78D5-3032-656282E67A7D}"/>
              </a:ext>
            </a:extLst>
          </p:cNvPr>
          <p:cNvSpPr/>
          <p:nvPr/>
        </p:nvSpPr>
        <p:spPr>
          <a:xfrm>
            <a:off x="6593720" y="773148"/>
            <a:ext cx="65274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d &gt; l</a:t>
            </a:r>
            <a:endParaRPr lang="en-US" sz="2000" b="1" cap="none" spc="0" dirty="0">
              <a:ln w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A66744D-F88D-AD2D-7A01-75DEE5FC446A}"/>
              </a:ext>
            </a:extLst>
          </p:cNvPr>
          <p:cNvGrpSpPr/>
          <p:nvPr/>
        </p:nvGrpSpPr>
        <p:grpSpPr>
          <a:xfrm>
            <a:off x="6593720" y="1173258"/>
            <a:ext cx="2284974" cy="274458"/>
            <a:chOff x="6593720" y="1173258"/>
            <a:chExt cx="2284974" cy="274458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BF8F1A8C-7506-EAF0-B7FB-23FDBB7A8E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593720" y="1173258"/>
              <a:ext cx="2284974" cy="274458"/>
            </a:xfrm>
            <a:prstGeom prst="rect">
              <a:avLst/>
            </a:prstGeom>
          </p:spPr>
        </p:pic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DCD8095C-4E94-B988-724C-61A3BB49B3A4}"/>
                </a:ext>
              </a:extLst>
            </p:cNvPr>
            <p:cNvCxnSpPr/>
            <p:nvPr/>
          </p:nvCxnSpPr>
          <p:spPr>
            <a:xfrm>
              <a:off x="7666189" y="1312617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D047876F-2591-C563-EDA6-036E5E72040C}"/>
              </a:ext>
            </a:extLst>
          </p:cNvPr>
          <p:cNvSpPr/>
          <p:nvPr/>
        </p:nvSpPr>
        <p:spPr>
          <a:xfrm>
            <a:off x="9642063" y="777478"/>
            <a:ext cx="72648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d &gt; n</a:t>
            </a:r>
            <a:endParaRPr lang="en-US" sz="2000" b="1" cap="none" spc="0" dirty="0">
              <a:ln w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701569C-4176-0036-70F8-969219A673DC}"/>
              </a:ext>
            </a:extLst>
          </p:cNvPr>
          <p:cNvGrpSpPr/>
          <p:nvPr/>
        </p:nvGrpSpPr>
        <p:grpSpPr>
          <a:xfrm>
            <a:off x="9642063" y="1174466"/>
            <a:ext cx="2284975" cy="276302"/>
            <a:chOff x="9222665" y="1170136"/>
            <a:chExt cx="2284975" cy="276302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F0732414-CD02-A55C-071F-BA3D376B758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222665" y="1170136"/>
              <a:ext cx="2284975" cy="276302"/>
            </a:xfrm>
            <a:prstGeom prst="rect">
              <a:avLst/>
            </a:prstGeom>
          </p:spPr>
        </p:pic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35B3BBA5-08F5-4C03-25C1-A52CA3C4AE59}"/>
                </a:ext>
              </a:extLst>
            </p:cNvPr>
            <p:cNvCxnSpPr/>
            <p:nvPr/>
          </p:nvCxnSpPr>
          <p:spPr>
            <a:xfrm>
              <a:off x="10273522" y="1312617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FD414B65-155D-30ED-525A-4EA2CB2FAFD9}"/>
              </a:ext>
            </a:extLst>
          </p:cNvPr>
          <p:cNvSpPr/>
          <p:nvPr/>
        </p:nvSpPr>
        <p:spPr>
          <a:xfrm>
            <a:off x="6593720" y="1517285"/>
            <a:ext cx="83869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g &gt; ng</a:t>
            </a:r>
            <a:endParaRPr lang="en-US" sz="2000" b="1" cap="none" spc="0" dirty="0">
              <a:ln w="0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1891980-C760-6F09-36A8-7332211919FE}"/>
              </a:ext>
            </a:extLst>
          </p:cNvPr>
          <p:cNvGrpSpPr/>
          <p:nvPr/>
        </p:nvGrpSpPr>
        <p:grpSpPr>
          <a:xfrm>
            <a:off x="6593720" y="2191940"/>
            <a:ext cx="2284975" cy="264925"/>
            <a:chOff x="6593720" y="2191940"/>
            <a:chExt cx="2284975" cy="264925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EB70139A-B6F9-199A-99F3-CA3C499E00A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593720" y="2191940"/>
              <a:ext cx="2284975" cy="264925"/>
            </a:xfrm>
            <a:prstGeom prst="rect">
              <a:avLst/>
            </a:prstGeom>
          </p:spPr>
        </p:pic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121AA66F-A93D-425F-322D-6E6C82ACC463}"/>
                </a:ext>
              </a:extLst>
            </p:cNvPr>
            <p:cNvCxnSpPr/>
            <p:nvPr/>
          </p:nvCxnSpPr>
          <p:spPr>
            <a:xfrm>
              <a:off x="7556464" y="2321604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7780FB1-1C7A-B148-7586-AC7848FBC4F1}"/>
              </a:ext>
            </a:extLst>
          </p:cNvPr>
          <p:cNvGrpSpPr/>
          <p:nvPr/>
        </p:nvGrpSpPr>
        <p:grpSpPr>
          <a:xfrm>
            <a:off x="6593720" y="1917395"/>
            <a:ext cx="2738430" cy="267268"/>
            <a:chOff x="6593720" y="1917395"/>
            <a:chExt cx="2738430" cy="267268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94293E2A-E042-2236-4DA5-212D46A14B1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593720" y="1917395"/>
              <a:ext cx="2738430" cy="267268"/>
            </a:xfrm>
            <a:prstGeom prst="rect">
              <a:avLst/>
            </a:prstGeom>
          </p:spPr>
        </p:pic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69915D54-F1B3-14AF-5B67-568B1C3776AF}"/>
                </a:ext>
              </a:extLst>
            </p:cNvPr>
            <p:cNvCxnSpPr>
              <a:cxnSpLocks/>
            </p:cNvCxnSpPr>
            <p:nvPr/>
          </p:nvCxnSpPr>
          <p:spPr>
            <a:xfrm>
              <a:off x="7836093" y="2065295"/>
              <a:ext cx="16197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598E58B1-4C4B-AC86-7D6C-69B0899FDC5E}"/>
              </a:ext>
            </a:extLst>
          </p:cNvPr>
          <p:cNvSpPr/>
          <p:nvPr/>
        </p:nvSpPr>
        <p:spPr>
          <a:xfrm>
            <a:off x="9646872" y="1517285"/>
            <a:ext cx="71686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g &gt; ∅</a:t>
            </a:r>
            <a:endParaRPr lang="en-US" sz="2000" b="1" cap="none" spc="0" dirty="0">
              <a:ln w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20397CE-FE13-1A54-BBEF-2163838771D0}"/>
              </a:ext>
            </a:extLst>
          </p:cNvPr>
          <p:cNvGrpSpPr/>
          <p:nvPr/>
        </p:nvGrpSpPr>
        <p:grpSpPr>
          <a:xfrm>
            <a:off x="9642063" y="1907714"/>
            <a:ext cx="2109573" cy="276949"/>
            <a:chOff x="9642063" y="1907714"/>
            <a:chExt cx="2109573" cy="276949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A7724461-3D9E-B3FB-16B4-3374F99828D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642063" y="1907714"/>
              <a:ext cx="2109573" cy="276949"/>
            </a:xfrm>
            <a:prstGeom prst="rect">
              <a:avLst/>
            </a:prstGeom>
          </p:spPr>
        </p:pic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55837089-F829-FD09-7EE6-464471901FAF}"/>
                </a:ext>
              </a:extLst>
            </p:cNvPr>
            <p:cNvCxnSpPr/>
            <p:nvPr/>
          </p:nvCxnSpPr>
          <p:spPr>
            <a:xfrm>
              <a:off x="10666150" y="2060456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19A40582-9534-0434-1056-6297C54F2B7F}"/>
              </a:ext>
            </a:extLst>
          </p:cNvPr>
          <p:cNvSpPr/>
          <p:nvPr/>
        </p:nvSpPr>
        <p:spPr>
          <a:xfrm>
            <a:off x="6593720" y="2447789"/>
            <a:ext cx="68961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g = g</a:t>
            </a:r>
            <a:endParaRPr lang="en-US" sz="2000" b="1" cap="none" spc="0" dirty="0">
              <a:ln w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DB814B6-E4A0-C850-1483-34815FF1C218}"/>
              </a:ext>
            </a:extLst>
          </p:cNvPr>
          <p:cNvGrpSpPr/>
          <p:nvPr/>
        </p:nvGrpSpPr>
        <p:grpSpPr>
          <a:xfrm>
            <a:off x="6593720" y="2854632"/>
            <a:ext cx="2198694" cy="267268"/>
            <a:chOff x="6593720" y="2854632"/>
            <a:chExt cx="2198694" cy="267268"/>
          </a:xfrm>
        </p:grpSpPr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7BE7A518-D278-B283-2443-18A049AC9F1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593720" y="2854632"/>
              <a:ext cx="2198694" cy="267268"/>
            </a:xfrm>
            <a:prstGeom prst="rect">
              <a:avLst/>
            </a:prstGeom>
          </p:spPr>
        </p:pic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C078C351-52EF-C645-0462-324EDEE68938}"/>
                </a:ext>
              </a:extLst>
            </p:cNvPr>
            <p:cNvCxnSpPr/>
            <p:nvPr/>
          </p:nvCxnSpPr>
          <p:spPr>
            <a:xfrm>
              <a:off x="7600380" y="2999240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5F32B9F-88E9-12F0-4BA6-876D39357291}"/>
              </a:ext>
            </a:extLst>
          </p:cNvPr>
          <p:cNvGrpSpPr/>
          <p:nvPr/>
        </p:nvGrpSpPr>
        <p:grpSpPr>
          <a:xfrm>
            <a:off x="6593720" y="3121900"/>
            <a:ext cx="2335182" cy="264925"/>
            <a:chOff x="6593720" y="3121900"/>
            <a:chExt cx="2335182" cy="264925"/>
          </a:xfrm>
        </p:grpSpPr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2084874B-CDF1-E9DD-7992-87425CA4D06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593720" y="3121900"/>
              <a:ext cx="2335182" cy="264925"/>
            </a:xfrm>
            <a:prstGeom prst="rect">
              <a:avLst/>
            </a:prstGeom>
          </p:spPr>
        </p:pic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EFE8F3D4-AC27-7A81-B877-97613B272D36}"/>
                </a:ext>
              </a:extLst>
            </p:cNvPr>
            <p:cNvCxnSpPr/>
            <p:nvPr/>
          </p:nvCxnSpPr>
          <p:spPr>
            <a:xfrm>
              <a:off x="7631963" y="3254362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B994FBFC-1C2D-364B-4A69-78F819AB63E7}"/>
              </a:ext>
            </a:extLst>
          </p:cNvPr>
          <p:cNvSpPr/>
          <p:nvPr/>
        </p:nvSpPr>
        <p:spPr>
          <a:xfrm>
            <a:off x="9639567" y="2456865"/>
            <a:ext cx="70403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b &gt; v</a:t>
            </a:r>
            <a:endParaRPr lang="en-US" sz="2000" b="1" cap="none" spc="0" dirty="0">
              <a:ln w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4C26918-4606-E965-1E28-B206A1696A54}"/>
              </a:ext>
            </a:extLst>
          </p:cNvPr>
          <p:cNvGrpSpPr/>
          <p:nvPr/>
        </p:nvGrpSpPr>
        <p:grpSpPr>
          <a:xfrm>
            <a:off x="9639567" y="2838412"/>
            <a:ext cx="2258750" cy="273661"/>
            <a:chOff x="9639567" y="2838412"/>
            <a:chExt cx="2258750" cy="273661"/>
          </a:xfrm>
        </p:grpSpPr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BE1A3D39-38F6-DFC4-783A-8CC5ED31407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9639567" y="2838412"/>
              <a:ext cx="2258750" cy="273661"/>
            </a:xfrm>
            <a:prstGeom prst="rect">
              <a:avLst/>
            </a:prstGeom>
          </p:spPr>
        </p:pic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C1F26A13-F2EB-559F-C5B8-1976929C72E4}"/>
                </a:ext>
              </a:extLst>
            </p:cNvPr>
            <p:cNvCxnSpPr/>
            <p:nvPr/>
          </p:nvCxnSpPr>
          <p:spPr>
            <a:xfrm>
              <a:off x="10666150" y="2999240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61D0F4F4-607F-4179-A4CB-AE70B23512E1}"/>
              </a:ext>
            </a:extLst>
          </p:cNvPr>
          <p:cNvSpPr/>
          <p:nvPr/>
        </p:nvSpPr>
        <p:spPr>
          <a:xfrm>
            <a:off x="6581697" y="3429000"/>
            <a:ext cx="72808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b = b</a:t>
            </a:r>
            <a:endParaRPr lang="en-US" sz="2000" b="1" cap="none" spc="0" dirty="0">
              <a:ln w="0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C289AC3-F171-D8BC-2D05-09154F1D6396}"/>
              </a:ext>
            </a:extLst>
          </p:cNvPr>
          <p:cNvGrpSpPr/>
          <p:nvPr/>
        </p:nvGrpSpPr>
        <p:grpSpPr>
          <a:xfrm>
            <a:off x="6593718" y="3785136"/>
            <a:ext cx="2284976" cy="262342"/>
            <a:chOff x="6593718" y="3785136"/>
            <a:chExt cx="2284976" cy="262342"/>
          </a:xfrm>
        </p:grpSpPr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BE57D104-4737-77A9-AC81-582C6274072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6593718" y="3785136"/>
              <a:ext cx="2284976" cy="262342"/>
            </a:xfrm>
            <a:prstGeom prst="rect">
              <a:avLst/>
            </a:prstGeom>
          </p:spPr>
        </p:pic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195C8E11-3EF2-0347-AD30-5C3BAAE8B5B0}"/>
                </a:ext>
              </a:extLst>
            </p:cNvPr>
            <p:cNvCxnSpPr/>
            <p:nvPr/>
          </p:nvCxnSpPr>
          <p:spPr>
            <a:xfrm>
              <a:off x="7631963" y="3919736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F47A7B6-9DAA-CAC6-E1BB-3FBC410BCA72}"/>
              </a:ext>
            </a:extLst>
          </p:cNvPr>
          <p:cNvGrpSpPr/>
          <p:nvPr/>
        </p:nvGrpSpPr>
        <p:grpSpPr>
          <a:xfrm>
            <a:off x="6593718" y="4036231"/>
            <a:ext cx="2403526" cy="279877"/>
            <a:chOff x="6593718" y="4036231"/>
            <a:chExt cx="2403526" cy="279877"/>
          </a:xfrm>
        </p:grpSpPr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341C15DE-C5DB-2390-8B0B-041B0FC1ED6D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6593718" y="4036231"/>
              <a:ext cx="2403526" cy="279877"/>
            </a:xfrm>
            <a:prstGeom prst="rect">
              <a:avLst/>
            </a:prstGeom>
          </p:spPr>
        </p:pic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F5A868DB-99A9-92DC-6FB5-1FFD4BFD4636}"/>
                </a:ext>
              </a:extLst>
            </p:cNvPr>
            <p:cNvCxnSpPr/>
            <p:nvPr/>
          </p:nvCxnSpPr>
          <p:spPr>
            <a:xfrm>
              <a:off x="7685268" y="4197513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79786819-8196-2090-2335-E0A7D2FEFCD0}"/>
              </a:ext>
            </a:extLst>
          </p:cNvPr>
          <p:cNvSpPr/>
          <p:nvPr/>
        </p:nvSpPr>
        <p:spPr>
          <a:xfrm>
            <a:off x="9646872" y="3429000"/>
            <a:ext cx="80502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p &gt; m</a:t>
            </a:r>
            <a:endParaRPr lang="en-US" sz="2000" b="1" cap="none" spc="0" dirty="0">
              <a:ln w="0"/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393897C7-67BB-FC24-A318-17F1D11E8A70}"/>
              </a:ext>
            </a:extLst>
          </p:cNvPr>
          <p:cNvGrpSpPr/>
          <p:nvPr/>
        </p:nvGrpSpPr>
        <p:grpSpPr>
          <a:xfrm>
            <a:off x="9639567" y="3785136"/>
            <a:ext cx="2185464" cy="251269"/>
            <a:chOff x="9639567" y="3785136"/>
            <a:chExt cx="2185464" cy="251269"/>
          </a:xfrm>
        </p:grpSpPr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B78BA981-9D36-17AC-87B2-09E67A8647A6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9639567" y="3785136"/>
              <a:ext cx="2185464" cy="251269"/>
            </a:xfrm>
            <a:prstGeom prst="rect">
              <a:avLst/>
            </a:prstGeom>
          </p:spPr>
        </p:pic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ACDEFFDE-F066-2791-571E-055B0844C729}"/>
                </a:ext>
              </a:extLst>
            </p:cNvPr>
            <p:cNvCxnSpPr/>
            <p:nvPr/>
          </p:nvCxnSpPr>
          <p:spPr>
            <a:xfrm>
              <a:off x="10575063" y="3919736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8D28E253-9E8C-088E-0B51-E4C51A368333}"/>
              </a:ext>
            </a:extLst>
          </p:cNvPr>
          <p:cNvSpPr/>
          <p:nvPr/>
        </p:nvSpPr>
        <p:spPr>
          <a:xfrm>
            <a:off x="6586506" y="4323174"/>
            <a:ext cx="70403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p &gt; v</a:t>
            </a:r>
            <a:endParaRPr lang="en-US" sz="2000" b="1" cap="none" spc="0" dirty="0">
              <a:ln w="0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CAC1341D-6428-EF7B-CE19-9F5769BB2651}"/>
              </a:ext>
            </a:extLst>
          </p:cNvPr>
          <p:cNvGrpSpPr/>
          <p:nvPr/>
        </p:nvGrpSpPr>
        <p:grpSpPr>
          <a:xfrm>
            <a:off x="6597848" y="4723284"/>
            <a:ext cx="2005064" cy="277887"/>
            <a:chOff x="6597848" y="4723284"/>
            <a:chExt cx="2005064" cy="277887"/>
          </a:xfrm>
        </p:grpSpPr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3167CBDC-28AC-9C99-F68D-3CE429584EFA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6597848" y="4723284"/>
              <a:ext cx="2005064" cy="277887"/>
            </a:xfrm>
            <a:prstGeom prst="rect">
              <a:avLst/>
            </a:prstGeom>
          </p:spPr>
        </p:pic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F193AADB-3006-FF9E-EAAA-6A086CEA2546}"/>
                </a:ext>
              </a:extLst>
            </p:cNvPr>
            <p:cNvCxnSpPr/>
            <p:nvPr/>
          </p:nvCxnSpPr>
          <p:spPr>
            <a:xfrm>
              <a:off x="7473915" y="4876808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4" name="Rectangle 53">
            <a:extLst>
              <a:ext uri="{FF2B5EF4-FFF2-40B4-BE49-F238E27FC236}">
                <a16:creationId xmlns:a16="http://schemas.microsoft.com/office/drawing/2014/main" id="{194AA78C-88E3-D074-B882-86ACA7A1CFA2}"/>
              </a:ext>
            </a:extLst>
          </p:cNvPr>
          <p:cNvSpPr/>
          <p:nvPr/>
        </p:nvSpPr>
        <p:spPr>
          <a:xfrm>
            <a:off x="9683649" y="4323174"/>
            <a:ext cx="61587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z &gt; j</a:t>
            </a:r>
            <a:endParaRPr lang="en-US" sz="2000" b="1" cap="none" spc="0" dirty="0">
              <a:ln w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EC4843-C208-5451-5024-F1B1831233DA}"/>
              </a:ext>
            </a:extLst>
          </p:cNvPr>
          <p:cNvGrpSpPr/>
          <p:nvPr/>
        </p:nvGrpSpPr>
        <p:grpSpPr>
          <a:xfrm>
            <a:off x="9646872" y="4723284"/>
            <a:ext cx="2395303" cy="276964"/>
            <a:chOff x="9646872" y="4723284"/>
            <a:chExt cx="2395303" cy="276964"/>
          </a:xfrm>
        </p:grpSpPr>
        <p:pic>
          <p:nvPicPr>
            <p:cNvPr id="56" name="Picture 55">
              <a:extLst>
                <a:ext uri="{FF2B5EF4-FFF2-40B4-BE49-F238E27FC236}">
                  <a16:creationId xmlns:a16="http://schemas.microsoft.com/office/drawing/2014/main" id="{B0187C5C-E353-9201-1A69-384E48B3E49F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9646872" y="4723284"/>
              <a:ext cx="2395303" cy="276964"/>
            </a:xfrm>
            <a:prstGeom prst="rect">
              <a:avLst/>
            </a:prstGeom>
          </p:spPr>
        </p:pic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7E2AF40A-38D4-3869-2AF2-73405D79DA14}"/>
                </a:ext>
              </a:extLst>
            </p:cNvPr>
            <p:cNvCxnSpPr/>
            <p:nvPr/>
          </p:nvCxnSpPr>
          <p:spPr>
            <a:xfrm>
              <a:off x="10784006" y="4861584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8A934DB-0F83-7BAB-B7BB-C83E686F5B44}"/>
              </a:ext>
            </a:extLst>
          </p:cNvPr>
          <p:cNvGrpSpPr/>
          <p:nvPr/>
        </p:nvGrpSpPr>
        <p:grpSpPr>
          <a:xfrm>
            <a:off x="9665290" y="5010053"/>
            <a:ext cx="2039846" cy="250848"/>
            <a:chOff x="9665290" y="5010053"/>
            <a:chExt cx="2039846" cy="250848"/>
          </a:xfrm>
        </p:grpSpPr>
        <p:pic>
          <p:nvPicPr>
            <p:cNvPr id="60" name="Picture 59">
              <a:extLst>
                <a:ext uri="{FF2B5EF4-FFF2-40B4-BE49-F238E27FC236}">
                  <a16:creationId xmlns:a16="http://schemas.microsoft.com/office/drawing/2014/main" id="{BC5089C2-FF37-54D5-B5CC-F0C29D6FDCE5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9665290" y="5010053"/>
              <a:ext cx="2039846" cy="250848"/>
            </a:xfrm>
            <a:prstGeom prst="rect">
              <a:avLst/>
            </a:prstGeom>
          </p:spPr>
        </p:pic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F26BA1D6-2ABA-49A1-5BFF-3244AF0F50C5}"/>
                </a:ext>
              </a:extLst>
            </p:cNvPr>
            <p:cNvCxnSpPr/>
            <p:nvPr/>
          </p:nvCxnSpPr>
          <p:spPr>
            <a:xfrm>
              <a:off x="10567356" y="5135477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93751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11"/>
    </mc:Choice>
    <mc:Fallback xmlns="">
      <p:transition spd="slow" advTm="3411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1789AE4-135A-42FA-ECFB-24479F437B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38" y="373038"/>
            <a:ext cx="6291158" cy="611192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3A91B5E-3CA2-0F93-B3E5-3D91FC59BE6B}"/>
              </a:ext>
            </a:extLst>
          </p:cNvPr>
          <p:cNvSpPr/>
          <p:nvPr/>
        </p:nvSpPr>
        <p:spPr>
          <a:xfrm>
            <a:off x="8009833" y="373038"/>
            <a:ext cx="249940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cap="none" spc="0" dirty="0">
                <a:ln w="0"/>
              </a:rPr>
              <a:t>зміни приголосних</a:t>
            </a:r>
            <a:endParaRPr lang="en-US" sz="2000" b="1" cap="none" spc="0" dirty="0">
              <a:ln w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5F56BF-9FF3-78D5-3032-656282E67A7D}"/>
              </a:ext>
            </a:extLst>
          </p:cNvPr>
          <p:cNvSpPr/>
          <p:nvPr/>
        </p:nvSpPr>
        <p:spPr>
          <a:xfrm>
            <a:off x="6593720" y="773148"/>
            <a:ext cx="65274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d &gt; l</a:t>
            </a:r>
            <a:endParaRPr lang="en-US" sz="2000" b="1" cap="none" spc="0" dirty="0">
              <a:ln w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A66744D-F88D-AD2D-7A01-75DEE5FC446A}"/>
              </a:ext>
            </a:extLst>
          </p:cNvPr>
          <p:cNvGrpSpPr/>
          <p:nvPr/>
        </p:nvGrpSpPr>
        <p:grpSpPr>
          <a:xfrm>
            <a:off x="6593720" y="1173258"/>
            <a:ext cx="2284974" cy="274458"/>
            <a:chOff x="6593720" y="1173258"/>
            <a:chExt cx="2284974" cy="274458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BF8F1A8C-7506-EAF0-B7FB-23FDBB7A8E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593720" y="1173258"/>
              <a:ext cx="2284974" cy="274458"/>
            </a:xfrm>
            <a:prstGeom prst="rect">
              <a:avLst/>
            </a:prstGeom>
          </p:spPr>
        </p:pic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DCD8095C-4E94-B988-724C-61A3BB49B3A4}"/>
                </a:ext>
              </a:extLst>
            </p:cNvPr>
            <p:cNvCxnSpPr/>
            <p:nvPr/>
          </p:nvCxnSpPr>
          <p:spPr>
            <a:xfrm>
              <a:off x="7666189" y="1312617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D047876F-2591-C563-EDA6-036E5E72040C}"/>
              </a:ext>
            </a:extLst>
          </p:cNvPr>
          <p:cNvSpPr/>
          <p:nvPr/>
        </p:nvSpPr>
        <p:spPr>
          <a:xfrm>
            <a:off x="9642063" y="777478"/>
            <a:ext cx="72648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  <a:solidFill>
                  <a:srgbClr val="FF0000"/>
                </a:solidFill>
              </a:rPr>
              <a:t>d &gt; n</a:t>
            </a:r>
            <a:endParaRPr lang="en-US" sz="2000" b="1" cap="none" spc="0" dirty="0">
              <a:ln w="0"/>
              <a:solidFill>
                <a:srgbClr val="FF0000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701569C-4176-0036-70F8-969219A673DC}"/>
              </a:ext>
            </a:extLst>
          </p:cNvPr>
          <p:cNvGrpSpPr/>
          <p:nvPr/>
        </p:nvGrpSpPr>
        <p:grpSpPr>
          <a:xfrm>
            <a:off x="9642063" y="1174466"/>
            <a:ext cx="2284975" cy="276302"/>
            <a:chOff x="9222665" y="1170136"/>
            <a:chExt cx="2284975" cy="276302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F0732414-CD02-A55C-071F-BA3D376B758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222665" y="1170136"/>
              <a:ext cx="2284975" cy="276302"/>
            </a:xfrm>
            <a:prstGeom prst="rect">
              <a:avLst/>
            </a:prstGeom>
          </p:spPr>
        </p:pic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35B3BBA5-08F5-4C03-25C1-A52CA3C4AE59}"/>
                </a:ext>
              </a:extLst>
            </p:cNvPr>
            <p:cNvCxnSpPr/>
            <p:nvPr/>
          </p:nvCxnSpPr>
          <p:spPr>
            <a:xfrm>
              <a:off x="10273522" y="1312617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FD414B65-155D-30ED-525A-4EA2CB2FAFD9}"/>
              </a:ext>
            </a:extLst>
          </p:cNvPr>
          <p:cNvSpPr/>
          <p:nvPr/>
        </p:nvSpPr>
        <p:spPr>
          <a:xfrm>
            <a:off x="6593720" y="1517285"/>
            <a:ext cx="83869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  <a:solidFill>
                  <a:srgbClr val="FF0000"/>
                </a:solidFill>
              </a:rPr>
              <a:t>g &gt; ng</a:t>
            </a:r>
            <a:endParaRPr lang="en-US" sz="2000" b="1" cap="none" spc="0" dirty="0">
              <a:ln w="0"/>
              <a:solidFill>
                <a:srgbClr val="FF0000"/>
              </a:solidFill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1891980-C760-6F09-36A8-7332211919FE}"/>
              </a:ext>
            </a:extLst>
          </p:cNvPr>
          <p:cNvGrpSpPr/>
          <p:nvPr/>
        </p:nvGrpSpPr>
        <p:grpSpPr>
          <a:xfrm>
            <a:off x="6593720" y="2191940"/>
            <a:ext cx="2284975" cy="264925"/>
            <a:chOff x="6593720" y="2191940"/>
            <a:chExt cx="2284975" cy="264925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EB70139A-B6F9-199A-99F3-CA3C499E00A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593720" y="2191940"/>
              <a:ext cx="2284975" cy="264925"/>
            </a:xfrm>
            <a:prstGeom prst="rect">
              <a:avLst/>
            </a:prstGeom>
          </p:spPr>
        </p:pic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121AA66F-A93D-425F-322D-6E6C82ACC463}"/>
                </a:ext>
              </a:extLst>
            </p:cNvPr>
            <p:cNvCxnSpPr/>
            <p:nvPr/>
          </p:nvCxnSpPr>
          <p:spPr>
            <a:xfrm>
              <a:off x="7556464" y="2321604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7780FB1-1C7A-B148-7586-AC7848FBC4F1}"/>
              </a:ext>
            </a:extLst>
          </p:cNvPr>
          <p:cNvGrpSpPr/>
          <p:nvPr/>
        </p:nvGrpSpPr>
        <p:grpSpPr>
          <a:xfrm>
            <a:off x="6593720" y="1917395"/>
            <a:ext cx="2738430" cy="267268"/>
            <a:chOff x="6593720" y="1917395"/>
            <a:chExt cx="2738430" cy="267268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94293E2A-E042-2236-4DA5-212D46A14B1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593720" y="1917395"/>
              <a:ext cx="2738430" cy="267268"/>
            </a:xfrm>
            <a:prstGeom prst="rect">
              <a:avLst/>
            </a:prstGeom>
          </p:spPr>
        </p:pic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69915D54-F1B3-14AF-5B67-568B1C3776AF}"/>
                </a:ext>
              </a:extLst>
            </p:cNvPr>
            <p:cNvCxnSpPr>
              <a:cxnSpLocks/>
            </p:cNvCxnSpPr>
            <p:nvPr/>
          </p:nvCxnSpPr>
          <p:spPr>
            <a:xfrm>
              <a:off x="7836093" y="2065295"/>
              <a:ext cx="16197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598E58B1-4C4B-AC86-7D6C-69B0899FDC5E}"/>
              </a:ext>
            </a:extLst>
          </p:cNvPr>
          <p:cNvSpPr/>
          <p:nvPr/>
        </p:nvSpPr>
        <p:spPr>
          <a:xfrm>
            <a:off x="9646872" y="1517285"/>
            <a:ext cx="71686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g &gt; ∅</a:t>
            </a:r>
            <a:endParaRPr lang="en-US" sz="2000" b="1" cap="none" spc="0" dirty="0">
              <a:ln w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20397CE-FE13-1A54-BBEF-2163838771D0}"/>
              </a:ext>
            </a:extLst>
          </p:cNvPr>
          <p:cNvGrpSpPr/>
          <p:nvPr/>
        </p:nvGrpSpPr>
        <p:grpSpPr>
          <a:xfrm>
            <a:off x="9642063" y="1907714"/>
            <a:ext cx="2109573" cy="276949"/>
            <a:chOff x="9642063" y="1907714"/>
            <a:chExt cx="2109573" cy="276949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A7724461-3D9E-B3FB-16B4-3374F99828D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642063" y="1907714"/>
              <a:ext cx="2109573" cy="276949"/>
            </a:xfrm>
            <a:prstGeom prst="rect">
              <a:avLst/>
            </a:prstGeom>
          </p:spPr>
        </p:pic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55837089-F829-FD09-7EE6-464471901FAF}"/>
                </a:ext>
              </a:extLst>
            </p:cNvPr>
            <p:cNvCxnSpPr/>
            <p:nvPr/>
          </p:nvCxnSpPr>
          <p:spPr>
            <a:xfrm>
              <a:off x="10666150" y="2060456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19A40582-9534-0434-1056-6297C54F2B7F}"/>
              </a:ext>
            </a:extLst>
          </p:cNvPr>
          <p:cNvSpPr/>
          <p:nvPr/>
        </p:nvSpPr>
        <p:spPr>
          <a:xfrm>
            <a:off x="6593720" y="2447789"/>
            <a:ext cx="68961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g = g</a:t>
            </a:r>
            <a:endParaRPr lang="en-US" sz="2000" b="1" cap="none" spc="0" dirty="0">
              <a:ln w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DB814B6-E4A0-C850-1483-34815FF1C218}"/>
              </a:ext>
            </a:extLst>
          </p:cNvPr>
          <p:cNvGrpSpPr/>
          <p:nvPr/>
        </p:nvGrpSpPr>
        <p:grpSpPr>
          <a:xfrm>
            <a:off x="6593720" y="2854632"/>
            <a:ext cx="2198694" cy="267268"/>
            <a:chOff x="6593720" y="2854632"/>
            <a:chExt cx="2198694" cy="267268"/>
          </a:xfrm>
        </p:grpSpPr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7BE7A518-D278-B283-2443-18A049AC9F1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593720" y="2854632"/>
              <a:ext cx="2198694" cy="267268"/>
            </a:xfrm>
            <a:prstGeom prst="rect">
              <a:avLst/>
            </a:prstGeom>
          </p:spPr>
        </p:pic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C078C351-52EF-C645-0462-324EDEE68938}"/>
                </a:ext>
              </a:extLst>
            </p:cNvPr>
            <p:cNvCxnSpPr/>
            <p:nvPr/>
          </p:nvCxnSpPr>
          <p:spPr>
            <a:xfrm>
              <a:off x="7600380" y="2999240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5F32B9F-88E9-12F0-4BA6-876D39357291}"/>
              </a:ext>
            </a:extLst>
          </p:cNvPr>
          <p:cNvGrpSpPr/>
          <p:nvPr/>
        </p:nvGrpSpPr>
        <p:grpSpPr>
          <a:xfrm>
            <a:off x="6593720" y="3121900"/>
            <a:ext cx="2335182" cy="264925"/>
            <a:chOff x="6593720" y="3121900"/>
            <a:chExt cx="2335182" cy="264925"/>
          </a:xfrm>
        </p:grpSpPr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2084874B-CDF1-E9DD-7992-87425CA4D06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593720" y="3121900"/>
              <a:ext cx="2335182" cy="264925"/>
            </a:xfrm>
            <a:prstGeom prst="rect">
              <a:avLst/>
            </a:prstGeom>
          </p:spPr>
        </p:pic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EFE8F3D4-AC27-7A81-B877-97613B272D36}"/>
                </a:ext>
              </a:extLst>
            </p:cNvPr>
            <p:cNvCxnSpPr/>
            <p:nvPr/>
          </p:nvCxnSpPr>
          <p:spPr>
            <a:xfrm>
              <a:off x="7631963" y="3254362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B994FBFC-1C2D-364B-4A69-78F819AB63E7}"/>
              </a:ext>
            </a:extLst>
          </p:cNvPr>
          <p:cNvSpPr/>
          <p:nvPr/>
        </p:nvSpPr>
        <p:spPr>
          <a:xfrm>
            <a:off x="9639567" y="2456865"/>
            <a:ext cx="70403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b &gt; v</a:t>
            </a:r>
            <a:endParaRPr lang="en-US" sz="2000" b="1" cap="none" spc="0" dirty="0">
              <a:ln w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4C26918-4606-E965-1E28-B206A1696A54}"/>
              </a:ext>
            </a:extLst>
          </p:cNvPr>
          <p:cNvGrpSpPr/>
          <p:nvPr/>
        </p:nvGrpSpPr>
        <p:grpSpPr>
          <a:xfrm>
            <a:off x="9639567" y="2838412"/>
            <a:ext cx="2258750" cy="273661"/>
            <a:chOff x="9639567" y="2838412"/>
            <a:chExt cx="2258750" cy="273661"/>
          </a:xfrm>
        </p:grpSpPr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BE1A3D39-38F6-DFC4-783A-8CC5ED31407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9639567" y="2838412"/>
              <a:ext cx="2258750" cy="273661"/>
            </a:xfrm>
            <a:prstGeom prst="rect">
              <a:avLst/>
            </a:prstGeom>
          </p:spPr>
        </p:pic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C1F26A13-F2EB-559F-C5B8-1976929C72E4}"/>
                </a:ext>
              </a:extLst>
            </p:cNvPr>
            <p:cNvCxnSpPr/>
            <p:nvPr/>
          </p:nvCxnSpPr>
          <p:spPr>
            <a:xfrm>
              <a:off x="10666150" y="2999240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61D0F4F4-607F-4179-A4CB-AE70B23512E1}"/>
              </a:ext>
            </a:extLst>
          </p:cNvPr>
          <p:cNvSpPr/>
          <p:nvPr/>
        </p:nvSpPr>
        <p:spPr>
          <a:xfrm>
            <a:off x="6581697" y="3429000"/>
            <a:ext cx="72808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b = b</a:t>
            </a:r>
            <a:endParaRPr lang="en-US" sz="2000" b="1" cap="none" spc="0" dirty="0">
              <a:ln w="0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C289AC3-F171-D8BC-2D05-09154F1D6396}"/>
              </a:ext>
            </a:extLst>
          </p:cNvPr>
          <p:cNvGrpSpPr/>
          <p:nvPr/>
        </p:nvGrpSpPr>
        <p:grpSpPr>
          <a:xfrm>
            <a:off x="6593718" y="3785136"/>
            <a:ext cx="2284976" cy="262342"/>
            <a:chOff x="6593718" y="3785136"/>
            <a:chExt cx="2284976" cy="262342"/>
          </a:xfrm>
        </p:grpSpPr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BE57D104-4737-77A9-AC81-582C6274072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6593718" y="3785136"/>
              <a:ext cx="2284976" cy="262342"/>
            </a:xfrm>
            <a:prstGeom prst="rect">
              <a:avLst/>
            </a:prstGeom>
          </p:spPr>
        </p:pic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195C8E11-3EF2-0347-AD30-5C3BAAE8B5B0}"/>
                </a:ext>
              </a:extLst>
            </p:cNvPr>
            <p:cNvCxnSpPr/>
            <p:nvPr/>
          </p:nvCxnSpPr>
          <p:spPr>
            <a:xfrm>
              <a:off x="7631963" y="3919736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F47A7B6-9DAA-CAC6-E1BB-3FBC410BCA72}"/>
              </a:ext>
            </a:extLst>
          </p:cNvPr>
          <p:cNvGrpSpPr/>
          <p:nvPr/>
        </p:nvGrpSpPr>
        <p:grpSpPr>
          <a:xfrm>
            <a:off x="6593718" y="4036231"/>
            <a:ext cx="2403526" cy="279877"/>
            <a:chOff x="6593718" y="4036231"/>
            <a:chExt cx="2403526" cy="279877"/>
          </a:xfrm>
        </p:grpSpPr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341C15DE-C5DB-2390-8B0B-041B0FC1ED6D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6593718" y="4036231"/>
              <a:ext cx="2403526" cy="279877"/>
            </a:xfrm>
            <a:prstGeom prst="rect">
              <a:avLst/>
            </a:prstGeom>
          </p:spPr>
        </p:pic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F5A868DB-99A9-92DC-6FB5-1FFD4BFD4636}"/>
                </a:ext>
              </a:extLst>
            </p:cNvPr>
            <p:cNvCxnSpPr/>
            <p:nvPr/>
          </p:nvCxnSpPr>
          <p:spPr>
            <a:xfrm>
              <a:off x="7685268" y="4197513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79786819-8196-2090-2335-E0A7D2FEFCD0}"/>
              </a:ext>
            </a:extLst>
          </p:cNvPr>
          <p:cNvSpPr/>
          <p:nvPr/>
        </p:nvSpPr>
        <p:spPr>
          <a:xfrm>
            <a:off x="9646872" y="3429000"/>
            <a:ext cx="80502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  <a:solidFill>
                  <a:srgbClr val="FF0000"/>
                </a:solidFill>
              </a:rPr>
              <a:t>p &gt; m</a:t>
            </a:r>
            <a:endParaRPr lang="en-US" sz="2000" b="1" cap="none" spc="0" dirty="0">
              <a:ln w="0"/>
              <a:solidFill>
                <a:srgbClr val="FF0000"/>
              </a:solidFill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393897C7-67BB-FC24-A318-17F1D11E8A70}"/>
              </a:ext>
            </a:extLst>
          </p:cNvPr>
          <p:cNvGrpSpPr/>
          <p:nvPr/>
        </p:nvGrpSpPr>
        <p:grpSpPr>
          <a:xfrm>
            <a:off x="9639567" y="3785136"/>
            <a:ext cx="2185464" cy="251269"/>
            <a:chOff x="9639567" y="3785136"/>
            <a:chExt cx="2185464" cy="251269"/>
          </a:xfrm>
        </p:grpSpPr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B78BA981-9D36-17AC-87B2-09E67A8647A6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9639567" y="3785136"/>
              <a:ext cx="2185464" cy="251269"/>
            </a:xfrm>
            <a:prstGeom prst="rect">
              <a:avLst/>
            </a:prstGeom>
          </p:spPr>
        </p:pic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ACDEFFDE-F066-2791-571E-055B0844C729}"/>
                </a:ext>
              </a:extLst>
            </p:cNvPr>
            <p:cNvCxnSpPr/>
            <p:nvPr/>
          </p:nvCxnSpPr>
          <p:spPr>
            <a:xfrm>
              <a:off x="10575063" y="3919736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8D28E253-9E8C-088E-0B51-E4C51A368333}"/>
              </a:ext>
            </a:extLst>
          </p:cNvPr>
          <p:cNvSpPr/>
          <p:nvPr/>
        </p:nvSpPr>
        <p:spPr>
          <a:xfrm>
            <a:off x="6586506" y="4323174"/>
            <a:ext cx="70403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p &gt; v</a:t>
            </a:r>
            <a:endParaRPr lang="en-US" sz="2000" b="1" cap="none" spc="0" dirty="0">
              <a:ln w="0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CAC1341D-6428-EF7B-CE19-9F5769BB2651}"/>
              </a:ext>
            </a:extLst>
          </p:cNvPr>
          <p:cNvGrpSpPr/>
          <p:nvPr/>
        </p:nvGrpSpPr>
        <p:grpSpPr>
          <a:xfrm>
            <a:off x="6597848" y="4723284"/>
            <a:ext cx="2005064" cy="277887"/>
            <a:chOff x="6597848" y="4723284"/>
            <a:chExt cx="2005064" cy="277887"/>
          </a:xfrm>
        </p:grpSpPr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3167CBDC-28AC-9C99-F68D-3CE429584EFA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6597848" y="4723284"/>
              <a:ext cx="2005064" cy="277887"/>
            </a:xfrm>
            <a:prstGeom prst="rect">
              <a:avLst/>
            </a:prstGeom>
          </p:spPr>
        </p:pic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F193AADB-3006-FF9E-EAAA-6A086CEA2546}"/>
                </a:ext>
              </a:extLst>
            </p:cNvPr>
            <p:cNvCxnSpPr/>
            <p:nvPr/>
          </p:nvCxnSpPr>
          <p:spPr>
            <a:xfrm>
              <a:off x="7473915" y="4876808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4" name="Rectangle 53">
            <a:extLst>
              <a:ext uri="{FF2B5EF4-FFF2-40B4-BE49-F238E27FC236}">
                <a16:creationId xmlns:a16="http://schemas.microsoft.com/office/drawing/2014/main" id="{194AA78C-88E3-D074-B882-86ACA7A1CFA2}"/>
              </a:ext>
            </a:extLst>
          </p:cNvPr>
          <p:cNvSpPr/>
          <p:nvPr/>
        </p:nvSpPr>
        <p:spPr>
          <a:xfrm>
            <a:off x="9683649" y="4323174"/>
            <a:ext cx="61587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z &gt; j</a:t>
            </a:r>
            <a:endParaRPr lang="en-US" sz="2000" b="1" cap="none" spc="0" dirty="0">
              <a:ln w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EC4843-C208-5451-5024-F1B1831233DA}"/>
              </a:ext>
            </a:extLst>
          </p:cNvPr>
          <p:cNvGrpSpPr/>
          <p:nvPr/>
        </p:nvGrpSpPr>
        <p:grpSpPr>
          <a:xfrm>
            <a:off x="9646872" y="4723284"/>
            <a:ext cx="2395303" cy="276964"/>
            <a:chOff x="9646872" y="4723284"/>
            <a:chExt cx="2395303" cy="276964"/>
          </a:xfrm>
        </p:grpSpPr>
        <p:pic>
          <p:nvPicPr>
            <p:cNvPr id="56" name="Picture 55">
              <a:extLst>
                <a:ext uri="{FF2B5EF4-FFF2-40B4-BE49-F238E27FC236}">
                  <a16:creationId xmlns:a16="http://schemas.microsoft.com/office/drawing/2014/main" id="{B0187C5C-E353-9201-1A69-384E48B3E49F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9646872" y="4723284"/>
              <a:ext cx="2395303" cy="276964"/>
            </a:xfrm>
            <a:prstGeom prst="rect">
              <a:avLst/>
            </a:prstGeom>
          </p:spPr>
        </p:pic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7E2AF40A-38D4-3869-2AF2-73405D79DA14}"/>
                </a:ext>
              </a:extLst>
            </p:cNvPr>
            <p:cNvCxnSpPr/>
            <p:nvPr/>
          </p:nvCxnSpPr>
          <p:spPr>
            <a:xfrm>
              <a:off x="10784006" y="4861584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8A934DB-0F83-7BAB-B7BB-C83E686F5B44}"/>
              </a:ext>
            </a:extLst>
          </p:cNvPr>
          <p:cNvGrpSpPr/>
          <p:nvPr/>
        </p:nvGrpSpPr>
        <p:grpSpPr>
          <a:xfrm>
            <a:off x="9665290" y="5010053"/>
            <a:ext cx="2039846" cy="250848"/>
            <a:chOff x="9665290" y="5010053"/>
            <a:chExt cx="2039846" cy="250848"/>
          </a:xfrm>
        </p:grpSpPr>
        <p:pic>
          <p:nvPicPr>
            <p:cNvPr id="60" name="Picture 59">
              <a:extLst>
                <a:ext uri="{FF2B5EF4-FFF2-40B4-BE49-F238E27FC236}">
                  <a16:creationId xmlns:a16="http://schemas.microsoft.com/office/drawing/2014/main" id="{BC5089C2-FF37-54D5-B5CC-F0C29D6FDCE5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9665290" y="5010053"/>
              <a:ext cx="2039846" cy="250848"/>
            </a:xfrm>
            <a:prstGeom prst="rect">
              <a:avLst/>
            </a:prstGeom>
          </p:spPr>
        </p:pic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F26BA1D6-2ABA-49A1-5BFF-3244AF0F50C5}"/>
                </a:ext>
              </a:extLst>
            </p:cNvPr>
            <p:cNvCxnSpPr/>
            <p:nvPr/>
          </p:nvCxnSpPr>
          <p:spPr>
            <a:xfrm>
              <a:off x="10567356" y="5135477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D2C8D2EC-E486-F4E4-74E8-B2ED734D0E92}"/>
              </a:ext>
            </a:extLst>
          </p:cNvPr>
          <p:cNvSpPr/>
          <p:nvPr/>
        </p:nvSpPr>
        <p:spPr>
          <a:xfrm>
            <a:off x="6679019" y="5680412"/>
            <a:ext cx="530626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dirty="0">
                <a:ln w="0"/>
                <a:solidFill>
                  <a:srgbClr val="FF0000"/>
                </a:solidFill>
              </a:rPr>
              <a:t>неносовий </a:t>
            </a:r>
            <a:r>
              <a:rPr lang="en-US" sz="2000" dirty="0">
                <a:ln w="0"/>
                <a:solidFill>
                  <a:srgbClr val="FF0000"/>
                </a:solidFill>
              </a:rPr>
              <a:t>&gt; </a:t>
            </a:r>
            <a:r>
              <a:rPr lang="uk-UA" sz="2000" dirty="0">
                <a:ln w="0"/>
                <a:solidFill>
                  <a:srgbClr val="FF0000"/>
                </a:solidFill>
              </a:rPr>
              <a:t>носовий того ж місця творення</a:t>
            </a:r>
            <a:endParaRPr lang="en-US" sz="2000" b="0" cap="none" spc="0" dirty="0">
              <a:ln w="0"/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34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760"/>
    </mc:Choice>
    <mc:Fallback xmlns="">
      <p:transition spd="slow" advTm="1376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1789AE4-135A-42FA-ECFB-24479F437B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38" y="373038"/>
            <a:ext cx="6291158" cy="611192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3A91B5E-3CA2-0F93-B3E5-3D91FC59BE6B}"/>
              </a:ext>
            </a:extLst>
          </p:cNvPr>
          <p:cNvSpPr/>
          <p:nvPr/>
        </p:nvSpPr>
        <p:spPr>
          <a:xfrm>
            <a:off x="8009833" y="373038"/>
            <a:ext cx="249940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cap="none" spc="0" dirty="0">
                <a:ln w="0"/>
              </a:rPr>
              <a:t>зміни приголосних</a:t>
            </a:r>
            <a:endParaRPr lang="en-US" sz="2000" b="1" cap="none" spc="0" dirty="0">
              <a:ln w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5F56BF-9FF3-78D5-3032-656282E67A7D}"/>
              </a:ext>
            </a:extLst>
          </p:cNvPr>
          <p:cNvSpPr/>
          <p:nvPr/>
        </p:nvSpPr>
        <p:spPr>
          <a:xfrm>
            <a:off x="6593720" y="773148"/>
            <a:ext cx="65274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d &gt; l</a:t>
            </a:r>
            <a:endParaRPr lang="en-US" sz="2000" b="1" cap="none" spc="0" dirty="0">
              <a:ln w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A66744D-F88D-AD2D-7A01-75DEE5FC446A}"/>
              </a:ext>
            </a:extLst>
          </p:cNvPr>
          <p:cNvGrpSpPr/>
          <p:nvPr/>
        </p:nvGrpSpPr>
        <p:grpSpPr>
          <a:xfrm>
            <a:off x="6593720" y="1173258"/>
            <a:ext cx="2284974" cy="274458"/>
            <a:chOff x="6593720" y="1173258"/>
            <a:chExt cx="2284974" cy="274458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BF8F1A8C-7506-EAF0-B7FB-23FDBB7A8E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593720" y="1173258"/>
              <a:ext cx="2284974" cy="274458"/>
            </a:xfrm>
            <a:prstGeom prst="rect">
              <a:avLst/>
            </a:prstGeom>
          </p:spPr>
        </p:pic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DCD8095C-4E94-B988-724C-61A3BB49B3A4}"/>
                </a:ext>
              </a:extLst>
            </p:cNvPr>
            <p:cNvCxnSpPr/>
            <p:nvPr/>
          </p:nvCxnSpPr>
          <p:spPr>
            <a:xfrm>
              <a:off x="7666189" y="1312617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D047876F-2591-C563-EDA6-036E5E72040C}"/>
              </a:ext>
            </a:extLst>
          </p:cNvPr>
          <p:cNvSpPr/>
          <p:nvPr/>
        </p:nvSpPr>
        <p:spPr>
          <a:xfrm>
            <a:off x="9642063" y="777478"/>
            <a:ext cx="72648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  <a:solidFill>
                  <a:srgbClr val="FF0000"/>
                </a:solidFill>
              </a:rPr>
              <a:t>d &gt; n</a:t>
            </a:r>
            <a:endParaRPr lang="en-US" sz="2000" b="1" cap="none" spc="0" dirty="0">
              <a:ln w="0"/>
              <a:solidFill>
                <a:srgbClr val="FF0000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701569C-4176-0036-70F8-969219A673DC}"/>
              </a:ext>
            </a:extLst>
          </p:cNvPr>
          <p:cNvGrpSpPr/>
          <p:nvPr/>
        </p:nvGrpSpPr>
        <p:grpSpPr>
          <a:xfrm>
            <a:off x="9642063" y="1174466"/>
            <a:ext cx="2284975" cy="276302"/>
            <a:chOff x="9222665" y="1170136"/>
            <a:chExt cx="2284975" cy="276302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F0732414-CD02-A55C-071F-BA3D376B758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222665" y="1170136"/>
              <a:ext cx="2284975" cy="276302"/>
            </a:xfrm>
            <a:prstGeom prst="rect">
              <a:avLst/>
            </a:prstGeom>
          </p:spPr>
        </p:pic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35B3BBA5-08F5-4C03-25C1-A52CA3C4AE59}"/>
                </a:ext>
              </a:extLst>
            </p:cNvPr>
            <p:cNvCxnSpPr/>
            <p:nvPr/>
          </p:nvCxnSpPr>
          <p:spPr>
            <a:xfrm>
              <a:off x="10273522" y="1312617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FD414B65-155D-30ED-525A-4EA2CB2FAFD9}"/>
              </a:ext>
            </a:extLst>
          </p:cNvPr>
          <p:cNvSpPr/>
          <p:nvPr/>
        </p:nvSpPr>
        <p:spPr>
          <a:xfrm>
            <a:off x="6593720" y="1517285"/>
            <a:ext cx="83869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  <a:solidFill>
                  <a:srgbClr val="FF0000"/>
                </a:solidFill>
              </a:rPr>
              <a:t>g &gt; ng</a:t>
            </a:r>
            <a:endParaRPr lang="en-US" sz="2000" b="1" cap="none" spc="0" dirty="0">
              <a:ln w="0"/>
              <a:solidFill>
                <a:srgbClr val="FF0000"/>
              </a:solidFill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1891980-C760-6F09-36A8-7332211919FE}"/>
              </a:ext>
            </a:extLst>
          </p:cNvPr>
          <p:cNvGrpSpPr/>
          <p:nvPr/>
        </p:nvGrpSpPr>
        <p:grpSpPr>
          <a:xfrm>
            <a:off x="6593720" y="2191940"/>
            <a:ext cx="2284975" cy="264925"/>
            <a:chOff x="6593720" y="2191940"/>
            <a:chExt cx="2284975" cy="264925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EB70139A-B6F9-199A-99F3-CA3C499E00A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593720" y="2191940"/>
              <a:ext cx="2284975" cy="264925"/>
            </a:xfrm>
            <a:prstGeom prst="rect">
              <a:avLst/>
            </a:prstGeom>
          </p:spPr>
        </p:pic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121AA66F-A93D-425F-322D-6E6C82ACC463}"/>
                </a:ext>
              </a:extLst>
            </p:cNvPr>
            <p:cNvCxnSpPr/>
            <p:nvPr/>
          </p:nvCxnSpPr>
          <p:spPr>
            <a:xfrm>
              <a:off x="7556464" y="2321604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7780FB1-1C7A-B148-7586-AC7848FBC4F1}"/>
              </a:ext>
            </a:extLst>
          </p:cNvPr>
          <p:cNvGrpSpPr/>
          <p:nvPr/>
        </p:nvGrpSpPr>
        <p:grpSpPr>
          <a:xfrm>
            <a:off x="6593720" y="1917395"/>
            <a:ext cx="2738430" cy="267268"/>
            <a:chOff x="6593720" y="1917395"/>
            <a:chExt cx="2738430" cy="267268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94293E2A-E042-2236-4DA5-212D46A14B1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593720" y="1917395"/>
              <a:ext cx="2738430" cy="267268"/>
            </a:xfrm>
            <a:prstGeom prst="rect">
              <a:avLst/>
            </a:prstGeom>
          </p:spPr>
        </p:pic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69915D54-F1B3-14AF-5B67-568B1C3776AF}"/>
                </a:ext>
              </a:extLst>
            </p:cNvPr>
            <p:cNvCxnSpPr>
              <a:cxnSpLocks/>
            </p:cNvCxnSpPr>
            <p:nvPr/>
          </p:nvCxnSpPr>
          <p:spPr>
            <a:xfrm>
              <a:off x="7836093" y="2065295"/>
              <a:ext cx="16197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598E58B1-4C4B-AC86-7D6C-69B0899FDC5E}"/>
              </a:ext>
            </a:extLst>
          </p:cNvPr>
          <p:cNvSpPr/>
          <p:nvPr/>
        </p:nvSpPr>
        <p:spPr>
          <a:xfrm>
            <a:off x="9646872" y="1517285"/>
            <a:ext cx="71686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g &gt; ∅</a:t>
            </a:r>
            <a:endParaRPr lang="en-US" sz="2000" b="1" cap="none" spc="0" dirty="0">
              <a:ln w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20397CE-FE13-1A54-BBEF-2163838771D0}"/>
              </a:ext>
            </a:extLst>
          </p:cNvPr>
          <p:cNvGrpSpPr/>
          <p:nvPr/>
        </p:nvGrpSpPr>
        <p:grpSpPr>
          <a:xfrm>
            <a:off x="9642063" y="1907714"/>
            <a:ext cx="2109573" cy="276949"/>
            <a:chOff x="9642063" y="1907714"/>
            <a:chExt cx="2109573" cy="276949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A7724461-3D9E-B3FB-16B4-3374F99828D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642063" y="1907714"/>
              <a:ext cx="2109573" cy="276949"/>
            </a:xfrm>
            <a:prstGeom prst="rect">
              <a:avLst/>
            </a:prstGeom>
          </p:spPr>
        </p:pic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55837089-F829-FD09-7EE6-464471901FAF}"/>
                </a:ext>
              </a:extLst>
            </p:cNvPr>
            <p:cNvCxnSpPr/>
            <p:nvPr/>
          </p:nvCxnSpPr>
          <p:spPr>
            <a:xfrm>
              <a:off x="10666150" y="2060456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19A40582-9534-0434-1056-6297C54F2B7F}"/>
              </a:ext>
            </a:extLst>
          </p:cNvPr>
          <p:cNvSpPr/>
          <p:nvPr/>
        </p:nvSpPr>
        <p:spPr>
          <a:xfrm>
            <a:off x="6593720" y="2447789"/>
            <a:ext cx="68961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g = g</a:t>
            </a:r>
            <a:endParaRPr lang="en-US" sz="2000" b="1" cap="none" spc="0" dirty="0">
              <a:ln w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DB814B6-E4A0-C850-1483-34815FF1C218}"/>
              </a:ext>
            </a:extLst>
          </p:cNvPr>
          <p:cNvGrpSpPr/>
          <p:nvPr/>
        </p:nvGrpSpPr>
        <p:grpSpPr>
          <a:xfrm>
            <a:off x="6593720" y="2854632"/>
            <a:ext cx="2198694" cy="267268"/>
            <a:chOff x="6593720" y="2854632"/>
            <a:chExt cx="2198694" cy="267268"/>
          </a:xfrm>
        </p:grpSpPr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7BE7A518-D278-B283-2443-18A049AC9F1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593720" y="2854632"/>
              <a:ext cx="2198694" cy="267268"/>
            </a:xfrm>
            <a:prstGeom prst="rect">
              <a:avLst/>
            </a:prstGeom>
          </p:spPr>
        </p:pic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C078C351-52EF-C645-0462-324EDEE68938}"/>
                </a:ext>
              </a:extLst>
            </p:cNvPr>
            <p:cNvCxnSpPr/>
            <p:nvPr/>
          </p:nvCxnSpPr>
          <p:spPr>
            <a:xfrm>
              <a:off x="7600380" y="2999240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5F32B9F-88E9-12F0-4BA6-876D39357291}"/>
              </a:ext>
            </a:extLst>
          </p:cNvPr>
          <p:cNvGrpSpPr/>
          <p:nvPr/>
        </p:nvGrpSpPr>
        <p:grpSpPr>
          <a:xfrm>
            <a:off x="6593720" y="3121900"/>
            <a:ext cx="2335182" cy="264925"/>
            <a:chOff x="6593720" y="3121900"/>
            <a:chExt cx="2335182" cy="264925"/>
          </a:xfrm>
        </p:grpSpPr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2084874B-CDF1-E9DD-7992-87425CA4D06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593720" y="3121900"/>
              <a:ext cx="2335182" cy="264925"/>
            </a:xfrm>
            <a:prstGeom prst="rect">
              <a:avLst/>
            </a:prstGeom>
          </p:spPr>
        </p:pic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EFE8F3D4-AC27-7A81-B877-97613B272D36}"/>
                </a:ext>
              </a:extLst>
            </p:cNvPr>
            <p:cNvCxnSpPr/>
            <p:nvPr/>
          </p:nvCxnSpPr>
          <p:spPr>
            <a:xfrm>
              <a:off x="7631963" y="3254362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B994FBFC-1C2D-364B-4A69-78F819AB63E7}"/>
              </a:ext>
            </a:extLst>
          </p:cNvPr>
          <p:cNvSpPr/>
          <p:nvPr/>
        </p:nvSpPr>
        <p:spPr>
          <a:xfrm>
            <a:off x="9639567" y="2456865"/>
            <a:ext cx="70403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b &gt; v</a:t>
            </a:r>
            <a:endParaRPr lang="en-US" sz="2000" b="1" cap="none" spc="0" dirty="0">
              <a:ln w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4C26918-4606-E965-1E28-B206A1696A54}"/>
              </a:ext>
            </a:extLst>
          </p:cNvPr>
          <p:cNvGrpSpPr/>
          <p:nvPr/>
        </p:nvGrpSpPr>
        <p:grpSpPr>
          <a:xfrm>
            <a:off x="9639567" y="2838412"/>
            <a:ext cx="2258750" cy="273661"/>
            <a:chOff x="9639567" y="2838412"/>
            <a:chExt cx="2258750" cy="273661"/>
          </a:xfrm>
        </p:grpSpPr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BE1A3D39-38F6-DFC4-783A-8CC5ED31407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9639567" y="2838412"/>
              <a:ext cx="2258750" cy="273661"/>
            </a:xfrm>
            <a:prstGeom prst="rect">
              <a:avLst/>
            </a:prstGeom>
          </p:spPr>
        </p:pic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C1F26A13-F2EB-559F-C5B8-1976929C72E4}"/>
                </a:ext>
              </a:extLst>
            </p:cNvPr>
            <p:cNvCxnSpPr/>
            <p:nvPr/>
          </p:nvCxnSpPr>
          <p:spPr>
            <a:xfrm>
              <a:off x="10666150" y="2999240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61D0F4F4-607F-4179-A4CB-AE70B23512E1}"/>
              </a:ext>
            </a:extLst>
          </p:cNvPr>
          <p:cNvSpPr/>
          <p:nvPr/>
        </p:nvSpPr>
        <p:spPr>
          <a:xfrm>
            <a:off x="6581697" y="3429000"/>
            <a:ext cx="72808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b = b</a:t>
            </a:r>
            <a:endParaRPr lang="en-US" sz="2000" b="1" cap="none" spc="0" dirty="0">
              <a:ln w="0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C289AC3-F171-D8BC-2D05-09154F1D6396}"/>
              </a:ext>
            </a:extLst>
          </p:cNvPr>
          <p:cNvGrpSpPr/>
          <p:nvPr/>
        </p:nvGrpSpPr>
        <p:grpSpPr>
          <a:xfrm>
            <a:off x="6593718" y="3785136"/>
            <a:ext cx="2284976" cy="262342"/>
            <a:chOff x="6593718" y="3785136"/>
            <a:chExt cx="2284976" cy="262342"/>
          </a:xfrm>
        </p:grpSpPr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BE57D104-4737-77A9-AC81-582C6274072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6593718" y="3785136"/>
              <a:ext cx="2284976" cy="262342"/>
            </a:xfrm>
            <a:prstGeom prst="rect">
              <a:avLst/>
            </a:prstGeom>
          </p:spPr>
        </p:pic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195C8E11-3EF2-0347-AD30-5C3BAAE8B5B0}"/>
                </a:ext>
              </a:extLst>
            </p:cNvPr>
            <p:cNvCxnSpPr/>
            <p:nvPr/>
          </p:nvCxnSpPr>
          <p:spPr>
            <a:xfrm>
              <a:off x="7631963" y="3919736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F47A7B6-9DAA-CAC6-E1BB-3FBC410BCA72}"/>
              </a:ext>
            </a:extLst>
          </p:cNvPr>
          <p:cNvGrpSpPr/>
          <p:nvPr/>
        </p:nvGrpSpPr>
        <p:grpSpPr>
          <a:xfrm>
            <a:off x="6593718" y="4036231"/>
            <a:ext cx="2403526" cy="279877"/>
            <a:chOff x="6593718" y="4036231"/>
            <a:chExt cx="2403526" cy="279877"/>
          </a:xfrm>
        </p:grpSpPr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341C15DE-C5DB-2390-8B0B-041B0FC1ED6D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6593718" y="4036231"/>
              <a:ext cx="2403526" cy="279877"/>
            </a:xfrm>
            <a:prstGeom prst="rect">
              <a:avLst/>
            </a:prstGeom>
          </p:spPr>
        </p:pic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F5A868DB-99A9-92DC-6FB5-1FFD4BFD4636}"/>
                </a:ext>
              </a:extLst>
            </p:cNvPr>
            <p:cNvCxnSpPr/>
            <p:nvPr/>
          </p:nvCxnSpPr>
          <p:spPr>
            <a:xfrm>
              <a:off x="7685268" y="4197513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79786819-8196-2090-2335-E0A7D2FEFCD0}"/>
              </a:ext>
            </a:extLst>
          </p:cNvPr>
          <p:cNvSpPr/>
          <p:nvPr/>
        </p:nvSpPr>
        <p:spPr>
          <a:xfrm>
            <a:off x="9646872" y="3429000"/>
            <a:ext cx="80502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  <a:solidFill>
                  <a:srgbClr val="FF0000"/>
                </a:solidFill>
              </a:rPr>
              <a:t>p &gt; m</a:t>
            </a:r>
            <a:endParaRPr lang="en-US" sz="2000" b="1" cap="none" spc="0" dirty="0">
              <a:ln w="0"/>
              <a:solidFill>
                <a:srgbClr val="FF0000"/>
              </a:solidFill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393897C7-67BB-FC24-A318-17F1D11E8A70}"/>
              </a:ext>
            </a:extLst>
          </p:cNvPr>
          <p:cNvGrpSpPr/>
          <p:nvPr/>
        </p:nvGrpSpPr>
        <p:grpSpPr>
          <a:xfrm>
            <a:off x="9639567" y="3785136"/>
            <a:ext cx="2185464" cy="251269"/>
            <a:chOff x="9639567" y="3785136"/>
            <a:chExt cx="2185464" cy="251269"/>
          </a:xfrm>
        </p:grpSpPr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B78BA981-9D36-17AC-87B2-09E67A8647A6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9639567" y="3785136"/>
              <a:ext cx="2185464" cy="251269"/>
            </a:xfrm>
            <a:prstGeom prst="rect">
              <a:avLst/>
            </a:prstGeom>
          </p:spPr>
        </p:pic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ACDEFFDE-F066-2791-571E-055B0844C729}"/>
                </a:ext>
              </a:extLst>
            </p:cNvPr>
            <p:cNvCxnSpPr/>
            <p:nvPr/>
          </p:nvCxnSpPr>
          <p:spPr>
            <a:xfrm>
              <a:off x="10575063" y="3919736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8D28E253-9E8C-088E-0B51-E4C51A368333}"/>
              </a:ext>
            </a:extLst>
          </p:cNvPr>
          <p:cNvSpPr/>
          <p:nvPr/>
        </p:nvSpPr>
        <p:spPr>
          <a:xfrm>
            <a:off x="6586506" y="4323174"/>
            <a:ext cx="70403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p &gt; v</a:t>
            </a:r>
            <a:endParaRPr lang="en-US" sz="2000" b="1" cap="none" spc="0" dirty="0">
              <a:ln w="0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CAC1341D-6428-EF7B-CE19-9F5769BB2651}"/>
              </a:ext>
            </a:extLst>
          </p:cNvPr>
          <p:cNvGrpSpPr/>
          <p:nvPr/>
        </p:nvGrpSpPr>
        <p:grpSpPr>
          <a:xfrm>
            <a:off x="6597848" y="4723284"/>
            <a:ext cx="2005064" cy="277887"/>
            <a:chOff x="6597848" y="4723284"/>
            <a:chExt cx="2005064" cy="277887"/>
          </a:xfrm>
        </p:grpSpPr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3167CBDC-28AC-9C99-F68D-3CE429584EFA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6597848" y="4723284"/>
              <a:ext cx="2005064" cy="277887"/>
            </a:xfrm>
            <a:prstGeom prst="rect">
              <a:avLst/>
            </a:prstGeom>
          </p:spPr>
        </p:pic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F193AADB-3006-FF9E-EAAA-6A086CEA2546}"/>
                </a:ext>
              </a:extLst>
            </p:cNvPr>
            <p:cNvCxnSpPr/>
            <p:nvPr/>
          </p:nvCxnSpPr>
          <p:spPr>
            <a:xfrm>
              <a:off x="7473915" y="4876808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4" name="Rectangle 53">
            <a:extLst>
              <a:ext uri="{FF2B5EF4-FFF2-40B4-BE49-F238E27FC236}">
                <a16:creationId xmlns:a16="http://schemas.microsoft.com/office/drawing/2014/main" id="{194AA78C-88E3-D074-B882-86ACA7A1CFA2}"/>
              </a:ext>
            </a:extLst>
          </p:cNvPr>
          <p:cNvSpPr/>
          <p:nvPr/>
        </p:nvSpPr>
        <p:spPr>
          <a:xfrm>
            <a:off x="9683649" y="4323174"/>
            <a:ext cx="61587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z &gt; j</a:t>
            </a:r>
            <a:endParaRPr lang="en-US" sz="2000" b="1" cap="none" spc="0" dirty="0">
              <a:ln w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EC4843-C208-5451-5024-F1B1831233DA}"/>
              </a:ext>
            </a:extLst>
          </p:cNvPr>
          <p:cNvGrpSpPr/>
          <p:nvPr/>
        </p:nvGrpSpPr>
        <p:grpSpPr>
          <a:xfrm>
            <a:off x="9646872" y="4723284"/>
            <a:ext cx="2395303" cy="276964"/>
            <a:chOff x="9646872" y="4723284"/>
            <a:chExt cx="2395303" cy="276964"/>
          </a:xfrm>
        </p:grpSpPr>
        <p:pic>
          <p:nvPicPr>
            <p:cNvPr id="56" name="Picture 55">
              <a:extLst>
                <a:ext uri="{FF2B5EF4-FFF2-40B4-BE49-F238E27FC236}">
                  <a16:creationId xmlns:a16="http://schemas.microsoft.com/office/drawing/2014/main" id="{B0187C5C-E353-9201-1A69-384E48B3E49F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9646872" y="4723284"/>
              <a:ext cx="2395303" cy="276964"/>
            </a:xfrm>
            <a:prstGeom prst="rect">
              <a:avLst/>
            </a:prstGeom>
          </p:spPr>
        </p:pic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7E2AF40A-38D4-3869-2AF2-73405D79DA14}"/>
                </a:ext>
              </a:extLst>
            </p:cNvPr>
            <p:cNvCxnSpPr/>
            <p:nvPr/>
          </p:nvCxnSpPr>
          <p:spPr>
            <a:xfrm>
              <a:off x="10784006" y="4861584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8A934DB-0F83-7BAB-B7BB-C83E686F5B44}"/>
              </a:ext>
            </a:extLst>
          </p:cNvPr>
          <p:cNvGrpSpPr/>
          <p:nvPr/>
        </p:nvGrpSpPr>
        <p:grpSpPr>
          <a:xfrm>
            <a:off x="9665290" y="5010053"/>
            <a:ext cx="2039846" cy="250848"/>
            <a:chOff x="9665290" y="5010053"/>
            <a:chExt cx="2039846" cy="250848"/>
          </a:xfrm>
        </p:grpSpPr>
        <p:pic>
          <p:nvPicPr>
            <p:cNvPr id="60" name="Picture 59">
              <a:extLst>
                <a:ext uri="{FF2B5EF4-FFF2-40B4-BE49-F238E27FC236}">
                  <a16:creationId xmlns:a16="http://schemas.microsoft.com/office/drawing/2014/main" id="{BC5089C2-FF37-54D5-B5CC-F0C29D6FDCE5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9665290" y="5010053"/>
              <a:ext cx="2039846" cy="250848"/>
            </a:xfrm>
            <a:prstGeom prst="rect">
              <a:avLst/>
            </a:prstGeom>
          </p:spPr>
        </p:pic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F26BA1D6-2ABA-49A1-5BFF-3244AF0F50C5}"/>
                </a:ext>
              </a:extLst>
            </p:cNvPr>
            <p:cNvCxnSpPr/>
            <p:nvPr/>
          </p:nvCxnSpPr>
          <p:spPr>
            <a:xfrm>
              <a:off x="10567356" y="5135477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7143BACB-C866-B846-42DA-F7AE8F2CAF3D}"/>
                  </a:ext>
                </a:extLst>
              </p14:cNvPr>
              <p14:cNvContentPartPr/>
              <p14:nvPr/>
            </p14:nvContentPartPr>
            <p14:xfrm>
              <a:off x="9954342" y="1302855"/>
              <a:ext cx="97200" cy="3960"/>
            </p14:xfrm>
          </p:contentPart>
        </mc:Choice>
        <mc:Fallback xmlns=""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7143BACB-C866-B846-42DA-F7AE8F2CAF3D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9882702" y="1159215"/>
                <a:ext cx="240840" cy="29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2F697FE2-CF24-47BE-F8FC-D659AFF1A3E3}"/>
                  </a:ext>
                </a:extLst>
              </p14:cNvPr>
              <p14:cNvContentPartPr/>
              <p14:nvPr/>
            </p14:nvContentPartPr>
            <p14:xfrm>
              <a:off x="7010262" y="2042571"/>
              <a:ext cx="106920" cy="10080"/>
            </p14:xfrm>
          </p:contentPart>
        </mc:Choice>
        <mc:Fallback xmlns=""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2F697FE2-CF24-47BE-F8FC-D659AFF1A3E3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6938262" y="1898571"/>
                <a:ext cx="250560" cy="29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E62A6292-C7AE-06F0-8DCE-74A23EB65682}"/>
                  </a:ext>
                </a:extLst>
              </p14:cNvPr>
              <p14:cNvContentPartPr/>
              <p14:nvPr/>
            </p14:nvContentPartPr>
            <p14:xfrm>
              <a:off x="6955182" y="2323371"/>
              <a:ext cx="79920" cy="5040"/>
            </p14:xfrm>
          </p:contentPart>
        </mc:Choice>
        <mc:Fallback xmlns=""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E62A6292-C7AE-06F0-8DCE-74A23EB65682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883182" y="2179731"/>
                <a:ext cx="223560" cy="29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6CA56268-E84C-ABDD-EBCB-47F6F36ADB98}"/>
                  </a:ext>
                </a:extLst>
              </p14:cNvPr>
              <p14:cNvContentPartPr/>
              <p14:nvPr/>
            </p14:nvContentPartPr>
            <p14:xfrm>
              <a:off x="9947862" y="3903434"/>
              <a:ext cx="64800" cy="10440"/>
            </p14:xfrm>
          </p:contentPart>
        </mc:Choice>
        <mc:Fallback xmlns=""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6CA56268-E84C-ABDD-EBCB-47F6F36ADB98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9876222" y="3759434"/>
                <a:ext cx="208440" cy="298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55848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158"/>
    </mc:Choice>
    <mc:Fallback xmlns="">
      <p:transition spd="slow" advTm="11158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1789AE4-135A-42FA-ECFB-24479F437B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38" y="373038"/>
            <a:ext cx="6291158" cy="611192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70D9AE2-FB18-762D-9FED-D2726B2DC9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9520" y="373038"/>
            <a:ext cx="3483864" cy="1983256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BECA4C69-41D5-9D71-D775-AA7BBEED5F73}"/>
              </a:ext>
            </a:extLst>
          </p:cNvPr>
          <p:cNvGrpSpPr/>
          <p:nvPr/>
        </p:nvGrpSpPr>
        <p:grpSpPr>
          <a:xfrm>
            <a:off x="7589520" y="2356294"/>
            <a:ext cx="3483864" cy="1701000"/>
            <a:chOff x="7589520" y="2356294"/>
            <a:chExt cx="3483864" cy="1701000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8C703155-0CC1-259D-5603-31D3C55BEAB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89520" y="2356294"/>
              <a:ext cx="3483864" cy="1701000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F1B39458-C7CC-DF2F-99F8-4DC14376DD1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601756" y="2784793"/>
              <a:ext cx="192190" cy="218290"/>
            </a:xfrm>
            <a:prstGeom prst="rect">
              <a:avLst/>
            </a:prstGeom>
          </p:spPr>
        </p:pic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95305D1D-BAB6-7D77-D901-20299AC8798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85773" y="4485793"/>
            <a:ext cx="2891358" cy="673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574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490"/>
    </mc:Choice>
    <mc:Fallback xmlns="">
      <p:transition spd="slow" advTm="3049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1789AE4-135A-42FA-ECFB-24479F437B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38" y="373038"/>
            <a:ext cx="6291158" cy="611192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3A91B5E-3CA2-0F93-B3E5-3D91FC59BE6B}"/>
              </a:ext>
            </a:extLst>
          </p:cNvPr>
          <p:cNvSpPr/>
          <p:nvPr/>
        </p:nvSpPr>
        <p:spPr>
          <a:xfrm>
            <a:off x="8009833" y="373038"/>
            <a:ext cx="249940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cap="none" spc="0" dirty="0">
                <a:ln w="0"/>
              </a:rPr>
              <a:t>зміни приголосних</a:t>
            </a:r>
            <a:endParaRPr lang="en-US" sz="2000" b="1" cap="none" spc="0" dirty="0">
              <a:ln w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5F56BF-9FF3-78D5-3032-656282E67A7D}"/>
              </a:ext>
            </a:extLst>
          </p:cNvPr>
          <p:cNvSpPr/>
          <p:nvPr/>
        </p:nvSpPr>
        <p:spPr>
          <a:xfrm>
            <a:off x="6593720" y="773148"/>
            <a:ext cx="65274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d &gt; l</a:t>
            </a:r>
            <a:endParaRPr lang="en-US" sz="2000" b="1" cap="none" spc="0" dirty="0">
              <a:ln w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A66744D-F88D-AD2D-7A01-75DEE5FC446A}"/>
              </a:ext>
            </a:extLst>
          </p:cNvPr>
          <p:cNvGrpSpPr/>
          <p:nvPr/>
        </p:nvGrpSpPr>
        <p:grpSpPr>
          <a:xfrm>
            <a:off x="6593720" y="1173258"/>
            <a:ext cx="2284974" cy="274458"/>
            <a:chOff x="6593720" y="1173258"/>
            <a:chExt cx="2284974" cy="274458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BF8F1A8C-7506-EAF0-B7FB-23FDBB7A8E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593720" y="1173258"/>
              <a:ext cx="2284974" cy="274458"/>
            </a:xfrm>
            <a:prstGeom prst="rect">
              <a:avLst/>
            </a:prstGeom>
          </p:spPr>
        </p:pic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DCD8095C-4E94-B988-724C-61A3BB49B3A4}"/>
                </a:ext>
              </a:extLst>
            </p:cNvPr>
            <p:cNvCxnSpPr/>
            <p:nvPr/>
          </p:nvCxnSpPr>
          <p:spPr>
            <a:xfrm>
              <a:off x="7666189" y="1312617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D047876F-2591-C563-EDA6-036E5E72040C}"/>
              </a:ext>
            </a:extLst>
          </p:cNvPr>
          <p:cNvSpPr/>
          <p:nvPr/>
        </p:nvSpPr>
        <p:spPr>
          <a:xfrm>
            <a:off x="9642063" y="777478"/>
            <a:ext cx="72648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d &gt; n</a:t>
            </a:r>
            <a:endParaRPr lang="en-US" sz="2000" b="1" cap="none" spc="0" dirty="0">
              <a:ln w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701569C-4176-0036-70F8-969219A673DC}"/>
              </a:ext>
            </a:extLst>
          </p:cNvPr>
          <p:cNvGrpSpPr/>
          <p:nvPr/>
        </p:nvGrpSpPr>
        <p:grpSpPr>
          <a:xfrm>
            <a:off x="9642063" y="1174466"/>
            <a:ext cx="2284975" cy="276302"/>
            <a:chOff x="9222665" y="1170136"/>
            <a:chExt cx="2284975" cy="276302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F0732414-CD02-A55C-071F-BA3D376B758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222665" y="1170136"/>
              <a:ext cx="2284975" cy="276302"/>
            </a:xfrm>
            <a:prstGeom prst="rect">
              <a:avLst/>
            </a:prstGeom>
          </p:spPr>
        </p:pic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35B3BBA5-08F5-4C03-25C1-A52CA3C4AE59}"/>
                </a:ext>
              </a:extLst>
            </p:cNvPr>
            <p:cNvCxnSpPr/>
            <p:nvPr/>
          </p:nvCxnSpPr>
          <p:spPr>
            <a:xfrm>
              <a:off x="10273522" y="1312617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FD414B65-155D-30ED-525A-4EA2CB2FAFD9}"/>
              </a:ext>
            </a:extLst>
          </p:cNvPr>
          <p:cNvSpPr/>
          <p:nvPr/>
        </p:nvSpPr>
        <p:spPr>
          <a:xfrm>
            <a:off x="6593720" y="1517285"/>
            <a:ext cx="83869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g &gt; ng</a:t>
            </a:r>
            <a:endParaRPr lang="en-US" sz="2000" b="1" cap="none" spc="0" dirty="0">
              <a:ln w="0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1891980-C760-6F09-36A8-7332211919FE}"/>
              </a:ext>
            </a:extLst>
          </p:cNvPr>
          <p:cNvGrpSpPr/>
          <p:nvPr/>
        </p:nvGrpSpPr>
        <p:grpSpPr>
          <a:xfrm>
            <a:off x="6593720" y="2191940"/>
            <a:ext cx="2284975" cy="264925"/>
            <a:chOff x="6593720" y="2191940"/>
            <a:chExt cx="2284975" cy="264925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EB70139A-B6F9-199A-99F3-CA3C499E00A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593720" y="2191940"/>
              <a:ext cx="2284975" cy="264925"/>
            </a:xfrm>
            <a:prstGeom prst="rect">
              <a:avLst/>
            </a:prstGeom>
          </p:spPr>
        </p:pic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121AA66F-A93D-425F-322D-6E6C82ACC463}"/>
                </a:ext>
              </a:extLst>
            </p:cNvPr>
            <p:cNvCxnSpPr/>
            <p:nvPr/>
          </p:nvCxnSpPr>
          <p:spPr>
            <a:xfrm>
              <a:off x="7556464" y="2321604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7780FB1-1C7A-B148-7586-AC7848FBC4F1}"/>
              </a:ext>
            </a:extLst>
          </p:cNvPr>
          <p:cNvGrpSpPr/>
          <p:nvPr/>
        </p:nvGrpSpPr>
        <p:grpSpPr>
          <a:xfrm>
            <a:off x="6593720" y="1917395"/>
            <a:ext cx="2738430" cy="267268"/>
            <a:chOff x="6593720" y="1917395"/>
            <a:chExt cx="2738430" cy="267268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94293E2A-E042-2236-4DA5-212D46A14B1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593720" y="1917395"/>
              <a:ext cx="2738430" cy="267268"/>
            </a:xfrm>
            <a:prstGeom prst="rect">
              <a:avLst/>
            </a:prstGeom>
          </p:spPr>
        </p:pic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69915D54-F1B3-14AF-5B67-568B1C3776AF}"/>
                </a:ext>
              </a:extLst>
            </p:cNvPr>
            <p:cNvCxnSpPr>
              <a:cxnSpLocks/>
            </p:cNvCxnSpPr>
            <p:nvPr/>
          </p:nvCxnSpPr>
          <p:spPr>
            <a:xfrm>
              <a:off x="7836093" y="2065295"/>
              <a:ext cx="16197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598E58B1-4C4B-AC86-7D6C-69B0899FDC5E}"/>
              </a:ext>
            </a:extLst>
          </p:cNvPr>
          <p:cNvSpPr/>
          <p:nvPr/>
        </p:nvSpPr>
        <p:spPr>
          <a:xfrm>
            <a:off x="9646872" y="1517285"/>
            <a:ext cx="71686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g &gt; ∅</a:t>
            </a:r>
            <a:endParaRPr lang="en-US" sz="2000" b="1" cap="none" spc="0" dirty="0">
              <a:ln w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20397CE-FE13-1A54-BBEF-2163838771D0}"/>
              </a:ext>
            </a:extLst>
          </p:cNvPr>
          <p:cNvGrpSpPr/>
          <p:nvPr/>
        </p:nvGrpSpPr>
        <p:grpSpPr>
          <a:xfrm>
            <a:off x="9642063" y="1907714"/>
            <a:ext cx="2109573" cy="276949"/>
            <a:chOff x="9642063" y="1907714"/>
            <a:chExt cx="2109573" cy="276949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A7724461-3D9E-B3FB-16B4-3374F99828D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642063" y="1907714"/>
              <a:ext cx="2109573" cy="276949"/>
            </a:xfrm>
            <a:prstGeom prst="rect">
              <a:avLst/>
            </a:prstGeom>
          </p:spPr>
        </p:pic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55837089-F829-FD09-7EE6-464471901FAF}"/>
                </a:ext>
              </a:extLst>
            </p:cNvPr>
            <p:cNvCxnSpPr/>
            <p:nvPr/>
          </p:nvCxnSpPr>
          <p:spPr>
            <a:xfrm>
              <a:off x="10666150" y="2060456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19A40582-9534-0434-1056-6297C54F2B7F}"/>
              </a:ext>
            </a:extLst>
          </p:cNvPr>
          <p:cNvSpPr/>
          <p:nvPr/>
        </p:nvSpPr>
        <p:spPr>
          <a:xfrm>
            <a:off x="6593720" y="2447789"/>
            <a:ext cx="68961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  <a:solidFill>
                  <a:srgbClr val="FF0000"/>
                </a:solidFill>
              </a:rPr>
              <a:t>g = g</a:t>
            </a:r>
            <a:endParaRPr lang="en-US" sz="2000" b="1" cap="none" spc="0" dirty="0">
              <a:ln w="0"/>
              <a:solidFill>
                <a:srgbClr val="FF0000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DB814B6-E4A0-C850-1483-34815FF1C218}"/>
              </a:ext>
            </a:extLst>
          </p:cNvPr>
          <p:cNvGrpSpPr/>
          <p:nvPr/>
        </p:nvGrpSpPr>
        <p:grpSpPr>
          <a:xfrm>
            <a:off x="6593720" y="2854632"/>
            <a:ext cx="2198694" cy="267268"/>
            <a:chOff x="6593720" y="2854632"/>
            <a:chExt cx="2198694" cy="267268"/>
          </a:xfrm>
        </p:grpSpPr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7BE7A518-D278-B283-2443-18A049AC9F1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593720" y="2854632"/>
              <a:ext cx="2198694" cy="267268"/>
            </a:xfrm>
            <a:prstGeom prst="rect">
              <a:avLst/>
            </a:prstGeom>
          </p:spPr>
        </p:pic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C078C351-52EF-C645-0462-324EDEE68938}"/>
                </a:ext>
              </a:extLst>
            </p:cNvPr>
            <p:cNvCxnSpPr/>
            <p:nvPr/>
          </p:nvCxnSpPr>
          <p:spPr>
            <a:xfrm>
              <a:off x="7600380" y="2999240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5F32B9F-88E9-12F0-4BA6-876D39357291}"/>
              </a:ext>
            </a:extLst>
          </p:cNvPr>
          <p:cNvGrpSpPr/>
          <p:nvPr/>
        </p:nvGrpSpPr>
        <p:grpSpPr>
          <a:xfrm>
            <a:off x="6593720" y="3121900"/>
            <a:ext cx="2335182" cy="264925"/>
            <a:chOff x="6593720" y="3121900"/>
            <a:chExt cx="2335182" cy="264925"/>
          </a:xfrm>
        </p:grpSpPr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2084874B-CDF1-E9DD-7992-87425CA4D06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593720" y="3121900"/>
              <a:ext cx="2335182" cy="264925"/>
            </a:xfrm>
            <a:prstGeom prst="rect">
              <a:avLst/>
            </a:prstGeom>
          </p:spPr>
        </p:pic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EFE8F3D4-AC27-7A81-B877-97613B272D36}"/>
                </a:ext>
              </a:extLst>
            </p:cNvPr>
            <p:cNvCxnSpPr/>
            <p:nvPr/>
          </p:nvCxnSpPr>
          <p:spPr>
            <a:xfrm>
              <a:off x="7631963" y="3254362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B994FBFC-1C2D-364B-4A69-78F819AB63E7}"/>
              </a:ext>
            </a:extLst>
          </p:cNvPr>
          <p:cNvSpPr/>
          <p:nvPr/>
        </p:nvSpPr>
        <p:spPr>
          <a:xfrm>
            <a:off x="9639567" y="2456865"/>
            <a:ext cx="70403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b &gt; v</a:t>
            </a:r>
            <a:endParaRPr lang="en-US" sz="2000" b="1" cap="none" spc="0" dirty="0">
              <a:ln w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4C26918-4606-E965-1E28-B206A1696A54}"/>
              </a:ext>
            </a:extLst>
          </p:cNvPr>
          <p:cNvGrpSpPr/>
          <p:nvPr/>
        </p:nvGrpSpPr>
        <p:grpSpPr>
          <a:xfrm>
            <a:off x="9639567" y="2838412"/>
            <a:ext cx="2258750" cy="273661"/>
            <a:chOff x="9639567" y="2838412"/>
            <a:chExt cx="2258750" cy="273661"/>
          </a:xfrm>
        </p:grpSpPr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BE1A3D39-38F6-DFC4-783A-8CC5ED31407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9639567" y="2838412"/>
              <a:ext cx="2258750" cy="273661"/>
            </a:xfrm>
            <a:prstGeom prst="rect">
              <a:avLst/>
            </a:prstGeom>
          </p:spPr>
        </p:pic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C1F26A13-F2EB-559F-C5B8-1976929C72E4}"/>
                </a:ext>
              </a:extLst>
            </p:cNvPr>
            <p:cNvCxnSpPr/>
            <p:nvPr/>
          </p:nvCxnSpPr>
          <p:spPr>
            <a:xfrm>
              <a:off x="10666150" y="2999240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61D0F4F4-607F-4179-A4CB-AE70B23512E1}"/>
              </a:ext>
            </a:extLst>
          </p:cNvPr>
          <p:cNvSpPr/>
          <p:nvPr/>
        </p:nvSpPr>
        <p:spPr>
          <a:xfrm>
            <a:off x="6581697" y="3429000"/>
            <a:ext cx="72808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  <a:solidFill>
                  <a:srgbClr val="FF0000"/>
                </a:solidFill>
              </a:rPr>
              <a:t>b = b</a:t>
            </a:r>
            <a:endParaRPr lang="en-US" sz="2000" b="1" cap="none" spc="0" dirty="0">
              <a:ln w="0"/>
              <a:solidFill>
                <a:srgbClr val="FF0000"/>
              </a:solidFill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C289AC3-F171-D8BC-2D05-09154F1D6396}"/>
              </a:ext>
            </a:extLst>
          </p:cNvPr>
          <p:cNvGrpSpPr/>
          <p:nvPr/>
        </p:nvGrpSpPr>
        <p:grpSpPr>
          <a:xfrm>
            <a:off x="6593718" y="3785136"/>
            <a:ext cx="2284976" cy="262342"/>
            <a:chOff x="6593718" y="3785136"/>
            <a:chExt cx="2284976" cy="262342"/>
          </a:xfrm>
        </p:grpSpPr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BE57D104-4737-77A9-AC81-582C6274072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6593718" y="3785136"/>
              <a:ext cx="2284976" cy="262342"/>
            </a:xfrm>
            <a:prstGeom prst="rect">
              <a:avLst/>
            </a:prstGeom>
          </p:spPr>
        </p:pic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195C8E11-3EF2-0347-AD30-5C3BAAE8B5B0}"/>
                </a:ext>
              </a:extLst>
            </p:cNvPr>
            <p:cNvCxnSpPr/>
            <p:nvPr/>
          </p:nvCxnSpPr>
          <p:spPr>
            <a:xfrm>
              <a:off x="7631963" y="3919736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F47A7B6-9DAA-CAC6-E1BB-3FBC410BCA72}"/>
              </a:ext>
            </a:extLst>
          </p:cNvPr>
          <p:cNvGrpSpPr/>
          <p:nvPr/>
        </p:nvGrpSpPr>
        <p:grpSpPr>
          <a:xfrm>
            <a:off x="6593718" y="4036231"/>
            <a:ext cx="2403526" cy="279877"/>
            <a:chOff x="6593718" y="4036231"/>
            <a:chExt cx="2403526" cy="279877"/>
          </a:xfrm>
        </p:grpSpPr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341C15DE-C5DB-2390-8B0B-041B0FC1ED6D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6593718" y="4036231"/>
              <a:ext cx="2403526" cy="279877"/>
            </a:xfrm>
            <a:prstGeom prst="rect">
              <a:avLst/>
            </a:prstGeom>
          </p:spPr>
        </p:pic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F5A868DB-99A9-92DC-6FB5-1FFD4BFD4636}"/>
                </a:ext>
              </a:extLst>
            </p:cNvPr>
            <p:cNvCxnSpPr/>
            <p:nvPr/>
          </p:nvCxnSpPr>
          <p:spPr>
            <a:xfrm>
              <a:off x="7685268" y="4197513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79786819-8196-2090-2335-E0A7D2FEFCD0}"/>
              </a:ext>
            </a:extLst>
          </p:cNvPr>
          <p:cNvSpPr/>
          <p:nvPr/>
        </p:nvSpPr>
        <p:spPr>
          <a:xfrm>
            <a:off x="9646872" y="3429000"/>
            <a:ext cx="80502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p &gt; m</a:t>
            </a:r>
            <a:endParaRPr lang="en-US" sz="2000" b="1" cap="none" spc="0" dirty="0">
              <a:ln w="0"/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393897C7-67BB-FC24-A318-17F1D11E8A70}"/>
              </a:ext>
            </a:extLst>
          </p:cNvPr>
          <p:cNvGrpSpPr/>
          <p:nvPr/>
        </p:nvGrpSpPr>
        <p:grpSpPr>
          <a:xfrm>
            <a:off x="9639567" y="3785136"/>
            <a:ext cx="2185464" cy="251269"/>
            <a:chOff x="9639567" y="3785136"/>
            <a:chExt cx="2185464" cy="251269"/>
          </a:xfrm>
        </p:grpSpPr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B78BA981-9D36-17AC-87B2-09E67A8647A6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9639567" y="3785136"/>
              <a:ext cx="2185464" cy="251269"/>
            </a:xfrm>
            <a:prstGeom prst="rect">
              <a:avLst/>
            </a:prstGeom>
          </p:spPr>
        </p:pic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ACDEFFDE-F066-2791-571E-055B0844C729}"/>
                </a:ext>
              </a:extLst>
            </p:cNvPr>
            <p:cNvCxnSpPr/>
            <p:nvPr/>
          </p:nvCxnSpPr>
          <p:spPr>
            <a:xfrm>
              <a:off x="10575063" y="3919736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8D28E253-9E8C-088E-0B51-E4C51A368333}"/>
              </a:ext>
            </a:extLst>
          </p:cNvPr>
          <p:cNvSpPr/>
          <p:nvPr/>
        </p:nvSpPr>
        <p:spPr>
          <a:xfrm>
            <a:off x="6586506" y="4323174"/>
            <a:ext cx="70403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p &gt; v</a:t>
            </a:r>
            <a:endParaRPr lang="en-US" sz="2000" b="1" cap="none" spc="0" dirty="0">
              <a:ln w="0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CAC1341D-6428-EF7B-CE19-9F5769BB2651}"/>
              </a:ext>
            </a:extLst>
          </p:cNvPr>
          <p:cNvGrpSpPr/>
          <p:nvPr/>
        </p:nvGrpSpPr>
        <p:grpSpPr>
          <a:xfrm>
            <a:off x="6597848" y="4723284"/>
            <a:ext cx="2005064" cy="277887"/>
            <a:chOff x="6597848" y="4723284"/>
            <a:chExt cx="2005064" cy="277887"/>
          </a:xfrm>
        </p:grpSpPr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3167CBDC-28AC-9C99-F68D-3CE429584EFA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6597848" y="4723284"/>
              <a:ext cx="2005064" cy="277887"/>
            </a:xfrm>
            <a:prstGeom prst="rect">
              <a:avLst/>
            </a:prstGeom>
          </p:spPr>
        </p:pic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F193AADB-3006-FF9E-EAAA-6A086CEA2546}"/>
                </a:ext>
              </a:extLst>
            </p:cNvPr>
            <p:cNvCxnSpPr/>
            <p:nvPr/>
          </p:nvCxnSpPr>
          <p:spPr>
            <a:xfrm>
              <a:off x="7473915" y="4876808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4" name="Rectangle 53">
            <a:extLst>
              <a:ext uri="{FF2B5EF4-FFF2-40B4-BE49-F238E27FC236}">
                <a16:creationId xmlns:a16="http://schemas.microsoft.com/office/drawing/2014/main" id="{194AA78C-88E3-D074-B882-86ACA7A1CFA2}"/>
              </a:ext>
            </a:extLst>
          </p:cNvPr>
          <p:cNvSpPr/>
          <p:nvPr/>
        </p:nvSpPr>
        <p:spPr>
          <a:xfrm>
            <a:off x="9683649" y="4323174"/>
            <a:ext cx="61587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z &gt; j</a:t>
            </a:r>
            <a:endParaRPr lang="en-US" sz="2000" b="1" cap="none" spc="0" dirty="0">
              <a:ln w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EC4843-C208-5451-5024-F1B1831233DA}"/>
              </a:ext>
            </a:extLst>
          </p:cNvPr>
          <p:cNvGrpSpPr/>
          <p:nvPr/>
        </p:nvGrpSpPr>
        <p:grpSpPr>
          <a:xfrm>
            <a:off x="9646872" y="4723284"/>
            <a:ext cx="2395303" cy="276964"/>
            <a:chOff x="9646872" y="4723284"/>
            <a:chExt cx="2395303" cy="276964"/>
          </a:xfrm>
        </p:grpSpPr>
        <p:pic>
          <p:nvPicPr>
            <p:cNvPr id="56" name="Picture 55">
              <a:extLst>
                <a:ext uri="{FF2B5EF4-FFF2-40B4-BE49-F238E27FC236}">
                  <a16:creationId xmlns:a16="http://schemas.microsoft.com/office/drawing/2014/main" id="{B0187C5C-E353-9201-1A69-384E48B3E49F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9646872" y="4723284"/>
              <a:ext cx="2395303" cy="276964"/>
            </a:xfrm>
            <a:prstGeom prst="rect">
              <a:avLst/>
            </a:prstGeom>
          </p:spPr>
        </p:pic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7E2AF40A-38D4-3869-2AF2-73405D79DA14}"/>
                </a:ext>
              </a:extLst>
            </p:cNvPr>
            <p:cNvCxnSpPr/>
            <p:nvPr/>
          </p:nvCxnSpPr>
          <p:spPr>
            <a:xfrm>
              <a:off x="10784006" y="4861584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8A934DB-0F83-7BAB-B7BB-C83E686F5B44}"/>
              </a:ext>
            </a:extLst>
          </p:cNvPr>
          <p:cNvGrpSpPr/>
          <p:nvPr/>
        </p:nvGrpSpPr>
        <p:grpSpPr>
          <a:xfrm>
            <a:off x="9665290" y="5010053"/>
            <a:ext cx="2039846" cy="250848"/>
            <a:chOff x="9665290" y="5010053"/>
            <a:chExt cx="2039846" cy="250848"/>
          </a:xfrm>
        </p:grpSpPr>
        <p:pic>
          <p:nvPicPr>
            <p:cNvPr id="60" name="Picture 59">
              <a:extLst>
                <a:ext uri="{FF2B5EF4-FFF2-40B4-BE49-F238E27FC236}">
                  <a16:creationId xmlns:a16="http://schemas.microsoft.com/office/drawing/2014/main" id="{BC5089C2-FF37-54D5-B5CC-F0C29D6FDCE5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9665290" y="5010053"/>
              <a:ext cx="2039846" cy="250848"/>
            </a:xfrm>
            <a:prstGeom prst="rect">
              <a:avLst/>
            </a:prstGeom>
          </p:spPr>
        </p:pic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F26BA1D6-2ABA-49A1-5BFF-3244AF0F50C5}"/>
                </a:ext>
              </a:extLst>
            </p:cNvPr>
            <p:cNvCxnSpPr/>
            <p:nvPr/>
          </p:nvCxnSpPr>
          <p:spPr>
            <a:xfrm>
              <a:off x="10567356" y="5135477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5DE32DF8-E1CB-563B-DFEB-0B87DA581792}"/>
              </a:ext>
            </a:extLst>
          </p:cNvPr>
          <p:cNvSpPr/>
          <p:nvPr/>
        </p:nvSpPr>
        <p:spPr>
          <a:xfrm>
            <a:off x="8762919" y="5680412"/>
            <a:ext cx="113845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0" cap="none" spc="0" dirty="0">
                <a:ln w="0"/>
                <a:solidFill>
                  <a:srgbClr val="FF0000"/>
                </a:solidFill>
              </a:rPr>
              <a:t>без змін</a:t>
            </a:r>
            <a:endParaRPr lang="en-US" sz="2000" b="0" cap="none" spc="0" dirty="0">
              <a:ln w="0"/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47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17"/>
    </mc:Choice>
    <mc:Fallback xmlns="">
      <p:transition spd="slow" advTm="8117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1789AE4-135A-42FA-ECFB-24479F437B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38" y="373038"/>
            <a:ext cx="6291158" cy="611192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3A91B5E-3CA2-0F93-B3E5-3D91FC59BE6B}"/>
              </a:ext>
            </a:extLst>
          </p:cNvPr>
          <p:cNvSpPr/>
          <p:nvPr/>
        </p:nvSpPr>
        <p:spPr>
          <a:xfrm>
            <a:off x="8009833" y="373038"/>
            <a:ext cx="249940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cap="none" spc="0" dirty="0">
                <a:ln w="0"/>
              </a:rPr>
              <a:t>зміни приголосних</a:t>
            </a:r>
            <a:endParaRPr lang="en-US" sz="2000" b="1" cap="none" spc="0" dirty="0">
              <a:ln w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5F56BF-9FF3-78D5-3032-656282E67A7D}"/>
              </a:ext>
            </a:extLst>
          </p:cNvPr>
          <p:cNvSpPr/>
          <p:nvPr/>
        </p:nvSpPr>
        <p:spPr>
          <a:xfrm>
            <a:off x="6593720" y="773148"/>
            <a:ext cx="65274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d &gt; l</a:t>
            </a:r>
            <a:endParaRPr lang="en-US" sz="2000" b="1" cap="none" spc="0" dirty="0">
              <a:ln w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A66744D-F88D-AD2D-7A01-75DEE5FC446A}"/>
              </a:ext>
            </a:extLst>
          </p:cNvPr>
          <p:cNvGrpSpPr/>
          <p:nvPr/>
        </p:nvGrpSpPr>
        <p:grpSpPr>
          <a:xfrm>
            <a:off x="6593720" y="1173258"/>
            <a:ext cx="2284974" cy="274458"/>
            <a:chOff x="6593720" y="1173258"/>
            <a:chExt cx="2284974" cy="274458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BF8F1A8C-7506-EAF0-B7FB-23FDBB7A8E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593720" y="1173258"/>
              <a:ext cx="2284974" cy="274458"/>
            </a:xfrm>
            <a:prstGeom prst="rect">
              <a:avLst/>
            </a:prstGeom>
          </p:spPr>
        </p:pic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DCD8095C-4E94-B988-724C-61A3BB49B3A4}"/>
                </a:ext>
              </a:extLst>
            </p:cNvPr>
            <p:cNvCxnSpPr/>
            <p:nvPr/>
          </p:nvCxnSpPr>
          <p:spPr>
            <a:xfrm>
              <a:off x="7666189" y="1312617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D047876F-2591-C563-EDA6-036E5E72040C}"/>
              </a:ext>
            </a:extLst>
          </p:cNvPr>
          <p:cNvSpPr/>
          <p:nvPr/>
        </p:nvSpPr>
        <p:spPr>
          <a:xfrm>
            <a:off x="9642063" y="777478"/>
            <a:ext cx="72648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d &gt; n</a:t>
            </a:r>
            <a:endParaRPr lang="en-US" sz="2000" b="1" cap="none" spc="0" dirty="0">
              <a:ln w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701569C-4176-0036-70F8-969219A673DC}"/>
              </a:ext>
            </a:extLst>
          </p:cNvPr>
          <p:cNvGrpSpPr/>
          <p:nvPr/>
        </p:nvGrpSpPr>
        <p:grpSpPr>
          <a:xfrm>
            <a:off x="9642063" y="1174466"/>
            <a:ext cx="2284975" cy="276302"/>
            <a:chOff x="9222665" y="1170136"/>
            <a:chExt cx="2284975" cy="276302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F0732414-CD02-A55C-071F-BA3D376B758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222665" y="1170136"/>
              <a:ext cx="2284975" cy="276302"/>
            </a:xfrm>
            <a:prstGeom prst="rect">
              <a:avLst/>
            </a:prstGeom>
          </p:spPr>
        </p:pic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35B3BBA5-08F5-4C03-25C1-A52CA3C4AE59}"/>
                </a:ext>
              </a:extLst>
            </p:cNvPr>
            <p:cNvCxnSpPr/>
            <p:nvPr/>
          </p:nvCxnSpPr>
          <p:spPr>
            <a:xfrm>
              <a:off x="10273522" y="1312617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FD414B65-155D-30ED-525A-4EA2CB2FAFD9}"/>
              </a:ext>
            </a:extLst>
          </p:cNvPr>
          <p:cNvSpPr/>
          <p:nvPr/>
        </p:nvSpPr>
        <p:spPr>
          <a:xfrm>
            <a:off x="6593720" y="1517285"/>
            <a:ext cx="83869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g &gt; ng</a:t>
            </a:r>
            <a:endParaRPr lang="en-US" sz="2000" b="1" cap="none" spc="0" dirty="0">
              <a:ln w="0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1891980-C760-6F09-36A8-7332211919FE}"/>
              </a:ext>
            </a:extLst>
          </p:cNvPr>
          <p:cNvGrpSpPr/>
          <p:nvPr/>
        </p:nvGrpSpPr>
        <p:grpSpPr>
          <a:xfrm>
            <a:off x="6593720" y="2191940"/>
            <a:ext cx="2284975" cy="264925"/>
            <a:chOff x="6593720" y="2191940"/>
            <a:chExt cx="2284975" cy="264925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EB70139A-B6F9-199A-99F3-CA3C499E00A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593720" y="2191940"/>
              <a:ext cx="2284975" cy="264925"/>
            </a:xfrm>
            <a:prstGeom prst="rect">
              <a:avLst/>
            </a:prstGeom>
          </p:spPr>
        </p:pic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121AA66F-A93D-425F-322D-6E6C82ACC463}"/>
                </a:ext>
              </a:extLst>
            </p:cNvPr>
            <p:cNvCxnSpPr/>
            <p:nvPr/>
          </p:nvCxnSpPr>
          <p:spPr>
            <a:xfrm>
              <a:off x="7556464" y="2321604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7780FB1-1C7A-B148-7586-AC7848FBC4F1}"/>
              </a:ext>
            </a:extLst>
          </p:cNvPr>
          <p:cNvGrpSpPr/>
          <p:nvPr/>
        </p:nvGrpSpPr>
        <p:grpSpPr>
          <a:xfrm>
            <a:off x="6593720" y="1917395"/>
            <a:ext cx="2738430" cy="267268"/>
            <a:chOff x="6593720" y="1917395"/>
            <a:chExt cx="2738430" cy="267268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94293E2A-E042-2236-4DA5-212D46A14B1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593720" y="1917395"/>
              <a:ext cx="2738430" cy="267268"/>
            </a:xfrm>
            <a:prstGeom prst="rect">
              <a:avLst/>
            </a:prstGeom>
          </p:spPr>
        </p:pic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69915D54-F1B3-14AF-5B67-568B1C3776AF}"/>
                </a:ext>
              </a:extLst>
            </p:cNvPr>
            <p:cNvCxnSpPr>
              <a:cxnSpLocks/>
            </p:cNvCxnSpPr>
            <p:nvPr/>
          </p:nvCxnSpPr>
          <p:spPr>
            <a:xfrm>
              <a:off x="7836093" y="2065295"/>
              <a:ext cx="16197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598E58B1-4C4B-AC86-7D6C-69B0899FDC5E}"/>
              </a:ext>
            </a:extLst>
          </p:cNvPr>
          <p:cNvSpPr/>
          <p:nvPr/>
        </p:nvSpPr>
        <p:spPr>
          <a:xfrm>
            <a:off x="9646872" y="1517285"/>
            <a:ext cx="71686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g &gt; ∅</a:t>
            </a:r>
            <a:endParaRPr lang="en-US" sz="2000" b="1" cap="none" spc="0" dirty="0">
              <a:ln w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20397CE-FE13-1A54-BBEF-2163838771D0}"/>
              </a:ext>
            </a:extLst>
          </p:cNvPr>
          <p:cNvGrpSpPr/>
          <p:nvPr/>
        </p:nvGrpSpPr>
        <p:grpSpPr>
          <a:xfrm>
            <a:off x="9642063" y="1907714"/>
            <a:ext cx="2109573" cy="276949"/>
            <a:chOff x="9642063" y="1907714"/>
            <a:chExt cx="2109573" cy="276949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A7724461-3D9E-B3FB-16B4-3374F99828D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642063" y="1907714"/>
              <a:ext cx="2109573" cy="276949"/>
            </a:xfrm>
            <a:prstGeom prst="rect">
              <a:avLst/>
            </a:prstGeom>
          </p:spPr>
        </p:pic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55837089-F829-FD09-7EE6-464471901FAF}"/>
                </a:ext>
              </a:extLst>
            </p:cNvPr>
            <p:cNvCxnSpPr/>
            <p:nvPr/>
          </p:nvCxnSpPr>
          <p:spPr>
            <a:xfrm>
              <a:off x="10666150" y="2060456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19A40582-9534-0434-1056-6297C54F2B7F}"/>
              </a:ext>
            </a:extLst>
          </p:cNvPr>
          <p:cNvSpPr/>
          <p:nvPr/>
        </p:nvSpPr>
        <p:spPr>
          <a:xfrm>
            <a:off x="6593720" y="2447789"/>
            <a:ext cx="68961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  <a:solidFill>
                  <a:srgbClr val="FF0000"/>
                </a:solidFill>
              </a:rPr>
              <a:t>g = g</a:t>
            </a:r>
            <a:endParaRPr lang="en-US" sz="2000" b="1" cap="none" spc="0" dirty="0">
              <a:ln w="0"/>
              <a:solidFill>
                <a:srgbClr val="FF0000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DB814B6-E4A0-C850-1483-34815FF1C218}"/>
              </a:ext>
            </a:extLst>
          </p:cNvPr>
          <p:cNvGrpSpPr/>
          <p:nvPr/>
        </p:nvGrpSpPr>
        <p:grpSpPr>
          <a:xfrm>
            <a:off x="6593720" y="2854632"/>
            <a:ext cx="2198694" cy="267268"/>
            <a:chOff x="6593720" y="2854632"/>
            <a:chExt cx="2198694" cy="267268"/>
          </a:xfrm>
        </p:grpSpPr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7BE7A518-D278-B283-2443-18A049AC9F1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593720" y="2854632"/>
              <a:ext cx="2198694" cy="267268"/>
            </a:xfrm>
            <a:prstGeom prst="rect">
              <a:avLst/>
            </a:prstGeom>
          </p:spPr>
        </p:pic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C078C351-52EF-C645-0462-324EDEE68938}"/>
                </a:ext>
              </a:extLst>
            </p:cNvPr>
            <p:cNvCxnSpPr/>
            <p:nvPr/>
          </p:nvCxnSpPr>
          <p:spPr>
            <a:xfrm>
              <a:off x="7600380" y="2999240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5F32B9F-88E9-12F0-4BA6-876D39357291}"/>
              </a:ext>
            </a:extLst>
          </p:cNvPr>
          <p:cNvGrpSpPr/>
          <p:nvPr/>
        </p:nvGrpSpPr>
        <p:grpSpPr>
          <a:xfrm>
            <a:off x="6593720" y="3121900"/>
            <a:ext cx="2335182" cy="264925"/>
            <a:chOff x="6593720" y="3121900"/>
            <a:chExt cx="2335182" cy="264925"/>
          </a:xfrm>
        </p:grpSpPr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2084874B-CDF1-E9DD-7992-87425CA4D06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593720" y="3121900"/>
              <a:ext cx="2335182" cy="264925"/>
            </a:xfrm>
            <a:prstGeom prst="rect">
              <a:avLst/>
            </a:prstGeom>
          </p:spPr>
        </p:pic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EFE8F3D4-AC27-7A81-B877-97613B272D36}"/>
                </a:ext>
              </a:extLst>
            </p:cNvPr>
            <p:cNvCxnSpPr/>
            <p:nvPr/>
          </p:nvCxnSpPr>
          <p:spPr>
            <a:xfrm>
              <a:off x="7631963" y="3254362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B994FBFC-1C2D-364B-4A69-78F819AB63E7}"/>
              </a:ext>
            </a:extLst>
          </p:cNvPr>
          <p:cNvSpPr/>
          <p:nvPr/>
        </p:nvSpPr>
        <p:spPr>
          <a:xfrm>
            <a:off x="9639567" y="2456865"/>
            <a:ext cx="70403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b &gt; v</a:t>
            </a:r>
            <a:endParaRPr lang="en-US" sz="2000" b="1" cap="none" spc="0" dirty="0">
              <a:ln w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4C26918-4606-E965-1E28-B206A1696A54}"/>
              </a:ext>
            </a:extLst>
          </p:cNvPr>
          <p:cNvGrpSpPr/>
          <p:nvPr/>
        </p:nvGrpSpPr>
        <p:grpSpPr>
          <a:xfrm>
            <a:off x="9639567" y="2838412"/>
            <a:ext cx="2258750" cy="273661"/>
            <a:chOff x="9639567" y="2838412"/>
            <a:chExt cx="2258750" cy="273661"/>
          </a:xfrm>
        </p:grpSpPr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BE1A3D39-38F6-DFC4-783A-8CC5ED31407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9639567" y="2838412"/>
              <a:ext cx="2258750" cy="273661"/>
            </a:xfrm>
            <a:prstGeom prst="rect">
              <a:avLst/>
            </a:prstGeom>
          </p:spPr>
        </p:pic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C1F26A13-F2EB-559F-C5B8-1976929C72E4}"/>
                </a:ext>
              </a:extLst>
            </p:cNvPr>
            <p:cNvCxnSpPr/>
            <p:nvPr/>
          </p:nvCxnSpPr>
          <p:spPr>
            <a:xfrm>
              <a:off x="10666150" y="2999240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61D0F4F4-607F-4179-A4CB-AE70B23512E1}"/>
              </a:ext>
            </a:extLst>
          </p:cNvPr>
          <p:cNvSpPr/>
          <p:nvPr/>
        </p:nvSpPr>
        <p:spPr>
          <a:xfrm>
            <a:off x="6581697" y="3429000"/>
            <a:ext cx="72808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  <a:solidFill>
                  <a:srgbClr val="FF0000"/>
                </a:solidFill>
              </a:rPr>
              <a:t>b = b</a:t>
            </a:r>
            <a:endParaRPr lang="en-US" sz="2000" b="1" cap="none" spc="0" dirty="0">
              <a:ln w="0"/>
              <a:solidFill>
                <a:srgbClr val="FF0000"/>
              </a:solidFill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C289AC3-F171-D8BC-2D05-09154F1D6396}"/>
              </a:ext>
            </a:extLst>
          </p:cNvPr>
          <p:cNvGrpSpPr/>
          <p:nvPr/>
        </p:nvGrpSpPr>
        <p:grpSpPr>
          <a:xfrm>
            <a:off x="6593718" y="3785136"/>
            <a:ext cx="2284976" cy="262342"/>
            <a:chOff x="6593718" y="3785136"/>
            <a:chExt cx="2284976" cy="262342"/>
          </a:xfrm>
        </p:grpSpPr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BE57D104-4737-77A9-AC81-582C6274072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6593718" y="3785136"/>
              <a:ext cx="2284976" cy="262342"/>
            </a:xfrm>
            <a:prstGeom prst="rect">
              <a:avLst/>
            </a:prstGeom>
          </p:spPr>
        </p:pic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195C8E11-3EF2-0347-AD30-5C3BAAE8B5B0}"/>
                </a:ext>
              </a:extLst>
            </p:cNvPr>
            <p:cNvCxnSpPr/>
            <p:nvPr/>
          </p:nvCxnSpPr>
          <p:spPr>
            <a:xfrm>
              <a:off x="7631963" y="3919736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F47A7B6-9DAA-CAC6-E1BB-3FBC410BCA72}"/>
              </a:ext>
            </a:extLst>
          </p:cNvPr>
          <p:cNvGrpSpPr/>
          <p:nvPr/>
        </p:nvGrpSpPr>
        <p:grpSpPr>
          <a:xfrm>
            <a:off x="6593718" y="4036231"/>
            <a:ext cx="2403526" cy="279877"/>
            <a:chOff x="6593718" y="4036231"/>
            <a:chExt cx="2403526" cy="279877"/>
          </a:xfrm>
        </p:grpSpPr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341C15DE-C5DB-2390-8B0B-041B0FC1ED6D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6593718" y="4036231"/>
              <a:ext cx="2403526" cy="279877"/>
            </a:xfrm>
            <a:prstGeom prst="rect">
              <a:avLst/>
            </a:prstGeom>
          </p:spPr>
        </p:pic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F5A868DB-99A9-92DC-6FB5-1FFD4BFD4636}"/>
                </a:ext>
              </a:extLst>
            </p:cNvPr>
            <p:cNvCxnSpPr/>
            <p:nvPr/>
          </p:nvCxnSpPr>
          <p:spPr>
            <a:xfrm>
              <a:off x="7685268" y="4197513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79786819-8196-2090-2335-E0A7D2FEFCD0}"/>
              </a:ext>
            </a:extLst>
          </p:cNvPr>
          <p:cNvSpPr/>
          <p:nvPr/>
        </p:nvSpPr>
        <p:spPr>
          <a:xfrm>
            <a:off x="9646872" y="3429000"/>
            <a:ext cx="80502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p &gt; m</a:t>
            </a:r>
            <a:endParaRPr lang="en-US" sz="2000" b="1" cap="none" spc="0" dirty="0">
              <a:ln w="0"/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393897C7-67BB-FC24-A318-17F1D11E8A70}"/>
              </a:ext>
            </a:extLst>
          </p:cNvPr>
          <p:cNvGrpSpPr/>
          <p:nvPr/>
        </p:nvGrpSpPr>
        <p:grpSpPr>
          <a:xfrm>
            <a:off x="9639567" y="3785136"/>
            <a:ext cx="2185464" cy="251269"/>
            <a:chOff x="9639567" y="3785136"/>
            <a:chExt cx="2185464" cy="251269"/>
          </a:xfrm>
        </p:grpSpPr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B78BA981-9D36-17AC-87B2-09E67A8647A6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9639567" y="3785136"/>
              <a:ext cx="2185464" cy="251269"/>
            </a:xfrm>
            <a:prstGeom prst="rect">
              <a:avLst/>
            </a:prstGeom>
          </p:spPr>
        </p:pic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ACDEFFDE-F066-2791-571E-055B0844C729}"/>
                </a:ext>
              </a:extLst>
            </p:cNvPr>
            <p:cNvCxnSpPr/>
            <p:nvPr/>
          </p:nvCxnSpPr>
          <p:spPr>
            <a:xfrm>
              <a:off x="10575063" y="3919736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8D28E253-9E8C-088E-0B51-E4C51A368333}"/>
              </a:ext>
            </a:extLst>
          </p:cNvPr>
          <p:cNvSpPr/>
          <p:nvPr/>
        </p:nvSpPr>
        <p:spPr>
          <a:xfrm>
            <a:off x="6586506" y="4323174"/>
            <a:ext cx="70403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p &gt; v</a:t>
            </a:r>
            <a:endParaRPr lang="en-US" sz="2000" b="1" cap="none" spc="0" dirty="0">
              <a:ln w="0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CAC1341D-6428-EF7B-CE19-9F5769BB2651}"/>
              </a:ext>
            </a:extLst>
          </p:cNvPr>
          <p:cNvGrpSpPr/>
          <p:nvPr/>
        </p:nvGrpSpPr>
        <p:grpSpPr>
          <a:xfrm>
            <a:off x="6597848" y="4723284"/>
            <a:ext cx="2005064" cy="277887"/>
            <a:chOff x="6597848" y="4723284"/>
            <a:chExt cx="2005064" cy="277887"/>
          </a:xfrm>
        </p:grpSpPr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3167CBDC-28AC-9C99-F68D-3CE429584EFA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6597848" y="4723284"/>
              <a:ext cx="2005064" cy="277887"/>
            </a:xfrm>
            <a:prstGeom prst="rect">
              <a:avLst/>
            </a:prstGeom>
          </p:spPr>
        </p:pic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F193AADB-3006-FF9E-EAAA-6A086CEA2546}"/>
                </a:ext>
              </a:extLst>
            </p:cNvPr>
            <p:cNvCxnSpPr/>
            <p:nvPr/>
          </p:nvCxnSpPr>
          <p:spPr>
            <a:xfrm>
              <a:off x="7473915" y="4876808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4" name="Rectangle 53">
            <a:extLst>
              <a:ext uri="{FF2B5EF4-FFF2-40B4-BE49-F238E27FC236}">
                <a16:creationId xmlns:a16="http://schemas.microsoft.com/office/drawing/2014/main" id="{194AA78C-88E3-D074-B882-86ACA7A1CFA2}"/>
              </a:ext>
            </a:extLst>
          </p:cNvPr>
          <p:cNvSpPr/>
          <p:nvPr/>
        </p:nvSpPr>
        <p:spPr>
          <a:xfrm>
            <a:off x="9683649" y="4323174"/>
            <a:ext cx="61587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z &gt; j</a:t>
            </a:r>
            <a:endParaRPr lang="en-US" sz="2000" b="1" cap="none" spc="0" dirty="0">
              <a:ln w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EC4843-C208-5451-5024-F1B1831233DA}"/>
              </a:ext>
            </a:extLst>
          </p:cNvPr>
          <p:cNvGrpSpPr/>
          <p:nvPr/>
        </p:nvGrpSpPr>
        <p:grpSpPr>
          <a:xfrm>
            <a:off x="9646872" y="4723284"/>
            <a:ext cx="2395303" cy="276964"/>
            <a:chOff x="9646872" y="4723284"/>
            <a:chExt cx="2395303" cy="276964"/>
          </a:xfrm>
        </p:grpSpPr>
        <p:pic>
          <p:nvPicPr>
            <p:cNvPr id="56" name="Picture 55">
              <a:extLst>
                <a:ext uri="{FF2B5EF4-FFF2-40B4-BE49-F238E27FC236}">
                  <a16:creationId xmlns:a16="http://schemas.microsoft.com/office/drawing/2014/main" id="{B0187C5C-E353-9201-1A69-384E48B3E49F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9646872" y="4723284"/>
              <a:ext cx="2395303" cy="276964"/>
            </a:xfrm>
            <a:prstGeom prst="rect">
              <a:avLst/>
            </a:prstGeom>
          </p:spPr>
        </p:pic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7E2AF40A-38D4-3869-2AF2-73405D79DA14}"/>
                </a:ext>
              </a:extLst>
            </p:cNvPr>
            <p:cNvCxnSpPr/>
            <p:nvPr/>
          </p:nvCxnSpPr>
          <p:spPr>
            <a:xfrm>
              <a:off x="10784006" y="4861584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8A934DB-0F83-7BAB-B7BB-C83E686F5B44}"/>
              </a:ext>
            </a:extLst>
          </p:cNvPr>
          <p:cNvGrpSpPr/>
          <p:nvPr/>
        </p:nvGrpSpPr>
        <p:grpSpPr>
          <a:xfrm>
            <a:off x="9665290" y="5010053"/>
            <a:ext cx="2039846" cy="250848"/>
            <a:chOff x="9665290" y="5010053"/>
            <a:chExt cx="2039846" cy="250848"/>
          </a:xfrm>
        </p:grpSpPr>
        <p:pic>
          <p:nvPicPr>
            <p:cNvPr id="60" name="Picture 59">
              <a:extLst>
                <a:ext uri="{FF2B5EF4-FFF2-40B4-BE49-F238E27FC236}">
                  <a16:creationId xmlns:a16="http://schemas.microsoft.com/office/drawing/2014/main" id="{BC5089C2-FF37-54D5-B5CC-F0C29D6FDCE5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9665290" y="5010053"/>
              <a:ext cx="2039846" cy="250848"/>
            </a:xfrm>
            <a:prstGeom prst="rect">
              <a:avLst/>
            </a:prstGeom>
          </p:spPr>
        </p:pic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F26BA1D6-2ABA-49A1-5BFF-3244AF0F50C5}"/>
                </a:ext>
              </a:extLst>
            </p:cNvPr>
            <p:cNvCxnSpPr/>
            <p:nvPr/>
          </p:nvCxnSpPr>
          <p:spPr>
            <a:xfrm>
              <a:off x="10567356" y="5135477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E7EF4F48-4C68-07B6-7A77-2E03D8B5A1A5}"/>
                  </a:ext>
                </a:extLst>
              </p14:cNvPr>
              <p14:cNvContentPartPr/>
              <p14:nvPr/>
            </p14:nvContentPartPr>
            <p14:xfrm>
              <a:off x="6806920" y="2963173"/>
              <a:ext cx="360" cy="360"/>
            </p14:xfrm>
          </p:contentPart>
        </mc:Choice>
        <mc:Fallback xmlns=""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E7EF4F48-4C68-07B6-7A77-2E03D8B5A1A5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735280" y="2819533"/>
                <a:ext cx="144000" cy="28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0BDD121B-A534-4601-EE89-3C5E63AD07EE}"/>
                  </a:ext>
                </a:extLst>
              </p14:cNvPr>
              <p14:cNvContentPartPr/>
              <p14:nvPr/>
            </p14:nvContentPartPr>
            <p14:xfrm>
              <a:off x="6866680" y="3242533"/>
              <a:ext cx="360" cy="360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0BDD121B-A534-4601-EE89-3C5E63AD07EE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794680" y="3098893"/>
                <a:ext cx="144000" cy="28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16BA88FB-F14A-4E08-0D03-C63C48F85617}"/>
                  </a:ext>
                </a:extLst>
              </p14:cNvPr>
              <p14:cNvContentPartPr/>
              <p14:nvPr/>
            </p14:nvContentPartPr>
            <p14:xfrm>
              <a:off x="6883240" y="3885853"/>
              <a:ext cx="360" cy="360"/>
            </p14:xfrm>
          </p:contentPart>
        </mc:Choice>
        <mc:Fallback xmlns=""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16BA88FB-F14A-4E08-0D03-C63C48F85617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811600" y="3742213"/>
                <a:ext cx="144000" cy="28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473F4FD5-AD48-BB68-A78C-E57355522094}"/>
                  </a:ext>
                </a:extLst>
              </p14:cNvPr>
              <p14:cNvContentPartPr/>
              <p14:nvPr/>
            </p14:nvContentPartPr>
            <p14:xfrm>
              <a:off x="6874600" y="4156933"/>
              <a:ext cx="360" cy="360"/>
            </p14:xfrm>
          </p:contentPart>
        </mc:Choice>
        <mc:Fallback xmlns=""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473F4FD5-AD48-BB68-A78C-E57355522094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802960" y="4013293"/>
                <a:ext cx="144000" cy="28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32134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11"/>
    </mc:Choice>
    <mc:Fallback xmlns="">
      <p:transition spd="slow" advTm="1711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1789AE4-135A-42FA-ECFB-24479F437B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38" y="373038"/>
            <a:ext cx="6291158" cy="611192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3A91B5E-3CA2-0F93-B3E5-3D91FC59BE6B}"/>
              </a:ext>
            </a:extLst>
          </p:cNvPr>
          <p:cNvSpPr/>
          <p:nvPr/>
        </p:nvSpPr>
        <p:spPr>
          <a:xfrm>
            <a:off x="8009833" y="373038"/>
            <a:ext cx="249940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cap="none" spc="0" dirty="0">
                <a:ln w="0"/>
              </a:rPr>
              <a:t>зміни приголосних</a:t>
            </a:r>
            <a:endParaRPr lang="en-US" sz="2000" b="1" cap="none" spc="0" dirty="0">
              <a:ln w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5F56BF-9FF3-78D5-3032-656282E67A7D}"/>
              </a:ext>
            </a:extLst>
          </p:cNvPr>
          <p:cNvSpPr/>
          <p:nvPr/>
        </p:nvSpPr>
        <p:spPr>
          <a:xfrm>
            <a:off x="6593720" y="773148"/>
            <a:ext cx="65274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  <a:solidFill>
                  <a:srgbClr val="FF0000"/>
                </a:solidFill>
              </a:rPr>
              <a:t>d &gt; l</a:t>
            </a:r>
            <a:endParaRPr lang="en-US" sz="2000" b="1" cap="none" spc="0" dirty="0">
              <a:ln w="0"/>
              <a:solidFill>
                <a:srgbClr val="FF0000"/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A66744D-F88D-AD2D-7A01-75DEE5FC446A}"/>
              </a:ext>
            </a:extLst>
          </p:cNvPr>
          <p:cNvGrpSpPr/>
          <p:nvPr/>
        </p:nvGrpSpPr>
        <p:grpSpPr>
          <a:xfrm>
            <a:off x="6593720" y="1173258"/>
            <a:ext cx="2284974" cy="274458"/>
            <a:chOff x="6593720" y="1173258"/>
            <a:chExt cx="2284974" cy="274458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BF8F1A8C-7506-EAF0-B7FB-23FDBB7A8E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593720" y="1173258"/>
              <a:ext cx="2284974" cy="274458"/>
            </a:xfrm>
            <a:prstGeom prst="rect">
              <a:avLst/>
            </a:prstGeom>
          </p:spPr>
        </p:pic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DCD8095C-4E94-B988-724C-61A3BB49B3A4}"/>
                </a:ext>
              </a:extLst>
            </p:cNvPr>
            <p:cNvCxnSpPr/>
            <p:nvPr/>
          </p:nvCxnSpPr>
          <p:spPr>
            <a:xfrm>
              <a:off x="7666189" y="1312617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D047876F-2591-C563-EDA6-036E5E72040C}"/>
              </a:ext>
            </a:extLst>
          </p:cNvPr>
          <p:cNvSpPr/>
          <p:nvPr/>
        </p:nvSpPr>
        <p:spPr>
          <a:xfrm>
            <a:off x="9642063" y="777478"/>
            <a:ext cx="72648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d &gt; n</a:t>
            </a:r>
            <a:endParaRPr lang="en-US" sz="2000" b="1" cap="none" spc="0" dirty="0">
              <a:ln w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701569C-4176-0036-70F8-969219A673DC}"/>
              </a:ext>
            </a:extLst>
          </p:cNvPr>
          <p:cNvGrpSpPr/>
          <p:nvPr/>
        </p:nvGrpSpPr>
        <p:grpSpPr>
          <a:xfrm>
            <a:off x="9642063" y="1174466"/>
            <a:ext cx="2284975" cy="276302"/>
            <a:chOff x="9222665" y="1170136"/>
            <a:chExt cx="2284975" cy="276302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F0732414-CD02-A55C-071F-BA3D376B758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222665" y="1170136"/>
              <a:ext cx="2284975" cy="276302"/>
            </a:xfrm>
            <a:prstGeom prst="rect">
              <a:avLst/>
            </a:prstGeom>
          </p:spPr>
        </p:pic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35B3BBA5-08F5-4C03-25C1-A52CA3C4AE59}"/>
                </a:ext>
              </a:extLst>
            </p:cNvPr>
            <p:cNvCxnSpPr/>
            <p:nvPr/>
          </p:nvCxnSpPr>
          <p:spPr>
            <a:xfrm>
              <a:off x="10273522" y="1312617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FD414B65-155D-30ED-525A-4EA2CB2FAFD9}"/>
              </a:ext>
            </a:extLst>
          </p:cNvPr>
          <p:cNvSpPr/>
          <p:nvPr/>
        </p:nvSpPr>
        <p:spPr>
          <a:xfrm>
            <a:off x="6593720" y="1517285"/>
            <a:ext cx="83869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g &gt; ng</a:t>
            </a:r>
            <a:endParaRPr lang="en-US" sz="2000" b="1" cap="none" spc="0" dirty="0">
              <a:ln w="0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1891980-C760-6F09-36A8-7332211919FE}"/>
              </a:ext>
            </a:extLst>
          </p:cNvPr>
          <p:cNvGrpSpPr/>
          <p:nvPr/>
        </p:nvGrpSpPr>
        <p:grpSpPr>
          <a:xfrm>
            <a:off x="6593720" y="2191940"/>
            <a:ext cx="2284975" cy="264925"/>
            <a:chOff x="6593720" y="2191940"/>
            <a:chExt cx="2284975" cy="264925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EB70139A-B6F9-199A-99F3-CA3C499E00A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593720" y="2191940"/>
              <a:ext cx="2284975" cy="264925"/>
            </a:xfrm>
            <a:prstGeom prst="rect">
              <a:avLst/>
            </a:prstGeom>
          </p:spPr>
        </p:pic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121AA66F-A93D-425F-322D-6E6C82ACC463}"/>
                </a:ext>
              </a:extLst>
            </p:cNvPr>
            <p:cNvCxnSpPr/>
            <p:nvPr/>
          </p:nvCxnSpPr>
          <p:spPr>
            <a:xfrm>
              <a:off x="7556464" y="2321604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7780FB1-1C7A-B148-7586-AC7848FBC4F1}"/>
              </a:ext>
            </a:extLst>
          </p:cNvPr>
          <p:cNvGrpSpPr/>
          <p:nvPr/>
        </p:nvGrpSpPr>
        <p:grpSpPr>
          <a:xfrm>
            <a:off x="6593720" y="1917395"/>
            <a:ext cx="2738430" cy="267268"/>
            <a:chOff x="6593720" y="1917395"/>
            <a:chExt cx="2738430" cy="267268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94293E2A-E042-2236-4DA5-212D46A14B1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593720" y="1917395"/>
              <a:ext cx="2738430" cy="267268"/>
            </a:xfrm>
            <a:prstGeom prst="rect">
              <a:avLst/>
            </a:prstGeom>
          </p:spPr>
        </p:pic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69915D54-F1B3-14AF-5B67-568B1C3776AF}"/>
                </a:ext>
              </a:extLst>
            </p:cNvPr>
            <p:cNvCxnSpPr>
              <a:cxnSpLocks/>
            </p:cNvCxnSpPr>
            <p:nvPr/>
          </p:nvCxnSpPr>
          <p:spPr>
            <a:xfrm>
              <a:off x="7836093" y="2065295"/>
              <a:ext cx="16197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598E58B1-4C4B-AC86-7D6C-69B0899FDC5E}"/>
              </a:ext>
            </a:extLst>
          </p:cNvPr>
          <p:cNvSpPr/>
          <p:nvPr/>
        </p:nvSpPr>
        <p:spPr>
          <a:xfrm>
            <a:off x="9646872" y="1517285"/>
            <a:ext cx="71686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  <a:solidFill>
                  <a:srgbClr val="FF0000"/>
                </a:solidFill>
              </a:rPr>
              <a:t>g &gt; ∅</a:t>
            </a:r>
            <a:endParaRPr lang="en-US" sz="2000" b="1" cap="none" spc="0" dirty="0">
              <a:ln w="0"/>
              <a:solidFill>
                <a:srgbClr val="FF0000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20397CE-FE13-1A54-BBEF-2163838771D0}"/>
              </a:ext>
            </a:extLst>
          </p:cNvPr>
          <p:cNvGrpSpPr/>
          <p:nvPr/>
        </p:nvGrpSpPr>
        <p:grpSpPr>
          <a:xfrm>
            <a:off x="9642063" y="1907714"/>
            <a:ext cx="2109573" cy="276949"/>
            <a:chOff x="9642063" y="1907714"/>
            <a:chExt cx="2109573" cy="276949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A7724461-3D9E-B3FB-16B4-3374F99828D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642063" y="1907714"/>
              <a:ext cx="2109573" cy="276949"/>
            </a:xfrm>
            <a:prstGeom prst="rect">
              <a:avLst/>
            </a:prstGeom>
          </p:spPr>
        </p:pic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55837089-F829-FD09-7EE6-464471901FAF}"/>
                </a:ext>
              </a:extLst>
            </p:cNvPr>
            <p:cNvCxnSpPr/>
            <p:nvPr/>
          </p:nvCxnSpPr>
          <p:spPr>
            <a:xfrm>
              <a:off x="10666150" y="2060456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19A40582-9534-0434-1056-6297C54F2B7F}"/>
              </a:ext>
            </a:extLst>
          </p:cNvPr>
          <p:cNvSpPr/>
          <p:nvPr/>
        </p:nvSpPr>
        <p:spPr>
          <a:xfrm>
            <a:off x="6593720" y="2447789"/>
            <a:ext cx="68961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g = g</a:t>
            </a:r>
            <a:endParaRPr lang="en-US" sz="2000" b="1" cap="none" spc="0" dirty="0">
              <a:ln w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DB814B6-E4A0-C850-1483-34815FF1C218}"/>
              </a:ext>
            </a:extLst>
          </p:cNvPr>
          <p:cNvGrpSpPr/>
          <p:nvPr/>
        </p:nvGrpSpPr>
        <p:grpSpPr>
          <a:xfrm>
            <a:off x="6593720" y="2854632"/>
            <a:ext cx="2198694" cy="267268"/>
            <a:chOff x="6593720" y="2854632"/>
            <a:chExt cx="2198694" cy="267268"/>
          </a:xfrm>
        </p:grpSpPr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7BE7A518-D278-B283-2443-18A049AC9F1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593720" y="2854632"/>
              <a:ext cx="2198694" cy="267268"/>
            </a:xfrm>
            <a:prstGeom prst="rect">
              <a:avLst/>
            </a:prstGeom>
          </p:spPr>
        </p:pic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C078C351-52EF-C645-0462-324EDEE68938}"/>
                </a:ext>
              </a:extLst>
            </p:cNvPr>
            <p:cNvCxnSpPr/>
            <p:nvPr/>
          </p:nvCxnSpPr>
          <p:spPr>
            <a:xfrm>
              <a:off x="7600380" y="2999240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5F32B9F-88E9-12F0-4BA6-876D39357291}"/>
              </a:ext>
            </a:extLst>
          </p:cNvPr>
          <p:cNvGrpSpPr/>
          <p:nvPr/>
        </p:nvGrpSpPr>
        <p:grpSpPr>
          <a:xfrm>
            <a:off x="6593720" y="3121900"/>
            <a:ext cx="2335182" cy="264925"/>
            <a:chOff x="6593720" y="3121900"/>
            <a:chExt cx="2335182" cy="264925"/>
          </a:xfrm>
        </p:grpSpPr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2084874B-CDF1-E9DD-7992-87425CA4D06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593720" y="3121900"/>
              <a:ext cx="2335182" cy="264925"/>
            </a:xfrm>
            <a:prstGeom prst="rect">
              <a:avLst/>
            </a:prstGeom>
          </p:spPr>
        </p:pic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EFE8F3D4-AC27-7A81-B877-97613B272D36}"/>
                </a:ext>
              </a:extLst>
            </p:cNvPr>
            <p:cNvCxnSpPr/>
            <p:nvPr/>
          </p:nvCxnSpPr>
          <p:spPr>
            <a:xfrm>
              <a:off x="7631963" y="3254362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B994FBFC-1C2D-364B-4A69-78F819AB63E7}"/>
              </a:ext>
            </a:extLst>
          </p:cNvPr>
          <p:cNvSpPr/>
          <p:nvPr/>
        </p:nvSpPr>
        <p:spPr>
          <a:xfrm>
            <a:off x="9639567" y="2456865"/>
            <a:ext cx="70403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  <a:solidFill>
                  <a:srgbClr val="FF0000"/>
                </a:solidFill>
              </a:rPr>
              <a:t>b &gt; v</a:t>
            </a:r>
            <a:endParaRPr lang="en-US" sz="2000" b="1" cap="none" spc="0" dirty="0">
              <a:ln w="0"/>
              <a:solidFill>
                <a:srgbClr val="FF0000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4C26918-4606-E965-1E28-B206A1696A54}"/>
              </a:ext>
            </a:extLst>
          </p:cNvPr>
          <p:cNvGrpSpPr/>
          <p:nvPr/>
        </p:nvGrpSpPr>
        <p:grpSpPr>
          <a:xfrm>
            <a:off x="9639567" y="2838412"/>
            <a:ext cx="2258750" cy="273661"/>
            <a:chOff x="9639567" y="2838412"/>
            <a:chExt cx="2258750" cy="273661"/>
          </a:xfrm>
        </p:grpSpPr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BE1A3D39-38F6-DFC4-783A-8CC5ED31407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9639567" y="2838412"/>
              <a:ext cx="2258750" cy="273661"/>
            </a:xfrm>
            <a:prstGeom prst="rect">
              <a:avLst/>
            </a:prstGeom>
          </p:spPr>
        </p:pic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C1F26A13-F2EB-559F-C5B8-1976929C72E4}"/>
                </a:ext>
              </a:extLst>
            </p:cNvPr>
            <p:cNvCxnSpPr/>
            <p:nvPr/>
          </p:nvCxnSpPr>
          <p:spPr>
            <a:xfrm>
              <a:off x="10666150" y="2999240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61D0F4F4-607F-4179-A4CB-AE70B23512E1}"/>
              </a:ext>
            </a:extLst>
          </p:cNvPr>
          <p:cNvSpPr/>
          <p:nvPr/>
        </p:nvSpPr>
        <p:spPr>
          <a:xfrm>
            <a:off x="6581697" y="3429000"/>
            <a:ext cx="72808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b = b</a:t>
            </a:r>
            <a:endParaRPr lang="en-US" sz="2000" b="1" cap="none" spc="0" dirty="0">
              <a:ln w="0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C289AC3-F171-D8BC-2D05-09154F1D6396}"/>
              </a:ext>
            </a:extLst>
          </p:cNvPr>
          <p:cNvGrpSpPr/>
          <p:nvPr/>
        </p:nvGrpSpPr>
        <p:grpSpPr>
          <a:xfrm>
            <a:off x="6593718" y="3785136"/>
            <a:ext cx="2284976" cy="262342"/>
            <a:chOff x="6593718" y="3785136"/>
            <a:chExt cx="2284976" cy="262342"/>
          </a:xfrm>
        </p:grpSpPr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BE57D104-4737-77A9-AC81-582C6274072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6593718" y="3785136"/>
              <a:ext cx="2284976" cy="262342"/>
            </a:xfrm>
            <a:prstGeom prst="rect">
              <a:avLst/>
            </a:prstGeom>
          </p:spPr>
        </p:pic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195C8E11-3EF2-0347-AD30-5C3BAAE8B5B0}"/>
                </a:ext>
              </a:extLst>
            </p:cNvPr>
            <p:cNvCxnSpPr/>
            <p:nvPr/>
          </p:nvCxnSpPr>
          <p:spPr>
            <a:xfrm>
              <a:off x="7631963" y="3919736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F47A7B6-9DAA-CAC6-E1BB-3FBC410BCA72}"/>
              </a:ext>
            </a:extLst>
          </p:cNvPr>
          <p:cNvGrpSpPr/>
          <p:nvPr/>
        </p:nvGrpSpPr>
        <p:grpSpPr>
          <a:xfrm>
            <a:off x="6593718" y="4036231"/>
            <a:ext cx="2403526" cy="279877"/>
            <a:chOff x="6593718" y="4036231"/>
            <a:chExt cx="2403526" cy="279877"/>
          </a:xfrm>
        </p:grpSpPr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341C15DE-C5DB-2390-8B0B-041B0FC1ED6D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6593718" y="4036231"/>
              <a:ext cx="2403526" cy="279877"/>
            </a:xfrm>
            <a:prstGeom prst="rect">
              <a:avLst/>
            </a:prstGeom>
          </p:spPr>
        </p:pic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F5A868DB-99A9-92DC-6FB5-1FFD4BFD4636}"/>
                </a:ext>
              </a:extLst>
            </p:cNvPr>
            <p:cNvCxnSpPr/>
            <p:nvPr/>
          </p:nvCxnSpPr>
          <p:spPr>
            <a:xfrm>
              <a:off x="7685268" y="4197513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79786819-8196-2090-2335-E0A7D2FEFCD0}"/>
              </a:ext>
            </a:extLst>
          </p:cNvPr>
          <p:cNvSpPr/>
          <p:nvPr/>
        </p:nvSpPr>
        <p:spPr>
          <a:xfrm>
            <a:off x="9646872" y="3429000"/>
            <a:ext cx="80502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p &gt; m</a:t>
            </a:r>
            <a:endParaRPr lang="en-US" sz="2000" b="1" cap="none" spc="0" dirty="0">
              <a:ln w="0"/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393897C7-67BB-FC24-A318-17F1D11E8A70}"/>
              </a:ext>
            </a:extLst>
          </p:cNvPr>
          <p:cNvGrpSpPr/>
          <p:nvPr/>
        </p:nvGrpSpPr>
        <p:grpSpPr>
          <a:xfrm>
            <a:off x="9639567" y="3785136"/>
            <a:ext cx="2185464" cy="251269"/>
            <a:chOff x="9639567" y="3785136"/>
            <a:chExt cx="2185464" cy="251269"/>
          </a:xfrm>
        </p:grpSpPr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B78BA981-9D36-17AC-87B2-09E67A8647A6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9639567" y="3785136"/>
              <a:ext cx="2185464" cy="251269"/>
            </a:xfrm>
            <a:prstGeom prst="rect">
              <a:avLst/>
            </a:prstGeom>
          </p:spPr>
        </p:pic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ACDEFFDE-F066-2791-571E-055B0844C729}"/>
                </a:ext>
              </a:extLst>
            </p:cNvPr>
            <p:cNvCxnSpPr/>
            <p:nvPr/>
          </p:nvCxnSpPr>
          <p:spPr>
            <a:xfrm>
              <a:off x="10575063" y="3919736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8D28E253-9E8C-088E-0B51-E4C51A368333}"/>
              </a:ext>
            </a:extLst>
          </p:cNvPr>
          <p:cNvSpPr/>
          <p:nvPr/>
        </p:nvSpPr>
        <p:spPr>
          <a:xfrm>
            <a:off x="6586506" y="4323174"/>
            <a:ext cx="70403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  <a:solidFill>
                  <a:srgbClr val="FF0000"/>
                </a:solidFill>
              </a:rPr>
              <a:t>p &gt; v</a:t>
            </a:r>
            <a:endParaRPr lang="en-US" sz="2000" b="1" cap="none" spc="0" dirty="0">
              <a:ln w="0"/>
              <a:solidFill>
                <a:srgbClr val="FF0000"/>
              </a:solidFill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CAC1341D-6428-EF7B-CE19-9F5769BB2651}"/>
              </a:ext>
            </a:extLst>
          </p:cNvPr>
          <p:cNvGrpSpPr/>
          <p:nvPr/>
        </p:nvGrpSpPr>
        <p:grpSpPr>
          <a:xfrm>
            <a:off x="6597848" y="4723284"/>
            <a:ext cx="2005064" cy="277887"/>
            <a:chOff x="6597848" y="4723284"/>
            <a:chExt cx="2005064" cy="277887"/>
          </a:xfrm>
        </p:grpSpPr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3167CBDC-28AC-9C99-F68D-3CE429584EFA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6597848" y="4723284"/>
              <a:ext cx="2005064" cy="277887"/>
            </a:xfrm>
            <a:prstGeom prst="rect">
              <a:avLst/>
            </a:prstGeom>
          </p:spPr>
        </p:pic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F193AADB-3006-FF9E-EAAA-6A086CEA2546}"/>
                </a:ext>
              </a:extLst>
            </p:cNvPr>
            <p:cNvCxnSpPr/>
            <p:nvPr/>
          </p:nvCxnSpPr>
          <p:spPr>
            <a:xfrm>
              <a:off x="7473915" y="4876808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4" name="Rectangle 53">
            <a:extLst>
              <a:ext uri="{FF2B5EF4-FFF2-40B4-BE49-F238E27FC236}">
                <a16:creationId xmlns:a16="http://schemas.microsoft.com/office/drawing/2014/main" id="{194AA78C-88E3-D074-B882-86ACA7A1CFA2}"/>
              </a:ext>
            </a:extLst>
          </p:cNvPr>
          <p:cNvSpPr/>
          <p:nvPr/>
        </p:nvSpPr>
        <p:spPr>
          <a:xfrm>
            <a:off x="9683649" y="4323174"/>
            <a:ext cx="61587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z &gt; j</a:t>
            </a:r>
            <a:endParaRPr lang="en-US" sz="2000" b="1" cap="none" spc="0" dirty="0">
              <a:ln w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EC4843-C208-5451-5024-F1B1831233DA}"/>
              </a:ext>
            </a:extLst>
          </p:cNvPr>
          <p:cNvGrpSpPr/>
          <p:nvPr/>
        </p:nvGrpSpPr>
        <p:grpSpPr>
          <a:xfrm>
            <a:off x="9646872" y="4723284"/>
            <a:ext cx="2395303" cy="276964"/>
            <a:chOff x="9646872" y="4723284"/>
            <a:chExt cx="2395303" cy="276964"/>
          </a:xfrm>
        </p:grpSpPr>
        <p:pic>
          <p:nvPicPr>
            <p:cNvPr id="56" name="Picture 55">
              <a:extLst>
                <a:ext uri="{FF2B5EF4-FFF2-40B4-BE49-F238E27FC236}">
                  <a16:creationId xmlns:a16="http://schemas.microsoft.com/office/drawing/2014/main" id="{B0187C5C-E353-9201-1A69-384E48B3E49F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9646872" y="4723284"/>
              <a:ext cx="2395303" cy="276964"/>
            </a:xfrm>
            <a:prstGeom prst="rect">
              <a:avLst/>
            </a:prstGeom>
          </p:spPr>
        </p:pic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7E2AF40A-38D4-3869-2AF2-73405D79DA14}"/>
                </a:ext>
              </a:extLst>
            </p:cNvPr>
            <p:cNvCxnSpPr/>
            <p:nvPr/>
          </p:nvCxnSpPr>
          <p:spPr>
            <a:xfrm>
              <a:off x="10784006" y="4861584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8A934DB-0F83-7BAB-B7BB-C83E686F5B44}"/>
              </a:ext>
            </a:extLst>
          </p:cNvPr>
          <p:cNvGrpSpPr/>
          <p:nvPr/>
        </p:nvGrpSpPr>
        <p:grpSpPr>
          <a:xfrm>
            <a:off x="9665290" y="5010053"/>
            <a:ext cx="2039846" cy="250848"/>
            <a:chOff x="9665290" y="5010053"/>
            <a:chExt cx="2039846" cy="250848"/>
          </a:xfrm>
        </p:grpSpPr>
        <p:pic>
          <p:nvPicPr>
            <p:cNvPr id="60" name="Picture 59">
              <a:extLst>
                <a:ext uri="{FF2B5EF4-FFF2-40B4-BE49-F238E27FC236}">
                  <a16:creationId xmlns:a16="http://schemas.microsoft.com/office/drawing/2014/main" id="{BC5089C2-FF37-54D5-B5CC-F0C29D6FDCE5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9665290" y="5010053"/>
              <a:ext cx="2039846" cy="250848"/>
            </a:xfrm>
            <a:prstGeom prst="rect">
              <a:avLst/>
            </a:prstGeom>
          </p:spPr>
        </p:pic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F26BA1D6-2ABA-49A1-5BFF-3244AF0F50C5}"/>
                </a:ext>
              </a:extLst>
            </p:cNvPr>
            <p:cNvCxnSpPr/>
            <p:nvPr/>
          </p:nvCxnSpPr>
          <p:spPr>
            <a:xfrm>
              <a:off x="10567356" y="5135477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E58819E9-A789-4EFA-8D94-9DE1E846EE61}"/>
              </a:ext>
            </a:extLst>
          </p:cNvPr>
          <p:cNvSpPr/>
          <p:nvPr/>
        </p:nvSpPr>
        <p:spPr>
          <a:xfrm>
            <a:off x="7349074" y="5680412"/>
            <a:ext cx="396615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dirty="0">
                <a:ln w="0"/>
                <a:solidFill>
                  <a:srgbClr val="FF0000"/>
                </a:solidFill>
              </a:rPr>
              <a:t>проривний </a:t>
            </a:r>
            <a:r>
              <a:rPr lang="en-US" sz="2000" dirty="0">
                <a:ln w="0"/>
                <a:solidFill>
                  <a:srgbClr val="FF0000"/>
                </a:solidFill>
              </a:rPr>
              <a:t>&gt; </a:t>
            </a:r>
            <a:r>
              <a:rPr lang="uk-UA" sz="2000" dirty="0">
                <a:ln w="0"/>
                <a:solidFill>
                  <a:srgbClr val="FF0000"/>
                </a:solidFill>
              </a:rPr>
              <a:t>непроривний або</a:t>
            </a:r>
            <a:r>
              <a:rPr lang="en-US" sz="2000" dirty="0">
                <a:ln w="0"/>
                <a:solidFill>
                  <a:srgbClr val="FF0000"/>
                </a:solidFill>
              </a:rPr>
              <a:t> ∅</a:t>
            </a:r>
            <a:endParaRPr lang="en-US" sz="2000" cap="none" spc="0" dirty="0">
              <a:ln w="0"/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383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814"/>
    </mc:Choice>
    <mc:Fallback xmlns="">
      <p:transition spd="slow" advTm="12814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1789AE4-135A-42FA-ECFB-24479F437B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38" y="373038"/>
            <a:ext cx="6291158" cy="611192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3A91B5E-3CA2-0F93-B3E5-3D91FC59BE6B}"/>
              </a:ext>
            </a:extLst>
          </p:cNvPr>
          <p:cNvSpPr/>
          <p:nvPr/>
        </p:nvSpPr>
        <p:spPr>
          <a:xfrm>
            <a:off x="8009833" y="373038"/>
            <a:ext cx="249940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cap="none" spc="0" dirty="0">
                <a:ln w="0"/>
              </a:rPr>
              <a:t>зміни приголосних</a:t>
            </a:r>
            <a:endParaRPr lang="en-US" sz="2000" b="1" cap="none" spc="0" dirty="0">
              <a:ln w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5F56BF-9FF3-78D5-3032-656282E67A7D}"/>
              </a:ext>
            </a:extLst>
          </p:cNvPr>
          <p:cNvSpPr/>
          <p:nvPr/>
        </p:nvSpPr>
        <p:spPr>
          <a:xfrm>
            <a:off x="6593720" y="773148"/>
            <a:ext cx="65274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  <a:solidFill>
                  <a:srgbClr val="FF0000"/>
                </a:solidFill>
              </a:rPr>
              <a:t>d &gt; l</a:t>
            </a:r>
            <a:endParaRPr lang="en-US" sz="2000" b="1" cap="none" spc="0" dirty="0">
              <a:ln w="0"/>
              <a:solidFill>
                <a:srgbClr val="FF0000"/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A66744D-F88D-AD2D-7A01-75DEE5FC446A}"/>
              </a:ext>
            </a:extLst>
          </p:cNvPr>
          <p:cNvGrpSpPr/>
          <p:nvPr/>
        </p:nvGrpSpPr>
        <p:grpSpPr>
          <a:xfrm>
            <a:off x="6593720" y="1173258"/>
            <a:ext cx="2284974" cy="274458"/>
            <a:chOff x="6593720" y="1173258"/>
            <a:chExt cx="2284974" cy="274458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BF8F1A8C-7506-EAF0-B7FB-23FDBB7A8E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593720" y="1173258"/>
              <a:ext cx="2284974" cy="274458"/>
            </a:xfrm>
            <a:prstGeom prst="rect">
              <a:avLst/>
            </a:prstGeom>
          </p:spPr>
        </p:pic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DCD8095C-4E94-B988-724C-61A3BB49B3A4}"/>
                </a:ext>
              </a:extLst>
            </p:cNvPr>
            <p:cNvCxnSpPr/>
            <p:nvPr/>
          </p:nvCxnSpPr>
          <p:spPr>
            <a:xfrm>
              <a:off x="7666189" y="1312617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D047876F-2591-C563-EDA6-036E5E72040C}"/>
              </a:ext>
            </a:extLst>
          </p:cNvPr>
          <p:cNvSpPr/>
          <p:nvPr/>
        </p:nvSpPr>
        <p:spPr>
          <a:xfrm>
            <a:off x="9642063" y="777478"/>
            <a:ext cx="72648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d &gt; n</a:t>
            </a:r>
            <a:endParaRPr lang="en-US" sz="2000" b="1" cap="none" spc="0" dirty="0">
              <a:ln w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701569C-4176-0036-70F8-969219A673DC}"/>
              </a:ext>
            </a:extLst>
          </p:cNvPr>
          <p:cNvGrpSpPr/>
          <p:nvPr/>
        </p:nvGrpSpPr>
        <p:grpSpPr>
          <a:xfrm>
            <a:off x="9642063" y="1174466"/>
            <a:ext cx="2284975" cy="276302"/>
            <a:chOff x="9222665" y="1170136"/>
            <a:chExt cx="2284975" cy="276302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F0732414-CD02-A55C-071F-BA3D376B758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222665" y="1170136"/>
              <a:ext cx="2284975" cy="276302"/>
            </a:xfrm>
            <a:prstGeom prst="rect">
              <a:avLst/>
            </a:prstGeom>
          </p:spPr>
        </p:pic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35B3BBA5-08F5-4C03-25C1-A52CA3C4AE59}"/>
                </a:ext>
              </a:extLst>
            </p:cNvPr>
            <p:cNvCxnSpPr/>
            <p:nvPr/>
          </p:nvCxnSpPr>
          <p:spPr>
            <a:xfrm>
              <a:off x="10273522" y="1312617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FD414B65-155D-30ED-525A-4EA2CB2FAFD9}"/>
              </a:ext>
            </a:extLst>
          </p:cNvPr>
          <p:cNvSpPr/>
          <p:nvPr/>
        </p:nvSpPr>
        <p:spPr>
          <a:xfrm>
            <a:off x="6593720" y="1517285"/>
            <a:ext cx="83869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g &gt; ng</a:t>
            </a:r>
            <a:endParaRPr lang="en-US" sz="2000" b="1" cap="none" spc="0" dirty="0">
              <a:ln w="0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1891980-C760-6F09-36A8-7332211919FE}"/>
              </a:ext>
            </a:extLst>
          </p:cNvPr>
          <p:cNvGrpSpPr/>
          <p:nvPr/>
        </p:nvGrpSpPr>
        <p:grpSpPr>
          <a:xfrm>
            <a:off x="6593720" y="2191940"/>
            <a:ext cx="2284975" cy="264925"/>
            <a:chOff x="6593720" y="2191940"/>
            <a:chExt cx="2284975" cy="264925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EB70139A-B6F9-199A-99F3-CA3C499E00A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593720" y="2191940"/>
              <a:ext cx="2284975" cy="264925"/>
            </a:xfrm>
            <a:prstGeom prst="rect">
              <a:avLst/>
            </a:prstGeom>
          </p:spPr>
        </p:pic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121AA66F-A93D-425F-322D-6E6C82ACC463}"/>
                </a:ext>
              </a:extLst>
            </p:cNvPr>
            <p:cNvCxnSpPr/>
            <p:nvPr/>
          </p:nvCxnSpPr>
          <p:spPr>
            <a:xfrm>
              <a:off x="7556464" y="2321604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7780FB1-1C7A-B148-7586-AC7848FBC4F1}"/>
              </a:ext>
            </a:extLst>
          </p:cNvPr>
          <p:cNvGrpSpPr/>
          <p:nvPr/>
        </p:nvGrpSpPr>
        <p:grpSpPr>
          <a:xfrm>
            <a:off x="6593720" y="1917395"/>
            <a:ext cx="2738430" cy="267268"/>
            <a:chOff x="6593720" y="1917395"/>
            <a:chExt cx="2738430" cy="267268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94293E2A-E042-2236-4DA5-212D46A14B1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593720" y="1917395"/>
              <a:ext cx="2738430" cy="267268"/>
            </a:xfrm>
            <a:prstGeom prst="rect">
              <a:avLst/>
            </a:prstGeom>
          </p:spPr>
        </p:pic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69915D54-F1B3-14AF-5B67-568B1C3776AF}"/>
                </a:ext>
              </a:extLst>
            </p:cNvPr>
            <p:cNvCxnSpPr>
              <a:cxnSpLocks/>
            </p:cNvCxnSpPr>
            <p:nvPr/>
          </p:nvCxnSpPr>
          <p:spPr>
            <a:xfrm>
              <a:off x="7836093" y="2065295"/>
              <a:ext cx="16197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598E58B1-4C4B-AC86-7D6C-69B0899FDC5E}"/>
              </a:ext>
            </a:extLst>
          </p:cNvPr>
          <p:cNvSpPr/>
          <p:nvPr/>
        </p:nvSpPr>
        <p:spPr>
          <a:xfrm>
            <a:off x="9646872" y="1517285"/>
            <a:ext cx="71686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  <a:solidFill>
                  <a:srgbClr val="FF0000"/>
                </a:solidFill>
              </a:rPr>
              <a:t>g &gt; ∅</a:t>
            </a:r>
            <a:endParaRPr lang="en-US" sz="2000" b="1" cap="none" spc="0" dirty="0">
              <a:ln w="0"/>
              <a:solidFill>
                <a:srgbClr val="FF0000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20397CE-FE13-1A54-BBEF-2163838771D0}"/>
              </a:ext>
            </a:extLst>
          </p:cNvPr>
          <p:cNvGrpSpPr/>
          <p:nvPr/>
        </p:nvGrpSpPr>
        <p:grpSpPr>
          <a:xfrm>
            <a:off x="9642063" y="1907714"/>
            <a:ext cx="2109573" cy="276949"/>
            <a:chOff x="9642063" y="1907714"/>
            <a:chExt cx="2109573" cy="276949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A7724461-3D9E-B3FB-16B4-3374F99828D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642063" y="1907714"/>
              <a:ext cx="2109573" cy="276949"/>
            </a:xfrm>
            <a:prstGeom prst="rect">
              <a:avLst/>
            </a:prstGeom>
          </p:spPr>
        </p:pic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55837089-F829-FD09-7EE6-464471901FAF}"/>
                </a:ext>
              </a:extLst>
            </p:cNvPr>
            <p:cNvCxnSpPr/>
            <p:nvPr/>
          </p:nvCxnSpPr>
          <p:spPr>
            <a:xfrm>
              <a:off x="10666150" y="2060456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19A40582-9534-0434-1056-6297C54F2B7F}"/>
              </a:ext>
            </a:extLst>
          </p:cNvPr>
          <p:cNvSpPr/>
          <p:nvPr/>
        </p:nvSpPr>
        <p:spPr>
          <a:xfrm>
            <a:off x="6593720" y="2447789"/>
            <a:ext cx="68961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g = g</a:t>
            </a:r>
            <a:endParaRPr lang="en-US" sz="2000" b="1" cap="none" spc="0" dirty="0">
              <a:ln w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DB814B6-E4A0-C850-1483-34815FF1C218}"/>
              </a:ext>
            </a:extLst>
          </p:cNvPr>
          <p:cNvGrpSpPr/>
          <p:nvPr/>
        </p:nvGrpSpPr>
        <p:grpSpPr>
          <a:xfrm>
            <a:off x="6593720" y="2854632"/>
            <a:ext cx="2198694" cy="267268"/>
            <a:chOff x="6593720" y="2854632"/>
            <a:chExt cx="2198694" cy="267268"/>
          </a:xfrm>
        </p:grpSpPr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7BE7A518-D278-B283-2443-18A049AC9F1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593720" y="2854632"/>
              <a:ext cx="2198694" cy="267268"/>
            </a:xfrm>
            <a:prstGeom prst="rect">
              <a:avLst/>
            </a:prstGeom>
          </p:spPr>
        </p:pic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C078C351-52EF-C645-0462-324EDEE68938}"/>
                </a:ext>
              </a:extLst>
            </p:cNvPr>
            <p:cNvCxnSpPr/>
            <p:nvPr/>
          </p:nvCxnSpPr>
          <p:spPr>
            <a:xfrm>
              <a:off x="7600380" y="2999240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5F32B9F-88E9-12F0-4BA6-876D39357291}"/>
              </a:ext>
            </a:extLst>
          </p:cNvPr>
          <p:cNvGrpSpPr/>
          <p:nvPr/>
        </p:nvGrpSpPr>
        <p:grpSpPr>
          <a:xfrm>
            <a:off x="6593720" y="3121900"/>
            <a:ext cx="2335182" cy="264925"/>
            <a:chOff x="6593720" y="3121900"/>
            <a:chExt cx="2335182" cy="264925"/>
          </a:xfrm>
        </p:grpSpPr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2084874B-CDF1-E9DD-7992-87425CA4D06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593720" y="3121900"/>
              <a:ext cx="2335182" cy="264925"/>
            </a:xfrm>
            <a:prstGeom prst="rect">
              <a:avLst/>
            </a:prstGeom>
          </p:spPr>
        </p:pic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EFE8F3D4-AC27-7A81-B877-97613B272D36}"/>
                </a:ext>
              </a:extLst>
            </p:cNvPr>
            <p:cNvCxnSpPr/>
            <p:nvPr/>
          </p:nvCxnSpPr>
          <p:spPr>
            <a:xfrm>
              <a:off x="7631963" y="3254362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B994FBFC-1C2D-364B-4A69-78F819AB63E7}"/>
              </a:ext>
            </a:extLst>
          </p:cNvPr>
          <p:cNvSpPr/>
          <p:nvPr/>
        </p:nvSpPr>
        <p:spPr>
          <a:xfrm>
            <a:off x="9639567" y="2456865"/>
            <a:ext cx="70403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  <a:solidFill>
                  <a:srgbClr val="FF0000"/>
                </a:solidFill>
              </a:rPr>
              <a:t>b &gt; v</a:t>
            </a:r>
            <a:endParaRPr lang="en-US" sz="2000" b="1" cap="none" spc="0" dirty="0">
              <a:ln w="0"/>
              <a:solidFill>
                <a:srgbClr val="FF0000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4C26918-4606-E965-1E28-B206A1696A54}"/>
              </a:ext>
            </a:extLst>
          </p:cNvPr>
          <p:cNvGrpSpPr/>
          <p:nvPr/>
        </p:nvGrpSpPr>
        <p:grpSpPr>
          <a:xfrm>
            <a:off x="9639567" y="2838412"/>
            <a:ext cx="2258750" cy="273661"/>
            <a:chOff x="9639567" y="2838412"/>
            <a:chExt cx="2258750" cy="273661"/>
          </a:xfrm>
        </p:grpSpPr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BE1A3D39-38F6-DFC4-783A-8CC5ED31407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9639567" y="2838412"/>
              <a:ext cx="2258750" cy="273661"/>
            </a:xfrm>
            <a:prstGeom prst="rect">
              <a:avLst/>
            </a:prstGeom>
          </p:spPr>
        </p:pic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C1F26A13-F2EB-559F-C5B8-1976929C72E4}"/>
                </a:ext>
              </a:extLst>
            </p:cNvPr>
            <p:cNvCxnSpPr/>
            <p:nvPr/>
          </p:nvCxnSpPr>
          <p:spPr>
            <a:xfrm>
              <a:off x="10666150" y="2999240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61D0F4F4-607F-4179-A4CB-AE70B23512E1}"/>
              </a:ext>
            </a:extLst>
          </p:cNvPr>
          <p:cNvSpPr/>
          <p:nvPr/>
        </p:nvSpPr>
        <p:spPr>
          <a:xfrm>
            <a:off x="6581697" y="3429000"/>
            <a:ext cx="72808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b = b</a:t>
            </a:r>
            <a:endParaRPr lang="en-US" sz="2000" b="1" cap="none" spc="0" dirty="0">
              <a:ln w="0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C289AC3-F171-D8BC-2D05-09154F1D6396}"/>
              </a:ext>
            </a:extLst>
          </p:cNvPr>
          <p:cNvGrpSpPr/>
          <p:nvPr/>
        </p:nvGrpSpPr>
        <p:grpSpPr>
          <a:xfrm>
            <a:off x="6593718" y="3785136"/>
            <a:ext cx="2284976" cy="262342"/>
            <a:chOff x="6593718" y="3785136"/>
            <a:chExt cx="2284976" cy="262342"/>
          </a:xfrm>
        </p:grpSpPr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BE57D104-4737-77A9-AC81-582C6274072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6593718" y="3785136"/>
              <a:ext cx="2284976" cy="262342"/>
            </a:xfrm>
            <a:prstGeom prst="rect">
              <a:avLst/>
            </a:prstGeom>
          </p:spPr>
        </p:pic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195C8E11-3EF2-0347-AD30-5C3BAAE8B5B0}"/>
                </a:ext>
              </a:extLst>
            </p:cNvPr>
            <p:cNvCxnSpPr/>
            <p:nvPr/>
          </p:nvCxnSpPr>
          <p:spPr>
            <a:xfrm>
              <a:off x="7631963" y="3919736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F47A7B6-9DAA-CAC6-E1BB-3FBC410BCA72}"/>
              </a:ext>
            </a:extLst>
          </p:cNvPr>
          <p:cNvGrpSpPr/>
          <p:nvPr/>
        </p:nvGrpSpPr>
        <p:grpSpPr>
          <a:xfrm>
            <a:off x="6593718" y="4036231"/>
            <a:ext cx="2403526" cy="279877"/>
            <a:chOff x="6593718" y="4036231"/>
            <a:chExt cx="2403526" cy="279877"/>
          </a:xfrm>
        </p:grpSpPr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341C15DE-C5DB-2390-8B0B-041B0FC1ED6D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6593718" y="4036231"/>
              <a:ext cx="2403526" cy="279877"/>
            </a:xfrm>
            <a:prstGeom prst="rect">
              <a:avLst/>
            </a:prstGeom>
          </p:spPr>
        </p:pic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F5A868DB-99A9-92DC-6FB5-1FFD4BFD4636}"/>
                </a:ext>
              </a:extLst>
            </p:cNvPr>
            <p:cNvCxnSpPr/>
            <p:nvPr/>
          </p:nvCxnSpPr>
          <p:spPr>
            <a:xfrm>
              <a:off x="7685268" y="4197513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79786819-8196-2090-2335-E0A7D2FEFCD0}"/>
              </a:ext>
            </a:extLst>
          </p:cNvPr>
          <p:cNvSpPr/>
          <p:nvPr/>
        </p:nvSpPr>
        <p:spPr>
          <a:xfrm>
            <a:off x="9646872" y="3429000"/>
            <a:ext cx="80502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p &gt; m</a:t>
            </a:r>
            <a:endParaRPr lang="en-US" sz="2000" b="1" cap="none" spc="0" dirty="0">
              <a:ln w="0"/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393897C7-67BB-FC24-A318-17F1D11E8A70}"/>
              </a:ext>
            </a:extLst>
          </p:cNvPr>
          <p:cNvGrpSpPr/>
          <p:nvPr/>
        </p:nvGrpSpPr>
        <p:grpSpPr>
          <a:xfrm>
            <a:off x="9639567" y="3785136"/>
            <a:ext cx="2185464" cy="251269"/>
            <a:chOff x="9639567" y="3785136"/>
            <a:chExt cx="2185464" cy="251269"/>
          </a:xfrm>
        </p:grpSpPr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B78BA981-9D36-17AC-87B2-09E67A8647A6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9639567" y="3785136"/>
              <a:ext cx="2185464" cy="251269"/>
            </a:xfrm>
            <a:prstGeom prst="rect">
              <a:avLst/>
            </a:prstGeom>
          </p:spPr>
        </p:pic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ACDEFFDE-F066-2791-571E-055B0844C729}"/>
                </a:ext>
              </a:extLst>
            </p:cNvPr>
            <p:cNvCxnSpPr/>
            <p:nvPr/>
          </p:nvCxnSpPr>
          <p:spPr>
            <a:xfrm>
              <a:off x="10575063" y="3919736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8D28E253-9E8C-088E-0B51-E4C51A368333}"/>
              </a:ext>
            </a:extLst>
          </p:cNvPr>
          <p:cNvSpPr/>
          <p:nvPr/>
        </p:nvSpPr>
        <p:spPr>
          <a:xfrm>
            <a:off x="6586506" y="4323174"/>
            <a:ext cx="70403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  <a:solidFill>
                  <a:srgbClr val="FF0000"/>
                </a:solidFill>
              </a:rPr>
              <a:t>p &gt; v</a:t>
            </a:r>
            <a:endParaRPr lang="en-US" sz="2000" b="1" cap="none" spc="0" dirty="0">
              <a:ln w="0"/>
              <a:solidFill>
                <a:srgbClr val="FF0000"/>
              </a:solidFill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CAC1341D-6428-EF7B-CE19-9F5769BB2651}"/>
              </a:ext>
            </a:extLst>
          </p:cNvPr>
          <p:cNvGrpSpPr/>
          <p:nvPr/>
        </p:nvGrpSpPr>
        <p:grpSpPr>
          <a:xfrm>
            <a:off x="6597848" y="4723284"/>
            <a:ext cx="2005064" cy="277887"/>
            <a:chOff x="6597848" y="4723284"/>
            <a:chExt cx="2005064" cy="277887"/>
          </a:xfrm>
        </p:grpSpPr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3167CBDC-28AC-9C99-F68D-3CE429584EFA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6597848" y="4723284"/>
              <a:ext cx="2005064" cy="277887"/>
            </a:xfrm>
            <a:prstGeom prst="rect">
              <a:avLst/>
            </a:prstGeom>
          </p:spPr>
        </p:pic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F193AADB-3006-FF9E-EAAA-6A086CEA2546}"/>
                </a:ext>
              </a:extLst>
            </p:cNvPr>
            <p:cNvCxnSpPr/>
            <p:nvPr/>
          </p:nvCxnSpPr>
          <p:spPr>
            <a:xfrm>
              <a:off x="7473915" y="4876808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4" name="Rectangle 53">
            <a:extLst>
              <a:ext uri="{FF2B5EF4-FFF2-40B4-BE49-F238E27FC236}">
                <a16:creationId xmlns:a16="http://schemas.microsoft.com/office/drawing/2014/main" id="{194AA78C-88E3-D074-B882-86ACA7A1CFA2}"/>
              </a:ext>
            </a:extLst>
          </p:cNvPr>
          <p:cNvSpPr/>
          <p:nvPr/>
        </p:nvSpPr>
        <p:spPr>
          <a:xfrm>
            <a:off x="9683649" y="4323174"/>
            <a:ext cx="61587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z &gt; j</a:t>
            </a:r>
            <a:endParaRPr lang="en-US" sz="2000" b="1" cap="none" spc="0" dirty="0">
              <a:ln w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EC4843-C208-5451-5024-F1B1831233DA}"/>
              </a:ext>
            </a:extLst>
          </p:cNvPr>
          <p:cNvGrpSpPr/>
          <p:nvPr/>
        </p:nvGrpSpPr>
        <p:grpSpPr>
          <a:xfrm>
            <a:off x="9646872" y="4723284"/>
            <a:ext cx="2395303" cy="276964"/>
            <a:chOff x="9646872" y="4723284"/>
            <a:chExt cx="2395303" cy="276964"/>
          </a:xfrm>
        </p:grpSpPr>
        <p:pic>
          <p:nvPicPr>
            <p:cNvPr id="56" name="Picture 55">
              <a:extLst>
                <a:ext uri="{FF2B5EF4-FFF2-40B4-BE49-F238E27FC236}">
                  <a16:creationId xmlns:a16="http://schemas.microsoft.com/office/drawing/2014/main" id="{B0187C5C-E353-9201-1A69-384E48B3E49F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9646872" y="4723284"/>
              <a:ext cx="2395303" cy="276964"/>
            </a:xfrm>
            <a:prstGeom prst="rect">
              <a:avLst/>
            </a:prstGeom>
          </p:spPr>
        </p:pic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7E2AF40A-38D4-3869-2AF2-73405D79DA14}"/>
                </a:ext>
              </a:extLst>
            </p:cNvPr>
            <p:cNvCxnSpPr/>
            <p:nvPr/>
          </p:nvCxnSpPr>
          <p:spPr>
            <a:xfrm>
              <a:off x="10784006" y="4861584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8A934DB-0F83-7BAB-B7BB-C83E686F5B44}"/>
              </a:ext>
            </a:extLst>
          </p:cNvPr>
          <p:cNvGrpSpPr/>
          <p:nvPr/>
        </p:nvGrpSpPr>
        <p:grpSpPr>
          <a:xfrm>
            <a:off x="9665290" y="5010053"/>
            <a:ext cx="2039846" cy="250848"/>
            <a:chOff x="9665290" y="5010053"/>
            <a:chExt cx="2039846" cy="250848"/>
          </a:xfrm>
        </p:grpSpPr>
        <p:pic>
          <p:nvPicPr>
            <p:cNvPr id="60" name="Picture 59">
              <a:extLst>
                <a:ext uri="{FF2B5EF4-FFF2-40B4-BE49-F238E27FC236}">
                  <a16:creationId xmlns:a16="http://schemas.microsoft.com/office/drawing/2014/main" id="{BC5089C2-FF37-54D5-B5CC-F0C29D6FDCE5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9665290" y="5010053"/>
              <a:ext cx="2039846" cy="250848"/>
            </a:xfrm>
            <a:prstGeom prst="rect">
              <a:avLst/>
            </a:prstGeom>
          </p:spPr>
        </p:pic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F26BA1D6-2ABA-49A1-5BFF-3244AF0F50C5}"/>
                </a:ext>
              </a:extLst>
            </p:cNvPr>
            <p:cNvCxnSpPr/>
            <p:nvPr/>
          </p:nvCxnSpPr>
          <p:spPr>
            <a:xfrm>
              <a:off x="10567356" y="5135477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DEAEFE5D-E622-7C78-B80B-AE59E20286BD}"/>
                  </a:ext>
                </a:extLst>
              </p14:cNvPr>
              <p14:cNvContentPartPr/>
              <p14:nvPr/>
            </p14:nvContentPartPr>
            <p14:xfrm>
              <a:off x="6917080" y="1295293"/>
              <a:ext cx="360" cy="360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DEAEFE5D-E622-7C78-B80B-AE59E20286BD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845080" y="1151293"/>
                <a:ext cx="144000" cy="28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825F755F-97A9-D1A9-4B96-782AF6BE2297}"/>
                  </a:ext>
                </a:extLst>
              </p14:cNvPr>
              <p14:cNvContentPartPr/>
              <p14:nvPr/>
            </p14:nvContentPartPr>
            <p14:xfrm>
              <a:off x="9855040" y="2040133"/>
              <a:ext cx="75240" cy="9360"/>
            </p14:xfrm>
          </p:contentPart>
        </mc:Choice>
        <mc:Fallback xmlns=""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825F755F-97A9-D1A9-4B96-782AF6BE2297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9783400" y="1896493"/>
                <a:ext cx="218880" cy="29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13ABE3A8-AB65-45DA-D48C-2EC9367090DA}"/>
                  </a:ext>
                </a:extLst>
              </p14:cNvPr>
              <p14:cNvContentPartPr/>
              <p14:nvPr/>
            </p14:nvContentPartPr>
            <p14:xfrm>
              <a:off x="6773080" y="4860013"/>
              <a:ext cx="360" cy="360"/>
            </p14:xfrm>
          </p:contentPart>
        </mc:Choice>
        <mc:Fallback xmlns=""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13ABE3A8-AB65-45DA-D48C-2EC9367090DA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701080" y="4716013"/>
                <a:ext cx="144000" cy="28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34E18F24-8195-B86F-5994-5BF4B7912E3A}"/>
                  </a:ext>
                </a:extLst>
              </p14:cNvPr>
              <p14:cNvContentPartPr/>
              <p14:nvPr/>
            </p14:nvContentPartPr>
            <p14:xfrm>
              <a:off x="9880600" y="2980093"/>
              <a:ext cx="57960" cy="360"/>
            </p14:xfrm>
          </p:contentPart>
        </mc:Choice>
        <mc:Fallback xmlns=""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34E18F24-8195-B86F-5994-5BF4B7912E3A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9808600" y="2836453"/>
                <a:ext cx="201600" cy="28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31758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160"/>
    </mc:Choice>
    <mc:Fallback xmlns="">
      <p:transition spd="slow" advTm="2316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1789AE4-135A-42FA-ECFB-24479F437B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38" y="373038"/>
            <a:ext cx="6291158" cy="611192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3A91B5E-3CA2-0F93-B3E5-3D91FC59BE6B}"/>
              </a:ext>
            </a:extLst>
          </p:cNvPr>
          <p:cNvSpPr/>
          <p:nvPr/>
        </p:nvSpPr>
        <p:spPr>
          <a:xfrm>
            <a:off x="8009833" y="373038"/>
            <a:ext cx="249940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cap="none" spc="0" dirty="0">
                <a:ln w="0"/>
              </a:rPr>
              <a:t>зміни приголосних</a:t>
            </a:r>
            <a:endParaRPr lang="en-US" sz="2000" b="1" cap="none" spc="0" dirty="0">
              <a:ln w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5F56BF-9FF3-78D5-3032-656282E67A7D}"/>
              </a:ext>
            </a:extLst>
          </p:cNvPr>
          <p:cNvSpPr/>
          <p:nvPr/>
        </p:nvSpPr>
        <p:spPr>
          <a:xfrm>
            <a:off x="6593720" y="773148"/>
            <a:ext cx="65274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d &gt; l</a:t>
            </a:r>
            <a:endParaRPr lang="en-US" sz="2000" b="1" cap="none" spc="0" dirty="0">
              <a:ln w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A66744D-F88D-AD2D-7A01-75DEE5FC446A}"/>
              </a:ext>
            </a:extLst>
          </p:cNvPr>
          <p:cNvGrpSpPr/>
          <p:nvPr/>
        </p:nvGrpSpPr>
        <p:grpSpPr>
          <a:xfrm>
            <a:off x="6593720" y="1173258"/>
            <a:ext cx="2284974" cy="274458"/>
            <a:chOff x="6593720" y="1173258"/>
            <a:chExt cx="2284974" cy="274458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BF8F1A8C-7506-EAF0-B7FB-23FDBB7A8E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593720" y="1173258"/>
              <a:ext cx="2284974" cy="274458"/>
            </a:xfrm>
            <a:prstGeom prst="rect">
              <a:avLst/>
            </a:prstGeom>
          </p:spPr>
        </p:pic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DCD8095C-4E94-B988-724C-61A3BB49B3A4}"/>
                </a:ext>
              </a:extLst>
            </p:cNvPr>
            <p:cNvCxnSpPr/>
            <p:nvPr/>
          </p:nvCxnSpPr>
          <p:spPr>
            <a:xfrm>
              <a:off x="7666189" y="1312617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D047876F-2591-C563-EDA6-036E5E72040C}"/>
              </a:ext>
            </a:extLst>
          </p:cNvPr>
          <p:cNvSpPr/>
          <p:nvPr/>
        </p:nvSpPr>
        <p:spPr>
          <a:xfrm>
            <a:off x="9642063" y="777478"/>
            <a:ext cx="72648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d &gt; n</a:t>
            </a:r>
            <a:endParaRPr lang="en-US" sz="2000" b="1" cap="none" spc="0" dirty="0">
              <a:ln w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701569C-4176-0036-70F8-969219A673DC}"/>
              </a:ext>
            </a:extLst>
          </p:cNvPr>
          <p:cNvGrpSpPr/>
          <p:nvPr/>
        </p:nvGrpSpPr>
        <p:grpSpPr>
          <a:xfrm>
            <a:off x="9642063" y="1174466"/>
            <a:ext cx="2284975" cy="276302"/>
            <a:chOff x="9222665" y="1170136"/>
            <a:chExt cx="2284975" cy="276302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F0732414-CD02-A55C-071F-BA3D376B758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222665" y="1170136"/>
              <a:ext cx="2284975" cy="276302"/>
            </a:xfrm>
            <a:prstGeom prst="rect">
              <a:avLst/>
            </a:prstGeom>
          </p:spPr>
        </p:pic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35B3BBA5-08F5-4C03-25C1-A52CA3C4AE59}"/>
                </a:ext>
              </a:extLst>
            </p:cNvPr>
            <p:cNvCxnSpPr/>
            <p:nvPr/>
          </p:nvCxnSpPr>
          <p:spPr>
            <a:xfrm>
              <a:off x="10273522" y="1312617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FD414B65-155D-30ED-525A-4EA2CB2FAFD9}"/>
              </a:ext>
            </a:extLst>
          </p:cNvPr>
          <p:cNvSpPr/>
          <p:nvPr/>
        </p:nvSpPr>
        <p:spPr>
          <a:xfrm>
            <a:off x="6593720" y="1517285"/>
            <a:ext cx="83869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g &gt; ng</a:t>
            </a:r>
            <a:endParaRPr lang="en-US" sz="2000" b="1" cap="none" spc="0" dirty="0">
              <a:ln w="0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1891980-C760-6F09-36A8-7332211919FE}"/>
              </a:ext>
            </a:extLst>
          </p:cNvPr>
          <p:cNvGrpSpPr/>
          <p:nvPr/>
        </p:nvGrpSpPr>
        <p:grpSpPr>
          <a:xfrm>
            <a:off x="6593720" y="2191940"/>
            <a:ext cx="2284975" cy="264925"/>
            <a:chOff x="6593720" y="2191940"/>
            <a:chExt cx="2284975" cy="264925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EB70139A-B6F9-199A-99F3-CA3C499E00A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593720" y="2191940"/>
              <a:ext cx="2284975" cy="264925"/>
            </a:xfrm>
            <a:prstGeom prst="rect">
              <a:avLst/>
            </a:prstGeom>
          </p:spPr>
        </p:pic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121AA66F-A93D-425F-322D-6E6C82ACC463}"/>
                </a:ext>
              </a:extLst>
            </p:cNvPr>
            <p:cNvCxnSpPr/>
            <p:nvPr/>
          </p:nvCxnSpPr>
          <p:spPr>
            <a:xfrm>
              <a:off x="7556464" y="2321604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7780FB1-1C7A-B148-7586-AC7848FBC4F1}"/>
              </a:ext>
            </a:extLst>
          </p:cNvPr>
          <p:cNvGrpSpPr/>
          <p:nvPr/>
        </p:nvGrpSpPr>
        <p:grpSpPr>
          <a:xfrm>
            <a:off x="6593720" y="1917395"/>
            <a:ext cx="2738430" cy="267268"/>
            <a:chOff x="6593720" y="1917395"/>
            <a:chExt cx="2738430" cy="267268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94293E2A-E042-2236-4DA5-212D46A14B1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593720" y="1917395"/>
              <a:ext cx="2738430" cy="267268"/>
            </a:xfrm>
            <a:prstGeom prst="rect">
              <a:avLst/>
            </a:prstGeom>
          </p:spPr>
        </p:pic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69915D54-F1B3-14AF-5B67-568B1C3776AF}"/>
                </a:ext>
              </a:extLst>
            </p:cNvPr>
            <p:cNvCxnSpPr>
              <a:cxnSpLocks/>
            </p:cNvCxnSpPr>
            <p:nvPr/>
          </p:nvCxnSpPr>
          <p:spPr>
            <a:xfrm>
              <a:off x="7836093" y="2065295"/>
              <a:ext cx="16197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598E58B1-4C4B-AC86-7D6C-69B0899FDC5E}"/>
              </a:ext>
            </a:extLst>
          </p:cNvPr>
          <p:cNvSpPr/>
          <p:nvPr/>
        </p:nvSpPr>
        <p:spPr>
          <a:xfrm>
            <a:off x="9646872" y="1517285"/>
            <a:ext cx="71686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g &gt; ∅</a:t>
            </a:r>
            <a:endParaRPr lang="en-US" sz="2000" b="1" cap="none" spc="0" dirty="0">
              <a:ln w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20397CE-FE13-1A54-BBEF-2163838771D0}"/>
              </a:ext>
            </a:extLst>
          </p:cNvPr>
          <p:cNvGrpSpPr/>
          <p:nvPr/>
        </p:nvGrpSpPr>
        <p:grpSpPr>
          <a:xfrm>
            <a:off x="9642063" y="1907714"/>
            <a:ext cx="2109573" cy="276949"/>
            <a:chOff x="9642063" y="1907714"/>
            <a:chExt cx="2109573" cy="276949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A7724461-3D9E-B3FB-16B4-3374F99828D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642063" y="1907714"/>
              <a:ext cx="2109573" cy="276949"/>
            </a:xfrm>
            <a:prstGeom prst="rect">
              <a:avLst/>
            </a:prstGeom>
          </p:spPr>
        </p:pic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55837089-F829-FD09-7EE6-464471901FAF}"/>
                </a:ext>
              </a:extLst>
            </p:cNvPr>
            <p:cNvCxnSpPr/>
            <p:nvPr/>
          </p:nvCxnSpPr>
          <p:spPr>
            <a:xfrm>
              <a:off x="10666150" y="2060456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19A40582-9534-0434-1056-6297C54F2B7F}"/>
              </a:ext>
            </a:extLst>
          </p:cNvPr>
          <p:cNvSpPr/>
          <p:nvPr/>
        </p:nvSpPr>
        <p:spPr>
          <a:xfrm>
            <a:off x="6593720" y="2447789"/>
            <a:ext cx="68961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g = g</a:t>
            </a:r>
            <a:endParaRPr lang="en-US" sz="2000" b="1" cap="none" spc="0" dirty="0">
              <a:ln w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DB814B6-E4A0-C850-1483-34815FF1C218}"/>
              </a:ext>
            </a:extLst>
          </p:cNvPr>
          <p:cNvGrpSpPr/>
          <p:nvPr/>
        </p:nvGrpSpPr>
        <p:grpSpPr>
          <a:xfrm>
            <a:off x="6593720" y="2854632"/>
            <a:ext cx="2198694" cy="267268"/>
            <a:chOff x="6593720" y="2854632"/>
            <a:chExt cx="2198694" cy="267268"/>
          </a:xfrm>
        </p:grpSpPr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7BE7A518-D278-B283-2443-18A049AC9F1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593720" y="2854632"/>
              <a:ext cx="2198694" cy="267268"/>
            </a:xfrm>
            <a:prstGeom prst="rect">
              <a:avLst/>
            </a:prstGeom>
          </p:spPr>
        </p:pic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C078C351-52EF-C645-0462-324EDEE68938}"/>
                </a:ext>
              </a:extLst>
            </p:cNvPr>
            <p:cNvCxnSpPr/>
            <p:nvPr/>
          </p:nvCxnSpPr>
          <p:spPr>
            <a:xfrm>
              <a:off x="7600380" y="2999240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5F32B9F-88E9-12F0-4BA6-876D39357291}"/>
              </a:ext>
            </a:extLst>
          </p:cNvPr>
          <p:cNvGrpSpPr/>
          <p:nvPr/>
        </p:nvGrpSpPr>
        <p:grpSpPr>
          <a:xfrm>
            <a:off x="6593720" y="3121900"/>
            <a:ext cx="2335182" cy="264925"/>
            <a:chOff x="6593720" y="3121900"/>
            <a:chExt cx="2335182" cy="264925"/>
          </a:xfrm>
        </p:grpSpPr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2084874B-CDF1-E9DD-7992-87425CA4D06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593720" y="3121900"/>
              <a:ext cx="2335182" cy="264925"/>
            </a:xfrm>
            <a:prstGeom prst="rect">
              <a:avLst/>
            </a:prstGeom>
          </p:spPr>
        </p:pic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EFE8F3D4-AC27-7A81-B877-97613B272D36}"/>
                </a:ext>
              </a:extLst>
            </p:cNvPr>
            <p:cNvCxnSpPr/>
            <p:nvPr/>
          </p:nvCxnSpPr>
          <p:spPr>
            <a:xfrm>
              <a:off x="7631963" y="3254362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B994FBFC-1C2D-364B-4A69-78F819AB63E7}"/>
              </a:ext>
            </a:extLst>
          </p:cNvPr>
          <p:cNvSpPr/>
          <p:nvPr/>
        </p:nvSpPr>
        <p:spPr>
          <a:xfrm>
            <a:off x="9639567" y="2456865"/>
            <a:ext cx="70403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b &gt; v</a:t>
            </a:r>
            <a:endParaRPr lang="en-US" sz="2000" b="1" cap="none" spc="0" dirty="0">
              <a:ln w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4C26918-4606-E965-1E28-B206A1696A54}"/>
              </a:ext>
            </a:extLst>
          </p:cNvPr>
          <p:cNvGrpSpPr/>
          <p:nvPr/>
        </p:nvGrpSpPr>
        <p:grpSpPr>
          <a:xfrm>
            <a:off x="9639567" y="2838412"/>
            <a:ext cx="2258750" cy="273661"/>
            <a:chOff x="9639567" y="2838412"/>
            <a:chExt cx="2258750" cy="273661"/>
          </a:xfrm>
        </p:grpSpPr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BE1A3D39-38F6-DFC4-783A-8CC5ED31407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9639567" y="2838412"/>
              <a:ext cx="2258750" cy="273661"/>
            </a:xfrm>
            <a:prstGeom prst="rect">
              <a:avLst/>
            </a:prstGeom>
          </p:spPr>
        </p:pic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C1F26A13-F2EB-559F-C5B8-1976929C72E4}"/>
                </a:ext>
              </a:extLst>
            </p:cNvPr>
            <p:cNvCxnSpPr/>
            <p:nvPr/>
          </p:nvCxnSpPr>
          <p:spPr>
            <a:xfrm>
              <a:off x="10666150" y="2999240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61D0F4F4-607F-4179-A4CB-AE70B23512E1}"/>
              </a:ext>
            </a:extLst>
          </p:cNvPr>
          <p:cNvSpPr/>
          <p:nvPr/>
        </p:nvSpPr>
        <p:spPr>
          <a:xfrm>
            <a:off x="6581697" y="3429000"/>
            <a:ext cx="72808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b = b</a:t>
            </a:r>
            <a:endParaRPr lang="en-US" sz="2000" b="1" cap="none" spc="0" dirty="0">
              <a:ln w="0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C289AC3-F171-D8BC-2D05-09154F1D6396}"/>
              </a:ext>
            </a:extLst>
          </p:cNvPr>
          <p:cNvGrpSpPr/>
          <p:nvPr/>
        </p:nvGrpSpPr>
        <p:grpSpPr>
          <a:xfrm>
            <a:off x="6593718" y="3785136"/>
            <a:ext cx="2284976" cy="262342"/>
            <a:chOff x="6593718" y="3785136"/>
            <a:chExt cx="2284976" cy="262342"/>
          </a:xfrm>
        </p:grpSpPr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BE57D104-4737-77A9-AC81-582C6274072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6593718" y="3785136"/>
              <a:ext cx="2284976" cy="262342"/>
            </a:xfrm>
            <a:prstGeom prst="rect">
              <a:avLst/>
            </a:prstGeom>
          </p:spPr>
        </p:pic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195C8E11-3EF2-0347-AD30-5C3BAAE8B5B0}"/>
                </a:ext>
              </a:extLst>
            </p:cNvPr>
            <p:cNvCxnSpPr/>
            <p:nvPr/>
          </p:nvCxnSpPr>
          <p:spPr>
            <a:xfrm>
              <a:off x="7631963" y="3919736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F47A7B6-9DAA-CAC6-E1BB-3FBC410BCA72}"/>
              </a:ext>
            </a:extLst>
          </p:cNvPr>
          <p:cNvGrpSpPr/>
          <p:nvPr/>
        </p:nvGrpSpPr>
        <p:grpSpPr>
          <a:xfrm>
            <a:off x="6593718" y="4036231"/>
            <a:ext cx="2403526" cy="279877"/>
            <a:chOff x="6593718" y="4036231"/>
            <a:chExt cx="2403526" cy="279877"/>
          </a:xfrm>
        </p:grpSpPr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341C15DE-C5DB-2390-8B0B-041B0FC1ED6D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6593718" y="4036231"/>
              <a:ext cx="2403526" cy="279877"/>
            </a:xfrm>
            <a:prstGeom prst="rect">
              <a:avLst/>
            </a:prstGeom>
          </p:spPr>
        </p:pic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F5A868DB-99A9-92DC-6FB5-1FFD4BFD4636}"/>
                </a:ext>
              </a:extLst>
            </p:cNvPr>
            <p:cNvCxnSpPr/>
            <p:nvPr/>
          </p:nvCxnSpPr>
          <p:spPr>
            <a:xfrm>
              <a:off x="7685268" y="4197513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79786819-8196-2090-2335-E0A7D2FEFCD0}"/>
              </a:ext>
            </a:extLst>
          </p:cNvPr>
          <p:cNvSpPr/>
          <p:nvPr/>
        </p:nvSpPr>
        <p:spPr>
          <a:xfrm>
            <a:off x="9646872" y="3429000"/>
            <a:ext cx="80502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p &gt; m</a:t>
            </a:r>
            <a:endParaRPr lang="en-US" sz="2000" b="1" cap="none" spc="0" dirty="0">
              <a:ln w="0"/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393897C7-67BB-FC24-A318-17F1D11E8A70}"/>
              </a:ext>
            </a:extLst>
          </p:cNvPr>
          <p:cNvGrpSpPr/>
          <p:nvPr/>
        </p:nvGrpSpPr>
        <p:grpSpPr>
          <a:xfrm>
            <a:off x="9639567" y="3785136"/>
            <a:ext cx="2185464" cy="251269"/>
            <a:chOff x="9639567" y="3785136"/>
            <a:chExt cx="2185464" cy="251269"/>
          </a:xfrm>
        </p:grpSpPr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B78BA981-9D36-17AC-87B2-09E67A8647A6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9639567" y="3785136"/>
              <a:ext cx="2185464" cy="251269"/>
            </a:xfrm>
            <a:prstGeom prst="rect">
              <a:avLst/>
            </a:prstGeom>
          </p:spPr>
        </p:pic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ACDEFFDE-F066-2791-571E-055B0844C729}"/>
                </a:ext>
              </a:extLst>
            </p:cNvPr>
            <p:cNvCxnSpPr/>
            <p:nvPr/>
          </p:nvCxnSpPr>
          <p:spPr>
            <a:xfrm>
              <a:off x="10575063" y="3919736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8D28E253-9E8C-088E-0B51-E4C51A368333}"/>
              </a:ext>
            </a:extLst>
          </p:cNvPr>
          <p:cNvSpPr/>
          <p:nvPr/>
        </p:nvSpPr>
        <p:spPr>
          <a:xfrm>
            <a:off x="6586506" y="4323174"/>
            <a:ext cx="70403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p &gt; v</a:t>
            </a:r>
            <a:endParaRPr lang="en-US" sz="2000" b="1" cap="none" spc="0" dirty="0">
              <a:ln w="0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CAC1341D-6428-EF7B-CE19-9F5769BB2651}"/>
              </a:ext>
            </a:extLst>
          </p:cNvPr>
          <p:cNvGrpSpPr/>
          <p:nvPr/>
        </p:nvGrpSpPr>
        <p:grpSpPr>
          <a:xfrm>
            <a:off x="6597848" y="4723284"/>
            <a:ext cx="2005064" cy="277887"/>
            <a:chOff x="6597848" y="4723284"/>
            <a:chExt cx="2005064" cy="277887"/>
          </a:xfrm>
        </p:grpSpPr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3167CBDC-28AC-9C99-F68D-3CE429584EFA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6597848" y="4723284"/>
              <a:ext cx="2005064" cy="277887"/>
            </a:xfrm>
            <a:prstGeom prst="rect">
              <a:avLst/>
            </a:prstGeom>
          </p:spPr>
        </p:pic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F193AADB-3006-FF9E-EAAA-6A086CEA2546}"/>
                </a:ext>
              </a:extLst>
            </p:cNvPr>
            <p:cNvCxnSpPr/>
            <p:nvPr/>
          </p:nvCxnSpPr>
          <p:spPr>
            <a:xfrm>
              <a:off x="7473915" y="4876808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4" name="Rectangle 53">
            <a:extLst>
              <a:ext uri="{FF2B5EF4-FFF2-40B4-BE49-F238E27FC236}">
                <a16:creationId xmlns:a16="http://schemas.microsoft.com/office/drawing/2014/main" id="{194AA78C-88E3-D074-B882-86ACA7A1CFA2}"/>
              </a:ext>
            </a:extLst>
          </p:cNvPr>
          <p:cNvSpPr/>
          <p:nvPr/>
        </p:nvSpPr>
        <p:spPr>
          <a:xfrm>
            <a:off x="9683649" y="4323174"/>
            <a:ext cx="61587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  <a:solidFill>
                  <a:srgbClr val="FF0000"/>
                </a:solidFill>
              </a:rPr>
              <a:t>z &gt; j</a:t>
            </a:r>
            <a:endParaRPr lang="en-US" sz="2000" b="1" cap="none" spc="0" dirty="0">
              <a:ln w="0"/>
              <a:solidFill>
                <a:srgbClr val="FF0000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EC4843-C208-5451-5024-F1B1831233DA}"/>
              </a:ext>
            </a:extLst>
          </p:cNvPr>
          <p:cNvGrpSpPr/>
          <p:nvPr/>
        </p:nvGrpSpPr>
        <p:grpSpPr>
          <a:xfrm>
            <a:off x="9646872" y="4723284"/>
            <a:ext cx="2395303" cy="276964"/>
            <a:chOff x="9646872" y="4723284"/>
            <a:chExt cx="2395303" cy="276964"/>
          </a:xfrm>
        </p:grpSpPr>
        <p:pic>
          <p:nvPicPr>
            <p:cNvPr id="56" name="Picture 55">
              <a:extLst>
                <a:ext uri="{FF2B5EF4-FFF2-40B4-BE49-F238E27FC236}">
                  <a16:creationId xmlns:a16="http://schemas.microsoft.com/office/drawing/2014/main" id="{B0187C5C-E353-9201-1A69-384E48B3E49F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9646872" y="4723284"/>
              <a:ext cx="2395303" cy="276964"/>
            </a:xfrm>
            <a:prstGeom prst="rect">
              <a:avLst/>
            </a:prstGeom>
          </p:spPr>
        </p:pic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7E2AF40A-38D4-3869-2AF2-73405D79DA14}"/>
                </a:ext>
              </a:extLst>
            </p:cNvPr>
            <p:cNvCxnSpPr/>
            <p:nvPr/>
          </p:nvCxnSpPr>
          <p:spPr>
            <a:xfrm>
              <a:off x="10784006" y="4861584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8A934DB-0F83-7BAB-B7BB-C83E686F5B44}"/>
              </a:ext>
            </a:extLst>
          </p:cNvPr>
          <p:cNvGrpSpPr/>
          <p:nvPr/>
        </p:nvGrpSpPr>
        <p:grpSpPr>
          <a:xfrm>
            <a:off x="9665290" y="5010053"/>
            <a:ext cx="2039846" cy="250848"/>
            <a:chOff x="9665290" y="5010053"/>
            <a:chExt cx="2039846" cy="250848"/>
          </a:xfrm>
        </p:grpSpPr>
        <p:pic>
          <p:nvPicPr>
            <p:cNvPr id="60" name="Picture 59">
              <a:extLst>
                <a:ext uri="{FF2B5EF4-FFF2-40B4-BE49-F238E27FC236}">
                  <a16:creationId xmlns:a16="http://schemas.microsoft.com/office/drawing/2014/main" id="{BC5089C2-FF37-54D5-B5CC-F0C29D6FDCE5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9665290" y="5010053"/>
              <a:ext cx="2039846" cy="250848"/>
            </a:xfrm>
            <a:prstGeom prst="rect">
              <a:avLst/>
            </a:prstGeom>
          </p:spPr>
        </p:pic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F26BA1D6-2ABA-49A1-5BFF-3244AF0F50C5}"/>
                </a:ext>
              </a:extLst>
            </p:cNvPr>
            <p:cNvCxnSpPr/>
            <p:nvPr/>
          </p:nvCxnSpPr>
          <p:spPr>
            <a:xfrm>
              <a:off x="10567356" y="5135477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B35440E1-3408-457A-C8DD-BA5DBCC67BE1}"/>
              </a:ext>
            </a:extLst>
          </p:cNvPr>
          <p:cNvSpPr/>
          <p:nvPr/>
        </p:nvSpPr>
        <p:spPr>
          <a:xfrm>
            <a:off x="8242746" y="5680412"/>
            <a:ext cx="217880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cap="none" spc="0" dirty="0">
                <a:ln w="0"/>
                <a:solidFill>
                  <a:srgbClr val="FF0000"/>
                </a:solidFill>
              </a:rPr>
              <a:t>виняток (завжди)</a:t>
            </a:r>
            <a:endParaRPr lang="en-US" sz="2000" cap="none" spc="0" dirty="0">
              <a:ln w="0"/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041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691"/>
    </mc:Choice>
    <mc:Fallback xmlns="">
      <p:transition spd="slow" advTm="21691"/>
    </mc:Fallback>
  </mc:AlternateContent>
  <p:extLst>
    <p:ext uri="{3A86A75C-4F4B-4683-9AE1-C65F6400EC91}">
      <p14:laserTraceLst xmlns:p14="http://schemas.microsoft.com/office/powerpoint/2010/main">
        <p14:tracePtLst>
          <p14:tracePt t="8259" x="9818688" y="4960938"/>
          <p14:tracePt t="8265" x="9826625" y="4968875"/>
          <p14:tracePt t="8275" x="9834563" y="4986338"/>
          <p14:tracePt t="8292" x="9869488" y="5003800"/>
          <p14:tracePt t="8309" x="9877425" y="5003800"/>
          <p14:tracePt t="8325" x="9902825" y="5011738"/>
          <p14:tracePt t="8342" x="9928225" y="5011738"/>
          <p14:tracePt t="8358" x="9945688" y="5011738"/>
          <p14:tracePt t="8375" x="10006013" y="4994275"/>
          <p14:tracePt t="8392" x="10107613" y="4976813"/>
          <p14:tracePt t="8408" x="10166350" y="4968875"/>
          <p14:tracePt t="8425" x="10193338" y="4960938"/>
          <p14:tracePt t="8442" x="10193338" y="4951413"/>
          <p14:tracePt t="8473" x="10193338" y="4943475"/>
          <p14:tracePt t="8481" x="10193338" y="4926013"/>
          <p14:tracePt t="8491" x="10193338" y="4910138"/>
          <p14:tracePt t="8508" x="10193338" y="4875213"/>
          <p14:tracePt t="8525" x="10183813" y="4832350"/>
          <p14:tracePt t="8542" x="10183813" y="4806950"/>
          <p14:tracePt t="8558" x="10166350" y="4764088"/>
          <p14:tracePt t="8575" x="10115550" y="4713288"/>
          <p14:tracePt t="8592" x="10082213" y="4687888"/>
          <p14:tracePt t="8609" x="10056813" y="4679950"/>
          <p14:tracePt t="8624" x="10021888" y="4672013"/>
          <p14:tracePt t="8641" x="9996488" y="4672013"/>
          <p14:tracePt t="8658" x="9971088" y="4672013"/>
          <p14:tracePt t="8675" x="9937750" y="4679950"/>
          <p14:tracePt t="8677" x="9920288" y="4687888"/>
          <p14:tracePt t="8691" x="9912350" y="4687888"/>
          <p14:tracePt t="8693" x="9894888" y="4705350"/>
          <p14:tracePt t="8708" x="9877425" y="4730750"/>
          <p14:tracePt t="8725" x="9877425" y="4756150"/>
          <p14:tracePt t="8742" x="9869488" y="4781550"/>
          <p14:tracePt t="8759" x="9861550" y="4806950"/>
          <p14:tracePt t="8774" x="9861550" y="4857750"/>
          <p14:tracePt t="8791" x="9861550" y="4910138"/>
          <p14:tracePt t="8808" x="9861550" y="4951413"/>
          <p14:tracePt t="8825" x="9861550" y="4976813"/>
          <p14:tracePt t="8826" x="9861550" y="4994275"/>
          <p14:tracePt t="8842" x="9869488" y="5011738"/>
          <p14:tracePt t="8842" x="9877425" y="5019675"/>
          <p14:tracePt t="8858" x="9894888" y="5029200"/>
          <p14:tracePt t="8875" x="9912350" y="5054600"/>
          <p14:tracePt t="8891" x="9928225" y="5070475"/>
          <p14:tracePt t="8908" x="9953625" y="5080000"/>
          <p14:tracePt t="8924" x="9980613" y="5080000"/>
          <p14:tracePt t="8941" x="10006013" y="5080000"/>
          <p14:tracePt t="8958" x="10039350" y="5070475"/>
          <p14:tracePt t="8975" x="10047288" y="5054600"/>
          <p14:tracePt t="8991" x="10074275" y="5029200"/>
          <p14:tracePt t="9008" x="10082213" y="5011738"/>
          <p14:tracePt t="9025" x="10090150" y="4976813"/>
          <p14:tracePt t="9041" x="10090150" y="4926013"/>
          <p14:tracePt t="9057" x="10090150" y="4867275"/>
          <p14:tracePt t="9074" x="10074275" y="4799013"/>
          <p14:tracePt t="9092" x="10013950" y="4713288"/>
          <p14:tracePt t="9108" x="9945688" y="4654550"/>
          <p14:tracePt t="9125" x="9886950" y="4619625"/>
          <p14:tracePt t="9141" x="9861550" y="4611688"/>
          <p14:tracePt t="9158" x="9852025" y="4611688"/>
          <p14:tracePt t="9175" x="9834563" y="4629150"/>
          <p14:tracePt t="9192" x="9809163" y="4654550"/>
          <p14:tracePt t="9207" x="9783763" y="4679950"/>
          <p14:tracePt t="9225" x="9758363" y="4730750"/>
          <p14:tracePt t="9242" x="9758363" y="4748213"/>
          <p14:tracePt t="9257" x="9750425" y="4764088"/>
          <p14:tracePt t="9275" x="9740900" y="4791075"/>
          <p14:tracePt t="9291" x="9740900" y="4806950"/>
          <p14:tracePt t="9308" x="9740900" y="4816475"/>
          <p14:tracePt t="9324" x="9740900" y="4832350"/>
          <p14:tracePt t="9341" x="9750425" y="4857750"/>
          <p14:tracePt t="9343" x="9750425" y="4867275"/>
          <p14:tracePt t="9358" x="9750425" y="4875213"/>
          <p14:tracePt t="9375" x="9767888" y="4884738"/>
          <p14:tracePt t="9391" x="9775825" y="4900613"/>
          <p14:tracePt t="9408" x="9783763" y="4926013"/>
          <p14:tracePt t="9424" x="9809163" y="4943475"/>
          <p14:tracePt t="9441" x="9834563" y="4951413"/>
          <p14:tracePt t="9458" x="9861550" y="4960938"/>
          <p14:tracePt t="9475" x="9877425" y="4968875"/>
          <p14:tracePt t="9491" x="9912350" y="4968875"/>
          <p14:tracePt t="9507" x="9963150" y="4976813"/>
          <p14:tracePt t="9524" x="9980613" y="4976813"/>
          <p14:tracePt t="9541" x="10006013" y="4976813"/>
          <p14:tracePt t="9558" x="10013950" y="4976813"/>
          <p14:tracePt t="9575" x="10039350" y="4960938"/>
          <p14:tracePt t="9591" x="10074275" y="4935538"/>
          <p14:tracePt t="9592" x="10082213" y="4918075"/>
          <p14:tracePt t="9608" x="10099675" y="4884738"/>
          <p14:tracePt t="9625" x="10115550" y="4857750"/>
          <p14:tracePt t="9641" x="10125075" y="4824413"/>
          <p14:tracePt t="9657" x="10133013" y="4791075"/>
          <p14:tracePt t="9674" x="10140950" y="4748213"/>
          <p14:tracePt t="9691" x="10140950" y="4713288"/>
          <p14:tracePt t="9708" x="10140950" y="4687888"/>
          <p14:tracePt t="9725" x="10125075" y="4679950"/>
          <p14:tracePt t="9742" x="10107613" y="4662488"/>
          <p14:tracePt t="9742" x="10090150" y="4662488"/>
          <p14:tracePt t="9758" x="10074275" y="4654550"/>
          <p14:tracePt t="9759" x="10047288" y="4654550"/>
          <p14:tracePt t="9774" x="9988550" y="4645025"/>
          <p14:tracePt t="9791" x="9953625" y="4645025"/>
          <p14:tracePt t="9808" x="9937750" y="4645025"/>
          <p14:tracePt t="9824" x="9912350" y="4645025"/>
          <p14:tracePt t="9841" x="9894888" y="4662488"/>
          <p14:tracePt t="9857" x="9861550" y="4679950"/>
          <p14:tracePt t="9874" x="9826625" y="4697413"/>
          <p14:tracePt t="9891" x="9809163" y="4713288"/>
          <p14:tracePt t="9907" x="9801225" y="4738688"/>
          <p14:tracePt t="9923" x="9793288" y="4756150"/>
          <p14:tracePt t="9941" x="9783763" y="4791075"/>
          <p14:tracePt t="9958" x="9783763" y="4816475"/>
          <p14:tracePt t="9975" x="9783763" y="4849813"/>
          <p14:tracePt t="9991" x="9783763" y="4867275"/>
          <p14:tracePt t="10008" x="9793288" y="4884738"/>
          <p14:tracePt t="10009" x="9801225" y="4892675"/>
          <p14:tracePt t="10024" x="9809163" y="4918075"/>
          <p14:tracePt t="10040" x="9818688" y="4943475"/>
          <p14:tracePt t="10057" x="9834563" y="4968875"/>
          <p14:tracePt t="10074" x="9852025" y="4986338"/>
          <p14:tracePt t="10091" x="9869488" y="5011738"/>
          <p14:tracePt t="10108" x="9894888" y="5029200"/>
          <p14:tracePt t="10125" x="9945688" y="5045075"/>
          <p14:tracePt t="10126" x="9963150" y="5062538"/>
          <p14:tracePt t="10141" x="9988550" y="5062538"/>
          <p14:tracePt t="10142" x="10006013" y="5062538"/>
          <p14:tracePt t="10157" x="10021888" y="5062538"/>
          <p14:tracePt t="10158" x="10031413" y="5062538"/>
          <p14:tracePt t="10174" x="10039350" y="5062538"/>
          <p14:tracePt t="10191" x="10047288" y="5062538"/>
          <p14:tracePt t="10207" x="10056813" y="5062538"/>
          <p14:tracePt t="10224" x="10056813" y="5054600"/>
          <p14:tracePt t="10241" x="10074275" y="5045075"/>
          <p14:tracePt t="10257" x="10090150" y="5019675"/>
          <p14:tracePt t="10258" x="10099675" y="5003800"/>
          <p14:tracePt t="10274" x="10133013" y="4976813"/>
          <p14:tracePt t="10291" x="10140950" y="4951413"/>
          <p14:tracePt t="10307" x="10150475" y="4935538"/>
          <p14:tracePt t="10324" x="10150475" y="4926013"/>
          <p14:tracePt t="10341" x="10150475" y="4910138"/>
          <p14:tracePt t="10358" x="10150475" y="4892675"/>
          <p14:tracePt t="10374" x="10150475" y="4884738"/>
          <p14:tracePt t="10393" x="10150475" y="4875213"/>
          <p14:tracePt t="10408" x="10150475" y="4867275"/>
          <p14:tracePt t="10409" x="10150475" y="4857750"/>
          <p14:tracePt t="10424" x="10140950" y="4832350"/>
          <p14:tracePt t="10441" x="10133013" y="4806950"/>
          <p14:tracePt t="10457" x="10125075" y="4799013"/>
          <p14:tracePt t="10474" x="10107613" y="4773613"/>
          <p14:tracePt t="10491" x="10082213" y="4756150"/>
          <p14:tracePt t="10507" x="10064750" y="4738688"/>
          <p14:tracePt t="10524" x="10039350" y="4730750"/>
          <p14:tracePt t="10541" x="10013950" y="4730750"/>
          <p14:tracePt t="10557" x="9980613" y="4730750"/>
          <p14:tracePt t="10574" x="9945688" y="4730750"/>
          <p14:tracePt t="10591" x="9902825" y="4730750"/>
          <p14:tracePt t="10607" x="9886950" y="4730750"/>
          <p14:tracePt t="10624" x="9861550" y="4730750"/>
          <p14:tracePt t="10641" x="9826625" y="4748213"/>
          <p14:tracePt t="10658" x="9801225" y="4781550"/>
          <p14:tracePt t="10659" x="9793288" y="4799013"/>
          <p14:tracePt t="10674" x="9775825" y="4806950"/>
          <p14:tracePt t="10691" x="9775825" y="4841875"/>
          <p14:tracePt t="10707" x="9775825" y="4867275"/>
          <p14:tracePt t="10724" x="9775825" y="4884738"/>
          <p14:tracePt t="10741" x="9775825" y="4918075"/>
          <p14:tracePt t="10757" x="9775825" y="4951413"/>
          <p14:tracePt t="10774" x="9793288" y="4986338"/>
          <p14:tracePt t="10791" x="9818688" y="5019675"/>
          <p14:tracePt t="10807" x="9834563" y="5037138"/>
          <p14:tracePt t="10809" x="9852025" y="5045075"/>
          <p14:tracePt t="10824" x="9877425" y="5062538"/>
          <p14:tracePt t="10840" x="9894888" y="5070475"/>
          <p14:tracePt t="10857" x="9953625" y="5070475"/>
          <p14:tracePt t="10874" x="10006013" y="5070475"/>
          <p14:tracePt t="10891" x="10074275" y="5045075"/>
          <p14:tracePt t="10907" x="10125075" y="5011738"/>
          <p14:tracePt t="10909" x="10140950" y="4994275"/>
          <p14:tracePt t="10924" x="10150475" y="4986338"/>
          <p14:tracePt t="10924" x="10150475" y="4968875"/>
          <p14:tracePt t="10940" x="10158413" y="4943475"/>
          <p14:tracePt t="10957" x="10158413" y="4935538"/>
          <p14:tracePt t="10974" x="10158413" y="4910138"/>
          <p14:tracePt t="10991" x="10158413" y="4884738"/>
          <p14:tracePt t="11007" x="10158413" y="4867275"/>
          <p14:tracePt t="11024" x="10140950" y="4832350"/>
          <p14:tracePt t="11040" x="10115550" y="4781550"/>
          <p14:tracePt t="11059" x="10090150" y="4738688"/>
          <p14:tracePt t="11075" x="10074275" y="4730750"/>
          <p14:tracePt t="11091" x="10056813" y="4713288"/>
          <p14:tracePt t="11107" x="10031413" y="4697413"/>
          <p14:tracePt t="11124" x="10013950" y="4687888"/>
          <p14:tracePt t="11142" x="9996488" y="4687888"/>
          <p14:tracePt t="11146" x="9988550" y="4687888"/>
          <p14:tracePt t="11158" x="9971088" y="4687888"/>
          <p14:tracePt t="11175" x="9945688" y="4687888"/>
          <p14:tracePt t="11192" x="9920288" y="4697413"/>
          <p14:tracePt t="11208" x="9912350" y="4705350"/>
          <p14:tracePt t="11225" x="9902825" y="4713288"/>
          <p14:tracePt t="11243" x="9894888" y="4722813"/>
          <p14:tracePt t="11259" x="9877425" y="4730750"/>
          <p14:tracePt t="11277" x="9869488" y="4738688"/>
          <p14:tracePt t="11281" x="9869488" y="4748213"/>
          <p14:tracePt t="11295" x="9861550" y="4764088"/>
          <p14:tracePt t="11311" x="9852025" y="4764088"/>
          <p14:tracePt t="11328" x="9852025" y="4791075"/>
          <p14:tracePt t="11346" x="9844088" y="4806950"/>
          <p14:tracePt t="11352" x="9844088" y="4816475"/>
          <p14:tracePt t="11359" x="9844088" y="4824413"/>
          <p14:tracePt t="11373" x="9844088" y="4841875"/>
          <p14:tracePt t="11379" x="9844088" y="4857750"/>
          <p14:tracePt t="11384" x="9844088" y="4875213"/>
          <p14:tracePt t="11389" x="9844088" y="4892675"/>
          <p14:tracePt t="11400" x="9844088" y="4910138"/>
          <p14:tracePt t="11411" x="9852025" y="4926013"/>
          <p14:tracePt t="11417" x="9861550" y="4951413"/>
          <p14:tracePt t="11423" x="9877425" y="4976813"/>
          <p14:tracePt t="11437" x="9902825" y="5003800"/>
          <p14:tracePt t="11452" x="9928225" y="5011738"/>
          <p14:tracePt t="11465" x="9937750" y="5011738"/>
          <p14:tracePt t="11471" x="9953625" y="5011738"/>
          <p14:tracePt t="11478" x="9971088" y="5019675"/>
          <p14:tracePt t="11482" x="9996488" y="5019675"/>
          <p14:tracePt t="11498" x="10013950" y="5019675"/>
          <p14:tracePt t="11514" x="10031413" y="5019675"/>
          <p14:tracePt t="11532" x="10047288" y="4986338"/>
          <p14:tracePt t="11539" x="10056813" y="4976813"/>
          <p14:tracePt t="11548" x="10064750" y="4968875"/>
          <p14:tracePt t="11554" x="10074275" y="4943475"/>
          <p14:tracePt t="11563" x="10074275" y="4926013"/>
          <p14:tracePt t="11570" x="10082213" y="4910138"/>
          <p14:tracePt t="11577" x="10090150" y="4875213"/>
          <p14:tracePt t="11593" x="10107613" y="4824413"/>
          <p14:tracePt t="11608" x="10107613" y="4781550"/>
          <p14:tracePt t="11624" x="10107613" y="4738688"/>
          <p14:tracePt t="11638" x="10107613" y="4722813"/>
          <p14:tracePt t="11649" x="10090150" y="4679950"/>
          <p14:tracePt t="11657" x="10082213" y="4662488"/>
          <p14:tracePt t="11663" x="10064750" y="4654550"/>
          <p14:tracePt t="11672" x="10047288" y="4629150"/>
          <p14:tracePt t="11677" x="10039350" y="4629150"/>
          <p14:tracePt t="11695" x="9996488" y="4619625"/>
          <p14:tracePt t="11712" x="9953625" y="4619625"/>
          <p14:tracePt t="11729" x="9894888" y="4619625"/>
          <p14:tracePt t="11734" x="9869488" y="4637088"/>
          <p14:tracePt t="11752" x="9826625" y="4662488"/>
          <p14:tracePt t="11758" x="9801225" y="4679950"/>
          <p14:tracePt t="11764" x="9783763" y="4697413"/>
          <p14:tracePt t="11781" x="9758363" y="4722813"/>
          <p14:tracePt t="11796" x="9750425" y="4748213"/>
          <p14:tracePt t="11811" x="9750425" y="4764088"/>
          <p14:tracePt t="11817" x="9750425" y="4773613"/>
          <p14:tracePt t="11823" x="9750425" y="4781550"/>
          <p14:tracePt t="11834" x="9750425" y="4791075"/>
          <p14:tracePt t="11852" x="9750425" y="4799013"/>
          <p14:tracePt t="11868" x="9758363" y="4806950"/>
          <p14:tracePt t="11884" x="9767888" y="4806950"/>
          <p14:tracePt t="11895" x="9767888" y="4816475"/>
          <p14:tracePt t="11911" x="9767888" y="4824413"/>
          <p14:tracePt t="11917" x="9775825" y="4824413"/>
          <p14:tracePt t="12004" x="9783763" y="4832350"/>
          <p14:tracePt t="12064" x="9793288" y="4832350"/>
          <p14:tracePt t="12074" x="9793288" y="4841875"/>
          <p14:tracePt t="12097" x="9801225" y="4841875"/>
          <p14:tracePt t="12112" x="9809163" y="4849813"/>
          <p14:tracePt t="12127" x="9818688" y="4857750"/>
          <p14:tracePt t="12134" x="9826625" y="4867275"/>
          <p14:tracePt t="12153" x="9834563" y="4884738"/>
          <p14:tracePt t="12168" x="9844088" y="4884738"/>
          <p14:tracePt t="12180" x="9852025" y="4884738"/>
          <p14:tracePt t="12190" x="9861550" y="4892675"/>
          <p14:tracePt t="12291" x="9861550" y="4900613"/>
          <p14:tracePt t="12315" x="9861550" y="4910138"/>
          <p14:tracePt t="12329" x="9861550" y="4918075"/>
          <p14:tracePt t="12355" x="9861550" y="4926013"/>
          <p14:tracePt t="12364" x="9852025" y="4926013"/>
          <p14:tracePt t="12377" x="9852025" y="4935538"/>
          <p14:tracePt t="12395" x="9844088" y="4943475"/>
          <p14:tracePt t="12402" x="9844088" y="4951413"/>
          <p14:tracePt t="12407" x="9844088" y="4960938"/>
          <p14:tracePt t="12420" x="9844088" y="4968875"/>
          <p14:tracePt t="12428" x="9834563" y="4976813"/>
          <p14:tracePt t="12442" x="9826625" y="4986338"/>
          <p14:tracePt t="12448" x="9826625" y="4994275"/>
          <p14:tracePt t="12454" x="9818688" y="5003800"/>
          <p14:tracePt t="12466" x="9818688" y="5019675"/>
          <p14:tracePt t="12474" x="9809163" y="5037138"/>
          <p14:tracePt t="12480" x="9809163" y="5054600"/>
          <p14:tracePt t="12491" x="9809163" y="5070475"/>
          <p14:tracePt t="12503" x="9801225" y="5097463"/>
          <p14:tracePt t="12522" x="9801225" y="5113338"/>
          <p14:tracePt t="12536" x="9801225" y="5122863"/>
          <p14:tracePt t="12541" x="9801225" y="5130800"/>
          <p14:tracePt t="12553" x="9801225" y="5148263"/>
          <p14:tracePt t="12568" x="9809163" y="5164138"/>
          <p14:tracePt t="12581" x="9818688" y="5164138"/>
          <p14:tracePt t="12597" x="9818688" y="5173663"/>
          <p14:tracePt t="12613" x="9826625" y="5181600"/>
          <p14:tracePt t="12629" x="9834563" y="5189538"/>
          <p14:tracePt t="12635" x="9844088" y="5207000"/>
          <p14:tracePt t="12654" x="9877425" y="5216525"/>
          <p14:tracePt t="12664" x="9894888" y="5224463"/>
          <p14:tracePt t="12668" x="9912350" y="5232400"/>
          <p14:tracePt t="12676" x="9928225" y="5241925"/>
          <p14:tracePt t="12682" x="9945688" y="5241925"/>
          <p14:tracePt t="12690" x="9953625" y="5241925"/>
          <p14:tracePt t="12697" x="9963150" y="5241925"/>
          <p14:tracePt t="12713" x="9971088" y="5241925"/>
          <p14:tracePt t="12722" x="9988550" y="5224463"/>
          <p14:tracePt t="12734" x="9996488" y="5207000"/>
          <p14:tracePt t="12740" x="10013950" y="5199063"/>
          <p14:tracePt t="12761" x="10056813" y="5173663"/>
          <p14:tracePt t="12779" x="10074275" y="5156200"/>
          <p14:tracePt t="12796" x="10074275" y="5148263"/>
          <p14:tracePt t="12800" x="10074275" y="5130800"/>
          <p14:tracePt t="12816" x="10074275" y="5105400"/>
          <p14:tracePt t="12824" x="10074275" y="5080000"/>
          <p14:tracePt t="12830" x="10064750" y="5062538"/>
          <p14:tracePt t="12847" x="10056813" y="5037138"/>
          <p14:tracePt t="12859" x="10047288" y="5019675"/>
          <p14:tracePt t="12863" x="10047288" y="5011738"/>
          <p14:tracePt t="12878" x="10031413" y="5003800"/>
          <p14:tracePt t="12884" x="10021888" y="4994275"/>
          <p14:tracePt t="12900" x="9996488" y="4986338"/>
          <p14:tracePt t="12905" x="9988550" y="4976813"/>
          <p14:tracePt t="12912" x="9971088" y="4968875"/>
          <p14:tracePt t="12916" x="9953625" y="4960938"/>
          <p14:tracePt t="12933" x="9945688" y="4960938"/>
          <p14:tracePt t="12949" x="9937750" y="4960938"/>
          <p14:tracePt t="12962" x="9928225" y="4960938"/>
          <p14:tracePt t="12967" x="9920288" y="4960938"/>
          <p14:tracePt t="12972" x="9902825" y="4960938"/>
          <p14:tracePt t="12978" x="9894888" y="4960938"/>
          <p14:tracePt t="12994" x="9886950" y="4976813"/>
          <p14:tracePt t="13000" x="9869488" y="4986338"/>
          <p14:tracePt t="13005" x="9869488" y="4994275"/>
          <p14:tracePt t="13016" x="9861550" y="5011738"/>
          <p14:tracePt t="13029" x="9826625" y="5045075"/>
          <p14:tracePt t="13045" x="9818688" y="5062538"/>
          <p14:tracePt t="13063" x="9801225" y="5097463"/>
          <p14:tracePt t="13067" x="9793288" y="5122863"/>
          <p14:tracePt t="13073" x="9793288" y="5148263"/>
          <p14:tracePt t="13081" x="9793288" y="5164138"/>
          <p14:tracePt t="13097" x="9793288" y="5216525"/>
          <p14:tracePt t="13111" x="9793288" y="5224463"/>
          <p14:tracePt t="13116" x="9801225" y="5249863"/>
          <p14:tracePt t="13128" x="9834563" y="5283200"/>
          <p14:tracePt t="13143" x="9834563" y="5292725"/>
          <p14:tracePt t="13147" x="9844088" y="5292725"/>
          <p14:tracePt t="13163" x="9861550" y="5300663"/>
          <p14:tracePt t="13169" x="9869488" y="5310188"/>
          <p14:tracePt t="13181" x="9877425" y="5318125"/>
          <p14:tracePt t="13193" x="9886950" y="5318125"/>
          <p14:tracePt t="13215" x="9902825" y="5318125"/>
          <p14:tracePt t="13222" x="9920288" y="5318125"/>
          <p14:tracePt t="13231" x="9937750" y="5318125"/>
          <p14:tracePt t="13244" x="9945688" y="5318125"/>
          <p14:tracePt t="13250" x="9963150" y="5310188"/>
          <p14:tracePt t="13255" x="9971088" y="5292725"/>
          <p14:tracePt t="13266" x="9988550" y="5283200"/>
          <p14:tracePt t="13270" x="9996488" y="5267325"/>
          <p14:tracePt t="13283" x="10006013" y="5249863"/>
          <p14:tracePt t="13288" x="10006013" y="5241925"/>
          <p14:tracePt t="13298" x="10006013" y="5224463"/>
          <p14:tracePt t="13312" x="10021888" y="5189538"/>
          <p14:tracePt t="13317" x="10021888" y="5173663"/>
          <p14:tracePt t="13329" x="10021888" y="5164138"/>
          <p14:tracePt t="13347" x="10021888" y="5113338"/>
          <p14:tracePt t="13355" x="10013950" y="5097463"/>
          <p14:tracePt t="13363" x="10006013" y="5070475"/>
          <p14:tracePt t="13379" x="10006013" y="5037138"/>
          <p14:tracePt t="13395" x="9988550" y="5003800"/>
          <p14:tracePt t="13405" x="9980613" y="4994275"/>
          <p14:tracePt t="13417" x="9971088" y="4986338"/>
          <p14:tracePt t="13423" x="9963150" y="4976813"/>
          <p14:tracePt t="13437" x="9945688" y="4976813"/>
          <p14:tracePt t="13443" x="9937750" y="4976813"/>
          <p14:tracePt t="13458" x="9928225" y="4976813"/>
          <p14:tracePt t="13470" x="9920288" y="4976813"/>
          <p14:tracePt t="13475" x="9902825" y="4976813"/>
          <p14:tracePt t="13480" x="9886950" y="4976813"/>
          <p14:tracePt t="13491" x="9861550" y="4976813"/>
          <p14:tracePt t="13497" x="9852025" y="4986338"/>
          <p14:tracePt t="13512" x="9826625" y="4994275"/>
          <p14:tracePt t="13517" x="9809163" y="5003800"/>
          <p14:tracePt t="13533" x="9775825" y="5019675"/>
          <p14:tracePt t="13540" x="9767888" y="5029200"/>
          <p14:tracePt t="13548" x="9758363" y="5037138"/>
          <p14:tracePt t="13563" x="9750425" y="5045075"/>
          <p14:tracePt t="13576" x="9750425" y="5054600"/>
          <p14:tracePt t="13596" x="9750425" y="5070475"/>
          <p14:tracePt t="13600" x="9750425" y="5087938"/>
          <p14:tracePt t="13606" x="9750425" y="5097463"/>
          <p14:tracePt t="13614" x="9750425" y="5113338"/>
          <p14:tracePt t="13630" x="9758363" y="5130800"/>
          <p14:tracePt t="13639" x="9775825" y="5138738"/>
          <p14:tracePt t="13650" x="9783763" y="5156200"/>
          <p14:tracePt t="13666" x="9801225" y="5181600"/>
          <p14:tracePt t="13672" x="9818688" y="5189538"/>
          <p14:tracePt t="13687" x="9834563" y="5216525"/>
          <p14:tracePt t="13703" x="9861550" y="5224463"/>
          <p14:tracePt t="13708" x="9869488" y="5232400"/>
          <p14:tracePt t="13725" x="9886950" y="5241925"/>
          <p14:tracePt t="13731" x="9902825" y="5249863"/>
          <p14:tracePt t="13739" x="9912350" y="5249863"/>
          <p14:tracePt t="13756" x="9953625" y="5241925"/>
          <p14:tracePt t="13762" x="9971088" y="5232400"/>
          <p14:tracePt t="13777" x="9988550" y="5216525"/>
          <p14:tracePt t="13785" x="10006013" y="5207000"/>
          <p14:tracePt t="13789" x="10013950" y="5199063"/>
          <p14:tracePt t="13799" x="10031413" y="5189538"/>
          <p14:tracePt t="13810" x="10031413" y="5156200"/>
          <p14:tracePt t="13817" x="10031413" y="5138738"/>
          <p14:tracePt t="13826" x="10031413" y="5122863"/>
          <p14:tracePt t="13845" x="10031413" y="5080000"/>
          <p14:tracePt t="13850" x="10031413" y="5062538"/>
          <p14:tracePt t="13858" x="10031413" y="5045075"/>
          <p14:tracePt t="13871" x="10013950" y="5029200"/>
          <p14:tracePt t="13878" x="10006013" y="4994275"/>
          <p14:tracePt t="13883" x="9996488" y="4976813"/>
          <p14:tracePt t="13897" x="9971088" y="4943475"/>
          <p14:tracePt t="13909" x="9963150" y="4935538"/>
          <p14:tracePt t="13914" x="9953625" y="4926013"/>
          <p14:tracePt t="13927" x="9920288" y="4926013"/>
          <p14:tracePt t="13943" x="9894888" y="4926013"/>
          <p14:tracePt t="13960" x="9861550" y="4943475"/>
          <p14:tracePt t="13977" x="9818688" y="4968875"/>
          <p14:tracePt t="13984" x="9801225" y="4994275"/>
          <p14:tracePt t="13990" x="9783763" y="5011738"/>
          <p14:tracePt t="13997" x="9775825" y="5045075"/>
          <p14:tracePt t="14006" x="9775825" y="5054600"/>
          <p14:tracePt t="14012" x="9758363" y="5087938"/>
          <p14:tracePt t="14027" x="9758363" y="5113338"/>
          <p14:tracePt t="14030" x="9767888" y="5138738"/>
          <p14:tracePt t="14038" x="9775825" y="5156200"/>
          <p14:tracePt t="14047" x="9793288" y="5189538"/>
          <p14:tracePt t="14058" x="9809163" y="5207000"/>
          <p14:tracePt t="14063" x="9818688" y="5224463"/>
          <p14:tracePt t="14068" x="9834563" y="5232400"/>
          <p14:tracePt t="14083" x="9852025" y="5249863"/>
          <p14:tracePt t="14099" x="9869488" y="5257800"/>
          <p14:tracePt t="14115" x="9886950" y="5257800"/>
          <p14:tracePt t="14123" x="9912350" y="5257800"/>
          <p14:tracePt t="14141" x="9945688" y="5257800"/>
          <p14:tracePt t="14162" x="9996488" y="5241925"/>
          <p14:tracePt t="14179" x="10006013" y="5224463"/>
          <p14:tracePt t="14184" x="10013950" y="5224463"/>
          <p14:tracePt t="14196" x="10021888" y="5207000"/>
          <p14:tracePt t="14201" x="10021888" y="5199063"/>
          <p14:tracePt t="14212" x="10031413" y="5181600"/>
          <p14:tracePt t="14216" x="10039350" y="5164138"/>
          <p14:tracePt t="14229" x="10039350" y="5156200"/>
          <p14:tracePt t="14244" x="10039350" y="5148263"/>
          <p14:tracePt t="14249" x="10039350" y="5138738"/>
          <p14:tracePt t="14263" x="10039350" y="5130800"/>
          <p14:tracePt t="14357" x="10039350" y="5138738"/>
          <p14:tracePt t="14373" x="10039350" y="5148263"/>
          <p14:tracePt t="14553" x="0" y="0"/>
        </p14:tracePtLst>
      </p14:laserTraceLst>
    </p:ext>
  </p:extLs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1789AE4-135A-42FA-ECFB-24479F437B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38" y="373038"/>
            <a:ext cx="6291158" cy="611192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3A91B5E-3CA2-0F93-B3E5-3D91FC59BE6B}"/>
              </a:ext>
            </a:extLst>
          </p:cNvPr>
          <p:cNvSpPr/>
          <p:nvPr/>
        </p:nvSpPr>
        <p:spPr>
          <a:xfrm>
            <a:off x="8484322" y="373038"/>
            <a:ext cx="15504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cap="none" spc="0" dirty="0">
                <a:ln w="0"/>
              </a:rPr>
              <a:t>зміни </a:t>
            </a:r>
            <a:r>
              <a:rPr lang="uk-UA" sz="2000" b="1" dirty="0">
                <a:ln w="0"/>
              </a:rPr>
              <a:t>тонів</a:t>
            </a:r>
            <a:endParaRPr lang="en-US" sz="2000" b="1" cap="none" spc="0" dirty="0">
              <a:ln w="0"/>
            </a:endParaRPr>
          </a:p>
        </p:txBody>
      </p:sp>
      <p:graphicFrame>
        <p:nvGraphicFramePr>
          <p:cNvPr id="44" name="Table 43">
            <a:extLst>
              <a:ext uri="{FF2B5EF4-FFF2-40B4-BE49-F238E27FC236}">
                <a16:creationId xmlns:a16="http://schemas.microsoft.com/office/drawing/2014/main" id="{2FA01EDA-DC27-1A74-1DF0-59433AA056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887305"/>
              </p:ext>
            </p:extLst>
          </p:nvPr>
        </p:nvGraphicFramePr>
        <p:xfrm>
          <a:off x="6612466" y="880532"/>
          <a:ext cx="5387595" cy="43374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267">
                  <a:extLst>
                    <a:ext uri="{9D8B030D-6E8A-4147-A177-3AD203B41FA5}">
                      <a16:colId xmlns:a16="http://schemas.microsoft.com/office/drawing/2014/main" val="4238828200"/>
                    </a:ext>
                  </a:extLst>
                </a:gridCol>
                <a:gridCol w="1606776">
                  <a:extLst>
                    <a:ext uri="{9D8B030D-6E8A-4147-A177-3AD203B41FA5}">
                      <a16:colId xmlns:a16="http://schemas.microsoft.com/office/drawing/2014/main" val="12959555"/>
                    </a:ext>
                  </a:extLst>
                </a:gridCol>
                <a:gridCol w="1606776">
                  <a:extLst>
                    <a:ext uri="{9D8B030D-6E8A-4147-A177-3AD203B41FA5}">
                      <a16:colId xmlns:a16="http://schemas.microsoft.com/office/drawing/2014/main" val="2789307916"/>
                    </a:ext>
                  </a:extLst>
                </a:gridCol>
                <a:gridCol w="1606776">
                  <a:extLst>
                    <a:ext uri="{9D8B030D-6E8A-4147-A177-3AD203B41FA5}">
                      <a16:colId xmlns:a16="http://schemas.microsoft.com/office/drawing/2014/main" val="3904200247"/>
                    </a:ext>
                  </a:extLst>
                </a:gridCol>
              </a:tblGrid>
              <a:tr h="672256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uk-UA" b="0" dirty="0">
                          <a:solidFill>
                            <a:schemeClr val="tx1"/>
                          </a:solidFill>
                        </a:rPr>
                        <a:t> ↓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uk-UA" b="0" dirty="0">
                          <a:solidFill>
                            <a:schemeClr val="tx1"/>
                          </a:solidFill>
                        </a:rPr>
                        <a:t> →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◌̆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◌̀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◌̄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404170"/>
                  </a:ext>
                </a:extLst>
              </a:tr>
              <a:tr h="1659467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◌̆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/>
                      <a:endParaRPr lang="en-US" b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369813"/>
                  </a:ext>
                </a:extLst>
              </a:tr>
              <a:tr h="1002849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◌̀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358628"/>
                  </a:ext>
                </a:extLst>
              </a:tr>
              <a:tr h="1002849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◌̄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237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975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520"/>
    </mc:Choice>
    <mc:Fallback xmlns="">
      <p:transition spd="slow" advTm="32520"/>
    </mc:Fallback>
  </mc:AlternateContent>
  <p:extLst>
    <p:ext uri="{3A86A75C-4F4B-4683-9AE1-C65F6400EC91}">
      <p14:laserTraceLst xmlns:p14="http://schemas.microsoft.com/office/powerpoint/2010/main">
        <p14:tracePtLst>
          <p14:tracePt t="11223" x="7904163" y="1293813"/>
          <p14:tracePt t="11244" x="7912100" y="1301750"/>
          <p14:tracePt t="11251" x="7921625" y="1327150"/>
          <p14:tracePt t="11259" x="7937500" y="1370013"/>
          <p14:tracePt t="11267" x="7962900" y="1412875"/>
          <p14:tracePt t="11281" x="7980363" y="1455738"/>
          <p14:tracePt t="11282" x="8023225" y="1489075"/>
          <p14:tracePt t="11298" x="8099425" y="1506538"/>
          <p14:tracePt t="11314" x="8175625" y="1497013"/>
          <p14:tracePt t="11331" x="8235950" y="1446213"/>
          <p14:tracePt t="11348" x="8269288" y="1412875"/>
          <p14:tracePt t="11365" x="8286750" y="1377950"/>
          <p14:tracePt t="11382" x="8294688" y="1352550"/>
          <p14:tracePt t="11398" x="8294688" y="1335088"/>
          <p14:tracePt t="11415" x="8294688" y="1309688"/>
          <p14:tracePt t="11431" x="8294688" y="1250950"/>
          <p14:tracePt t="11447" x="8294688" y="1216025"/>
          <p14:tracePt t="11464" x="8286750" y="1165225"/>
          <p14:tracePt t="11481" x="8286750" y="1114425"/>
          <p14:tracePt t="11498" x="8286750" y="1081088"/>
          <p14:tracePt t="11514" x="8286750" y="1071563"/>
          <p14:tracePt t="11532" x="8278813" y="1055688"/>
          <p14:tracePt t="11532" x="8269288" y="1046163"/>
          <p14:tracePt t="11548" x="8261350" y="1046163"/>
          <p14:tracePt t="11548" x="8243888" y="1038225"/>
          <p14:tracePt t="11565" x="8201025" y="1012825"/>
          <p14:tracePt t="11581" x="8116888" y="977900"/>
          <p14:tracePt t="11597" x="8023225" y="962025"/>
          <p14:tracePt t="11614" x="7912100" y="962025"/>
          <p14:tracePt t="11631" x="7869238" y="962025"/>
          <p14:tracePt t="11647" x="7861300" y="962025"/>
          <p14:tracePt t="11664" x="7853363" y="962025"/>
          <p14:tracePt t="11681" x="7827963" y="962025"/>
          <p14:tracePt t="11683" x="7818438" y="962025"/>
          <p14:tracePt t="11698" x="7810500" y="962025"/>
          <p14:tracePt t="11698" x="7802563" y="962025"/>
          <p14:tracePt t="11714" x="7793038" y="969963"/>
          <p14:tracePt t="11731" x="7785100" y="987425"/>
          <p14:tracePt t="11748" x="7775575" y="1003300"/>
          <p14:tracePt t="11764" x="7750175" y="1030288"/>
          <p14:tracePt t="11781" x="7734300" y="1071563"/>
          <p14:tracePt t="11798" x="7716838" y="1114425"/>
          <p14:tracePt t="11815" x="7708900" y="1190625"/>
          <p14:tracePt t="11832" x="7708900" y="1225550"/>
          <p14:tracePt t="11848" x="7708900" y="1268413"/>
          <p14:tracePt t="11864" x="7708900" y="1309688"/>
          <p14:tracePt t="11881" x="7724775" y="1352550"/>
          <p14:tracePt t="11897" x="7750175" y="1403350"/>
          <p14:tracePt t="11914" x="7759700" y="1438275"/>
          <p14:tracePt t="11931" x="7785100" y="1463675"/>
          <p14:tracePt t="11932" x="7793038" y="1481138"/>
          <p14:tracePt t="11948" x="7810500" y="1489075"/>
          <p14:tracePt t="11949" x="7827963" y="1497013"/>
          <p14:tracePt t="11964" x="7896225" y="1514475"/>
          <p14:tracePt t="11981" x="7954963" y="1531938"/>
          <p14:tracePt t="11998" x="8005763" y="1531938"/>
          <p14:tracePt t="12014" x="8056563" y="1539875"/>
          <p14:tracePt t="12031" x="8099425" y="1539875"/>
          <p14:tracePt t="12048" x="8142288" y="1531938"/>
          <p14:tracePt t="12064" x="8210550" y="1506538"/>
          <p14:tracePt t="12081" x="8286750" y="1428750"/>
          <p14:tracePt t="12098" x="8312150" y="1377950"/>
          <p14:tracePt t="12114" x="8329613" y="1344613"/>
          <p14:tracePt t="12131" x="8329613" y="1258888"/>
          <p14:tracePt t="12148" x="8329613" y="1182688"/>
          <p14:tracePt t="12164" x="8329613" y="1096963"/>
          <p14:tracePt t="12181" x="8286750" y="995363"/>
          <p14:tracePt t="12182" x="8261350" y="944563"/>
          <p14:tracePt t="12197" x="8228013" y="884238"/>
          <p14:tracePt t="12214" x="8134350" y="774700"/>
          <p14:tracePt t="12215" x="8116888" y="757238"/>
          <p14:tracePt t="12231" x="8048625" y="731838"/>
          <p14:tracePt t="12247" x="7954963" y="723900"/>
          <p14:tracePt t="12264" x="7853363" y="723900"/>
          <p14:tracePt t="12281" x="7699375" y="774700"/>
          <p14:tracePt t="12297" x="7597775" y="858838"/>
          <p14:tracePt t="12314" x="7512050" y="952500"/>
          <p14:tracePt t="12331" x="7461250" y="1030288"/>
          <p14:tracePt t="12347" x="7435850" y="1190625"/>
          <p14:tracePt t="12349" x="7435850" y="1243013"/>
          <p14:tracePt t="12364" x="7470775" y="1403350"/>
          <p14:tracePt t="12381" x="7554913" y="1557338"/>
          <p14:tracePt t="12397" x="7716838" y="1693863"/>
          <p14:tracePt t="12414" x="7869238" y="1727200"/>
          <p14:tracePt t="12431" x="7997825" y="1727200"/>
          <p14:tracePt t="12447" x="8081963" y="1701800"/>
          <p14:tracePt t="12448" x="8099425" y="1684338"/>
          <p14:tracePt t="12464" x="8134350" y="1651000"/>
          <p14:tracePt t="12481" x="8142288" y="1625600"/>
          <p14:tracePt t="12498" x="8150225" y="1608138"/>
          <p14:tracePt t="12513" x="8150225" y="1600200"/>
          <p14:tracePt t="12531" x="8159750" y="1600200"/>
          <p14:tracePt t="13837" x="8167688" y="1600200"/>
          <p14:tracePt t="13853" x="8175625" y="1600200"/>
          <p14:tracePt t="13867" x="8185150" y="1600200"/>
          <p14:tracePt t="13875" x="8193088" y="1600200"/>
          <p14:tracePt t="13883" x="8210550" y="1600200"/>
          <p14:tracePt t="13897" x="8235950" y="1600200"/>
          <p14:tracePt t="13913" x="8320088" y="1590675"/>
          <p14:tracePt t="13914" x="8355013" y="1590675"/>
          <p14:tracePt t="13931" x="8431213" y="1582738"/>
          <p14:tracePt t="13947" x="8491538" y="1574800"/>
          <p14:tracePt t="13964" x="8542338" y="1574800"/>
          <p14:tracePt t="13980" x="8585200" y="1574800"/>
          <p14:tracePt t="13997" x="8618538" y="1574800"/>
          <p14:tracePt t="14014" x="8651875" y="1574800"/>
          <p14:tracePt t="14030" x="8669338" y="1574800"/>
          <p14:tracePt t="14047" x="8686800" y="1574800"/>
          <p14:tracePt t="14063" x="8720138" y="1565275"/>
          <p14:tracePt t="14079" x="8729663" y="1557338"/>
          <p14:tracePt t="14096" x="8745538" y="1557338"/>
          <p14:tracePt t="14113" x="8763000" y="1547813"/>
          <p14:tracePt t="14130" x="8780463" y="1539875"/>
          <p14:tracePt t="14146" x="8780463" y="1531938"/>
          <p14:tracePt t="14163" x="8788400" y="1531938"/>
          <p14:tracePt t="14164" x="8797925" y="1531938"/>
          <p14:tracePt t="14180" x="8805863" y="1522413"/>
          <p14:tracePt t="14181" x="8813800" y="1522413"/>
          <p14:tracePt t="14197" x="8839200" y="1506538"/>
          <p14:tracePt t="14214" x="8856663" y="1497013"/>
          <p14:tracePt t="14230" x="8891588" y="1481138"/>
          <p14:tracePt t="14247" x="8916988" y="1471613"/>
          <p14:tracePt t="14263" x="8932863" y="1471613"/>
          <p14:tracePt t="14280" x="8967788" y="1471613"/>
          <p14:tracePt t="14296" x="9018588" y="1481138"/>
          <p14:tracePt t="14313" x="9104313" y="1506538"/>
          <p14:tracePt t="14314" x="9155113" y="1514475"/>
          <p14:tracePt t="14329" x="9256713" y="1539875"/>
          <p14:tracePt t="14346" x="9342438" y="1539875"/>
          <p14:tracePt t="14363" x="9494838" y="1539875"/>
          <p14:tracePt t="14380" x="9648825" y="1539875"/>
          <p14:tracePt t="14397" x="9715500" y="1531938"/>
          <p14:tracePt t="14413" x="9740900" y="1514475"/>
          <p14:tracePt t="14430" x="9750425" y="1489075"/>
          <p14:tracePt t="14446" x="9758363" y="1471613"/>
          <p14:tracePt t="14463" x="9775825" y="1420813"/>
          <p14:tracePt t="14479" x="9783763" y="1370013"/>
          <p14:tracePt t="14496" x="9775825" y="1309688"/>
          <p14:tracePt t="14513" x="9767888" y="1258888"/>
          <p14:tracePt t="14530" x="9758363" y="1208088"/>
          <p14:tracePt t="14547" x="9750425" y="1165225"/>
          <p14:tracePt t="14563" x="9732963" y="1122363"/>
          <p14:tracePt t="14580" x="9699625" y="1071563"/>
          <p14:tracePt t="14580" x="9682163" y="1046163"/>
          <p14:tracePt t="14596" x="9639300" y="995363"/>
          <p14:tracePt t="14613" x="9596438" y="977900"/>
          <p14:tracePt t="14630" x="9588500" y="977900"/>
          <p14:tracePt t="14646" x="9563100" y="977900"/>
          <p14:tracePt t="14663" x="9520238" y="977900"/>
          <p14:tracePt t="14679" x="9486900" y="1012825"/>
          <p14:tracePt t="14697" x="9367838" y="1131888"/>
          <p14:tracePt t="14713" x="9290050" y="1208088"/>
          <p14:tracePt t="14729" x="9256713" y="1258888"/>
          <p14:tracePt t="14746" x="9256713" y="1301750"/>
          <p14:tracePt t="14763" x="9256713" y="1352550"/>
          <p14:tracePt t="14780" x="9282113" y="1403350"/>
          <p14:tracePt t="14796" x="9324975" y="1455738"/>
          <p14:tracePt t="14813" x="9401175" y="1522413"/>
          <p14:tracePt t="14830" x="9486900" y="1547813"/>
          <p14:tracePt t="14832" x="9520238" y="1557338"/>
          <p14:tracePt t="14846" x="9613900" y="1557338"/>
          <p14:tracePt t="14863" x="9664700" y="1557338"/>
          <p14:tracePt t="14879" x="9699625" y="1547813"/>
          <p14:tracePt t="14896" x="9740900" y="1531938"/>
          <p14:tracePt t="14913" x="9758363" y="1514475"/>
          <p14:tracePt t="14930" x="9783763" y="1489075"/>
          <p14:tracePt t="14947" x="9809163" y="1471613"/>
          <p14:tracePt t="14963" x="9826625" y="1463675"/>
          <p14:tracePt t="15686" x="9844088" y="1463675"/>
          <p14:tracePt t="15693" x="9852025" y="1446213"/>
          <p14:tracePt t="15702" x="9861550" y="1428750"/>
          <p14:tracePt t="15712" x="9877425" y="1403350"/>
          <p14:tracePt t="15730" x="9902825" y="1352550"/>
          <p14:tracePt t="15731" x="9928225" y="1319213"/>
          <p14:tracePt t="15746" x="9928225" y="1293813"/>
          <p14:tracePt t="15747" x="9937750" y="1268413"/>
          <p14:tracePt t="15763" x="9937750" y="1208088"/>
          <p14:tracePt t="15779" x="9937750" y="1157288"/>
          <p14:tracePt t="15796" x="9937750" y="1114425"/>
          <p14:tracePt t="15813" x="9902825" y="1030288"/>
          <p14:tracePt t="15829" x="9894888" y="995363"/>
          <p14:tracePt t="15846" x="9886950" y="969963"/>
          <p14:tracePt t="15863" x="9869488" y="962025"/>
          <p14:tracePt t="15880" x="9852025" y="944563"/>
          <p14:tracePt t="15880" x="9844088" y="936625"/>
          <p14:tracePt t="15895" x="9834563" y="927100"/>
          <p14:tracePt t="15896" x="9818688" y="919163"/>
          <p14:tracePt t="15913" x="9775825" y="919163"/>
          <p14:tracePt t="15929" x="9732963" y="919163"/>
          <p14:tracePt t="15946" x="9648825" y="944563"/>
          <p14:tracePt t="15963" x="9512300" y="1012825"/>
          <p14:tracePt t="15979" x="9418638" y="1096963"/>
          <p14:tracePt t="15996" x="9375775" y="1139825"/>
          <p14:tracePt t="16013" x="9350375" y="1182688"/>
          <p14:tracePt t="16014" x="9350375" y="1190625"/>
          <p14:tracePt t="16029" x="9342438" y="1225550"/>
          <p14:tracePt t="16046" x="9342438" y="1268413"/>
          <p14:tracePt t="16062" x="9383713" y="1335088"/>
          <p14:tracePt t="16079" x="9486900" y="1428750"/>
          <p14:tracePt t="16095" x="9605963" y="1489075"/>
          <p14:tracePt t="16112" x="9715500" y="1514475"/>
          <p14:tracePt t="16129" x="9793288" y="1514475"/>
          <p14:tracePt t="16131" x="9826625" y="1514475"/>
          <p14:tracePt t="16146" x="9852025" y="1514475"/>
          <p14:tracePt t="16147" x="9861550" y="1514475"/>
          <p14:tracePt t="16163" x="9861550" y="1497013"/>
          <p14:tracePt t="16187" x="9861550" y="1489075"/>
          <p14:tracePt t="16805" x="9869488" y="1489075"/>
          <p14:tracePt t="16813" x="9886950" y="1489075"/>
          <p14:tracePt t="16821" x="9902825" y="1489075"/>
          <p14:tracePt t="16829" x="9928225" y="1489075"/>
          <p14:tracePt t="16845" x="10021888" y="1489075"/>
          <p14:tracePt t="16863" x="10125075" y="1489075"/>
          <p14:tracePt t="16879" x="10218738" y="1489075"/>
          <p14:tracePt t="16895" x="10353675" y="1481138"/>
          <p14:tracePt t="16912" x="10421938" y="1481138"/>
          <p14:tracePt t="16929" x="10490200" y="1471613"/>
          <p14:tracePt t="16945" x="10541000" y="1463675"/>
          <p14:tracePt t="16946" x="10575925" y="1463675"/>
          <p14:tracePt t="16962" x="10626725" y="1463675"/>
          <p14:tracePt t="16978" x="10652125" y="1463675"/>
          <p14:tracePt t="16995" x="10660063" y="1463675"/>
          <p14:tracePt t="17025" x="10669588" y="1455738"/>
          <p14:tracePt t="17042" x="10677525" y="1455738"/>
          <p14:tracePt t="17046" x="10685463" y="1455738"/>
          <p14:tracePt t="17062" x="10694988" y="1446213"/>
          <p14:tracePt t="17079" x="10710863" y="1446213"/>
          <p14:tracePt t="17095" x="10728325" y="1438275"/>
          <p14:tracePt t="17112" x="10771188" y="1428750"/>
          <p14:tracePt t="17128" x="10821988" y="1412875"/>
          <p14:tracePt t="17146" x="10864850" y="1403350"/>
          <p14:tracePt t="17162" x="10898188" y="1403350"/>
          <p14:tracePt t="17179" x="10907713" y="1403350"/>
          <p14:tracePt t="17196" x="10923588" y="1403350"/>
          <p14:tracePt t="17196" x="10941050" y="1412875"/>
          <p14:tracePt t="17212" x="10975975" y="1428750"/>
          <p14:tracePt t="17229" x="11017250" y="1446213"/>
          <p14:tracePt t="17246" x="11052175" y="1463675"/>
          <p14:tracePt t="17262" x="11085513" y="1481138"/>
          <p14:tracePt t="17279" x="11145838" y="1481138"/>
          <p14:tracePt t="17295" x="11282363" y="1455738"/>
          <p14:tracePt t="17313" x="11426825" y="1362075"/>
          <p14:tracePt t="17329" x="11622088" y="1208088"/>
          <p14:tracePt t="17345" x="11664950" y="1165225"/>
          <p14:tracePt t="17362" x="11664950" y="1149350"/>
          <p14:tracePt t="17379" x="11672888" y="1139825"/>
          <p14:tracePt t="17395" x="11672888" y="1122363"/>
          <p14:tracePt t="17412" x="11672888" y="1106488"/>
          <p14:tracePt t="17429" x="11672888" y="1063625"/>
          <p14:tracePt t="17446" x="11630025" y="987425"/>
          <p14:tracePt t="17447" x="11614150" y="962025"/>
          <p14:tracePt t="17462" x="11596688" y="936625"/>
          <p14:tracePt t="17463" x="11561763" y="901700"/>
          <p14:tracePt t="17479" x="11536363" y="868363"/>
          <p14:tracePt t="17496" x="11460163" y="825500"/>
          <p14:tracePt t="17512" x="11333163" y="790575"/>
          <p14:tracePt t="17529" x="11229975" y="790575"/>
          <p14:tracePt t="17546" x="11153775" y="800100"/>
          <p14:tracePt t="17562" x="11128375" y="833438"/>
          <p14:tracePt t="17579" x="11102975" y="868363"/>
          <p14:tracePt t="17581" x="11085513" y="884238"/>
          <p14:tracePt t="17595" x="11069638" y="909638"/>
          <p14:tracePt t="17612" x="11026775" y="1046163"/>
          <p14:tracePt t="17628" x="11017250" y="1157288"/>
          <p14:tracePt t="17645" x="11017250" y="1243013"/>
          <p14:tracePt t="17662" x="11017250" y="1319213"/>
          <p14:tracePt t="17679" x="11060113" y="1387475"/>
          <p14:tracePt t="17695" x="11128375" y="1471613"/>
          <p14:tracePt t="17696" x="11145838" y="1481138"/>
          <p14:tracePt t="17711" x="11188700" y="1514475"/>
          <p14:tracePt t="17728" x="11341100" y="1522413"/>
          <p14:tracePt t="17745" x="11528425" y="1446213"/>
          <p14:tracePt t="17762" x="11680825" y="1344613"/>
          <p14:tracePt t="17778" x="11741150" y="1276350"/>
          <p14:tracePt t="17795" x="11741150" y="1233488"/>
          <p14:tracePt t="17812" x="11741150" y="1182688"/>
          <p14:tracePt t="17829" x="11741150" y="1114425"/>
          <p14:tracePt t="17831" x="11741150" y="1071563"/>
          <p14:tracePt t="17844" x="11733213" y="1046163"/>
          <p14:tracePt t="17862" x="11707813" y="969963"/>
          <p14:tracePt t="17863" x="11698288" y="936625"/>
          <p14:tracePt t="17878" x="11680825" y="909638"/>
          <p14:tracePt t="17879" x="11664950" y="893763"/>
          <p14:tracePt t="17895" x="11604625" y="833438"/>
          <p14:tracePt t="17912" x="11545888" y="808038"/>
          <p14:tracePt t="17928" x="11401425" y="782638"/>
          <p14:tracePt t="17945" x="11264900" y="782638"/>
          <p14:tracePt t="17962" x="11145838" y="817563"/>
          <p14:tracePt t="17979" x="11017250" y="901700"/>
          <p14:tracePt t="17995" x="10983913" y="962025"/>
          <p14:tracePt t="18011" x="10966450" y="1003300"/>
          <p14:tracePt t="18028" x="10966450" y="1063625"/>
          <p14:tracePt t="18045" x="10966450" y="1149350"/>
          <p14:tracePt t="18062" x="11001375" y="1284288"/>
          <p14:tracePt t="18079" x="11042650" y="1370013"/>
          <p14:tracePt t="18080" x="11060113" y="1412875"/>
          <p14:tracePt t="18095" x="11095038" y="1455738"/>
          <p14:tracePt t="18112" x="11188700" y="1539875"/>
          <p14:tracePt t="18112" x="11239500" y="1557338"/>
          <p14:tracePt t="18128" x="11298238" y="1574800"/>
          <p14:tracePt t="18129" x="11323638" y="1574800"/>
          <p14:tracePt t="18145" x="11426825" y="1557338"/>
          <p14:tracePt t="18162" x="11460163" y="1531938"/>
          <p14:tracePt t="18178" x="11485563" y="1514475"/>
          <p14:tracePt t="18195" x="11510963" y="1463675"/>
          <p14:tracePt t="18212" x="11545888" y="1403350"/>
          <p14:tracePt t="18228" x="11553825" y="1362075"/>
          <p14:tracePt t="18245" x="11553825" y="1301750"/>
          <p14:tracePt t="18246" x="11553825" y="1268413"/>
          <p14:tracePt t="18262" x="11553825" y="1190625"/>
          <p14:tracePt t="18278" x="11553825" y="1131888"/>
          <p14:tracePt t="18295" x="11510963" y="1046163"/>
          <p14:tracePt t="18312" x="11460163" y="969963"/>
          <p14:tracePt t="18328" x="11341100" y="893763"/>
          <p14:tracePt t="18345" x="11196638" y="858838"/>
          <p14:tracePt t="18362" x="11052175" y="842963"/>
          <p14:tracePt t="18363" x="11001375" y="842963"/>
          <p14:tracePt t="18378" x="10933113" y="842963"/>
          <p14:tracePt t="18379" x="10890250" y="868363"/>
          <p14:tracePt t="18396" x="10847388" y="936625"/>
          <p14:tracePt t="18412" x="10814050" y="1038225"/>
          <p14:tracePt t="18429" x="10796588" y="1149350"/>
          <p14:tracePt t="18445" x="10796588" y="1258888"/>
          <p14:tracePt t="18461" x="10847388" y="1352550"/>
          <p14:tracePt t="18478" x="10958513" y="1463675"/>
          <p14:tracePt t="18495" x="11128375" y="1539875"/>
          <p14:tracePt t="18512" x="11272838" y="1565275"/>
          <p14:tracePt t="18512" x="11323638" y="1557338"/>
          <p14:tracePt t="18528" x="11426825" y="1497013"/>
          <p14:tracePt t="18544" x="11571288" y="1370013"/>
          <p14:tracePt t="18562" x="11655425" y="1216025"/>
          <p14:tracePt t="18578" x="11672888" y="1139825"/>
          <p14:tracePt t="18595" x="11655425" y="1055688"/>
          <p14:tracePt t="18612" x="11630025" y="1003300"/>
          <p14:tracePt t="18628" x="11604625" y="962025"/>
          <p14:tracePt t="18645" x="11596688" y="952500"/>
          <p14:tracePt t="18662" x="11579225" y="944563"/>
          <p14:tracePt t="18678" x="11561763" y="927100"/>
          <p14:tracePt t="18695" x="11520488" y="919163"/>
          <p14:tracePt t="18711" x="11495088" y="901700"/>
          <p14:tracePt t="18728" x="11442700" y="884238"/>
          <p14:tracePt t="18744" x="11366500" y="858838"/>
          <p14:tracePt t="18761" x="11272838" y="858838"/>
          <p14:tracePt t="18762" x="11214100" y="858838"/>
          <p14:tracePt t="18778" x="11179175" y="858838"/>
          <p14:tracePt t="18779" x="11110913" y="868363"/>
          <p14:tracePt t="18795" x="11001375" y="909638"/>
          <p14:tracePt t="18811" x="10923588" y="977900"/>
          <p14:tracePt t="18828" x="10907713" y="1030288"/>
          <p14:tracePt t="18845" x="10898188" y="1106488"/>
          <p14:tracePt t="18861" x="10898188" y="1258888"/>
          <p14:tracePt t="18878" x="10950575" y="1438275"/>
          <p14:tracePt t="18895" x="11085513" y="1625600"/>
          <p14:tracePt t="18896" x="11145838" y="1693863"/>
          <p14:tracePt t="18911" x="11282363" y="1760538"/>
          <p14:tracePt t="18928" x="11426825" y="1778000"/>
          <p14:tracePt t="18944" x="11553825" y="1709738"/>
          <p14:tracePt t="18961" x="11680825" y="1582738"/>
          <p14:tracePt t="18977" x="11766550" y="1428750"/>
          <p14:tracePt t="18994" x="11784013" y="1301750"/>
          <p14:tracePt t="19011" x="11784013" y="1233488"/>
          <p14:tracePt t="19012" x="11774488" y="1182688"/>
          <p14:tracePt t="19028" x="11749088" y="1139825"/>
          <p14:tracePt t="19029" x="11733213" y="1114425"/>
          <p14:tracePt t="19045" x="11690350" y="1046163"/>
          <p14:tracePt t="19062" x="11604625" y="987425"/>
          <p14:tracePt t="19078" x="11536363" y="936625"/>
          <p14:tracePt t="19094" x="11383963" y="909638"/>
          <p14:tracePt t="19111" x="11255375" y="909638"/>
          <p14:tracePt t="19128" x="11095038" y="936625"/>
          <p14:tracePt t="19145" x="11017250" y="995363"/>
          <p14:tracePt t="19146" x="10991850" y="1020763"/>
          <p14:tracePt t="19161" x="10966450" y="1046163"/>
          <p14:tracePt t="19163" x="10958513" y="1089025"/>
          <p14:tracePt t="19178" x="10950575" y="1149350"/>
          <p14:tracePt t="19179" x="10950575" y="1200150"/>
          <p14:tracePt t="19194" x="11001375" y="1344613"/>
          <p14:tracePt t="19212" x="11077575" y="1420813"/>
          <p14:tracePt t="19228" x="11188700" y="1446213"/>
          <p14:tracePt t="19244" x="11341100" y="1438275"/>
          <p14:tracePt t="19261" x="11495088" y="1370013"/>
          <p14:tracePt t="19278" x="11587163" y="1284288"/>
          <p14:tracePt t="19295" x="11614150" y="1200150"/>
          <p14:tracePt t="19311" x="11614150" y="1165225"/>
          <p14:tracePt t="19327" x="11614150" y="1149350"/>
          <p14:tracePt t="19344" x="11614150" y="1122363"/>
          <p14:tracePt t="19361" x="11614150" y="1096963"/>
          <p14:tracePt t="19378" x="11614150" y="1089025"/>
          <p14:tracePt t="19394" x="11596688" y="1081088"/>
          <p14:tracePt t="19411" x="11596688" y="1071563"/>
          <p14:tracePt t="19870" x="0" y="0"/>
        </p14:tracePtLst>
      </p14:laserTraceLst>
    </p:ext>
  </p:extLs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1789AE4-135A-42FA-ECFB-24479F437B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38" y="373038"/>
            <a:ext cx="6291158" cy="611192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3A91B5E-3CA2-0F93-B3E5-3D91FC59BE6B}"/>
              </a:ext>
            </a:extLst>
          </p:cNvPr>
          <p:cNvSpPr/>
          <p:nvPr/>
        </p:nvSpPr>
        <p:spPr>
          <a:xfrm>
            <a:off x="8484322" y="373038"/>
            <a:ext cx="15504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cap="none" spc="0" dirty="0">
                <a:ln w="0"/>
              </a:rPr>
              <a:t>зміни </a:t>
            </a:r>
            <a:r>
              <a:rPr lang="uk-UA" sz="2000" b="1" dirty="0">
                <a:ln w="0"/>
              </a:rPr>
              <a:t>тонів</a:t>
            </a:r>
            <a:endParaRPr lang="en-US" sz="2000" b="1" cap="none" spc="0" dirty="0">
              <a:ln w="0"/>
            </a:endParaRPr>
          </a:p>
        </p:txBody>
      </p:sp>
      <p:graphicFrame>
        <p:nvGraphicFramePr>
          <p:cNvPr id="44" name="Table 43">
            <a:extLst>
              <a:ext uri="{FF2B5EF4-FFF2-40B4-BE49-F238E27FC236}">
                <a16:creationId xmlns:a16="http://schemas.microsoft.com/office/drawing/2014/main" id="{2FA01EDA-DC27-1A74-1DF0-59433AA056D5}"/>
              </a:ext>
            </a:extLst>
          </p:cNvPr>
          <p:cNvGraphicFramePr>
            <a:graphicFrameLocks noGrp="1"/>
          </p:cNvGraphicFramePr>
          <p:nvPr/>
        </p:nvGraphicFramePr>
        <p:xfrm>
          <a:off x="6612466" y="880532"/>
          <a:ext cx="5387595" cy="43374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267">
                  <a:extLst>
                    <a:ext uri="{9D8B030D-6E8A-4147-A177-3AD203B41FA5}">
                      <a16:colId xmlns:a16="http://schemas.microsoft.com/office/drawing/2014/main" val="4238828200"/>
                    </a:ext>
                  </a:extLst>
                </a:gridCol>
                <a:gridCol w="1606776">
                  <a:extLst>
                    <a:ext uri="{9D8B030D-6E8A-4147-A177-3AD203B41FA5}">
                      <a16:colId xmlns:a16="http://schemas.microsoft.com/office/drawing/2014/main" val="12959555"/>
                    </a:ext>
                  </a:extLst>
                </a:gridCol>
                <a:gridCol w="1606776">
                  <a:extLst>
                    <a:ext uri="{9D8B030D-6E8A-4147-A177-3AD203B41FA5}">
                      <a16:colId xmlns:a16="http://schemas.microsoft.com/office/drawing/2014/main" val="2789307916"/>
                    </a:ext>
                  </a:extLst>
                </a:gridCol>
                <a:gridCol w="1606776">
                  <a:extLst>
                    <a:ext uri="{9D8B030D-6E8A-4147-A177-3AD203B41FA5}">
                      <a16:colId xmlns:a16="http://schemas.microsoft.com/office/drawing/2014/main" val="3904200247"/>
                    </a:ext>
                  </a:extLst>
                </a:gridCol>
              </a:tblGrid>
              <a:tr h="672256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uk-UA" b="0" dirty="0">
                          <a:solidFill>
                            <a:schemeClr val="tx1"/>
                          </a:solidFill>
                        </a:rPr>
                        <a:t> ↓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uk-UA" b="0" dirty="0">
                          <a:solidFill>
                            <a:schemeClr val="tx1"/>
                          </a:solidFill>
                        </a:rPr>
                        <a:t> →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◌̆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◌̀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◌̄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404170"/>
                  </a:ext>
                </a:extLst>
              </a:tr>
              <a:tr h="1659467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◌̆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◌̆: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◌̆:</a:t>
                      </a:r>
                    </a:p>
                    <a:p>
                      <a:pPr algn="l"/>
                      <a:endParaRPr lang="en-US" b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/>
                      <a:endParaRPr lang="en-US" b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en-US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◌̄:</a:t>
                      </a:r>
                    </a:p>
                    <a:p>
                      <a:pPr algn="l"/>
                      <a:endParaRPr lang="en-US" b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◌̀:</a:t>
                      </a:r>
                    </a:p>
                    <a:p>
                      <a:pPr algn="l"/>
                      <a:endParaRPr lang="en-US" b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/>
                      <a:endParaRPr lang="en-US" b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en-US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◌̄: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369813"/>
                  </a:ext>
                </a:extLst>
              </a:tr>
              <a:tr h="1002849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◌̀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◌̄: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◌̄: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358628"/>
                  </a:ext>
                </a:extLst>
              </a:tr>
              <a:tr h="1002849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◌̄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237577"/>
                  </a:ext>
                </a:extLst>
              </a:tr>
            </a:tbl>
          </a:graphicData>
        </a:graphic>
      </p:graphicFrame>
      <p:grpSp>
        <p:nvGrpSpPr>
          <p:cNvPr id="53" name="Group 52">
            <a:extLst>
              <a:ext uri="{FF2B5EF4-FFF2-40B4-BE49-F238E27FC236}">
                <a16:creationId xmlns:a16="http://schemas.microsoft.com/office/drawing/2014/main" id="{CA4F99ED-0C26-94FA-FEBF-C212D453A1EB}"/>
              </a:ext>
            </a:extLst>
          </p:cNvPr>
          <p:cNvGrpSpPr/>
          <p:nvPr/>
        </p:nvGrpSpPr>
        <p:grpSpPr>
          <a:xfrm>
            <a:off x="7237187" y="1884458"/>
            <a:ext cx="1475013" cy="198342"/>
            <a:chOff x="6593720" y="1173258"/>
            <a:chExt cx="2284974" cy="274458"/>
          </a:xfrm>
        </p:grpSpPr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8ABBB59E-9493-9789-BFC1-FE53F859E4B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593720" y="1173258"/>
              <a:ext cx="2284974" cy="274458"/>
            </a:xfrm>
            <a:prstGeom prst="rect">
              <a:avLst/>
            </a:prstGeom>
          </p:spPr>
        </p:pic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2692257F-060B-36DA-E258-FFC6092D655B}"/>
                </a:ext>
              </a:extLst>
            </p:cNvPr>
            <p:cNvCxnSpPr/>
            <p:nvPr/>
          </p:nvCxnSpPr>
          <p:spPr>
            <a:xfrm>
              <a:off x="7666189" y="1312617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18E7DC11-6E67-C2E5-A8CD-7F209CBD702D}"/>
              </a:ext>
            </a:extLst>
          </p:cNvPr>
          <p:cNvGrpSpPr/>
          <p:nvPr/>
        </p:nvGrpSpPr>
        <p:grpSpPr>
          <a:xfrm>
            <a:off x="7237187" y="2080117"/>
            <a:ext cx="1475013" cy="198341"/>
            <a:chOff x="9642063" y="1907714"/>
            <a:chExt cx="2109573" cy="276949"/>
          </a:xfrm>
        </p:grpSpPr>
        <p:pic>
          <p:nvPicPr>
            <p:cNvPr id="63" name="Picture 62">
              <a:extLst>
                <a:ext uri="{FF2B5EF4-FFF2-40B4-BE49-F238E27FC236}">
                  <a16:creationId xmlns:a16="http://schemas.microsoft.com/office/drawing/2014/main" id="{83311DDD-8291-C518-34B5-29969D6E11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642063" y="1907714"/>
              <a:ext cx="2109573" cy="276949"/>
            </a:xfrm>
            <a:prstGeom prst="rect">
              <a:avLst/>
            </a:prstGeom>
          </p:spPr>
        </p:pic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0E9D67B6-39A4-4E66-BA2D-30A743BCC772}"/>
                </a:ext>
              </a:extLst>
            </p:cNvPr>
            <p:cNvCxnSpPr/>
            <p:nvPr/>
          </p:nvCxnSpPr>
          <p:spPr>
            <a:xfrm>
              <a:off x="10666150" y="2060456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3C591C48-2D8F-AE17-A2FB-91DCBEDA1D9B}"/>
              </a:ext>
            </a:extLst>
          </p:cNvPr>
          <p:cNvGrpSpPr/>
          <p:nvPr/>
        </p:nvGrpSpPr>
        <p:grpSpPr>
          <a:xfrm>
            <a:off x="8845976" y="2638619"/>
            <a:ext cx="1475013" cy="198342"/>
            <a:chOff x="6593718" y="3785136"/>
            <a:chExt cx="2284976" cy="262342"/>
          </a:xfrm>
        </p:grpSpPr>
        <p:pic>
          <p:nvPicPr>
            <p:cNvPr id="66" name="Picture 65">
              <a:extLst>
                <a:ext uri="{FF2B5EF4-FFF2-40B4-BE49-F238E27FC236}">
                  <a16:creationId xmlns:a16="http://schemas.microsoft.com/office/drawing/2014/main" id="{CBD5CAE7-2FE9-B5CC-2FFC-3E28BDD4E18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593718" y="3785136"/>
              <a:ext cx="2284976" cy="262342"/>
            </a:xfrm>
            <a:prstGeom prst="rect">
              <a:avLst/>
            </a:prstGeom>
          </p:spPr>
        </p:pic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B8131292-1C6C-C526-F57A-18F5F9B3C051}"/>
                </a:ext>
              </a:extLst>
            </p:cNvPr>
            <p:cNvCxnSpPr/>
            <p:nvPr/>
          </p:nvCxnSpPr>
          <p:spPr>
            <a:xfrm>
              <a:off x="7631963" y="3919736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EB32BA45-4DF8-9989-A835-A2C611889F4A}"/>
              </a:ext>
            </a:extLst>
          </p:cNvPr>
          <p:cNvGrpSpPr/>
          <p:nvPr/>
        </p:nvGrpSpPr>
        <p:grpSpPr>
          <a:xfrm>
            <a:off x="8842231" y="1881777"/>
            <a:ext cx="1482504" cy="198340"/>
            <a:chOff x="9639567" y="2838412"/>
            <a:chExt cx="2258750" cy="273661"/>
          </a:xfrm>
        </p:grpSpPr>
        <p:pic>
          <p:nvPicPr>
            <p:cNvPr id="69" name="Picture 68">
              <a:extLst>
                <a:ext uri="{FF2B5EF4-FFF2-40B4-BE49-F238E27FC236}">
                  <a16:creationId xmlns:a16="http://schemas.microsoft.com/office/drawing/2014/main" id="{0FA7CCBF-A4DF-E17A-3926-38B5BB686C2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639567" y="2838412"/>
              <a:ext cx="2258750" cy="273661"/>
            </a:xfrm>
            <a:prstGeom prst="rect">
              <a:avLst/>
            </a:prstGeom>
          </p:spPr>
        </p:pic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1B3F9461-9242-FA79-D11C-C69C6C26AAEF}"/>
                </a:ext>
              </a:extLst>
            </p:cNvPr>
            <p:cNvCxnSpPr/>
            <p:nvPr/>
          </p:nvCxnSpPr>
          <p:spPr>
            <a:xfrm>
              <a:off x="10666150" y="2999240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2912CFA4-13AF-A2DA-F966-379E57EE2B1E}"/>
              </a:ext>
            </a:extLst>
          </p:cNvPr>
          <p:cNvGrpSpPr/>
          <p:nvPr/>
        </p:nvGrpSpPr>
        <p:grpSpPr>
          <a:xfrm>
            <a:off x="8849721" y="2080117"/>
            <a:ext cx="1475014" cy="195660"/>
            <a:chOff x="9646872" y="4723284"/>
            <a:chExt cx="2395303" cy="276964"/>
          </a:xfrm>
        </p:grpSpPr>
        <p:pic>
          <p:nvPicPr>
            <p:cNvPr id="72" name="Picture 71">
              <a:extLst>
                <a:ext uri="{FF2B5EF4-FFF2-40B4-BE49-F238E27FC236}">
                  <a16:creationId xmlns:a16="http://schemas.microsoft.com/office/drawing/2014/main" id="{634EE6FF-9BD0-8C20-953D-0933F1DB6D2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646872" y="4723284"/>
              <a:ext cx="2395303" cy="276964"/>
            </a:xfrm>
            <a:prstGeom prst="rect">
              <a:avLst/>
            </a:prstGeom>
          </p:spPr>
        </p:pic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CE92339B-0B3F-FEFE-8597-C2C3F75D0E9E}"/>
                </a:ext>
              </a:extLst>
            </p:cNvPr>
            <p:cNvCxnSpPr/>
            <p:nvPr/>
          </p:nvCxnSpPr>
          <p:spPr>
            <a:xfrm>
              <a:off x="10784006" y="4861584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8AEFA89B-22F5-B791-93EF-58172FF11D09}"/>
              </a:ext>
            </a:extLst>
          </p:cNvPr>
          <p:cNvGrpSpPr/>
          <p:nvPr/>
        </p:nvGrpSpPr>
        <p:grpSpPr>
          <a:xfrm>
            <a:off x="8845975" y="2834279"/>
            <a:ext cx="1475014" cy="195660"/>
            <a:chOff x="6593720" y="3121900"/>
            <a:chExt cx="2335182" cy="264925"/>
          </a:xfrm>
        </p:grpSpPr>
        <p:pic>
          <p:nvPicPr>
            <p:cNvPr id="75" name="Picture 74">
              <a:extLst>
                <a:ext uri="{FF2B5EF4-FFF2-40B4-BE49-F238E27FC236}">
                  <a16:creationId xmlns:a16="http://schemas.microsoft.com/office/drawing/2014/main" id="{B8D2D5C9-42F4-4808-389A-5424FFD6C26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593720" y="3121900"/>
              <a:ext cx="2335182" cy="264925"/>
            </a:xfrm>
            <a:prstGeom prst="rect">
              <a:avLst/>
            </a:prstGeom>
          </p:spPr>
        </p:pic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0754B8C1-EAAE-004B-099C-78F5C2AACF6C}"/>
                </a:ext>
              </a:extLst>
            </p:cNvPr>
            <p:cNvCxnSpPr/>
            <p:nvPr/>
          </p:nvCxnSpPr>
          <p:spPr>
            <a:xfrm>
              <a:off x="7631963" y="3254362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34EB5065-D7D4-4D55-4B5B-0B4C9FD2BEAB}"/>
              </a:ext>
            </a:extLst>
          </p:cNvPr>
          <p:cNvGrpSpPr/>
          <p:nvPr/>
        </p:nvGrpSpPr>
        <p:grpSpPr>
          <a:xfrm>
            <a:off x="8864818" y="2273270"/>
            <a:ext cx="1193176" cy="168565"/>
            <a:chOff x="8841571" y="2669265"/>
            <a:chExt cx="1193176" cy="168565"/>
          </a:xfrm>
        </p:grpSpPr>
        <p:pic>
          <p:nvPicPr>
            <p:cNvPr id="78" name="Picture 77">
              <a:extLst>
                <a:ext uri="{FF2B5EF4-FFF2-40B4-BE49-F238E27FC236}">
                  <a16:creationId xmlns:a16="http://schemas.microsoft.com/office/drawing/2014/main" id="{A0A649A5-5561-9ADD-8E3B-6C726191733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8841571" y="2669265"/>
              <a:ext cx="1193176" cy="168565"/>
            </a:xfrm>
            <a:prstGeom prst="rect">
              <a:avLst/>
            </a:prstGeom>
          </p:spPr>
        </p:pic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72E301F0-ED0C-081F-FADB-8605A556D88E}"/>
                </a:ext>
              </a:extLst>
            </p:cNvPr>
            <p:cNvCxnSpPr/>
            <p:nvPr/>
          </p:nvCxnSpPr>
          <p:spPr>
            <a:xfrm>
              <a:off x="9385433" y="2754403"/>
              <a:ext cx="14888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D050D57A-986F-BE83-20A9-406144890A92}"/>
              </a:ext>
            </a:extLst>
          </p:cNvPr>
          <p:cNvGrpSpPr/>
          <p:nvPr/>
        </p:nvGrpSpPr>
        <p:grpSpPr>
          <a:xfrm>
            <a:off x="10454105" y="1885703"/>
            <a:ext cx="1475014" cy="194414"/>
            <a:chOff x="6593720" y="2191940"/>
            <a:chExt cx="2284975" cy="264925"/>
          </a:xfrm>
        </p:grpSpPr>
        <p:pic>
          <p:nvPicPr>
            <p:cNvPr id="82" name="Picture 81">
              <a:extLst>
                <a:ext uri="{FF2B5EF4-FFF2-40B4-BE49-F238E27FC236}">
                  <a16:creationId xmlns:a16="http://schemas.microsoft.com/office/drawing/2014/main" id="{065D751A-4273-CE38-C5CD-C411DB91724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6593720" y="2191940"/>
              <a:ext cx="2284975" cy="264925"/>
            </a:xfrm>
            <a:prstGeom prst="rect">
              <a:avLst/>
            </a:prstGeom>
          </p:spPr>
        </p:pic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id="{1A283062-5247-C222-41CA-8F51206E778F}"/>
                </a:ext>
              </a:extLst>
            </p:cNvPr>
            <p:cNvCxnSpPr/>
            <p:nvPr/>
          </p:nvCxnSpPr>
          <p:spPr>
            <a:xfrm>
              <a:off x="7556464" y="2321604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9FD25C1E-C1FF-C4C3-070D-C5B461EAC5E8}"/>
              </a:ext>
            </a:extLst>
          </p:cNvPr>
          <p:cNvGrpSpPr/>
          <p:nvPr/>
        </p:nvGrpSpPr>
        <p:grpSpPr>
          <a:xfrm>
            <a:off x="10462256" y="2082800"/>
            <a:ext cx="1466863" cy="190470"/>
            <a:chOff x="9665290" y="5010053"/>
            <a:chExt cx="2039846" cy="250848"/>
          </a:xfrm>
        </p:grpSpPr>
        <p:pic>
          <p:nvPicPr>
            <p:cNvPr id="85" name="Picture 84">
              <a:extLst>
                <a:ext uri="{FF2B5EF4-FFF2-40B4-BE49-F238E27FC236}">
                  <a16:creationId xmlns:a16="http://schemas.microsoft.com/office/drawing/2014/main" id="{07BF2442-0481-203E-70EB-DA9D470EBCE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9665290" y="5010053"/>
              <a:ext cx="2039846" cy="250848"/>
            </a:xfrm>
            <a:prstGeom prst="rect">
              <a:avLst/>
            </a:prstGeom>
          </p:spPr>
        </p:pic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6E1DE241-0174-10E5-E217-94C67BC48F8E}"/>
                </a:ext>
              </a:extLst>
            </p:cNvPr>
            <p:cNvCxnSpPr/>
            <p:nvPr/>
          </p:nvCxnSpPr>
          <p:spPr>
            <a:xfrm>
              <a:off x="10567356" y="5135477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61ED25DC-53A5-0BB6-9879-3284954DE96C}"/>
              </a:ext>
            </a:extLst>
          </p:cNvPr>
          <p:cNvGrpSpPr/>
          <p:nvPr/>
        </p:nvGrpSpPr>
        <p:grpSpPr>
          <a:xfrm>
            <a:off x="10462256" y="2645147"/>
            <a:ext cx="1448766" cy="190470"/>
            <a:chOff x="6593720" y="2854632"/>
            <a:chExt cx="2198694" cy="267268"/>
          </a:xfrm>
        </p:grpSpPr>
        <p:pic>
          <p:nvPicPr>
            <p:cNvPr id="88" name="Picture 87">
              <a:extLst>
                <a:ext uri="{FF2B5EF4-FFF2-40B4-BE49-F238E27FC236}">
                  <a16:creationId xmlns:a16="http://schemas.microsoft.com/office/drawing/2014/main" id="{68EEC2EB-C333-A8A6-2FD8-FFAF96ACB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6593720" y="2854632"/>
              <a:ext cx="2198694" cy="267268"/>
            </a:xfrm>
            <a:prstGeom prst="rect">
              <a:avLst/>
            </a:prstGeom>
          </p:spPr>
        </p:pic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DE0FA9FC-3417-79B2-9FEF-4EFF9BD5DF02}"/>
                </a:ext>
              </a:extLst>
            </p:cNvPr>
            <p:cNvCxnSpPr/>
            <p:nvPr/>
          </p:nvCxnSpPr>
          <p:spPr>
            <a:xfrm>
              <a:off x="7600380" y="2999240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B303442-CD50-67B8-6E4D-2FBB820F2C59}"/>
              </a:ext>
            </a:extLst>
          </p:cNvPr>
          <p:cNvGrpSpPr/>
          <p:nvPr/>
        </p:nvGrpSpPr>
        <p:grpSpPr>
          <a:xfrm>
            <a:off x="10471362" y="2851260"/>
            <a:ext cx="1439659" cy="190470"/>
            <a:chOff x="6593718" y="4036231"/>
            <a:chExt cx="2403526" cy="279877"/>
          </a:xfrm>
        </p:grpSpPr>
        <p:pic>
          <p:nvPicPr>
            <p:cNvPr id="91" name="Picture 90">
              <a:extLst>
                <a:ext uri="{FF2B5EF4-FFF2-40B4-BE49-F238E27FC236}">
                  <a16:creationId xmlns:a16="http://schemas.microsoft.com/office/drawing/2014/main" id="{E11F21B7-723A-2533-0196-D54139475541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6593718" y="4036231"/>
              <a:ext cx="2403526" cy="279877"/>
            </a:xfrm>
            <a:prstGeom prst="rect">
              <a:avLst/>
            </a:prstGeom>
          </p:spPr>
        </p:pic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BC76CB07-695A-1B53-E2CA-4BDDCFD8B505}"/>
                </a:ext>
              </a:extLst>
            </p:cNvPr>
            <p:cNvCxnSpPr/>
            <p:nvPr/>
          </p:nvCxnSpPr>
          <p:spPr>
            <a:xfrm>
              <a:off x="7685268" y="4197513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FC5162F6-7406-7727-9E71-7FCAF609ABA4}"/>
              </a:ext>
            </a:extLst>
          </p:cNvPr>
          <p:cNvGrpSpPr/>
          <p:nvPr/>
        </p:nvGrpSpPr>
        <p:grpSpPr>
          <a:xfrm>
            <a:off x="8842231" y="3482368"/>
            <a:ext cx="1542172" cy="195660"/>
            <a:chOff x="6593720" y="1917395"/>
            <a:chExt cx="2738430" cy="267268"/>
          </a:xfrm>
        </p:grpSpPr>
        <p:pic>
          <p:nvPicPr>
            <p:cNvPr id="94" name="Picture 93">
              <a:extLst>
                <a:ext uri="{FF2B5EF4-FFF2-40B4-BE49-F238E27FC236}">
                  <a16:creationId xmlns:a16="http://schemas.microsoft.com/office/drawing/2014/main" id="{DB7A0EED-C0F2-B1B2-243A-3F03EB6732E5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6593720" y="1917395"/>
              <a:ext cx="2738430" cy="267268"/>
            </a:xfrm>
            <a:prstGeom prst="rect">
              <a:avLst/>
            </a:prstGeom>
          </p:spPr>
        </p:pic>
        <p:cxnSp>
          <p:nvCxnSpPr>
            <p:cNvPr id="95" name="Straight Arrow Connector 94">
              <a:extLst>
                <a:ext uri="{FF2B5EF4-FFF2-40B4-BE49-F238E27FC236}">
                  <a16:creationId xmlns:a16="http://schemas.microsoft.com/office/drawing/2014/main" id="{4DE8A54A-F5CF-C3ED-96AF-3D8B17F43C91}"/>
                </a:ext>
              </a:extLst>
            </p:cNvPr>
            <p:cNvCxnSpPr>
              <a:cxnSpLocks/>
            </p:cNvCxnSpPr>
            <p:nvPr/>
          </p:nvCxnSpPr>
          <p:spPr>
            <a:xfrm>
              <a:off x="7836093" y="2065295"/>
              <a:ext cx="16197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97" name="Picture 96">
            <a:extLst>
              <a:ext uri="{FF2B5EF4-FFF2-40B4-BE49-F238E27FC236}">
                <a16:creationId xmlns:a16="http://schemas.microsoft.com/office/drawing/2014/main" id="{6E63CB0B-B945-0CB9-09BA-72E20279EE6E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842231" y="3699697"/>
            <a:ext cx="1542172" cy="161213"/>
          </a:xfrm>
          <a:prstGeom prst="rect">
            <a:avLst/>
          </a:prstGeom>
        </p:spPr>
      </p:pic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D6BD2728-0674-BDEC-1B60-DA871E11A1C4}"/>
              </a:ext>
            </a:extLst>
          </p:cNvPr>
          <p:cNvCxnSpPr/>
          <p:nvPr/>
        </p:nvCxnSpPr>
        <p:spPr>
          <a:xfrm>
            <a:off x="9549962" y="3755173"/>
            <a:ext cx="14888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99" name="Group 98">
            <a:extLst>
              <a:ext uri="{FF2B5EF4-FFF2-40B4-BE49-F238E27FC236}">
                <a16:creationId xmlns:a16="http://schemas.microsoft.com/office/drawing/2014/main" id="{E92ED81B-3A3B-4D75-D8D5-0E0B187F532A}"/>
              </a:ext>
            </a:extLst>
          </p:cNvPr>
          <p:cNvGrpSpPr/>
          <p:nvPr/>
        </p:nvGrpSpPr>
        <p:grpSpPr>
          <a:xfrm>
            <a:off x="8860802" y="3882338"/>
            <a:ext cx="1362166" cy="161214"/>
            <a:chOff x="6597848" y="4723284"/>
            <a:chExt cx="2005064" cy="277887"/>
          </a:xfrm>
        </p:grpSpPr>
        <p:pic>
          <p:nvPicPr>
            <p:cNvPr id="100" name="Picture 99">
              <a:extLst>
                <a:ext uri="{FF2B5EF4-FFF2-40B4-BE49-F238E27FC236}">
                  <a16:creationId xmlns:a16="http://schemas.microsoft.com/office/drawing/2014/main" id="{7C1845DB-9A1B-8762-FD5F-B02164B87FE6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6597848" y="4723284"/>
              <a:ext cx="2005064" cy="277887"/>
            </a:xfrm>
            <a:prstGeom prst="rect">
              <a:avLst/>
            </a:prstGeom>
          </p:spPr>
        </p:pic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F1A9A53F-3CD4-021F-0BE9-570CC7DEBDA2}"/>
                </a:ext>
              </a:extLst>
            </p:cNvPr>
            <p:cNvCxnSpPr/>
            <p:nvPr/>
          </p:nvCxnSpPr>
          <p:spPr>
            <a:xfrm>
              <a:off x="7473915" y="4876808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E3F48409-4B05-0C79-6A14-D7B69F5A622C}"/>
              </a:ext>
            </a:extLst>
          </p:cNvPr>
          <p:cNvGrpSpPr/>
          <p:nvPr/>
        </p:nvGrpSpPr>
        <p:grpSpPr>
          <a:xfrm>
            <a:off x="10461287" y="3483614"/>
            <a:ext cx="1449734" cy="194414"/>
            <a:chOff x="9639567" y="3785136"/>
            <a:chExt cx="2185464" cy="251269"/>
          </a:xfrm>
        </p:grpSpPr>
        <p:pic>
          <p:nvPicPr>
            <p:cNvPr id="103" name="Picture 102">
              <a:extLst>
                <a:ext uri="{FF2B5EF4-FFF2-40B4-BE49-F238E27FC236}">
                  <a16:creationId xmlns:a16="http://schemas.microsoft.com/office/drawing/2014/main" id="{6177D335-42FE-EACA-7350-4E6513BC759A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9639567" y="3785136"/>
              <a:ext cx="2185464" cy="251269"/>
            </a:xfrm>
            <a:prstGeom prst="rect">
              <a:avLst/>
            </a:prstGeom>
          </p:spPr>
        </p:pic>
        <p:cxnSp>
          <p:nvCxnSpPr>
            <p:cNvPr id="104" name="Straight Arrow Connector 103">
              <a:extLst>
                <a:ext uri="{FF2B5EF4-FFF2-40B4-BE49-F238E27FC236}">
                  <a16:creationId xmlns:a16="http://schemas.microsoft.com/office/drawing/2014/main" id="{AF3F1E0E-B24C-BB1D-8E3C-CE5425AEDA24}"/>
                </a:ext>
              </a:extLst>
            </p:cNvPr>
            <p:cNvCxnSpPr/>
            <p:nvPr/>
          </p:nvCxnSpPr>
          <p:spPr>
            <a:xfrm>
              <a:off x="10575063" y="3919736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06" name="Picture 105">
            <a:extLst>
              <a:ext uri="{FF2B5EF4-FFF2-40B4-BE49-F238E27FC236}">
                <a16:creationId xmlns:a16="http://schemas.microsoft.com/office/drawing/2014/main" id="{FBCD8E69-6781-8312-36D0-BDF08DCB11E3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0471362" y="3679734"/>
            <a:ext cx="1475014" cy="197155"/>
          </a:xfrm>
          <a:prstGeom prst="rect">
            <a:avLst/>
          </a:prstGeom>
        </p:spPr>
      </p:pic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BB9A25FA-31E6-AFD5-C502-466F687DC035}"/>
              </a:ext>
            </a:extLst>
          </p:cNvPr>
          <p:cNvCxnSpPr/>
          <p:nvPr/>
        </p:nvCxnSpPr>
        <p:spPr>
          <a:xfrm>
            <a:off x="11110936" y="3784029"/>
            <a:ext cx="15636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9" name="Picture 108">
            <a:extLst>
              <a:ext uri="{FF2B5EF4-FFF2-40B4-BE49-F238E27FC236}">
                <a16:creationId xmlns:a16="http://schemas.microsoft.com/office/drawing/2014/main" id="{143F1C46-8843-8E53-A324-844A68F169A0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0462797" y="3882338"/>
            <a:ext cx="1439659" cy="176979"/>
          </a:xfrm>
          <a:prstGeom prst="rect">
            <a:avLst/>
          </a:prstGeom>
        </p:spPr>
      </p:pic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F662BED4-F9E0-01DD-AACF-2E73FB57884B}"/>
              </a:ext>
            </a:extLst>
          </p:cNvPr>
          <p:cNvCxnSpPr/>
          <p:nvPr/>
        </p:nvCxnSpPr>
        <p:spPr>
          <a:xfrm>
            <a:off x="11104445" y="3962945"/>
            <a:ext cx="15636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7819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692"/>
    </mc:Choice>
    <mc:Fallback xmlns="">
      <p:transition spd="slow" advTm="13692"/>
    </mc:Fallback>
  </mc:AlternateContent>
  <p:extLst>
    <p:ext uri="{3A86A75C-4F4B-4683-9AE1-C65F6400EC91}">
      <p14:laserTraceLst xmlns:p14="http://schemas.microsoft.com/office/powerpoint/2010/main">
        <p14:tracePtLst>
          <p14:tracePt t="4722" x="6594475" y="4884738"/>
          <p14:tracePt t="4768" x="6619875" y="4900613"/>
          <p14:tracePt t="4776" x="6653213" y="4926013"/>
          <p14:tracePt t="4783" x="6670675" y="4943475"/>
          <p14:tracePt t="4793" x="6696075" y="4968875"/>
          <p14:tracePt t="4810" x="6807200" y="5011738"/>
          <p14:tracePt t="4826" x="6977063" y="5003800"/>
          <p14:tracePt t="4844" x="7129463" y="4943475"/>
          <p14:tracePt t="4845" x="7172325" y="4910138"/>
          <p14:tracePt t="4860" x="7231063" y="4857750"/>
          <p14:tracePt t="4861" x="7265988" y="4816475"/>
          <p14:tracePt t="4877" x="7283450" y="4756150"/>
          <p14:tracePt t="4893" x="7283450" y="4713288"/>
          <p14:tracePt t="4910" x="7283450" y="4679950"/>
          <p14:tracePt t="4927" x="7265988" y="4645025"/>
          <p14:tracePt t="4944" x="7258050" y="4619625"/>
          <p14:tracePt t="4960" x="7223125" y="4578350"/>
          <p14:tracePt t="4976" x="7189788" y="4525963"/>
          <p14:tracePt t="4994" x="7112000" y="4467225"/>
          <p14:tracePt t="5010" x="7045325" y="4441825"/>
          <p14:tracePt t="5027" x="6934200" y="4432300"/>
          <p14:tracePt t="5043" x="6865938" y="4432300"/>
          <p14:tracePt t="5060" x="6807200" y="4475163"/>
          <p14:tracePt t="5077" x="6754813" y="4518025"/>
          <p14:tracePt t="5093" x="6713538" y="4560888"/>
          <p14:tracePt t="5110" x="6696075" y="4603750"/>
          <p14:tracePt t="5110" x="6696075" y="4645025"/>
          <p14:tracePt t="5127" x="6696075" y="4722813"/>
          <p14:tracePt t="5143" x="6746875" y="4806950"/>
          <p14:tracePt t="5160" x="6832600" y="4875213"/>
          <p14:tracePt t="5177" x="6926263" y="4892675"/>
          <p14:tracePt t="5193" x="7035800" y="4892675"/>
          <p14:tracePt t="5210" x="7138988" y="4832350"/>
          <p14:tracePt t="5227" x="7197725" y="4756150"/>
          <p14:tracePt t="5243" x="7231063" y="4672013"/>
          <p14:tracePt t="5260" x="7248525" y="4594225"/>
          <p14:tracePt t="5261" x="7248525" y="4525963"/>
          <p14:tracePt t="5276" x="7240588" y="4449763"/>
          <p14:tracePt t="5293" x="7172325" y="4365625"/>
          <p14:tracePt t="5310" x="7035800" y="4287838"/>
          <p14:tracePt t="5326" x="6899275" y="4271963"/>
          <p14:tracePt t="5343" x="6789738" y="4271963"/>
          <p14:tracePt t="5360" x="6670675" y="4330700"/>
          <p14:tracePt t="5360" x="6602413" y="4391025"/>
          <p14:tracePt t="5377" x="6551613" y="4475163"/>
          <p14:tracePt t="5394" x="6516688" y="4637088"/>
          <p14:tracePt t="5410" x="6534150" y="4816475"/>
          <p14:tracePt t="5426" x="6602413" y="4943475"/>
          <p14:tracePt t="5443" x="6738938" y="5062538"/>
          <p14:tracePt t="5460" x="6848475" y="5080000"/>
          <p14:tracePt t="5476" x="6992938" y="5070475"/>
          <p14:tracePt t="5493" x="7215188" y="4951413"/>
          <p14:tracePt t="5509" x="7359650" y="4816475"/>
          <p14:tracePt t="5510" x="7377113" y="4748213"/>
          <p14:tracePt t="5526" x="7392988" y="4722813"/>
          <p14:tracePt t="5527" x="7392988" y="4637088"/>
          <p14:tracePt t="5544" x="7385050" y="4551363"/>
          <p14:tracePt t="5560" x="7308850" y="4459288"/>
          <p14:tracePt t="5576" x="7223125" y="4381500"/>
          <p14:tracePt t="5593" x="7104063" y="4338638"/>
          <p14:tracePt t="5610" x="6959600" y="4322763"/>
          <p14:tracePt t="5629" x="6670675" y="4373563"/>
          <p14:tracePt t="5643" x="6577013" y="4484688"/>
          <p14:tracePt t="5660" x="6526213" y="4594225"/>
          <p14:tracePt t="5676" x="6526213" y="4738688"/>
          <p14:tracePt t="5694" x="6551613" y="4849813"/>
          <p14:tracePt t="5710" x="6686550" y="5019675"/>
          <p14:tracePt t="5726" x="6840538" y="5113338"/>
          <p14:tracePt t="5743" x="7010400" y="5138738"/>
          <p14:tracePt t="5760" x="7189788" y="5105400"/>
          <p14:tracePt t="5761" x="7265988" y="5054600"/>
          <p14:tracePt t="5776" x="7308850" y="5019675"/>
          <p14:tracePt t="5777" x="7359650" y="4943475"/>
          <p14:tracePt t="5793" x="7410450" y="4816475"/>
          <p14:tracePt t="5810" x="7410450" y="4672013"/>
          <p14:tracePt t="5826" x="7367588" y="4543425"/>
          <p14:tracePt t="5843" x="7283450" y="4424363"/>
          <p14:tracePt t="5859" x="7180263" y="4348163"/>
          <p14:tracePt t="5876" x="7010400" y="4271963"/>
          <p14:tracePt t="5893" x="6754813" y="4262438"/>
          <p14:tracePt t="5911" x="6594475" y="4287838"/>
          <p14:tracePt t="5911" x="6526213" y="4330700"/>
          <p14:tracePt t="5926" x="6457950" y="4416425"/>
          <p14:tracePt t="5943" x="6423025" y="4535488"/>
          <p14:tracePt t="5959" x="6423025" y="4705350"/>
          <p14:tracePt t="5976" x="6457950" y="4875213"/>
          <p14:tracePt t="5993" x="6534150" y="4986338"/>
          <p14:tracePt t="6009" x="6738938" y="5070475"/>
          <p14:tracePt t="6026" x="6891338" y="5087938"/>
          <p14:tracePt t="6027" x="7002463" y="5080000"/>
          <p14:tracePt t="6043" x="7104063" y="5019675"/>
          <p14:tracePt t="6060" x="7197725" y="4910138"/>
          <p14:tracePt t="6076" x="7205663" y="4832350"/>
          <p14:tracePt t="6093" x="7205663" y="4697413"/>
          <p14:tracePt t="6109" x="7172325" y="4619625"/>
          <p14:tracePt t="6126" x="7112000" y="4510088"/>
          <p14:tracePt t="6143" x="7027863" y="4441825"/>
          <p14:tracePt t="6159" x="6916738" y="4391025"/>
          <p14:tracePt t="6176" x="6840538" y="4356100"/>
          <p14:tracePt t="6177" x="6797675" y="4348163"/>
          <p14:tracePt t="6193" x="6729413" y="4338638"/>
          <p14:tracePt t="6210" x="6661150" y="4338638"/>
          <p14:tracePt t="6226" x="6584950" y="4406900"/>
          <p14:tracePt t="6243" x="6534150" y="4510088"/>
          <p14:tracePt t="6259" x="6508750" y="4629150"/>
          <p14:tracePt t="6276" x="6526213" y="4764088"/>
          <p14:tracePt t="6293" x="6729413" y="4943475"/>
          <p14:tracePt t="6309" x="6926263" y="4986338"/>
          <p14:tracePt t="6326" x="7096125" y="4986338"/>
          <p14:tracePt t="6343" x="7197725" y="4935538"/>
          <p14:tracePt t="6359" x="7265988" y="4857750"/>
          <p14:tracePt t="6376" x="7273925" y="4806950"/>
          <p14:tracePt t="6393" x="7273925" y="4730750"/>
          <p14:tracePt t="6409" x="7240588" y="4629150"/>
          <p14:tracePt t="6426" x="7231063" y="4586288"/>
          <p14:tracePt t="6427" x="7231063" y="4578350"/>
          <p14:tracePt t="6444" x="7223125" y="4560888"/>
          <p14:tracePt t="6468" x="7215188" y="4560888"/>
          <p14:tracePt t="6897" x="7215188" y="4551363"/>
          <p14:tracePt t="6906" x="7197725" y="4525963"/>
          <p14:tracePt t="6913" x="7180263" y="4510088"/>
          <p14:tracePt t="6926" x="7172325" y="4500563"/>
          <p14:tracePt t="6943" x="7112000" y="4441825"/>
          <p14:tracePt t="6959" x="6985000" y="4381500"/>
          <p14:tracePt t="6976" x="6873875" y="4356100"/>
          <p14:tracePt t="6993" x="6780213" y="4356100"/>
          <p14:tracePt t="7009" x="6704013" y="4373563"/>
          <p14:tracePt t="7026" x="6635750" y="4424363"/>
          <p14:tracePt t="7043" x="6567488" y="4484688"/>
          <p14:tracePt t="7059" x="6516688" y="4578350"/>
          <p14:tracePt t="7076" x="6508750" y="4672013"/>
          <p14:tracePt t="7076" x="6508750" y="4722813"/>
          <p14:tracePt t="7093" x="6516688" y="4806950"/>
          <p14:tracePt t="7109" x="6559550" y="4875213"/>
          <p14:tracePt t="7126" x="6661150" y="4935538"/>
          <p14:tracePt t="7143" x="6832600" y="4960938"/>
          <p14:tracePt t="7159" x="7010400" y="4960938"/>
          <p14:tracePt t="7176" x="7129463" y="4943475"/>
          <p14:tracePt t="7193" x="7205663" y="4926013"/>
          <p14:tracePt t="7209" x="7240588" y="4918075"/>
          <p14:tracePt t="7274" x="7248525" y="4918075"/>
          <p14:tracePt t="7336" x="7248525" y="4910138"/>
          <p14:tracePt t="7986" x="0" y="0"/>
        </p14:tracePtLst>
      </p14:laserTraceLst>
    </p:ext>
  </p:extLs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1789AE4-135A-42FA-ECFB-24479F437B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38" y="373038"/>
            <a:ext cx="6291158" cy="611192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3A91B5E-3CA2-0F93-B3E5-3D91FC59BE6B}"/>
              </a:ext>
            </a:extLst>
          </p:cNvPr>
          <p:cNvSpPr/>
          <p:nvPr/>
        </p:nvSpPr>
        <p:spPr>
          <a:xfrm>
            <a:off x="8484322" y="373038"/>
            <a:ext cx="15504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cap="none" spc="0" dirty="0">
                <a:ln w="0"/>
              </a:rPr>
              <a:t>зміни </a:t>
            </a:r>
            <a:r>
              <a:rPr lang="uk-UA" sz="2000" b="1" dirty="0">
                <a:ln w="0"/>
              </a:rPr>
              <a:t>тонів</a:t>
            </a:r>
            <a:endParaRPr lang="en-US" sz="2000" b="1" cap="none" spc="0" dirty="0">
              <a:ln w="0"/>
            </a:endParaRPr>
          </a:p>
        </p:txBody>
      </p:sp>
      <p:graphicFrame>
        <p:nvGraphicFramePr>
          <p:cNvPr id="44" name="Table 43">
            <a:extLst>
              <a:ext uri="{FF2B5EF4-FFF2-40B4-BE49-F238E27FC236}">
                <a16:creationId xmlns:a16="http://schemas.microsoft.com/office/drawing/2014/main" id="{2FA01EDA-DC27-1A74-1DF0-59433AA056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823639"/>
              </p:ext>
            </p:extLst>
          </p:nvPr>
        </p:nvGraphicFramePr>
        <p:xfrm>
          <a:off x="6612466" y="880532"/>
          <a:ext cx="5387595" cy="3334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267">
                  <a:extLst>
                    <a:ext uri="{9D8B030D-6E8A-4147-A177-3AD203B41FA5}">
                      <a16:colId xmlns:a16="http://schemas.microsoft.com/office/drawing/2014/main" val="4238828200"/>
                    </a:ext>
                  </a:extLst>
                </a:gridCol>
                <a:gridCol w="1606776">
                  <a:extLst>
                    <a:ext uri="{9D8B030D-6E8A-4147-A177-3AD203B41FA5}">
                      <a16:colId xmlns:a16="http://schemas.microsoft.com/office/drawing/2014/main" val="12959555"/>
                    </a:ext>
                  </a:extLst>
                </a:gridCol>
                <a:gridCol w="1606776">
                  <a:extLst>
                    <a:ext uri="{9D8B030D-6E8A-4147-A177-3AD203B41FA5}">
                      <a16:colId xmlns:a16="http://schemas.microsoft.com/office/drawing/2014/main" val="2789307916"/>
                    </a:ext>
                  </a:extLst>
                </a:gridCol>
                <a:gridCol w="1606776">
                  <a:extLst>
                    <a:ext uri="{9D8B030D-6E8A-4147-A177-3AD203B41FA5}">
                      <a16:colId xmlns:a16="http://schemas.microsoft.com/office/drawing/2014/main" val="3904200247"/>
                    </a:ext>
                  </a:extLst>
                </a:gridCol>
              </a:tblGrid>
              <a:tr h="672256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uk-UA" b="0" dirty="0">
                          <a:solidFill>
                            <a:schemeClr val="tx1"/>
                          </a:solidFill>
                        </a:rPr>
                        <a:t> ↓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uk-UA" b="0" dirty="0">
                          <a:solidFill>
                            <a:schemeClr val="tx1"/>
                          </a:solidFill>
                        </a:rPr>
                        <a:t> →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◌̆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◌̀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◌̄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404170"/>
                  </a:ext>
                </a:extLst>
              </a:tr>
              <a:tr h="1659467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◌̆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◌̆: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◌̆:</a:t>
                      </a:r>
                    </a:p>
                    <a:p>
                      <a:pPr algn="l"/>
                      <a:endParaRPr lang="en-US" b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/>
                      <a:endParaRPr lang="en-US" b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en-US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◌̄:</a:t>
                      </a:r>
                    </a:p>
                    <a:p>
                      <a:pPr algn="l"/>
                      <a:endParaRPr lang="en-US" b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◌̀:</a:t>
                      </a:r>
                    </a:p>
                    <a:p>
                      <a:pPr algn="l"/>
                      <a:endParaRPr lang="en-US" b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/>
                      <a:endParaRPr lang="en-US" b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en-US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◌̄: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369813"/>
                  </a:ext>
                </a:extLst>
              </a:tr>
              <a:tr h="1002849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◌̀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◌̄: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◌̄: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358628"/>
                  </a:ext>
                </a:extLst>
              </a:tr>
            </a:tbl>
          </a:graphicData>
        </a:graphic>
      </p:graphicFrame>
      <p:grpSp>
        <p:nvGrpSpPr>
          <p:cNvPr id="53" name="Group 52">
            <a:extLst>
              <a:ext uri="{FF2B5EF4-FFF2-40B4-BE49-F238E27FC236}">
                <a16:creationId xmlns:a16="http://schemas.microsoft.com/office/drawing/2014/main" id="{CA4F99ED-0C26-94FA-FEBF-C212D453A1EB}"/>
              </a:ext>
            </a:extLst>
          </p:cNvPr>
          <p:cNvGrpSpPr/>
          <p:nvPr/>
        </p:nvGrpSpPr>
        <p:grpSpPr>
          <a:xfrm>
            <a:off x="7237187" y="1884458"/>
            <a:ext cx="1475013" cy="198342"/>
            <a:chOff x="6593720" y="1173258"/>
            <a:chExt cx="2284974" cy="274458"/>
          </a:xfrm>
        </p:grpSpPr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8ABBB59E-9493-9789-BFC1-FE53F859E4B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593720" y="1173258"/>
              <a:ext cx="2284974" cy="274458"/>
            </a:xfrm>
            <a:prstGeom prst="rect">
              <a:avLst/>
            </a:prstGeom>
          </p:spPr>
        </p:pic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2692257F-060B-36DA-E258-FFC6092D655B}"/>
                </a:ext>
              </a:extLst>
            </p:cNvPr>
            <p:cNvCxnSpPr/>
            <p:nvPr/>
          </p:nvCxnSpPr>
          <p:spPr>
            <a:xfrm>
              <a:off x="7666189" y="1312617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18E7DC11-6E67-C2E5-A8CD-7F209CBD702D}"/>
              </a:ext>
            </a:extLst>
          </p:cNvPr>
          <p:cNvGrpSpPr/>
          <p:nvPr/>
        </p:nvGrpSpPr>
        <p:grpSpPr>
          <a:xfrm>
            <a:off x="7237187" y="2080117"/>
            <a:ext cx="1475013" cy="198341"/>
            <a:chOff x="9642063" y="1907714"/>
            <a:chExt cx="2109573" cy="276949"/>
          </a:xfrm>
        </p:grpSpPr>
        <p:pic>
          <p:nvPicPr>
            <p:cNvPr id="63" name="Picture 62">
              <a:extLst>
                <a:ext uri="{FF2B5EF4-FFF2-40B4-BE49-F238E27FC236}">
                  <a16:creationId xmlns:a16="http://schemas.microsoft.com/office/drawing/2014/main" id="{83311DDD-8291-C518-34B5-29969D6E11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642063" y="1907714"/>
              <a:ext cx="2109573" cy="276949"/>
            </a:xfrm>
            <a:prstGeom prst="rect">
              <a:avLst/>
            </a:prstGeom>
          </p:spPr>
        </p:pic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0E9D67B6-39A4-4E66-BA2D-30A743BCC772}"/>
                </a:ext>
              </a:extLst>
            </p:cNvPr>
            <p:cNvCxnSpPr/>
            <p:nvPr/>
          </p:nvCxnSpPr>
          <p:spPr>
            <a:xfrm>
              <a:off x="10666150" y="2060456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3C591C48-2D8F-AE17-A2FB-91DCBEDA1D9B}"/>
              </a:ext>
            </a:extLst>
          </p:cNvPr>
          <p:cNvGrpSpPr/>
          <p:nvPr/>
        </p:nvGrpSpPr>
        <p:grpSpPr>
          <a:xfrm>
            <a:off x="8845976" y="2638619"/>
            <a:ext cx="1475013" cy="198342"/>
            <a:chOff x="6593718" y="3785136"/>
            <a:chExt cx="2284976" cy="262342"/>
          </a:xfrm>
        </p:grpSpPr>
        <p:pic>
          <p:nvPicPr>
            <p:cNvPr id="66" name="Picture 65">
              <a:extLst>
                <a:ext uri="{FF2B5EF4-FFF2-40B4-BE49-F238E27FC236}">
                  <a16:creationId xmlns:a16="http://schemas.microsoft.com/office/drawing/2014/main" id="{CBD5CAE7-2FE9-B5CC-2FFC-3E28BDD4E18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593718" y="3785136"/>
              <a:ext cx="2284976" cy="262342"/>
            </a:xfrm>
            <a:prstGeom prst="rect">
              <a:avLst/>
            </a:prstGeom>
          </p:spPr>
        </p:pic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B8131292-1C6C-C526-F57A-18F5F9B3C051}"/>
                </a:ext>
              </a:extLst>
            </p:cNvPr>
            <p:cNvCxnSpPr/>
            <p:nvPr/>
          </p:nvCxnSpPr>
          <p:spPr>
            <a:xfrm>
              <a:off x="7631963" y="3919736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EB32BA45-4DF8-9989-A835-A2C611889F4A}"/>
              </a:ext>
            </a:extLst>
          </p:cNvPr>
          <p:cNvGrpSpPr/>
          <p:nvPr/>
        </p:nvGrpSpPr>
        <p:grpSpPr>
          <a:xfrm>
            <a:off x="8842231" y="1881777"/>
            <a:ext cx="1482504" cy="198340"/>
            <a:chOff x="9639567" y="2838412"/>
            <a:chExt cx="2258750" cy="273661"/>
          </a:xfrm>
        </p:grpSpPr>
        <p:pic>
          <p:nvPicPr>
            <p:cNvPr id="69" name="Picture 68">
              <a:extLst>
                <a:ext uri="{FF2B5EF4-FFF2-40B4-BE49-F238E27FC236}">
                  <a16:creationId xmlns:a16="http://schemas.microsoft.com/office/drawing/2014/main" id="{0FA7CCBF-A4DF-E17A-3926-38B5BB686C2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639567" y="2838412"/>
              <a:ext cx="2258750" cy="273661"/>
            </a:xfrm>
            <a:prstGeom prst="rect">
              <a:avLst/>
            </a:prstGeom>
          </p:spPr>
        </p:pic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1B3F9461-9242-FA79-D11C-C69C6C26AAEF}"/>
                </a:ext>
              </a:extLst>
            </p:cNvPr>
            <p:cNvCxnSpPr/>
            <p:nvPr/>
          </p:nvCxnSpPr>
          <p:spPr>
            <a:xfrm>
              <a:off x="10666150" y="2999240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2912CFA4-13AF-A2DA-F966-379E57EE2B1E}"/>
              </a:ext>
            </a:extLst>
          </p:cNvPr>
          <p:cNvGrpSpPr/>
          <p:nvPr/>
        </p:nvGrpSpPr>
        <p:grpSpPr>
          <a:xfrm>
            <a:off x="8849721" y="2080117"/>
            <a:ext cx="1475014" cy="195660"/>
            <a:chOff x="9646872" y="4723284"/>
            <a:chExt cx="2395303" cy="276964"/>
          </a:xfrm>
        </p:grpSpPr>
        <p:pic>
          <p:nvPicPr>
            <p:cNvPr id="72" name="Picture 71">
              <a:extLst>
                <a:ext uri="{FF2B5EF4-FFF2-40B4-BE49-F238E27FC236}">
                  <a16:creationId xmlns:a16="http://schemas.microsoft.com/office/drawing/2014/main" id="{634EE6FF-9BD0-8C20-953D-0933F1DB6D2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646872" y="4723284"/>
              <a:ext cx="2395303" cy="276964"/>
            </a:xfrm>
            <a:prstGeom prst="rect">
              <a:avLst/>
            </a:prstGeom>
          </p:spPr>
        </p:pic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CE92339B-0B3F-FEFE-8597-C2C3F75D0E9E}"/>
                </a:ext>
              </a:extLst>
            </p:cNvPr>
            <p:cNvCxnSpPr/>
            <p:nvPr/>
          </p:nvCxnSpPr>
          <p:spPr>
            <a:xfrm>
              <a:off x="10784006" y="4861584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8AEFA89B-22F5-B791-93EF-58172FF11D09}"/>
              </a:ext>
            </a:extLst>
          </p:cNvPr>
          <p:cNvGrpSpPr/>
          <p:nvPr/>
        </p:nvGrpSpPr>
        <p:grpSpPr>
          <a:xfrm>
            <a:off x="8845975" y="2834279"/>
            <a:ext cx="1475014" cy="195660"/>
            <a:chOff x="6593720" y="3121900"/>
            <a:chExt cx="2335182" cy="264925"/>
          </a:xfrm>
        </p:grpSpPr>
        <p:pic>
          <p:nvPicPr>
            <p:cNvPr id="75" name="Picture 74">
              <a:extLst>
                <a:ext uri="{FF2B5EF4-FFF2-40B4-BE49-F238E27FC236}">
                  <a16:creationId xmlns:a16="http://schemas.microsoft.com/office/drawing/2014/main" id="{B8D2D5C9-42F4-4808-389A-5424FFD6C26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593720" y="3121900"/>
              <a:ext cx="2335182" cy="264925"/>
            </a:xfrm>
            <a:prstGeom prst="rect">
              <a:avLst/>
            </a:prstGeom>
          </p:spPr>
        </p:pic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0754B8C1-EAAE-004B-099C-78F5C2AACF6C}"/>
                </a:ext>
              </a:extLst>
            </p:cNvPr>
            <p:cNvCxnSpPr/>
            <p:nvPr/>
          </p:nvCxnSpPr>
          <p:spPr>
            <a:xfrm>
              <a:off x="7631963" y="3254362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34EB5065-D7D4-4D55-4B5B-0B4C9FD2BEAB}"/>
              </a:ext>
            </a:extLst>
          </p:cNvPr>
          <p:cNvGrpSpPr/>
          <p:nvPr/>
        </p:nvGrpSpPr>
        <p:grpSpPr>
          <a:xfrm>
            <a:off x="8864818" y="2273270"/>
            <a:ext cx="1193176" cy="168565"/>
            <a:chOff x="8841571" y="2669265"/>
            <a:chExt cx="1193176" cy="168565"/>
          </a:xfrm>
        </p:grpSpPr>
        <p:pic>
          <p:nvPicPr>
            <p:cNvPr id="78" name="Picture 77">
              <a:extLst>
                <a:ext uri="{FF2B5EF4-FFF2-40B4-BE49-F238E27FC236}">
                  <a16:creationId xmlns:a16="http://schemas.microsoft.com/office/drawing/2014/main" id="{A0A649A5-5561-9ADD-8E3B-6C726191733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8841571" y="2669265"/>
              <a:ext cx="1193176" cy="168565"/>
            </a:xfrm>
            <a:prstGeom prst="rect">
              <a:avLst/>
            </a:prstGeom>
          </p:spPr>
        </p:pic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72E301F0-ED0C-081F-FADB-8605A556D88E}"/>
                </a:ext>
              </a:extLst>
            </p:cNvPr>
            <p:cNvCxnSpPr/>
            <p:nvPr/>
          </p:nvCxnSpPr>
          <p:spPr>
            <a:xfrm>
              <a:off x="9385433" y="2754403"/>
              <a:ext cx="14888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D050D57A-986F-BE83-20A9-406144890A92}"/>
              </a:ext>
            </a:extLst>
          </p:cNvPr>
          <p:cNvGrpSpPr/>
          <p:nvPr/>
        </p:nvGrpSpPr>
        <p:grpSpPr>
          <a:xfrm>
            <a:off x="10454105" y="1885703"/>
            <a:ext cx="1475014" cy="194414"/>
            <a:chOff x="6593720" y="2191940"/>
            <a:chExt cx="2284975" cy="264925"/>
          </a:xfrm>
        </p:grpSpPr>
        <p:pic>
          <p:nvPicPr>
            <p:cNvPr id="82" name="Picture 81">
              <a:extLst>
                <a:ext uri="{FF2B5EF4-FFF2-40B4-BE49-F238E27FC236}">
                  <a16:creationId xmlns:a16="http://schemas.microsoft.com/office/drawing/2014/main" id="{065D751A-4273-CE38-C5CD-C411DB91724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6593720" y="2191940"/>
              <a:ext cx="2284975" cy="264925"/>
            </a:xfrm>
            <a:prstGeom prst="rect">
              <a:avLst/>
            </a:prstGeom>
          </p:spPr>
        </p:pic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id="{1A283062-5247-C222-41CA-8F51206E778F}"/>
                </a:ext>
              </a:extLst>
            </p:cNvPr>
            <p:cNvCxnSpPr/>
            <p:nvPr/>
          </p:nvCxnSpPr>
          <p:spPr>
            <a:xfrm>
              <a:off x="7556464" y="2321604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9FD25C1E-C1FF-C4C3-070D-C5B461EAC5E8}"/>
              </a:ext>
            </a:extLst>
          </p:cNvPr>
          <p:cNvGrpSpPr/>
          <p:nvPr/>
        </p:nvGrpSpPr>
        <p:grpSpPr>
          <a:xfrm>
            <a:off x="10462256" y="2082800"/>
            <a:ext cx="1466863" cy="190470"/>
            <a:chOff x="9665290" y="5010053"/>
            <a:chExt cx="2039846" cy="250848"/>
          </a:xfrm>
        </p:grpSpPr>
        <p:pic>
          <p:nvPicPr>
            <p:cNvPr id="85" name="Picture 84">
              <a:extLst>
                <a:ext uri="{FF2B5EF4-FFF2-40B4-BE49-F238E27FC236}">
                  <a16:creationId xmlns:a16="http://schemas.microsoft.com/office/drawing/2014/main" id="{07BF2442-0481-203E-70EB-DA9D470EBCE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9665290" y="5010053"/>
              <a:ext cx="2039846" cy="250848"/>
            </a:xfrm>
            <a:prstGeom prst="rect">
              <a:avLst/>
            </a:prstGeom>
          </p:spPr>
        </p:pic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6E1DE241-0174-10E5-E217-94C67BC48F8E}"/>
                </a:ext>
              </a:extLst>
            </p:cNvPr>
            <p:cNvCxnSpPr/>
            <p:nvPr/>
          </p:nvCxnSpPr>
          <p:spPr>
            <a:xfrm>
              <a:off x="10567356" y="5135477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61ED25DC-53A5-0BB6-9879-3284954DE96C}"/>
              </a:ext>
            </a:extLst>
          </p:cNvPr>
          <p:cNvGrpSpPr/>
          <p:nvPr/>
        </p:nvGrpSpPr>
        <p:grpSpPr>
          <a:xfrm>
            <a:off x="10462256" y="2645147"/>
            <a:ext cx="1448766" cy="190470"/>
            <a:chOff x="6593720" y="2854632"/>
            <a:chExt cx="2198694" cy="267268"/>
          </a:xfrm>
        </p:grpSpPr>
        <p:pic>
          <p:nvPicPr>
            <p:cNvPr id="88" name="Picture 87">
              <a:extLst>
                <a:ext uri="{FF2B5EF4-FFF2-40B4-BE49-F238E27FC236}">
                  <a16:creationId xmlns:a16="http://schemas.microsoft.com/office/drawing/2014/main" id="{68EEC2EB-C333-A8A6-2FD8-FFAF96ACB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6593720" y="2854632"/>
              <a:ext cx="2198694" cy="267268"/>
            </a:xfrm>
            <a:prstGeom prst="rect">
              <a:avLst/>
            </a:prstGeom>
          </p:spPr>
        </p:pic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DE0FA9FC-3417-79B2-9FEF-4EFF9BD5DF02}"/>
                </a:ext>
              </a:extLst>
            </p:cNvPr>
            <p:cNvCxnSpPr/>
            <p:nvPr/>
          </p:nvCxnSpPr>
          <p:spPr>
            <a:xfrm>
              <a:off x="7600380" y="2999240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B303442-CD50-67B8-6E4D-2FBB820F2C59}"/>
              </a:ext>
            </a:extLst>
          </p:cNvPr>
          <p:cNvGrpSpPr/>
          <p:nvPr/>
        </p:nvGrpSpPr>
        <p:grpSpPr>
          <a:xfrm>
            <a:off x="10471362" y="2851260"/>
            <a:ext cx="1439659" cy="190470"/>
            <a:chOff x="6593718" y="4036231"/>
            <a:chExt cx="2403526" cy="279877"/>
          </a:xfrm>
        </p:grpSpPr>
        <p:pic>
          <p:nvPicPr>
            <p:cNvPr id="91" name="Picture 90">
              <a:extLst>
                <a:ext uri="{FF2B5EF4-FFF2-40B4-BE49-F238E27FC236}">
                  <a16:creationId xmlns:a16="http://schemas.microsoft.com/office/drawing/2014/main" id="{E11F21B7-723A-2533-0196-D54139475541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6593718" y="4036231"/>
              <a:ext cx="2403526" cy="279877"/>
            </a:xfrm>
            <a:prstGeom prst="rect">
              <a:avLst/>
            </a:prstGeom>
          </p:spPr>
        </p:pic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BC76CB07-695A-1B53-E2CA-4BDDCFD8B505}"/>
                </a:ext>
              </a:extLst>
            </p:cNvPr>
            <p:cNvCxnSpPr/>
            <p:nvPr/>
          </p:nvCxnSpPr>
          <p:spPr>
            <a:xfrm>
              <a:off x="7685268" y="4197513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FC5162F6-7406-7727-9E71-7FCAF609ABA4}"/>
              </a:ext>
            </a:extLst>
          </p:cNvPr>
          <p:cNvGrpSpPr/>
          <p:nvPr/>
        </p:nvGrpSpPr>
        <p:grpSpPr>
          <a:xfrm>
            <a:off x="8842231" y="3482368"/>
            <a:ext cx="1542172" cy="195660"/>
            <a:chOff x="6593720" y="1917395"/>
            <a:chExt cx="2738430" cy="267268"/>
          </a:xfrm>
        </p:grpSpPr>
        <p:pic>
          <p:nvPicPr>
            <p:cNvPr id="94" name="Picture 93">
              <a:extLst>
                <a:ext uri="{FF2B5EF4-FFF2-40B4-BE49-F238E27FC236}">
                  <a16:creationId xmlns:a16="http://schemas.microsoft.com/office/drawing/2014/main" id="{DB7A0EED-C0F2-B1B2-243A-3F03EB6732E5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6593720" y="1917395"/>
              <a:ext cx="2738430" cy="267268"/>
            </a:xfrm>
            <a:prstGeom prst="rect">
              <a:avLst/>
            </a:prstGeom>
          </p:spPr>
        </p:pic>
        <p:cxnSp>
          <p:nvCxnSpPr>
            <p:cNvPr id="95" name="Straight Arrow Connector 94">
              <a:extLst>
                <a:ext uri="{FF2B5EF4-FFF2-40B4-BE49-F238E27FC236}">
                  <a16:creationId xmlns:a16="http://schemas.microsoft.com/office/drawing/2014/main" id="{4DE8A54A-F5CF-C3ED-96AF-3D8B17F43C91}"/>
                </a:ext>
              </a:extLst>
            </p:cNvPr>
            <p:cNvCxnSpPr>
              <a:cxnSpLocks/>
            </p:cNvCxnSpPr>
            <p:nvPr/>
          </p:nvCxnSpPr>
          <p:spPr>
            <a:xfrm>
              <a:off x="7836093" y="2065295"/>
              <a:ext cx="16197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97" name="Picture 96">
            <a:extLst>
              <a:ext uri="{FF2B5EF4-FFF2-40B4-BE49-F238E27FC236}">
                <a16:creationId xmlns:a16="http://schemas.microsoft.com/office/drawing/2014/main" id="{6E63CB0B-B945-0CB9-09BA-72E20279EE6E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842231" y="3699697"/>
            <a:ext cx="1542172" cy="161213"/>
          </a:xfrm>
          <a:prstGeom prst="rect">
            <a:avLst/>
          </a:prstGeom>
        </p:spPr>
      </p:pic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D6BD2728-0674-BDEC-1B60-DA871E11A1C4}"/>
              </a:ext>
            </a:extLst>
          </p:cNvPr>
          <p:cNvCxnSpPr/>
          <p:nvPr/>
        </p:nvCxnSpPr>
        <p:spPr>
          <a:xfrm>
            <a:off x="9549962" y="3755173"/>
            <a:ext cx="14888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99" name="Group 98">
            <a:extLst>
              <a:ext uri="{FF2B5EF4-FFF2-40B4-BE49-F238E27FC236}">
                <a16:creationId xmlns:a16="http://schemas.microsoft.com/office/drawing/2014/main" id="{E92ED81B-3A3B-4D75-D8D5-0E0B187F532A}"/>
              </a:ext>
            </a:extLst>
          </p:cNvPr>
          <p:cNvGrpSpPr/>
          <p:nvPr/>
        </p:nvGrpSpPr>
        <p:grpSpPr>
          <a:xfrm>
            <a:off x="8860802" y="3882338"/>
            <a:ext cx="1362166" cy="161214"/>
            <a:chOff x="6597848" y="4723284"/>
            <a:chExt cx="2005064" cy="277887"/>
          </a:xfrm>
        </p:grpSpPr>
        <p:pic>
          <p:nvPicPr>
            <p:cNvPr id="100" name="Picture 99">
              <a:extLst>
                <a:ext uri="{FF2B5EF4-FFF2-40B4-BE49-F238E27FC236}">
                  <a16:creationId xmlns:a16="http://schemas.microsoft.com/office/drawing/2014/main" id="{7C1845DB-9A1B-8762-FD5F-B02164B87FE6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6597848" y="4723284"/>
              <a:ext cx="2005064" cy="277887"/>
            </a:xfrm>
            <a:prstGeom prst="rect">
              <a:avLst/>
            </a:prstGeom>
          </p:spPr>
        </p:pic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F1A9A53F-3CD4-021F-0BE9-570CC7DEBDA2}"/>
                </a:ext>
              </a:extLst>
            </p:cNvPr>
            <p:cNvCxnSpPr/>
            <p:nvPr/>
          </p:nvCxnSpPr>
          <p:spPr>
            <a:xfrm>
              <a:off x="7473915" y="4876808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E3F48409-4B05-0C79-6A14-D7B69F5A622C}"/>
              </a:ext>
            </a:extLst>
          </p:cNvPr>
          <p:cNvGrpSpPr/>
          <p:nvPr/>
        </p:nvGrpSpPr>
        <p:grpSpPr>
          <a:xfrm>
            <a:off x="10461287" y="3483614"/>
            <a:ext cx="1449734" cy="194414"/>
            <a:chOff x="9639567" y="3785136"/>
            <a:chExt cx="2185464" cy="251269"/>
          </a:xfrm>
        </p:grpSpPr>
        <p:pic>
          <p:nvPicPr>
            <p:cNvPr id="103" name="Picture 102">
              <a:extLst>
                <a:ext uri="{FF2B5EF4-FFF2-40B4-BE49-F238E27FC236}">
                  <a16:creationId xmlns:a16="http://schemas.microsoft.com/office/drawing/2014/main" id="{6177D335-42FE-EACA-7350-4E6513BC759A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9639567" y="3785136"/>
              <a:ext cx="2185464" cy="251269"/>
            </a:xfrm>
            <a:prstGeom prst="rect">
              <a:avLst/>
            </a:prstGeom>
          </p:spPr>
        </p:pic>
        <p:cxnSp>
          <p:nvCxnSpPr>
            <p:cNvPr id="104" name="Straight Arrow Connector 103">
              <a:extLst>
                <a:ext uri="{FF2B5EF4-FFF2-40B4-BE49-F238E27FC236}">
                  <a16:creationId xmlns:a16="http://schemas.microsoft.com/office/drawing/2014/main" id="{AF3F1E0E-B24C-BB1D-8E3C-CE5425AEDA24}"/>
                </a:ext>
              </a:extLst>
            </p:cNvPr>
            <p:cNvCxnSpPr/>
            <p:nvPr/>
          </p:nvCxnSpPr>
          <p:spPr>
            <a:xfrm>
              <a:off x="10575063" y="3919736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06" name="Picture 105">
            <a:extLst>
              <a:ext uri="{FF2B5EF4-FFF2-40B4-BE49-F238E27FC236}">
                <a16:creationId xmlns:a16="http://schemas.microsoft.com/office/drawing/2014/main" id="{FBCD8E69-6781-8312-36D0-BDF08DCB11E3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0471362" y="3679734"/>
            <a:ext cx="1475014" cy="197155"/>
          </a:xfrm>
          <a:prstGeom prst="rect">
            <a:avLst/>
          </a:prstGeom>
        </p:spPr>
      </p:pic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BB9A25FA-31E6-AFD5-C502-466F687DC035}"/>
              </a:ext>
            </a:extLst>
          </p:cNvPr>
          <p:cNvCxnSpPr/>
          <p:nvPr/>
        </p:nvCxnSpPr>
        <p:spPr>
          <a:xfrm>
            <a:off x="11110936" y="3784029"/>
            <a:ext cx="15636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9" name="Picture 108">
            <a:extLst>
              <a:ext uri="{FF2B5EF4-FFF2-40B4-BE49-F238E27FC236}">
                <a16:creationId xmlns:a16="http://schemas.microsoft.com/office/drawing/2014/main" id="{143F1C46-8843-8E53-A324-844A68F169A0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0462797" y="3882338"/>
            <a:ext cx="1439659" cy="176979"/>
          </a:xfrm>
          <a:prstGeom prst="rect">
            <a:avLst/>
          </a:prstGeom>
        </p:spPr>
      </p:pic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F662BED4-F9E0-01DD-AACF-2E73FB57884B}"/>
              </a:ext>
            </a:extLst>
          </p:cNvPr>
          <p:cNvCxnSpPr/>
          <p:nvPr/>
        </p:nvCxnSpPr>
        <p:spPr>
          <a:xfrm>
            <a:off x="11104445" y="3962945"/>
            <a:ext cx="15636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064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958"/>
    </mc:Choice>
    <mc:Fallback xmlns="">
      <p:transition spd="slow" advTm="20958"/>
    </mc:Fallback>
  </mc:AlternateContent>
  <p:extLst>
    <p:ext uri="{3A86A75C-4F4B-4683-9AE1-C65F6400EC91}">
      <p14:laserTraceLst xmlns:p14="http://schemas.microsoft.com/office/powerpoint/2010/main">
        <p14:tracePtLst>
          <p14:tracePt t="4840" x="6653213" y="2451100"/>
          <p14:tracePt t="4853" x="6653213" y="2459038"/>
          <p14:tracePt t="4862" x="6653213" y="2466975"/>
          <p14:tracePt t="4868" x="6653213" y="2484438"/>
          <p14:tracePt t="4885" x="6686550" y="2552700"/>
          <p14:tracePt t="4901" x="6738938" y="2620963"/>
          <p14:tracePt t="4918" x="6891338" y="2689225"/>
          <p14:tracePt t="4934" x="7061200" y="2697163"/>
          <p14:tracePt t="4951" x="7205663" y="2679700"/>
          <p14:tracePt t="4968" x="7308850" y="2628900"/>
          <p14:tracePt t="4985" x="7402513" y="2535238"/>
          <p14:tracePt t="4987" x="7410450" y="2509838"/>
          <p14:tracePt t="5001" x="7418388" y="2451100"/>
          <p14:tracePt t="5018" x="7418388" y="2382838"/>
          <p14:tracePt t="5034" x="7402513" y="2314575"/>
          <p14:tracePt t="5051" x="7359650" y="2228850"/>
          <p14:tracePt t="5068" x="7308850" y="2144713"/>
          <p14:tracePt t="5084" x="7265988" y="2076450"/>
          <p14:tracePt t="5102" x="7215188" y="2033588"/>
          <p14:tracePt t="5103" x="7189788" y="2000250"/>
          <p14:tracePt t="5118" x="7154863" y="1982788"/>
          <p14:tracePt t="5135" x="7061200" y="1939925"/>
          <p14:tracePt t="5151" x="6992938" y="1939925"/>
          <p14:tracePt t="5168" x="6942138" y="1939925"/>
          <p14:tracePt t="5184" x="6883400" y="1947863"/>
          <p14:tracePt t="5201" x="6840538" y="1982788"/>
          <p14:tracePt t="5218" x="6780213" y="2016125"/>
          <p14:tracePt t="5234" x="6738938" y="2066925"/>
          <p14:tracePt t="5251" x="6645275" y="2144713"/>
          <p14:tracePt t="5268" x="6602413" y="2212975"/>
          <p14:tracePt t="5284" x="6584950" y="2347913"/>
          <p14:tracePt t="5301" x="6567488" y="2451100"/>
          <p14:tracePt t="5318" x="6577013" y="2586038"/>
          <p14:tracePt t="5334" x="6602413" y="2654300"/>
          <p14:tracePt t="5351" x="6635750" y="2705100"/>
          <p14:tracePt t="5367" x="6696075" y="2730500"/>
          <p14:tracePt t="5385" x="6789738" y="2747963"/>
          <p14:tracePt t="5385" x="6832600" y="2747963"/>
          <p14:tracePt t="5401" x="6891338" y="2747963"/>
          <p14:tracePt t="5403" x="6934200" y="2747963"/>
          <p14:tracePt t="5418" x="7035800" y="2730500"/>
          <p14:tracePt t="5434" x="7061200" y="2714625"/>
          <p14:tracePt t="5451" x="7061200" y="2705100"/>
          <p14:tracePt t="5481" x="7061200" y="2697163"/>
          <p14:tracePt t="5496" x="7061200" y="2689225"/>
          <p14:tracePt t="5512" x="7061200" y="2679700"/>
          <p14:tracePt t="5762" x="7061200" y="2671763"/>
          <p14:tracePt t="5770" x="7070725" y="2646363"/>
          <p14:tracePt t="5778" x="7086600" y="2628900"/>
          <p14:tracePt t="5785" x="7104063" y="2595563"/>
          <p14:tracePt t="5801" x="7146925" y="2527300"/>
          <p14:tracePt t="5817" x="7172325" y="2433638"/>
          <p14:tracePt t="5834" x="7180263" y="2365375"/>
          <p14:tracePt t="5851" x="7180263" y="2297113"/>
          <p14:tracePt t="5868" x="7164388" y="2220913"/>
          <p14:tracePt t="5884" x="7121525" y="2152650"/>
          <p14:tracePt t="5901" x="7045325" y="2066925"/>
          <p14:tracePt t="5918" x="6967538" y="2016125"/>
          <p14:tracePt t="5934" x="6934200" y="2000250"/>
          <p14:tracePt t="5951" x="6883400" y="1990725"/>
          <p14:tracePt t="5967" x="6840538" y="1990725"/>
          <p14:tracePt t="5984" x="6780213" y="1990725"/>
          <p14:tracePt t="6000" x="6746875" y="1990725"/>
          <p14:tracePt t="6017" x="6696075" y="2025650"/>
          <p14:tracePt t="6034" x="6635750" y="2076450"/>
          <p14:tracePt t="6051" x="6602413" y="2119313"/>
          <p14:tracePt t="6051" x="6584950" y="2152650"/>
          <p14:tracePt t="6068" x="6559550" y="2212975"/>
          <p14:tracePt t="6084" x="6559550" y="2297113"/>
          <p14:tracePt t="6100" x="6559550" y="2390775"/>
          <p14:tracePt t="6117" x="6559550" y="2466975"/>
          <p14:tracePt t="6134" x="6594475" y="2544763"/>
          <p14:tracePt t="6151" x="6635750" y="2603500"/>
          <p14:tracePt t="6167" x="6696075" y="2646363"/>
          <p14:tracePt t="6184" x="6789738" y="2663825"/>
          <p14:tracePt t="6201" x="6848475" y="2663825"/>
          <p14:tracePt t="6217" x="6883400" y="2663825"/>
          <p14:tracePt t="6234" x="6916738" y="2646363"/>
          <p14:tracePt t="6251" x="6951663" y="2628900"/>
          <p14:tracePt t="6267" x="6959600" y="2628900"/>
          <p14:tracePt t="6727" x="0" y="0"/>
        </p14:tracePtLst>
        <p14:tracePtLst>
          <p14:tracePt t="7776" x="9393238" y="1114425"/>
          <p14:tracePt t="7784" x="9383713" y="1131888"/>
          <p14:tracePt t="7790" x="9383713" y="1149350"/>
          <p14:tracePt t="7800" x="9375775" y="1182688"/>
          <p14:tracePt t="7817" x="9375775" y="1243013"/>
          <p14:tracePt t="7834" x="9401175" y="1309688"/>
          <p14:tracePt t="7850" x="9461500" y="1387475"/>
          <p14:tracePt t="7866" x="9502775" y="1428750"/>
          <p14:tracePt t="7883" x="9605963" y="1463675"/>
          <p14:tracePt t="7900" x="9732963" y="1463675"/>
          <p14:tracePt t="7916" x="9920288" y="1412875"/>
          <p14:tracePt t="7933" x="10107613" y="1284288"/>
          <p14:tracePt t="7950" x="10158413" y="1182688"/>
          <p14:tracePt t="7966" x="10175875" y="1114425"/>
          <p14:tracePt t="7983" x="10150475" y="1055688"/>
          <p14:tracePt t="8000" x="10107613" y="995363"/>
          <p14:tracePt t="8001" x="10074275" y="977900"/>
          <p14:tracePt t="8016" x="10031413" y="962025"/>
          <p14:tracePt t="8017" x="9980613" y="952500"/>
          <p14:tracePt t="8033" x="9818688" y="909638"/>
          <p14:tracePt t="8050" x="9699625" y="901700"/>
          <p14:tracePt t="8066" x="9588500" y="876300"/>
          <p14:tracePt t="8083" x="9520238" y="876300"/>
          <p14:tracePt t="8099" x="9477375" y="876300"/>
          <p14:tracePt t="8117" x="9426575" y="901700"/>
          <p14:tracePt t="8134" x="9401175" y="962025"/>
          <p14:tracePt t="8135" x="9393238" y="987425"/>
          <p14:tracePt t="8150" x="9383713" y="1096963"/>
          <p14:tracePt t="8166" x="9383713" y="1157288"/>
          <p14:tracePt t="8183" x="9418638" y="1243013"/>
          <p14:tracePt t="8200" x="9494838" y="1344613"/>
          <p14:tracePt t="8216" x="9580563" y="1412875"/>
          <p14:tracePt t="8233" x="9674225" y="1428750"/>
          <p14:tracePt t="8250" x="9809163" y="1428750"/>
          <p14:tracePt t="8266" x="9928225" y="1370013"/>
          <p14:tracePt t="8267" x="9971088" y="1335088"/>
          <p14:tracePt t="8283" x="10039350" y="1250950"/>
          <p14:tracePt t="8300" x="10064750" y="1182688"/>
          <p14:tracePt t="8316" x="10064750" y="1089025"/>
          <p14:tracePt t="8333" x="10039350" y="1012825"/>
          <p14:tracePt t="8350" x="10006013" y="952500"/>
          <p14:tracePt t="8366" x="9945688" y="901700"/>
          <p14:tracePt t="8383" x="9844088" y="858838"/>
          <p14:tracePt t="8403" x="9664700" y="858838"/>
          <p14:tracePt t="8417" x="9596438" y="858838"/>
          <p14:tracePt t="8417" x="9571038" y="858838"/>
          <p14:tracePt t="8433" x="9486900" y="919163"/>
          <p14:tracePt t="8450" x="9444038" y="962025"/>
          <p14:tracePt t="8466" x="9393238" y="1012825"/>
          <p14:tracePt t="8483" x="9350375" y="1063625"/>
          <p14:tracePt t="8499" x="9332913" y="1139825"/>
          <p14:tracePt t="8516" x="9332913" y="1216025"/>
          <p14:tracePt t="8534" x="9367838" y="1319213"/>
          <p14:tracePt t="8550" x="9401175" y="1370013"/>
          <p14:tracePt t="8566" x="9444038" y="1395413"/>
          <p14:tracePt t="8583" x="9486900" y="1420813"/>
          <p14:tracePt t="8599" x="9545638" y="1438275"/>
          <p14:tracePt t="8617" x="9596438" y="1446213"/>
          <p14:tracePt t="8619" x="0" y="0"/>
        </p14:tracePtLst>
        <p14:tracePtLst>
          <p14:tracePt t="9374" x="10047288" y="1557338"/>
          <p14:tracePt t="9380" x="10013950" y="1547813"/>
          <p14:tracePt t="9388" x="9953625" y="1531938"/>
          <p14:tracePt t="9399" x="9861550" y="1506538"/>
          <p14:tracePt t="9417" x="9707563" y="1463675"/>
          <p14:tracePt t="9433" x="9477375" y="1438275"/>
          <p14:tracePt t="9449" x="9350375" y="1428750"/>
          <p14:tracePt t="9466" x="9231313" y="1428750"/>
          <p14:tracePt t="9483" x="9196388" y="1428750"/>
          <p14:tracePt t="9499" x="9180513" y="1428750"/>
          <p14:tracePt t="9521" x="9163050" y="1428750"/>
          <p14:tracePt t="9533" x="9155113" y="1428750"/>
          <p14:tracePt t="9549" x="9120188" y="1455738"/>
          <p14:tracePt t="9566" x="9069388" y="1506538"/>
          <p14:tracePt t="9568" x="9026525" y="1539875"/>
          <p14:tracePt t="9583" x="8950325" y="1625600"/>
          <p14:tracePt t="9599" x="8874125" y="1701800"/>
          <p14:tracePt t="9616" x="8813800" y="1760538"/>
          <p14:tracePt t="9632" x="8788400" y="1812925"/>
          <p14:tracePt t="9649" x="8763000" y="1906588"/>
          <p14:tracePt t="9666" x="8763000" y="2025650"/>
          <p14:tracePt t="9683" x="8772525" y="2076450"/>
          <p14:tracePt t="9699" x="8864600" y="2246313"/>
          <p14:tracePt t="9716" x="8958263" y="2347913"/>
          <p14:tracePt t="9734" x="9350375" y="2544763"/>
          <p14:tracePt t="9749" x="9605963" y="2570163"/>
          <p14:tracePt t="9767" x="10013950" y="2527300"/>
          <p14:tracePt t="9783" x="10226675" y="2433638"/>
          <p14:tracePt t="9799" x="10328275" y="2347913"/>
          <p14:tracePt t="9816" x="10345738" y="2306638"/>
          <p14:tracePt t="9833" x="10353675" y="2263775"/>
          <p14:tracePt t="9850" x="10371138" y="2185988"/>
          <p14:tracePt t="9866" x="10379075" y="2152650"/>
          <p14:tracePt t="9882" x="10379075" y="2101850"/>
          <p14:tracePt t="9899" x="10379075" y="2058988"/>
          <p14:tracePt t="9916" x="10371138" y="2008188"/>
          <p14:tracePt t="9932" x="10353675" y="1957388"/>
          <p14:tracePt t="9949" x="10337800" y="1897063"/>
          <p14:tracePt t="9966" x="10312400" y="1854200"/>
          <p14:tracePt t="9968" x="10277475" y="1795463"/>
          <p14:tracePt t="9983" x="10234613" y="1760538"/>
          <p14:tracePt t="9985" x="10209213" y="1735138"/>
          <p14:tracePt t="9999" x="10133013" y="1676400"/>
          <p14:tracePt t="10016" x="10064750" y="1633538"/>
          <p14:tracePt t="10032" x="9928225" y="1582738"/>
          <p14:tracePt t="10051" x="9834563" y="1565275"/>
          <p14:tracePt t="10067" x="9613900" y="1565275"/>
          <p14:tracePt t="10083" x="9451975" y="1565275"/>
          <p14:tracePt t="10086" x="9350375" y="1582738"/>
          <p14:tracePt t="10102" x="9188450" y="1616075"/>
          <p14:tracePt t="10118" x="9104313" y="1641475"/>
          <p14:tracePt t="10121" x="9061450" y="1668463"/>
          <p14:tracePt t="10134" x="8985250" y="1709738"/>
          <p14:tracePt t="10150" x="8924925" y="1778000"/>
          <p14:tracePt t="10167" x="8874125" y="1854200"/>
          <p14:tracePt t="10184" x="8848725" y="1922463"/>
          <p14:tracePt t="10201" x="8813800" y="1990725"/>
          <p14:tracePt t="10206" x="8797925" y="2016125"/>
          <p14:tracePt t="10217" x="8780463" y="2051050"/>
          <p14:tracePt t="10221" x="8745538" y="2101850"/>
          <p14:tracePt t="10234" x="8694738" y="2185988"/>
          <p14:tracePt t="10252" x="8643938" y="2289175"/>
          <p14:tracePt t="10269" x="8618538" y="2339975"/>
          <p14:tracePt t="10284" x="8601075" y="2390775"/>
          <p14:tracePt t="10302" x="8593138" y="2425700"/>
          <p14:tracePt t="10304" x="8585200" y="2441575"/>
          <p14:tracePt t="10318" x="8585200" y="2466975"/>
          <p14:tracePt t="10320" x="8567738" y="2492375"/>
          <p14:tracePt t="10334" x="8567738" y="2519363"/>
          <p14:tracePt t="10337" x="8567738" y="2552700"/>
          <p14:tracePt t="10351" x="8567738" y="2578100"/>
          <p14:tracePt t="10354" x="8567738" y="2611438"/>
          <p14:tracePt t="10368" x="8567738" y="2628900"/>
          <p14:tracePt t="10373" x="8575675" y="2671763"/>
          <p14:tracePt t="10385" x="8585200" y="2747963"/>
          <p14:tracePt t="10402" x="8626475" y="2841625"/>
          <p14:tracePt t="10407" x="8643938" y="2901950"/>
          <p14:tracePt t="10417" x="8704263" y="2978150"/>
          <p14:tracePt t="10435" x="8805863" y="3071813"/>
          <p14:tracePt t="10440" x="8848725" y="3105150"/>
          <p14:tracePt t="10453" x="8924925" y="3148013"/>
          <p14:tracePt t="10460" x="9018588" y="3182938"/>
          <p14:tracePt t="10463" x="9094788" y="3208338"/>
          <p14:tracePt t="10470" x="9145588" y="3233738"/>
          <p14:tracePt t="10484" x="9205913" y="3241675"/>
          <p14:tracePt t="10487" x="9274175" y="3259138"/>
          <p14:tracePt t="10502" x="9383713" y="3259138"/>
          <p14:tracePt t="10518" x="9520238" y="3249613"/>
          <p14:tracePt t="10535" x="9613900" y="3233738"/>
          <p14:tracePt t="10552" x="9767888" y="3182938"/>
          <p14:tracePt t="10568" x="9861550" y="3140075"/>
          <p14:tracePt t="10585" x="9928225" y="3105150"/>
          <p14:tracePt t="10588" x="9971088" y="3097213"/>
          <p14:tracePt t="10601" x="10013950" y="3079750"/>
          <p14:tracePt t="10604" x="10056813" y="3063875"/>
          <p14:tracePt t="10618" x="10107613" y="3036888"/>
          <p14:tracePt t="10635" x="10150475" y="3011488"/>
          <p14:tracePt t="10652" x="10183813" y="2978150"/>
          <p14:tracePt t="10668" x="10218738" y="2927350"/>
          <p14:tracePt t="10685" x="10234613" y="2892425"/>
          <p14:tracePt t="10689" x="10260013" y="2867025"/>
          <p14:tracePt t="10702" x="10277475" y="2833688"/>
          <p14:tracePt t="10706" x="10294938" y="2808288"/>
          <p14:tracePt t="10724" x="10312400" y="2765425"/>
          <p14:tracePt t="10738" x="10320338" y="2714625"/>
          <p14:tracePt t="10745" x="10320338" y="2697163"/>
          <p14:tracePt t="10762" x="10320338" y="2654300"/>
          <p14:tracePt t="10777" x="10312400" y="2595563"/>
          <p14:tracePt t="10792" x="10269538" y="2544763"/>
          <p14:tracePt t="10807" x="10183813" y="2484438"/>
          <p14:tracePt t="10819" x="10125075" y="2451100"/>
          <p14:tracePt t="10824" x="10099675" y="2441575"/>
          <p14:tracePt t="10840" x="9953625" y="2390775"/>
          <p14:tracePt t="10854" x="9877425" y="2365375"/>
          <p14:tracePt t="10860" x="9793288" y="2357438"/>
          <p14:tracePt t="10875" x="9613900" y="2332038"/>
          <p14:tracePt t="10881" x="9461500" y="2314575"/>
          <p14:tracePt t="10898" x="9274175" y="2314575"/>
          <p14:tracePt t="10906" x="9137650" y="2314575"/>
          <p14:tracePt t="10912" x="9018588" y="2314575"/>
          <p14:tracePt t="10918" x="8882063" y="2347913"/>
          <p14:tracePt t="10929" x="8788400" y="2373313"/>
          <p14:tracePt t="10937" x="8737600" y="2398713"/>
          <p14:tracePt t="10943" x="8678863" y="2433638"/>
          <p14:tracePt t="10950" x="8626475" y="2466975"/>
          <p14:tracePt t="10969" x="8567738" y="2544763"/>
          <p14:tracePt t="10974" x="8542338" y="2578100"/>
          <p14:tracePt t="10980" x="8532813" y="2620963"/>
          <p14:tracePt t="10990" x="8524875" y="2679700"/>
          <p14:tracePt t="10996" x="8524875" y="2714625"/>
          <p14:tracePt t="11013" x="8542338" y="2884488"/>
          <p14:tracePt t="11025" x="8575675" y="2960688"/>
          <p14:tracePt t="11030" x="8661400" y="3071813"/>
          <p14:tracePt t="11042" x="8737600" y="3148013"/>
          <p14:tracePt t="11048" x="8813800" y="3182938"/>
          <p14:tracePt t="11057" x="9077325" y="3284538"/>
          <p14:tracePt t="11077" x="9342438" y="3309938"/>
          <p14:tracePt t="11090" x="9648825" y="3302000"/>
          <p14:tracePt t="11106" x="9826625" y="3241675"/>
          <p14:tracePt t="11123" x="10082213" y="3105150"/>
          <p14:tracePt t="11129" x="10150475" y="3063875"/>
          <p14:tracePt t="11145" x="10158413" y="3046413"/>
          <p14:tracePt t="11152" x="10183813" y="3021013"/>
          <p14:tracePt t="11158" x="10183813" y="3011488"/>
          <p14:tracePt t="11192" x="10193338" y="3011488"/>
          <p14:tracePt t="12070" x="0" y="0"/>
        </p14:tracePtLst>
        <p14:tracePtLst>
          <p14:tracePt t="13380" x="9155113" y="2365375"/>
          <p14:tracePt t="13429" x="9145588" y="2365375"/>
          <p14:tracePt t="13434" x="9137650" y="2357438"/>
          <p14:tracePt t="13449" x="9129713" y="2357438"/>
          <p14:tracePt t="13465" x="9112250" y="2347913"/>
          <p14:tracePt t="13471" x="9112250" y="2339975"/>
          <p14:tracePt t="13486" x="9094788" y="2339975"/>
          <p14:tracePt t="13489" x="9077325" y="2339975"/>
          <p14:tracePt t="13497" x="9061450" y="2332038"/>
          <p14:tracePt t="13505" x="9018588" y="2332038"/>
          <p14:tracePt t="13510" x="8993188" y="2332038"/>
          <p14:tracePt t="13529" x="8950325" y="2332038"/>
          <p14:tracePt t="13535" x="8924925" y="2332038"/>
          <p14:tracePt t="13542" x="8899525" y="2332038"/>
          <p14:tracePt t="13561" x="8848725" y="2339975"/>
          <p14:tracePt t="13568" x="8823325" y="2347913"/>
          <p14:tracePt t="13574" x="8797925" y="2373313"/>
          <p14:tracePt t="13586" x="8780463" y="2382838"/>
          <p14:tracePt t="13589" x="8763000" y="2390775"/>
          <p14:tracePt t="13601" x="8755063" y="2398713"/>
          <p14:tracePt t="13618" x="8729663" y="2408238"/>
          <p14:tracePt t="13623" x="8720138" y="2416175"/>
          <p14:tracePt t="13629" x="8712200" y="2433638"/>
          <p14:tracePt t="13636" x="8704263" y="2451100"/>
          <p14:tracePt t="13653" x="8694738" y="2492375"/>
          <p14:tracePt t="13659" x="8694738" y="2535238"/>
          <p14:tracePt t="13677" x="8694738" y="2603500"/>
          <p14:tracePt t="13690" x="8694738" y="2638425"/>
          <p14:tracePt t="13696" x="8694738" y="2663825"/>
          <p14:tracePt t="13700" x="8694738" y="2705100"/>
          <p14:tracePt t="13705" x="8694738" y="2730500"/>
          <p14:tracePt t="13719" x="8694738" y="2747963"/>
          <p14:tracePt t="13721" x="8704263" y="2773363"/>
          <p14:tracePt t="13733" x="8720138" y="2782888"/>
          <p14:tracePt t="13750" x="8763000" y="2816225"/>
          <p14:tracePt t="13758" x="8797925" y="2824163"/>
          <p14:tracePt t="13762" x="8856663" y="2833688"/>
          <p14:tracePt t="13771" x="8924925" y="2833688"/>
          <p14:tracePt t="13779" x="8993188" y="2833688"/>
          <p14:tracePt t="13789" x="9018588" y="2833688"/>
          <p14:tracePt t="13795" x="9069388" y="2833688"/>
          <p14:tracePt t="13810" x="9112250" y="2833688"/>
          <p14:tracePt t="13819" x="9129713" y="2833688"/>
          <p14:tracePt t="13824" x="9145588" y="2833688"/>
          <p14:tracePt t="13843" x="9163050" y="2816225"/>
          <p14:tracePt t="13849" x="9163050" y="2798763"/>
          <p14:tracePt t="13855" x="9170988" y="2798763"/>
          <p14:tracePt t="13869" x="9180513" y="2782888"/>
          <p14:tracePt t="13875" x="9188450" y="2765425"/>
          <p14:tracePt t="13881" x="9196388" y="2730500"/>
          <p14:tracePt t="13887" x="9205913" y="2714625"/>
          <p14:tracePt t="13896" x="9213850" y="2689225"/>
          <p14:tracePt t="13904" x="9223375" y="2646363"/>
          <p14:tracePt t="13910" x="9231313" y="2620963"/>
          <p14:tracePt t="13935" x="9239250" y="2552700"/>
          <p14:tracePt t="13944" x="9239250" y="2519363"/>
          <p14:tracePt t="13959" x="9239250" y="2476500"/>
          <p14:tracePt t="13974" x="9231313" y="2433638"/>
          <p14:tracePt t="13980" x="9223375" y="2416175"/>
          <p14:tracePt t="13988" x="9213850" y="2390775"/>
          <p14:tracePt t="13999" x="9205913" y="2373313"/>
          <p14:tracePt t="14006" x="9196388" y="2365375"/>
          <p14:tracePt t="14019" x="9163050" y="2339975"/>
          <p14:tracePt t="14038" x="9137650" y="2322513"/>
          <p14:tracePt t="14046" x="9120188" y="2322513"/>
          <p14:tracePt t="14054" x="9104313" y="2322513"/>
          <p14:tracePt t="14063" x="9077325" y="2322513"/>
          <p14:tracePt t="14069" x="9036050" y="2314575"/>
          <p14:tracePt t="14075" x="9018588" y="2314575"/>
          <p14:tracePt t="14090" x="8942388" y="2314575"/>
          <p14:tracePt t="14097" x="8916988" y="2314575"/>
          <p14:tracePt t="14105" x="8907463" y="2322513"/>
          <p14:tracePt t="14118" x="8874125" y="2332038"/>
          <p14:tracePt t="14124" x="8839200" y="2339975"/>
          <p14:tracePt t="14129" x="8823325" y="2347913"/>
          <p14:tracePt t="14138" x="8805863" y="2357438"/>
          <p14:tracePt t="14153" x="8788400" y="2373313"/>
          <p14:tracePt t="14163" x="8780463" y="2382838"/>
          <p14:tracePt t="14177" x="8763000" y="2398713"/>
          <p14:tracePt t="14190" x="8763000" y="2416175"/>
          <p14:tracePt t="14193" x="8755063" y="2425700"/>
          <p14:tracePt t="14201" x="8745538" y="2441575"/>
          <p14:tracePt t="14208" x="8745538" y="2459038"/>
          <p14:tracePt t="14220" x="8745538" y="2484438"/>
          <p14:tracePt t="14223" x="8745538" y="2509838"/>
          <p14:tracePt t="14234" x="8745538" y="2535238"/>
          <p14:tracePt t="14238" x="8745538" y="2570163"/>
          <p14:tracePt t="14253" x="8745538" y="2595563"/>
          <p14:tracePt t="14256" x="8745538" y="2620963"/>
          <p14:tracePt t="14265" x="8755063" y="2646363"/>
          <p14:tracePt t="14268" x="8763000" y="2671763"/>
          <p14:tracePt t="14282" x="8772525" y="2697163"/>
          <p14:tracePt t="14285" x="8780463" y="2714625"/>
          <p14:tracePt t="14299" x="8788400" y="2722563"/>
          <p14:tracePt t="14303" x="8805863" y="2730500"/>
          <p14:tracePt t="14317" x="8839200" y="2757488"/>
          <p14:tracePt t="14334" x="8874125" y="2773363"/>
          <p14:tracePt t="14351" x="8916988" y="2790825"/>
          <p14:tracePt t="14356" x="8924925" y="2790825"/>
          <p14:tracePt t="14366" x="8932863" y="2790825"/>
          <p14:tracePt t="14384" x="8958263" y="2798763"/>
          <p14:tracePt t="14388" x="8975725" y="2798763"/>
          <p14:tracePt t="14400" x="8985250" y="2798763"/>
          <p14:tracePt t="14403" x="9001125" y="2798763"/>
          <p14:tracePt t="14416" x="9001125" y="2808288"/>
          <p14:tracePt t="14419" x="9010650" y="2808288"/>
          <p14:tracePt t="14437" x="9018588" y="2808288"/>
          <p14:tracePt t="14449" x="9026525" y="2808288"/>
          <p14:tracePt t="14467" x="9051925" y="2808288"/>
          <p14:tracePt t="14484" x="9061450" y="2808288"/>
          <p14:tracePt t="14692" x="9069388" y="2808288"/>
          <p14:tracePt t="14716" x="9069388" y="2798763"/>
          <p14:tracePt t="14724" x="9077325" y="2798763"/>
          <p14:tracePt t="14731" x="9086850" y="2790825"/>
          <p14:tracePt t="14747" x="9112250" y="2782888"/>
          <p14:tracePt t="14764" x="9129713" y="2773363"/>
          <p14:tracePt t="14780" x="9155113" y="2747963"/>
          <p14:tracePt t="14797" x="9188450" y="2730500"/>
          <p14:tracePt t="14813" x="9205913" y="2714625"/>
          <p14:tracePt t="14830" x="9223375" y="2689225"/>
          <p14:tracePt t="14832" x="9231313" y="2671763"/>
          <p14:tracePt t="14847" x="9239250" y="2638425"/>
          <p14:tracePt t="14864" x="9239250" y="2611438"/>
          <p14:tracePt t="14880" x="9239250" y="2570163"/>
          <p14:tracePt t="14897" x="9239250" y="2535238"/>
          <p14:tracePt t="14914" x="9231313" y="2519363"/>
          <p14:tracePt t="14930" x="9223375" y="2492375"/>
          <p14:tracePt t="14947" x="9205913" y="2476500"/>
          <p14:tracePt t="14964" x="9180513" y="2451100"/>
          <p14:tracePt t="14966" x="9155113" y="2433638"/>
          <p14:tracePt t="14981" x="9137650" y="2416175"/>
          <p14:tracePt t="14982" x="9120188" y="2408238"/>
          <p14:tracePt t="14997" x="9077325" y="2382838"/>
          <p14:tracePt t="15014" x="9018588" y="2357438"/>
          <p14:tracePt t="15030" x="8975725" y="2347913"/>
          <p14:tracePt t="15048" x="8950325" y="2347913"/>
          <p14:tracePt t="15064" x="8924925" y="2339975"/>
          <p14:tracePt t="15081" x="8907463" y="2339975"/>
          <p14:tracePt t="15097" x="8891588" y="2339975"/>
          <p14:tracePt t="15115" x="8882063" y="2339975"/>
          <p14:tracePt t="15131" x="8874125" y="2339975"/>
          <p14:tracePt t="15147" x="8864600" y="2339975"/>
          <p14:tracePt t="15171" x="8856663" y="2339975"/>
          <p14:tracePt t="15181" x="8848725" y="2339975"/>
          <p14:tracePt t="15198" x="8839200" y="2339975"/>
          <p14:tracePt t="15200" x="8831263" y="2347913"/>
          <p14:tracePt t="15215" x="8823325" y="2347913"/>
          <p14:tracePt t="15216" x="8813800" y="2357438"/>
          <p14:tracePt t="15231" x="8813800" y="2365375"/>
          <p14:tracePt t="15232" x="8797925" y="2373313"/>
          <p14:tracePt t="15247" x="8788400" y="2373313"/>
          <p14:tracePt t="15248" x="8780463" y="2382838"/>
          <p14:tracePt t="15263" x="8755063" y="2408238"/>
          <p14:tracePt t="15280" x="8737600" y="2433638"/>
          <p14:tracePt t="15296" x="8737600" y="2451100"/>
          <p14:tracePt t="15313" x="8737600" y="2476500"/>
          <p14:tracePt t="15330" x="8729663" y="2492375"/>
          <p14:tracePt t="15347" x="8720138" y="2519363"/>
          <p14:tracePt t="15363" x="8720138" y="2527300"/>
          <p14:tracePt t="15380" x="8720138" y="2535238"/>
          <p14:tracePt t="15381" x="8720138" y="2544763"/>
          <p14:tracePt t="15397" x="8720138" y="2560638"/>
          <p14:tracePt t="15413" x="8720138" y="2578100"/>
          <p14:tracePt t="15430" x="8720138" y="2586038"/>
          <p14:tracePt t="15447" x="8737600" y="2595563"/>
          <p14:tracePt t="15463" x="8755063" y="2603500"/>
          <p14:tracePt t="15480" x="8763000" y="2611438"/>
          <p14:tracePt t="15481" x="8772525" y="2620963"/>
          <p14:tracePt t="15497" x="8780463" y="2620963"/>
          <p14:tracePt t="15498" x="8788400" y="2628900"/>
          <p14:tracePt t="15514" x="8823325" y="2638425"/>
          <p14:tracePt t="15530" x="8891588" y="2654300"/>
          <p14:tracePt t="15547" x="8967788" y="2663825"/>
          <p14:tracePt t="15563" x="9026525" y="2671763"/>
          <p14:tracePt t="15580" x="9061450" y="2679700"/>
          <p14:tracePt t="15597" x="9077325" y="2679700"/>
          <p14:tracePt t="15613" x="9104313" y="2679700"/>
          <p14:tracePt t="15630" x="9155113" y="2679700"/>
          <p14:tracePt t="15631" x="9196388" y="2679700"/>
          <p14:tracePt t="15647" x="9223375" y="2679700"/>
          <p14:tracePt t="15648" x="9264650" y="2671763"/>
          <p14:tracePt t="15664" x="9299575" y="2646363"/>
          <p14:tracePt t="15680" x="9307513" y="2638425"/>
          <p14:tracePt t="15697" x="9317038" y="2620963"/>
          <p14:tracePt t="15713" x="9317038" y="2603500"/>
          <p14:tracePt t="15730" x="9332913" y="2595563"/>
          <p14:tracePt t="15747" x="9332913" y="2586038"/>
          <p14:tracePt t="15764" x="9332913" y="2552700"/>
          <p14:tracePt t="15780" x="9332913" y="2535238"/>
          <p14:tracePt t="15796" x="9332913" y="2527300"/>
          <p14:tracePt t="15813" x="9332913" y="2509838"/>
          <p14:tracePt t="15830" x="9324975" y="2492375"/>
          <p14:tracePt t="15847" x="9324975" y="2484438"/>
          <p14:tracePt t="15863" x="9324975" y="2466975"/>
          <p14:tracePt t="15880" x="9307513" y="2451100"/>
          <p14:tracePt t="15897" x="9299575" y="2441575"/>
          <p14:tracePt t="15898" x="9290050" y="2433638"/>
          <p14:tracePt t="15913" x="9274175" y="2425700"/>
          <p14:tracePt t="15930" x="9264650" y="2398713"/>
          <p14:tracePt t="15946" x="9239250" y="2382838"/>
          <p14:tracePt t="15963" x="9205913" y="2365375"/>
          <p14:tracePt t="15980" x="9188450" y="2357438"/>
          <p14:tracePt t="15996" x="9155113" y="2339975"/>
          <p14:tracePt t="16014" x="9104313" y="2332038"/>
          <p14:tracePt t="16015" x="9086850" y="2332038"/>
          <p14:tracePt t="16030" x="9061450" y="2332038"/>
          <p14:tracePt t="16031" x="9036050" y="2332038"/>
          <p14:tracePt t="16047" x="8975725" y="2332038"/>
          <p14:tracePt t="16063" x="8924925" y="2332038"/>
          <p14:tracePt t="16080" x="8864600" y="2357438"/>
          <p14:tracePt t="16097" x="8805863" y="2390775"/>
          <p14:tracePt t="16113" x="8763000" y="2416175"/>
          <p14:tracePt t="16131" x="8712200" y="2466975"/>
          <p14:tracePt t="16147" x="8694738" y="2484438"/>
          <p14:tracePt t="16148" x="8686800" y="2492375"/>
          <p14:tracePt t="16212" x="8686800" y="2509838"/>
          <p14:tracePt t="16228" x="8686800" y="2519363"/>
          <p14:tracePt t="16234" x="8686800" y="2527300"/>
          <p14:tracePt t="16247" x="8686800" y="2535238"/>
          <p14:tracePt t="16263" x="8686800" y="2544763"/>
          <p14:tracePt t="16290" x="8686800" y="2552700"/>
          <p14:tracePt t="16328" x="8686800" y="2560638"/>
          <p14:tracePt t="16344" x="8686800" y="2570163"/>
          <p14:tracePt t="16361" x="8686800" y="2578100"/>
          <p14:tracePt t="16376" x="8686800" y="2586038"/>
          <p14:tracePt t="16392" x="8686800" y="2595563"/>
          <p14:tracePt t="16408" x="8686800" y="2603500"/>
          <p14:tracePt t="16422" x="8686800" y="2611438"/>
          <p14:tracePt t="16430" x="8686800" y="2628900"/>
          <p14:tracePt t="16446" x="8694738" y="2663825"/>
          <p14:tracePt t="16463" x="8712200" y="2697163"/>
          <p14:tracePt t="16480" x="8720138" y="2714625"/>
          <p14:tracePt t="16496" x="8729663" y="2740025"/>
          <p14:tracePt t="16513" x="8745538" y="2765425"/>
          <p14:tracePt t="16515" x="8755063" y="2790825"/>
          <p14:tracePt t="16530" x="8763000" y="2808288"/>
          <p14:tracePt t="16531" x="8772525" y="2808288"/>
          <p14:tracePt t="16547" x="8788400" y="2824163"/>
          <p14:tracePt t="16548" x="8797925" y="2833688"/>
          <p14:tracePt t="16563" x="8848725" y="2851150"/>
          <p14:tracePt t="16580" x="8891588" y="2867025"/>
          <p14:tracePt t="16596" x="8958263" y="2876550"/>
          <p14:tracePt t="16613" x="8993188" y="2876550"/>
          <p14:tracePt t="16630" x="9018588" y="2884488"/>
          <p14:tracePt t="16646" x="9036050" y="2892425"/>
          <p14:tracePt t="16663" x="9069388" y="2901950"/>
          <p14:tracePt t="16680" x="9094788" y="2901950"/>
          <p14:tracePt t="16696" x="9112250" y="2901950"/>
          <p14:tracePt t="16862" x="9104313" y="2892425"/>
          <p14:tracePt t="16877" x="9094788" y="2892425"/>
          <p14:tracePt t="16892" x="9086850" y="2892425"/>
          <p14:tracePt t="16908" x="9086850" y="2884488"/>
          <p14:tracePt t="16924" x="9077325" y="2884488"/>
          <p14:tracePt t="16940" x="9069388" y="2884488"/>
          <p14:tracePt t="16947" x="9061450" y="2884488"/>
          <p14:tracePt t="16963" x="9051925" y="2884488"/>
          <p14:tracePt t="16980" x="9043988" y="2884488"/>
          <p14:tracePt t="16997" x="9036050" y="2884488"/>
          <p14:tracePt t="17050" x="9051925" y="2876550"/>
          <p14:tracePt t="17058" x="9077325" y="2867025"/>
          <p14:tracePt t="17066" x="9112250" y="2851150"/>
          <p14:tracePt t="17080" x="9188450" y="2833688"/>
          <p14:tracePt t="17097" x="9223375" y="2824163"/>
          <p14:tracePt t="17206" x="9213850" y="2824163"/>
          <p14:tracePt t="17214" x="9205913" y="2824163"/>
          <p14:tracePt t="17223" x="9188450" y="2833688"/>
          <p14:tracePt t="17229" x="9170988" y="2841625"/>
          <p14:tracePt t="17246" x="9129713" y="2841625"/>
          <p14:tracePt t="17263" x="9036050" y="2859088"/>
          <p14:tracePt t="17280" x="8993188" y="2867025"/>
          <p14:tracePt t="17296" x="8967788" y="2867025"/>
          <p14:tracePt t="17317" x="8958263" y="2867025"/>
          <p14:tracePt t="17427" x="8967788" y="2867025"/>
          <p14:tracePt t="17435" x="8975725" y="2867025"/>
          <p14:tracePt t="17446" x="8985250" y="2867025"/>
          <p14:tracePt t="17463" x="9001125" y="2867025"/>
          <p14:tracePt t="17479" x="9010650" y="2867025"/>
          <p14:tracePt t="17496" x="9018588" y="2867025"/>
          <p14:tracePt t="17512" x="9036050" y="2884488"/>
          <p14:tracePt t="17529" x="9043988" y="2909888"/>
          <p14:tracePt t="17546" x="9043988" y="2917825"/>
          <p14:tracePt t="17563" x="9043988" y="2927350"/>
          <p14:tracePt t="17579" x="9043988" y="2943225"/>
          <p14:tracePt t="17596" x="9043988" y="2960688"/>
          <p14:tracePt t="17597" x="9036050" y="2960688"/>
          <p14:tracePt t="17613" x="9036050" y="2978150"/>
          <p14:tracePt t="17613" x="9026525" y="2986088"/>
          <p14:tracePt t="17630" x="9026525" y="3011488"/>
          <p14:tracePt t="17646" x="9018588" y="3028950"/>
          <p14:tracePt t="17663" x="9018588" y="3046413"/>
          <p14:tracePt t="17679" x="9026525" y="3063875"/>
          <p14:tracePt t="17696" x="9112250" y="3079750"/>
          <p14:tracePt t="17713" x="9231313" y="3079750"/>
          <p14:tracePt t="17729" x="9409113" y="3063875"/>
          <p14:tracePt t="17746" x="9605963" y="3046413"/>
          <p14:tracePt t="17762" x="9664700" y="3036888"/>
          <p14:tracePt t="17779" x="9725025" y="3011488"/>
          <p14:tracePt t="17796" x="9818688" y="2995613"/>
          <p14:tracePt t="17813" x="9886950" y="2960688"/>
          <p14:tracePt t="17830" x="9945688" y="2952750"/>
          <p14:tracePt t="17831" x="9963150" y="2943225"/>
          <p14:tracePt t="17846" x="9988550" y="2935288"/>
          <p14:tracePt t="17847" x="10021888" y="2927350"/>
          <p14:tracePt t="17863" x="10133013" y="2917825"/>
          <p14:tracePt t="17880" x="10193338" y="2901950"/>
          <p14:tracePt t="17896" x="10244138" y="2892425"/>
          <p14:tracePt t="17913" x="10252075" y="2892425"/>
          <p14:tracePt t="17929" x="10260013" y="2892425"/>
          <p14:tracePt t="18131" x="10260013" y="2884488"/>
          <p14:tracePt t="18138" x="10285413" y="2884488"/>
          <p14:tracePt t="18146" x="10302875" y="2876550"/>
          <p14:tracePt t="18163" x="10388600" y="2841625"/>
          <p14:tracePt t="18179" x="10464800" y="2808288"/>
          <p14:tracePt t="18196" x="10525125" y="2790825"/>
          <p14:tracePt t="18212" x="10541000" y="2782888"/>
          <p14:tracePt t="18242" x="10550525" y="2782888"/>
          <p14:tracePt t="18249" x="10550525" y="2773363"/>
          <p14:tracePt t="18262" x="10558463" y="2773363"/>
          <p14:tracePt t="18279" x="10558463" y="2765425"/>
          <p14:tracePt t="18296" x="10558463" y="2757488"/>
          <p14:tracePt t="18312" x="10558463" y="2747963"/>
          <p14:tracePt t="18332" x="10558463" y="2730500"/>
          <p14:tracePt t="18346" x="10550525" y="2722563"/>
          <p14:tracePt t="18362" x="10533063" y="2722563"/>
          <p14:tracePt t="18379" x="10515600" y="2714625"/>
          <p14:tracePt t="18396" x="10482263" y="2714625"/>
          <p14:tracePt t="18468" x="10498138" y="2714625"/>
          <p14:tracePt t="18476" x="10507663" y="2714625"/>
          <p14:tracePt t="18481" x="10525125" y="2714625"/>
          <p14:tracePt t="18495" x="10541000" y="2714625"/>
          <p14:tracePt t="18512" x="10591800" y="2714625"/>
          <p14:tracePt t="18513" x="10652125" y="2697163"/>
          <p14:tracePt t="18529" x="10710863" y="2671763"/>
          <p14:tracePt t="18545" x="10737850" y="2628900"/>
          <p14:tracePt t="18562" x="10737850" y="2603500"/>
          <p14:tracePt t="18578" x="10737850" y="2552700"/>
          <p14:tracePt t="18596" x="10737850" y="2527300"/>
          <p14:tracePt t="18612" x="10720388" y="2484438"/>
          <p14:tracePt t="18629" x="10669588" y="2451100"/>
          <p14:tracePt t="18646" x="10634663" y="2425700"/>
          <p14:tracePt t="18663" x="10583863" y="2398713"/>
          <p14:tracePt t="18664" x="10558463" y="2398713"/>
          <p14:tracePt t="18678" x="10525125" y="2398713"/>
          <p14:tracePt t="18695" x="10498138" y="2398713"/>
          <p14:tracePt t="18712" x="10472738" y="2398713"/>
          <p14:tracePt t="18729" x="10439400" y="2425700"/>
          <p14:tracePt t="18745" x="10414000" y="2459038"/>
          <p14:tracePt t="18762" x="10396538" y="2492375"/>
          <p14:tracePt t="18779" x="10379075" y="2519363"/>
          <p14:tracePt t="18780" x="10379075" y="2535238"/>
          <p14:tracePt t="18796" x="10379075" y="2570163"/>
          <p14:tracePt t="18812" x="10379075" y="2611438"/>
          <p14:tracePt t="18829" x="10396538" y="2646363"/>
          <p14:tracePt t="18845" x="10456863" y="2679700"/>
          <p14:tracePt t="18862" x="10490200" y="2714625"/>
          <p14:tracePt t="18878" x="10525125" y="2730500"/>
          <p14:tracePt t="18895" x="10550525" y="2740025"/>
          <p14:tracePt t="18912" x="10566400" y="2757488"/>
          <p14:tracePt t="18913" x="10575925" y="2765425"/>
          <p14:tracePt t="18929" x="10601325" y="2773363"/>
          <p14:tracePt t="18945" x="10618788" y="2773363"/>
          <p14:tracePt t="18962" x="10626725" y="2782888"/>
          <p14:tracePt t="18979" x="10626725" y="2790825"/>
          <p14:tracePt t="19000" x="10634663" y="2798763"/>
          <p14:tracePt t="19041" x="10634663" y="2808288"/>
          <p14:tracePt t="19062" x="10634663" y="2816225"/>
          <p14:tracePt t="19070" x="10626725" y="2824163"/>
          <p14:tracePt t="19079" x="10618788" y="2833688"/>
          <p14:tracePt t="19095" x="10575925" y="2851150"/>
          <p14:tracePt t="19112" x="10558463" y="2876550"/>
          <p14:tracePt t="19140" x="10550525" y="2876550"/>
          <p14:tracePt t="19275" x="10558463" y="2876550"/>
          <p14:tracePt t="19282" x="10591800" y="2876550"/>
          <p14:tracePt t="19295" x="10601325" y="2876550"/>
          <p14:tracePt t="19313" x="10669588" y="2876550"/>
          <p14:tracePt t="19353" x="10677525" y="2876550"/>
          <p14:tracePt t="19416" x="10685463" y="2876550"/>
          <p14:tracePt t="19540" x="10677525" y="2876550"/>
          <p14:tracePt t="19548" x="10652125" y="2884488"/>
          <p14:tracePt t="19563" x="10634663" y="2892425"/>
          <p14:tracePt t="19564" x="10634663" y="2901950"/>
          <p14:tracePt t="19580" x="10601325" y="2927350"/>
          <p14:tracePt t="19596" x="10591800" y="2943225"/>
          <p14:tracePt t="19612" x="10575925" y="2960688"/>
          <p14:tracePt t="19628" x="10558463" y="2970213"/>
          <p14:tracePt t="19645" x="10550525" y="2986088"/>
          <p14:tracePt t="19662" x="10550525" y="2995613"/>
          <p14:tracePt t="19679" x="10550525" y="3003550"/>
          <p14:tracePt t="19706" x="10566400" y="3003550"/>
          <p14:tracePt t="19712" x="10583863" y="3021013"/>
          <p14:tracePt t="19728" x="10618788" y="3021013"/>
          <p14:tracePt t="19745" x="10660063" y="3021013"/>
          <p14:tracePt t="19762" x="10694988" y="3021013"/>
          <p14:tracePt t="19778" x="10720388" y="3021013"/>
          <p14:tracePt t="19795" x="10728325" y="3021013"/>
          <p14:tracePt t="19878" x="10737850" y="3021013"/>
          <p14:tracePt t="19925" x="0" y="0"/>
        </p14:tracePtLst>
      </p14:laserTraceLst>
    </p:ext>
  </p:extLs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1789AE4-135A-42FA-ECFB-24479F437B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38" y="373038"/>
            <a:ext cx="6291158" cy="611192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3A91B5E-3CA2-0F93-B3E5-3D91FC59BE6B}"/>
              </a:ext>
            </a:extLst>
          </p:cNvPr>
          <p:cNvSpPr/>
          <p:nvPr/>
        </p:nvSpPr>
        <p:spPr>
          <a:xfrm>
            <a:off x="8484322" y="373038"/>
            <a:ext cx="15504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cap="none" spc="0" dirty="0">
                <a:ln w="0"/>
              </a:rPr>
              <a:t>зміни </a:t>
            </a:r>
            <a:r>
              <a:rPr lang="uk-UA" sz="2000" b="1" dirty="0">
                <a:ln w="0"/>
              </a:rPr>
              <a:t>тонів</a:t>
            </a:r>
            <a:endParaRPr lang="en-US" sz="2000" b="1" cap="none" spc="0" dirty="0">
              <a:ln w="0"/>
            </a:endParaRPr>
          </a:p>
        </p:txBody>
      </p:sp>
      <p:graphicFrame>
        <p:nvGraphicFramePr>
          <p:cNvPr id="44" name="Table 43">
            <a:extLst>
              <a:ext uri="{FF2B5EF4-FFF2-40B4-BE49-F238E27FC236}">
                <a16:creationId xmlns:a16="http://schemas.microsoft.com/office/drawing/2014/main" id="{2FA01EDA-DC27-1A74-1DF0-59433AA056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440330"/>
              </p:ext>
            </p:extLst>
          </p:nvPr>
        </p:nvGraphicFramePr>
        <p:xfrm>
          <a:off x="6612466" y="880532"/>
          <a:ext cx="5387595" cy="3334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267">
                  <a:extLst>
                    <a:ext uri="{9D8B030D-6E8A-4147-A177-3AD203B41FA5}">
                      <a16:colId xmlns:a16="http://schemas.microsoft.com/office/drawing/2014/main" val="4238828200"/>
                    </a:ext>
                  </a:extLst>
                </a:gridCol>
                <a:gridCol w="1606776">
                  <a:extLst>
                    <a:ext uri="{9D8B030D-6E8A-4147-A177-3AD203B41FA5}">
                      <a16:colId xmlns:a16="http://schemas.microsoft.com/office/drawing/2014/main" val="12959555"/>
                    </a:ext>
                  </a:extLst>
                </a:gridCol>
                <a:gridCol w="1606776">
                  <a:extLst>
                    <a:ext uri="{9D8B030D-6E8A-4147-A177-3AD203B41FA5}">
                      <a16:colId xmlns:a16="http://schemas.microsoft.com/office/drawing/2014/main" val="2789307916"/>
                    </a:ext>
                  </a:extLst>
                </a:gridCol>
                <a:gridCol w="1606776">
                  <a:extLst>
                    <a:ext uri="{9D8B030D-6E8A-4147-A177-3AD203B41FA5}">
                      <a16:colId xmlns:a16="http://schemas.microsoft.com/office/drawing/2014/main" val="3904200247"/>
                    </a:ext>
                  </a:extLst>
                </a:gridCol>
              </a:tblGrid>
              <a:tr h="672256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uk-UA" b="0" dirty="0">
                          <a:solidFill>
                            <a:schemeClr val="tx1"/>
                          </a:solidFill>
                        </a:rPr>
                        <a:t> ↓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uk-UA" b="0" dirty="0">
                          <a:solidFill>
                            <a:schemeClr val="tx1"/>
                          </a:solidFill>
                        </a:rPr>
                        <a:t> →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◌̆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◌̀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◌̄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404170"/>
                  </a:ext>
                </a:extLst>
              </a:tr>
              <a:tr h="1659467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◌̆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◌̆: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◌̆:</a:t>
                      </a:r>
                    </a:p>
                    <a:p>
                      <a:pPr algn="l"/>
                      <a:endParaRPr lang="en-US" b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/>
                      <a:endParaRPr lang="en-US" b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en-US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◌̄:</a:t>
                      </a:r>
                    </a:p>
                    <a:p>
                      <a:pPr algn="l"/>
                      <a:endParaRPr lang="en-US" b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◌̀:</a:t>
                      </a:r>
                    </a:p>
                    <a:p>
                      <a:pPr algn="l"/>
                      <a:endParaRPr lang="en-US" b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/>
                      <a:endParaRPr lang="en-US" b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en-US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◌̄: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369813"/>
                  </a:ext>
                </a:extLst>
              </a:tr>
              <a:tr h="1002849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◌̀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◌̄: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◌̄: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358628"/>
                  </a:ext>
                </a:extLst>
              </a:tr>
            </a:tbl>
          </a:graphicData>
        </a:graphic>
      </p:graphicFrame>
      <p:grpSp>
        <p:nvGrpSpPr>
          <p:cNvPr id="53" name="Group 52">
            <a:extLst>
              <a:ext uri="{FF2B5EF4-FFF2-40B4-BE49-F238E27FC236}">
                <a16:creationId xmlns:a16="http://schemas.microsoft.com/office/drawing/2014/main" id="{CA4F99ED-0C26-94FA-FEBF-C212D453A1EB}"/>
              </a:ext>
            </a:extLst>
          </p:cNvPr>
          <p:cNvGrpSpPr/>
          <p:nvPr/>
        </p:nvGrpSpPr>
        <p:grpSpPr>
          <a:xfrm>
            <a:off x="7237187" y="1884458"/>
            <a:ext cx="1475013" cy="198342"/>
            <a:chOff x="6593720" y="1173258"/>
            <a:chExt cx="2284974" cy="274458"/>
          </a:xfrm>
        </p:grpSpPr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8ABBB59E-9493-9789-BFC1-FE53F859E4B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593720" y="1173258"/>
              <a:ext cx="2284974" cy="274458"/>
            </a:xfrm>
            <a:prstGeom prst="rect">
              <a:avLst/>
            </a:prstGeom>
          </p:spPr>
        </p:pic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2692257F-060B-36DA-E258-FFC6092D655B}"/>
                </a:ext>
              </a:extLst>
            </p:cNvPr>
            <p:cNvCxnSpPr/>
            <p:nvPr/>
          </p:nvCxnSpPr>
          <p:spPr>
            <a:xfrm>
              <a:off x="7666189" y="1312617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18E7DC11-6E67-C2E5-A8CD-7F209CBD702D}"/>
              </a:ext>
            </a:extLst>
          </p:cNvPr>
          <p:cNvGrpSpPr/>
          <p:nvPr/>
        </p:nvGrpSpPr>
        <p:grpSpPr>
          <a:xfrm>
            <a:off x="7237187" y="2080117"/>
            <a:ext cx="1475013" cy="198341"/>
            <a:chOff x="9642063" y="1907714"/>
            <a:chExt cx="2109573" cy="276949"/>
          </a:xfrm>
        </p:grpSpPr>
        <p:pic>
          <p:nvPicPr>
            <p:cNvPr id="63" name="Picture 62">
              <a:extLst>
                <a:ext uri="{FF2B5EF4-FFF2-40B4-BE49-F238E27FC236}">
                  <a16:creationId xmlns:a16="http://schemas.microsoft.com/office/drawing/2014/main" id="{83311DDD-8291-C518-34B5-29969D6E11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642063" y="1907714"/>
              <a:ext cx="2109573" cy="276949"/>
            </a:xfrm>
            <a:prstGeom prst="rect">
              <a:avLst/>
            </a:prstGeom>
          </p:spPr>
        </p:pic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0E9D67B6-39A4-4E66-BA2D-30A743BCC772}"/>
                </a:ext>
              </a:extLst>
            </p:cNvPr>
            <p:cNvCxnSpPr/>
            <p:nvPr/>
          </p:nvCxnSpPr>
          <p:spPr>
            <a:xfrm>
              <a:off x="10666150" y="2060456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3C591C48-2D8F-AE17-A2FB-91DCBEDA1D9B}"/>
              </a:ext>
            </a:extLst>
          </p:cNvPr>
          <p:cNvGrpSpPr/>
          <p:nvPr/>
        </p:nvGrpSpPr>
        <p:grpSpPr>
          <a:xfrm>
            <a:off x="8845976" y="2638619"/>
            <a:ext cx="1475013" cy="198342"/>
            <a:chOff x="6593718" y="3785136"/>
            <a:chExt cx="2284976" cy="262342"/>
          </a:xfrm>
        </p:grpSpPr>
        <p:pic>
          <p:nvPicPr>
            <p:cNvPr id="66" name="Picture 65">
              <a:extLst>
                <a:ext uri="{FF2B5EF4-FFF2-40B4-BE49-F238E27FC236}">
                  <a16:creationId xmlns:a16="http://schemas.microsoft.com/office/drawing/2014/main" id="{CBD5CAE7-2FE9-B5CC-2FFC-3E28BDD4E18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593718" y="3785136"/>
              <a:ext cx="2284976" cy="262342"/>
            </a:xfrm>
            <a:prstGeom prst="rect">
              <a:avLst/>
            </a:prstGeom>
          </p:spPr>
        </p:pic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B8131292-1C6C-C526-F57A-18F5F9B3C051}"/>
                </a:ext>
              </a:extLst>
            </p:cNvPr>
            <p:cNvCxnSpPr/>
            <p:nvPr/>
          </p:nvCxnSpPr>
          <p:spPr>
            <a:xfrm>
              <a:off x="7631963" y="3919736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EB32BA45-4DF8-9989-A835-A2C611889F4A}"/>
              </a:ext>
            </a:extLst>
          </p:cNvPr>
          <p:cNvGrpSpPr/>
          <p:nvPr/>
        </p:nvGrpSpPr>
        <p:grpSpPr>
          <a:xfrm>
            <a:off x="8842231" y="1881777"/>
            <a:ext cx="1482504" cy="198340"/>
            <a:chOff x="9639567" y="2838412"/>
            <a:chExt cx="2258750" cy="273661"/>
          </a:xfrm>
        </p:grpSpPr>
        <p:pic>
          <p:nvPicPr>
            <p:cNvPr id="69" name="Picture 68">
              <a:extLst>
                <a:ext uri="{FF2B5EF4-FFF2-40B4-BE49-F238E27FC236}">
                  <a16:creationId xmlns:a16="http://schemas.microsoft.com/office/drawing/2014/main" id="{0FA7CCBF-A4DF-E17A-3926-38B5BB686C2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639567" y="2838412"/>
              <a:ext cx="2258750" cy="273661"/>
            </a:xfrm>
            <a:prstGeom prst="rect">
              <a:avLst/>
            </a:prstGeom>
          </p:spPr>
        </p:pic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1B3F9461-9242-FA79-D11C-C69C6C26AAEF}"/>
                </a:ext>
              </a:extLst>
            </p:cNvPr>
            <p:cNvCxnSpPr/>
            <p:nvPr/>
          </p:nvCxnSpPr>
          <p:spPr>
            <a:xfrm>
              <a:off x="10666150" y="2999240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2912CFA4-13AF-A2DA-F966-379E57EE2B1E}"/>
              </a:ext>
            </a:extLst>
          </p:cNvPr>
          <p:cNvGrpSpPr/>
          <p:nvPr/>
        </p:nvGrpSpPr>
        <p:grpSpPr>
          <a:xfrm>
            <a:off x="8849721" y="2080117"/>
            <a:ext cx="1475014" cy="195660"/>
            <a:chOff x="9646872" y="4723284"/>
            <a:chExt cx="2395303" cy="276964"/>
          </a:xfrm>
        </p:grpSpPr>
        <p:pic>
          <p:nvPicPr>
            <p:cNvPr id="72" name="Picture 71">
              <a:extLst>
                <a:ext uri="{FF2B5EF4-FFF2-40B4-BE49-F238E27FC236}">
                  <a16:creationId xmlns:a16="http://schemas.microsoft.com/office/drawing/2014/main" id="{634EE6FF-9BD0-8C20-953D-0933F1DB6D2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646872" y="4723284"/>
              <a:ext cx="2395303" cy="276964"/>
            </a:xfrm>
            <a:prstGeom prst="rect">
              <a:avLst/>
            </a:prstGeom>
          </p:spPr>
        </p:pic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CE92339B-0B3F-FEFE-8597-C2C3F75D0E9E}"/>
                </a:ext>
              </a:extLst>
            </p:cNvPr>
            <p:cNvCxnSpPr/>
            <p:nvPr/>
          </p:nvCxnSpPr>
          <p:spPr>
            <a:xfrm>
              <a:off x="10784006" y="4861584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8AEFA89B-22F5-B791-93EF-58172FF11D09}"/>
              </a:ext>
            </a:extLst>
          </p:cNvPr>
          <p:cNvGrpSpPr/>
          <p:nvPr/>
        </p:nvGrpSpPr>
        <p:grpSpPr>
          <a:xfrm>
            <a:off x="8845975" y="2834279"/>
            <a:ext cx="1475014" cy="195660"/>
            <a:chOff x="6593720" y="3121900"/>
            <a:chExt cx="2335182" cy="264925"/>
          </a:xfrm>
        </p:grpSpPr>
        <p:pic>
          <p:nvPicPr>
            <p:cNvPr id="75" name="Picture 74">
              <a:extLst>
                <a:ext uri="{FF2B5EF4-FFF2-40B4-BE49-F238E27FC236}">
                  <a16:creationId xmlns:a16="http://schemas.microsoft.com/office/drawing/2014/main" id="{B8D2D5C9-42F4-4808-389A-5424FFD6C26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593720" y="3121900"/>
              <a:ext cx="2335182" cy="264925"/>
            </a:xfrm>
            <a:prstGeom prst="rect">
              <a:avLst/>
            </a:prstGeom>
          </p:spPr>
        </p:pic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0754B8C1-EAAE-004B-099C-78F5C2AACF6C}"/>
                </a:ext>
              </a:extLst>
            </p:cNvPr>
            <p:cNvCxnSpPr/>
            <p:nvPr/>
          </p:nvCxnSpPr>
          <p:spPr>
            <a:xfrm>
              <a:off x="7631963" y="3254362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34EB5065-D7D4-4D55-4B5B-0B4C9FD2BEAB}"/>
              </a:ext>
            </a:extLst>
          </p:cNvPr>
          <p:cNvGrpSpPr/>
          <p:nvPr/>
        </p:nvGrpSpPr>
        <p:grpSpPr>
          <a:xfrm>
            <a:off x="8864818" y="2273270"/>
            <a:ext cx="1193176" cy="168565"/>
            <a:chOff x="8841571" y="2669265"/>
            <a:chExt cx="1193176" cy="168565"/>
          </a:xfrm>
        </p:grpSpPr>
        <p:pic>
          <p:nvPicPr>
            <p:cNvPr id="78" name="Picture 77">
              <a:extLst>
                <a:ext uri="{FF2B5EF4-FFF2-40B4-BE49-F238E27FC236}">
                  <a16:creationId xmlns:a16="http://schemas.microsoft.com/office/drawing/2014/main" id="{A0A649A5-5561-9ADD-8E3B-6C726191733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8841571" y="2669265"/>
              <a:ext cx="1193176" cy="168565"/>
            </a:xfrm>
            <a:prstGeom prst="rect">
              <a:avLst/>
            </a:prstGeom>
          </p:spPr>
        </p:pic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72E301F0-ED0C-081F-FADB-8605A556D88E}"/>
                </a:ext>
              </a:extLst>
            </p:cNvPr>
            <p:cNvCxnSpPr/>
            <p:nvPr/>
          </p:nvCxnSpPr>
          <p:spPr>
            <a:xfrm>
              <a:off x="9385433" y="2754403"/>
              <a:ext cx="14888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D050D57A-986F-BE83-20A9-406144890A92}"/>
              </a:ext>
            </a:extLst>
          </p:cNvPr>
          <p:cNvGrpSpPr/>
          <p:nvPr/>
        </p:nvGrpSpPr>
        <p:grpSpPr>
          <a:xfrm>
            <a:off x="10454105" y="1885703"/>
            <a:ext cx="1475014" cy="194414"/>
            <a:chOff x="6593720" y="2191940"/>
            <a:chExt cx="2284975" cy="264925"/>
          </a:xfrm>
        </p:grpSpPr>
        <p:pic>
          <p:nvPicPr>
            <p:cNvPr id="82" name="Picture 81">
              <a:extLst>
                <a:ext uri="{FF2B5EF4-FFF2-40B4-BE49-F238E27FC236}">
                  <a16:creationId xmlns:a16="http://schemas.microsoft.com/office/drawing/2014/main" id="{065D751A-4273-CE38-C5CD-C411DB91724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6593720" y="2191940"/>
              <a:ext cx="2284975" cy="264925"/>
            </a:xfrm>
            <a:prstGeom prst="rect">
              <a:avLst/>
            </a:prstGeom>
          </p:spPr>
        </p:pic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id="{1A283062-5247-C222-41CA-8F51206E778F}"/>
                </a:ext>
              </a:extLst>
            </p:cNvPr>
            <p:cNvCxnSpPr/>
            <p:nvPr/>
          </p:nvCxnSpPr>
          <p:spPr>
            <a:xfrm>
              <a:off x="7556464" y="2321604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9FD25C1E-C1FF-C4C3-070D-C5B461EAC5E8}"/>
              </a:ext>
            </a:extLst>
          </p:cNvPr>
          <p:cNvGrpSpPr/>
          <p:nvPr/>
        </p:nvGrpSpPr>
        <p:grpSpPr>
          <a:xfrm>
            <a:off x="10462256" y="2082800"/>
            <a:ext cx="1466863" cy="190470"/>
            <a:chOff x="9665290" y="5010053"/>
            <a:chExt cx="2039846" cy="250848"/>
          </a:xfrm>
        </p:grpSpPr>
        <p:pic>
          <p:nvPicPr>
            <p:cNvPr id="85" name="Picture 84">
              <a:extLst>
                <a:ext uri="{FF2B5EF4-FFF2-40B4-BE49-F238E27FC236}">
                  <a16:creationId xmlns:a16="http://schemas.microsoft.com/office/drawing/2014/main" id="{07BF2442-0481-203E-70EB-DA9D470EBCE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9665290" y="5010053"/>
              <a:ext cx="2039846" cy="250848"/>
            </a:xfrm>
            <a:prstGeom prst="rect">
              <a:avLst/>
            </a:prstGeom>
          </p:spPr>
        </p:pic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6E1DE241-0174-10E5-E217-94C67BC48F8E}"/>
                </a:ext>
              </a:extLst>
            </p:cNvPr>
            <p:cNvCxnSpPr/>
            <p:nvPr/>
          </p:nvCxnSpPr>
          <p:spPr>
            <a:xfrm>
              <a:off x="10567356" y="5135477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61ED25DC-53A5-0BB6-9879-3284954DE96C}"/>
              </a:ext>
            </a:extLst>
          </p:cNvPr>
          <p:cNvGrpSpPr/>
          <p:nvPr/>
        </p:nvGrpSpPr>
        <p:grpSpPr>
          <a:xfrm>
            <a:off x="10462256" y="2645147"/>
            <a:ext cx="1448766" cy="190470"/>
            <a:chOff x="6593720" y="2854632"/>
            <a:chExt cx="2198694" cy="267268"/>
          </a:xfrm>
        </p:grpSpPr>
        <p:pic>
          <p:nvPicPr>
            <p:cNvPr id="88" name="Picture 87">
              <a:extLst>
                <a:ext uri="{FF2B5EF4-FFF2-40B4-BE49-F238E27FC236}">
                  <a16:creationId xmlns:a16="http://schemas.microsoft.com/office/drawing/2014/main" id="{68EEC2EB-C333-A8A6-2FD8-FFAF96ACB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6593720" y="2854632"/>
              <a:ext cx="2198694" cy="267268"/>
            </a:xfrm>
            <a:prstGeom prst="rect">
              <a:avLst/>
            </a:prstGeom>
          </p:spPr>
        </p:pic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DE0FA9FC-3417-79B2-9FEF-4EFF9BD5DF02}"/>
                </a:ext>
              </a:extLst>
            </p:cNvPr>
            <p:cNvCxnSpPr/>
            <p:nvPr/>
          </p:nvCxnSpPr>
          <p:spPr>
            <a:xfrm>
              <a:off x="7600380" y="2999240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B303442-CD50-67B8-6E4D-2FBB820F2C59}"/>
              </a:ext>
            </a:extLst>
          </p:cNvPr>
          <p:cNvGrpSpPr/>
          <p:nvPr/>
        </p:nvGrpSpPr>
        <p:grpSpPr>
          <a:xfrm>
            <a:off x="10471362" y="2851260"/>
            <a:ext cx="1439659" cy="190470"/>
            <a:chOff x="6593718" y="4036231"/>
            <a:chExt cx="2403526" cy="279877"/>
          </a:xfrm>
        </p:grpSpPr>
        <p:pic>
          <p:nvPicPr>
            <p:cNvPr id="91" name="Picture 90">
              <a:extLst>
                <a:ext uri="{FF2B5EF4-FFF2-40B4-BE49-F238E27FC236}">
                  <a16:creationId xmlns:a16="http://schemas.microsoft.com/office/drawing/2014/main" id="{E11F21B7-723A-2533-0196-D54139475541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6593718" y="4036231"/>
              <a:ext cx="2403526" cy="279877"/>
            </a:xfrm>
            <a:prstGeom prst="rect">
              <a:avLst/>
            </a:prstGeom>
          </p:spPr>
        </p:pic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BC76CB07-695A-1B53-E2CA-4BDDCFD8B505}"/>
                </a:ext>
              </a:extLst>
            </p:cNvPr>
            <p:cNvCxnSpPr/>
            <p:nvPr/>
          </p:nvCxnSpPr>
          <p:spPr>
            <a:xfrm>
              <a:off x="7685268" y="4197513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FC5162F6-7406-7727-9E71-7FCAF609ABA4}"/>
              </a:ext>
            </a:extLst>
          </p:cNvPr>
          <p:cNvGrpSpPr/>
          <p:nvPr/>
        </p:nvGrpSpPr>
        <p:grpSpPr>
          <a:xfrm>
            <a:off x="8842231" y="3482368"/>
            <a:ext cx="1542172" cy="195660"/>
            <a:chOff x="6593720" y="1917395"/>
            <a:chExt cx="2738430" cy="267268"/>
          </a:xfrm>
        </p:grpSpPr>
        <p:pic>
          <p:nvPicPr>
            <p:cNvPr id="94" name="Picture 93">
              <a:extLst>
                <a:ext uri="{FF2B5EF4-FFF2-40B4-BE49-F238E27FC236}">
                  <a16:creationId xmlns:a16="http://schemas.microsoft.com/office/drawing/2014/main" id="{DB7A0EED-C0F2-B1B2-243A-3F03EB6732E5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6593720" y="1917395"/>
              <a:ext cx="2738430" cy="267268"/>
            </a:xfrm>
            <a:prstGeom prst="rect">
              <a:avLst/>
            </a:prstGeom>
          </p:spPr>
        </p:pic>
        <p:cxnSp>
          <p:nvCxnSpPr>
            <p:cNvPr id="95" name="Straight Arrow Connector 94">
              <a:extLst>
                <a:ext uri="{FF2B5EF4-FFF2-40B4-BE49-F238E27FC236}">
                  <a16:creationId xmlns:a16="http://schemas.microsoft.com/office/drawing/2014/main" id="{4DE8A54A-F5CF-C3ED-96AF-3D8B17F43C91}"/>
                </a:ext>
              </a:extLst>
            </p:cNvPr>
            <p:cNvCxnSpPr>
              <a:cxnSpLocks/>
            </p:cNvCxnSpPr>
            <p:nvPr/>
          </p:nvCxnSpPr>
          <p:spPr>
            <a:xfrm>
              <a:off x="7836093" y="2065295"/>
              <a:ext cx="16197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97" name="Picture 96">
            <a:extLst>
              <a:ext uri="{FF2B5EF4-FFF2-40B4-BE49-F238E27FC236}">
                <a16:creationId xmlns:a16="http://schemas.microsoft.com/office/drawing/2014/main" id="{6E63CB0B-B945-0CB9-09BA-72E20279EE6E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842231" y="3699697"/>
            <a:ext cx="1542172" cy="161213"/>
          </a:xfrm>
          <a:prstGeom prst="rect">
            <a:avLst/>
          </a:prstGeom>
        </p:spPr>
      </p:pic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D6BD2728-0674-BDEC-1B60-DA871E11A1C4}"/>
              </a:ext>
            </a:extLst>
          </p:cNvPr>
          <p:cNvCxnSpPr/>
          <p:nvPr/>
        </p:nvCxnSpPr>
        <p:spPr>
          <a:xfrm>
            <a:off x="9549962" y="3755173"/>
            <a:ext cx="14888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99" name="Group 98">
            <a:extLst>
              <a:ext uri="{FF2B5EF4-FFF2-40B4-BE49-F238E27FC236}">
                <a16:creationId xmlns:a16="http://schemas.microsoft.com/office/drawing/2014/main" id="{E92ED81B-3A3B-4D75-D8D5-0E0B187F532A}"/>
              </a:ext>
            </a:extLst>
          </p:cNvPr>
          <p:cNvGrpSpPr/>
          <p:nvPr/>
        </p:nvGrpSpPr>
        <p:grpSpPr>
          <a:xfrm>
            <a:off x="8860802" y="3882338"/>
            <a:ext cx="1362166" cy="161214"/>
            <a:chOff x="6597848" y="4723284"/>
            <a:chExt cx="2005064" cy="277887"/>
          </a:xfrm>
        </p:grpSpPr>
        <p:pic>
          <p:nvPicPr>
            <p:cNvPr id="100" name="Picture 99">
              <a:extLst>
                <a:ext uri="{FF2B5EF4-FFF2-40B4-BE49-F238E27FC236}">
                  <a16:creationId xmlns:a16="http://schemas.microsoft.com/office/drawing/2014/main" id="{7C1845DB-9A1B-8762-FD5F-B02164B87FE6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6597848" y="4723284"/>
              <a:ext cx="2005064" cy="277887"/>
            </a:xfrm>
            <a:prstGeom prst="rect">
              <a:avLst/>
            </a:prstGeom>
          </p:spPr>
        </p:pic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F1A9A53F-3CD4-021F-0BE9-570CC7DEBDA2}"/>
                </a:ext>
              </a:extLst>
            </p:cNvPr>
            <p:cNvCxnSpPr/>
            <p:nvPr/>
          </p:nvCxnSpPr>
          <p:spPr>
            <a:xfrm>
              <a:off x="7473915" y="4876808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E3F48409-4B05-0C79-6A14-D7B69F5A622C}"/>
              </a:ext>
            </a:extLst>
          </p:cNvPr>
          <p:cNvGrpSpPr/>
          <p:nvPr/>
        </p:nvGrpSpPr>
        <p:grpSpPr>
          <a:xfrm>
            <a:off x="10461287" y="3483614"/>
            <a:ext cx="1449734" cy="194414"/>
            <a:chOff x="9639567" y="3785136"/>
            <a:chExt cx="2185464" cy="251269"/>
          </a:xfrm>
        </p:grpSpPr>
        <p:pic>
          <p:nvPicPr>
            <p:cNvPr id="103" name="Picture 102">
              <a:extLst>
                <a:ext uri="{FF2B5EF4-FFF2-40B4-BE49-F238E27FC236}">
                  <a16:creationId xmlns:a16="http://schemas.microsoft.com/office/drawing/2014/main" id="{6177D335-42FE-EACA-7350-4E6513BC759A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9639567" y="3785136"/>
              <a:ext cx="2185464" cy="251269"/>
            </a:xfrm>
            <a:prstGeom prst="rect">
              <a:avLst/>
            </a:prstGeom>
          </p:spPr>
        </p:pic>
        <p:cxnSp>
          <p:nvCxnSpPr>
            <p:cNvPr id="104" name="Straight Arrow Connector 103">
              <a:extLst>
                <a:ext uri="{FF2B5EF4-FFF2-40B4-BE49-F238E27FC236}">
                  <a16:creationId xmlns:a16="http://schemas.microsoft.com/office/drawing/2014/main" id="{AF3F1E0E-B24C-BB1D-8E3C-CE5425AEDA24}"/>
                </a:ext>
              </a:extLst>
            </p:cNvPr>
            <p:cNvCxnSpPr/>
            <p:nvPr/>
          </p:nvCxnSpPr>
          <p:spPr>
            <a:xfrm>
              <a:off x="10575063" y="3919736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06" name="Picture 105">
            <a:extLst>
              <a:ext uri="{FF2B5EF4-FFF2-40B4-BE49-F238E27FC236}">
                <a16:creationId xmlns:a16="http://schemas.microsoft.com/office/drawing/2014/main" id="{FBCD8E69-6781-8312-36D0-BDF08DCB11E3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0471362" y="3679734"/>
            <a:ext cx="1475014" cy="197155"/>
          </a:xfrm>
          <a:prstGeom prst="rect">
            <a:avLst/>
          </a:prstGeom>
        </p:spPr>
      </p:pic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BB9A25FA-31E6-AFD5-C502-466F687DC035}"/>
              </a:ext>
            </a:extLst>
          </p:cNvPr>
          <p:cNvCxnSpPr/>
          <p:nvPr/>
        </p:nvCxnSpPr>
        <p:spPr>
          <a:xfrm>
            <a:off x="11110936" y="3784029"/>
            <a:ext cx="15636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9" name="Picture 108">
            <a:extLst>
              <a:ext uri="{FF2B5EF4-FFF2-40B4-BE49-F238E27FC236}">
                <a16:creationId xmlns:a16="http://schemas.microsoft.com/office/drawing/2014/main" id="{143F1C46-8843-8E53-A324-844A68F169A0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0462797" y="3882338"/>
            <a:ext cx="1439659" cy="176979"/>
          </a:xfrm>
          <a:prstGeom prst="rect">
            <a:avLst/>
          </a:prstGeom>
        </p:spPr>
      </p:pic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F662BED4-F9E0-01DD-AACF-2E73FB57884B}"/>
              </a:ext>
            </a:extLst>
          </p:cNvPr>
          <p:cNvCxnSpPr/>
          <p:nvPr/>
        </p:nvCxnSpPr>
        <p:spPr>
          <a:xfrm>
            <a:off x="11104445" y="3962945"/>
            <a:ext cx="15636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F0F0CEE-DE7C-D158-7E18-AD04586EF06C}"/>
                  </a:ext>
                </a:extLst>
              </p14:cNvPr>
              <p14:cNvContentPartPr/>
              <p14:nvPr/>
            </p14:nvContentPartPr>
            <p14:xfrm>
              <a:off x="9034534" y="2729833"/>
              <a:ext cx="360" cy="3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F0F0CEE-DE7C-D158-7E18-AD04586EF06C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8998534" y="2657833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6ECAF0E-2F92-0B74-20E4-3A3D2C1B4DF5}"/>
                  </a:ext>
                </a:extLst>
              </p14:cNvPr>
              <p14:cNvContentPartPr/>
              <p14:nvPr/>
            </p14:nvContentPartPr>
            <p14:xfrm>
              <a:off x="9021214" y="2928553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6ECAF0E-2F92-0B74-20E4-3A3D2C1B4DF5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8985574" y="2856553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3B3C3C70-7A31-7D52-4031-3160E0CFCCD0}"/>
                  </a:ext>
                </a:extLst>
              </p14:cNvPr>
              <p14:cNvContentPartPr/>
              <p14:nvPr/>
            </p14:nvContentPartPr>
            <p14:xfrm>
              <a:off x="10598374" y="2729833"/>
              <a:ext cx="360" cy="3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3B3C3C70-7A31-7D52-4031-3160E0CFCCD0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0562374" y="2657833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087B60E9-9B71-77B1-1484-D19DE6A9F01F}"/>
                  </a:ext>
                </a:extLst>
              </p14:cNvPr>
              <p14:cNvContentPartPr/>
              <p14:nvPr/>
            </p14:nvContentPartPr>
            <p14:xfrm>
              <a:off x="10637974" y="2938273"/>
              <a:ext cx="360" cy="3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087B60E9-9B71-77B1-1484-D19DE6A9F01F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0601974" y="2866633"/>
                <a:ext cx="72000" cy="144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75105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84"/>
    </mc:Choice>
    <mc:Fallback xmlns="">
      <p:transition spd="slow" advTm="9084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1789AE4-135A-42FA-ECFB-24479F437B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938" y="373038"/>
            <a:ext cx="6291158" cy="611192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3A91B5E-3CA2-0F93-B3E5-3D91FC59BE6B}"/>
              </a:ext>
            </a:extLst>
          </p:cNvPr>
          <p:cNvSpPr/>
          <p:nvPr/>
        </p:nvSpPr>
        <p:spPr>
          <a:xfrm>
            <a:off x="8484322" y="373038"/>
            <a:ext cx="15504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cap="none" spc="0" dirty="0">
                <a:ln w="0"/>
              </a:rPr>
              <a:t>зміни </a:t>
            </a:r>
            <a:r>
              <a:rPr lang="uk-UA" sz="2000" b="1" dirty="0">
                <a:ln w="0"/>
              </a:rPr>
              <a:t>тонів</a:t>
            </a:r>
            <a:endParaRPr lang="en-US" sz="2000" b="1" cap="none" spc="0" dirty="0">
              <a:ln w="0"/>
            </a:endParaRPr>
          </a:p>
        </p:txBody>
      </p:sp>
      <p:graphicFrame>
        <p:nvGraphicFramePr>
          <p:cNvPr id="44" name="Table 43">
            <a:extLst>
              <a:ext uri="{FF2B5EF4-FFF2-40B4-BE49-F238E27FC236}">
                <a16:creationId xmlns:a16="http://schemas.microsoft.com/office/drawing/2014/main" id="{2FA01EDA-DC27-1A74-1DF0-59433AA056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147321"/>
              </p:ext>
            </p:extLst>
          </p:nvPr>
        </p:nvGraphicFramePr>
        <p:xfrm>
          <a:off x="6612466" y="880532"/>
          <a:ext cx="5387595" cy="3339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3228">
                  <a:extLst>
                    <a:ext uri="{9D8B030D-6E8A-4147-A177-3AD203B41FA5}">
                      <a16:colId xmlns:a16="http://schemas.microsoft.com/office/drawing/2014/main" val="4238828200"/>
                    </a:ext>
                  </a:extLst>
                </a:gridCol>
                <a:gridCol w="513228">
                  <a:extLst>
                    <a:ext uri="{9D8B030D-6E8A-4147-A177-3AD203B41FA5}">
                      <a16:colId xmlns:a16="http://schemas.microsoft.com/office/drawing/2014/main" val="1417248723"/>
                    </a:ext>
                  </a:extLst>
                </a:gridCol>
                <a:gridCol w="1453713">
                  <a:extLst>
                    <a:ext uri="{9D8B030D-6E8A-4147-A177-3AD203B41FA5}">
                      <a16:colId xmlns:a16="http://schemas.microsoft.com/office/drawing/2014/main" val="12959555"/>
                    </a:ext>
                  </a:extLst>
                </a:gridCol>
                <a:gridCol w="1453713">
                  <a:extLst>
                    <a:ext uri="{9D8B030D-6E8A-4147-A177-3AD203B41FA5}">
                      <a16:colId xmlns:a16="http://schemas.microsoft.com/office/drawing/2014/main" val="2789307916"/>
                    </a:ext>
                  </a:extLst>
                </a:gridCol>
                <a:gridCol w="1453713">
                  <a:extLst>
                    <a:ext uri="{9D8B030D-6E8A-4147-A177-3AD203B41FA5}">
                      <a16:colId xmlns:a16="http://schemas.microsoft.com/office/drawing/2014/main" val="3904200247"/>
                    </a:ext>
                  </a:extLst>
                </a:gridCol>
              </a:tblGrid>
              <a:tr h="672256">
                <a:tc gridSpan="2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uk-UA" b="0" dirty="0">
                          <a:solidFill>
                            <a:schemeClr val="tx1"/>
                          </a:solidFill>
                        </a:rPr>
                        <a:t> ↓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uk-UA" b="0" dirty="0">
                          <a:solidFill>
                            <a:schemeClr val="tx1"/>
                          </a:solidFill>
                        </a:rPr>
                        <a:t> →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◌̆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◌̀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◌̄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404170"/>
                  </a:ext>
                </a:extLst>
              </a:tr>
              <a:tr h="832104">
                <a:tc rowSpan="2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◌̆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зазвичай</a:t>
                      </a:r>
                      <a:endParaRPr lang="en-US" sz="1500" b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◌̆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◌̆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◌̀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369813"/>
                  </a:ext>
                </a:extLst>
              </a:tr>
              <a:tr h="832104"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після </a:t>
                      </a:r>
                      <a:r>
                        <a:rPr lang="en-US" sz="15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◌̄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◌̄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333100"/>
                  </a:ext>
                </a:extLst>
              </a:tr>
              <a:tr h="1002849">
                <a:tc gridSpan="2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◌̀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◌̄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◌̄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3586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1912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017"/>
    </mc:Choice>
    <mc:Fallback xmlns="">
      <p:transition spd="slow" advTm="19017"/>
    </mc:Fallback>
  </mc:AlternateContent>
  <p:extLst>
    <p:ext uri="{3A86A75C-4F4B-4683-9AE1-C65F6400EC91}">
      <p14:laserTraceLst xmlns:p14="http://schemas.microsoft.com/office/powerpoint/2010/main">
        <p14:tracePtLst>
          <p14:tracePt t="12236" x="8193088" y="3021013"/>
          <p14:tracePt t="12292" x="8218488" y="3028950"/>
          <p14:tracePt t="12298" x="8253413" y="3028950"/>
          <p14:tracePt t="12307" x="8278813" y="3028950"/>
          <p14:tracePt t="12314" x="8329613" y="3028950"/>
          <p14:tracePt t="12330" x="8405813" y="3028950"/>
          <p14:tracePt t="12347" x="8466138" y="3028950"/>
          <p14:tracePt t="12363" x="8491538" y="3021013"/>
          <p14:tracePt t="12380" x="8516938" y="3011488"/>
          <p14:tracePt t="12397" x="8542338" y="2995613"/>
          <p14:tracePt t="12413" x="8593138" y="2935288"/>
          <p14:tracePt t="12430" x="8626475" y="2851150"/>
          <p14:tracePt t="12447" x="8626475" y="2808288"/>
          <p14:tracePt t="12463" x="8626475" y="2773363"/>
          <p14:tracePt t="12480" x="8626475" y="2740025"/>
          <p14:tracePt t="12497" x="8618538" y="2714625"/>
          <p14:tracePt t="12513" x="8601075" y="2679700"/>
          <p14:tracePt t="12530" x="8559800" y="2638425"/>
          <p14:tracePt t="12547" x="8507413" y="2578100"/>
          <p14:tracePt t="12564" x="8431213" y="2535238"/>
          <p14:tracePt t="12564" x="8397875" y="2519363"/>
          <p14:tracePt t="12580" x="8312150" y="2476500"/>
          <p14:tracePt t="12597" x="8253413" y="2459038"/>
          <p14:tracePt t="12613" x="8193088" y="2459038"/>
          <p14:tracePt t="12629" x="8167688" y="2459038"/>
          <p14:tracePt t="12647" x="8142288" y="2519363"/>
          <p14:tracePt t="12663" x="8107363" y="2611438"/>
          <p14:tracePt t="12679" x="8091488" y="2697163"/>
          <p14:tracePt t="12696" x="8091488" y="2790825"/>
          <p14:tracePt t="12713" x="8091488" y="2851150"/>
          <p14:tracePt t="12730" x="8107363" y="2909888"/>
          <p14:tracePt t="12747" x="8159750" y="2970213"/>
          <p14:tracePt t="12763" x="8286750" y="3046413"/>
          <p14:tracePt t="12780" x="8372475" y="3079750"/>
          <p14:tracePt t="12796" x="8413750" y="3089275"/>
          <p14:tracePt t="12813" x="8431213" y="3089275"/>
          <p14:tracePt t="12814" x="8440738" y="3089275"/>
          <p14:tracePt t="12839" x="8448675" y="3089275"/>
          <p14:tracePt t="12847" x="8466138" y="3089275"/>
          <p14:tracePt t="12863" x="8516938" y="3089275"/>
          <p14:tracePt t="12879" x="8585200" y="3089275"/>
          <p14:tracePt t="12897" x="8651875" y="3089275"/>
          <p14:tracePt t="12913" x="8661400" y="3089275"/>
          <p14:tracePt t="13029" x="8651875" y="3089275"/>
          <p14:tracePt t="13035" x="8601075" y="3089275"/>
          <p14:tracePt t="13046" x="8550275" y="3089275"/>
          <p14:tracePt t="13063" x="8474075" y="3114675"/>
          <p14:tracePt t="13079" x="8413750" y="3122613"/>
          <p14:tracePt t="13080" x="8380413" y="3130550"/>
          <p14:tracePt t="13096" x="8312150" y="3148013"/>
          <p14:tracePt t="13113" x="8261350" y="3155950"/>
          <p14:tracePt t="13129" x="8201025" y="3165475"/>
          <p14:tracePt t="13146" x="8107363" y="3208338"/>
          <p14:tracePt t="13163" x="8074025" y="3233738"/>
          <p14:tracePt t="13179" x="8048625" y="3284538"/>
          <p14:tracePt t="13197" x="8015288" y="3352800"/>
          <p14:tracePt t="13213" x="7997825" y="3411538"/>
          <p14:tracePt t="13214" x="7988300" y="3436938"/>
          <p14:tracePt t="13229" x="7988300" y="3479800"/>
          <p14:tracePt t="13230" x="7988300" y="3514725"/>
          <p14:tracePt t="13246" x="7988300" y="3590925"/>
          <p14:tracePt t="13263" x="8040688" y="3743325"/>
          <p14:tracePt t="13280" x="8107363" y="3846513"/>
          <p14:tracePt t="13296" x="8210550" y="3965575"/>
          <p14:tracePt t="13313" x="8320088" y="4075113"/>
          <p14:tracePt t="13329" x="8362950" y="4100513"/>
          <p14:tracePt t="13346" x="8405813" y="4100513"/>
          <p14:tracePt t="13363" x="8466138" y="4100513"/>
          <p14:tracePt t="13380" x="8532813" y="4084638"/>
          <p14:tracePt t="13396" x="8575675" y="4033838"/>
          <p14:tracePt t="13413" x="8626475" y="3965575"/>
          <p14:tracePt t="13430" x="8651875" y="3930650"/>
          <p14:tracePt t="13446" x="8678863" y="3887788"/>
          <p14:tracePt t="13463" x="8694738" y="3836988"/>
          <p14:tracePt t="13465" x="8704263" y="3811588"/>
          <p14:tracePt t="13480" x="8704263" y="3794125"/>
          <p14:tracePt t="13480" x="8704263" y="3760788"/>
          <p14:tracePt t="13496" x="8694738" y="3659188"/>
          <p14:tracePt t="13513" x="8651875" y="3590925"/>
          <p14:tracePt t="13530" x="8567738" y="3471863"/>
          <p14:tracePt t="13547" x="8507413" y="3411538"/>
          <p14:tracePt t="13564" x="8466138" y="3378200"/>
          <p14:tracePt t="13567" x="8440738" y="3360738"/>
          <p14:tracePt t="13581" x="8397875" y="3352800"/>
          <p14:tracePt t="13596" x="8286750" y="3335338"/>
          <p14:tracePt t="13614" x="8218488" y="3335338"/>
          <p14:tracePt t="13616" x="8193088" y="3335338"/>
          <p14:tracePt t="13630" x="8099425" y="3368675"/>
          <p14:tracePt t="13649" x="8040688" y="3411538"/>
          <p14:tracePt t="13665" x="7972425" y="3479800"/>
          <p14:tracePt t="13684" x="7937500" y="3540125"/>
          <p14:tracePt t="13687" x="7937500" y="3556000"/>
          <p14:tracePt t="13698" x="7929563" y="3598863"/>
          <p14:tracePt t="13701" x="7929563" y="3633788"/>
          <p14:tracePt t="13714" x="7929563" y="3684588"/>
          <p14:tracePt t="13732" x="7962900" y="3821113"/>
          <p14:tracePt t="13747" x="8031163" y="3905250"/>
          <p14:tracePt t="13765" x="8074025" y="3956050"/>
          <p14:tracePt t="13780" x="8134350" y="3981450"/>
          <p14:tracePt t="13798" x="8210550" y="3998913"/>
          <p14:tracePt t="13813" x="8269288" y="4006850"/>
          <p14:tracePt t="13834" x="8278813" y="4006850"/>
          <p14:tracePt t="13847" x="8286750" y="4006850"/>
          <p14:tracePt t="13850" x="8294688" y="4006850"/>
          <p14:tracePt t="13864" x="8312150" y="4006850"/>
          <p14:tracePt t="13865" x="8329613" y="4006850"/>
          <p14:tracePt t="13881" x="8380413" y="4006850"/>
          <p14:tracePt t="13897" x="8440738" y="4006850"/>
          <p14:tracePt t="13913" x="8482013" y="4006850"/>
          <p14:tracePt t="13932" x="8618538" y="4016375"/>
          <p14:tracePt t="13935" x="8686800" y="4024313"/>
          <p14:tracePt t="13947" x="8823325" y="4024313"/>
          <p14:tracePt t="13964" x="9018588" y="4024313"/>
          <p14:tracePt t="13968" x="9155113" y="3990975"/>
          <p14:tracePt t="13980" x="9256713" y="3965575"/>
          <p14:tracePt t="13998" x="9469438" y="3948113"/>
          <p14:tracePt t="14015" x="9537700" y="3948113"/>
          <p14:tracePt t="14031" x="9563100" y="3948113"/>
          <p14:tracePt t="14048" x="9580563" y="3948113"/>
          <p14:tracePt t="14064" x="9613900" y="3930650"/>
          <p14:tracePt t="14080" x="9664700" y="3922713"/>
          <p14:tracePt t="14096" x="9682163" y="3922713"/>
          <p14:tracePt t="14225" x="9690100" y="3922713"/>
          <p14:tracePt t="14233" x="9699625" y="3922713"/>
          <p14:tracePt t="14241" x="9715500" y="3922713"/>
          <p14:tracePt t="14264" x="9767888" y="3922713"/>
          <p14:tracePt t="14266" x="9793288" y="3922713"/>
          <p14:tracePt t="14281" x="9937750" y="3905250"/>
          <p14:tracePt t="14298" x="10090150" y="3897313"/>
          <p14:tracePt t="14314" x="10175875" y="3871913"/>
          <p14:tracePt t="14330" x="10209213" y="3854450"/>
          <p14:tracePt t="14353" x="10209213" y="3846513"/>
          <p14:tracePt t="14366" x="10209213" y="3836988"/>
          <p14:tracePt t="14369" x="10209213" y="3829050"/>
          <p14:tracePt t="14374" x="10209213" y="3803650"/>
          <p14:tracePt t="14383" x="10209213" y="3778250"/>
          <p14:tracePt t="14401" x="10209213" y="3709988"/>
          <p14:tracePt t="14406" x="10209213" y="3684588"/>
          <p14:tracePt t="14415" x="10183813" y="3633788"/>
          <p14:tracePt t="14433" x="10090150" y="3505200"/>
          <p14:tracePt t="14438" x="10074275" y="3489325"/>
          <p14:tracePt t="14452" x="10031413" y="3446463"/>
          <p14:tracePt t="14457" x="10013950" y="3436938"/>
          <p14:tracePt t="14468" x="9963150" y="3411538"/>
          <p14:tracePt t="14483" x="9937750" y="3386138"/>
          <p14:tracePt t="14486" x="9912350" y="3386138"/>
          <p14:tracePt t="14501" x="9783763" y="3378200"/>
          <p14:tracePt t="14516" x="9690100" y="3378200"/>
          <p14:tracePt t="14531" x="9512300" y="3446463"/>
          <p14:tracePt t="14548" x="9401175" y="3556000"/>
          <p14:tracePt t="14566" x="9307513" y="3649663"/>
          <p14:tracePt t="14570" x="9299575" y="3684588"/>
          <p14:tracePt t="14581" x="9290050" y="3717925"/>
          <p14:tracePt t="14600" x="9299575" y="3760788"/>
          <p14:tracePt t="14607" x="9342438" y="3794125"/>
          <p14:tracePt t="14612" x="9375775" y="3821113"/>
          <p14:tracePt t="14625" x="9451975" y="3854450"/>
          <p14:tracePt t="14630" x="9512300" y="3897313"/>
          <p14:tracePt t="14644" x="9596438" y="3948113"/>
          <p14:tracePt t="14654" x="9621838" y="3965575"/>
          <p14:tracePt t="14658" x="9639300" y="3973513"/>
          <p14:tracePt t="14669" x="9648825" y="3981450"/>
          <p14:tracePt t="14682" x="9656763" y="3981450"/>
          <p14:tracePt t="14713" x="9664700" y="3990975"/>
          <p14:tracePt t="14722" x="9674225" y="3990975"/>
          <p14:tracePt t="14731" x="9682163" y="3990975"/>
          <p14:tracePt t="14747" x="9699625" y="3990975"/>
          <p14:tracePt t="14749" x="9715500" y="3990975"/>
          <p14:tracePt t="14765" x="9725025" y="3990975"/>
          <p14:tracePt t="14768" x="9750425" y="3990975"/>
          <p14:tracePt t="14784" x="9793288" y="3990975"/>
          <p14:tracePt t="14798" x="9920288" y="3990975"/>
          <p14:tracePt t="14815" x="10099675" y="3973513"/>
          <p14:tracePt t="14833" x="10244138" y="3897313"/>
          <p14:tracePt t="14836" x="10277475" y="3862388"/>
          <p14:tracePt t="14848" x="10285413" y="3846513"/>
          <p14:tracePt t="14853" x="10294938" y="3821113"/>
          <p14:tracePt t="14865" x="10302875" y="3794125"/>
          <p14:tracePt t="14869" x="10312400" y="3786188"/>
          <p14:tracePt t="14892" x="10312400" y="3702050"/>
          <p14:tracePt t="14908" x="10320338" y="3616325"/>
          <p14:tracePt t="14923" x="10328275" y="3565525"/>
          <p14:tracePt t="14928" x="10328275" y="3497263"/>
          <p14:tracePt t="14933" x="10328275" y="3436938"/>
          <p14:tracePt t="14944" x="10320338" y="3386138"/>
          <p14:tracePt t="14949" x="10294938" y="3259138"/>
          <p14:tracePt t="14953" x="10285413" y="3233738"/>
          <p14:tracePt t="14963" x="10244138" y="3140075"/>
          <p14:tracePt t="14970" x="10218738" y="3063875"/>
          <p14:tracePt t="14981" x="10209213" y="3028950"/>
          <p14:tracePt t="14998" x="10175875" y="2927350"/>
          <p14:tracePt t="15002" x="10166350" y="2876550"/>
          <p14:tracePt t="15014" x="10158413" y="2841625"/>
          <p14:tracePt t="15018" x="10140950" y="2808288"/>
          <p14:tracePt t="15031" x="10107613" y="2740025"/>
          <p14:tracePt t="15048" x="10090150" y="2705100"/>
          <p14:tracePt t="15065" x="10064750" y="2663825"/>
          <p14:tracePt t="15082" x="10031413" y="2628900"/>
          <p14:tracePt t="15100" x="9971088" y="2611438"/>
          <p14:tracePt t="15106" x="9945688" y="2603500"/>
          <p14:tracePt t="15114" x="9920288" y="2586038"/>
          <p14:tracePt t="15120" x="9886950" y="2586038"/>
          <p14:tracePt t="15134" x="9852025" y="2560638"/>
          <p14:tracePt t="15151" x="9783763" y="2552700"/>
          <p14:tracePt t="15160" x="9767888" y="2544763"/>
          <p14:tracePt t="15168" x="9732963" y="2544763"/>
          <p14:tracePt t="15174" x="9715500" y="2544763"/>
          <p14:tracePt t="15190" x="9690100" y="2544763"/>
          <p14:tracePt t="15195" x="9656763" y="2544763"/>
          <p14:tracePt t="15200" x="9631363" y="2570163"/>
          <p14:tracePt t="15206" x="9621838" y="2578100"/>
          <p14:tracePt t="15216" x="9605963" y="2586038"/>
          <p14:tracePt t="15221" x="9588500" y="2611438"/>
          <p14:tracePt t="15234" x="9580563" y="2628900"/>
          <p14:tracePt t="15238" x="9571038" y="2654300"/>
          <p14:tracePt t="15255" x="9571038" y="2705100"/>
          <p14:tracePt t="15262" x="9571038" y="2747963"/>
          <p14:tracePt t="15270" x="9571038" y="2773363"/>
          <p14:tracePt t="15278" x="9571038" y="2816225"/>
          <p14:tracePt t="15287" x="9588500" y="2867025"/>
          <p14:tracePt t="15292" x="9596438" y="2884488"/>
          <p14:tracePt t="15302" x="9613900" y="2927350"/>
          <p14:tracePt t="15309" x="9648825" y="2986088"/>
          <p14:tracePt t="15331" x="9801225" y="3105150"/>
          <p14:tracePt t="15340" x="9852025" y="3114675"/>
          <p14:tracePt t="15349" x="9945688" y="3122613"/>
          <p14:tracePt t="15356" x="9996488" y="3122613"/>
          <p14:tracePt t="15363" x="10047288" y="3122613"/>
          <p14:tracePt t="15370" x="10099675" y="3122613"/>
          <p14:tracePt t="15379" x="10166350" y="3122613"/>
          <p14:tracePt t="15389" x="10183813" y="3122613"/>
          <p14:tracePt t="15398" x="10277475" y="3122613"/>
          <p14:tracePt t="15402" x="10337800" y="3122613"/>
          <p14:tracePt t="15409" x="10456863" y="3097213"/>
          <p14:tracePt t="15419" x="10575925" y="3071813"/>
          <p14:tracePt t="15433" x="10753725" y="3011488"/>
          <p14:tracePt t="15445" x="10864850" y="2986088"/>
          <p14:tracePt t="15452" x="10933113" y="2978150"/>
          <p14:tracePt t="15458" x="11042650" y="2952750"/>
          <p14:tracePt t="15471" x="11214100" y="2909888"/>
          <p14:tracePt t="15481" x="11374438" y="2884488"/>
          <p14:tracePt t="15497" x="11520488" y="2833688"/>
          <p14:tracePt t="15500" x="11604625" y="2808288"/>
          <p14:tracePt t="15513" x="11680825" y="2782888"/>
          <p14:tracePt t="15530" x="11749088" y="2757488"/>
          <p14:tracePt t="15533" x="11766550" y="2740025"/>
          <p14:tracePt t="15548" x="11774488" y="2722563"/>
          <p14:tracePt t="15552" x="11774488" y="2714625"/>
          <p14:tracePt t="15565" x="11784013" y="2697163"/>
          <p14:tracePt t="15581" x="11799888" y="2679700"/>
          <p14:tracePt t="15598" x="11799888" y="2663825"/>
          <p14:tracePt t="15603" x="11799888" y="2646363"/>
          <p14:tracePt t="15615" x="11799888" y="2638425"/>
          <p14:tracePt t="15630" x="11774488" y="2603500"/>
          <p14:tracePt t="15636" x="11733213" y="2570163"/>
          <p14:tracePt t="15648" x="11690350" y="2560638"/>
          <p14:tracePt t="15652" x="11630025" y="2535238"/>
          <p14:tracePt t="15664" x="11579225" y="2527300"/>
          <p14:tracePt t="15669" x="11528425" y="2527300"/>
          <p14:tracePt t="15680" x="11495088" y="2519363"/>
          <p14:tracePt t="15685" x="11442700" y="2519363"/>
          <p14:tracePt t="15699" x="11366500" y="2519363"/>
          <p14:tracePt t="15717" x="11323638" y="2519363"/>
          <p14:tracePt t="15723" x="11307763" y="2519363"/>
          <p14:tracePt t="15732" x="11282363" y="2535238"/>
          <p14:tracePt t="15748" x="11222038" y="2595563"/>
          <p14:tracePt t="15754" x="11204575" y="2628900"/>
          <p14:tracePt t="15768" x="11179175" y="2689225"/>
          <p14:tracePt t="15782" x="11171238" y="2730500"/>
          <p14:tracePt t="15786" x="11171238" y="2782888"/>
          <p14:tracePt t="15792" x="11171238" y="2833688"/>
          <p14:tracePt t="15805" x="11179175" y="2909888"/>
          <p14:tracePt t="15818" x="11247438" y="3011488"/>
          <p14:tracePt t="15824" x="11307763" y="3063875"/>
          <p14:tracePt t="15838" x="11383963" y="3097213"/>
          <p14:tracePt t="15844" x="11452225" y="3114675"/>
          <p14:tracePt t="15852" x="11477625" y="3114675"/>
          <p14:tracePt t="15865" x="11596688" y="3114675"/>
          <p14:tracePt t="15882" x="11639550" y="3105150"/>
          <p14:tracePt t="15886" x="11664950" y="3089275"/>
          <p14:tracePt t="15900" x="11680825" y="3071813"/>
          <p14:tracePt t="15916" x="11690350" y="3054350"/>
          <p14:tracePt t="15920" x="11698288" y="3046413"/>
          <p14:tracePt t="15933" x="11698288" y="3036888"/>
          <p14:tracePt t="16047" x="11680825" y="3036888"/>
          <p14:tracePt t="16056" x="11664950" y="3036888"/>
          <p14:tracePt t="16068" x="11579225" y="3046413"/>
          <p14:tracePt t="16074" x="11553825" y="3046413"/>
          <p14:tracePt t="16087" x="11528425" y="3054350"/>
          <p14:tracePt t="16095" x="11485563" y="3079750"/>
          <p14:tracePt t="16103" x="11426825" y="3097213"/>
          <p14:tracePt t="16109" x="11366500" y="3122613"/>
          <p14:tracePt t="16115" x="11333163" y="3148013"/>
          <p14:tracePt t="16133" x="11229975" y="3198813"/>
          <p14:tracePt t="16137" x="11163300" y="3249613"/>
          <p14:tracePt t="16154" x="11034713" y="3395663"/>
          <p14:tracePt t="16165" x="11001375" y="3479800"/>
          <p14:tracePt t="16168" x="10983913" y="3540125"/>
          <p14:tracePt t="16182" x="10975975" y="3659188"/>
          <p14:tracePt t="16188" x="10975975" y="3760788"/>
          <p14:tracePt t="16194" x="11001375" y="3821113"/>
          <p14:tracePt t="16202" x="11026775" y="3897313"/>
          <p14:tracePt t="16213" x="11110913" y="3990975"/>
          <p14:tracePt t="16218" x="11153775" y="4024313"/>
          <p14:tracePt t="16224" x="11214100" y="4041775"/>
          <p14:tracePt t="16233" x="11315700" y="4067175"/>
          <p14:tracePt t="16250" x="11452225" y="4067175"/>
          <p14:tracePt t="16256" x="11528425" y="4067175"/>
          <p14:tracePt t="16262" x="11571288" y="4049713"/>
          <p14:tracePt t="16273" x="11647488" y="3998913"/>
          <p14:tracePt t="16282" x="11690350" y="3965575"/>
          <p14:tracePt t="16287" x="11707813" y="3930650"/>
          <p14:tracePt t="16298" x="11723688" y="3905250"/>
          <p14:tracePt t="16317" x="11749088" y="3821113"/>
          <p14:tracePt t="16325" x="11749088" y="3803650"/>
          <p14:tracePt t="16334" x="11749088" y="3786188"/>
          <p14:tracePt t="16346" x="11749088" y="3768725"/>
          <p14:tracePt t="16354" x="11741150" y="3752850"/>
          <p14:tracePt t="16360" x="11741150" y="3735388"/>
          <p14:tracePt t="16367" x="11733213" y="3717925"/>
          <p14:tracePt t="16374" x="11723688" y="3702050"/>
          <p14:tracePt t="16382" x="11715750" y="3684588"/>
          <p14:tracePt t="16390" x="11707813" y="3667125"/>
          <p14:tracePt t="16397" x="11698288" y="3641725"/>
          <p14:tracePt t="16406" x="11690350" y="3624263"/>
          <p14:tracePt t="16412" x="11672888" y="3598863"/>
          <p14:tracePt t="16419" x="11655425" y="3581400"/>
          <p14:tracePt t="16430" x="11630025" y="3556000"/>
          <p14:tracePt t="16443" x="11536363" y="3505200"/>
          <p14:tracePt t="16451" x="11477625" y="3471863"/>
          <p14:tracePt t="16474" x="11264900" y="3411538"/>
          <p14:tracePt t="16492" x="11153775" y="3395663"/>
          <p14:tracePt t="16502" x="11085513" y="3395663"/>
          <p14:tracePt t="16508" x="11017250" y="3395663"/>
          <p14:tracePt t="16520" x="10966450" y="3429000"/>
          <p14:tracePt t="16534" x="10958513" y="3446463"/>
          <p14:tracePt t="16538" x="10950575" y="3471863"/>
          <p14:tracePt t="16545" x="10941050" y="3497263"/>
          <p14:tracePt t="16553" x="10941050" y="3540125"/>
          <p14:tracePt t="16562" x="10941050" y="3573463"/>
          <p14:tracePt t="16570" x="10941050" y="3624263"/>
          <p14:tracePt t="16581" x="10958513" y="3702050"/>
          <p14:tracePt t="16586" x="10983913" y="3760788"/>
          <p14:tracePt t="16599" x="11009313" y="3811588"/>
          <p14:tracePt t="16604" x="11069638" y="3905250"/>
          <p14:tracePt t="16609" x="11095038" y="3930650"/>
          <p14:tracePt t="16622" x="11204575" y="3981450"/>
          <p14:tracePt t="16630" x="11307763" y="3998913"/>
          <p14:tracePt t="16641" x="11358563" y="3998913"/>
          <p14:tracePt t="16656" x="11528425" y="3940175"/>
          <p14:tracePt t="16667" x="11571288" y="3922713"/>
          <p14:tracePt t="16671" x="11596688" y="3887788"/>
          <p14:tracePt t="16685" x="11614150" y="3871913"/>
          <p14:tracePt t="16688" x="11647488" y="3829050"/>
          <p14:tracePt t="16694" x="11655425" y="3803650"/>
          <p14:tracePt t="16701" x="11655425" y="3778250"/>
          <p14:tracePt t="16717" x="11664950" y="3727450"/>
          <p14:tracePt t="16726" x="11664950" y="3692525"/>
          <p14:tracePt t="16738" x="11664950" y="3667125"/>
          <p14:tracePt t="16747" x="11664950" y="3649663"/>
          <p14:tracePt t="16753" x="11664950" y="3633788"/>
          <p14:tracePt t="16767" x="11664950" y="3624263"/>
          <p14:tracePt t="16983" x="0" y="0"/>
        </p14:tracePtLst>
      </p14:laserTrace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1789AE4-135A-42FA-ECFB-24479F437B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38" y="373038"/>
            <a:ext cx="6291158" cy="611192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70D9AE2-FB18-762D-9FED-D2726B2DC9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9520" y="373038"/>
            <a:ext cx="3483864" cy="1983256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BECA4C69-41D5-9D71-D775-AA7BBEED5F73}"/>
              </a:ext>
            </a:extLst>
          </p:cNvPr>
          <p:cNvGrpSpPr/>
          <p:nvPr/>
        </p:nvGrpSpPr>
        <p:grpSpPr>
          <a:xfrm>
            <a:off x="7589520" y="2356294"/>
            <a:ext cx="3483864" cy="1701000"/>
            <a:chOff x="7589520" y="2356294"/>
            <a:chExt cx="3483864" cy="1701000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8C703155-0CC1-259D-5603-31D3C55BEAB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89520" y="2356294"/>
              <a:ext cx="3483864" cy="1701000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F1B39458-C7CC-DF2F-99F8-4DC14376DD1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601756" y="2784793"/>
              <a:ext cx="192190" cy="218290"/>
            </a:xfrm>
            <a:prstGeom prst="rect">
              <a:avLst/>
            </a:prstGeom>
          </p:spPr>
        </p:pic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95305D1D-BAB6-7D77-D901-20299AC8798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85773" y="4485793"/>
            <a:ext cx="2891358" cy="673866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97284D8F-8516-7504-1DA3-4C665A89A319}"/>
                  </a:ext>
                </a:extLst>
              </p14:cNvPr>
              <p14:cNvContentPartPr/>
              <p14:nvPr/>
            </p14:nvContentPartPr>
            <p14:xfrm>
              <a:off x="739479" y="772403"/>
              <a:ext cx="147600" cy="21420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97284D8F-8516-7504-1DA3-4C665A89A319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33359" y="766283"/>
                <a:ext cx="159840" cy="22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FEC7842D-3E95-1265-77EF-A5C125D00D0A}"/>
                  </a:ext>
                </a:extLst>
              </p14:cNvPr>
              <p14:cNvContentPartPr/>
              <p14:nvPr/>
            </p14:nvContentPartPr>
            <p14:xfrm>
              <a:off x="2156439" y="776003"/>
              <a:ext cx="87480" cy="21420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FEC7842D-3E95-1265-77EF-A5C125D00D0A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150319" y="769883"/>
                <a:ext cx="99720" cy="22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F711F275-B8C0-E8B6-171B-FE010DB96F37}"/>
                  </a:ext>
                </a:extLst>
              </p14:cNvPr>
              <p14:cNvContentPartPr/>
              <p14:nvPr/>
            </p14:nvContentPartPr>
            <p14:xfrm>
              <a:off x="2381799" y="1457437"/>
              <a:ext cx="145800" cy="17892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F711F275-B8C0-E8B6-171B-FE010DB96F37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375679" y="1451317"/>
                <a:ext cx="158040" cy="191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4BF15DE8-AC56-533A-6744-0AD881F9C52E}"/>
                  </a:ext>
                </a:extLst>
              </p14:cNvPr>
              <p14:cNvContentPartPr/>
              <p14:nvPr/>
            </p14:nvContentPartPr>
            <p14:xfrm>
              <a:off x="735159" y="1746141"/>
              <a:ext cx="167760" cy="19332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4BF15DE8-AC56-533A-6744-0AD881F9C52E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729039" y="1740021"/>
                <a:ext cx="180000" cy="20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D19DA9CF-CE65-7F83-F233-0FC17A515DCB}"/>
                  </a:ext>
                </a:extLst>
              </p14:cNvPr>
              <p14:cNvContentPartPr/>
              <p14:nvPr/>
            </p14:nvContentPartPr>
            <p14:xfrm>
              <a:off x="2185239" y="1770261"/>
              <a:ext cx="134280" cy="16344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D19DA9CF-CE65-7F83-F233-0FC17A515DCB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2179119" y="1764141"/>
                <a:ext cx="146520" cy="17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D669AA83-E5EB-46A0-29B7-1E4479657559}"/>
                  </a:ext>
                </a:extLst>
              </p14:cNvPr>
              <p14:cNvContentPartPr/>
              <p14:nvPr/>
            </p14:nvContentPartPr>
            <p14:xfrm>
              <a:off x="2317359" y="2108442"/>
              <a:ext cx="146520" cy="16092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D669AA83-E5EB-46A0-29B7-1E4479657559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2311239" y="2102322"/>
                <a:ext cx="158760" cy="17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18DD44F0-5A3A-6B3D-0E79-81479E2302E3}"/>
                  </a:ext>
                </a:extLst>
              </p14:cNvPr>
              <p14:cNvContentPartPr/>
              <p14:nvPr/>
            </p14:nvContentPartPr>
            <p14:xfrm>
              <a:off x="735159" y="2749555"/>
              <a:ext cx="137160" cy="18360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18DD44F0-5A3A-6B3D-0E79-81479E2302E3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729039" y="2743435"/>
                <a:ext cx="149400" cy="19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D9B335EA-7B76-D667-67CC-F14501FFED6C}"/>
                  </a:ext>
                </a:extLst>
              </p14:cNvPr>
              <p14:cNvContentPartPr/>
              <p14:nvPr/>
            </p14:nvContentPartPr>
            <p14:xfrm>
              <a:off x="851439" y="3073351"/>
              <a:ext cx="154800" cy="18216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D9B335EA-7B76-D667-67CC-F14501FFED6C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845319" y="3067231"/>
                <a:ext cx="167040" cy="19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9D81BBF2-46E1-8457-1AD5-895FE861FEA6}"/>
                  </a:ext>
                </a:extLst>
              </p14:cNvPr>
              <p14:cNvContentPartPr/>
              <p14:nvPr/>
            </p14:nvContentPartPr>
            <p14:xfrm>
              <a:off x="2296839" y="3047791"/>
              <a:ext cx="200520" cy="19008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9D81BBF2-46E1-8457-1AD5-895FE861FEA6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2290719" y="3041671"/>
                <a:ext cx="212760" cy="20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0CB58994-A776-E05E-6E64-43685A9C58CE}"/>
                  </a:ext>
                </a:extLst>
              </p14:cNvPr>
              <p14:cNvContentPartPr/>
              <p14:nvPr/>
            </p14:nvContentPartPr>
            <p14:xfrm>
              <a:off x="563079" y="3386332"/>
              <a:ext cx="155160" cy="19296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0CB58994-A776-E05E-6E64-43685A9C58CE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556959" y="3380212"/>
                <a:ext cx="167400" cy="20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47AE8E28-D4F4-B8E3-585C-BB44170B91EF}"/>
                  </a:ext>
                </a:extLst>
              </p14:cNvPr>
              <p14:cNvContentPartPr/>
              <p14:nvPr/>
            </p14:nvContentPartPr>
            <p14:xfrm>
              <a:off x="1997319" y="3355372"/>
              <a:ext cx="149760" cy="166680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47AE8E28-D4F4-B8E3-585C-BB44170B91EF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1991199" y="3349252"/>
                <a:ext cx="162000" cy="17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41CDF4E6-C2F7-9E14-00AE-4714F3D60928}"/>
                  </a:ext>
                </a:extLst>
              </p14:cNvPr>
              <p14:cNvContentPartPr/>
              <p14:nvPr/>
            </p14:nvContentPartPr>
            <p14:xfrm>
              <a:off x="734799" y="4345075"/>
              <a:ext cx="131040" cy="16344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41CDF4E6-C2F7-9E14-00AE-4714F3D60928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728679" y="4338955"/>
                <a:ext cx="143280" cy="17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6EFF4E8E-4893-14BD-DA6C-A4573A491ED7}"/>
                  </a:ext>
                </a:extLst>
              </p14:cNvPr>
              <p14:cNvContentPartPr/>
              <p14:nvPr/>
            </p14:nvContentPartPr>
            <p14:xfrm>
              <a:off x="2158599" y="4302235"/>
              <a:ext cx="85680" cy="244080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6EFF4E8E-4893-14BD-DA6C-A4573A491ED7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2152479" y="4296115"/>
                <a:ext cx="97920" cy="25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E3568F0C-FA39-859E-B50F-8EAF0A6075BA}"/>
                  </a:ext>
                </a:extLst>
              </p14:cNvPr>
              <p14:cNvContentPartPr/>
              <p14:nvPr/>
            </p14:nvContentPartPr>
            <p14:xfrm>
              <a:off x="856119" y="5262308"/>
              <a:ext cx="113040" cy="190440"/>
            </p14:xfrm>
          </p:contentPart>
        </mc:Choice>
        <mc:Fallback xmlns=""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E3568F0C-FA39-859E-B50F-8EAF0A6075BA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849999" y="5256188"/>
                <a:ext cx="125280" cy="20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93A6057D-A7D9-F258-F6F2-C5BBCAF36BCC}"/>
                  </a:ext>
                </a:extLst>
              </p14:cNvPr>
              <p14:cNvContentPartPr/>
              <p14:nvPr/>
            </p14:nvContentPartPr>
            <p14:xfrm>
              <a:off x="2262279" y="5292908"/>
              <a:ext cx="128160" cy="173880"/>
            </p14:xfrm>
          </p:contentPart>
        </mc:Choice>
        <mc:Fallback xmlns=""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93A6057D-A7D9-F258-F6F2-C5BBCAF36BCC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2256159" y="5286788"/>
                <a:ext cx="140400" cy="18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EE617FC9-D02F-D984-F920-4E266F0C2314}"/>
                  </a:ext>
                </a:extLst>
              </p14:cNvPr>
              <p14:cNvContentPartPr/>
              <p14:nvPr/>
            </p14:nvContentPartPr>
            <p14:xfrm>
              <a:off x="687279" y="5607548"/>
              <a:ext cx="138240" cy="177840"/>
            </p14:xfrm>
          </p:contentPart>
        </mc:Choice>
        <mc:Fallback xmlns=""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EE617FC9-D02F-D984-F920-4E266F0C2314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681159" y="5601428"/>
                <a:ext cx="150480" cy="19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269054A1-D361-65C7-853A-50BEEAB823D9}"/>
                  </a:ext>
                </a:extLst>
              </p14:cNvPr>
              <p14:cNvContentPartPr/>
              <p14:nvPr/>
            </p14:nvContentPartPr>
            <p14:xfrm>
              <a:off x="2122959" y="5584868"/>
              <a:ext cx="93600" cy="235080"/>
            </p14:xfrm>
          </p:contentPart>
        </mc:Choice>
        <mc:Fallback xmlns=""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269054A1-D361-65C7-853A-50BEEAB823D9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2116839" y="5578748"/>
                <a:ext cx="105840" cy="247320"/>
              </a:xfrm>
              <a:prstGeom prst="rect">
                <a:avLst/>
              </a:prstGeom>
            </p:spPr>
          </p:pic>
        </mc:Fallback>
      </mc:AlternateContent>
      <p:sp>
        <p:nvSpPr>
          <p:cNvPr id="36" name="Rectangle 35">
            <a:extLst>
              <a:ext uri="{FF2B5EF4-FFF2-40B4-BE49-F238E27FC236}">
                <a16:creationId xmlns:a16="http://schemas.microsoft.com/office/drawing/2014/main" id="{6CA342F0-F1C1-138C-3CB9-06BD390DF7E0}"/>
              </a:ext>
            </a:extLst>
          </p:cNvPr>
          <p:cNvSpPr/>
          <p:nvPr/>
        </p:nvSpPr>
        <p:spPr>
          <a:xfrm>
            <a:off x="8144268" y="5584868"/>
            <a:ext cx="237436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0" cap="none" spc="0" dirty="0">
                <a:ln w="0"/>
                <a:solidFill>
                  <a:srgbClr val="FF0000"/>
                </a:solidFill>
              </a:rPr>
              <a:t>зміни приголосних</a:t>
            </a:r>
            <a:endParaRPr lang="en-US" sz="2000" b="0" cap="none" spc="0" dirty="0">
              <a:ln w="0"/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069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56"/>
    </mc:Choice>
    <mc:Fallback xmlns="">
      <p:transition spd="slow" advTm="7256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1789AE4-135A-42FA-ECFB-24479F437B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938" y="373038"/>
            <a:ext cx="6291158" cy="611192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3A91B5E-3CA2-0F93-B3E5-3D91FC59BE6B}"/>
              </a:ext>
            </a:extLst>
          </p:cNvPr>
          <p:cNvSpPr/>
          <p:nvPr/>
        </p:nvSpPr>
        <p:spPr>
          <a:xfrm>
            <a:off x="8484322" y="373038"/>
            <a:ext cx="15504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cap="none" spc="0" dirty="0">
                <a:ln w="0"/>
              </a:rPr>
              <a:t>зміни </a:t>
            </a:r>
            <a:r>
              <a:rPr lang="uk-UA" sz="2000" b="1" dirty="0">
                <a:ln w="0"/>
              </a:rPr>
              <a:t>тонів</a:t>
            </a:r>
            <a:endParaRPr lang="en-US" sz="2000" b="1" cap="none" spc="0" dirty="0">
              <a:ln w="0"/>
            </a:endParaRPr>
          </a:p>
        </p:txBody>
      </p:sp>
      <p:graphicFrame>
        <p:nvGraphicFramePr>
          <p:cNvPr id="44" name="Table 43">
            <a:extLst>
              <a:ext uri="{FF2B5EF4-FFF2-40B4-BE49-F238E27FC236}">
                <a16:creationId xmlns:a16="http://schemas.microsoft.com/office/drawing/2014/main" id="{2FA01EDA-DC27-1A74-1DF0-59433AA056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5694"/>
              </p:ext>
            </p:extLst>
          </p:nvPr>
        </p:nvGraphicFramePr>
        <p:xfrm>
          <a:off x="6612466" y="880532"/>
          <a:ext cx="5387595" cy="3339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3228">
                  <a:extLst>
                    <a:ext uri="{9D8B030D-6E8A-4147-A177-3AD203B41FA5}">
                      <a16:colId xmlns:a16="http://schemas.microsoft.com/office/drawing/2014/main" val="4238828200"/>
                    </a:ext>
                  </a:extLst>
                </a:gridCol>
                <a:gridCol w="513228">
                  <a:extLst>
                    <a:ext uri="{9D8B030D-6E8A-4147-A177-3AD203B41FA5}">
                      <a16:colId xmlns:a16="http://schemas.microsoft.com/office/drawing/2014/main" val="1417248723"/>
                    </a:ext>
                  </a:extLst>
                </a:gridCol>
                <a:gridCol w="1453713">
                  <a:extLst>
                    <a:ext uri="{9D8B030D-6E8A-4147-A177-3AD203B41FA5}">
                      <a16:colId xmlns:a16="http://schemas.microsoft.com/office/drawing/2014/main" val="12959555"/>
                    </a:ext>
                  </a:extLst>
                </a:gridCol>
                <a:gridCol w="1453713">
                  <a:extLst>
                    <a:ext uri="{9D8B030D-6E8A-4147-A177-3AD203B41FA5}">
                      <a16:colId xmlns:a16="http://schemas.microsoft.com/office/drawing/2014/main" val="2789307916"/>
                    </a:ext>
                  </a:extLst>
                </a:gridCol>
                <a:gridCol w="1453713">
                  <a:extLst>
                    <a:ext uri="{9D8B030D-6E8A-4147-A177-3AD203B41FA5}">
                      <a16:colId xmlns:a16="http://schemas.microsoft.com/office/drawing/2014/main" val="3904200247"/>
                    </a:ext>
                  </a:extLst>
                </a:gridCol>
              </a:tblGrid>
              <a:tr h="672256">
                <a:tc gridSpan="2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uk-UA" b="0" dirty="0">
                          <a:solidFill>
                            <a:schemeClr val="tx1"/>
                          </a:solidFill>
                        </a:rPr>
                        <a:t> ↓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uk-UA" b="0" dirty="0">
                          <a:solidFill>
                            <a:schemeClr val="tx1"/>
                          </a:solidFill>
                        </a:rPr>
                        <a:t> →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◌̆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◌̀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◌̄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404170"/>
                  </a:ext>
                </a:extLst>
              </a:tr>
              <a:tr h="832104">
                <a:tc rowSpan="2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◌̆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зазвичай</a:t>
                      </a:r>
                      <a:endParaRPr lang="en-US" sz="1500" b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◌̆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◌̆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◌̀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369813"/>
                  </a:ext>
                </a:extLst>
              </a:tr>
              <a:tr h="832104"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після </a:t>
                      </a:r>
                      <a:r>
                        <a:rPr lang="en-US" sz="15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</a:t>
                      </a:r>
                    </a:p>
                  </a:txBody>
                  <a:tcPr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◌̄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333100"/>
                  </a:ext>
                </a:extLst>
              </a:tr>
              <a:tr h="1002849">
                <a:tc gridSpan="2"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◌̀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3586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8595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48"/>
    </mc:Choice>
    <mc:Fallback xmlns="">
      <p:transition spd="slow" advTm="7648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D1B72AA-C966-14A8-C237-8625819524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8104" y="3000315"/>
            <a:ext cx="2095792" cy="85737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81EBEE7-ADB4-F65C-E43A-417CD113D620}"/>
              </a:ext>
            </a:extLst>
          </p:cNvPr>
          <p:cNvSpPr/>
          <p:nvPr/>
        </p:nvSpPr>
        <p:spPr>
          <a:xfrm>
            <a:off x="5943600" y="3221665"/>
            <a:ext cx="1020726" cy="3508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442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746"/>
    </mc:Choice>
    <mc:Fallback xmlns="">
      <p:transition spd="slow" advTm="48746"/>
    </mc:Fallback>
  </mc:AlternateContent>
  <p:extLst>
    <p:ext uri="{3A86A75C-4F4B-4683-9AE1-C65F6400EC91}">
      <p14:laserTraceLst xmlns:p14="http://schemas.microsoft.com/office/powerpoint/2010/main">
        <p14:tracePtLst>
          <p14:tracePt t="16376" x="5113338" y="3573463"/>
          <p14:tracePt t="16420" x="5121275" y="3581400"/>
          <p14:tracePt t="16427" x="5130800" y="3581400"/>
          <p14:tracePt t="16435" x="5138738" y="3590925"/>
          <p14:tracePt t="16452" x="5146675" y="3598863"/>
          <p14:tracePt t="16458" x="5181600" y="3598863"/>
          <p14:tracePt t="16475" x="5300663" y="3608388"/>
          <p14:tracePt t="16492" x="5487988" y="3608388"/>
          <p14:tracePt t="16508" x="5675313" y="3608388"/>
          <p14:tracePt t="16525" x="5759450" y="3608388"/>
          <p14:tracePt t="16541" x="5776913" y="3598863"/>
          <p14:tracePt t="16561" x="5776913" y="3590925"/>
          <p14:tracePt t="16575" x="5776913" y="3581400"/>
          <p14:tracePt t="16592" x="5784850" y="3548063"/>
          <p14:tracePt t="16593" x="5784850" y="3540125"/>
          <p14:tracePt t="16608" x="5802313" y="3497263"/>
          <p14:tracePt t="16625" x="5819775" y="3479800"/>
          <p14:tracePt t="16641" x="5827713" y="3446463"/>
          <p14:tracePt t="16658" x="5853113" y="3411538"/>
          <p14:tracePt t="16674" x="5878513" y="3360738"/>
          <p14:tracePt t="16691" x="5888038" y="3317875"/>
          <p14:tracePt t="16708" x="5888038" y="3284538"/>
          <p14:tracePt t="16708" x="5888038" y="3259138"/>
          <p14:tracePt t="16725" x="5878513" y="3224213"/>
          <p14:tracePt t="16741" x="5853113" y="3198813"/>
          <p14:tracePt t="16758" x="5802313" y="3173413"/>
          <p14:tracePt t="16775" x="5776913" y="3148013"/>
          <p14:tracePt t="16791" x="5640388" y="3089275"/>
          <p14:tracePt t="16808" x="5470525" y="3079750"/>
          <p14:tracePt t="16825" x="5326063" y="3079750"/>
          <p14:tracePt t="16841" x="5095875" y="3079750"/>
          <p14:tracePt t="16842" x="5011738" y="3097213"/>
          <p14:tracePt t="16858" x="4933950" y="3114675"/>
          <p14:tracePt t="16875" x="4908550" y="3130550"/>
          <p14:tracePt t="16891" x="4900613" y="3140075"/>
          <p14:tracePt t="16908" x="4892675" y="3155950"/>
          <p14:tracePt t="16924" x="4875213" y="3182938"/>
          <p14:tracePt t="16941" x="4857750" y="3233738"/>
          <p14:tracePt t="16957" x="4840288" y="3309938"/>
          <p14:tracePt t="16974" x="4824413" y="3360738"/>
          <p14:tracePt t="16991" x="4799013" y="3479800"/>
          <p14:tracePt t="17008" x="4799013" y="3556000"/>
          <p14:tracePt t="17024" x="4806950" y="3641725"/>
          <p14:tracePt t="17041" x="4824413" y="3709988"/>
          <p14:tracePt t="17058" x="4857750" y="3760788"/>
          <p14:tracePt t="17074" x="4943475" y="3803650"/>
          <p14:tracePt t="17091" x="5027613" y="3836988"/>
          <p14:tracePt t="17108" x="5130800" y="3836988"/>
          <p14:tracePt t="17108" x="5181600" y="3836988"/>
          <p14:tracePt t="17125" x="5300663" y="3836988"/>
          <p14:tracePt t="17141" x="5411788" y="3829050"/>
          <p14:tracePt t="17158" x="5505450" y="3811588"/>
          <p14:tracePt t="17175" x="5572125" y="3803650"/>
          <p14:tracePt t="17191" x="5640388" y="3794125"/>
          <p14:tracePt t="17208" x="5683250" y="3786188"/>
          <p14:tracePt t="17225" x="5751513" y="3760788"/>
          <p14:tracePt t="17241" x="5784850" y="3735388"/>
          <p14:tracePt t="17242" x="5794375" y="3717925"/>
          <p14:tracePt t="17257" x="5802313" y="3684588"/>
          <p14:tracePt t="17274" x="5802313" y="3659188"/>
          <p14:tracePt t="17291" x="5802313" y="3633788"/>
          <p14:tracePt t="17308" x="5810250" y="3556000"/>
          <p14:tracePt t="17324" x="5810250" y="3497263"/>
          <p14:tracePt t="17341" x="5827713" y="3395663"/>
          <p14:tracePt t="17357" x="5827713" y="3327400"/>
          <p14:tracePt t="17358" x="5819775" y="3284538"/>
          <p14:tracePt t="17375" x="5794375" y="3224213"/>
          <p14:tracePt t="17391" x="5759450" y="3182938"/>
          <p14:tracePt t="17407" x="5708650" y="3130550"/>
          <p14:tracePt t="17424" x="5649913" y="3097213"/>
          <p14:tracePt t="17441" x="5556250" y="3036888"/>
          <p14:tracePt t="17457" x="5402263" y="2986088"/>
          <p14:tracePt t="17474" x="5232400" y="2970213"/>
          <p14:tracePt t="17476" x="5164138" y="2970213"/>
          <p14:tracePt t="17491" x="5045075" y="2970213"/>
          <p14:tracePt t="17492" x="4951413" y="2970213"/>
          <p14:tracePt t="17508" x="4883150" y="2970213"/>
          <p14:tracePt t="17508" x="4799013" y="2986088"/>
          <p14:tracePt t="17525" x="4679950" y="3028950"/>
          <p14:tracePt t="17541" x="4637088" y="3079750"/>
          <p14:tracePt t="17557" x="4594225" y="3148013"/>
          <p14:tracePt t="17574" x="4594225" y="3233738"/>
          <p14:tracePt t="17591" x="4594225" y="3368675"/>
          <p14:tracePt t="17607" x="4594225" y="3548063"/>
          <p14:tracePt t="17624" x="4679950" y="3727450"/>
          <p14:tracePt t="17642" x="4908550" y="3897313"/>
          <p14:tracePt t="17657" x="5070475" y="3930650"/>
          <p14:tracePt t="17674" x="5240338" y="3930650"/>
          <p14:tracePt t="17691" x="5470525" y="3897313"/>
          <p14:tracePt t="17707" x="5589588" y="3829050"/>
          <p14:tracePt t="17724" x="5649913" y="3778250"/>
          <p14:tracePt t="17726" x="5665788" y="3752850"/>
          <p14:tracePt t="17741" x="5675313" y="3743325"/>
          <p14:tracePt t="17758" x="5675313" y="3727450"/>
          <p14:tracePt t="18191" x="0" y="0"/>
        </p14:tracePtLst>
        <p14:tracePtLst>
          <p14:tracePt t="24856" x="6083300" y="3165475"/>
          <p14:tracePt t="24863" x="6091238" y="3182938"/>
          <p14:tracePt t="24871" x="6100763" y="3182938"/>
          <p14:tracePt t="24887" x="6126163" y="3198813"/>
          <p14:tracePt t="24904" x="6202363" y="3224213"/>
          <p14:tracePt t="24921" x="6288088" y="3224213"/>
          <p14:tracePt t="24938" x="6397625" y="3224213"/>
          <p14:tracePt t="24955" x="6542088" y="3224213"/>
          <p14:tracePt t="24956" x="6584950" y="3208338"/>
          <p14:tracePt t="24971" x="6602413" y="3198813"/>
          <p14:tracePt t="24988" x="6670675" y="3130550"/>
          <p14:tracePt t="25006" x="6670675" y="3089275"/>
          <p14:tracePt t="25021" x="6670675" y="2995613"/>
          <p14:tracePt t="25038" x="6645275" y="2927350"/>
          <p14:tracePt t="25055" x="6594475" y="2884488"/>
          <p14:tracePt t="25071" x="6542088" y="2841625"/>
          <p14:tracePt t="25088" x="6483350" y="2798763"/>
          <p14:tracePt t="25104" x="6415088" y="2773363"/>
          <p14:tracePt t="25121" x="6346825" y="2765425"/>
          <p14:tracePt t="25122" x="6288088" y="2765425"/>
          <p14:tracePt t="25138" x="6176963" y="2765425"/>
          <p14:tracePt t="25154" x="6091238" y="2816225"/>
          <p14:tracePt t="25170" x="6049963" y="2867025"/>
          <p14:tracePt t="25188" x="6040438" y="2901950"/>
          <p14:tracePt t="25205" x="6040438" y="2935288"/>
          <p14:tracePt t="25221" x="6040438" y="2960688"/>
          <p14:tracePt t="25238" x="6040438" y="3021013"/>
          <p14:tracePt t="25238" x="6040438" y="3028950"/>
          <p14:tracePt t="25254" x="6040438" y="3079750"/>
          <p14:tracePt t="25271" x="6049963" y="3105150"/>
          <p14:tracePt t="25288" x="6083300" y="3122613"/>
          <p14:tracePt t="25305" x="6151563" y="3122613"/>
          <p14:tracePt t="25321" x="6235700" y="3122613"/>
          <p14:tracePt t="25338" x="6397625" y="3105150"/>
          <p14:tracePt t="25355" x="6526213" y="3071813"/>
          <p14:tracePt t="25371" x="6627813" y="3021013"/>
          <p14:tracePt t="25388" x="6686550" y="2978150"/>
          <p14:tracePt t="25388" x="6721475" y="2952750"/>
          <p14:tracePt t="25404" x="6738938" y="2917825"/>
          <p14:tracePt t="25421" x="6746875" y="2884488"/>
          <p14:tracePt t="25437" x="6746875" y="2867025"/>
          <p14:tracePt t="25454" x="6746875" y="2851150"/>
          <p14:tracePt t="25471" x="6754813" y="2851150"/>
          <p14:tracePt t="25498" x="6754813" y="2841625"/>
          <p14:tracePt t="25520" x="6746875" y="2833688"/>
          <p14:tracePt t="25529" x="6729413" y="2833688"/>
          <p14:tracePt t="25537" x="6713538" y="2833688"/>
          <p14:tracePt t="25554" x="6678613" y="2833688"/>
          <p14:tracePt t="25571" x="6635750" y="2841625"/>
          <p14:tracePt t="25588" x="6602413" y="2851150"/>
          <p14:tracePt t="25604" x="6567488" y="2867025"/>
          <p14:tracePt t="25621" x="6534150" y="2884488"/>
          <p14:tracePt t="25622" x="6516688" y="2901950"/>
          <p14:tracePt t="25637" x="6500813" y="2917825"/>
          <p14:tracePt t="25654" x="6473825" y="2960688"/>
          <p14:tracePt t="25671" x="6465888" y="2995613"/>
          <p14:tracePt t="25687" x="6465888" y="3036888"/>
          <p14:tracePt t="25704" x="6465888" y="3089275"/>
          <p14:tracePt t="25721" x="6508750" y="3165475"/>
          <p14:tracePt t="25738" x="6542088" y="3216275"/>
          <p14:tracePt t="25754" x="6577013" y="3259138"/>
          <p14:tracePt t="25757" x="6602413" y="3259138"/>
          <p14:tracePt t="25771" x="6619875" y="3267075"/>
          <p14:tracePt t="25788" x="6729413" y="3267075"/>
          <p14:tracePt t="25805" x="6815138" y="3249613"/>
          <p14:tracePt t="25821" x="6899275" y="3208338"/>
          <p14:tracePt t="25839" x="6934200" y="3155950"/>
          <p14:tracePt t="25855" x="6951663" y="3105150"/>
          <p14:tracePt t="25871" x="6934200" y="3028950"/>
          <p14:tracePt t="25887" x="6899275" y="2943225"/>
          <p14:tracePt t="25888" x="6891338" y="2917825"/>
          <p14:tracePt t="25905" x="6858000" y="2859088"/>
          <p14:tracePt t="25921" x="6815138" y="2824163"/>
          <p14:tracePt t="25938" x="6746875" y="2782888"/>
          <p14:tracePt t="25955" x="6670675" y="2765425"/>
          <p14:tracePt t="25971" x="6602413" y="2765425"/>
          <p14:tracePt t="25988" x="6559550" y="2782888"/>
          <p14:tracePt t="26004" x="6508750" y="2867025"/>
          <p14:tracePt t="26007" x="6483350" y="2909888"/>
          <p14:tracePt t="26021" x="6465888" y="2970213"/>
          <p14:tracePt t="26037" x="6448425" y="3079750"/>
          <p14:tracePt t="26039" x="6448425" y="3165475"/>
          <p14:tracePt t="26054" x="6473825" y="3267075"/>
          <p14:tracePt t="26071" x="6594475" y="3352800"/>
          <p14:tracePt t="26087" x="6704013" y="3368675"/>
          <p14:tracePt t="26104" x="6858000" y="3352800"/>
          <p14:tracePt t="26121" x="7045325" y="3233738"/>
          <p14:tracePt t="26138" x="7138988" y="3140075"/>
          <p14:tracePt t="26154" x="7154863" y="3071813"/>
          <p14:tracePt t="26171" x="7154863" y="3028950"/>
          <p14:tracePt t="26195" x="7146925" y="3028950"/>
          <p14:tracePt t="26289" x="7138988" y="3028950"/>
          <p14:tracePt t="26314" x="7138988" y="3036888"/>
          <p14:tracePt t="26408" x="0" y="0"/>
        </p14:tracePtLst>
        <p14:tracePtLst>
          <p14:tracePt t="29973" x="6473825" y="3249613"/>
          <p14:tracePt t="30012" x="6473825" y="3259138"/>
          <p14:tracePt t="30033" x="6473825" y="3267075"/>
          <p14:tracePt t="30041" x="6483350" y="3267075"/>
          <p14:tracePt t="30057" x="6491288" y="3267075"/>
          <p14:tracePt t="30065" x="6508750" y="3267075"/>
          <p14:tracePt t="30081" x="6526213" y="3267075"/>
          <p14:tracePt t="30089" x="6542088" y="3259138"/>
          <p14:tracePt t="30102" x="6577013" y="3259138"/>
          <p14:tracePt t="30119" x="6653213" y="3241675"/>
          <p14:tracePt t="30136" x="6713538" y="3233738"/>
          <p14:tracePt t="30152" x="6754813" y="3216275"/>
          <p14:tracePt t="30169" x="6780213" y="3190875"/>
          <p14:tracePt t="30186" x="6789738" y="3155950"/>
          <p14:tracePt t="30202" x="6797675" y="3114675"/>
          <p14:tracePt t="30219" x="6797675" y="3089275"/>
          <p14:tracePt t="30220" x="6807200" y="3079750"/>
          <p14:tracePt t="30236" x="6807200" y="3063875"/>
          <p14:tracePt t="30253" x="6807200" y="3054350"/>
          <p14:tracePt t="30269" x="6807200" y="3036888"/>
          <p14:tracePt t="30286" x="6797675" y="3011488"/>
          <p14:tracePt t="30302" x="6789738" y="2978150"/>
          <p14:tracePt t="30319" x="6772275" y="2943225"/>
          <p14:tracePt t="30336" x="6754813" y="2935288"/>
          <p14:tracePt t="30352" x="6746875" y="2917825"/>
          <p14:tracePt t="30369" x="6738938" y="2909888"/>
          <p14:tracePt t="30370" x="6729413" y="2909888"/>
          <p14:tracePt t="30433" x="6721475" y="2909888"/>
          <p14:tracePt t="30458" x="6721475" y="2901950"/>
          <p14:tracePt t="30482" x="6713538" y="2901950"/>
          <p14:tracePt t="30503" x="6704013" y="2901950"/>
          <p14:tracePt t="30519" x="6696075" y="2901950"/>
          <p14:tracePt t="30527" x="6686550" y="2892425"/>
          <p14:tracePt t="30536" x="6678613" y="2892425"/>
          <p14:tracePt t="30552" x="6653213" y="2884488"/>
          <p14:tracePt t="30569" x="6627813" y="2884488"/>
          <p14:tracePt t="30585" x="6594475" y="2884488"/>
          <p14:tracePt t="30602" x="6551613" y="2884488"/>
          <p14:tracePt t="30619" x="6516688" y="2884488"/>
          <p14:tracePt t="30636" x="6483350" y="2892425"/>
          <p14:tracePt t="30653" x="6465888" y="2901950"/>
          <p14:tracePt t="30669" x="6465888" y="2927350"/>
          <p14:tracePt t="30686" x="6448425" y="2970213"/>
          <p14:tracePt t="30702" x="6448425" y="3021013"/>
          <p14:tracePt t="30719" x="6440488" y="3089275"/>
          <p14:tracePt t="30735" x="6440488" y="3148013"/>
          <p14:tracePt t="30752" x="6440488" y="3198813"/>
          <p14:tracePt t="30769" x="6483350" y="3249613"/>
          <p14:tracePt t="30785" x="6526213" y="3267075"/>
          <p14:tracePt t="30802" x="6635750" y="3292475"/>
          <p14:tracePt t="30819" x="6721475" y="3292475"/>
          <p14:tracePt t="30836" x="6848475" y="3292475"/>
          <p14:tracePt t="30852" x="6883400" y="3292475"/>
          <p14:tracePt t="30869" x="6891338" y="3267075"/>
          <p14:tracePt t="30886" x="6891338" y="3249613"/>
          <p14:tracePt t="30886" x="6891338" y="3216275"/>
          <p14:tracePt t="30902" x="6891338" y="3140075"/>
          <p14:tracePt t="30918" x="6891338" y="3071813"/>
          <p14:tracePt t="30935" x="6873875" y="3003550"/>
          <p14:tracePt t="30952" x="6858000" y="2960688"/>
          <p14:tracePt t="30969" x="6823075" y="2901950"/>
          <p14:tracePt t="30985" x="6797675" y="2867025"/>
          <p14:tracePt t="31002" x="6772275" y="2859088"/>
          <p14:tracePt t="31019" x="6729413" y="2851150"/>
          <p14:tracePt t="31035" x="6678613" y="2851150"/>
          <p14:tracePt t="31036" x="6635750" y="2851150"/>
          <p14:tracePt t="31052" x="6577013" y="2884488"/>
          <p14:tracePt t="31069" x="6508750" y="3021013"/>
          <p14:tracePt t="31086" x="6491288" y="3114675"/>
          <p14:tracePt t="31102" x="6491288" y="3267075"/>
          <p14:tracePt t="31119" x="6526213" y="3327400"/>
          <p14:tracePt t="31135" x="6602413" y="3368675"/>
          <p14:tracePt t="31152" x="6729413" y="3360738"/>
          <p14:tracePt t="31169" x="6823075" y="3292475"/>
          <p14:tracePt t="31185" x="6883400" y="3233738"/>
          <p14:tracePt t="31202" x="6916738" y="3173413"/>
          <p14:tracePt t="31218" x="6926263" y="3079750"/>
          <p14:tracePt t="31236" x="6926263" y="3003550"/>
          <p14:tracePt t="31252" x="6908800" y="2909888"/>
          <p14:tracePt t="31269" x="6848475" y="2851150"/>
          <p14:tracePt t="31285" x="6764338" y="2808288"/>
          <p14:tracePt t="31286" x="6738938" y="2798763"/>
          <p14:tracePt t="31302" x="6602413" y="2798763"/>
          <p14:tracePt t="31318" x="6516688" y="2833688"/>
          <p14:tracePt t="31336" x="6440488" y="2927350"/>
          <p14:tracePt t="31352" x="6397625" y="3028950"/>
          <p14:tracePt t="31368" x="6372225" y="3198813"/>
          <p14:tracePt t="31386" x="6372225" y="3352800"/>
          <p14:tracePt t="31402" x="6473825" y="3462338"/>
          <p14:tracePt t="31419" x="6721475" y="3514725"/>
          <p14:tracePt t="31435" x="6916738" y="3489325"/>
          <p14:tracePt t="31452" x="7002463" y="3421063"/>
          <p14:tracePt t="31470" x="7053263" y="3343275"/>
          <p14:tracePt t="31485" x="7053263" y="3267075"/>
          <p14:tracePt t="31502" x="7053263" y="3148013"/>
          <p14:tracePt t="31519" x="7045325" y="3054350"/>
          <p14:tracePt t="31535" x="7002463" y="2970213"/>
          <p14:tracePt t="31538" x="6977063" y="2927350"/>
          <p14:tracePt t="31552" x="6891338" y="2867025"/>
          <p14:tracePt t="31569" x="6797675" y="2841625"/>
          <p14:tracePt t="31585" x="6686550" y="2824163"/>
          <p14:tracePt t="31602" x="6567488" y="2833688"/>
          <p14:tracePt t="31618" x="6516688" y="2867025"/>
          <p14:tracePt t="31635" x="6500813" y="2927350"/>
          <p14:tracePt t="31652" x="6500813" y="3063875"/>
          <p14:tracePt t="31668" x="6508750" y="3155950"/>
          <p14:tracePt t="31685" x="6602413" y="3241675"/>
          <p14:tracePt t="31686" x="6661150" y="3276600"/>
          <p14:tracePt t="31701" x="6823075" y="3309938"/>
          <p14:tracePt t="31718" x="7112000" y="3292475"/>
          <p14:tracePt t="31735" x="7283450" y="3233738"/>
          <p14:tracePt t="31752" x="7316788" y="3182938"/>
          <p14:tracePt t="31768" x="7316788" y="3148013"/>
          <p14:tracePt t="31786" x="7316788" y="3122613"/>
          <p14:tracePt t="31786" x="7316788" y="3114675"/>
          <p14:tracePt t="31802" x="7316788" y="3105150"/>
          <p14:tracePt t="31818" x="7308850" y="3105150"/>
          <p14:tracePt t="31836" x="7308850" y="3097213"/>
          <p14:tracePt t="32213" x="0" y="0"/>
        </p14:tracePtLst>
        <p14:tracePtLst>
          <p14:tracePt t="36999" x="6032500" y="3846513"/>
          <p14:tracePt t="37052" x="6040438" y="3846513"/>
          <p14:tracePt t="37060" x="6057900" y="3854450"/>
          <p14:tracePt t="37066" x="6083300" y="3854450"/>
          <p14:tracePt t="37083" x="6116638" y="3854450"/>
          <p14:tracePt t="37099" x="6184900" y="3854450"/>
          <p14:tracePt t="37116" x="6245225" y="3854450"/>
          <p14:tracePt t="37133" x="6303963" y="3836988"/>
          <p14:tracePt t="37149" x="6389688" y="3803650"/>
          <p14:tracePt t="37166" x="6432550" y="3786188"/>
          <p14:tracePt t="37182" x="6448425" y="3760788"/>
          <p14:tracePt t="37199" x="6448425" y="3743325"/>
          <p14:tracePt t="37200" x="6448425" y="3735388"/>
          <p14:tracePt t="37216" x="6448425" y="3717925"/>
          <p14:tracePt t="37233" x="6457950" y="3684588"/>
          <p14:tracePt t="37249" x="6457950" y="3641725"/>
          <p14:tracePt t="37266" x="6448425" y="3598863"/>
          <p14:tracePt t="37282" x="6423025" y="3540125"/>
          <p14:tracePt t="37299" x="6397625" y="3497263"/>
          <p14:tracePt t="37317" x="6354763" y="3462338"/>
          <p14:tracePt t="37333" x="6313488" y="3446463"/>
          <p14:tracePt t="37349" x="6253163" y="3446463"/>
          <p14:tracePt t="37366" x="6151563" y="3446463"/>
          <p14:tracePt t="37382" x="6091238" y="3462338"/>
          <p14:tracePt t="37399" x="6022975" y="3505200"/>
          <p14:tracePt t="37416" x="5981700" y="3548063"/>
          <p14:tracePt t="37433" x="5964238" y="3608388"/>
          <p14:tracePt t="37449" x="5964238" y="3659188"/>
          <p14:tracePt t="37450" x="5964238" y="3684588"/>
          <p14:tracePt t="37469" x="5964238" y="3727450"/>
          <p14:tracePt t="37483" x="5972175" y="3778250"/>
          <p14:tracePt t="37499" x="5997575" y="3811588"/>
          <p14:tracePt t="37516" x="6040438" y="3836988"/>
          <p14:tracePt t="37532" x="6083300" y="3854450"/>
          <p14:tracePt t="37549" x="6151563" y="3879850"/>
          <p14:tracePt t="37566" x="6245225" y="3897313"/>
          <p14:tracePt t="37582" x="6346825" y="3897313"/>
          <p14:tracePt t="37599" x="6559550" y="3879850"/>
          <p14:tracePt t="37616" x="6602413" y="3862388"/>
          <p14:tracePt t="37633" x="6610350" y="3854450"/>
          <p14:tracePt t="37749" x="6610350" y="3846513"/>
          <p14:tracePt t="37819" x="6602413" y="3846513"/>
          <p14:tracePt t="37851" x="6594475" y="3846513"/>
          <p14:tracePt t="37867" x="6584950" y="3846513"/>
          <p14:tracePt t="37922" x="6594475" y="3854450"/>
          <p14:tracePt t="37930" x="6619875" y="3862388"/>
          <p14:tracePt t="37937" x="6635750" y="3871913"/>
          <p14:tracePt t="37949" x="6653213" y="3879850"/>
          <p14:tracePt t="37966" x="6721475" y="3905250"/>
          <p14:tracePt t="37983" x="6780213" y="3914775"/>
          <p14:tracePt t="37999" x="6832600" y="3905250"/>
          <p14:tracePt t="38016" x="6858000" y="3862388"/>
          <p14:tracePt t="38032" x="6883400" y="3836988"/>
          <p14:tracePt t="38049" x="6916738" y="3786188"/>
          <p14:tracePt t="38066" x="6926263" y="3743325"/>
          <p14:tracePt t="38082" x="6942138" y="3709988"/>
          <p14:tracePt t="38099" x="6942138" y="3692525"/>
          <p14:tracePt t="38116" x="6942138" y="3667125"/>
          <p14:tracePt t="38116" x="6942138" y="3659188"/>
          <p14:tracePt t="38132" x="6934200" y="3641725"/>
          <p14:tracePt t="38149" x="6908800" y="3616325"/>
          <p14:tracePt t="38166" x="6873875" y="3598863"/>
          <p14:tracePt t="38183" x="6840538" y="3590925"/>
          <p14:tracePt t="38199" x="6797675" y="3573463"/>
          <p14:tracePt t="38216" x="6738938" y="3565525"/>
          <p14:tracePt t="38232" x="6696075" y="3556000"/>
          <p14:tracePt t="38249" x="6645275" y="3548063"/>
          <p14:tracePt t="38265" x="6635750" y="3548063"/>
          <p14:tracePt t="38282" x="6627813" y="3548063"/>
          <p14:tracePt t="38299" x="6619875" y="3548063"/>
          <p14:tracePt t="38338" x="6610350" y="3548063"/>
          <p14:tracePt t="38350" x="6602413" y="3548063"/>
          <p14:tracePt t="38359" x="6594475" y="3556000"/>
          <p14:tracePt t="38375" x="6584950" y="3565525"/>
          <p14:tracePt t="38383" x="6577013" y="3581400"/>
          <p14:tracePt t="38399" x="6567488" y="3608388"/>
          <p14:tracePt t="38415" x="6551613" y="3633788"/>
          <p14:tracePt t="38432" x="6534150" y="3667125"/>
          <p14:tracePt t="38449" x="6526213" y="3692525"/>
          <p14:tracePt t="38468" x="6508750" y="3735388"/>
          <p14:tracePt t="38469" x="6500813" y="3760788"/>
          <p14:tracePt t="38482" x="6500813" y="3794125"/>
          <p14:tracePt t="38499" x="6500813" y="3862388"/>
          <p14:tracePt t="38515" x="6500813" y="3930650"/>
          <p14:tracePt t="38516" x="6516688" y="3948113"/>
          <p14:tracePt t="38532" x="6584950" y="3965575"/>
          <p14:tracePt t="38549" x="6696075" y="3981450"/>
          <p14:tracePt t="38565" x="6789738" y="3981450"/>
          <p14:tracePt t="38582" x="6891338" y="3973513"/>
          <p14:tracePt t="38598" x="6916738" y="3965575"/>
          <p14:tracePt t="38641" x="6916738" y="3956050"/>
          <p14:tracePt t="38673" x="6908800" y="3956050"/>
          <p14:tracePt t="38681" x="6908800" y="3948113"/>
          <p14:tracePt t="38980" x="0" y="0"/>
        </p14:tracePtLst>
        <p14:tracePtLst>
          <p14:tracePt t="40916" x="6559550" y="3786188"/>
          <p14:tracePt t="40929" x="6559550" y="3794125"/>
          <p14:tracePt t="40945" x="6559550" y="3803650"/>
          <p14:tracePt t="40953" x="6559550" y="3811588"/>
          <p14:tracePt t="40965" x="6559550" y="3821113"/>
          <p14:tracePt t="40966" x="6559550" y="3829050"/>
          <p14:tracePt t="40981" x="6559550" y="3836988"/>
          <p14:tracePt t="40998" x="6594475" y="3862388"/>
          <p14:tracePt t="40999" x="6610350" y="3862388"/>
          <p14:tracePt t="41015" x="6653213" y="3871913"/>
          <p14:tracePt t="41031" x="6686550" y="3871913"/>
          <p14:tracePt t="41048" x="6721475" y="3854450"/>
          <p14:tracePt t="41065" x="6746875" y="3803650"/>
          <p14:tracePt t="41081" x="6754813" y="3760788"/>
          <p14:tracePt t="41098" x="6764338" y="3692525"/>
          <p14:tracePt t="41114" x="6764338" y="3649663"/>
          <p14:tracePt t="41131" x="6746875" y="3590925"/>
          <p14:tracePt t="41148" x="6704013" y="3540125"/>
          <p14:tracePt t="41164" x="6678613" y="3522663"/>
          <p14:tracePt t="41181" x="6653213" y="3505200"/>
          <p14:tracePt t="41198" x="6635750" y="3505200"/>
          <p14:tracePt t="41215" x="6610350" y="3505200"/>
          <p14:tracePt t="41231" x="6577013" y="3505200"/>
          <p14:tracePt t="41248" x="6542088" y="3514725"/>
          <p14:tracePt t="41251" x="6516688" y="3530600"/>
          <p14:tracePt t="41265" x="6491288" y="3581400"/>
          <p14:tracePt t="41281" x="6491288" y="3616325"/>
          <p14:tracePt t="41298" x="6483350" y="3659188"/>
          <p14:tracePt t="41315" x="6483350" y="3709988"/>
          <p14:tracePt t="41331" x="6483350" y="3743325"/>
          <p14:tracePt t="41348" x="6500813" y="3768725"/>
          <p14:tracePt t="41364" x="6516688" y="3794125"/>
          <p14:tracePt t="41381" x="6542088" y="3821113"/>
          <p14:tracePt t="41383" x="6551613" y="3821113"/>
          <p14:tracePt t="41398" x="6559550" y="3821113"/>
          <p14:tracePt t="41399" x="6559550" y="3829050"/>
          <p14:tracePt t="41414" x="6567488" y="3829050"/>
          <p14:tracePt t="41431" x="6584950" y="3829050"/>
          <p14:tracePt t="41448" x="6610350" y="3829050"/>
          <p14:tracePt t="41465" x="6635750" y="3821113"/>
          <p14:tracePt t="41469" x="6645275" y="3811588"/>
          <p14:tracePt t="41481" x="6653213" y="3803650"/>
          <p14:tracePt t="41499" x="6670675" y="3768725"/>
          <p14:tracePt t="41505" x="6678613" y="3735388"/>
          <p14:tracePt t="41518" x="6704013" y="3684588"/>
          <p14:tracePt t="41534" x="6713538" y="3624263"/>
          <p14:tracePt t="41540" x="6713538" y="3598863"/>
          <p14:tracePt t="41552" x="6713538" y="3565525"/>
          <p14:tracePt t="41557" x="6713538" y="3548063"/>
          <p14:tracePt t="41570" x="6713538" y="3530600"/>
          <p14:tracePt t="41574" x="6696075" y="3514725"/>
          <p14:tracePt t="41590" x="6670675" y="3497263"/>
          <p14:tracePt t="41596" x="6661150" y="3497263"/>
          <p14:tracePt t="41610" x="6645275" y="3497263"/>
          <p14:tracePt t="41621" x="6619875" y="3497263"/>
          <p14:tracePt t="41628" x="6610350" y="3497263"/>
          <p14:tracePt t="41635" x="6602413" y="3497263"/>
          <p14:tracePt t="41645" x="6577013" y="3497263"/>
          <p14:tracePt t="41656" x="6542088" y="3514725"/>
          <p14:tracePt t="41661" x="6516688" y="3540125"/>
          <p14:tracePt t="41666" x="6500813" y="3573463"/>
          <p14:tracePt t="41680" x="6491288" y="3598863"/>
          <p14:tracePt t="41692" x="6491288" y="3667125"/>
          <p14:tracePt t="41704" x="6491288" y="3717925"/>
          <p14:tracePt t="41713" x="6500813" y="3743325"/>
          <p14:tracePt t="41722" x="6508750" y="3778250"/>
          <p14:tracePt t="41730" x="6516688" y="3794125"/>
          <p14:tracePt t="41742" x="6542088" y="3821113"/>
          <p14:tracePt t="41752" x="6577013" y="3836988"/>
          <p14:tracePt t="41758" x="6594475" y="3854450"/>
          <p14:tracePt t="41763" x="6619875" y="3871913"/>
          <p14:tracePt t="41772" x="6645275" y="3871913"/>
          <p14:tracePt t="41786" x="6670675" y="3871913"/>
          <p14:tracePt t="41792" x="6678613" y="3871913"/>
          <p14:tracePt t="41814" x="6678613" y="3862388"/>
          <p14:tracePt t="41849" x="6678613" y="3854450"/>
          <p14:tracePt t="42769" x="6670675" y="3854450"/>
          <p14:tracePt t="42777" x="6653213" y="3862388"/>
          <p14:tracePt t="42786" x="6635750" y="3871913"/>
          <p14:tracePt t="42798" x="6619875" y="3879850"/>
          <p14:tracePt t="42814" x="6584950" y="3897313"/>
          <p14:tracePt t="42831" x="6551613" y="3897313"/>
          <p14:tracePt t="42848" x="6542088" y="3897313"/>
          <p14:tracePt t="42864" x="6516688" y="3897313"/>
          <p14:tracePt t="42881" x="6500813" y="3897313"/>
          <p14:tracePt t="42898" x="6473825" y="3887788"/>
          <p14:tracePt t="42915" x="6465888" y="3879850"/>
          <p14:tracePt t="42919" x="6440488" y="3862388"/>
          <p14:tracePt t="42932" x="6423025" y="3854450"/>
          <p14:tracePt t="42934" x="6415088" y="3846513"/>
          <p14:tracePt t="42949" x="6389688" y="3829050"/>
          <p14:tracePt t="42968" x="6381750" y="3829050"/>
          <p14:tracePt t="43148" x="6372225" y="3829050"/>
          <p14:tracePt t="43180" x="6364288" y="3829050"/>
          <p14:tracePt t="43189" x="6354763" y="3829050"/>
          <p14:tracePt t="43202" x="6346825" y="3829050"/>
          <p14:tracePt t="43302" x="6354763" y="3829050"/>
          <p14:tracePt t="43310" x="6372225" y="3829050"/>
          <p14:tracePt t="43319" x="6381750" y="3829050"/>
          <p14:tracePt t="43333" x="6389688" y="3829050"/>
          <p14:tracePt t="43337" x="6397625" y="3829050"/>
          <p14:tracePt t="43349" x="6407150" y="3829050"/>
          <p14:tracePt t="43366" x="6415088" y="3829050"/>
          <p14:tracePt t="43492" x="6397625" y="3829050"/>
          <p14:tracePt t="43503" x="6389688" y="3829050"/>
          <p14:tracePt t="43517" x="6372225" y="3829050"/>
          <p14:tracePt t="43533" x="6346825" y="3829050"/>
          <p14:tracePt t="43550" x="6313488" y="3829050"/>
          <p14:tracePt t="43566" x="6303963" y="3829050"/>
          <p14:tracePt t="43583" x="6303963" y="3836988"/>
          <p14:tracePt t="43649" x="6321425" y="3836988"/>
          <p14:tracePt t="43657" x="6329363" y="3836988"/>
          <p14:tracePt t="43666" x="6354763" y="3836988"/>
          <p14:tracePt t="43683" x="6407150" y="3836988"/>
          <p14:tracePt t="43686" x="6423025" y="3836988"/>
          <p14:tracePt t="43700" x="6440488" y="3836988"/>
          <p14:tracePt t="43782" x="6432550" y="3836988"/>
          <p14:tracePt t="43791" x="6415088" y="3836988"/>
          <p14:tracePt t="43799" x="6407150" y="3836988"/>
          <p14:tracePt t="43816" x="6372225" y="3846513"/>
          <p14:tracePt t="43821" x="6354763" y="3846513"/>
          <p14:tracePt t="43834" x="6338888" y="3846513"/>
          <p14:tracePt t="43837" x="6321425" y="3846513"/>
          <p14:tracePt t="43850" x="6303963" y="3854450"/>
          <p14:tracePt t="43853" x="6288088" y="3854450"/>
          <p14:tracePt t="43866" x="6278563" y="3854450"/>
          <p14:tracePt t="43883" x="6270625" y="3854450"/>
          <p14:tracePt t="44259" x="6278563" y="3862388"/>
          <p14:tracePt t="44268" x="6313488" y="3871913"/>
          <p14:tracePt t="44276" x="6338888" y="3887788"/>
          <p14:tracePt t="44284" x="6397625" y="3905250"/>
          <p14:tracePt t="44290" x="6423025" y="3922713"/>
          <p14:tracePt t="44303" x="6491288" y="3940175"/>
          <p14:tracePt t="44307" x="6516688" y="3956050"/>
          <p14:tracePt t="44323" x="6577013" y="3965575"/>
          <p14:tracePt t="44353" x="6584950" y="3965575"/>
          <p14:tracePt t="44449" x="6577013" y="3965575"/>
          <p14:tracePt t="44471" x="6567488" y="3965575"/>
          <p14:tracePt t="44487" x="6559550" y="3956050"/>
          <p14:tracePt t="44496" x="6551613" y="3956050"/>
          <p14:tracePt t="44512" x="6542088" y="3948113"/>
          <p14:tracePt t="44532" x="6534150" y="3948113"/>
          <p14:tracePt t="44558" x="6534150" y="3940175"/>
          <p14:tracePt t="44582" x="6534150" y="3930650"/>
          <p14:tracePt t="44612" x="6534150" y="3922713"/>
          <p14:tracePt t="44624" x="6534150" y="3914775"/>
          <p14:tracePt t="44633" x="6534150" y="3897313"/>
          <p14:tracePt t="44651" x="6542088" y="3897313"/>
          <p14:tracePt t="44667" x="6542088" y="3887788"/>
          <p14:tracePt t="44684" x="6551613" y="3887788"/>
          <p14:tracePt t="44701" x="6594475" y="3887788"/>
          <p14:tracePt t="44707" x="6610350" y="3887788"/>
          <p14:tracePt t="44715" x="6635750" y="3887788"/>
          <p14:tracePt t="44721" x="6645275" y="3887788"/>
          <p14:tracePt t="44731" x="6653213" y="3887788"/>
          <p14:tracePt t="44824" x="6645275" y="3887788"/>
          <p14:tracePt t="44834" x="6627813" y="3887788"/>
          <p14:tracePt t="44840" x="6610350" y="3887788"/>
          <p14:tracePt t="44849" x="6584950" y="3887788"/>
          <p14:tracePt t="44858" x="6567488" y="3897313"/>
          <p14:tracePt t="44866" x="6551613" y="3897313"/>
          <p14:tracePt t="44873" x="6534150" y="3897313"/>
          <p14:tracePt t="44878" x="6516688" y="3905250"/>
          <p14:tracePt t="44888" x="6500813" y="3905250"/>
          <p14:tracePt t="44904" x="6491288" y="3905250"/>
          <p14:tracePt t="44958" x="6491288" y="3914775"/>
          <p14:tracePt t="44974" x="6500813" y="3914775"/>
          <p14:tracePt t="44988" x="6534150" y="3914775"/>
          <p14:tracePt t="45002" x="6551613" y="3905250"/>
          <p14:tracePt t="45006" x="6559550" y="3905250"/>
          <p14:tracePt t="45018" x="6567488" y="3905250"/>
          <p14:tracePt t="45024" x="6577013" y="3897313"/>
          <p14:tracePt t="45032" x="6584950" y="3897313"/>
          <p14:tracePt t="45038" x="6594475" y="3897313"/>
          <p14:tracePt t="45047" x="6594475" y="3887788"/>
          <p14:tracePt t="45061" x="6602413" y="3887788"/>
          <p14:tracePt t="45090" x="6610350" y="3887788"/>
          <p14:tracePt t="45106" x="6619875" y="3887788"/>
          <p14:tracePt t="45121" x="6627813" y="3887788"/>
          <p14:tracePt t="45544" x="0" y="0"/>
        </p14:tracePtLst>
      </p14:laserTraceLst>
    </p:ext>
  </p:extLs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1789AE4-135A-42FA-ECFB-24479F437B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38" y="373038"/>
            <a:ext cx="6291158" cy="611192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3A91B5E-3CA2-0F93-B3E5-3D91FC59BE6B}"/>
              </a:ext>
            </a:extLst>
          </p:cNvPr>
          <p:cNvSpPr/>
          <p:nvPr/>
        </p:nvSpPr>
        <p:spPr>
          <a:xfrm>
            <a:off x="8009833" y="373038"/>
            <a:ext cx="249940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cap="none" spc="0" dirty="0">
                <a:ln w="0"/>
              </a:rPr>
              <a:t>зміни приголосних</a:t>
            </a:r>
            <a:endParaRPr lang="en-US" sz="2000" b="1" cap="none" spc="0" dirty="0">
              <a:ln w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5F56BF-9FF3-78D5-3032-656282E67A7D}"/>
              </a:ext>
            </a:extLst>
          </p:cNvPr>
          <p:cNvSpPr/>
          <p:nvPr/>
        </p:nvSpPr>
        <p:spPr>
          <a:xfrm>
            <a:off x="6593720" y="773148"/>
            <a:ext cx="65274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  <a:solidFill>
                  <a:srgbClr val="FF0000"/>
                </a:solidFill>
              </a:rPr>
              <a:t>d &gt; l</a:t>
            </a:r>
            <a:endParaRPr lang="en-US" sz="2000" b="1" cap="none" spc="0" dirty="0">
              <a:ln w="0"/>
              <a:solidFill>
                <a:srgbClr val="FF0000"/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A66744D-F88D-AD2D-7A01-75DEE5FC446A}"/>
              </a:ext>
            </a:extLst>
          </p:cNvPr>
          <p:cNvGrpSpPr/>
          <p:nvPr/>
        </p:nvGrpSpPr>
        <p:grpSpPr>
          <a:xfrm>
            <a:off x="6593720" y="1173258"/>
            <a:ext cx="2284974" cy="274458"/>
            <a:chOff x="6593720" y="1173258"/>
            <a:chExt cx="2284974" cy="274458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BF8F1A8C-7506-EAF0-B7FB-23FDBB7A8E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593720" y="1173258"/>
              <a:ext cx="2284974" cy="274458"/>
            </a:xfrm>
            <a:prstGeom prst="rect">
              <a:avLst/>
            </a:prstGeom>
          </p:spPr>
        </p:pic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DCD8095C-4E94-B988-724C-61A3BB49B3A4}"/>
                </a:ext>
              </a:extLst>
            </p:cNvPr>
            <p:cNvCxnSpPr/>
            <p:nvPr/>
          </p:nvCxnSpPr>
          <p:spPr>
            <a:xfrm>
              <a:off x="7666189" y="1312617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D047876F-2591-C563-EDA6-036E5E72040C}"/>
              </a:ext>
            </a:extLst>
          </p:cNvPr>
          <p:cNvSpPr/>
          <p:nvPr/>
        </p:nvSpPr>
        <p:spPr>
          <a:xfrm>
            <a:off x="9642063" y="777478"/>
            <a:ext cx="72648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d &gt; n</a:t>
            </a:r>
            <a:endParaRPr lang="en-US" sz="2000" b="1" cap="none" spc="0" dirty="0">
              <a:ln w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701569C-4176-0036-70F8-969219A673DC}"/>
              </a:ext>
            </a:extLst>
          </p:cNvPr>
          <p:cNvGrpSpPr/>
          <p:nvPr/>
        </p:nvGrpSpPr>
        <p:grpSpPr>
          <a:xfrm>
            <a:off x="9642063" y="1174466"/>
            <a:ext cx="2284975" cy="276302"/>
            <a:chOff x="9222665" y="1170136"/>
            <a:chExt cx="2284975" cy="276302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F0732414-CD02-A55C-071F-BA3D376B758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222665" y="1170136"/>
              <a:ext cx="2284975" cy="276302"/>
            </a:xfrm>
            <a:prstGeom prst="rect">
              <a:avLst/>
            </a:prstGeom>
          </p:spPr>
        </p:pic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35B3BBA5-08F5-4C03-25C1-A52CA3C4AE59}"/>
                </a:ext>
              </a:extLst>
            </p:cNvPr>
            <p:cNvCxnSpPr/>
            <p:nvPr/>
          </p:nvCxnSpPr>
          <p:spPr>
            <a:xfrm>
              <a:off x="10273522" y="1312617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FD414B65-155D-30ED-525A-4EA2CB2FAFD9}"/>
              </a:ext>
            </a:extLst>
          </p:cNvPr>
          <p:cNvSpPr/>
          <p:nvPr/>
        </p:nvSpPr>
        <p:spPr>
          <a:xfrm>
            <a:off x="6593720" y="1517285"/>
            <a:ext cx="83869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g &gt; ng</a:t>
            </a:r>
            <a:endParaRPr lang="en-US" sz="2000" b="1" cap="none" spc="0" dirty="0">
              <a:ln w="0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1891980-C760-6F09-36A8-7332211919FE}"/>
              </a:ext>
            </a:extLst>
          </p:cNvPr>
          <p:cNvGrpSpPr/>
          <p:nvPr/>
        </p:nvGrpSpPr>
        <p:grpSpPr>
          <a:xfrm>
            <a:off x="6593720" y="2191940"/>
            <a:ext cx="2284975" cy="264925"/>
            <a:chOff x="6593720" y="2191940"/>
            <a:chExt cx="2284975" cy="264925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EB70139A-B6F9-199A-99F3-CA3C499E00A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593720" y="2191940"/>
              <a:ext cx="2284975" cy="264925"/>
            </a:xfrm>
            <a:prstGeom prst="rect">
              <a:avLst/>
            </a:prstGeom>
          </p:spPr>
        </p:pic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121AA66F-A93D-425F-322D-6E6C82ACC463}"/>
                </a:ext>
              </a:extLst>
            </p:cNvPr>
            <p:cNvCxnSpPr/>
            <p:nvPr/>
          </p:nvCxnSpPr>
          <p:spPr>
            <a:xfrm>
              <a:off x="7556464" y="2321604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7780FB1-1C7A-B148-7586-AC7848FBC4F1}"/>
              </a:ext>
            </a:extLst>
          </p:cNvPr>
          <p:cNvGrpSpPr/>
          <p:nvPr/>
        </p:nvGrpSpPr>
        <p:grpSpPr>
          <a:xfrm>
            <a:off x="6593720" y="1917395"/>
            <a:ext cx="2738430" cy="267268"/>
            <a:chOff x="6593720" y="1917395"/>
            <a:chExt cx="2738430" cy="267268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94293E2A-E042-2236-4DA5-212D46A14B1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593720" y="1917395"/>
              <a:ext cx="2738430" cy="267268"/>
            </a:xfrm>
            <a:prstGeom prst="rect">
              <a:avLst/>
            </a:prstGeom>
          </p:spPr>
        </p:pic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69915D54-F1B3-14AF-5B67-568B1C3776AF}"/>
                </a:ext>
              </a:extLst>
            </p:cNvPr>
            <p:cNvCxnSpPr>
              <a:cxnSpLocks/>
            </p:cNvCxnSpPr>
            <p:nvPr/>
          </p:nvCxnSpPr>
          <p:spPr>
            <a:xfrm>
              <a:off x="7836093" y="2065295"/>
              <a:ext cx="16197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598E58B1-4C4B-AC86-7D6C-69B0899FDC5E}"/>
              </a:ext>
            </a:extLst>
          </p:cNvPr>
          <p:cNvSpPr/>
          <p:nvPr/>
        </p:nvSpPr>
        <p:spPr>
          <a:xfrm>
            <a:off x="9646872" y="1517285"/>
            <a:ext cx="71686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  <a:solidFill>
                  <a:srgbClr val="FF0000"/>
                </a:solidFill>
              </a:rPr>
              <a:t>g &gt; ∅</a:t>
            </a:r>
            <a:endParaRPr lang="en-US" sz="2000" b="1" cap="none" spc="0" dirty="0">
              <a:ln w="0"/>
              <a:solidFill>
                <a:srgbClr val="FF0000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20397CE-FE13-1A54-BBEF-2163838771D0}"/>
              </a:ext>
            </a:extLst>
          </p:cNvPr>
          <p:cNvGrpSpPr/>
          <p:nvPr/>
        </p:nvGrpSpPr>
        <p:grpSpPr>
          <a:xfrm>
            <a:off x="9642063" y="1907714"/>
            <a:ext cx="2109573" cy="276949"/>
            <a:chOff x="9642063" y="1907714"/>
            <a:chExt cx="2109573" cy="276949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A7724461-3D9E-B3FB-16B4-3374F99828D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642063" y="1907714"/>
              <a:ext cx="2109573" cy="276949"/>
            </a:xfrm>
            <a:prstGeom prst="rect">
              <a:avLst/>
            </a:prstGeom>
          </p:spPr>
        </p:pic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55837089-F829-FD09-7EE6-464471901FAF}"/>
                </a:ext>
              </a:extLst>
            </p:cNvPr>
            <p:cNvCxnSpPr/>
            <p:nvPr/>
          </p:nvCxnSpPr>
          <p:spPr>
            <a:xfrm>
              <a:off x="10666150" y="2060456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19A40582-9534-0434-1056-6297C54F2B7F}"/>
              </a:ext>
            </a:extLst>
          </p:cNvPr>
          <p:cNvSpPr/>
          <p:nvPr/>
        </p:nvSpPr>
        <p:spPr>
          <a:xfrm>
            <a:off x="6593720" y="2447789"/>
            <a:ext cx="68961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g = g</a:t>
            </a:r>
            <a:endParaRPr lang="en-US" sz="2000" b="1" cap="none" spc="0" dirty="0">
              <a:ln w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DB814B6-E4A0-C850-1483-34815FF1C218}"/>
              </a:ext>
            </a:extLst>
          </p:cNvPr>
          <p:cNvGrpSpPr/>
          <p:nvPr/>
        </p:nvGrpSpPr>
        <p:grpSpPr>
          <a:xfrm>
            <a:off x="6593720" y="2854632"/>
            <a:ext cx="2198694" cy="267268"/>
            <a:chOff x="6593720" y="2854632"/>
            <a:chExt cx="2198694" cy="267268"/>
          </a:xfrm>
        </p:grpSpPr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7BE7A518-D278-B283-2443-18A049AC9F1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593720" y="2854632"/>
              <a:ext cx="2198694" cy="267268"/>
            </a:xfrm>
            <a:prstGeom prst="rect">
              <a:avLst/>
            </a:prstGeom>
          </p:spPr>
        </p:pic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C078C351-52EF-C645-0462-324EDEE68938}"/>
                </a:ext>
              </a:extLst>
            </p:cNvPr>
            <p:cNvCxnSpPr/>
            <p:nvPr/>
          </p:nvCxnSpPr>
          <p:spPr>
            <a:xfrm>
              <a:off x="7600380" y="2999240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5F32B9F-88E9-12F0-4BA6-876D39357291}"/>
              </a:ext>
            </a:extLst>
          </p:cNvPr>
          <p:cNvGrpSpPr/>
          <p:nvPr/>
        </p:nvGrpSpPr>
        <p:grpSpPr>
          <a:xfrm>
            <a:off x="6593720" y="3121900"/>
            <a:ext cx="2335182" cy="264925"/>
            <a:chOff x="6593720" y="3121900"/>
            <a:chExt cx="2335182" cy="264925"/>
          </a:xfrm>
        </p:grpSpPr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2084874B-CDF1-E9DD-7992-87425CA4D06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593720" y="3121900"/>
              <a:ext cx="2335182" cy="264925"/>
            </a:xfrm>
            <a:prstGeom prst="rect">
              <a:avLst/>
            </a:prstGeom>
          </p:spPr>
        </p:pic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EFE8F3D4-AC27-7A81-B877-97613B272D36}"/>
                </a:ext>
              </a:extLst>
            </p:cNvPr>
            <p:cNvCxnSpPr/>
            <p:nvPr/>
          </p:nvCxnSpPr>
          <p:spPr>
            <a:xfrm>
              <a:off x="7631963" y="3254362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B994FBFC-1C2D-364B-4A69-78F819AB63E7}"/>
              </a:ext>
            </a:extLst>
          </p:cNvPr>
          <p:cNvSpPr/>
          <p:nvPr/>
        </p:nvSpPr>
        <p:spPr>
          <a:xfrm>
            <a:off x="9639567" y="2456865"/>
            <a:ext cx="70403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  <a:solidFill>
                  <a:srgbClr val="FF0000"/>
                </a:solidFill>
              </a:rPr>
              <a:t>b &gt; v</a:t>
            </a:r>
            <a:endParaRPr lang="en-US" sz="2000" b="1" cap="none" spc="0" dirty="0">
              <a:ln w="0"/>
              <a:solidFill>
                <a:srgbClr val="FF0000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4C26918-4606-E965-1E28-B206A1696A54}"/>
              </a:ext>
            </a:extLst>
          </p:cNvPr>
          <p:cNvGrpSpPr/>
          <p:nvPr/>
        </p:nvGrpSpPr>
        <p:grpSpPr>
          <a:xfrm>
            <a:off x="9639567" y="2838412"/>
            <a:ext cx="2258750" cy="273661"/>
            <a:chOff x="9639567" y="2838412"/>
            <a:chExt cx="2258750" cy="273661"/>
          </a:xfrm>
        </p:grpSpPr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BE1A3D39-38F6-DFC4-783A-8CC5ED31407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9639567" y="2838412"/>
              <a:ext cx="2258750" cy="273661"/>
            </a:xfrm>
            <a:prstGeom prst="rect">
              <a:avLst/>
            </a:prstGeom>
          </p:spPr>
        </p:pic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C1F26A13-F2EB-559F-C5B8-1976929C72E4}"/>
                </a:ext>
              </a:extLst>
            </p:cNvPr>
            <p:cNvCxnSpPr/>
            <p:nvPr/>
          </p:nvCxnSpPr>
          <p:spPr>
            <a:xfrm>
              <a:off x="10666150" y="2999240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61D0F4F4-607F-4179-A4CB-AE70B23512E1}"/>
              </a:ext>
            </a:extLst>
          </p:cNvPr>
          <p:cNvSpPr/>
          <p:nvPr/>
        </p:nvSpPr>
        <p:spPr>
          <a:xfrm>
            <a:off x="6581697" y="3429000"/>
            <a:ext cx="72808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b = b</a:t>
            </a:r>
            <a:endParaRPr lang="en-US" sz="2000" b="1" cap="none" spc="0" dirty="0">
              <a:ln w="0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C289AC3-F171-D8BC-2D05-09154F1D6396}"/>
              </a:ext>
            </a:extLst>
          </p:cNvPr>
          <p:cNvGrpSpPr/>
          <p:nvPr/>
        </p:nvGrpSpPr>
        <p:grpSpPr>
          <a:xfrm>
            <a:off x="6593718" y="3785136"/>
            <a:ext cx="2284976" cy="262342"/>
            <a:chOff x="6593718" y="3785136"/>
            <a:chExt cx="2284976" cy="262342"/>
          </a:xfrm>
        </p:grpSpPr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BE57D104-4737-77A9-AC81-582C6274072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6593718" y="3785136"/>
              <a:ext cx="2284976" cy="262342"/>
            </a:xfrm>
            <a:prstGeom prst="rect">
              <a:avLst/>
            </a:prstGeom>
          </p:spPr>
        </p:pic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195C8E11-3EF2-0347-AD30-5C3BAAE8B5B0}"/>
                </a:ext>
              </a:extLst>
            </p:cNvPr>
            <p:cNvCxnSpPr/>
            <p:nvPr/>
          </p:nvCxnSpPr>
          <p:spPr>
            <a:xfrm>
              <a:off x="7631963" y="3919736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F47A7B6-9DAA-CAC6-E1BB-3FBC410BCA72}"/>
              </a:ext>
            </a:extLst>
          </p:cNvPr>
          <p:cNvGrpSpPr/>
          <p:nvPr/>
        </p:nvGrpSpPr>
        <p:grpSpPr>
          <a:xfrm>
            <a:off x="6593718" y="4036231"/>
            <a:ext cx="2403526" cy="279877"/>
            <a:chOff x="6593718" y="4036231"/>
            <a:chExt cx="2403526" cy="279877"/>
          </a:xfrm>
        </p:grpSpPr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341C15DE-C5DB-2390-8B0B-041B0FC1ED6D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6593718" y="4036231"/>
              <a:ext cx="2403526" cy="279877"/>
            </a:xfrm>
            <a:prstGeom prst="rect">
              <a:avLst/>
            </a:prstGeom>
          </p:spPr>
        </p:pic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F5A868DB-99A9-92DC-6FB5-1FFD4BFD4636}"/>
                </a:ext>
              </a:extLst>
            </p:cNvPr>
            <p:cNvCxnSpPr/>
            <p:nvPr/>
          </p:nvCxnSpPr>
          <p:spPr>
            <a:xfrm>
              <a:off x="7685268" y="4197513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79786819-8196-2090-2335-E0A7D2FEFCD0}"/>
              </a:ext>
            </a:extLst>
          </p:cNvPr>
          <p:cNvSpPr/>
          <p:nvPr/>
        </p:nvSpPr>
        <p:spPr>
          <a:xfrm>
            <a:off x="9646872" y="3429000"/>
            <a:ext cx="80502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p &gt; m</a:t>
            </a:r>
            <a:endParaRPr lang="en-US" sz="2000" b="1" cap="none" spc="0" dirty="0">
              <a:ln w="0"/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393897C7-67BB-FC24-A318-17F1D11E8A70}"/>
              </a:ext>
            </a:extLst>
          </p:cNvPr>
          <p:cNvGrpSpPr/>
          <p:nvPr/>
        </p:nvGrpSpPr>
        <p:grpSpPr>
          <a:xfrm>
            <a:off x="9639567" y="3785136"/>
            <a:ext cx="2185464" cy="251269"/>
            <a:chOff x="9639567" y="3785136"/>
            <a:chExt cx="2185464" cy="251269"/>
          </a:xfrm>
        </p:grpSpPr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B78BA981-9D36-17AC-87B2-09E67A8647A6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9639567" y="3785136"/>
              <a:ext cx="2185464" cy="251269"/>
            </a:xfrm>
            <a:prstGeom prst="rect">
              <a:avLst/>
            </a:prstGeom>
          </p:spPr>
        </p:pic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ACDEFFDE-F066-2791-571E-055B0844C729}"/>
                </a:ext>
              </a:extLst>
            </p:cNvPr>
            <p:cNvCxnSpPr/>
            <p:nvPr/>
          </p:nvCxnSpPr>
          <p:spPr>
            <a:xfrm>
              <a:off x="10575063" y="3919736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8D28E253-9E8C-088E-0B51-E4C51A368333}"/>
              </a:ext>
            </a:extLst>
          </p:cNvPr>
          <p:cNvSpPr/>
          <p:nvPr/>
        </p:nvSpPr>
        <p:spPr>
          <a:xfrm>
            <a:off x="6586506" y="4323174"/>
            <a:ext cx="70403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  <a:solidFill>
                  <a:srgbClr val="FF0000"/>
                </a:solidFill>
              </a:rPr>
              <a:t>p &gt; v</a:t>
            </a:r>
            <a:endParaRPr lang="en-US" sz="2000" b="1" cap="none" spc="0" dirty="0">
              <a:ln w="0"/>
              <a:solidFill>
                <a:srgbClr val="FF0000"/>
              </a:solidFill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CAC1341D-6428-EF7B-CE19-9F5769BB2651}"/>
              </a:ext>
            </a:extLst>
          </p:cNvPr>
          <p:cNvGrpSpPr/>
          <p:nvPr/>
        </p:nvGrpSpPr>
        <p:grpSpPr>
          <a:xfrm>
            <a:off x="6597848" y="4723284"/>
            <a:ext cx="2005064" cy="277887"/>
            <a:chOff x="6597848" y="4723284"/>
            <a:chExt cx="2005064" cy="277887"/>
          </a:xfrm>
        </p:grpSpPr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3167CBDC-28AC-9C99-F68D-3CE429584EFA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6597848" y="4723284"/>
              <a:ext cx="2005064" cy="277887"/>
            </a:xfrm>
            <a:prstGeom prst="rect">
              <a:avLst/>
            </a:prstGeom>
          </p:spPr>
        </p:pic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F193AADB-3006-FF9E-EAAA-6A086CEA2546}"/>
                </a:ext>
              </a:extLst>
            </p:cNvPr>
            <p:cNvCxnSpPr/>
            <p:nvPr/>
          </p:nvCxnSpPr>
          <p:spPr>
            <a:xfrm>
              <a:off x="7473915" y="4876808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4" name="Rectangle 53">
            <a:extLst>
              <a:ext uri="{FF2B5EF4-FFF2-40B4-BE49-F238E27FC236}">
                <a16:creationId xmlns:a16="http://schemas.microsoft.com/office/drawing/2014/main" id="{194AA78C-88E3-D074-B882-86ACA7A1CFA2}"/>
              </a:ext>
            </a:extLst>
          </p:cNvPr>
          <p:cNvSpPr/>
          <p:nvPr/>
        </p:nvSpPr>
        <p:spPr>
          <a:xfrm>
            <a:off x="9683649" y="4323174"/>
            <a:ext cx="61587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z &gt; j</a:t>
            </a:r>
            <a:endParaRPr lang="en-US" sz="2000" b="1" cap="none" spc="0" dirty="0">
              <a:ln w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EC4843-C208-5451-5024-F1B1831233DA}"/>
              </a:ext>
            </a:extLst>
          </p:cNvPr>
          <p:cNvGrpSpPr/>
          <p:nvPr/>
        </p:nvGrpSpPr>
        <p:grpSpPr>
          <a:xfrm>
            <a:off x="9646872" y="4723284"/>
            <a:ext cx="2395303" cy="276964"/>
            <a:chOff x="9646872" y="4723284"/>
            <a:chExt cx="2395303" cy="276964"/>
          </a:xfrm>
        </p:grpSpPr>
        <p:pic>
          <p:nvPicPr>
            <p:cNvPr id="56" name="Picture 55">
              <a:extLst>
                <a:ext uri="{FF2B5EF4-FFF2-40B4-BE49-F238E27FC236}">
                  <a16:creationId xmlns:a16="http://schemas.microsoft.com/office/drawing/2014/main" id="{B0187C5C-E353-9201-1A69-384E48B3E49F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9646872" y="4723284"/>
              <a:ext cx="2395303" cy="276964"/>
            </a:xfrm>
            <a:prstGeom prst="rect">
              <a:avLst/>
            </a:prstGeom>
          </p:spPr>
        </p:pic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7E2AF40A-38D4-3869-2AF2-73405D79DA14}"/>
                </a:ext>
              </a:extLst>
            </p:cNvPr>
            <p:cNvCxnSpPr/>
            <p:nvPr/>
          </p:nvCxnSpPr>
          <p:spPr>
            <a:xfrm>
              <a:off x="10784006" y="4861584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8A934DB-0F83-7BAB-B7BB-C83E686F5B44}"/>
              </a:ext>
            </a:extLst>
          </p:cNvPr>
          <p:cNvGrpSpPr/>
          <p:nvPr/>
        </p:nvGrpSpPr>
        <p:grpSpPr>
          <a:xfrm>
            <a:off x="9665290" y="5010053"/>
            <a:ext cx="2039846" cy="250848"/>
            <a:chOff x="9665290" y="5010053"/>
            <a:chExt cx="2039846" cy="250848"/>
          </a:xfrm>
        </p:grpSpPr>
        <p:pic>
          <p:nvPicPr>
            <p:cNvPr id="60" name="Picture 59">
              <a:extLst>
                <a:ext uri="{FF2B5EF4-FFF2-40B4-BE49-F238E27FC236}">
                  <a16:creationId xmlns:a16="http://schemas.microsoft.com/office/drawing/2014/main" id="{BC5089C2-FF37-54D5-B5CC-F0C29D6FDCE5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9665290" y="5010053"/>
              <a:ext cx="2039846" cy="250848"/>
            </a:xfrm>
            <a:prstGeom prst="rect">
              <a:avLst/>
            </a:prstGeom>
          </p:spPr>
        </p:pic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F26BA1D6-2ABA-49A1-5BFF-3244AF0F50C5}"/>
                </a:ext>
              </a:extLst>
            </p:cNvPr>
            <p:cNvCxnSpPr/>
            <p:nvPr/>
          </p:nvCxnSpPr>
          <p:spPr>
            <a:xfrm>
              <a:off x="10567356" y="5135477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E58819E9-A789-4EFA-8D94-9DE1E846EE61}"/>
              </a:ext>
            </a:extLst>
          </p:cNvPr>
          <p:cNvSpPr/>
          <p:nvPr/>
        </p:nvSpPr>
        <p:spPr>
          <a:xfrm>
            <a:off x="7349074" y="5680412"/>
            <a:ext cx="396615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dirty="0">
                <a:ln w="0"/>
                <a:solidFill>
                  <a:srgbClr val="FF0000"/>
                </a:solidFill>
              </a:rPr>
              <a:t>проривний </a:t>
            </a:r>
            <a:r>
              <a:rPr lang="en-US" sz="2000" dirty="0">
                <a:ln w="0"/>
                <a:solidFill>
                  <a:srgbClr val="FF0000"/>
                </a:solidFill>
              </a:rPr>
              <a:t>&gt; </a:t>
            </a:r>
            <a:r>
              <a:rPr lang="uk-UA" sz="2000" dirty="0">
                <a:ln w="0"/>
                <a:solidFill>
                  <a:srgbClr val="FF0000"/>
                </a:solidFill>
              </a:rPr>
              <a:t>непроривний або</a:t>
            </a:r>
            <a:r>
              <a:rPr lang="en-US" sz="2000" dirty="0">
                <a:ln w="0"/>
                <a:solidFill>
                  <a:srgbClr val="FF0000"/>
                </a:solidFill>
              </a:rPr>
              <a:t> ∅</a:t>
            </a:r>
            <a:endParaRPr lang="en-US" sz="2000" cap="none" spc="0" dirty="0">
              <a:ln w="0"/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636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385"/>
    </mc:Choice>
    <mc:Fallback xmlns="">
      <p:transition spd="slow" advTm="54385"/>
    </mc:Fallback>
  </mc:AlternateContent>
  <p:extLst>
    <p:ext uri="{3A86A75C-4F4B-4683-9AE1-C65F6400EC91}">
      <p14:laserTraceLst xmlns:p14="http://schemas.microsoft.com/office/powerpoint/2010/main">
        <p14:tracePtLst>
          <p14:tracePt t="26848" x="9621838" y="2816225"/>
          <p14:tracePt t="26856" x="9613900" y="2808288"/>
          <p14:tracePt t="26908" x="9613900" y="2816225"/>
          <p14:tracePt t="26916" x="9621838" y="2816225"/>
          <p14:tracePt t="26925" x="9631363" y="2824163"/>
          <p14:tracePt t="26930" x="9639300" y="2833688"/>
          <p14:tracePt t="26944" x="9656763" y="2833688"/>
          <p14:tracePt t="26949" x="9674225" y="2851150"/>
          <p14:tracePt t="26960" x="9725025" y="2867025"/>
          <p14:tracePt t="26964" x="9750425" y="2876550"/>
          <p14:tracePt t="26970" x="9826625" y="2884488"/>
          <p14:tracePt t="26982" x="9920288" y="2892425"/>
          <p14:tracePt t="26997" x="10107613" y="2909888"/>
          <p14:tracePt t="27002" x="10175875" y="2909888"/>
          <p14:tracePt t="27008" x="10244138" y="2909888"/>
          <p14:tracePt t="27018" x="10302875" y="2909888"/>
          <p14:tracePt t="27028" x="10328275" y="2909888"/>
          <p14:tracePt t="27032" x="10345738" y="2909888"/>
          <p14:tracePt t="27046" x="10363200" y="2909888"/>
          <p14:tracePt t="27049" x="10371138" y="2909888"/>
          <p14:tracePt t="27073" x="10388600" y="2901950"/>
          <p14:tracePt t="27082" x="10396538" y="2892425"/>
          <p14:tracePt t="27095" x="10447338" y="2876550"/>
          <p14:tracePt t="27099" x="10490200" y="2841625"/>
          <p14:tracePt t="27110" x="10550525" y="2782888"/>
          <p14:tracePt t="27129" x="10583863" y="2722563"/>
          <p14:tracePt t="27134" x="10591800" y="2697163"/>
          <p14:tracePt t="27148" x="10591800" y="2679700"/>
          <p14:tracePt t="27151" x="10591800" y="2654300"/>
          <p14:tracePt t="27162" x="10591800" y="2646363"/>
          <p14:tracePt t="27179" x="10558463" y="2603500"/>
          <p14:tracePt t="27184" x="10533063" y="2578100"/>
          <p14:tracePt t="27189" x="10498138" y="2552700"/>
          <p14:tracePt t="27197" x="10447338" y="2527300"/>
          <p14:tracePt t="27212" x="10363200" y="2484438"/>
          <p14:tracePt t="27227" x="10320338" y="2476500"/>
          <p14:tracePt t="27233" x="10260013" y="2441575"/>
          <p14:tracePt t="27246" x="10183813" y="2425700"/>
          <p14:tracePt t="27252" x="10140950" y="2398713"/>
          <p14:tracePt t="27266" x="10099675" y="2390775"/>
          <p14:tracePt t="27271" x="10074275" y="2382838"/>
          <p14:tracePt t="27283" x="9980613" y="2373313"/>
          <p14:tracePt t="27299" x="9894888" y="2373313"/>
          <p14:tracePt t="27308" x="9852025" y="2373313"/>
          <p14:tracePt t="27315" x="9818688" y="2373313"/>
          <p14:tracePt t="27323" x="9767888" y="2373313"/>
          <p14:tracePt t="27338" x="9715500" y="2373313"/>
          <p14:tracePt t="27351" x="9707563" y="2373313"/>
          <p14:tracePt t="27364" x="9664700" y="2390775"/>
          <p14:tracePt t="27372" x="9664700" y="2398713"/>
          <p14:tracePt t="27379" x="9648825" y="2408238"/>
          <p14:tracePt t="27385" x="9639300" y="2425700"/>
          <p14:tracePt t="27402" x="9621838" y="2459038"/>
          <p14:tracePt t="27408" x="9621838" y="2484438"/>
          <p14:tracePt t="27416" x="9613900" y="2509838"/>
          <p14:tracePt t="27434" x="9613900" y="2578100"/>
          <p14:tracePt t="27443" x="9613900" y="2611438"/>
          <p14:tracePt t="27450" x="9613900" y="2654300"/>
          <p14:tracePt t="27461" x="9613900" y="2689225"/>
          <p14:tracePt t="27465" x="9613900" y="2722563"/>
          <p14:tracePt t="27474" x="9631363" y="2765425"/>
          <p14:tracePt t="27496" x="9826625" y="2935288"/>
          <p14:tracePt t="27503" x="9928225" y="2978150"/>
          <p14:tracePt t="27509" x="10039350" y="3021013"/>
          <p14:tracePt t="27523" x="10107613" y="3021013"/>
          <p14:tracePt t="27533" x="10226675" y="3021013"/>
          <p14:tracePt t="27538" x="10379075" y="3011488"/>
          <p14:tracePt t="27544" x="10515600" y="2970213"/>
          <p14:tracePt t="27550" x="10609263" y="2917825"/>
          <p14:tracePt t="27558" x="10677525" y="2867025"/>
          <p14:tracePt t="27564" x="10737850" y="2808288"/>
          <p14:tracePt t="27582" x="10763250" y="2740025"/>
          <p14:tracePt t="27589" x="10763250" y="2705100"/>
          <p14:tracePt t="27597" x="10763250" y="2679700"/>
          <p14:tracePt t="27611" x="10745788" y="2638425"/>
          <p14:tracePt t="27618" x="10720388" y="2611438"/>
          <p14:tracePt t="27624" x="10652125" y="2560638"/>
          <p14:tracePt t="27638" x="10575925" y="2519363"/>
          <p14:tracePt t="27650" x="10533063" y="2484438"/>
          <p14:tracePt t="27656" x="10482263" y="2459038"/>
          <p14:tracePt t="27661" x="10447338" y="2451100"/>
          <p14:tracePt t="27667" x="10406063" y="2433638"/>
          <p14:tracePt t="27685" x="10363200" y="2416175"/>
          <p14:tracePt t="27691" x="10328275" y="2408238"/>
          <p14:tracePt t="27699" x="10277475" y="2408238"/>
          <p14:tracePt t="27707" x="10234613" y="2408238"/>
          <p14:tracePt t="27714" x="10209213" y="2408238"/>
          <p14:tracePt t="27728" x="10158413" y="2408238"/>
          <p14:tracePt t="27735" x="10074275" y="2408238"/>
          <p14:tracePt t="27747" x="9928225" y="2425700"/>
          <p14:tracePt t="27752" x="9894888" y="2425700"/>
          <p14:tracePt t="27764" x="9844088" y="2433638"/>
          <p14:tracePt t="27776" x="9775825" y="2451100"/>
          <p14:tracePt t="27794" x="9750425" y="2459038"/>
          <p14:tracePt t="27811" x="9725025" y="2476500"/>
          <p14:tracePt t="27818" x="9715500" y="2484438"/>
          <p14:tracePt t="27825" x="9707563" y="2492375"/>
          <p14:tracePt t="27840" x="9690100" y="2527300"/>
          <p14:tracePt t="27847" x="9682163" y="2544763"/>
          <p14:tracePt t="27860" x="9674225" y="2560638"/>
          <p14:tracePt t="27866" x="9664700" y="2578100"/>
          <p14:tracePt t="27870" x="9656763" y="2603500"/>
          <p14:tracePt t="27884" x="9648825" y="2620963"/>
          <p14:tracePt t="27895" x="9639300" y="2679700"/>
          <p14:tracePt t="27904" x="9631363" y="2697163"/>
          <p14:tracePt t="27916" x="9631363" y="2714625"/>
          <p14:tracePt t="27922" x="9621838" y="2730500"/>
          <p14:tracePt t="27937" x="9613900" y="2747963"/>
          <p14:tracePt t="27949" x="9605963" y="2757488"/>
          <p14:tracePt t="27966" x="9596438" y="2757488"/>
          <p14:tracePt t="27978" x="9596438" y="2765425"/>
          <p14:tracePt t="27984" x="9588500" y="2765425"/>
          <p14:tracePt t="27996" x="9555163" y="2765425"/>
          <p14:tracePt t="28010" x="9520238" y="2782888"/>
          <p14:tracePt t="28015" x="9461500" y="2808288"/>
          <p14:tracePt t="28020" x="9401175" y="2841625"/>
          <p14:tracePt t="28026" x="9367838" y="2851150"/>
          <p14:tracePt t="28040" x="9188450" y="2935288"/>
          <p14:tracePt t="28049" x="9026525" y="3011488"/>
          <p14:tracePt t="28057" x="8916988" y="3063875"/>
          <p14:tracePt t="28074" x="8532813" y="3233738"/>
          <p14:tracePt t="28091" x="8193088" y="3403600"/>
          <p14:tracePt t="28108" x="8005763" y="3540125"/>
          <p14:tracePt t="28124" x="7861300" y="3649663"/>
          <p14:tracePt t="28127" x="7835900" y="3675063"/>
          <p14:tracePt t="28142" x="7818438" y="3709988"/>
          <p14:tracePt t="28146" x="7785100" y="3727450"/>
          <p14:tracePt t="28159" x="7759700" y="3743325"/>
          <p14:tracePt t="28177" x="7742238" y="3760788"/>
          <p14:tracePt t="28192" x="7724775" y="3768725"/>
          <p14:tracePt t="28209" x="7691438" y="3778250"/>
          <p14:tracePt t="28226" x="7648575" y="3794125"/>
          <p14:tracePt t="28229" x="7615238" y="3803650"/>
          <p14:tracePt t="28244" x="7580313" y="3811588"/>
          <p14:tracePt t="28250" x="7521575" y="3821113"/>
          <p14:tracePt t="28256" x="7470775" y="3836988"/>
          <p14:tracePt t="28266" x="7410450" y="3854450"/>
          <p14:tracePt t="28277" x="7291388" y="3905250"/>
          <p14:tracePt t="28292" x="7240588" y="3930650"/>
          <p14:tracePt t="28297" x="7197725" y="3948113"/>
          <p14:tracePt t="28310" x="7061200" y="4006850"/>
          <p14:tracePt t="28316" x="7045325" y="4016375"/>
          <p14:tracePt t="28337" x="6934200" y="4075113"/>
          <p14:tracePt t="28344" x="6899275" y="4084638"/>
          <p14:tracePt t="28348" x="6848475" y="4110038"/>
          <p14:tracePt t="28362" x="6807200" y="4127500"/>
          <p14:tracePt t="28366" x="6772275" y="4135438"/>
          <p14:tracePt t="28371" x="6738938" y="4143375"/>
          <p14:tracePt t="28385" x="6686550" y="4160838"/>
          <p14:tracePt t="28398" x="6577013" y="4178300"/>
          <p14:tracePt t="28401" x="6534150" y="4186238"/>
          <p14:tracePt t="28415" x="6500813" y="4194175"/>
          <p14:tracePt t="28428" x="6440488" y="4229100"/>
          <p14:tracePt t="28436" x="6415088" y="4229100"/>
          <p14:tracePt t="28447" x="6397625" y="4237038"/>
          <p14:tracePt t="28451" x="6381750" y="4246563"/>
          <p14:tracePt t="28465" x="6364288" y="4262438"/>
          <p14:tracePt t="28469" x="6346825" y="4271963"/>
          <p14:tracePt t="28481" x="6313488" y="4287838"/>
          <p14:tracePt t="28485" x="6303963" y="4297363"/>
          <p14:tracePt t="28493" x="6278563" y="4322763"/>
          <p14:tracePt t="28499" x="6262688" y="4338638"/>
          <p14:tracePt t="28511" x="6245225" y="4373563"/>
          <p14:tracePt t="28516" x="6227763" y="4391025"/>
          <p14:tracePt t="28529" x="6219825" y="4432300"/>
          <p14:tracePt t="28545" x="6210300" y="4467225"/>
          <p14:tracePt t="28561" x="6219825" y="4518025"/>
          <p14:tracePt t="28567" x="6235700" y="4551363"/>
          <p14:tracePt t="28583" x="6296025" y="4619625"/>
          <p14:tracePt t="28593" x="6346825" y="4672013"/>
          <p14:tracePt t="28597" x="6407150" y="4705350"/>
          <p14:tracePt t="28608" x="6473825" y="4730750"/>
          <p14:tracePt t="28622" x="6713538" y="4730750"/>
          <p14:tracePt t="28630" x="6865938" y="4722813"/>
          <p14:tracePt t="28646" x="7112000" y="4672013"/>
          <p14:tracePt t="28659" x="7189788" y="4645025"/>
          <p14:tracePt t="28662" x="7273925" y="4603750"/>
          <p14:tracePt t="28676" x="7299325" y="4586288"/>
          <p14:tracePt t="28680" x="7316788" y="4568825"/>
          <p14:tracePt t="28684" x="7324725" y="4551363"/>
          <p14:tracePt t="28693" x="7324725" y="4535488"/>
          <p14:tracePt t="28709" x="7324725" y="4510088"/>
          <p14:tracePt t="28725" x="7316788" y="4467225"/>
          <p14:tracePt t="28744" x="7291388" y="4406900"/>
          <p14:tracePt t="28748" x="7273925" y="4373563"/>
          <p14:tracePt t="28758" x="7258050" y="4338638"/>
          <p14:tracePt t="28779" x="7154863" y="4246563"/>
          <p14:tracePt t="28793" x="7061200" y="4219575"/>
          <p14:tracePt t="28797" x="7002463" y="4203700"/>
          <p14:tracePt t="28810" x="6848475" y="4178300"/>
          <p14:tracePt t="28827" x="6721475" y="4178300"/>
          <p14:tracePt t="28844" x="6635750" y="4178300"/>
          <p14:tracePt t="28861" x="6534150" y="4203700"/>
          <p14:tracePt t="28864" x="6473825" y="4237038"/>
          <p14:tracePt t="28876" x="6415088" y="4287838"/>
          <p14:tracePt t="28880" x="6372225" y="4313238"/>
          <p14:tracePt t="28892" x="6338888" y="4365625"/>
          <p14:tracePt t="28910" x="6270625" y="4467225"/>
          <p14:tracePt t="28916" x="6262688" y="4518025"/>
          <p14:tracePt t="28920" x="6262688" y="4578350"/>
          <p14:tracePt t="28929" x="6262688" y="4611688"/>
          <p14:tracePt t="28935" x="6262688" y="4662488"/>
          <p14:tracePt t="28948" x="6262688" y="4713288"/>
          <p14:tracePt t="28961" x="6278563" y="4816475"/>
          <p14:tracePt t="28965" x="6313488" y="4841875"/>
          <p14:tracePt t="28976" x="6372225" y="4892675"/>
          <p14:tracePt t="28994" x="6551613" y="4926013"/>
          <p14:tracePt t="28998" x="6780213" y="4926013"/>
          <p14:tracePt t="29007" x="6908800" y="4900613"/>
          <p14:tracePt t="29016" x="7061200" y="4857750"/>
          <p14:tracePt t="29027" x="7172325" y="4791075"/>
          <p14:tracePt t="29031" x="7231063" y="4738688"/>
          <p14:tracePt t="29041" x="7283450" y="4679950"/>
          <p14:tracePt t="29059" x="7299325" y="4568825"/>
          <p14:tracePt t="29077" x="7283450" y="4510088"/>
          <p14:tracePt t="29093" x="7258050" y="4459288"/>
          <p14:tracePt t="29109" x="7223125" y="4398963"/>
          <p14:tracePt t="29120" x="7205663" y="4365625"/>
          <p14:tracePt t="29128" x="7189788" y="4348163"/>
          <p14:tracePt t="29141" x="7146925" y="4313238"/>
          <p14:tracePt t="29159" x="7096125" y="4279900"/>
          <p14:tracePt t="29163" x="7078663" y="4279900"/>
          <p14:tracePt t="29170" x="7035800" y="4271963"/>
          <p14:tracePt t="29181" x="7010400" y="4271963"/>
          <p14:tracePt t="29191" x="6977063" y="4271963"/>
          <p14:tracePt t="29202" x="6865938" y="4271963"/>
          <p14:tracePt t="29215" x="6815138" y="4279900"/>
          <p14:tracePt t="29225" x="6754813" y="4287838"/>
          <p14:tracePt t="29230" x="6686550" y="4297363"/>
          <p14:tracePt t="29241" x="6567488" y="4356100"/>
          <p14:tracePt t="29257" x="6534150" y="4391025"/>
          <p14:tracePt t="29274" x="6526213" y="4459288"/>
          <p14:tracePt t="29290" x="6567488" y="4586288"/>
          <p14:tracePt t="29307" x="6645275" y="4697413"/>
          <p14:tracePt t="29324" x="6797675" y="4764088"/>
          <p14:tracePt t="29328" x="6865938" y="4764088"/>
          <p14:tracePt t="29342" x="7045325" y="4781550"/>
          <p14:tracePt t="29358" x="7197725" y="4738688"/>
          <p14:tracePt t="29375" x="7273925" y="4687888"/>
          <p14:tracePt t="29391" x="7273925" y="4662488"/>
          <p14:tracePt t="29408" x="7273925" y="4654550"/>
          <p14:tracePt t="29424" x="7273925" y="4645025"/>
          <p14:tracePt t="29443" x="7273925" y="4637088"/>
          <p14:tracePt t="29459" x="7273925" y="4629150"/>
          <p14:tracePt t="29822" x="7273925" y="4619625"/>
          <p14:tracePt t="29838" x="7308850" y="4611688"/>
          <p14:tracePt t="29847" x="7427913" y="4586288"/>
          <p14:tracePt t="29860" x="7835900" y="4492625"/>
          <p14:tracePt t="29873" x="8081963" y="4398963"/>
          <p14:tracePt t="29875" x="8423275" y="4322763"/>
          <p14:tracePt t="29894" x="8924925" y="4160838"/>
          <p14:tracePt t="29898" x="9077325" y="4110038"/>
          <p14:tracePt t="29912" x="9205913" y="4049713"/>
          <p14:tracePt t="29915" x="9231313" y="4033838"/>
          <p14:tracePt t="29925" x="9274175" y="3990975"/>
          <p14:tracePt t="29944" x="9274175" y="3965575"/>
          <p14:tracePt t="29949" x="9274175" y="3956050"/>
          <p14:tracePt t="29954" x="9274175" y="3948113"/>
          <p14:tracePt t="29967" x="9282113" y="3948113"/>
          <p14:tracePt t="29973" x="9282113" y="3940175"/>
          <p14:tracePt t="29984" x="9290050" y="3930650"/>
          <p14:tracePt t="29989" x="9290050" y="3914775"/>
          <p14:tracePt t="29995" x="9299575" y="3905250"/>
          <p14:tracePt t="29999" x="9299575" y="3897313"/>
          <p14:tracePt t="30009" x="9307513" y="3879850"/>
          <p14:tracePt t="30025" x="9307513" y="3871913"/>
          <p14:tracePt t="30040" x="9317038" y="3854450"/>
          <p14:tracePt t="30060" x="9324975" y="3821113"/>
          <p14:tracePt t="30065" x="9332913" y="3803650"/>
          <p14:tracePt t="30071" x="9367838" y="3778250"/>
          <p14:tracePt t="30081" x="9375775" y="3743325"/>
          <p14:tracePt t="30089" x="9409113" y="3702050"/>
          <p14:tracePt t="30098" x="9451975" y="3659188"/>
          <p14:tracePt t="30108" x="9486900" y="3598863"/>
          <p14:tracePt t="30113" x="9520238" y="3556000"/>
          <p14:tracePt t="30126" x="9639300" y="3403600"/>
          <p14:tracePt t="30142" x="9740900" y="3259138"/>
          <p14:tracePt t="30160" x="9834563" y="3155950"/>
          <p14:tracePt t="30177" x="9886950" y="3089275"/>
          <p14:tracePt t="30183" x="9912350" y="3063875"/>
          <p14:tracePt t="30188" x="9920288" y="3054350"/>
          <p14:tracePt t="30541" x="9920288" y="3063875"/>
          <p14:tracePt t="30551" x="9920288" y="3071813"/>
          <p14:tracePt t="30562" x="9920288" y="3079750"/>
          <p14:tracePt t="30582" x="9920288" y="3089275"/>
          <p14:tracePt t="30593" x="9920288" y="3097213"/>
          <p14:tracePt t="30610" x="9920288" y="3105150"/>
          <p14:tracePt t="30645" x="9920288" y="3114675"/>
          <p14:tracePt t="31224" x="9912350" y="3114675"/>
          <p14:tracePt t="31247" x="9902825" y="3114675"/>
          <p14:tracePt t="31256" x="9894888" y="3114675"/>
          <p14:tracePt t="31265" x="9886950" y="3114675"/>
          <p14:tracePt t="31276" x="9877425" y="3114675"/>
          <p14:tracePt t="31292" x="9869488" y="3114675"/>
          <p14:tracePt t="31308" x="9861550" y="3114675"/>
          <p14:tracePt t="31365" x="9861550" y="3122613"/>
          <p14:tracePt t="31373" x="9861550" y="3130550"/>
          <p14:tracePt t="31381" x="9869488" y="3140075"/>
          <p14:tracePt t="31391" x="9886950" y="3148013"/>
          <p14:tracePt t="31394" x="9894888" y="3155950"/>
          <p14:tracePt t="31409" x="9912350" y="3165475"/>
          <p14:tracePt t="31413" x="9928225" y="3165475"/>
          <p14:tracePt t="31425" x="9937750" y="3173413"/>
          <p14:tracePt t="31431" x="9945688" y="3173413"/>
          <p14:tracePt t="31436" x="9953625" y="3173413"/>
          <p14:tracePt t="31450" x="9963150" y="3155950"/>
          <p14:tracePt t="31459" x="9980613" y="3140075"/>
          <p14:tracePt t="31475" x="10031413" y="3097213"/>
          <p14:tracePt t="31495" x="10099675" y="3003550"/>
          <p14:tracePt t="31501" x="10107613" y="2970213"/>
          <p14:tracePt t="31506" x="10115550" y="2935288"/>
          <p14:tracePt t="31521" x="10115550" y="2876550"/>
          <p14:tracePt t="31528" x="10115550" y="2841625"/>
          <p14:tracePt t="31544" x="10115550" y="2824163"/>
          <p14:tracePt t="31548" x="10115550" y="2808288"/>
          <p14:tracePt t="31559" x="10107613" y="2773363"/>
          <p14:tracePt t="31574" x="10099675" y="2773363"/>
          <p14:tracePt t="31578" x="10082213" y="2765425"/>
          <p14:tracePt t="31585" x="10056813" y="2747963"/>
          <p14:tracePt t="31600" x="9996488" y="2740025"/>
          <p14:tracePt t="31607" x="9971088" y="2740025"/>
          <p14:tracePt t="31622" x="9877425" y="2765425"/>
          <p14:tracePt t="31636" x="9844088" y="2782888"/>
          <p14:tracePt t="31644" x="9826625" y="2798763"/>
          <p14:tracePt t="31658" x="9750425" y="2833688"/>
          <p14:tracePt t="31663" x="9732963" y="2859088"/>
          <p14:tracePt t="31669" x="9715500" y="2867025"/>
          <p14:tracePt t="31686" x="9707563" y="2909888"/>
          <p14:tracePt t="31700" x="9707563" y="2952750"/>
          <p14:tracePt t="31712" x="9707563" y="2978150"/>
          <p14:tracePt t="31717" x="9707563" y="3021013"/>
          <p14:tracePt t="31733" x="9740900" y="3089275"/>
          <p14:tracePt t="31748" x="9783763" y="3155950"/>
          <p14:tracePt t="31768" x="9826625" y="3173413"/>
          <p14:tracePt t="31779" x="9886950" y="3182938"/>
          <p14:tracePt t="31793" x="9912350" y="3182938"/>
          <p14:tracePt t="31797" x="9963150" y="3182938"/>
          <p14:tracePt t="31808" x="10006013" y="3182938"/>
          <p14:tracePt t="31812" x="10056813" y="3182938"/>
          <p14:tracePt t="31825" x="10125075" y="3155950"/>
          <p14:tracePt t="31828" x="10158413" y="3140075"/>
          <p14:tracePt t="31842" x="10193338" y="3097213"/>
          <p14:tracePt t="31858" x="10193338" y="3036888"/>
          <p14:tracePt t="31877" x="10193338" y="2970213"/>
          <p14:tracePt t="31893" x="10183813" y="2917825"/>
          <p14:tracePt t="31897" x="10166350" y="2876550"/>
          <p14:tracePt t="31905" x="10133013" y="2833688"/>
          <p14:tracePt t="31915" x="10115550" y="2816225"/>
          <p14:tracePt t="31926" x="10082213" y="2798763"/>
          <p14:tracePt t="31930" x="10082213" y="2790825"/>
          <p14:tracePt t="31938" x="10056813" y="2782888"/>
          <p14:tracePt t="31946" x="10039350" y="2782888"/>
          <p14:tracePt t="31960" x="9996488" y="2782888"/>
          <p14:tracePt t="31975" x="9953625" y="2790825"/>
          <p14:tracePt t="31997" x="9920288" y="2824163"/>
          <p14:tracePt t="32000" x="9912350" y="2851150"/>
          <p14:tracePt t="32007" x="9902825" y="2884488"/>
          <p14:tracePt t="32014" x="9902825" y="2917825"/>
          <p14:tracePt t="32032" x="9894888" y="2986088"/>
          <p14:tracePt t="32039" x="9894888" y="3028950"/>
          <p14:tracePt t="32058" x="9928225" y="3105150"/>
          <p14:tracePt t="32063" x="9963150" y="3155950"/>
          <p14:tracePt t="32069" x="10006013" y="3198813"/>
          <p14:tracePt t="32086" x="10090150" y="3233738"/>
          <p14:tracePt t="32092" x="10107613" y="3233738"/>
          <p14:tracePt t="32105" x="10133013" y="3233738"/>
          <p14:tracePt t="32112" x="10140950" y="3233738"/>
          <p14:tracePt t="32125" x="10150475" y="3208338"/>
          <p14:tracePt t="32130" x="10158413" y="3190875"/>
          <p14:tracePt t="32142" x="10158413" y="3173413"/>
          <p14:tracePt t="32146" x="10158413" y="3148013"/>
          <p14:tracePt t="32158" x="10166350" y="3105150"/>
          <p14:tracePt t="32162" x="10166350" y="3079750"/>
          <p14:tracePt t="32173" x="10166350" y="3054350"/>
          <p14:tracePt t="32184" x="10166350" y="3021013"/>
          <p14:tracePt t="32190" x="10166350" y="2995613"/>
          <p14:tracePt t="32195" x="10166350" y="2986088"/>
          <p14:tracePt t="32207" x="10166350" y="2978150"/>
          <p14:tracePt t="32298" x="10158413" y="2978150"/>
          <p14:tracePt t="33054" x="10150475" y="2978150"/>
          <p14:tracePt t="33078" x="10140950" y="2978150"/>
          <p14:tracePt t="33117" x="10133013" y="2978150"/>
          <p14:tracePt t="33133" x="10125075" y="2970213"/>
          <p14:tracePt t="33140" x="10115550" y="2970213"/>
          <p14:tracePt t="33150" x="10107613" y="2970213"/>
          <p14:tracePt t="33156" x="10107613" y="2960688"/>
          <p14:tracePt t="33171" x="10099675" y="2960688"/>
          <p14:tracePt t="33188" x="10090150" y="2952750"/>
          <p14:tracePt t="33204" x="10074275" y="2952750"/>
          <p14:tracePt t="33221" x="10064750" y="2952750"/>
          <p14:tracePt t="33238" x="10056813" y="2952750"/>
          <p14:tracePt t="33255" x="10031413" y="2952750"/>
          <p14:tracePt t="33271" x="10006013" y="2952750"/>
          <p14:tracePt t="33272" x="9988550" y="2952750"/>
          <p14:tracePt t="33288" x="9963150" y="2952750"/>
          <p14:tracePt t="33305" x="9912350" y="2952750"/>
          <p14:tracePt t="33321" x="9886950" y="2952750"/>
          <p14:tracePt t="33338" x="9834563" y="2952750"/>
          <p14:tracePt t="33355" x="9818688" y="2943225"/>
          <p14:tracePt t="33371" x="9793288" y="2935288"/>
          <p14:tracePt t="33388" x="9775825" y="2927350"/>
          <p14:tracePt t="33405" x="9758363" y="2917825"/>
          <p14:tracePt t="33421" x="9732963" y="2901950"/>
          <p14:tracePt t="33438" x="9699625" y="2884488"/>
          <p14:tracePt t="33454" x="9690100" y="2867025"/>
          <p14:tracePt t="33471" x="9674225" y="2859088"/>
          <p14:tracePt t="33488" x="9656763" y="2859088"/>
          <p14:tracePt t="33505" x="9648825" y="2833688"/>
          <p14:tracePt t="33521" x="9631363" y="2808288"/>
          <p14:tracePt t="33538" x="9621838" y="2782888"/>
          <p14:tracePt t="33554" x="9613900" y="2773363"/>
          <p14:tracePt t="33571" x="9605963" y="2757488"/>
          <p14:tracePt t="33588" x="9588500" y="2730500"/>
          <p14:tracePt t="33604" x="9580563" y="2697163"/>
          <p14:tracePt t="33621" x="9580563" y="2663825"/>
          <p14:tracePt t="33638" x="9580563" y="2646363"/>
          <p14:tracePt t="33654" x="9580563" y="2611438"/>
          <p14:tracePt t="33671" x="9580563" y="2578100"/>
          <p14:tracePt t="33672" x="9580563" y="2560638"/>
          <p14:tracePt t="33688" x="9580563" y="2527300"/>
          <p14:tracePt t="33704" x="9596438" y="2509838"/>
          <p14:tracePt t="33721" x="9613900" y="2492375"/>
          <p14:tracePt t="33738" x="9621838" y="2484438"/>
          <p14:tracePt t="33754" x="9648825" y="2466975"/>
          <p14:tracePt t="33771" x="9664700" y="2451100"/>
          <p14:tracePt t="33788" x="9674225" y="2451100"/>
          <p14:tracePt t="33806" x="9682163" y="2451100"/>
          <p14:tracePt t="33837" x="9690100" y="2451100"/>
          <p14:tracePt t="33853" x="9699625" y="2451100"/>
          <p14:tracePt t="33861" x="9715500" y="2451100"/>
          <p14:tracePt t="33871" x="9732963" y="2451100"/>
          <p14:tracePt t="33887" x="9767888" y="2451100"/>
          <p14:tracePt t="33904" x="9801225" y="2459038"/>
          <p14:tracePt t="33921" x="9818688" y="2476500"/>
          <p14:tracePt t="33938" x="9834563" y="2501900"/>
          <p14:tracePt t="33939" x="9844088" y="2509838"/>
          <p14:tracePt t="33954" x="9861550" y="2535238"/>
          <p14:tracePt t="33971" x="9869488" y="2570163"/>
          <p14:tracePt t="33988" x="9877425" y="2620963"/>
          <p14:tracePt t="34004" x="9886950" y="2705100"/>
          <p14:tracePt t="34021" x="9886950" y="2757488"/>
          <p14:tracePt t="34038" x="9886950" y="2808288"/>
          <p14:tracePt t="34054" x="9877425" y="2833688"/>
          <p14:tracePt t="34071" x="9869488" y="2859088"/>
          <p14:tracePt t="34088" x="9861550" y="2876550"/>
          <p14:tracePt t="34089" x="9852025" y="2876550"/>
          <p14:tracePt t="34104" x="9844088" y="2884488"/>
          <p14:tracePt t="34121" x="9826625" y="2884488"/>
          <p14:tracePt t="34137" x="9818688" y="2884488"/>
          <p14:tracePt t="34154" x="9809163" y="2884488"/>
          <p14:tracePt t="34171" x="9783763" y="2884488"/>
          <p14:tracePt t="34187" x="9758363" y="2884488"/>
          <p14:tracePt t="34188" x="9750425" y="2876550"/>
          <p14:tracePt t="34205" x="9740900" y="2876550"/>
          <p14:tracePt t="34511" x="9740900" y="2867025"/>
          <p14:tracePt t="34559" x="9740900" y="2859088"/>
          <p14:tracePt t="34573" x="9740900" y="2851150"/>
          <p14:tracePt t="34588" x="9740900" y="2841625"/>
          <p14:tracePt t="34597" x="9740900" y="2833688"/>
          <p14:tracePt t="34613" x="9740900" y="2824163"/>
          <p14:tracePt t="34621" x="9750425" y="2824163"/>
          <p14:tracePt t="34637" x="9750425" y="2816225"/>
          <p14:tracePt t="34654" x="9758363" y="2816225"/>
          <p14:tracePt t="34675" x="9767888" y="2816225"/>
          <p14:tracePt t="34731" x="9775825" y="2816225"/>
          <p14:tracePt t="34778" x="9783763" y="2816225"/>
          <p14:tracePt t="34808" x="9783763" y="2824163"/>
          <p14:tracePt t="34816" x="9793288" y="2824163"/>
          <p14:tracePt t="34825" x="9801225" y="2833688"/>
          <p14:tracePt t="34837" x="9801225" y="2841625"/>
          <p14:tracePt t="34854" x="9826625" y="2859088"/>
          <p14:tracePt t="34871" x="9844088" y="2867025"/>
          <p14:tracePt t="34887" x="9912350" y="2901950"/>
          <p14:tracePt t="34904" x="10013950" y="2917825"/>
          <p14:tracePt t="34921" x="10115550" y="2927350"/>
          <p14:tracePt t="34938" x="10218738" y="2927350"/>
          <p14:tracePt t="34954" x="10302875" y="2909888"/>
          <p14:tracePt t="34971" x="10328275" y="2876550"/>
          <p14:tracePt t="34987" x="10328275" y="2841625"/>
          <p14:tracePt t="34988" x="10328275" y="2833688"/>
          <p14:tracePt t="35004" x="10328275" y="2790825"/>
          <p14:tracePt t="35021" x="10328275" y="2747963"/>
          <p14:tracePt t="35037" x="10328275" y="2705100"/>
          <p14:tracePt t="35054" x="10320338" y="2671763"/>
          <p14:tracePt t="35071" x="10312400" y="2638425"/>
          <p14:tracePt t="35088" x="10294938" y="2603500"/>
          <p14:tracePt t="35104" x="10277475" y="2578100"/>
          <p14:tracePt t="35121" x="10252075" y="2552700"/>
          <p14:tracePt t="35137" x="10244138" y="2544763"/>
          <p14:tracePt t="35154" x="10234613" y="2535238"/>
          <p14:tracePt t="35170" x="10226675" y="2535238"/>
          <p14:tracePt t="35188" x="10209213" y="2527300"/>
          <p14:tracePt t="35204" x="10201275" y="2527300"/>
          <p14:tracePt t="35221" x="10175875" y="2527300"/>
          <p14:tracePt t="35237" x="10140950" y="2544763"/>
          <p14:tracePt t="35254" x="10099675" y="2628900"/>
          <p14:tracePt t="35271" x="10090150" y="2671763"/>
          <p14:tracePt t="35287" x="10090150" y="2730500"/>
          <p14:tracePt t="35304" x="10090150" y="2757488"/>
          <p14:tracePt t="35320" x="10107613" y="2782888"/>
          <p14:tracePt t="35337" x="10140950" y="2782888"/>
          <p14:tracePt t="35354" x="10193338" y="2782888"/>
          <p14:tracePt t="35370" x="10269538" y="2782888"/>
          <p14:tracePt t="35387" x="10294938" y="2765425"/>
          <p14:tracePt t="35388" x="10312400" y="2740025"/>
          <p14:tracePt t="35404" x="10328275" y="2705100"/>
          <p14:tracePt t="35421" x="10337800" y="2671763"/>
          <p14:tracePt t="35438" x="10353675" y="2638425"/>
          <p14:tracePt t="35454" x="10353675" y="2611438"/>
          <p14:tracePt t="35471" x="10353675" y="2603500"/>
          <p14:tracePt t="35488" x="10353675" y="2595563"/>
          <p14:tracePt t="35504" x="10353675" y="2586038"/>
          <p14:tracePt t="35787" x="10353675" y="2595563"/>
          <p14:tracePt t="35796" x="10353675" y="2603500"/>
          <p14:tracePt t="35804" x="10353675" y="2611438"/>
          <p14:tracePt t="35820" x="10353675" y="2638425"/>
          <p14:tracePt t="35836" x="10363200" y="2679700"/>
          <p14:tracePt t="35854" x="10363200" y="2740025"/>
          <p14:tracePt t="35870" x="10363200" y="2859088"/>
          <p14:tracePt t="35887" x="10363200" y="2960688"/>
          <p14:tracePt t="35888" x="10363200" y="3011488"/>
          <p14:tracePt t="35904" x="10328275" y="3148013"/>
          <p14:tracePt t="35920" x="10260013" y="3233738"/>
          <p14:tracePt t="35937" x="10115550" y="3360738"/>
          <p14:tracePt t="35954" x="9877425" y="3514725"/>
          <p14:tracePt t="35970" x="9512300" y="3684588"/>
          <p14:tracePt t="35987" x="9018588" y="3922713"/>
          <p14:tracePt t="36004" x="8712200" y="4084638"/>
          <p14:tracePt t="36020" x="8440738" y="4211638"/>
          <p14:tracePt t="36037" x="8175625" y="4322763"/>
          <p14:tracePt t="36038" x="8081963" y="4365625"/>
          <p14:tracePt t="36053" x="7997825" y="4398963"/>
          <p14:tracePt t="36070" x="7708900" y="4500563"/>
          <p14:tracePt t="36087" x="7623175" y="4525963"/>
          <p14:tracePt t="36104" x="7589838" y="4535488"/>
          <p14:tracePt t="36120" x="7562850" y="4535488"/>
          <p14:tracePt t="36137" x="7546975" y="4543425"/>
          <p14:tracePt t="36154" x="7529513" y="4543425"/>
          <p14:tracePt t="36156" x="7512050" y="4543425"/>
          <p14:tracePt t="36171" x="7496175" y="4543425"/>
          <p14:tracePt t="36188" x="7470775" y="4543425"/>
          <p14:tracePt t="36437" x="7461250" y="4543425"/>
          <p14:tracePt t="36444" x="7461250" y="4551363"/>
          <p14:tracePt t="36461" x="7453313" y="4551363"/>
          <p14:tracePt t="36470" x="7443788" y="4560888"/>
          <p14:tracePt t="36487" x="7427913" y="4586288"/>
          <p14:tracePt t="36503" x="7392988" y="4619625"/>
          <p14:tracePt t="36520" x="7351713" y="4654550"/>
          <p14:tracePt t="36537" x="7283450" y="4697413"/>
          <p14:tracePt t="36553" x="7197725" y="4738688"/>
          <p14:tracePt t="36554" x="7154863" y="4748213"/>
          <p14:tracePt t="36570" x="7112000" y="4748213"/>
          <p14:tracePt t="36571" x="7086600" y="4756150"/>
          <p14:tracePt t="36587" x="7010400" y="4756150"/>
          <p14:tracePt t="36603" x="6865938" y="4781550"/>
          <p14:tracePt t="36620" x="6764338" y="4781550"/>
          <p14:tracePt t="36637" x="6653213" y="4781550"/>
          <p14:tracePt t="36653" x="6584950" y="4781550"/>
          <p14:tracePt t="36670" x="6542088" y="4764088"/>
          <p14:tracePt t="36687" x="6508750" y="4748213"/>
          <p14:tracePt t="36704" x="6483350" y="4748213"/>
          <p14:tracePt t="36720" x="6465888" y="4748213"/>
          <p14:tracePt t="36737" x="6448425" y="4748213"/>
          <p14:tracePt t="36753" x="6440488" y="4738688"/>
          <p14:tracePt t="36769" x="6432550" y="4730750"/>
          <p14:tracePt t="36786" x="6423025" y="4722813"/>
          <p14:tracePt t="36803" x="6397625" y="4697413"/>
          <p14:tracePt t="36804" x="6389688" y="4687888"/>
          <p14:tracePt t="36820" x="6381750" y="4672013"/>
          <p14:tracePt t="36837" x="6364288" y="4619625"/>
          <p14:tracePt t="36854" x="6364288" y="4568825"/>
          <p14:tracePt t="36870" x="6364288" y="4510088"/>
          <p14:tracePt t="36887" x="6372225" y="4432300"/>
          <p14:tracePt t="36903" x="6397625" y="4381500"/>
          <p14:tracePt t="36920" x="6432550" y="4330700"/>
          <p14:tracePt t="36937" x="6465888" y="4287838"/>
          <p14:tracePt t="36953" x="6542088" y="4237038"/>
          <p14:tracePt t="36954" x="6577013" y="4229100"/>
          <p14:tracePt t="36969" x="6610350" y="4211638"/>
          <p14:tracePt t="36970" x="6661150" y="4194175"/>
          <p14:tracePt t="36986" x="6823075" y="4160838"/>
          <p14:tracePt t="37003" x="6967538" y="4117975"/>
          <p14:tracePt t="37020" x="7138988" y="4110038"/>
          <p14:tracePt t="37036" x="7205663" y="4110038"/>
          <p14:tracePt t="37053" x="7240588" y="4143375"/>
          <p14:tracePt t="37070" x="7316788" y="4203700"/>
          <p14:tracePt t="37087" x="7367588" y="4271963"/>
          <p14:tracePt t="37104" x="7385050" y="4297363"/>
          <p14:tracePt t="37120" x="7392988" y="4305300"/>
          <p14:tracePt t="37144" x="7402513" y="4313238"/>
          <p14:tracePt t="37169" x="7410450" y="4313238"/>
          <p14:tracePt t="37175" x="7410450" y="4322763"/>
          <p14:tracePt t="37186" x="7410450" y="4330700"/>
          <p14:tracePt t="37203" x="7402513" y="4373563"/>
          <p14:tracePt t="37220" x="7367588" y="4424363"/>
          <p14:tracePt t="37221" x="7359650" y="4459288"/>
          <p14:tracePt t="37236" x="7316788" y="4543425"/>
          <p14:tracePt t="37253" x="7265988" y="4611688"/>
          <p14:tracePt t="37270" x="7205663" y="4672013"/>
          <p14:tracePt t="37286" x="7086600" y="4781550"/>
          <p14:tracePt t="37303" x="7002463" y="4841875"/>
          <p14:tracePt t="37320" x="6873875" y="4910138"/>
          <p14:tracePt t="37336" x="6754813" y="4951413"/>
          <p14:tracePt t="37353" x="6653213" y="4951413"/>
          <p14:tracePt t="37354" x="6610350" y="4951413"/>
          <p14:tracePt t="37370" x="6526213" y="4910138"/>
          <p14:tracePt t="37386" x="6473825" y="4857750"/>
          <p14:tracePt t="37402" x="6457950" y="4806950"/>
          <p14:tracePt t="37419" x="6457950" y="4756150"/>
          <p14:tracePt t="37437" x="6457950" y="4730750"/>
          <p14:tracePt t="37453" x="6457950" y="4713288"/>
          <p14:tracePt t="37911" x="6465888" y="4713288"/>
          <p14:tracePt t="37919" x="6483350" y="4713288"/>
          <p14:tracePt t="37926" x="6551613" y="4713288"/>
          <p14:tracePt t="37936" x="6619875" y="4705350"/>
          <p14:tracePt t="37953" x="6797675" y="4679950"/>
          <p14:tracePt t="37969" x="6908800" y="4662488"/>
          <p14:tracePt t="37986" x="6926263" y="4662488"/>
          <p14:tracePt t="38003" x="6934200" y="4662488"/>
          <p14:tracePt t="38019" x="6959600" y="4679950"/>
          <p14:tracePt t="38036" x="6977063" y="4687888"/>
          <p14:tracePt t="38053" x="6992938" y="4687888"/>
          <p14:tracePt t="38069" x="7010400" y="4697413"/>
          <p14:tracePt t="38193" x="7002463" y="4697413"/>
          <p14:tracePt t="38203" x="6985000" y="4697413"/>
          <p14:tracePt t="38207" x="6967538" y="4705350"/>
          <p14:tracePt t="38219" x="6951663" y="4705350"/>
          <p14:tracePt t="38236" x="6899275" y="4722813"/>
          <p14:tracePt t="38252" x="6891338" y="4738688"/>
          <p14:tracePt t="38269" x="6883400" y="4738688"/>
          <p14:tracePt t="38318" x="6883400" y="4748213"/>
          <p14:tracePt t="38326" x="6891338" y="4748213"/>
          <p14:tracePt t="38336" x="6899275" y="4748213"/>
          <p14:tracePt t="38352" x="6934200" y="4748213"/>
          <p14:tracePt t="38369" x="7002463" y="4748213"/>
          <p14:tracePt t="38386" x="7070725" y="4748213"/>
          <p14:tracePt t="38403" x="7086600" y="4738688"/>
          <p14:tracePt t="38420" x="7096125" y="4738688"/>
          <p14:tracePt t="38436" x="7104063" y="4738688"/>
          <p14:tracePt t="38453" x="7112000" y="4730750"/>
          <p14:tracePt t="38469" x="7129463" y="4730750"/>
          <p14:tracePt t="38486" x="7146925" y="4722813"/>
          <p14:tracePt t="38502" x="7164388" y="4722813"/>
          <p14:tracePt t="38520" x="7172325" y="4722813"/>
          <p14:tracePt t="38536" x="7197725" y="4713288"/>
          <p14:tracePt t="38553" x="7215188" y="4705350"/>
          <p14:tracePt t="38570" x="7223125" y="4697413"/>
          <p14:tracePt t="38586" x="7231063" y="4687888"/>
          <p14:tracePt t="38602" x="7248525" y="4687888"/>
          <p14:tracePt t="38619" x="7258050" y="4672013"/>
          <p14:tracePt t="38636" x="7265988" y="4654550"/>
          <p14:tracePt t="38653" x="7273925" y="4637088"/>
          <p14:tracePt t="38669" x="7291388" y="4578350"/>
          <p14:tracePt t="38686" x="7291388" y="4525963"/>
          <p14:tracePt t="38703" x="7283450" y="4467225"/>
          <p14:tracePt t="38719" x="7265988" y="4416425"/>
          <p14:tracePt t="38736" x="7258050" y="4373563"/>
          <p14:tracePt t="38753" x="7231063" y="4338638"/>
          <p14:tracePt t="38769" x="7215188" y="4322763"/>
          <p14:tracePt t="38786" x="7189788" y="4305300"/>
          <p14:tracePt t="38802" x="7154863" y="4305300"/>
          <p14:tracePt t="38819" x="7138988" y="4305300"/>
          <p14:tracePt t="38835" x="7121525" y="4305300"/>
          <p14:tracePt t="38852" x="7104063" y="4305300"/>
          <p14:tracePt t="38869" x="7078663" y="4305300"/>
          <p14:tracePt t="38885" x="7061200" y="4322763"/>
          <p14:tracePt t="38902" x="7045325" y="4330700"/>
          <p14:tracePt t="38904" x="7035800" y="4338638"/>
          <p14:tracePt t="38919" x="7018338" y="4348163"/>
          <p14:tracePt t="38936" x="6992938" y="4365625"/>
          <p14:tracePt t="38936" x="6985000" y="4373563"/>
          <p14:tracePt t="38952" x="6959600" y="4406900"/>
          <p14:tracePt t="38969" x="6951663" y="4432300"/>
          <p14:tracePt t="38986" x="6951663" y="4459288"/>
          <p14:tracePt t="39002" x="6951663" y="4475163"/>
          <p14:tracePt t="39019" x="6951663" y="4510088"/>
          <p14:tracePt t="39035" x="6951663" y="4543425"/>
          <p14:tracePt t="39036" x="6951663" y="4560888"/>
          <p14:tracePt t="39053" x="6951663" y="4603750"/>
          <p14:tracePt t="39069" x="6959600" y="4629150"/>
          <p14:tracePt t="39086" x="6985000" y="4662488"/>
          <p14:tracePt t="39102" x="6992938" y="4687888"/>
          <p14:tracePt t="39119" x="7018338" y="4697413"/>
          <p14:tracePt t="39136" x="7053263" y="4705350"/>
          <p14:tracePt t="39152" x="7096125" y="4713288"/>
          <p14:tracePt t="39169" x="7129463" y="4713288"/>
          <p14:tracePt t="39170" x="7146925" y="4722813"/>
          <p14:tracePt t="39186" x="7154863" y="4722813"/>
          <p14:tracePt t="39187" x="7164388" y="4722813"/>
          <p14:tracePt t="39202" x="7189788" y="4722813"/>
          <p14:tracePt t="39219" x="7248525" y="4687888"/>
          <p14:tracePt t="39235" x="7273925" y="4672013"/>
          <p14:tracePt t="39252" x="7291388" y="4619625"/>
          <p14:tracePt t="39269" x="7291388" y="4578350"/>
          <p14:tracePt t="39285" x="7299325" y="4543425"/>
          <p14:tracePt t="39302" x="7308850" y="4500563"/>
          <p14:tracePt t="39319" x="7308850" y="4432300"/>
          <p14:tracePt t="39335" x="7308850" y="4373563"/>
          <p14:tracePt t="39352" x="7291388" y="4330700"/>
          <p14:tracePt t="39369" x="7273925" y="4297363"/>
          <p14:tracePt t="39386" x="7248525" y="4254500"/>
          <p14:tracePt t="39402" x="7223125" y="4229100"/>
          <p14:tracePt t="39419" x="7197725" y="4229100"/>
          <p14:tracePt t="39420" x="7189788" y="4229100"/>
          <p14:tracePt t="39436" x="7180263" y="4229100"/>
          <p14:tracePt t="39452" x="7154863" y="4229100"/>
          <p14:tracePt t="39469" x="7121525" y="4271963"/>
          <p14:tracePt t="39485" x="7078663" y="4305300"/>
          <p14:tracePt t="39502" x="7035800" y="4365625"/>
          <p14:tracePt t="39518" x="7027863" y="4398963"/>
          <p14:tracePt t="39536" x="7027863" y="4424363"/>
          <p14:tracePt t="39552" x="7027863" y="4432300"/>
          <p14:tracePt t="39569" x="7027863" y="4449763"/>
          <p14:tracePt t="39585" x="7027863" y="4467225"/>
          <p14:tracePt t="39586" x="7035800" y="4484688"/>
          <p14:tracePt t="39602" x="7053263" y="4492625"/>
          <p14:tracePt t="39619" x="7078663" y="4510088"/>
          <p14:tracePt t="39635" x="7104063" y="4525963"/>
          <p14:tracePt t="39652" x="7121525" y="4535488"/>
          <p14:tracePt t="39669" x="7138988" y="4543425"/>
          <p14:tracePt t="39685" x="7172325" y="4543425"/>
          <p14:tracePt t="39686" x="7180263" y="4543425"/>
          <p14:tracePt t="39702" x="7240588" y="4535488"/>
          <p14:tracePt t="39719" x="7273925" y="4510088"/>
          <p14:tracePt t="39735" x="7273925" y="4500563"/>
          <p14:tracePt t="39752" x="7283450" y="4484688"/>
          <p14:tracePt t="39768" x="7283450" y="4475163"/>
          <p14:tracePt t="39785" x="7283450" y="4459288"/>
          <p14:tracePt t="39802" x="7283450" y="4424363"/>
          <p14:tracePt t="39818" x="7283450" y="4365625"/>
          <p14:tracePt t="39835" x="7273925" y="4322763"/>
          <p14:tracePt t="39836" x="7265988" y="4305300"/>
          <p14:tracePt t="39853" x="7248525" y="4279900"/>
          <p14:tracePt t="39869" x="7231063" y="4262438"/>
          <p14:tracePt t="39885" x="7223125" y="4254500"/>
          <p14:tracePt t="39902" x="7215188" y="4254500"/>
          <p14:tracePt t="39919" x="7189788" y="4254500"/>
          <p14:tracePt t="39935" x="7154863" y="4262438"/>
          <p14:tracePt t="39952" x="7129463" y="4287838"/>
          <p14:tracePt t="39969" x="7035800" y="4398963"/>
          <p14:tracePt t="39985" x="7018338" y="4449763"/>
          <p14:tracePt t="40001" x="7010400" y="4518025"/>
          <p14:tracePt t="40018" x="7010400" y="4611688"/>
          <p14:tracePt t="40035" x="7053263" y="4679950"/>
          <p14:tracePt t="40052" x="7154863" y="4748213"/>
          <p14:tracePt t="40068" x="7240588" y="4748213"/>
          <p14:tracePt t="40085" x="7291388" y="4748213"/>
          <p14:tracePt t="40102" x="7308850" y="4738688"/>
          <p14:tracePt t="40103" x="7308850" y="4730750"/>
          <p14:tracePt t="40119" x="7308850" y="4705350"/>
          <p14:tracePt t="40167" x="7308850" y="4697413"/>
          <p14:tracePt t="40189" x="7308850" y="4687888"/>
          <p14:tracePt t="40222" x="7308850" y="4679950"/>
          <p14:tracePt t="40752" x="7324725" y="4687888"/>
          <p14:tracePt t="40761" x="7334250" y="4697413"/>
          <p14:tracePt t="40768" x="7351713" y="4713288"/>
          <p14:tracePt t="40785" x="7385050" y="4764088"/>
          <p14:tracePt t="40801" x="7410450" y="4816475"/>
          <p14:tracePt t="40818" x="7435850" y="4892675"/>
          <p14:tracePt t="40835" x="7453313" y="4943475"/>
          <p14:tracePt t="40851" x="7453313" y="4960938"/>
          <p14:tracePt t="40868" x="7453313" y="4976813"/>
          <p14:tracePt t="40884" x="7435850" y="5011738"/>
          <p14:tracePt t="40901" x="7385050" y="5087938"/>
          <p14:tracePt t="40918" x="7324725" y="5122863"/>
          <p14:tracePt t="40935" x="7172325" y="5199063"/>
          <p14:tracePt t="40951" x="7027863" y="5249863"/>
          <p14:tracePt t="40970" x="6916738" y="5257800"/>
          <p14:tracePt t="40985" x="6797675" y="5257800"/>
          <p14:tracePt t="41002" x="6729413" y="5257800"/>
          <p14:tracePt t="41002" x="6686550" y="5241925"/>
          <p14:tracePt t="41018" x="6645275" y="5224463"/>
          <p14:tracePt t="41035" x="6610350" y="5216525"/>
          <p14:tracePt t="41052" x="6584950" y="5199063"/>
          <p14:tracePt t="41068" x="6577013" y="5189538"/>
          <p14:tracePt t="41084" x="6567488" y="5173663"/>
          <p14:tracePt t="41101" x="6559550" y="5164138"/>
          <p14:tracePt t="41118" x="6551613" y="5156200"/>
          <p14:tracePt t="41135" x="6551613" y="5148263"/>
          <p14:tracePt t="41151" x="6542088" y="5138738"/>
          <p14:tracePt t="41168" x="6542088" y="5122863"/>
          <p14:tracePt t="41168" x="6542088" y="5105400"/>
          <p14:tracePt t="41185" x="6559550" y="5087938"/>
          <p14:tracePt t="41201" x="6594475" y="5054600"/>
          <p14:tracePt t="41218" x="6635750" y="5045075"/>
          <p14:tracePt t="41234" x="6678613" y="5045075"/>
          <p14:tracePt t="41251" x="6696075" y="5045075"/>
          <p14:tracePt t="41268" x="6729413" y="5045075"/>
          <p14:tracePt t="41285" x="6772275" y="5054600"/>
          <p14:tracePt t="41301" x="6815138" y="5070475"/>
          <p14:tracePt t="41318" x="6883400" y="5080000"/>
          <p14:tracePt t="41386" x="6873875" y="5080000"/>
          <p14:tracePt t="41395" x="6865938" y="5080000"/>
          <p14:tracePt t="41403" x="6858000" y="5080000"/>
          <p14:tracePt t="41418" x="6832600" y="5080000"/>
          <p14:tracePt t="41436" x="6797675" y="5080000"/>
          <p14:tracePt t="41452" x="6754813" y="5080000"/>
          <p14:tracePt t="41468" x="6729413" y="5080000"/>
          <p14:tracePt t="41485" x="6696075" y="5080000"/>
          <p14:tracePt t="41501" x="6686550" y="5080000"/>
          <p14:tracePt t="41518" x="6678613" y="5080000"/>
          <p14:tracePt t="41535" x="6678613" y="5070475"/>
          <p14:tracePt t="41584" x="6686550" y="5070475"/>
          <p14:tracePt t="41592" x="6696075" y="5070475"/>
          <p14:tracePt t="41601" x="6729413" y="5070475"/>
          <p14:tracePt t="41618" x="6780213" y="5070475"/>
          <p14:tracePt t="41635" x="6840538" y="5080000"/>
          <p14:tracePt t="41651" x="6848475" y="5087938"/>
          <p14:tracePt t="41811" x="6840538" y="5087938"/>
          <p14:tracePt t="41818" x="6832600" y="5087938"/>
          <p14:tracePt t="41827" x="6815138" y="5087938"/>
          <p14:tracePt t="41834" x="6807200" y="5087938"/>
          <p14:tracePt t="41851" x="6789738" y="5087938"/>
          <p14:tracePt t="41868" x="6772275" y="5087938"/>
          <p14:tracePt t="41885" x="6746875" y="5087938"/>
          <p14:tracePt t="41901" x="6738938" y="5087938"/>
          <p14:tracePt t="41918" x="6721475" y="5087938"/>
          <p14:tracePt t="41983" x="6738938" y="5087938"/>
          <p14:tracePt t="41992" x="6746875" y="5087938"/>
          <p14:tracePt t="42001" x="6772275" y="5087938"/>
          <p14:tracePt t="42018" x="6807200" y="5087938"/>
          <p14:tracePt t="42035" x="6840538" y="5087938"/>
          <p14:tracePt t="42051" x="6848475" y="5087938"/>
          <p14:tracePt t="42068" x="6858000" y="5080000"/>
          <p14:tracePt t="42132" x="6840538" y="5080000"/>
          <p14:tracePt t="42140" x="6832600" y="5080000"/>
          <p14:tracePt t="42151" x="6807200" y="5080000"/>
          <p14:tracePt t="42167" x="6764338" y="5097463"/>
          <p14:tracePt t="42184" x="6729413" y="5097463"/>
          <p14:tracePt t="42304" x="6738938" y="5097463"/>
          <p14:tracePt t="42311" x="6754813" y="5097463"/>
          <p14:tracePt t="42319" x="6764338" y="5097463"/>
          <p14:tracePt t="42335" x="6772275" y="5105400"/>
          <p14:tracePt t="42352" x="6789738" y="5105400"/>
          <p14:tracePt t="42375" x="6797675" y="5105400"/>
          <p14:tracePt t="42995" x="0" y="0"/>
        </p14:tracePtLst>
        <p14:tracePtLst>
          <p14:tracePt t="47749" x="9682163" y="1881188"/>
          <p14:tracePt t="47756" x="9682163" y="1871663"/>
          <p14:tracePt t="47833" x="9690100" y="1881188"/>
          <p14:tracePt t="47842" x="9699625" y="1881188"/>
          <p14:tracePt t="47849" x="9699625" y="1889125"/>
          <p14:tracePt t="47865" x="9725025" y="1897063"/>
          <p14:tracePt t="47882" x="9758363" y="1897063"/>
          <p14:tracePt t="47898" x="9783763" y="1897063"/>
          <p14:tracePt t="47915" x="9783763" y="1906588"/>
          <p14:tracePt t="48085" x="9775825" y="1914525"/>
          <p14:tracePt t="48093" x="9767888" y="1922463"/>
          <p14:tracePt t="48101" x="9750425" y="1931988"/>
          <p14:tracePt t="48117" x="9732963" y="1931988"/>
          <p14:tracePt t="48131" x="9725025" y="1939925"/>
          <p14:tracePt t="48193" x="9725025" y="1947863"/>
          <p14:tracePt t="48201" x="9740900" y="1947863"/>
          <p14:tracePt t="48211" x="9775825" y="1947863"/>
          <p14:tracePt t="48216" x="9793288" y="1947863"/>
          <p14:tracePt t="48232" x="9801225" y="1947863"/>
          <p14:tracePt t="48232" x="9834563" y="1947863"/>
          <p14:tracePt t="48249" x="9861550" y="1947863"/>
          <p14:tracePt t="48265" x="9877425" y="1947863"/>
          <p14:tracePt t="48282" x="9886950" y="1947863"/>
          <p14:tracePt t="48298" x="9894888" y="1947863"/>
          <p14:tracePt t="48315" x="9912350" y="1947863"/>
          <p14:tracePt t="48332" x="9945688" y="1947863"/>
          <p14:tracePt t="48348" x="9971088" y="1947863"/>
          <p14:tracePt t="48367" x="9980613" y="1947863"/>
          <p14:tracePt t="48391" x="9988550" y="1947863"/>
          <p14:tracePt t="48399" x="9988550" y="1939925"/>
          <p14:tracePt t="48415" x="9996488" y="1939925"/>
          <p14:tracePt t="48432" x="9996488" y="1931988"/>
          <p14:tracePt t="48454" x="9996488" y="1922463"/>
          <p14:tracePt t="48477" x="10006013" y="1922463"/>
          <p14:tracePt t="48493" x="10021888" y="1922463"/>
          <p14:tracePt t="48498" x="10039350" y="1922463"/>
          <p14:tracePt t="48515" x="10074275" y="1922463"/>
          <p14:tracePt t="48532" x="10125075" y="1922463"/>
          <p14:tracePt t="48548" x="10201275" y="1922463"/>
          <p14:tracePt t="48565" x="10269538" y="1931988"/>
          <p14:tracePt t="48581" x="10294938" y="1931988"/>
          <p14:tracePt t="48626" x="10302875" y="1931988"/>
          <p14:tracePt t="48642" x="10312400" y="1931988"/>
          <p14:tracePt t="48735" x="10302875" y="1939925"/>
          <p14:tracePt t="48744" x="10285413" y="1947863"/>
          <p14:tracePt t="48751" x="10260013" y="1957388"/>
          <p14:tracePt t="48765" x="10201275" y="1982788"/>
          <p14:tracePt t="48781" x="10090150" y="2008188"/>
          <p14:tracePt t="48798" x="9971088" y="2066925"/>
          <p14:tracePt t="48814" x="9886950" y="2127250"/>
          <p14:tracePt t="48832" x="9826625" y="2152650"/>
          <p14:tracePt t="48848" x="9809163" y="2170113"/>
          <p14:tracePt t="48877" x="9809163" y="2178050"/>
          <p14:tracePt t="48891" x="9801225" y="2178050"/>
          <p14:tracePt t="48908" x="9793288" y="2178050"/>
          <p14:tracePt t="48924" x="9783763" y="2178050"/>
          <p14:tracePt t="48937" x="9783763" y="2185988"/>
          <p14:tracePt t="48948" x="9793288" y="2185988"/>
          <p14:tracePt t="48965" x="9844088" y="2203450"/>
          <p14:tracePt t="48982" x="9928225" y="2220913"/>
          <p14:tracePt t="48998" x="9971088" y="2220913"/>
          <p14:tracePt t="49015" x="10013950" y="2228850"/>
          <p14:tracePt t="49031" x="10056813" y="2238375"/>
          <p14:tracePt t="49048" x="10082213" y="2238375"/>
          <p14:tracePt t="49096" x="10064750" y="2238375"/>
          <p14:tracePt t="49104" x="10039350" y="2238375"/>
          <p14:tracePt t="49114" x="10021888" y="2246313"/>
          <p14:tracePt t="49131" x="9953625" y="2263775"/>
          <p14:tracePt t="49132" x="9902825" y="2271713"/>
          <p14:tracePt t="49148" x="9826625" y="2289175"/>
          <p14:tracePt t="49166" x="9767888" y="2289175"/>
          <p14:tracePt t="49182" x="9750425" y="2289175"/>
          <p14:tracePt t="49198" x="9740900" y="2289175"/>
          <p14:tracePt t="49252" x="9758363" y="2289175"/>
          <p14:tracePt t="49260" x="9793288" y="2289175"/>
          <p14:tracePt t="49267" x="9826625" y="2289175"/>
          <p14:tracePt t="49281" x="9877425" y="2279650"/>
          <p14:tracePt t="49298" x="10006013" y="2263775"/>
          <p14:tracePt t="49315" x="10047288" y="2254250"/>
          <p14:tracePt t="49369" x="10056813" y="2254250"/>
          <p14:tracePt t="49403" x="10047288" y="2254250"/>
          <p14:tracePt t="49407" x="10031413" y="2254250"/>
          <p14:tracePt t="49415" x="10013950" y="2263775"/>
          <p14:tracePt t="49431" x="9971088" y="2263775"/>
          <p14:tracePt t="49448" x="9928225" y="2263775"/>
          <p14:tracePt t="49465" x="9894888" y="2263775"/>
          <p14:tracePt t="49481" x="9869488" y="2271713"/>
          <p14:tracePt t="49498" x="9861550" y="2271713"/>
          <p14:tracePt t="49590" x="9869488" y="2271713"/>
          <p14:tracePt t="49597" x="9886950" y="2271713"/>
          <p14:tracePt t="49603" x="9894888" y="2271713"/>
          <p14:tracePt t="49615" x="9902825" y="2271713"/>
          <p14:tracePt t="49631" x="9912350" y="2271713"/>
          <p14:tracePt t="49648" x="9920288" y="2271713"/>
          <p14:tracePt t="49664" x="9928225" y="2271713"/>
          <p14:tracePt t="49698" x="9937750" y="2271713"/>
          <p14:tracePt t="49886" x="0" y="0"/>
        </p14:tracePtLst>
      </p14:laserTraceLst>
    </p:ext>
  </p:extLs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D1B72AA-C966-14A8-C237-8625819524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8104" y="3000315"/>
            <a:ext cx="2095792" cy="85737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81EBEE7-ADB4-F65C-E43A-417CD113D620}"/>
              </a:ext>
            </a:extLst>
          </p:cNvPr>
          <p:cNvSpPr/>
          <p:nvPr/>
        </p:nvSpPr>
        <p:spPr>
          <a:xfrm>
            <a:off x="5943600" y="3221665"/>
            <a:ext cx="1020726" cy="3508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331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315"/>
    </mc:Choice>
    <mc:Fallback xmlns="">
      <p:transition spd="slow" advTm="18315"/>
    </mc:Fallback>
  </mc:AlternateContent>
  <p:extLst>
    <p:ext uri="{3A86A75C-4F4B-4683-9AE1-C65F6400EC91}">
      <p14:laserTraceLst xmlns:p14="http://schemas.microsoft.com/office/powerpoint/2010/main">
        <p14:tracePtLst>
          <p14:tracePt t="2031" x="5419725" y="3633788"/>
          <p14:tracePt t="2077" x="5437188" y="3633788"/>
          <p14:tracePt t="2084" x="5470525" y="3633788"/>
          <p14:tracePt t="2095" x="5505450" y="3633788"/>
          <p14:tracePt t="2112" x="5572125" y="3633788"/>
          <p14:tracePt t="2128" x="5649913" y="3633788"/>
          <p14:tracePt t="2129" x="5665788" y="3633788"/>
          <p14:tracePt t="2145" x="5675313" y="3633788"/>
          <p14:tracePt t="2162" x="5683250" y="3633788"/>
          <p14:tracePt t="2406" x="5691188" y="3633788"/>
          <p14:tracePt t="2411" x="5700713" y="3649663"/>
          <p14:tracePt t="2420" x="5708650" y="3659188"/>
          <p14:tracePt t="2429" x="5726113" y="3675063"/>
          <p14:tracePt t="2445" x="5751513" y="3709988"/>
          <p14:tracePt t="2461" x="5768975" y="3743325"/>
          <p14:tracePt t="2478" x="5837238" y="3829050"/>
          <p14:tracePt t="2495" x="5913438" y="3905250"/>
          <p14:tracePt t="2512" x="5956300" y="3965575"/>
          <p14:tracePt t="2528" x="6015038" y="3998913"/>
          <p14:tracePt t="2545" x="6065838" y="4016375"/>
          <p14:tracePt t="2562" x="6108700" y="4024313"/>
          <p14:tracePt t="2578" x="6134100" y="4033838"/>
          <p14:tracePt t="2595" x="6151563" y="4041775"/>
          <p14:tracePt t="2624" x="6159500" y="4041775"/>
          <p14:tracePt t="2788" x="6169025" y="4041775"/>
          <p14:tracePt t="2795" x="6194425" y="4041775"/>
          <p14:tracePt t="2804" x="6227763" y="4041775"/>
          <p14:tracePt t="2812" x="6270625" y="4041775"/>
          <p14:tracePt t="2828" x="6397625" y="4041775"/>
          <p14:tracePt t="2845" x="6483350" y="4024313"/>
          <p14:tracePt t="2861" x="6542088" y="4006850"/>
          <p14:tracePt t="2878" x="6610350" y="4006850"/>
          <p14:tracePt t="2896" x="6670675" y="4016375"/>
          <p14:tracePt t="2911" x="6721475" y="4033838"/>
          <p14:tracePt t="2912" x="6764338" y="4033838"/>
          <p14:tracePt t="2928" x="6797675" y="4033838"/>
          <p14:tracePt t="2929" x="6823075" y="4033838"/>
          <p14:tracePt t="2945" x="6908800" y="4033838"/>
          <p14:tracePt t="2962" x="6951663" y="4033838"/>
          <p14:tracePt t="3008" x="6967538" y="4033838"/>
          <p14:tracePt t="3023" x="6977063" y="4024313"/>
          <p14:tracePt t="3031" x="6985000" y="4016375"/>
          <p14:tracePt t="3040" x="6992938" y="3998913"/>
          <p14:tracePt t="3047" x="7002463" y="3981450"/>
          <p14:tracePt t="3061" x="7002463" y="3956050"/>
          <p14:tracePt t="3078" x="7002463" y="3887788"/>
          <p14:tracePt t="3095" x="7002463" y="3846513"/>
          <p14:tracePt t="3111" x="7002463" y="3778250"/>
          <p14:tracePt t="3128" x="7002463" y="3717925"/>
          <p14:tracePt t="3145" x="6942138" y="3659188"/>
          <p14:tracePt t="3161" x="6873875" y="3624263"/>
          <p14:tracePt t="3178" x="6807200" y="3598863"/>
          <p14:tracePt t="3179" x="6764338" y="3590925"/>
          <p14:tracePt t="3195" x="6721475" y="3581400"/>
          <p14:tracePt t="3212" x="6704013" y="3581400"/>
          <p14:tracePt t="3228" x="6670675" y="3581400"/>
          <p14:tracePt t="3245" x="6619875" y="3581400"/>
          <p14:tracePt t="3261" x="6559550" y="3624263"/>
          <p14:tracePt t="3278" x="6534150" y="3659188"/>
          <p14:tracePt t="3294" x="6516688" y="3702050"/>
          <p14:tracePt t="3311" x="6500813" y="3760788"/>
          <p14:tracePt t="3328" x="6491288" y="3803650"/>
          <p14:tracePt t="3329" x="6491288" y="3821113"/>
          <p14:tracePt t="3345" x="6491288" y="3862388"/>
          <p14:tracePt t="3361" x="6508750" y="3914775"/>
          <p14:tracePt t="3380" x="6610350" y="3981450"/>
          <p14:tracePt t="3395" x="6696075" y="4016375"/>
          <p14:tracePt t="3411" x="6789738" y="4016375"/>
          <p14:tracePt t="3428" x="6926263" y="3998913"/>
          <p14:tracePt t="3445" x="7002463" y="3948113"/>
          <p14:tracePt t="3461" x="7045325" y="3887788"/>
          <p14:tracePt t="3478" x="7061200" y="3811588"/>
          <p14:tracePt t="3495" x="7061200" y="3717925"/>
          <p14:tracePt t="3512" x="7035800" y="3667125"/>
          <p14:tracePt t="3528" x="6959600" y="3598863"/>
          <p14:tracePt t="3545" x="6873875" y="3556000"/>
          <p14:tracePt t="3561" x="6754813" y="3548063"/>
          <p14:tracePt t="3578" x="6645275" y="3548063"/>
          <p14:tracePt t="3579" x="6594475" y="3548063"/>
          <p14:tracePt t="3595" x="6516688" y="3556000"/>
          <p14:tracePt t="3612" x="6465888" y="3598863"/>
          <p14:tracePt t="3628" x="6440488" y="3649663"/>
          <p14:tracePt t="3645" x="6432550" y="3702050"/>
          <p14:tracePt t="3661" x="6423025" y="3760788"/>
          <p14:tracePt t="3678" x="6440488" y="3846513"/>
          <p14:tracePt t="3695" x="6500813" y="3930650"/>
          <p14:tracePt t="3711" x="6602413" y="3998913"/>
          <p14:tracePt t="3728" x="6713538" y="4033838"/>
          <p14:tracePt t="3744" x="6772275" y="4033838"/>
          <p14:tracePt t="3761" x="6789738" y="4024313"/>
          <p14:tracePt t="3778" x="6789738" y="4016375"/>
          <p14:tracePt t="3795" x="6789738" y="4006850"/>
          <p14:tracePt t="4184" x="6797675" y="4006850"/>
          <p14:tracePt t="5059" x="6807200" y="4006850"/>
          <p14:tracePt t="5069" x="6823075" y="3998913"/>
          <p14:tracePt t="5077" x="6840538" y="3998913"/>
          <p14:tracePt t="5094" x="6873875" y="3990975"/>
          <p14:tracePt t="5111" x="6908800" y="3981450"/>
          <p14:tracePt t="5127" x="6916738" y="3973513"/>
          <p14:tracePt t="5144" x="6926263" y="3965575"/>
          <p14:tracePt t="5161" x="6942138" y="3948113"/>
          <p14:tracePt t="5177" x="6959600" y="3940175"/>
          <p14:tracePt t="5194" x="6967538" y="3930650"/>
          <p14:tracePt t="5211" x="6967538" y="3905250"/>
          <p14:tracePt t="5227" x="6977063" y="3887788"/>
          <p14:tracePt t="5244" x="6985000" y="3879850"/>
          <p14:tracePt t="5260" x="6992938" y="3862388"/>
          <p14:tracePt t="5277" x="6992938" y="3846513"/>
          <p14:tracePt t="5294" x="6992938" y="3836988"/>
          <p14:tracePt t="5319" x="6992938" y="3829050"/>
          <p14:tracePt t="5506" x="6992938" y="3821113"/>
          <p14:tracePt t="5514" x="6992938" y="3811588"/>
          <p14:tracePt t="5522" x="6992938" y="3803650"/>
          <p14:tracePt t="5530" x="6977063" y="3794125"/>
          <p14:tracePt t="5544" x="6967538" y="3778250"/>
          <p14:tracePt t="5545" x="6959600" y="3768725"/>
          <p14:tracePt t="5560" x="6951663" y="3752850"/>
          <p14:tracePt t="5561" x="6951663" y="3743325"/>
          <p14:tracePt t="5577" x="6942138" y="3735388"/>
          <p14:tracePt t="5594" x="6934200" y="3727450"/>
          <p14:tracePt t="5610" x="6916738" y="3717925"/>
          <p14:tracePt t="5627" x="6908800" y="3702050"/>
          <p14:tracePt t="5644" x="6899275" y="3692525"/>
          <p14:tracePt t="5676" x="6865938" y="3684588"/>
          <p14:tracePt t="5680" x="6858000" y="3675063"/>
          <p14:tracePt t="5694" x="6848475" y="3667125"/>
          <p14:tracePt t="5710" x="6832600" y="3667125"/>
          <p14:tracePt t="5727" x="6807200" y="3659188"/>
          <p14:tracePt t="5743" x="6789738" y="3659188"/>
          <p14:tracePt t="5760" x="6772275" y="3649663"/>
          <p14:tracePt t="5777" x="6746875" y="3649663"/>
          <p14:tracePt t="5794" x="6729413" y="3641725"/>
          <p14:tracePt t="5795" x="6721475" y="3641725"/>
          <p14:tracePt t="5821" x="6713538" y="3641725"/>
          <p14:tracePt t="5827" x="6713538" y="3633788"/>
          <p14:tracePt t="5844" x="6704013" y="3633788"/>
          <p14:tracePt t="5860" x="6686550" y="3633788"/>
          <p14:tracePt t="5877" x="6678613" y="3633788"/>
          <p14:tracePt t="5894" x="6670675" y="3633788"/>
          <p14:tracePt t="5910" x="6653213" y="3633788"/>
          <p14:tracePt t="5926" x="6635750" y="3633788"/>
          <p14:tracePt t="5944" x="6627813" y="3633788"/>
          <p14:tracePt t="5945" x="6619875" y="3633788"/>
          <p14:tracePt t="6031" x="6635750" y="3633788"/>
          <p14:tracePt t="6041" x="6661150" y="3641725"/>
          <p14:tracePt t="6049" x="6696075" y="3659188"/>
          <p14:tracePt t="6060" x="6729413" y="3667125"/>
          <p14:tracePt t="6061" x="6789738" y="3667125"/>
          <p14:tracePt t="6077" x="6840538" y="3667125"/>
          <p14:tracePt t="6093" x="6899275" y="3659188"/>
          <p14:tracePt t="6110" x="6916738" y="3641725"/>
          <p14:tracePt t="6127" x="6942138" y="3624263"/>
          <p14:tracePt t="6143" x="6942138" y="3590925"/>
          <p14:tracePt t="6160" x="6942138" y="3565525"/>
          <p14:tracePt t="6177" x="6942138" y="3522663"/>
          <p14:tracePt t="6193" x="6942138" y="3454400"/>
          <p14:tracePt t="6210" x="6926263" y="3411538"/>
          <p14:tracePt t="6211" x="6899275" y="3360738"/>
          <p14:tracePt t="6227" x="6865938" y="3309938"/>
          <p14:tracePt t="6243" x="6815138" y="3249613"/>
          <p14:tracePt t="6260" x="6772275" y="3216275"/>
          <p14:tracePt t="6277" x="6729413" y="3198813"/>
          <p14:tracePt t="6294" x="6619875" y="3165475"/>
          <p14:tracePt t="6310" x="6526213" y="3155950"/>
          <p14:tracePt t="6327" x="6440488" y="3155950"/>
          <p14:tracePt t="6344" x="6194425" y="3165475"/>
          <p14:tracePt t="6360" x="6015038" y="3198813"/>
          <p14:tracePt t="6377" x="5870575" y="3249613"/>
          <p14:tracePt t="6394" x="5776913" y="3284538"/>
          <p14:tracePt t="6411" x="5751513" y="3309938"/>
          <p14:tracePt t="6427" x="5743575" y="3327400"/>
          <p14:tracePt t="6444" x="5743575" y="3343275"/>
          <p14:tracePt t="6445" x="5743575" y="3378200"/>
          <p14:tracePt t="6461" x="5743575" y="3386138"/>
          <p14:tracePt t="6461" x="5743575" y="3411538"/>
          <p14:tracePt t="6477" x="5802313" y="3471863"/>
          <p14:tracePt t="6494" x="5972175" y="3548063"/>
          <p14:tracePt t="6510" x="6151563" y="3590925"/>
          <p14:tracePt t="6527" x="6423025" y="3598863"/>
          <p14:tracePt t="6544" x="6661150" y="3581400"/>
          <p14:tracePt t="6560" x="6772275" y="3548063"/>
          <p14:tracePt t="6577" x="6807200" y="3522663"/>
          <p14:tracePt t="6594" x="6823075" y="3497263"/>
          <p14:tracePt t="6611" x="6823075" y="3471863"/>
          <p14:tracePt t="6627" x="6823075" y="3446463"/>
          <p14:tracePt t="6643" x="6823075" y="3411538"/>
          <p14:tracePt t="6661" x="6823075" y="3378200"/>
          <p14:tracePt t="6677" x="6823075" y="3360738"/>
          <p14:tracePt t="6694" x="6823075" y="3343275"/>
          <p14:tracePt t="6948" x="6823075" y="3352800"/>
          <p14:tracePt t="7090" x="6815138" y="3352800"/>
          <p14:tracePt t="7098" x="6797675" y="3343275"/>
          <p14:tracePt t="7110" x="6780213" y="3335338"/>
          <p14:tracePt t="7111" x="6764338" y="3317875"/>
          <p14:tracePt t="7127" x="6696075" y="3284538"/>
          <p14:tracePt t="7143" x="6577013" y="3267075"/>
          <p14:tracePt t="7160" x="6491288" y="3267075"/>
          <p14:tracePt t="7177" x="6372225" y="3267075"/>
          <p14:tracePt t="7193" x="6176963" y="3302000"/>
          <p14:tracePt t="7210" x="6049963" y="3343275"/>
          <p14:tracePt t="7227" x="5929313" y="3386138"/>
          <p14:tracePt t="7244" x="5878513" y="3411538"/>
          <p14:tracePt t="7245" x="5870575" y="3421063"/>
          <p14:tracePt t="7261" x="5862638" y="3421063"/>
          <p14:tracePt t="7277" x="5853113" y="3429000"/>
          <p14:tracePt t="7293" x="5853113" y="3454400"/>
          <p14:tracePt t="7310" x="5853113" y="3471863"/>
          <p14:tracePt t="7327" x="5853113" y="3505200"/>
          <p14:tracePt t="7344" x="5853113" y="3540125"/>
          <p14:tracePt t="7360" x="5878513" y="3573463"/>
          <p14:tracePt t="7377" x="5903913" y="3608388"/>
          <p14:tracePt t="7377" x="5921375" y="3624263"/>
          <p14:tracePt t="7393" x="5981700" y="3667125"/>
          <p14:tracePt t="7410" x="6057900" y="3684588"/>
          <p14:tracePt t="7426" x="6227763" y="3692525"/>
          <p14:tracePt t="7443" x="6397625" y="3692525"/>
          <p14:tracePt t="7460" x="6500813" y="3692525"/>
          <p14:tracePt t="7476" x="6594475" y="3692525"/>
          <p14:tracePt t="7494" x="6645275" y="3684588"/>
          <p14:tracePt t="7510" x="6686550" y="3675063"/>
          <p14:tracePt t="7511" x="6704013" y="3667125"/>
          <p14:tracePt t="7527" x="6738938" y="3659188"/>
          <p14:tracePt t="7544" x="6764338" y="3649663"/>
          <p14:tracePt t="7560" x="6789738" y="3641725"/>
          <p14:tracePt t="7577" x="6815138" y="3641725"/>
          <p14:tracePt t="7593" x="6823075" y="3641725"/>
          <p14:tracePt t="7609" x="6840538" y="3633788"/>
          <p14:tracePt t="7626" x="6858000" y="3633788"/>
          <p14:tracePt t="7643" x="6865938" y="3633788"/>
          <p14:tracePt t="7660" x="6883400" y="3633788"/>
          <p14:tracePt t="7676" x="6899275" y="3633788"/>
          <p14:tracePt t="7693" x="6916738" y="3624263"/>
          <p14:tracePt t="7710" x="6942138" y="3616325"/>
          <p14:tracePt t="7727" x="6977063" y="3608388"/>
          <p14:tracePt t="7743" x="7010400" y="3608388"/>
          <p14:tracePt t="7760" x="7045325" y="3598863"/>
          <p14:tracePt t="7761" x="7070725" y="3598863"/>
          <p14:tracePt t="7776" x="7104063" y="3590925"/>
          <p14:tracePt t="7777" x="7129463" y="3581400"/>
          <p14:tracePt t="7793" x="7146925" y="3581400"/>
          <p14:tracePt t="7810" x="7154863" y="3573463"/>
          <p14:tracePt t="7844" x="7164388" y="3573463"/>
          <p14:tracePt t="7848" x="7180263" y="3565525"/>
          <p14:tracePt t="7864" x="7189788" y="3565525"/>
          <p14:tracePt t="7889" x="7197725" y="3565525"/>
          <p14:tracePt t="8233" x="0" y="0"/>
        </p14:tracePtLst>
      </p14:laserTraceLst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1789AE4-135A-42FA-ECFB-24479F437B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38" y="373038"/>
            <a:ext cx="6291158" cy="611192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70D9AE2-FB18-762D-9FED-D2726B2DC9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9520" y="373038"/>
            <a:ext cx="3483864" cy="1983256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BECA4C69-41D5-9D71-D775-AA7BBEED5F73}"/>
              </a:ext>
            </a:extLst>
          </p:cNvPr>
          <p:cNvGrpSpPr/>
          <p:nvPr/>
        </p:nvGrpSpPr>
        <p:grpSpPr>
          <a:xfrm>
            <a:off x="7589520" y="2356294"/>
            <a:ext cx="3483864" cy="1701000"/>
            <a:chOff x="7589520" y="2356294"/>
            <a:chExt cx="3483864" cy="1701000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8C703155-0CC1-259D-5603-31D3C55BEAB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89520" y="2356294"/>
              <a:ext cx="3483864" cy="1701000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F1B39458-C7CC-DF2F-99F8-4DC14376DD1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601756" y="2784793"/>
              <a:ext cx="192190" cy="218290"/>
            </a:xfrm>
            <a:prstGeom prst="rect">
              <a:avLst/>
            </a:prstGeom>
          </p:spPr>
        </p:pic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95305D1D-BAB6-7D77-D901-20299AC8798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85773" y="4485793"/>
            <a:ext cx="2891358" cy="673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26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65"/>
    </mc:Choice>
    <mc:Fallback xmlns="">
      <p:transition spd="slow" advTm="3765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1789AE4-135A-42FA-ECFB-24479F437B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38" y="373038"/>
            <a:ext cx="6291158" cy="611192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70D9AE2-FB18-762D-9FED-D2726B2DC9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9520" y="373038"/>
            <a:ext cx="3483864" cy="1983256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BECA4C69-41D5-9D71-D775-AA7BBEED5F73}"/>
              </a:ext>
            </a:extLst>
          </p:cNvPr>
          <p:cNvGrpSpPr/>
          <p:nvPr/>
        </p:nvGrpSpPr>
        <p:grpSpPr>
          <a:xfrm>
            <a:off x="7589520" y="2356294"/>
            <a:ext cx="3483864" cy="1701000"/>
            <a:chOff x="7589520" y="2356294"/>
            <a:chExt cx="3483864" cy="1701000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8C703155-0CC1-259D-5603-31D3C55BEAB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89520" y="2356294"/>
              <a:ext cx="3483864" cy="1701000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F1B39458-C7CC-DF2F-99F8-4DC14376DD1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601756" y="2784793"/>
              <a:ext cx="192190" cy="218290"/>
            </a:xfrm>
            <a:prstGeom prst="rect">
              <a:avLst/>
            </a:prstGeom>
          </p:spPr>
        </p:pic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95305D1D-BAB6-7D77-D901-20299AC8798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85773" y="4485793"/>
            <a:ext cx="2891358" cy="673866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3D97DB6-D97C-5504-8865-FCE640BF262F}"/>
                  </a:ext>
                </a:extLst>
              </p14:cNvPr>
              <p14:cNvContentPartPr/>
              <p14:nvPr/>
            </p14:nvContentPartPr>
            <p14:xfrm>
              <a:off x="417558" y="1106472"/>
              <a:ext cx="117360" cy="676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3D97DB6-D97C-5504-8865-FCE640BF262F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11438" y="1100352"/>
                <a:ext cx="129600" cy="7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6CE75CF-38C5-9605-D24A-31968F4E35C7}"/>
                  </a:ext>
                </a:extLst>
              </p14:cNvPr>
              <p14:cNvContentPartPr/>
              <p14:nvPr/>
            </p14:nvContentPartPr>
            <p14:xfrm>
              <a:off x="1869078" y="1108992"/>
              <a:ext cx="131400" cy="698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6CE75CF-38C5-9605-D24A-31968F4E35C7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862958" y="1102872"/>
                <a:ext cx="143640" cy="8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980C25F-3C6A-3631-ADA7-B6BE4B8B21B4}"/>
                  </a:ext>
                </a:extLst>
              </p14:cNvPr>
              <p14:cNvContentPartPr/>
              <p14:nvPr/>
            </p14:nvContentPartPr>
            <p14:xfrm>
              <a:off x="516558" y="1426886"/>
              <a:ext cx="111960" cy="648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980C25F-3C6A-3631-ADA7-B6BE4B8B21B4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10438" y="1420766"/>
                <a:ext cx="124200" cy="7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FDF55211-ACA4-0BD9-470A-5BF6E4D7EF9D}"/>
                  </a:ext>
                </a:extLst>
              </p14:cNvPr>
              <p14:cNvContentPartPr/>
              <p14:nvPr/>
            </p14:nvContentPartPr>
            <p14:xfrm>
              <a:off x="1982118" y="1427246"/>
              <a:ext cx="117360" cy="6264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FDF55211-ACA4-0BD9-470A-5BF6E4D7EF9D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975998" y="1421126"/>
                <a:ext cx="129600" cy="7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409A9B8B-7166-D716-DCB2-FCA831E67C5B}"/>
                  </a:ext>
                </a:extLst>
              </p14:cNvPr>
              <p14:cNvContentPartPr/>
              <p14:nvPr/>
            </p14:nvContentPartPr>
            <p14:xfrm>
              <a:off x="470118" y="2054202"/>
              <a:ext cx="107280" cy="7812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409A9B8B-7166-D716-DCB2-FCA831E67C5B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463998" y="2048082"/>
                <a:ext cx="119520" cy="90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8AC32AB0-6455-F5CF-7E95-DA519D4FC23A}"/>
                  </a:ext>
                </a:extLst>
              </p14:cNvPr>
              <p14:cNvContentPartPr/>
              <p14:nvPr/>
            </p14:nvContentPartPr>
            <p14:xfrm>
              <a:off x="1925598" y="2058882"/>
              <a:ext cx="101880" cy="6120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8AC32AB0-6455-F5CF-7E95-DA519D4FC23A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1919478" y="2052762"/>
                <a:ext cx="114120" cy="7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AA063DFA-1479-3A89-46B6-326C964E3385}"/>
                  </a:ext>
                </a:extLst>
              </p14:cNvPr>
              <p14:cNvContentPartPr/>
              <p14:nvPr/>
            </p14:nvContentPartPr>
            <p14:xfrm>
              <a:off x="381198" y="2381442"/>
              <a:ext cx="89640" cy="6120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AA063DFA-1479-3A89-46B6-326C964E3385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375078" y="2375322"/>
                <a:ext cx="101880" cy="7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F7CE8311-F069-03C6-29CD-8B788B37C163}"/>
                  </a:ext>
                </a:extLst>
              </p14:cNvPr>
              <p14:cNvContentPartPr/>
              <p14:nvPr/>
            </p14:nvContentPartPr>
            <p14:xfrm>
              <a:off x="1842438" y="2392962"/>
              <a:ext cx="105840" cy="5868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F7CE8311-F069-03C6-29CD-8B788B37C163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1836318" y="2386842"/>
                <a:ext cx="118080" cy="7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7B2CBE02-E9A9-795F-DF15-A84BBE6BF96E}"/>
                  </a:ext>
                </a:extLst>
              </p14:cNvPr>
              <p14:cNvContentPartPr/>
              <p14:nvPr/>
            </p14:nvContentPartPr>
            <p14:xfrm>
              <a:off x="429438" y="3018665"/>
              <a:ext cx="105480" cy="7488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7B2CBE02-E9A9-795F-DF15-A84BBE6BF96E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423318" y="3012545"/>
                <a:ext cx="117720" cy="8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3B030780-0CCF-B13D-DB43-73FDD7BFEEEB}"/>
                  </a:ext>
                </a:extLst>
              </p14:cNvPr>
              <p14:cNvContentPartPr/>
              <p14:nvPr/>
            </p14:nvContentPartPr>
            <p14:xfrm>
              <a:off x="1884918" y="3039185"/>
              <a:ext cx="120960" cy="5868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3B030780-0CCF-B13D-DB43-73FDD7BFEEEB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1878798" y="3033065"/>
                <a:ext cx="133200" cy="7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6A49170C-608C-27CA-2A99-8B962195F83F}"/>
                  </a:ext>
                </a:extLst>
              </p14:cNvPr>
              <p14:cNvContentPartPr/>
              <p14:nvPr/>
            </p14:nvContentPartPr>
            <p14:xfrm>
              <a:off x="393078" y="3337985"/>
              <a:ext cx="111600" cy="561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6A49170C-608C-27CA-2A99-8B962195F83F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386958" y="3331865"/>
                <a:ext cx="123840" cy="6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75E3D2CD-0740-03AA-5EA9-E55D58593DC4}"/>
                  </a:ext>
                </a:extLst>
              </p14:cNvPr>
              <p14:cNvContentPartPr/>
              <p14:nvPr/>
            </p14:nvContentPartPr>
            <p14:xfrm>
              <a:off x="1861158" y="3350585"/>
              <a:ext cx="119160" cy="5652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75E3D2CD-0740-03AA-5EA9-E55D58593DC4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1855038" y="3344465"/>
                <a:ext cx="131400" cy="6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9503CDC0-D185-2C6D-E364-A713DD98EB8C}"/>
                  </a:ext>
                </a:extLst>
              </p14:cNvPr>
              <p14:cNvContentPartPr/>
              <p14:nvPr/>
            </p14:nvContentPartPr>
            <p14:xfrm>
              <a:off x="389118" y="3661644"/>
              <a:ext cx="109080" cy="6048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9503CDC0-D185-2C6D-E364-A713DD98EB8C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382998" y="3655524"/>
                <a:ext cx="121320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1A3D16B8-C169-4A6A-62B8-188ADCA57A4D}"/>
                  </a:ext>
                </a:extLst>
              </p14:cNvPr>
              <p14:cNvContentPartPr/>
              <p14:nvPr/>
            </p14:nvContentPartPr>
            <p14:xfrm>
              <a:off x="1857198" y="3677484"/>
              <a:ext cx="129960" cy="5976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1A3D16B8-C169-4A6A-62B8-188ADCA57A4D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1851078" y="3671364"/>
                <a:ext cx="1422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41C6FA84-52C7-AF38-9F4E-7EF93289461C}"/>
                  </a:ext>
                </a:extLst>
              </p14:cNvPr>
              <p14:cNvContentPartPr/>
              <p14:nvPr/>
            </p14:nvContentPartPr>
            <p14:xfrm>
              <a:off x="426918" y="3984924"/>
              <a:ext cx="92520" cy="5904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41C6FA84-52C7-AF38-9F4E-7EF93289461C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420798" y="3978804"/>
                <a:ext cx="104760" cy="7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41878D9F-816C-FD04-45E2-44D59311CCD1}"/>
                  </a:ext>
                </a:extLst>
              </p14:cNvPr>
              <p14:cNvContentPartPr/>
              <p14:nvPr/>
            </p14:nvContentPartPr>
            <p14:xfrm>
              <a:off x="1889598" y="3986364"/>
              <a:ext cx="114840" cy="6120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41878D9F-816C-FD04-45E2-44D59311CCD1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1883478" y="3980244"/>
                <a:ext cx="127080" cy="7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5A2B9930-02C0-021F-48E6-A6B4337C5D83}"/>
                  </a:ext>
                </a:extLst>
              </p14:cNvPr>
              <p14:cNvContentPartPr/>
              <p14:nvPr/>
            </p14:nvContentPartPr>
            <p14:xfrm>
              <a:off x="307038" y="4626117"/>
              <a:ext cx="96840" cy="5652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5A2B9930-02C0-021F-48E6-A6B4337C5D83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300918" y="4619997"/>
                <a:ext cx="109080" cy="6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6516EC97-4FAD-20A2-8397-427108211A5B}"/>
                  </a:ext>
                </a:extLst>
              </p14:cNvPr>
              <p14:cNvContentPartPr/>
              <p14:nvPr/>
            </p14:nvContentPartPr>
            <p14:xfrm>
              <a:off x="1773318" y="4629717"/>
              <a:ext cx="113760" cy="6264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6516EC97-4FAD-20A2-8397-427108211A5B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1767198" y="4623597"/>
                <a:ext cx="126000" cy="7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5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12AC01CC-C543-FBB3-70CB-40C5B4893549}"/>
                  </a:ext>
                </a:extLst>
              </p14:cNvPr>
              <p14:cNvContentPartPr/>
              <p14:nvPr/>
            </p14:nvContentPartPr>
            <p14:xfrm>
              <a:off x="381918" y="4939677"/>
              <a:ext cx="96840" cy="6948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12AC01CC-C543-FBB3-70CB-40C5B4893549}"/>
                  </a:ext>
                </a:extLst>
              </p:cNvPr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375798" y="4933557"/>
                <a:ext cx="109080" cy="8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7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57F4121E-F2C8-152D-9875-5437D6A88791}"/>
                  </a:ext>
                </a:extLst>
              </p14:cNvPr>
              <p14:cNvContentPartPr/>
              <p14:nvPr/>
            </p14:nvContentPartPr>
            <p14:xfrm>
              <a:off x="1835598" y="4953717"/>
              <a:ext cx="117000" cy="5616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57F4121E-F2C8-152D-9875-5437D6A88791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1829478" y="4947597"/>
                <a:ext cx="129240" cy="6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9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2482A722-D0A5-6732-EB6F-B83C93F822B7}"/>
                  </a:ext>
                </a:extLst>
              </p14:cNvPr>
              <p14:cNvContentPartPr/>
              <p14:nvPr/>
            </p14:nvContentPartPr>
            <p14:xfrm>
              <a:off x="406038" y="5255397"/>
              <a:ext cx="86040" cy="7092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2482A722-D0A5-6732-EB6F-B83C93F822B7}"/>
                  </a:ext>
                </a:extLst>
              </p:cNvPr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399918" y="5249277"/>
                <a:ext cx="98280" cy="8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1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BCF71F1B-DC2C-6E6F-3FC7-39E61F1F63D4}"/>
                  </a:ext>
                </a:extLst>
              </p14:cNvPr>
              <p14:cNvContentPartPr/>
              <p14:nvPr/>
            </p14:nvContentPartPr>
            <p14:xfrm>
              <a:off x="1851798" y="5265477"/>
              <a:ext cx="115920" cy="65880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BCF71F1B-DC2C-6E6F-3FC7-39E61F1F63D4}"/>
                  </a:ext>
                </a:extLst>
              </p:cNvPr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1845678" y="5259357"/>
                <a:ext cx="128160" cy="7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3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B14D458D-8E84-AB89-E163-FC8D79E5FEAA}"/>
                  </a:ext>
                </a:extLst>
              </p14:cNvPr>
              <p14:cNvContentPartPr/>
              <p14:nvPr/>
            </p14:nvContentPartPr>
            <p14:xfrm>
              <a:off x="404958" y="5588060"/>
              <a:ext cx="100080" cy="6048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B14D458D-8E84-AB89-E163-FC8D79E5FEAA}"/>
                  </a:ext>
                </a:extLst>
              </p:cNvPr>
              <p:cNvPicPr/>
              <p:nvPr/>
            </p:nvPicPr>
            <p:blipFill>
              <a:blip r:embed="rId54"/>
              <a:stretch>
                <a:fillRect/>
              </a:stretch>
            </p:blipFill>
            <p:spPr>
              <a:xfrm>
                <a:off x="398838" y="5581940"/>
                <a:ext cx="112320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5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7EEBF62B-F172-22D7-EE64-04F20E18CC63}"/>
                  </a:ext>
                </a:extLst>
              </p14:cNvPr>
              <p14:cNvContentPartPr/>
              <p14:nvPr/>
            </p14:nvContentPartPr>
            <p14:xfrm>
              <a:off x="1864038" y="5581940"/>
              <a:ext cx="99000" cy="73440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7EEBF62B-F172-22D7-EE64-04F20E18CC63}"/>
                  </a:ext>
                </a:extLst>
              </p:cNvPr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1857918" y="5575820"/>
                <a:ext cx="111240" cy="8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7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3DE27172-30EE-A1A2-67C3-E64609C16D77}"/>
                  </a:ext>
                </a:extLst>
              </p14:cNvPr>
              <p14:cNvContentPartPr/>
              <p14:nvPr/>
            </p14:nvContentPartPr>
            <p14:xfrm>
              <a:off x="403518" y="5894060"/>
              <a:ext cx="96120" cy="71640"/>
            </p14:xfrm>
          </p:contentPart>
        </mc:Choice>
        <mc:Fallback xmlns=""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3DE27172-30EE-A1A2-67C3-E64609C16D77}"/>
                  </a:ext>
                </a:extLst>
              </p:cNvPr>
              <p:cNvPicPr/>
              <p:nvPr/>
            </p:nvPicPr>
            <p:blipFill>
              <a:blip r:embed="rId58"/>
              <a:stretch>
                <a:fillRect/>
              </a:stretch>
            </p:blipFill>
            <p:spPr>
              <a:xfrm>
                <a:off x="397398" y="5887940"/>
                <a:ext cx="108360" cy="83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9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1BDDF0D5-2F10-456C-AAE8-B38A8F4F2C5C}"/>
                  </a:ext>
                </a:extLst>
              </p14:cNvPr>
              <p14:cNvContentPartPr/>
              <p14:nvPr/>
            </p14:nvContentPartPr>
            <p14:xfrm>
              <a:off x="1855758" y="5905580"/>
              <a:ext cx="116280" cy="58680"/>
            </p14:xfrm>
          </p:contentPart>
        </mc:Choice>
        <mc:Fallback xmlns=""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1BDDF0D5-2F10-456C-AAE8-B38A8F4F2C5C}"/>
                  </a:ext>
                </a:extLst>
              </p:cNvPr>
              <p:cNvPicPr/>
              <p:nvPr/>
            </p:nvPicPr>
            <p:blipFill>
              <a:blip r:embed="rId60"/>
              <a:stretch>
                <a:fillRect/>
              </a:stretch>
            </p:blipFill>
            <p:spPr>
              <a:xfrm>
                <a:off x="1849638" y="5899460"/>
                <a:ext cx="128520" cy="70920"/>
              </a:xfrm>
              <a:prstGeom prst="rect">
                <a:avLst/>
              </a:prstGeom>
            </p:spPr>
          </p:pic>
        </mc:Fallback>
      </mc:AlternateContent>
      <p:sp>
        <p:nvSpPr>
          <p:cNvPr id="34" name="Rectangle 33">
            <a:extLst>
              <a:ext uri="{FF2B5EF4-FFF2-40B4-BE49-F238E27FC236}">
                <a16:creationId xmlns:a16="http://schemas.microsoft.com/office/drawing/2014/main" id="{FF6C27A2-14C6-A84C-D6D6-6B789A0CCCE2}"/>
              </a:ext>
            </a:extLst>
          </p:cNvPr>
          <p:cNvSpPr/>
          <p:nvPr/>
        </p:nvSpPr>
        <p:spPr>
          <a:xfrm>
            <a:off x="8598718" y="5584868"/>
            <a:ext cx="146546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0" cap="none" spc="0" dirty="0">
                <a:ln w="0"/>
                <a:solidFill>
                  <a:srgbClr val="FF0000"/>
                </a:solidFill>
              </a:rPr>
              <a:t>зміни тонів</a:t>
            </a:r>
            <a:endParaRPr lang="en-US" sz="2000" b="0" cap="none" spc="0" dirty="0">
              <a:ln w="0"/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078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61"/>
    </mc:Choice>
    <mc:Fallback xmlns="">
      <p:transition spd="slow" advTm="536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1789AE4-135A-42FA-ECFB-24479F437B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38" y="373038"/>
            <a:ext cx="6291158" cy="611192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3A91B5E-3CA2-0F93-B3E5-3D91FC59BE6B}"/>
              </a:ext>
            </a:extLst>
          </p:cNvPr>
          <p:cNvSpPr/>
          <p:nvPr/>
        </p:nvSpPr>
        <p:spPr>
          <a:xfrm>
            <a:off x="8009833" y="373038"/>
            <a:ext cx="249940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cap="none" spc="0" dirty="0">
                <a:ln w="0"/>
              </a:rPr>
              <a:t>зміни приголосних</a:t>
            </a:r>
            <a:endParaRPr lang="en-US" sz="2000" b="1" cap="none" spc="0" dirty="0">
              <a:ln w="0"/>
            </a:endParaRPr>
          </a:p>
        </p:txBody>
      </p:sp>
    </p:spTree>
    <p:extLst>
      <p:ext uri="{BB962C8B-B14F-4D97-AF65-F5344CB8AC3E}">
        <p14:creationId xmlns:p14="http://schemas.microsoft.com/office/powerpoint/2010/main" val="111619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334"/>
    </mc:Choice>
    <mc:Fallback xmlns="">
      <p:transition spd="slow" advTm="11334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1789AE4-135A-42FA-ECFB-24479F437B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38" y="373038"/>
            <a:ext cx="6291158" cy="611192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3A91B5E-3CA2-0F93-B3E5-3D91FC59BE6B}"/>
              </a:ext>
            </a:extLst>
          </p:cNvPr>
          <p:cNvSpPr/>
          <p:nvPr/>
        </p:nvSpPr>
        <p:spPr>
          <a:xfrm>
            <a:off x="8009833" y="373038"/>
            <a:ext cx="249940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cap="none" spc="0" dirty="0">
                <a:ln w="0"/>
              </a:rPr>
              <a:t>зміни приголосних</a:t>
            </a:r>
            <a:endParaRPr lang="en-US" sz="2000" b="1" cap="none" spc="0" dirty="0">
              <a:ln w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E5A21F1-90A4-4CCC-E5B1-051ACE100FBD}"/>
                  </a:ext>
                </a:extLst>
              </p14:cNvPr>
              <p14:cNvContentPartPr/>
              <p14:nvPr/>
            </p14:nvContentPartPr>
            <p14:xfrm>
              <a:off x="806160" y="885755"/>
              <a:ext cx="360" cy="3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E5A21F1-90A4-4CCC-E5B1-051ACE100FBD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34520" y="741755"/>
                <a:ext cx="144000" cy="28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C6731B1-BD30-FB2F-B0B9-CE43E83D596C}"/>
                  </a:ext>
                </a:extLst>
              </p14:cNvPr>
              <p14:cNvContentPartPr/>
              <p14:nvPr/>
            </p14:nvContentPartPr>
            <p14:xfrm>
              <a:off x="2190720" y="879275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C6731B1-BD30-FB2F-B0B9-CE43E83D596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118720" y="735635"/>
                <a:ext cx="144000" cy="28800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D05F56BF-9FF3-78D5-3032-656282E67A7D}"/>
              </a:ext>
            </a:extLst>
          </p:cNvPr>
          <p:cNvSpPr/>
          <p:nvPr/>
        </p:nvSpPr>
        <p:spPr>
          <a:xfrm>
            <a:off x="6593720" y="773148"/>
            <a:ext cx="65274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d &gt; l</a:t>
            </a:r>
            <a:endParaRPr lang="en-US" sz="2000" b="1" cap="none" spc="0" dirty="0">
              <a:ln w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F8F1A8C-7506-EAF0-B7FB-23FDBB7A8EA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93720" y="1173258"/>
            <a:ext cx="2284974" cy="274458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CD8095C-4E94-B988-724C-61A3BB49B3A4}"/>
              </a:ext>
            </a:extLst>
          </p:cNvPr>
          <p:cNvCxnSpPr/>
          <p:nvPr/>
        </p:nvCxnSpPr>
        <p:spPr>
          <a:xfrm>
            <a:off x="7666189" y="1312617"/>
            <a:ext cx="23571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227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12"/>
    </mc:Choice>
    <mc:Fallback xmlns="">
      <p:transition spd="slow" advTm="3812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1789AE4-135A-42FA-ECFB-24479F437B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38" y="373038"/>
            <a:ext cx="6291158" cy="611192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3A91B5E-3CA2-0F93-B3E5-3D91FC59BE6B}"/>
              </a:ext>
            </a:extLst>
          </p:cNvPr>
          <p:cNvSpPr/>
          <p:nvPr/>
        </p:nvSpPr>
        <p:spPr>
          <a:xfrm>
            <a:off x="8009833" y="373038"/>
            <a:ext cx="249940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cap="none" spc="0" dirty="0">
                <a:ln w="0"/>
              </a:rPr>
              <a:t>зміни приголосних</a:t>
            </a:r>
            <a:endParaRPr lang="en-US" sz="2000" b="1" cap="none" spc="0" dirty="0">
              <a:ln w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5F56BF-9FF3-78D5-3032-656282E67A7D}"/>
              </a:ext>
            </a:extLst>
          </p:cNvPr>
          <p:cNvSpPr/>
          <p:nvPr/>
        </p:nvSpPr>
        <p:spPr>
          <a:xfrm>
            <a:off x="6593720" y="773148"/>
            <a:ext cx="65274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d &gt; l</a:t>
            </a:r>
            <a:endParaRPr lang="en-US" sz="2000" b="1" cap="none" spc="0" dirty="0">
              <a:ln w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A66744D-F88D-AD2D-7A01-75DEE5FC446A}"/>
              </a:ext>
            </a:extLst>
          </p:cNvPr>
          <p:cNvGrpSpPr/>
          <p:nvPr/>
        </p:nvGrpSpPr>
        <p:grpSpPr>
          <a:xfrm>
            <a:off x="6593720" y="1173258"/>
            <a:ext cx="2284974" cy="274458"/>
            <a:chOff x="6593720" y="1173258"/>
            <a:chExt cx="2284974" cy="274458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BF8F1A8C-7506-EAF0-B7FB-23FDBB7A8E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593720" y="1173258"/>
              <a:ext cx="2284974" cy="274458"/>
            </a:xfrm>
            <a:prstGeom prst="rect">
              <a:avLst/>
            </a:prstGeom>
          </p:spPr>
        </p:pic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DCD8095C-4E94-B988-724C-61A3BB49B3A4}"/>
                </a:ext>
              </a:extLst>
            </p:cNvPr>
            <p:cNvCxnSpPr/>
            <p:nvPr/>
          </p:nvCxnSpPr>
          <p:spPr>
            <a:xfrm>
              <a:off x="7666189" y="1312617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CD5FEE14-D3DF-1738-06E0-D464B1ACBE4F}"/>
                  </a:ext>
                </a:extLst>
              </p14:cNvPr>
              <p14:cNvContentPartPr/>
              <p14:nvPr/>
            </p14:nvContentPartPr>
            <p14:xfrm>
              <a:off x="887652" y="5370725"/>
              <a:ext cx="360" cy="3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CD5FEE14-D3DF-1738-06E0-D464B1ACBE4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16012" y="5226725"/>
                <a:ext cx="144000" cy="28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C9474612-9157-2E13-F14A-B24507566B84}"/>
                  </a:ext>
                </a:extLst>
              </p14:cNvPr>
              <p14:cNvContentPartPr/>
              <p14:nvPr/>
            </p14:nvContentPartPr>
            <p14:xfrm>
              <a:off x="2316852" y="5370725"/>
              <a:ext cx="360" cy="3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C9474612-9157-2E13-F14A-B24507566B84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244852" y="5226725"/>
                <a:ext cx="144000" cy="288000"/>
              </a:xfrm>
              <a:prstGeom prst="rect">
                <a:avLst/>
              </a:prstGeom>
            </p:spPr>
          </p:pic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D047876F-2591-C563-EDA6-036E5E72040C}"/>
              </a:ext>
            </a:extLst>
          </p:cNvPr>
          <p:cNvSpPr/>
          <p:nvPr/>
        </p:nvSpPr>
        <p:spPr>
          <a:xfrm>
            <a:off x="9642063" y="777478"/>
            <a:ext cx="72648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d &gt; n</a:t>
            </a:r>
            <a:endParaRPr lang="en-US" sz="2000" b="1" cap="none" spc="0" dirty="0">
              <a:ln w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0732414-CD02-A55C-071F-BA3D376B758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642063" y="1174466"/>
            <a:ext cx="2284975" cy="276302"/>
          </a:xfrm>
          <a:prstGeom prst="rect">
            <a:avLst/>
          </a:prstGeom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5B3BBA5-08F5-4C03-25C1-A52CA3C4AE59}"/>
              </a:ext>
            </a:extLst>
          </p:cNvPr>
          <p:cNvCxnSpPr/>
          <p:nvPr/>
        </p:nvCxnSpPr>
        <p:spPr>
          <a:xfrm>
            <a:off x="10692920" y="1316947"/>
            <a:ext cx="23571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1595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37"/>
    </mc:Choice>
    <mc:Fallback xmlns="">
      <p:transition spd="slow" advTm="3937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1789AE4-135A-42FA-ECFB-24479F437B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38" y="373038"/>
            <a:ext cx="6291158" cy="611192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3A91B5E-3CA2-0F93-B3E5-3D91FC59BE6B}"/>
              </a:ext>
            </a:extLst>
          </p:cNvPr>
          <p:cNvSpPr/>
          <p:nvPr/>
        </p:nvSpPr>
        <p:spPr>
          <a:xfrm>
            <a:off x="8009833" y="373038"/>
            <a:ext cx="249940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cap="none" spc="0" dirty="0">
                <a:ln w="0"/>
              </a:rPr>
              <a:t>зміни приголосних</a:t>
            </a:r>
            <a:endParaRPr lang="en-US" sz="2000" b="1" cap="none" spc="0" dirty="0">
              <a:ln w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5F56BF-9FF3-78D5-3032-656282E67A7D}"/>
              </a:ext>
            </a:extLst>
          </p:cNvPr>
          <p:cNvSpPr/>
          <p:nvPr/>
        </p:nvSpPr>
        <p:spPr>
          <a:xfrm>
            <a:off x="6593720" y="773148"/>
            <a:ext cx="65274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d &gt; l</a:t>
            </a:r>
            <a:endParaRPr lang="en-US" sz="2000" b="1" cap="none" spc="0" dirty="0">
              <a:ln w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A66744D-F88D-AD2D-7A01-75DEE5FC446A}"/>
              </a:ext>
            </a:extLst>
          </p:cNvPr>
          <p:cNvGrpSpPr/>
          <p:nvPr/>
        </p:nvGrpSpPr>
        <p:grpSpPr>
          <a:xfrm>
            <a:off x="6593720" y="1173258"/>
            <a:ext cx="2284974" cy="274458"/>
            <a:chOff x="6593720" y="1173258"/>
            <a:chExt cx="2284974" cy="274458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BF8F1A8C-7506-EAF0-B7FB-23FDBB7A8E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593720" y="1173258"/>
              <a:ext cx="2284974" cy="274458"/>
            </a:xfrm>
            <a:prstGeom prst="rect">
              <a:avLst/>
            </a:prstGeom>
          </p:spPr>
        </p:pic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DCD8095C-4E94-B988-724C-61A3BB49B3A4}"/>
                </a:ext>
              </a:extLst>
            </p:cNvPr>
            <p:cNvCxnSpPr/>
            <p:nvPr/>
          </p:nvCxnSpPr>
          <p:spPr>
            <a:xfrm>
              <a:off x="7666189" y="1312617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D047876F-2591-C563-EDA6-036E5E72040C}"/>
              </a:ext>
            </a:extLst>
          </p:cNvPr>
          <p:cNvSpPr/>
          <p:nvPr/>
        </p:nvSpPr>
        <p:spPr>
          <a:xfrm>
            <a:off x="9642063" y="777478"/>
            <a:ext cx="72648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d &gt; n</a:t>
            </a:r>
            <a:endParaRPr lang="en-US" sz="2000" b="1" cap="none" spc="0" dirty="0">
              <a:ln w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701569C-4176-0036-70F8-969219A673DC}"/>
              </a:ext>
            </a:extLst>
          </p:cNvPr>
          <p:cNvGrpSpPr/>
          <p:nvPr/>
        </p:nvGrpSpPr>
        <p:grpSpPr>
          <a:xfrm>
            <a:off x="9642063" y="1174466"/>
            <a:ext cx="2284975" cy="276302"/>
            <a:chOff x="9222665" y="1170136"/>
            <a:chExt cx="2284975" cy="276302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F0732414-CD02-A55C-071F-BA3D376B758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222665" y="1170136"/>
              <a:ext cx="2284975" cy="276302"/>
            </a:xfrm>
            <a:prstGeom prst="rect">
              <a:avLst/>
            </a:prstGeom>
          </p:spPr>
        </p:pic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35B3BBA5-08F5-4C03-25C1-A52CA3C4AE59}"/>
                </a:ext>
              </a:extLst>
            </p:cNvPr>
            <p:cNvCxnSpPr/>
            <p:nvPr/>
          </p:nvCxnSpPr>
          <p:spPr>
            <a:xfrm>
              <a:off x="10273522" y="1312617"/>
              <a:ext cx="2357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E56FA88-713D-86B1-9546-EECD42EE9ED1}"/>
                  </a:ext>
                </a:extLst>
              </p14:cNvPr>
              <p14:cNvContentPartPr/>
              <p14:nvPr/>
            </p14:nvContentPartPr>
            <p14:xfrm>
              <a:off x="993852" y="1527005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E56FA88-713D-86B1-9546-EECD42EE9ED1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22212" y="1383005"/>
                <a:ext cx="144000" cy="28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D2C6D41D-0806-394D-5C72-274DACAC339B}"/>
                  </a:ext>
                </a:extLst>
              </p14:cNvPr>
              <p14:cNvContentPartPr/>
              <p14:nvPr/>
            </p14:nvContentPartPr>
            <p14:xfrm>
              <a:off x="2467692" y="1517285"/>
              <a:ext cx="78840" cy="972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D2C6D41D-0806-394D-5C72-274DACAC339B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396052" y="1373645"/>
                <a:ext cx="222480" cy="29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0FE05306-5BC0-6CFC-6DDA-BC1D323596A8}"/>
                  </a:ext>
                </a:extLst>
              </p14:cNvPr>
              <p14:cNvContentPartPr/>
              <p14:nvPr/>
            </p14:nvContentPartPr>
            <p14:xfrm>
              <a:off x="940572" y="2174645"/>
              <a:ext cx="360" cy="36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0FE05306-5BC0-6CFC-6DDA-BC1D323596A8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68932" y="2030645"/>
                <a:ext cx="144000" cy="28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3E953DF7-D475-7905-996A-4D8DB64C1C79}"/>
                  </a:ext>
                </a:extLst>
              </p14:cNvPr>
              <p14:cNvContentPartPr/>
              <p14:nvPr/>
            </p14:nvContentPartPr>
            <p14:xfrm>
              <a:off x="2387772" y="2166005"/>
              <a:ext cx="97200" cy="36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3E953DF7-D475-7905-996A-4D8DB64C1C79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315772" y="2022365"/>
                <a:ext cx="240840" cy="288000"/>
              </a:xfrm>
              <a:prstGeom prst="rect">
                <a:avLst/>
              </a:prstGeom>
            </p:spPr>
          </p:pic>
        </mc:Fallback>
      </mc:AlternateContent>
      <p:sp>
        <p:nvSpPr>
          <p:cNvPr id="18" name="Rectangle 17">
            <a:extLst>
              <a:ext uri="{FF2B5EF4-FFF2-40B4-BE49-F238E27FC236}">
                <a16:creationId xmlns:a16="http://schemas.microsoft.com/office/drawing/2014/main" id="{FD414B65-155D-30ED-525A-4EA2CB2FAFD9}"/>
              </a:ext>
            </a:extLst>
          </p:cNvPr>
          <p:cNvSpPr/>
          <p:nvPr/>
        </p:nvSpPr>
        <p:spPr>
          <a:xfrm>
            <a:off x="6593720" y="1517285"/>
            <a:ext cx="83869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</a:rPr>
              <a:t>g &gt; ng</a:t>
            </a:r>
            <a:endParaRPr lang="en-US" sz="2000" b="1" cap="none" spc="0" dirty="0">
              <a:ln w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94293E2A-E042-2236-4DA5-212D46A14B1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593720" y="1917395"/>
            <a:ext cx="2738430" cy="26726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B70139A-B6F9-199A-99F3-CA3C499E00A6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593720" y="2191940"/>
            <a:ext cx="2284975" cy="264925"/>
          </a:xfrm>
          <a:prstGeom prst="rect">
            <a:avLst/>
          </a:prstGeom>
        </p:spPr>
      </p:pic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21AA66F-A93D-425F-322D-6E6C82ACC463}"/>
              </a:ext>
            </a:extLst>
          </p:cNvPr>
          <p:cNvCxnSpPr/>
          <p:nvPr/>
        </p:nvCxnSpPr>
        <p:spPr>
          <a:xfrm>
            <a:off x="7556464" y="2321604"/>
            <a:ext cx="23571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69915D54-F1B3-14AF-5B67-568B1C3776AF}"/>
              </a:ext>
            </a:extLst>
          </p:cNvPr>
          <p:cNvCxnSpPr>
            <a:cxnSpLocks/>
          </p:cNvCxnSpPr>
          <p:nvPr/>
        </p:nvCxnSpPr>
        <p:spPr>
          <a:xfrm>
            <a:off x="7836093" y="2065295"/>
            <a:ext cx="16197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3616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20"/>
    </mc:Choice>
    <mc:Fallback xmlns="">
      <p:transition spd="slow" advTm="1142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</TotalTime>
  <Words>661</Words>
  <Application>Microsoft Office PowerPoint</Application>
  <PresentationFormat>Widescreen</PresentationFormat>
  <Paragraphs>282</Paragraphs>
  <Slides>33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Aptos</vt:lpstr>
      <vt:lpstr>Aptos Display</vt:lpstr>
      <vt:lpstr>Arial</vt:lpstr>
      <vt:lpstr>Calibri</vt:lpstr>
      <vt:lpstr>Office Theme</vt:lpstr>
      <vt:lpstr>Задача 1: Фучжоу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Daria Kryvosheieva</dc:creator>
  <cp:lastModifiedBy>Daria Kryvosheieva</cp:lastModifiedBy>
  <cp:revision>3</cp:revision>
  <dcterms:created xsi:type="dcterms:W3CDTF">2024-06-22T21:33:07Z</dcterms:created>
  <dcterms:modified xsi:type="dcterms:W3CDTF">2024-06-23T19:17:02Z</dcterms:modified>
</cp:coreProperties>
</file>