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70" r:id="rId10"/>
    <p:sldId id="264" r:id="rId11"/>
    <p:sldId id="271" r:id="rId12"/>
    <p:sldId id="272" r:id="rId13"/>
    <p:sldId id="265" r:id="rId14"/>
    <p:sldId id="266" r:id="rId15"/>
    <p:sldId id="267" r:id="rId16"/>
    <p:sldId id="273" r:id="rId17"/>
    <p:sldId id="268" r:id="rId18"/>
    <p:sldId id="269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90" r:id="rId34"/>
    <p:sldId id="288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4" r:id="rId48"/>
    <p:sldId id="303" r:id="rId49"/>
    <p:sldId id="305" r:id="rId50"/>
    <p:sldId id="306" r:id="rId51"/>
    <p:sldId id="307" r:id="rId52"/>
    <p:sldId id="308" r:id="rId53"/>
    <p:sldId id="309" r:id="rId54"/>
    <p:sldId id="310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A5135B-5615-7AC4-54C6-333869B932A7}" v="264" dt="2024-06-16T07:19:32.660"/>
    <p1510:client id="{2B1914BD-B21F-D308-C212-03EE84019847}" v="12" dt="2024-06-16T02:43:11.255"/>
    <p1510:client id="{3F255127-27D6-9ED3-75F3-75E5D854F05E}" v="2216" dt="2024-06-16T07:08:59.819"/>
    <p1510:client id="{E4005978-5566-F347-2667-641BB214BC47}" v="1006" dt="2024-06-16T05:02:42.8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79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a Kryvosheieva" userId="3bfe3449aa7f2677" providerId="Windows Live" clId="Web-{01A5135B-5615-7AC4-54C6-333869B932A7}"/>
    <pc:docChg chg="addSld modSld">
      <pc:chgData name="Daria Kryvosheieva" userId="3bfe3449aa7f2677" providerId="Windows Live" clId="Web-{01A5135B-5615-7AC4-54C6-333869B932A7}" dt="2024-06-16T07:19:32.660" v="262"/>
      <pc:docMkLst>
        <pc:docMk/>
      </pc:docMkLst>
      <pc:sldChg chg="addSp delSp modSp">
        <pc:chgData name="Daria Kryvosheieva" userId="3bfe3449aa7f2677" providerId="Windows Live" clId="Web-{01A5135B-5615-7AC4-54C6-333869B932A7}" dt="2024-06-16T07:16:13.563" v="209"/>
        <pc:sldMkLst>
          <pc:docMk/>
          <pc:sldMk cId="830067908" sldId="327"/>
        </pc:sldMkLst>
        <pc:picChg chg="add del mod">
          <ac:chgData name="Daria Kryvosheieva" userId="3bfe3449aa7f2677" providerId="Windows Live" clId="Web-{01A5135B-5615-7AC4-54C6-333869B932A7}" dt="2024-06-16T07:16:13.563" v="209"/>
          <ac:picMkLst>
            <pc:docMk/>
            <pc:sldMk cId="830067908" sldId="327"/>
            <ac:picMk id="167" creationId="{844C3D59-E3A2-57D1-7FD6-6B652595CFE3}"/>
          </ac:picMkLst>
        </pc:picChg>
        <pc:inkChg chg="del">
          <ac:chgData name="Daria Kryvosheieva" userId="3bfe3449aa7f2677" providerId="Windows Live" clId="Web-{01A5135B-5615-7AC4-54C6-333869B932A7}" dt="2024-06-16T07:16:01.626" v="206"/>
          <ac:inkMkLst>
            <pc:docMk/>
            <pc:sldMk cId="830067908" sldId="327"/>
            <ac:inkMk id="14" creationId="{EBB4D289-E719-8F0F-55D9-8DB4774176FD}"/>
          </ac:inkMkLst>
        </pc:inkChg>
        <pc:inkChg chg="del">
          <ac:chgData name="Daria Kryvosheieva" userId="3bfe3449aa7f2677" providerId="Windows Live" clId="Web-{01A5135B-5615-7AC4-54C6-333869B932A7}" dt="2024-06-16T07:16:01.626" v="205"/>
          <ac:inkMkLst>
            <pc:docMk/>
            <pc:sldMk cId="830067908" sldId="327"/>
            <ac:inkMk id="68" creationId="{301D0BD0-BE38-704E-DAF9-39D660620E74}"/>
          </ac:inkMkLst>
        </pc:inkChg>
        <pc:inkChg chg="del">
          <ac:chgData name="Daria Kryvosheieva" userId="3bfe3449aa7f2677" providerId="Windows Live" clId="Web-{01A5135B-5615-7AC4-54C6-333869B932A7}" dt="2024-06-16T07:16:01.626" v="204"/>
          <ac:inkMkLst>
            <pc:docMk/>
            <pc:sldMk cId="830067908" sldId="327"/>
            <ac:inkMk id="88" creationId="{E2103BAB-0F00-20E2-8378-A6D895848362}"/>
          </ac:inkMkLst>
        </pc:inkChg>
        <pc:inkChg chg="del">
          <ac:chgData name="Daria Kryvosheieva" userId="3bfe3449aa7f2677" providerId="Windows Live" clId="Web-{01A5135B-5615-7AC4-54C6-333869B932A7}" dt="2024-06-16T07:16:01.626" v="203"/>
          <ac:inkMkLst>
            <pc:docMk/>
            <pc:sldMk cId="830067908" sldId="327"/>
            <ac:inkMk id="89" creationId="{00A4DA7A-B5A7-47FC-7D77-95B10B6AA613}"/>
          </ac:inkMkLst>
        </pc:inkChg>
        <pc:inkChg chg="del">
          <ac:chgData name="Daria Kryvosheieva" userId="3bfe3449aa7f2677" providerId="Windows Live" clId="Web-{01A5135B-5615-7AC4-54C6-333869B932A7}" dt="2024-06-16T07:16:01.626" v="201"/>
          <ac:inkMkLst>
            <pc:docMk/>
            <pc:sldMk cId="830067908" sldId="327"/>
            <ac:inkMk id="99" creationId="{6A403DC0-F7DA-56D3-E0CE-63FA7A5BC539}"/>
          </ac:inkMkLst>
        </pc:inkChg>
        <pc:inkChg chg="del">
          <ac:chgData name="Daria Kryvosheieva" userId="3bfe3449aa7f2677" providerId="Windows Live" clId="Web-{01A5135B-5615-7AC4-54C6-333869B932A7}" dt="2024-06-16T07:16:01.626" v="202"/>
          <ac:inkMkLst>
            <pc:docMk/>
            <pc:sldMk cId="830067908" sldId="327"/>
            <ac:inkMk id="128" creationId="{821A42F2-3D09-EE58-76BE-447D4F065994}"/>
          </ac:inkMkLst>
        </pc:inkChg>
      </pc:sldChg>
      <pc:sldChg chg="addSp delSp modSp">
        <pc:chgData name="Daria Kryvosheieva" userId="3bfe3449aa7f2677" providerId="Windows Live" clId="Web-{01A5135B-5615-7AC4-54C6-333869B932A7}" dt="2024-06-16T07:16:54.533" v="220"/>
        <pc:sldMkLst>
          <pc:docMk/>
          <pc:sldMk cId="2307805695" sldId="328"/>
        </pc:sldMkLst>
        <pc:picChg chg="del">
          <ac:chgData name="Daria Kryvosheieva" userId="3bfe3449aa7f2677" providerId="Windows Live" clId="Web-{01A5135B-5615-7AC4-54C6-333869B932A7}" dt="2024-06-16T07:12:27.404" v="1"/>
          <ac:picMkLst>
            <pc:docMk/>
            <pc:sldMk cId="2307805695" sldId="328"/>
            <ac:picMk id="6" creationId="{EA7E7532-519C-8178-1484-38D7871A3A8A}"/>
          </ac:picMkLst>
        </pc:picChg>
        <pc:picChg chg="del">
          <ac:chgData name="Daria Kryvosheieva" userId="3bfe3449aa7f2677" providerId="Windows Live" clId="Web-{01A5135B-5615-7AC4-54C6-333869B932A7}" dt="2024-06-16T07:12:24.545" v="0"/>
          <ac:picMkLst>
            <pc:docMk/>
            <pc:sldMk cId="2307805695" sldId="328"/>
            <ac:picMk id="7" creationId="{604759B0-5CA3-0EED-3160-8FC057A2992B}"/>
          </ac:picMkLst>
        </pc:picChg>
        <pc:picChg chg="add mod">
          <ac:chgData name="Daria Kryvosheieva" userId="3bfe3449aa7f2677" providerId="Windows Live" clId="Web-{01A5135B-5615-7AC4-54C6-333869B932A7}" dt="2024-06-16T07:16:16.892" v="210"/>
          <ac:picMkLst>
            <pc:docMk/>
            <pc:sldMk cId="2307805695" sldId="328"/>
            <ac:picMk id="188" creationId="{F0A8295A-2E2E-6230-7088-9E4EA91118B8}"/>
          </ac:picMkLst>
        </pc:picChg>
        <pc:inkChg chg="del">
          <ac:chgData name="Daria Kryvosheieva" userId="3bfe3449aa7f2677" providerId="Windows Live" clId="Web-{01A5135B-5615-7AC4-54C6-333869B932A7}" dt="2024-06-16T07:12:39.107" v="26"/>
          <ac:inkMkLst>
            <pc:docMk/>
            <pc:sldMk cId="2307805695" sldId="328"/>
            <ac:inkMk id="2" creationId="{3D7027DC-DED5-962C-D302-A2551FAB0087}"/>
          </ac:inkMkLst>
        </pc:inkChg>
        <pc:inkChg chg="del">
          <ac:chgData name="Daria Kryvosheieva" userId="3bfe3449aa7f2677" providerId="Windows Live" clId="Web-{01A5135B-5615-7AC4-54C6-333869B932A7}" dt="2024-06-16T07:12:39.701" v="31"/>
          <ac:inkMkLst>
            <pc:docMk/>
            <pc:sldMk cId="2307805695" sldId="328"/>
            <ac:inkMk id="3" creationId="{F06A683A-E699-7BF5-8A0F-A4DC7696E894}"/>
          </ac:inkMkLst>
        </pc:inkChg>
        <pc:inkChg chg="del">
          <ac:chgData name="Daria Kryvosheieva" userId="3bfe3449aa7f2677" providerId="Windows Live" clId="Web-{01A5135B-5615-7AC4-54C6-333869B932A7}" dt="2024-06-16T07:12:39.701" v="30"/>
          <ac:inkMkLst>
            <pc:docMk/>
            <pc:sldMk cId="2307805695" sldId="328"/>
            <ac:inkMk id="4" creationId="{376E27BA-E0DE-9782-5FC2-3CA0C4A59C12}"/>
          </ac:inkMkLst>
        </pc:inkChg>
        <pc:inkChg chg="del">
          <ac:chgData name="Daria Kryvosheieva" userId="3bfe3449aa7f2677" providerId="Windows Live" clId="Web-{01A5135B-5615-7AC4-54C6-333869B932A7}" dt="2024-06-16T07:12:40.842" v="37"/>
          <ac:inkMkLst>
            <pc:docMk/>
            <pc:sldMk cId="2307805695" sldId="328"/>
            <ac:inkMk id="5" creationId="{11E02504-0798-970D-A2E1-5FFBAEF8F80D}"/>
          </ac:inkMkLst>
        </pc:inkChg>
        <pc:inkChg chg="del">
          <ac:chgData name="Daria Kryvosheieva" userId="3bfe3449aa7f2677" providerId="Windows Live" clId="Web-{01A5135B-5615-7AC4-54C6-333869B932A7}" dt="2024-06-16T07:12:40.342" v="36"/>
          <ac:inkMkLst>
            <pc:docMk/>
            <pc:sldMk cId="2307805695" sldId="328"/>
            <ac:inkMk id="8" creationId="{D992F8E6-C5A1-D48F-12C0-7ABBFC1D2C1C}"/>
          </ac:inkMkLst>
        </pc:inkChg>
        <pc:inkChg chg="del">
          <ac:chgData name="Daria Kryvosheieva" userId="3bfe3449aa7f2677" providerId="Windows Live" clId="Web-{01A5135B-5615-7AC4-54C6-333869B932A7}" dt="2024-06-16T07:12:39.685" v="29"/>
          <ac:inkMkLst>
            <pc:docMk/>
            <pc:sldMk cId="2307805695" sldId="328"/>
            <ac:inkMk id="9" creationId="{3A81C688-8ABE-DB24-4208-35ABEF24948E}"/>
          </ac:inkMkLst>
        </pc:inkChg>
        <pc:inkChg chg="del">
          <ac:chgData name="Daria Kryvosheieva" userId="3bfe3449aa7f2677" providerId="Windows Live" clId="Web-{01A5135B-5615-7AC4-54C6-333869B932A7}" dt="2024-06-16T07:12:39.685" v="28"/>
          <ac:inkMkLst>
            <pc:docMk/>
            <pc:sldMk cId="2307805695" sldId="328"/>
            <ac:inkMk id="10" creationId="{1E679345-A3AF-EEEB-EEBD-752F3C5F5CD6}"/>
          </ac:inkMkLst>
        </pc:inkChg>
        <pc:inkChg chg="del">
          <ac:chgData name="Daria Kryvosheieva" userId="3bfe3449aa7f2677" providerId="Windows Live" clId="Web-{01A5135B-5615-7AC4-54C6-333869B932A7}" dt="2024-06-16T07:12:34.935" v="19"/>
          <ac:inkMkLst>
            <pc:docMk/>
            <pc:sldMk cId="2307805695" sldId="328"/>
            <ac:inkMk id="11" creationId="{8509B684-312A-BF9E-01EA-3FF154DFAA16}"/>
          </ac:inkMkLst>
        </pc:inkChg>
        <pc:inkChg chg="del">
          <ac:chgData name="Daria Kryvosheieva" userId="3bfe3449aa7f2677" providerId="Windows Live" clId="Web-{01A5135B-5615-7AC4-54C6-333869B932A7}" dt="2024-06-16T07:12:34.935" v="18"/>
          <ac:inkMkLst>
            <pc:docMk/>
            <pc:sldMk cId="2307805695" sldId="328"/>
            <ac:inkMk id="12" creationId="{FD03841A-7CE8-AD52-ADEE-12374CE39622}"/>
          </ac:inkMkLst>
        </pc:inkChg>
        <pc:inkChg chg="del">
          <ac:chgData name="Daria Kryvosheieva" userId="3bfe3449aa7f2677" providerId="Windows Live" clId="Web-{01A5135B-5615-7AC4-54C6-333869B932A7}" dt="2024-06-16T07:12:41.592" v="38"/>
          <ac:inkMkLst>
            <pc:docMk/>
            <pc:sldMk cId="2307805695" sldId="328"/>
            <ac:inkMk id="13" creationId="{D88B3C49-990A-AA5D-FE61-CB3435B887BE}"/>
          </ac:inkMkLst>
        </pc:inkChg>
        <pc:inkChg chg="del">
          <ac:chgData name="Daria Kryvosheieva" userId="3bfe3449aa7f2677" providerId="Windows Live" clId="Web-{01A5135B-5615-7AC4-54C6-333869B932A7}" dt="2024-06-16T07:13:09.608" v="199"/>
          <ac:inkMkLst>
            <pc:docMk/>
            <pc:sldMk cId="2307805695" sldId="328"/>
            <ac:inkMk id="14" creationId="{EBB4D289-E719-8F0F-55D9-8DB4774176FD}"/>
          </ac:inkMkLst>
        </pc:inkChg>
        <pc:inkChg chg="del">
          <ac:chgData name="Daria Kryvosheieva" userId="3bfe3449aa7f2677" providerId="Windows Live" clId="Web-{01A5135B-5615-7AC4-54C6-333869B932A7}" dt="2024-06-16T07:12:56.889" v="150"/>
          <ac:inkMkLst>
            <pc:docMk/>
            <pc:sldMk cId="2307805695" sldId="328"/>
            <ac:inkMk id="15" creationId="{8A6E1410-1243-E633-1424-5F65B348DAD0}"/>
          </ac:inkMkLst>
        </pc:inkChg>
        <pc:inkChg chg="del">
          <ac:chgData name="Daria Kryvosheieva" userId="3bfe3449aa7f2677" providerId="Windows Live" clId="Web-{01A5135B-5615-7AC4-54C6-333869B932A7}" dt="2024-06-16T07:12:56.889" v="149"/>
          <ac:inkMkLst>
            <pc:docMk/>
            <pc:sldMk cId="2307805695" sldId="328"/>
            <ac:inkMk id="16" creationId="{1F7A6DE1-FCC1-22D9-ADD5-785D6775C7F5}"/>
          </ac:inkMkLst>
        </pc:inkChg>
        <pc:inkChg chg="del">
          <ac:chgData name="Daria Kryvosheieva" userId="3bfe3449aa7f2677" providerId="Windows Live" clId="Web-{01A5135B-5615-7AC4-54C6-333869B932A7}" dt="2024-06-16T07:13:04.326" v="188"/>
          <ac:inkMkLst>
            <pc:docMk/>
            <pc:sldMk cId="2307805695" sldId="328"/>
            <ac:inkMk id="17" creationId="{69C8FEEB-797E-4AB3-52D4-F598BA932E09}"/>
          </ac:inkMkLst>
        </pc:inkChg>
        <pc:inkChg chg="del">
          <ac:chgData name="Daria Kryvosheieva" userId="3bfe3449aa7f2677" providerId="Windows Live" clId="Web-{01A5135B-5615-7AC4-54C6-333869B932A7}" dt="2024-06-16T07:13:00.264" v="171"/>
          <ac:inkMkLst>
            <pc:docMk/>
            <pc:sldMk cId="2307805695" sldId="328"/>
            <ac:inkMk id="18" creationId="{C3F48DE4-E5DE-5A1D-E969-A627465DD5A3}"/>
          </ac:inkMkLst>
        </pc:inkChg>
        <pc:inkChg chg="del">
          <ac:chgData name="Daria Kryvosheieva" userId="3bfe3449aa7f2677" providerId="Windows Live" clId="Web-{01A5135B-5615-7AC4-54C6-333869B932A7}" dt="2024-06-16T07:12:39.685" v="27"/>
          <ac:inkMkLst>
            <pc:docMk/>
            <pc:sldMk cId="2307805695" sldId="328"/>
            <ac:inkMk id="19" creationId="{8EAE6954-353B-AFDD-2D42-B470C89C03F0}"/>
          </ac:inkMkLst>
        </pc:inkChg>
        <pc:inkChg chg="del">
          <ac:chgData name="Daria Kryvosheieva" userId="3bfe3449aa7f2677" providerId="Windows Live" clId="Web-{01A5135B-5615-7AC4-54C6-333869B932A7}" dt="2024-06-16T07:12:39.107" v="21"/>
          <ac:inkMkLst>
            <pc:docMk/>
            <pc:sldMk cId="2307805695" sldId="328"/>
            <ac:inkMk id="20" creationId="{E2D5AFC9-C308-1717-EBA3-E3FB9B57B9DB}"/>
          </ac:inkMkLst>
        </pc:inkChg>
        <pc:inkChg chg="del">
          <ac:chgData name="Daria Kryvosheieva" userId="3bfe3449aa7f2677" providerId="Windows Live" clId="Web-{01A5135B-5615-7AC4-54C6-333869B932A7}" dt="2024-06-16T07:12:40.342" v="35"/>
          <ac:inkMkLst>
            <pc:docMk/>
            <pc:sldMk cId="2307805695" sldId="328"/>
            <ac:inkMk id="21" creationId="{8BDF0B5B-3F63-327B-C0C6-830E7212E281}"/>
          </ac:inkMkLst>
        </pc:inkChg>
        <pc:inkChg chg="del">
          <ac:chgData name="Daria Kryvosheieva" userId="3bfe3449aa7f2677" providerId="Windows Live" clId="Web-{01A5135B-5615-7AC4-54C6-333869B932A7}" dt="2024-06-16T07:12:40.342" v="34"/>
          <ac:inkMkLst>
            <pc:docMk/>
            <pc:sldMk cId="2307805695" sldId="328"/>
            <ac:inkMk id="22" creationId="{DD13DA05-BE0B-C56A-1068-7EAF7E47AB49}"/>
          </ac:inkMkLst>
        </pc:inkChg>
        <pc:inkChg chg="del">
          <ac:chgData name="Daria Kryvosheieva" userId="3bfe3449aa7f2677" providerId="Windows Live" clId="Web-{01A5135B-5615-7AC4-54C6-333869B932A7}" dt="2024-06-16T07:12:40.342" v="33"/>
          <ac:inkMkLst>
            <pc:docMk/>
            <pc:sldMk cId="2307805695" sldId="328"/>
            <ac:inkMk id="23" creationId="{BB14DAC4-A07D-7566-1D01-C923C766F962}"/>
          </ac:inkMkLst>
        </pc:inkChg>
        <pc:inkChg chg="del">
          <ac:chgData name="Daria Kryvosheieva" userId="3bfe3449aa7f2677" providerId="Windows Live" clId="Web-{01A5135B-5615-7AC4-54C6-333869B932A7}" dt="2024-06-16T07:12:40.342" v="32"/>
          <ac:inkMkLst>
            <pc:docMk/>
            <pc:sldMk cId="2307805695" sldId="328"/>
            <ac:inkMk id="24" creationId="{485791EC-C635-DC07-585F-6D547EDA9E8F}"/>
          </ac:inkMkLst>
        </pc:inkChg>
        <pc:inkChg chg="del">
          <ac:chgData name="Daria Kryvosheieva" userId="3bfe3449aa7f2677" providerId="Windows Live" clId="Web-{01A5135B-5615-7AC4-54C6-333869B932A7}" dt="2024-06-16T07:12:39.107" v="25"/>
          <ac:inkMkLst>
            <pc:docMk/>
            <pc:sldMk cId="2307805695" sldId="328"/>
            <ac:inkMk id="25" creationId="{47F95F02-7886-1DD4-DFE0-B7D7DC881816}"/>
          </ac:inkMkLst>
        </pc:inkChg>
        <pc:inkChg chg="del">
          <ac:chgData name="Daria Kryvosheieva" userId="3bfe3449aa7f2677" providerId="Windows Live" clId="Web-{01A5135B-5615-7AC4-54C6-333869B932A7}" dt="2024-06-16T07:12:39.107" v="24"/>
          <ac:inkMkLst>
            <pc:docMk/>
            <pc:sldMk cId="2307805695" sldId="328"/>
            <ac:inkMk id="26" creationId="{8CB14615-2050-0950-3C24-8C559A6E31D0}"/>
          </ac:inkMkLst>
        </pc:inkChg>
        <pc:inkChg chg="del">
          <ac:chgData name="Daria Kryvosheieva" userId="3bfe3449aa7f2677" providerId="Windows Live" clId="Web-{01A5135B-5615-7AC4-54C6-333869B932A7}" dt="2024-06-16T07:12:39.107" v="23"/>
          <ac:inkMkLst>
            <pc:docMk/>
            <pc:sldMk cId="2307805695" sldId="328"/>
            <ac:inkMk id="27" creationId="{7A057AA5-86B9-33C5-1D0E-AA8AAE276810}"/>
          </ac:inkMkLst>
        </pc:inkChg>
        <pc:inkChg chg="del">
          <ac:chgData name="Daria Kryvosheieva" userId="3bfe3449aa7f2677" providerId="Windows Live" clId="Web-{01A5135B-5615-7AC4-54C6-333869B932A7}" dt="2024-06-16T07:12:39.107" v="22"/>
          <ac:inkMkLst>
            <pc:docMk/>
            <pc:sldMk cId="2307805695" sldId="328"/>
            <ac:inkMk id="28" creationId="{7F649393-FB8C-9DB1-5893-CBC07870E4FE}"/>
          </ac:inkMkLst>
        </pc:inkChg>
        <pc:inkChg chg="del">
          <ac:chgData name="Daria Kryvosheieva" userId="3bfe3449aa7f2677" providerId="Windows Live" clId="Web-{01A5135B-5615-7AC4-54C6-333869B932A7}" dt="2024-06-16T07:13:09.608" v="198"/>
          <ac:inkMkLst>
            <pc:docMk/>
            <pc:sldMk cId="2307805695" sldId="328"/>
            <ac:inkMk id="29" creationId="{8F4CE57F-283E-ED35-9230-FE6FD81B64BE}"/>
          </ac:inkMkLst>
        </pc:inkChg>
        <pc:inkChg chg="del">
          <ac:chgData name="Daria Kryvosheieva" userId="3bfe3449aa7f2677" providerId="Windows Live" clId="Web-{01A5135B-5615-7AC4-54C6-333869B932A7}" dt="2024-06-16T07:13:09.608" v="197"/>
          <ac:inkMkLst>
            <pc:docMk/>
            <pc:sldMk cId="2307805695" sldId="328"/>
            <ac:inkMk id="30" creationId="{B1859E7D-3F1B-67BD-9B68-8BA05EEB7813}"/>
          </ac:inkMkLst>
        </pc:inkChg>
        <pc:inkChg chg="del">
          <ac:chgData name="Daria Kryvosheieva" userId="3bfe3449aa7f2677" providerId="Windows Live" clId="Web-{01A5135B-5615-7AC4-54C6-333869B932A7}" dt="2024-06-16T07:13:09.608" v="196"/>
          <ac:inkMkLst>
            <pc:docMk/>
            <pc:sldMk cId="2307805695" sldId="328"/>
            <ac:inkMk id="31" creationId="{2290CAFE-4EAE-CAA2-0488-F7E19322123A}"/>
          </ac:inkMkLst>
        </pc:inkChg>
        <pc:inkChg chg="del">
          <ac:chgData name="Daria Kryvosheieva" userId="3bfe3449aa7f2677" providerId="Windows Live" clId="Web-{01A5135B-5615-7AC4-54C6-333869B932A7}" dt="2024-06-16T07:13:09.608" v="195"/>
          <ac:inkMkLst>
            <pc:docMk/>
            <pc:sldMk cId="2307805695" sldId="328"/>
            <ac:inkMk id="32" creationId="{84F79DFB-FA4A-AF5A-2BCF-E7AD6E941567}"/>
          </ac:inkMkLst>
        </pc:inkChg>
        <pc:inkChg chg="del">
          <ac:chgData name="Daria Kryvosheieva" userId="3bfe3449aa7f2677" providerId="Windows Live" clId="Web-{01A5135B-5615-7AC4-54C6-333869B932A7}" dt="2024-06-16T07:12:39.107" v="20"/>
          <ac:inkMkLst>
            <pc:docMk/>
            <pc:sldMk cId="2307805695" sldId="328"/>
            <ac:inkMk id="33" creationId="{4BD330A8-08FC-F4CC-3321-A1751697C74A}"/>
          </ac:inkMkLst>
        </pc:inkChg>
        <pc:inkChg chg="del">
          <ac:chgData name="Daria Kryvosheieva" userId="3bfe3449aa7f2677" providerId="Windows Live" clId="Web-{01A5135B-5615-7AC4-54C6-333869B932A7}" dt="2024-06-16T07:13:00.248" v="170"/>
          <ac:inkMkLst>
            <pc:docMk/>
            <pc:sldMk cId="2307805695" sldId="328"/>
            <ac:inkMk id="34" creationId="{195177FB-4B63-0C55-8E49-4614F1F1412A}"/>
          </ac:inkMkLst>
        </pc:inkChg>
        <pc:inkChg chg="del">
          <ac:chgData name="Daria Kryvosheieva" userId="3bfe3449aa7f2677" providerId="Windows Live" clId="Web-{01A5135B-5615-7AC4-54C6-333869B932A7}" dt="2024-06-16T07:13:00.248" v="169"/>
          <ac:inkMkLst>
            <pc:docMk/>
            <pc:sldMk cId="2307805695" sldId="328"/>
            <ac:inkMk id="35" creationId="{100BBC3E-0842-2C59-CCA4-2CD010490959}"/>
          </ac:inkMkLst>
        </pc:inkChg>
        <pc:inkChg chg="del">
          <ac:chgData name="Daria Kryvosheieva" userId="3bfe3449aa7f2677" providerId="Windows Live" clId="Web-{01A5135B-5615-7AC4-54C6-333869B932A7}" dt="2024-06-16T07:12:56.889" v="148"/>
          <ac:inkMkLst>
            <pc:docMk/>
            <pc:sldMk cId="2307805695" sldId="328"/>
            <ac:inkMk id="36" creationId="{0F6B90A9-9F67-8291-D334-20B2B6B4D34B}"/>
          </ac:inkMkLst>
        </pc:inkChg>
        <pc:inkChg chg="del">
          <ac:chgData name="Daria Kryvosheieva" userId="3bfe3449aa7f2677" providerId="Windows Live" clId="Web-{01A5135B-5615-7AC4-54C6-333869B932A7}" dt="2024-06-16T07:12:56.889" v="147"/>
          <ac:inkMkLst>
            <pc:docMk/>
            <pc:sldMk cId="2307805695" sldId="328"/>
            <ac:inkMk id="37" creationId="{87154F31-28CB-F280-8A8F-4288ABF1F50D}"/>
          </ac:inkMkLst>
        </pc:inkChg>
        <pc:inkChg chg="del">
          <ac:chgData name="Daria Kryvosheieva" userId="3bfe3449aa7f2677" providerId="Windows Live" clId="Web-{01A5135B-5615-7AC4-54C6-333869B932A7}" dt="2024-06-16T07:13:09.608" v="194"/>
          <ac:inkMkLst>
            <pc:docMk/>
            <pc:sldMk cId="2307805695" sldId="328"/>
            <ac:inkMk id="38" creationId="{C0426372-CC9E-4989-83F3-A2369107122B}"/>
          </ac:inkMkLst>
        </pc:inkChg>
        <pc:inkChg chg="del">
          <ac:chgData name="Daria Kryvosheieva" userId="3bfe3449aa7f2677" providerId="Windows Live" clId="Web-{01A5135B-5615-7AC4-54C6-333869B932A7}" dt="2024-06-16T07:13:09.608" v="193"/>
          <ac:inkMkLst>
            <pc:docMk/>
            <pc:sldMk cId="2307805695" sldId="328"/>
            <ac:inkMk id="39" creationId="{BE1DD19E-2B4C-5328-BAC0-AD174BFC3FF4}"/>
          </ac:inkMkLst>
        </pc:inkChg>
        <pc:inkChg chg="del">
          <ac:chgData name="Daria Kryvosheieva" userId="3bfe3449aa7f2677" providerId="Windows Live" clId="Web-{01A5135B-5615-7AC4-54C6-333869B932A7}" dt="2024-06-16T07:12:56.889" v="146"/>
          <ac:inkMkLst>
            <pc:docMk/>
            <pc:sldMk cId="2307805695" sldId="328"/>
            <ac:inkMk id="40" creationId="{C22D48D3-879C-58AA-29CA-B72EEC6DD872}"/>
          </ac:inkMkLst>
        </pc:inkChg>
        <pc:inkChg chg="del">
          <ac:chgData name="Daria Kryvosheieva" userId="3bfe3449aa7f2677" providerId="Windows Live" clId="Web-{01A5135B-5615-7AC4-54C6-333869B932A7}" dt="2024-06-16T07:12:56.889" v="145"/>
          <ac:inkMkLst>
            <pc:docMk/>
            <pc:sldMk cId="2307805695" sldId="328"/>
            <ac:inkMk id="41" creationId="{57F63F85-5563-CC20-C330-F31665FCE452}"/>
          </ac:inkMkLst>
        </pc:inkChg>
        <pc:inkChg chg="del">
          <ac:chgData name="Daria Kryvosheieva" userId="3bfe3449aa7f2677" providerId="Windows Live" clId="Web-{01A5135B-5615-7AC4-54C6-333869B932A7}" dt="2024-06-16T07:12:34.935" v="17"/>
          <ac:inkMkLst>
            <pc:docMk/>
            <pc:sldMk cId="2307805695" sldId="328"/>
            <ac:inkMk id="42" creationId="{B55BB737-DDFC-03E2-2F66-E37DFE629F8C}"/>
          </ac:inkMkLst>
        </pc:inkChg>
        <pc:inkChg chg="del">
          <ac:chgData name="Daria Kryvosheieva" userId="3bfe3449aa7f2677" providerId="Windows Live" clId="Web-{01A5135B-5615-7AC4-54C6-333869B932A7}" dt="2024-06-16T07:12:34.935" v="16"/>
          <ac:inkMkLst>
            <pc:docMk/>
            <pc:sldMk cId="2307805695" sldId="328"/>
            <ac:inkMk id="43" creationId="{83CEEC7C-64D2-C4C2-D7B1-605DA4A12D9A}"/>
          </ac:inkMkLst>
        </pc:inkChg>
        <pc:inkChg chg="del">
          <ac:chgData name="Daria Kryvosheieva" userId="3bfe3449aa7f2677" providerId="Windows Live" clId="Web-{01A5135B-5615-7AC4-54C6-333869B932A7}" dt="2024-06-16T07:12:56.889" v="142"/>
          <ac:inkMkLst>
            <pc:docMk/>
            <pc:sldMk cId="2307805695" sldId="328"/>
            <ac:inkMk id="44" creationId="{570E487C-B933-3BDC-56AC-A80CE188DA68}"/>
          </ac:inkMkLst>
        </pc:inkChg>
        <pc:inkChg chg="del">
          <ac:chgData name="Daria Kryvosheieva" userId="3bfe3449aa7f2677" providerId="Windows Live" clId="Web-{01A5135B-5615-7AC4-54C6-333869B932A7}" dt="2024-06-16T07:12:56.889" v="141"/>
          <ac:inkMkLst>
            <pc:docMk/>
            <pc:sldMk cId="2307805695" sldId="328"/>
            <ac:inkMk id="45" creationId="{6B39EA04-C604-ECF3-A119-1149CCFBA56D}"/>
          </ac:inkMkLst>
        </pc:inkChg>
        <pc:inkChg chg="del">
          <ac:chgData name="Daria Kryvosheieva" userId="3bfe3449aa7f2677" providerId="Windows Live" clId="Web-{01A5135B-5615-7AC4-54C6-333869B932A7}" dt="2024-06-16T07:12:56.889" v="140"/>
          <ac:inkMkLst>
            <pc:docMk/>
            <pc:sldMk cId="2307805695" sldId="328"/>
            <ac:inkMk id="46" creationId="{3F62D348-C0B7-06AD-7604-A36E2F09D173}"/>
          </ac:inkMkLst>
        </pc:inkChg>
        <pc:inkChg chg="del">
          <ac:chgData name="Daria Kryvosheieva" userId="3bfe3449aa7f2677" providerId="Windows Live" clId="Web-{01A5135B-5615-7AC4-54C6-333869B932A7}" dt="2024-06-16T07:12:56.889" v="139"/>
          <ac:inkMkLst>
            <pc:docMk/>
            <pc:sldMk cId="2307805695" sldId="328"/>
            <ac:inkMk id="47" creationId="{4E0C91A3-06A8-3B53-F478-86DE217FDC47}"/>
          </ac:inkMkLst>
        </pc:inkChg>
        <pc:inkChg chg="del">
          <ac:chgData name="Daria Kryvosheieva" userId="3bfe3449aa7f2677" providerId="Windows Live" clId="Web-{01A5135B-5615-7AC4-54C6-333869B932A7}" dt="2024-06-16T07:13:00.248" v="168"/>
          <ac:inkMkLst>
            <pc:docMk/>
            <pc:sldMk cId="2307805695" sldId="328"/>
            <ac:inkMk id="48" creationId="{FBD4FD53-0EBD-CDD6-6644-1A93E7C358B9}"/>
          </ac:inkMkLst>
        </pc:inkChg>
        <pc:inkChg chg="del">
          <ac:chgData name="Daria Kryvosheieva" userId="3bfe3449aa7f2677" providerId="Windows Live" clId="Web-{01A5135B-5615-7AC4-54C6-333869B932A7}" dt="2024-06-16T07:13:00.248" v="167"/>
          <ac:inkMkLst>
            <pc:docMk/>
            <pc:sldMk cId="2307805695" sldId="328"/>
            <ac:inkMk id="49" creationId="{94841C03-9AFC-C9D2-6CFD-769534F388A1}"/>
          </ac:inkMkLst>
        </pc:inkChg>
        <pc:inkChg chg="del">
          <ac:chgData name="Daria Kryvosheieva" userId="3bfe3449aa7f2677" providerId="Windows Live" clId="Web-{01A5135B-5615-7AC4-54C6-333869B932A7}" dt="2024-06-16T07:13:00.248" v="166"/>
          <ac:inkMkLst>
            <pc:docMk/>
            <pc:sldMk cId="2307805695" sldId="328"/>
            <ac:inkMk id="50" creationId="{508C9734-4C81-6443-CF05-8A64B4A4B937}"/>
          </ac:inkMkLst>
        </pc:inkChg>
        <pc:inkChg chg="del">
          <ac:chgData name="Daria Kryvosheieva" userId="3bfe3449aa7f2677" providerId="Windows Live" clId="Web-{01A5135B-5615-7AC4-54C6-333869B932A7}" dt="2024-06-16T07:13:00.248" v="165"/>
          <ac:inkMkLst>
            <pc:docMk/>
            <pc:sldMk cId="2307805695" sldId="328"/>
            <ac:inkMk id="51" creationId="{5723B349-1E32-0F17-B0EA-B5DF9FBE44C7}"/>
          </ac:inkMkLst>
        </pc:inkChg>
        <pc:inkChg chg="del">
          <ac:chgData name="Daria Kryvosheieva" userId="3bfe3449aa7f2677" providerId="Windows Live" clId="Web-{01A5135B-5615-7AC4-54C6-333869B932A7}" dt="2024-06-16T07:13:00.248" v="164"/>
          <ac:inkMkLst>
            <pc:docMk/>
            <pc:sldMk cId="2307805695" sldId="328"/>
            <ac:inkMk id="52" creationId="{7FDDC438-983B-E597-A2F0-EF7D0F21C8A5}"/>
          </ac:inkMkLst>
        </pc:inkChg>
        <pc:inkChg chg="del">
          <ac:chgData name="Daria Kryvosheieva" userId="3bfe3449aa7f2677" providerId="Windows Live" clId="Web-{01A5135B-5615-7AC4-54C6-333869B932A7}" dt="2024-06-16T07:13:00.248" v="163"/>
          <ac:inkMkLst>
            <pc:docMk/>
            <pc:sldMk cId="2307805695" sldId="328"/>
            <ac:inkMk id="53" creationId="{97168586-4BC5-19DF-5B96-0B59042EB7CE}"/>
          </ac:inkMkLst>
        </pc:inkChg>
        <pc:inkChg chg="del">
          <ac:chgData name="Daria Kryvosheieva" userId="3bfe3449aa7f2677" providerId="Windows Live" clId="Web-{01A5135B-5615-7AC4-54C6-333869B932A7}" dt="2024-06-16T07:12:34.935" v="15"/>
          <ac:inkMkLst>
            <pc:docMk/>
            <pc:sldMk cId="2307805695" sldId="328"/>
            <ac:inkMk id="54" creationId="{4512DD90-AE20-A385-7AA9-E6E48B625B62}"/>
          </ac:inkMkLst>
        </pc:inkChg>
        <pc:inkChg chg="del">
          <ac:chgData name="Daria Kryvosheieva" userId="3bfe3449aa7f2677" providerId="Windows Live" clId="Web-{01A5135B-5615-7AC4-54C6-333869B932A7}" dt="2024-06-16T07:12:34.935" v="14"/>
          <ac:inkMkLst>
            <pc:docMk/>
            <pc:sldMk cId="2307805695" sldId="328"/>
            <ac:inkMk id="55" creationId="{1D1258D0-44C3-074F-B13E-1E291D26A13D}"/>
          </ac:inkMkLst>
        </pc:inkChg>
        <pc:inkChg chg="del">
          <ac:chgData name="Daria Kryvosheieva" userId="3bfe3449aa7f2677" providerId="Windows Live" clId="Web-{01A5135B-5615-7AC4-54C6-333869B932A7}" dt="2024-06-16T07:12:34.935" v="13"/>
          <ac:inkMkLst>
            <pc:docMk/>
            <pc:sldMk cId="2307805695" sldId="328"/>
            <ac:inkMk id="56" creationId="{C5B9A976-5240-B9C7-AD1B-61CAC796197A}"/>
          </ac:inkMkLst>
        </pc:inkChg>
        <pc:inkChg chg="del">
          <ac:chgData name="Daria Kryvosheieva" userId="3bfe3449aa7f2677" providerId="Windows Live" clId="Web-{01A5135B-5615-7AC4-54C6-333869B932A7}" dt="2024-06-16T07:12:34.935" v="12"/>
          <ac:inkMkLst>
            <pc:docMk/>
            <pc:sldMk cId="2307805695" sldId="328"/>
            <ac:inkMk id="57" creationId="{05A49638-211B-EFBF-E0FC-D07139A303A2}"/>
          </ac:inkMkLst>
        </pc:inkChg>
        <pc:inkChg chg="del">
          <ac:chgData name="Daria Kryvosheieva" userId="3bfe3449aa7f2677" providerId="Windows Live" clId="Web-{01A5135B-5615-7AC4-54C6-333869B932A7}" dt="2024-06-16T07:13:00.248" v="162"/>
          <ac:inkMkLst>
            <pc:docMk/>
            <pc:sldMk cId="2307805695" sldId="328"/>
            <ac:inkMk id="58" creationId="{7D41206D-9737-2FBA-2F48-C54D780A219A}"/>
          </ac:inkMkLst>
        </pc:inkChg>
        <pc:inkChg chg="del">
          <ac:chgData name="Daria Kryvosheieva" userId="3bfe3449aa7f2677" providerId="Windows Live" clId="Web-{01A5135B-5615-7AC4-54C6-333869B932A7}" dt="2024-06-16T07:13:00.248" v="161"/>
          <ac:inkMkLst>
            <pc:docMk/>
            <pc:sldMk cId="2307805695" sldId="328"/>
            <ac:inkMk id="59" creationId="{F9326DDB-4198-A596-CFED-7D541F8E45B5}"/>
          </ac:inkMkLst>
        </pc:inkChg>
        <pc:inkChg chg="del">
          <ac:chgData name="Daria Kryvosheieva" userId="3bfe3449aa7f2677" providerId="Windows Live" clId="Web-{01A5135B-5615-7AC4-54C6-333869B932A7}" dt="2024-06-16T07:13:00.248" v="160"/>
          <ac:inkMkLst>
            <pc:docMk/>
            <pc:sldMk cId="2307805695" sldId="328"/>
            <ac:inkMk id="60" creationId="{A1F83505-C8D0-2032-6267-399B7A9ED28B}"/>
          </ac:inkMkLst>
        </pc:inkChg>
        <pc:inkChg chg="del">
          <ac:chgData name="Daria Kryvosheieva" userId="3bfe3449aa7f2677" providerId="Windows Live" clId="Web-{01A5135B-5615-7AC4-54C6-333869B932A7}" dt="2024-06-16T07:13:00.248" v="159"/>
          <ac:inkMkLst>
            <pc:docMk/>
            <pc:sldMk cId="2307805695" sldId="328"/>
            <ac:inkMk id="61" creationId="{A0AE84E9-DABF-6EBC-F6E1-A35D99C893BC}"/>
          </ac:inkMkLst>
        </pc:inkChg>
        <pc:inkChg chg="del">
          <ac:chgData name="Daria Kryvosheieva" userId="3bfe3449aa7f2677" providerId="Windows Live" clId="Web-{01A5135B-5615-7AC4-54C6-333869B932A7}" dt="2024-06-16T07:12:56.889" v="144"/>
          <ac:inkMkLst>
            <pc:docMk/>
            <pc:sldMk cId="2307805695" sldId="328"/>
            <ac:inkMk id="62" creationId="{E4BDF05C-49EA-2816-E965-1E05E0D1C477}"/>
          </ac:inkMkLst>
        </pc:inkChg>
        <pc:inkChg chg="del">
          <ac:chgData name="Daria Kryvosheieva" userId="3bfe3449aa7f2677" providerId="Windows Live" clId="Web-{01A5135B-5615-7AC4-54C6-333869B932A7}" dt="2024-06-16T07:12:56.889" v="143"/>
          <ac:inkMkLst>
            <pc:docMk/>
            <pc:sldMk cId="2307805695" sldId="328"/>
            <ac:inkMk id="63" creationId="{C4A2E57C-3E70-0AC4-F194-EE8885D947F4}"/>
          </ac:inkMkLst>
        </pc:inkChg>
        <pc:inkChg chg="del">
          <ac:chgData name="Daria Kryvosheieva" userId="3bfe3449aa7f2677" providerId="Windows Live" clId="Web-{01A5135B-5615-7AC4-54C6-333869B932A7}" dt="2024-06-16T07:12:56.889" v="138"/>
          <ac:inkMkLst>
            <pc:docMk/>
            <pc:sldMk cId="2307805695" sldId="328"/>
            <ac:inkMk id="64" creationId="{D817D7C4-A037-A787-9E1F-FB3EF4A40914}"/>
          </ac:inkMkLst>
        </pc:inkChg>
        <pc:inkChg chg="del">
          <ac:chgData name="Daria Kryvosheieva" userId="3bfe3449aa7f2677" providerId="Windows Live" clId="Web-{01A5135B-5615-7AC4-54C6-333869B932A7}" dt="2024-06-16T07:13:09.608" v="192"/>
          <ac:inkMkLst>
            <pc:docMk/>
            <pc:sldMk cId="2307805695" sldId="328"/>
            <ac:inkMk id="65" creationId="{DF76ABF3-00F8-8E14-C159-AB7233B0E830}"/>
          </ac:inkMkLst>
        </pc:inkChg>
        <pc:inkChg chg="del">
          <ac:chgData name="Daria Kryvosheieva" userId="3bfe3449aa7f2677" providerId="Windows Live" clId="Web-{01A5135B-5615-7AC4-54C6-333869B932A7}" dt="2024-06-16T07:13:09.608" v="191"/>
          <ac:inkMkLst>
            <pc:docMk/>
            <pc:sldMk cId="2307805695" sldId="328"/>
            <ac:inkMk id="66" creationId="{CB669D88-9DF4-3085-DB14-8E74B046C20D}"/>
          </ac:inkMkLst>
        </pc:inkChg>
        <pc:inkChg chg="del">
          <ac:chgData name="Daria Kryvosheieva" userId="3bfe3449aa7f2677" providerId="Windows Live" clId="Web-{01A5135B-5615-7AC4-54C6-333869B932A7}" dt="2024-06-16T07:13:09.608" v="190"/>
          <ac:inkMkLst>
            <pc:docMk/>
            <pc:sldMk cId="2307805695" sldId="328"/>
            <ac:inkMk id="67" creationId="{925A2AC8-9E9D-C852-8A8E-39C3E0A51D29}"/>
          </ac:inkMkLst>
        </pc:inkChg>
        <pc:inkChg chg="del">
          <ac:chgData name="Daria Kryvosheieva" userId="3bfe3449aa7f2677" providerId="Windows Live" clId="Web-{01A5135B-5615-7AC4-54C6-333869B932A7}" dt="2024-06-16T07:13:09.608" v="189"/>
          <ac:inkMkLst>
            <pc:docMk/>
            <pc:sldMk cId="2307805695" sldId="328"/>
            <ac:inkMk id="68" creationId="{301D0BD0-BE38-704E-DAF9-39D660620E74}"/>
          </ac:inkMkLst>
        </pc:inkChg>
        <pc:inkChg chg="del">
          <ac:chgData name="Daria Kryvosheieva" userId="3bfe3449aa7f2677" providerId="Windows Live" clId="Web-{01A5135B-5615-7AC4-54C6-333869B932A7}" dt="2024-06-16T07:13:04.326" v="187"/>
          <ac:inkMkLst>
            <pc:docMk/>
            <pc:sldMk cId="2307805695" sldId="328"/>
            <ac:inkMk id="69" creationId="{08D413F5-500C-CDE8-7D52-2DFD14F5A57E}"/>
          </ac:inkMkLst>
        </pc:inkChg>
        <pc:inkChg chg="del">
          <ac:chgData name="Daria Kryvosheieva" userId="3bfe3449aa7f2677" providerId="Windows Live" clId="Web-{01A5135B-5615-7AC4-54C6-333869B932A7}" dt="2024-06-16T07:13:04.326" v="186"/>
          <ac:inkMkLst>
            <pc:docMk/>
            <pc:sldMk cId="2307805695" sldId="328"/>
            <ac:inkMk id="70" creationId="{5B097532-66C9-A51E-505E-D52EC747180E}"/>
          </ac:inkMkLst>
        </pc:inkChg>
        <pc:inkChg chg="del">
          <ac:chgData name="Daria Kryvosheieva" userId="3bfe3449aa7f2677" providerId="Windows Live" clId="Web-{01A5135B-5615-7AC4-54C6-333869B932A7}" dt="2024-06-16T07:13:04.326" v="185"/>
          <ac:inkMkLst>
            <pc:docMk/>
            <pc:sldMk cId="2307805695" sldId="328"/>
            <ac:inkMk id="71" creationId="{FC452FFC-C948-DD52-BEEB-04EC7A212770}"/>
          </ac:inkMkLst>
        </pc:inkChg>
        <pc:inkChg chg="del">
          <ac:chgData name="Daria Kryvosheieva" userId="3bfe3449aa7f2677" providerId="Windows Live" clId="Web-{01A5135B-5615-7AC4-54C6-333869B932A7}" dt="2024-06-16T07:13:04.326" v="184"/>
          <ac:inkMkLst>
            <pc:docMk/>
            <pc:sldMk cId="2307805695" sldId="328"/>
            <ac:inkMk id="72" creationId="{E7A19F0E-3FBB-8566-6DDB-434556F86CA4}"/>
          </ac:inkMkLst>
        </pc:inkChg>
        <pc:inkChg chg="del">
          <ac:chgData name="Daria Kryvosheieva" userId="3bfe3449aa7f2677" providerId="Windows Live" clId="Web-{01A5135B-5615-7AC4-54C6-333869B932A7}" dt="2024-06-16T07:13:04.326" v="183"/>
          <ac:inkMkLst>
            <pc:docMk/>
            <pc:sldMk cId="2307805695" sldId="328"/>
            <ac:inkMk id="73" creationId="{71C4107A-A53C-2CE8-435D-F1C10A81C213}"/>
          </ac:inkMkLst>
        </pc:inkChg>
        <pc:inkChg chg="del">
          <ac:chgData name="Daria Kryvosheieva" userId="3bfe3449aa7f2677" providerId="Windows Live" clId="Web-{01A5135B-5615-7AC4-54C6-333869B932A7}" dt="2024-06-16T07:13:04.326" v="182"/>
          <ac:inkMkLst>
            <pc:docMk/>
            <pc:sldMk cId="2307805695" sldId="328"/>
            <ac:inkMk id="74" creationId="{74C55D9E-A510-5FD9-1E6E-E1592E3296A1}"/>
          </ac:inkMkLst>
        </pc:inkChg>
        <pc:inkChg chg="del">
          <ac:chgData name="Daria Kryvosheieva" userId="3bfe3449aa7f2677" providerId="Windows Live" clId="Web-{01A5135B-5615-7AC4-54C6-333869B932A7}" dt="2024-06-16T07:12:43.404" v="50"/>
          <ac:inkMkLst>
            <pc:docMk/>
            <pc:sldMk cId="2307805695" sldId="328"/>
            <ac:inkMk id="75" creationId="{DD518F6C-FBDD-718E-E70D-A655D6A22BBC}"/>
          </ac:inkMkLst>
        </pc:inkChg>
        <pc:inkChg chg="del">
          <ac:chgData name="Daria Kryvosheieva" userId="3bfe3449aa7f2677" providerId="Windows Live" clId="Web-{01A5135B-5615-7AC4-54C6-333869B932A7}" dt="2024-06-16T07:12:34.935" v="11"/>
          <ac:inkMkLst>
            <pc:docMk/>
            <pc:sldMk cId="2307805695" sldId="328"/>
            <ac:inkMk id="76" creationId="{3B951045-1EDE-AA9D-2B5A-459DEDE4E744}"/>
          </ac:inkMkLst>
        </pc:inkChg>
        <pc:inkChg chg="del">
          <ac:chgData name="Daria Kryvosheieva" userId="3bfe3449aa7f2677" providerId="Windows Live" clId="Web-{01A5135B-5615-7AC4-54C6-333869B932A7}" dt="2024-06-16T07:12:34.935" v="10"/>
          <ac:inkMkLst>
            <pc:docMk/>
            <pc:sldMk cId="2307805695" sldId="328"/>
            <ac:inkMk id="77" creationId="{9BABBDAB-651B-2DBF-3AD6-600196F82DBE}"/>
          </ac:inkMkLst>
        </pc:inkChg>
        <pc:inkChg chg="del">
          <ac:chgData name="Daria Kryvosheieva" userId="3bfe3449aa7f2677" providerId="Windows Live" clId="Web-{01A5135B-5615-7AC4-54C6-333869B932A7}" dt="2024-06-16T07:12:34.935" v="9"/>
          <ac:inkMkLst>
            <pc:docMk/>
            <pc:sldMk cId="2307805695" sldId="328"/>
            <ac:inkMk id="78" creationId="{7D8AB21D-13B5-BBE5-B78D-A0D19E112DF0}"/>
          </ac:inkMkLst>
        </pc:inkChg>
        <pc:inkChg chg="del">
          <ac:chgData name="Daria Kryvosheieva" userId="3bfe3449aa7f2677" providerId="Windows Live" clId="Web-{01A5135B-5615-7AC4-54C6-333869B932A7}" dt="2024-06-16T07:12:34.935" v="8"/>
          <ac:inkMkLst>
            <pc:docMk/>
            <pc:sldMk cId="2307805695" sldId="328"/>
            <ac:inkMk id="79" creationId="{04462A4B-2B04-0BB4-874C-1F15E5309BC0}"/>
          </ac:inkMkLst>
        </pc:inkChg>
        <pc:inkChg chg="del">
          <ac:chgData name="Daria Kryvosheieva" userId="3bfe3449aa7f2677" providerId="Windows Live" clId="Web-{01A5135B-5615-7AC4-54C6-333869B932A7}" dt="2024-06-16T07:13:04.326" v="181"/>
          <ac:inkMkLst>
            <pc:docMk/>
            <pc:sldMk cId="2307805695" sldId="328"/>
            <ac:inkMk id="80" creationId="{906E5F2B-98F8-D845-AB28-AA09E1D06BE5}"/>
          </ac:inkMkLst>
        </pc:inkChg>
        <pc:inkChg chg="del">
          <ac:chgData name="Daria Kryvosheieva" userId="3bfe3449aa7f2677" providerId="Windows Live" clId="Web-{01A5135B-5615-7AC4-54C6-333869B932A7}" dt="2024-06-16T07:13:04.326" v="180"/>
          <ac:inkMkLst>
            <pc:docMk/>
            <pc:sldMk cId="2307805695" sldId="328"/>
            <ac:inkMk id="81" creationId="{C969E56E-C3F1-6DC0-352D-21CA8515A0D2}"/>
          </ac:inkMkLst>
        </pc:inkChg>
        <pc:inkChg chg="del">
          <ac:chgData name="Daria Kryvosheieva" userId="3bfe3449aa7f2677" providerId="Windows Live" clId="Web-{01A5135B-5615-7AC4-54C6-333869B932A7}" dt="2024-06-16T07:13:04.326" v="179"/>
          <ac:inkMkLst>
            <pc:docMk/>
            <pc:sldMk cId="2307805695" sldId="328"/>
            <ac:inkMk id="82" creationId="{E34EDCC1-36A3-6334-DE91-6BF45E1BEDBE}"/>
          </ac:inkMkLst>
        </pc:inkChg>
        <pc:inkChg chg="del">
          <ac:chgData name="Daria Kryvosheieva" userId="3bfe3449aa7f2677" providerId="Windows Live" clId="Web-{01A5135B-5615-7AC4-54C6-333869B932A7}" dt="2024-06-16T07:12:56.889" v="137"/>
          <ac:inkMkLst>
            <pc:docMk/>
            <pc:sldMk cId="2307805695" sldId="328"/>
            <ac:inkMk id="83" creationId="{532C726D-15F4-CB11-F96B-5D4C7C299618}"/>
          </ac:inkMkLst>
        </pc:inkChg>
        <pc:inkChg chg="del">
          <ac:chgData name="Daria Kryvosheieva" userId="3bfe3449aa7f2677" providerId="Windows Live" clId="Web-{01A5135B-5615-7AC4-54C6-333869B932A7}" dt="2024-06-16T07:12:56.889" v="136"/>
          <ac:inkMkLst>
            <pc:docMk/>
            <pc:sldMk cId="2307805695" sldId="328"/>
            <ac:inkMk id="84" creationId="{51C29BE8-B54C-46CE-89F3-EF7E909ADAD2}"/>
          </ac:inkMkLst>
        </pc:inkChg>
        <pc:inkChg chg="del">
          <ac:chgData name="Daria Kryvosheieva" userId="3bfe3449aa7f2677" providerId="Windows Live" clId="Web-{01A5135B-5615-7AC4-54C6-333869B932A7}" dt="2024-06-16T07:12:56.889" v="135"/>
          <ac:inkMkLst>
            <pc:docMk/>
            <pc:sldMk cId="2307805695" sldId="328"/>
            <ac:inkMk id="85" creationId="{F0C0CEA3-00E3-8FB1-E32C-7D91DC2C82FD}"/>
          </ac:inkMkLst>
        </pc:inkChg>
        <pc:inkChg chg="del">
          <ac:chgData name="Daria Kryvosheieva" userId="3bfe3449aa7f2677" providerId="Windows Live" clId="Web-{01A5135B-5615-7AC4-54C6-333869B932A7}" dt="2024-06-16T07:12:34.935" v="7"/>
          <ac:inkMkLst>
            <pc:docMk/>
            <pc:sldMk cId="2307805695" sldId="328"/>
            <ac:inkMk id="86" creationId="{1EC737B4-5EF0-7EE3-BF63-6B0552682B0A}"/>
          </ac:inkMkLst>
        </pc:inkChg>
        <pc:inkChg chg="del">
          <ac:chgData name="Daria Kryvosheieva" userId="3bfe3449aa7f2677" providerId="Windows Live" clId="Web-{01A5135B-5615-7AC4-54C6-333869B932A7}" dt="2024-06-16T07:12:34.935" v="6"/>
          <ac:inkMkLst>
            <pc:docMk/>
            <pc:sldMk cId="2307805695" sldId="328"/>
            <ac:inkMk id="87" creationId="{61213DCE-52F8-4610-19F6-C9A06520204D}"/>
          </ac:inkMkLst>
        </pc:inkChg>
        <pc:inkChg chg="del">
          <ac:chgData name="Daria Kryvosheieva" userId="3bfe3449aa7f2677" providerId="Windows Live" clId="Web-{01A5135B-5615-7AC4-54C6-333869B932A7}" dt="2024-06-16T07:13:04.326" v="178"/>
          <ac:inkMkLst>
            <pc:docMk/>
            <pc:sldMk cId="2307805695" sldId="328"/>
            <ac:inkMk id="88" creationId="{E2103BAB-0F00-20E2-8378-A6D895848362}"/>
          </ac:inkMkLst>
        </pc:inkChg>
        <pc:inkChg chg="del">
          <ac:chgData name="Daria Kryvosheieva" userId="3bfe3449aa7f2677" providerId="Windows Live" clId="Web-{01A5135B-5615-7AC4-54C6-333869B932A7}" dt="2024-06-16T07:13:04.326" v="177"/>
          <ac:inkMkLst>
            <pc:docMk/>
            <pc:sldMk cId="2307805695" sldId="328"/>
            <ac:inkMk id="89" creationId="{00A4DA7A-B5A7-47FC-7D77-95B10B6AA613}"/>
          </ac:inkMkLst>
        </pc:inkChg>
        <pc:inkChg chg="del">
          <ac:chgData name="Daria Kryvosheieva" userId="3bfe3449aa7f2677" providerId="Windows Live" clId="Web-{01A5135B-5615-7AC4-54C6-333869B932A7}" dt="2024-06-16T07:12:43.404" v="49"/>
          <ac:inkMkLst>
            <pc:docMk/>
            <pc:sldMk cId="2307805695" sldId="328"/>
            <ac:inkMk id="90" creationId="{80322C20-626F-41B3-A326-FE0F4DEBF19C}"/>
          </ac:inkMkLst>
        </pc:inkChg>
        <pc:inkChg chg="del">
          <ac:chgData name="Daria Kryvosheieva" userId="3bfe3449aa7f2677" providerId="Windows Live" clId="Web-{01A5135B-5615-7AC4-54C6-333869B932A7}" dt="2024-06-16T07:12:43.404" v="48"/>
          <ac:inkMkLst>
            <pc:docMk/>
            <pc:sldMk cId="2307805695" sldId="328"/>
            <ac:inkMk id="91" creationId="{4D6A3BCD-387D-0860-E029-AF1D4270126B}"/>
          </ac:inkMkLst>
        </pc:inkChg>
        <pc:inkChg chg="del">
          <ac:chgData name="Daria Kryvosheieva" userId="3bfe3449aa7f2677" providerId="Windows Live" clId="Web-{01A5135B-5615-7AC4-54C6-333869B932A7}" dt="2024-06-16T07:13:04.326" v="176"/>
          <ac:inkMkLst>
            <pc:docMk/>
            <pc:sldMk cId="2307805695" sldId="328"/>
            <ac:inkMk id="92" creationId="{6C85D314-93EE-F20E-C116-4CEFBE6F40B4}"/>
          </ac:inkMkLst>
        </pc:inkChg>
        <pc:inkChg chg="del">
          <ac:chgData name="Daria Kryvosheieva" userId="3bfe3449aa7f2677" providerId="Windows Live" clId="Web-{01A5135B-5615-7AC4-54C6-333869B932A7}" dt="2024-06-16T07:13:04.326" v="175"/>
          <ac:inkMkLst>
            <pc:docMk/>
            <pc:sldMk cId="2307805695" sldId="328"/>
            <ac:inkMk id="93" creationId="{CD78CB72-06C5-E20C-6312-F678D65933F5}"/>
          </ac:inkMkLst>
        </pc:inkChg>
        <pc:inkChg chg="del">
          <ac:chgData name="Daria Kryvosheieva" userId="3bfe3449aa7f2677" providerId="Windows Live" clId="Web-{01A5135B-5615-7AC4-54C6-333869B932A7}" dt="2024-06-16T07:12:56.889" v="134"/>
          <ac:inkMkLst>
            <pc:docMk/>
            <pc:sldMk cId="2307805695" sldId="328"/>
            <ac:inkMk id="94" creationId="{1A202DD4-FFC5-EA4D-B1A8-522C91FE9A13}"/>
          </ac:inkMkLst>
        </pc:inkChg>
        <pc:inkChg chg="del">
          <ac:chgData name="Daria Kryvosheieva" userId="3bfe3449aa7f2677" providerId="Windows Live" clId="Web-{01A5135B-5615-7AC4-54C6-333869B932A7}" dt="2024-06-16T07:12:56.889" v="133"/>
          <ac:inkMkLst>
            <pc:docMk/>
            <pc:sldMk cId="2307805695" sldId="328"/>
            <ac:inkMk id="95" creationId="{080ACD83-949F-E67A-559E-63B34FAD4E14}"/>
          </ac:inkMkLst>
        </pc:inkChg>
        <pc:inkChg chg="del">
          <ac:chgData name="Daria Kryvosheieva" userId="3bfe3449aa7f2677" providerId="Windows Live" clId="Web-{01A5135B-5615-7AC4-54C6-333869B932A7}" dt="2024-06-16T07:13:00.248" v="157"/>
          <ac:inkMkLst>
            <pc:docMk/>
            <pc:sldMk cId="2307805695" sldId="328"/>
            <ac:inkMk id="96" creationId="{D2CC8C37-FA21-C79A-0B27-1E1D729BC96B}"/>
          </ac:inkMkLst>
        </pc:inkChg>
        <pc:inkChg chg="del">
          <ac:chgData name="Daria Kryvosheieva" userId="3bfe3449aa7f2677" providerId="Windows Live" clId="Web-{01A5135B-5615-7AC4-54C6-333869B932A7}" dt="2024-06-16T07:12:56.889" v="130"/>
          <ac:inkMkLst>
            <pc:docMk/>
            <pc:sldMk cId="2307805695" sldId="328"/>
            <ac:inkMk id="97" creationId="{FD9D1ABF-8730-F5A9-ECFD-F08BAA5894C5}"/>
          </ac:inkMkLst>
        </pc:inkChg>
        <pc:inkChg chg="del">
          <ac:chgData name="Daria Kryvosheieva" userId="3bfe3449aa7f2677" providerId="Windows Live" clId="Web-{01A5135B-5615-7AC4-54C6-333869B932A7}" dt="2024-06-16T07:12:56.889" v="129"/>
          <ac:inkMkLst>
            <pc:docMk/>
            <pc:sldMk cId="2307805695" sldId="328"/>
            <ac:inkMk id="98" creationId="{F93D8CE5-EF24-F052-53DC-F6AB37308B4C}"/>
          </ac:inkMkLst>
        </pc:inkChg>
        <pc:inkChg chg="del">
          <ac:chgData name="Daria Kryvosheieva" userId="3bfe3449aa7f2677" providerId="Windows Live" clId="Web-{01A5135B-5615-7AC4-54C6-333869B932A7}" dt="2024-06-16T07:13:04.326" v="172"/>
          <ac:inkMkLst>
            <pc:docMk/>
            <pc:sldMk cId="2307805695" sldId="328"/>
            <ac:inkMk id="99" creationId="{6A403DC0-F7DA-56D3-E0CE-63FA7A5BC539}"/>
          </ac:inkMkLst>
        </pc:inkChg>
        <pc:inkChg chg="del">
          <ac:chgData name="Daria Kryvosheieva" userId="3bfe3449aa7f2677" providerId="Windows Live" clId="Web-{01A5135B-5615-7AC4-54C6-333869B932A7}" dt="2024-06-16T07:12:46.811" v="89"/>
          <ac:inkMkLst>
            <pc:docMk/>
            <pc:sldMk cId="2307805695" sldId="328"/>
            <ac:inkMk id="100" creationId="{97D0971A-7294-65B4-C5AB-114E299BAAC8}"/>
          </ac:inkMkLst>
        </pc:inkChg>
        <pc:inkChg chg="del">
          <ac:chgData name="Daria Kryvosheieva" userId="3bfe3449aa7f2677" providerId="Windows Live" clId="Web-{01A5135B-5615-7AC4-54C6-333869B932A7}" dt="2024-06-16T07:12:43.404" v="47"/>
          <ac:inkMkLst>
            <pc:docMk/>
            <pc:sldMk cId="2307805695" sldId="328"/>
            <ac:inkMk id="101" creationId="{0EEF3B13-A737-C746-18D5-42AF022C6CDC}"/>
          </ac:inkMkLst>
        </pc:inkChg>
        <pc:inkChg chg="del">
          <ac:chgData name="Daria Kryvosheieva" userId="3bfe3449aa7f2677" providerId="Windows Live" clId="Web-{01A5135B-5615-7AC4-54C6-333869B932A7}" dt="2024-06-16T07:12:43.404" v="46"/>
          <ac:inkMkLst>
            <pc:docMk/>
            <pc:sldMk cId="2307805695" sldId="328"/>
            <ac:inkMk id="102" creationId="{12FDB0DD-E444-94E3-0C95-BC8CD58A89CA}"/>
          </ac:inkMkLst>
        </pc:inkChg>
        <pc:inkChg chg="del">
          <ac:chgData name="Daria Kryvosheieva" userId="3bfe3449aa7f2677" providerId="Windows Live" clId="Web-{01A5135B-5615-7AC4-54C6-333869B932A7}" dt="2024-06-16T07:12:46.811" v="88"/>
          <ac:inkMkLst>
            <pc:docMk/>
            <pc:sldMk cId="2307805695" sldId="328"/>
            <ac:inkMk id="103" creationId="{B5CA2E79-A2D5-5F86-A724-5BB0343B5037}"/>
          </ac:inkMkLst>
        </pc:inkChg>
        <pc:inkChg chg="del">
          <ac:chgData name="Daria Kryvosheieva" userId="3bfe3449aa7f2677" providerId="Windows Live" clId="Web-{01A5135B-5615-7AC4-54C6-333869B932A7}" dt="2024-06-16T07:12:48.217" v="94"/>
          <ac:inkMkLst>
            <pc:docMk/>
            <pc:sldMk cId="2307805695" sldId="328"/>
            <ac:inkMk id="104" creationId="{1A360858-98B6-EBE6-1724-C8F1A1B1ED4E}"/>
          </ac:inkMkLst>
        </pc:inkChg>
        <pc:inkChg chg="del">
          <ac:chgData name="Daria Kryvosheieva" userId="3bfe3449aa7f2677" providerId="Windows Live" clId="Web-{01A5135B-5615-7AC4-54C6-333869B932A7}" dt="2024-06-16T07:12:48.217" v="93"/>
          <ac:inkMkLst>
            <pc:docMk/>
            <pc:sldMk cId="2307805695" sldId="328"/>
            <ac:inkMk id="105" creationId="{EFC7502B-A248-E357-ED63-A237AB8FDA66}"/>
          </ac:inkMkLst>
        </pc:inkChg>
        <pc:inkChg chg="del">
          <ac:chgData name="Daria Kryvosheieva" userId="3bfe3449aa7f2677" providerId="Windows Live" clId="Web-{01A5135B-5615-7AC4-54C6-333869B932A7}" dt="2024-06-16T07:12:43.404" v="45"/>
          <ac:inkMkLst>
            <pc:docMk/>
            <pc:sldMk cId="2307805695" sldId="328"/>
            <ac:inkMk id="106" creationId="{6CB96369-3AB5-10FB-C683-F02D0FEBD266}"/>
          </ac:inkMkLst>
        </pc:inkChg>
        <pc:inkChg chg="del">
          <ac:chgData name="Daria Kryvosheieva" userId="3bfe3449aa7f2677" providerId="Windows Live" clId="Web-{01A5135B-5615-7AC4-54C6-333869B932A7}" dt="2024-06-16T07:12:43.404" v="44"/>
          <ac:inkMkLst>
            <pc:docMk/>
            <pc:sldMk cId="2307805695" sldId="328"/>
            <ac:inkMk id="107" creationId="{000DCA62-D909-D80F-407C-D16D52B5F658}"/>
          </ac:inkMkLst>
        </pc:inkChg>
        <pc:inkChg chg="del">
          <ac:chgData name="Daria Kryvosheieva" userId="3bfe3449aa7f2677" providerId="Windows Live" clId="Web-{01A5135B-5615-7AC4-54C6-333869B932A7}" dt="2024-06-16T07:12:43.404" v="43"/>
          <ac:inkMkLst>
            <pc:docMk/>
            <pc:sldMk cId="2307805695" sldId="328"/>
            <ac:inkMk id="108" creationId="{04F7EFB8-4178-3B1F-C57B-74CE5D2623D9}"/>
          </ac:inkMkLst>
        </pc:inkChg>
        <pc:inkChg chg="del">
          <ac:chgData name="Daria Kryvosheieva" userId="3bfe3449aa7f2677" providerId="Windows Live" clId="Web-{01A5135B-5615-7AC4-54C6-333869B932A7}" dt="2024-06-16T07:12:43.404" v="42"/>
          <ac:inkMkLst>
            <pc:docMk/>
            <pc:sldMk cId="2307805695" sldId="328"/>
            <ac:inkMk id="109" creationId="{ACDD5F26-551D-343E-B502-BD67D788749B}"/>
          </ac:inkMkLst>
        </pc:inkChg>
        <pc:inkChg chg="del">
          <ac:chgData name="Daria Kryvosheieva" userId="3bfe3449aa7f2677" providerId="Windows Live" clId="Web-{01A5135B-5615-7AC4-54C6-333869B932A7}" dt="2024-06-16T07:12:43.404" v="41"/>
          <ac:inkMkLst>
            <pc:docMk/>
            <pc:sldMk cId="2307805695" sldId="328"/>
            <ac:inkMk id="110" creationId="{7120A6CD-07CA-9E3F-0757-906ACACD70D0}"/>
          </ac:inkMkLst>
        </pc:inkChg>
        <pc:inkChg chg="del">
          <ac:chgData name="Daria Kryvosheieva" userId="3bfe3449aa7f2677" providerId="Windows Live" clId="Web-{01A5135B-5615-7AC4-54C6-333869B932A7}" dt="2024-06-16T07:12:43.404" v="40"/>
          <ac:inkMkLst>
            <pc:docMk/>
            <pc:sldMk cId="2307805695" sldId="328"/>
            <ac:inkMk id="111" creationId="{B0072213-BBFA-E243-0CB5-D34AA6D311FC}"/>
          </ac:inkMkLst>
        </pc:inkChg>
        <pc:inkChg chg="del">
          <ac:chgData name="Daria Kryvosheieva" userId="3bfe3449aa7f2677" providerId="Windows Live" clId="Web-{01A5135B-5615-7AC4-54C6-333869B932A7}" dt="2024-06-16T07:12:43.404" v="39"/>
          <ac:inkMkLst>
            <pc:docMk/>
            <pc:sldMk cId="2307805695" sldId="328"/>
            <ac:inkMk id="112" creationId="{68DF2C02-D293-66FA-D6D2-F135EBDF162A}"/>
          </ac:inkMkLst>
        </pc:inkChg>
        <pc:inkChg chg="del">
          <ac:chgData name="Daria Kryvosheieva" userId="3bfe3449aa7f2677" providerId="Windows Live" clId="Web-{01A5135B-5615-7AC4-54C6-333869B932A7}" dt="2024-06-16T07:13:00.248" v="156"/>
          <ac:inkMkLst>
            <pc:docMk/>
            <pc:sldMk cId="2307805695" sldId="328"/>
            <ac:inkMk id="113" creationId="{4C505632-2052-F4EF-A254-B658C4759C4B}"/>
          </ac:inkMkLst>
        </pc:inkChg>
        <pc:inkChg chg="del">
          <ac:chgData name="Daria Kryvosheieva" userId="3bfe3449aa7f2677" providerId="Windows Live" clId="Web-{01A5135B-5615-7AC4-54C6-333869B932A7}" dt="2024-06-16T07:13:00.248" v="155"/>
          <ac:inkMkLst>
            <pc:docMk/>
            <pc:sldMk cId="2307805695" sldId="328"/>
            <ac:inkMk id="114" creationId="{2AC6CB19-0837-23C0-6150-B3943314B3C4}"/>
          </ac:inkMkLst>
        </pc:inkChg>
        <pc:inkChg chg="del">
          <ac:chgData name="Daria Kryvosheieva" userId="3bfe3449aa7f2677" providerId="Windows Live" clId="Web-{01A5135B-5615-7AC4-54C6-333869B932A7}" dt="2024-06-16T07:13:00.248" v="154"/>
          <ac:inkMkLst>
            <pc:docMk/>
            <pc:sldMk cId="2307805695" sldId="328"/>
            <ac:inkMk id="115" creationId="{6576613C-B160-48E7-9DCE-87BD2F9EEF21}"/>
          </ac:inkMkLst>
        </pc:inkChg>
        <pc:inkChg chg="del">
          <ac:chgData name="Daria Kryvosheieva" userId="3bfe3449aa7f2677" providerId="Windows Live" clId="Web-{01A5135B-5615-7AC4-54C6-333869B932A7}" dt="2024-06-16T07:13:00.248" v="153"/>
          <ac:inkMkLst>
            <pc:docMk/>
            <pc:sldMk cId="2307805695" sldId="328"/>
            <ac:inkMk id="116" creationId="{EEE90087-6D19-588A-7BFE-3843DA6BA711}"/>
          </ac:inkMkLst>
        </pc:inkChg>
        <pc:inkChg chg="del">
          <ac:chgData name="Daria Kryvosheieva" userId="3bfe3449aa7f2677" providerId="Windows Live" clId="Web-{01A5135B-5615-7AC4-54C6-333869B932A7}" dt="2024-06-16T07:13:00.248" v="152"/>
          <ac:inkMkLst>
            <pc:docMk/>
            <pc:sldMk cId="2307805695" sldId="328"/>
            <ac:inkMk id="117" creationId="{7C3152E8-40AC-300A-B306-D544A600340F}"/>
          </ac:inkMkLst>
        </pc:inkChg>
        <pc:inkChg chg="del">
          <ac:chgData name="Daria Kryvosheieva" userId="3bfe3449aa7f2677" providerId="Windows Live" clId="Web-{01A5135B-5615-7AC4-54C6-333869B932A7}" dt="2024-06-16T07:13:00.248" v="151"/>
          <ac:inkMkLst>
            <pc:docMk/>
            <pc:sldMk cId="2307805695" sldId="328"/>
            <ac:inkMk id="118" creationId="{2D8C1DE2-35F0-15CD-6923-6C9577956C97}"/>
          </ac:inkMkLst>
        </pc:inkChg>
        <pc:inkChg chg="del">
          <ac:chgData name="Daria Kryvosheieva" userId="3bfe3449aa7f2677" providerId="Windows Live" clId="Web-{01A5135B-5615-7AC4-54C6-333869B932A7}" dt="2024-06-16T07:12:44.045" v="63"/>
          <ac:inkMkLst>
            <pc:docMk/>
            <pc:sldMk cId="2307805695" sldId="328"/>
            <ac:inkMk id="119" creationId="{45D68ABB-BEAE-599B-90F1-067E76AB7D7B}"/>
          </ac:inkMkLst>
        </pc:inkChg>
        <pc:inkChg chg="del">
          <ac:chgData name="Daria Kryvosheieva" userId="3bfe3449aa7f2677" providerId="Windows Live" clId="Web-{01A5135B-5615-7AC4-54C6-333869B932A7}" dt="2024-06-16T07:12:44.045" v="62"/>
          <ac:inkMkLst>
            <pc:docMk/>
            <pc:sldMk cId="2307805695" sldId="328"/>
            <ac:inkMk id="120" creationId="{55D02302-D49D-1FEB-1464-58A36E4B4F11}"/>
          </ac:inkMkLst>
        </pc:inkChg>
        <pc:inkChg chg="del">
          <ac:chgData name="Daria Kryvosheieva" userId="3bfe3449aa7f2677" providerId="Windows Live" clId="Web-{01A5135B-5615-7AC4-54C6-333869B932A7}" dt="2024-06-16T07:12:44.045" v="61"/>
          <ac:inkMkLst>
            <pc:docMk/>
            <pc:sldMk cId="2307805695" sldId="328"/>
            <ac:inkMk id="121" creationId="{9DCA62BA-7CFD-7600-18E8-9155885C3192}"/>
          </ac:inkMkLst>
        </pc:inkChg>
        <pc:inkChg chg="del">
          <ac:chgData name="Daria Kryvosheieva" userId="3bfe3449aa7f2677" providerId="Windows Live" clId="Web-{01A5135B-5615-7AC4-54C6-333869B932A7}" dt="2024-06-16T07:12:44.045" v="60"/>
          <ac:inkMkLst>
            <pc:docMk/>
            <pc:sldMk cId="2307805695" sldId="328"/>
            <ac:inkMk id="122" creationId="{C43DBF3B-1993-07B5-FB63-C612C2DD6E97}"/>
          </ac:inkMkLst>
        </pc:inkChg>
        <pc:inkChg chg="del">
          <ac:chgData name="Daria Kryvosheieva" userId="3bfe3449aa7f2677" providerId="Windows Live" clId="Web-{01A5135B-5615-7AC4-54C6-333869B932A7}" dt="2024-06-16T07:12:44.045" v="59"/>
          <ac:inkMkLst>
            <pc:docMk/>
            <pc:sldMk cId="2307805695" sldId="328"/>
            <ac:inkMk id="123" creationId="{8DDA0022-A275-1DF7-A5D6-718572030C78}"/>
          </ac:inkMkLst>
        </pc:inkChg>
        <pc:inkChg chg="del">
          <ac:chgData name="Daria Kryvosheieva" userId="3bfe3449aa7f2677" providerId="Windows Live" clId="Web-{01A5135B-5615-7AC4-54C6-333869B932A7}" dt="2024-06-16T07:12:44.045" v="58"/>
          <ac:inkMkLst>
            <pc:docMk/>
            <pc:sldMk cId="2307805695" sldId="328"/>
            <ac:inkMk id="124" creationId="{74849570-95C4-08C4-CE3A-B1595F69908C}"/>
          </ac:inkMkLst>
        </pc:inkChg>
        <pc:inkChg chg="del">
          <ac:chgData name="Daria Kryvosheieva" userId="3bfe3449aa7f2677" providerId="Windows Live" clId="Web-{01A5135B-5615-7AC4-54C6-333869B932A7}" dt="2024-06-16T07:12:44.045" v="57"/>
          <ac:inkMkLst>
            <pc:docMk/>
            <pc:sldMk cId="2307805695" sldId="328"/>
            <ac:inkMk id="125" creationId="{93FCC20F-8D68-9F37-698E-E64565F34667}"/>
          </ac:inkMkLst>
        </pc:inkChg>
        <pc:inkChg chg="del">
          <ac:chgData name="Daria Kryvosheieva" userId="3bfe3449aa7f2677" providerId="Windows Live" clId="Web-{01A5135B-5615-7AC4-54C6-333869B932A7}" dt="2024-06-16T07:12:44.045" v="56"/>
          <ac:inkMkLst>
            <pc:docMk/>
            <pc:sldMk cId="2307805695" sldId="328"/>
            <ac:inkMk id="126" creationId="{998F7FE1-A6F7-62E7-92D2-CBEFF73474FD}"/>
          </ac:inkMkLst>
        </pc:inkChg>
        <pc:inkChg chg="del">
          <ac:chgData name="Daria Kryvosheieva" userId="3bfe3449aa7f2677" providerId="Windows Live" clId="Web-{01A5135B-5615-7AC4-54C6-333869B932A7}" dt="2024-06-16T07:13:04.326" v="174"/>
          <ac:inkMkLst>
            <pc:docMk/>
            <pc:sldMk cId="2307805695" sldId="328"/>
            <ac:inkMk id="127" creationId="{4495A5B9-071A-08B3-828A-190190C715B6}"/>
          </ac:inkMkLst>
        </pc:inkChg>
        <pc:inkChg chg="del">
          <ac:chgData name="Daria Kryvosheieva" userId="3bfe3449aa7f2677" providerId="Windows Live" clId="Web-{01A5135B-5615-7AC4-54C6-333869B932A7}" dt="2024-06-16T07:13:04.326" v="173"/>
          <ac:inkMkLst>
            <pc:docMk/>
            <pc:sldMk cId="2307805695" sldId="328"/>
            <ac:inkMk id="128" creationId="{821A42F2-3D09-EE58-76BE-447D4F065994}"/>
          </ac:inkMkLst>
        </pc:inkChg>
        <pc:inkChg chg="del">
          <ac:chgData name="Daria Kryvosheieva" userId="3bfe3449aa7f2677" providerId="Windows Live" clId="Web-{01A5135B-5615-7AC4-54C6-333869B932A7}" dt="2024-06-16T07:12:56.889" v="132"/>
          <ac:inkMkLst>
            <pc:docMk/>
            <pc:sldMk cId="2307805695" sldId="328"/>
            <ac:inkMk id="129" creationId="{95AEC4C2-D6D1-D22F-06DC-EE6599E5B3D5}"/>
          </ac:inkMkLst>
        </pc:inkChg>
        <pc:inkChg chg="del">
          <ac:chgData name="Daria Kryvosheieva" userId="3bfe3449aa7f2677" providerId="Windows Live" clId="Web-{01A5135B-5615-7AC4-54C6-333869B932A7}" dt="2024-06-16T07:13:00.248" v="158"/>
          <ac:inkMkLst>
            <pc:docMk/>
            <pc:sldMk cId="2307805695" sldId="328"/>
            <ac:inkMk id="130" creationId="{042600C4-B436-3508-BCA8-0F26D9473173}"/>
          </ac:inkMkLst>
        </pc:inkChg>
        <pc:inkChg chg="del">
          <ac:chgData name="Daria Kryvosheieva" userId="3bfe3449aa7f2677" providerId="Windows Live" clId="Web-{01A5135B-5615-7AC4-54C6-333869B932A7}" dt="2024-06-16T07:12:56.889" v="131"/>
          <ac:inkMkLst>
            <pc:docMk/>
            <pc:sldMk cId="2307805695" sldId="328"/>
            <ac:inkMk id="131" creationId="{A9D8D765-2454-E04E-6AEB-C7387E6AA3A1}"/>
          </ac:inkMkLst>
        </pc:inkChg>
        <pc:inkChg chg="del">
          <ac:chgData name="Daria Kryvosheieva" userId="3bfe3449aa7f2677" providerId="Windows Live" clId="Web-{01A5135B-5615-7AC4-54C6-333869B932A7}" dt="2024-06-16T07:12:50.061" v="101"/>
          <ac:inkMkLst>
            <pc:docMk/>
            <pc:sldMk cId="2307805695" sldId="328"/>
            <ac:inkMk id="132" creationId="{A41E63CE-3A87-B656-64DF-43359BE5CB6A}"/>
          </ac:inkMkLst>
        </pc:inkChg>
        <pc:inkChg chg="del">
          <ac:chgData name="Daria Kryvosheieva" userId="3bfe3449aa7f2677" providerId="Windows Live" clId="Web-{01A5135B-5615-7AC4-54C6-333869B932A7}" dt="2024-06-16T07:12:44.045" v="55"/>
          <ac:inkMkLst>
            <pc:docMk/>
            <pc:sldMk cId="2307805695" sldId="328"/>
            <ac:inkMk id="133" creationId="{D460A2FF-F69A-7DD5-68C7-3D76DF38EBD5}"/>
          </ac:inkMkLst>
        </pc:inkChg>
        <pc:inkChg chg="del">
          <ac:chgData name="Daria Kryvosheieva" userId="3bfe3449aa7f2677" providerId="Windows Live" clId="Web-{01A5135B-5615-7AC4-54C6-333869B932A7}" dt="2024-06-16T07:12:34.935" v="5"/>
          <ac:inkMkLst>
            <pc:docMk/>
            <pc:sldMk cId="2307805695" sldId="328"/>
            <ac:inkMk id="134" creationId="{601AAEEE-3A10-A5FD-7664-25C80F54AD64}"/>
          </ac:inkMkLst>
        </pc:inkChg>
        <pc:inkChg chg="del">
          <ac:chgData name="Daria Kryvosheieva" userId="3bfe3449aa7f2677" providerId="Windows Live" clId="Web-{01A5135B-5615-7AC4-54C6-333869B932A7}" dt="2024-06-16T07:12:34.935" v="4"/>
          <ac:inkMkLst>
            <pc:docMk/>
            <pc:sldMk cId="2307805695" sldId="328"/>
            <ac:inkMk id="135" creationId="{31B3B0D8-1C63-5119-0239-C593CAE3210C}"/>
          </ac:inkMkLst>
        </pc:inkChg>
        <pc:inkChg chg="del">
          <ac:chgData name="Daria Kryvosheieva" userId="3bfe3449aa7f2677" providerId="Windows Live" clId="Web-{01A5135B-5615-7AC4-54C6-333869B932A7}" dt="2024-06-16T07:12:34.935" v="3"/>
          <ac:inkMkLst>
            <pc:docMk/>
            <pc:sldMk cId="2307805695" sldId="328"/>
            <ac:inkMk id="136" creationId="{4DD12FA8-F674-7D90-C470-779D538D9B66}"/>
          </ac:inkMkLst>
        </pc:inkChg>
        <pc:inkChg chg="del">
          <ac:chgData name="Daria Kryvosheieva" userId="3bfe3449aa7f2677" providerId="Windows Live" clId="Web-{01A5135B-5615-7AC4-54C6-333869B932A7}" dt="2024-06-16T07:12:34.920" v="2"/>
          <ac:inkMkLst>
            <pc:docMk/>
            <pc:sldMk cId="2307805695" sldId="328"/>
            <ac:inkMk id="137" creationId="{023B185B-E8EE-2124-A6D4-D887C9B2AF9E}"/>
          </ac:inkMkLst>
        </pc:inkChg>
        <pc:inkChg chg="del">
          <ac:chgData name="Daria Kryvosheieva" userId="3bfe3449aa7f2677" providerId="Windows Live" clId="Web-{01A5135B-5615-7AC4-54C6-333869B932A7}" dt="2024-06-16T07:12:56.889" v="128"/>
          <ac:inkMkLst>
            <pc:docMk/>
            <pc:sldMk cId="2307805695" sldId="328"/>
            <ac:inkMk id="138" creationId="{20601A15-3356-778E-04CB-16FB0E580B7B}"/>
          </ac:inkMkLst>
        </pc:inkChg>
        <pc:inkChg chg="del">
          <ac:chgData name="Daria Kryvosheieva" userId="3bfe3449aa7f2677" providerId="Windows Live" clId="Web-{01A5135B-5615-7AC4-54C6-333869B932A7}" dt="2024-06-16T07:12:56.889" v="127"/>
          <ac:inkMkLst>
            <pc:docMk/>
            <pc:sldMk cId="2307805695" sldId="328"/>
            <ac:inkMk id="139" creationId="{9BD27624-767A-1654-4C8E-F5C0519E3BF6}"/>
          </ac:inkMkLst>
        </pc:inkChg>
        <pc:inkChg chg="del">
          <ac:chgData name="Daria Kryvosheieva" userId="3bfe3449aa7f2677" providerId="Windows Live" clId="Web-{01A5135B-5615-7AC4-54C6-333869B932A7}" dt="2024-06-16T07:12:56.873" v="126"/>
          <ac:inkMkLst>
            <pc:docMk/>
            <pc:sldMk cId="2307805695" sldId="328"/>
            <ac:inkMk id="140" creationId="{25D77DF6-F54C-F447-C6E3-2CB2CC0888ED}"/>
          </ac:inkMkLst>
        </pc:inkChg>
        <pc:inkChg chg="del">
          <ac:chgData name="Daria Kryvosheieva" userId="3bfe3449aa7f2677" providerId="Windows Live" clId="Web-{01A5135B-5615-7AC4-54C6-333869B932A7}" dt="2024-06-16T07:12:56.873" v="125"/>
          <ac:inkMkLst>
            <pc:docMk/>
            <pc:sldMk cId="2307805695" sldId="328"/>
            <ac:inkMk id="141" creationId="{DEA81005-6B4A-5C30-C329-37B35A3FF33A}"/>
          </ac:inkMkLst>
        </pc:inkChg>
        <pc:inkChg chg="del">
          <ac:chgData name="Daria Kryvosheieva" userId="3bfe3449aa7f2677" providerId="Windows Live" clId="Web-{01A5135B-5615-7AC4-54C6-333869B932A7}" dt="2024-06-16T07:12:45.076" v="73"/>
          <ac:inkMkLst>
            <pc:docMk/>
            <pc:sldMk cId="2307805695" sldId="328"/>
            <ac:inkMk id="142" creationId="{9A63A1AD-E8BF-3650-D66F-20B40ED0E1DF}"/>
          </ac:inkMkLst>
        </pc:inkChg>
        <pc:inkChg chg="del">
          <ac:chgData name="Daria Kryvosheieva" userId="3bfe3449aa7f2677" providerId="Windows Live" clId="Web-{01A5135B-5615-7AC4-54C6-333869B932A7}" dt="2024-06-16T07:12:45.076" v="72"/>
          <ac:inkMkLst>
            <pc:docMk/>
            <pc:sldMk cId="2307805695" sldId="328"/>
            <ac:inkMk id="143" creationId="{A793BED8-676F-AFA1-4FE8-54D665A078A9}"/>
          </ac:inkMkLst>
        </pc:inkChg>
        <pc:inkChg chg="del">
          <ac:chgData name="Daria Kryvosheieva" userId="3bfe3449aa7f2677" providerId="Windows Live" clId="Web-{01A5135B-5615-7AC4-54C6-333869B932A7}" dt="2024-06-16T07:12:45.076" v="71"/>
          <ac:inkMkLst>
            <pc:docMk/>
            <pc:sldMk cId="2307805695" sldId="328"/>
            <ac:inkMk id="144" creationId="{C00E50CF-ECE7-B77E-397E-6A84F0C2172A}"/>
          </ac:inkMkLst>
        </pc:inkChg>
        <pc:inkChg chg="del">
          <ac:chgData name="Daria Kryvosheieva" userId="3bfe3449aa7f2677" providerId="Windows Live" clId="Web-{01A5135B-5615-7AC4-54C6-333869B932A7}" dt="2024-06-16T07:12:45.076" v="70"/>
          <ac:inkMkLst>
            <pc:docMk/>
            <pc:sldMk cId="2307805695" sldId="328"/>
            <ac:inkMk id="145" creationId="{9834A3A9-B0C0-EA08-EC7B-46E9DD0B5F17}"/>
          </ac:inkMkLst>
        </pc:inkChg>
        <pc:inkChg chg="del">
          <ac:chgData name="Daria Kryvosheieva" userId="3bfe3449aa7f2677" providerId="Windows Live" clId="Web-{01A5135B-5615-7AC4-54C6-333869B932A7}" dt="2024-06-16T07:12:45.076" v="69"/>
          <ac:inkMkLst>
            <pc:docMk/>
            <pc:sldMk cId="2307805695" sldId="328"/>
            <ac:inkMk id="146" creationId="{B5CF00DA-621A-1819-4F16-8DE49467DB45}"/>
          </ac:inkMkLst>
        </pc:inkChg>
        <pc:inkChg chg="del">
          <ac:chgData name="Daria Kryvosheieva" userId="3bfe3449aa7f2677" providerId="Windows Live" clId="Web-{01A5135B-5615-7AC4-54C6-333869B932A7}" dt="2024-06-16T07:12:45.076" v="68"/>
          <ac:inkMkLst>
            <pc:docMk/>
            <pc:sldMk cId="2307805695" sldId="328"/>
            <ac:inkMk id="147" creationId="{E5F20FB5-6E49-E30F-8030-73D196F237DD}"/>
          </ac:inkMkLst>
        </pc:inkChg>
        <pc:inkChg chg="del">
          <ac:chgData name="Daria Kryvosheieva" userId="3bfe3449aa7f2677" providerId="Windows Live" clId="Web-{01A5135B-5615-7AC4-54C6-333869B932A7}" dt="2024-06-16T07:12:45.076" v="67"/>
          <ac:inkMkLst>
            <pc:docMk/>
            <pc:sldMk cId="2307805695" sldId="328"/>
            <ac:inkMk id="148" creationId="{FB8E462A-445A-2C06-3640-3E0211EB1EC5}"/>
          </ac:inkMkLst>
        </pc:inkChg>
        <pc:inkChg chg="del">
          <ac:chgData name="Daria Kryvosheieva" userId="3bfe3449aa7f2677" providerId="Windows Live" clId="Web-{01A5135B-5615-7AC4-54C6-333869B932A7}" dt="2024-06-16T07:12:45.076" v="66"/>
          <ac:inkMkLst>
            <pc:docMk/>
            <pc:sldMk cId="2307805695" sldId="328"/>
            <ac:inkMk id="149" creationId="{86529A05-663A-D992-AA7E-6D5743C464A6}"/>
          </ac:inkMkLst>
        </pc:inkChg>
        <pc:inkChg chg="del">
          <ac:chgData name="Daria Kryvosheieva" userId="3bfe3449aa7f2677" providerId="Windows Live" clId="Web-{01A5135B-5615-7AC4-54C6-333869B932A7}" dt="2024-06-16T07:12:45.076" v="65"/>
          <ac:inkMkLst>
            <pc:docMk/>
            <pc:sldMk cId="2307805695" sldId="328"/>
            <ac:inkMk id="150" creationId="{F8E339E9-FE91-1C33-FC1C-1FB8ABF70D18}"/>
          </ac:inkMkLst>
        </pc:inkChg>
        <pc:inkChg chg="del">
          <ac:chgData name="Daria Kryvosheieva" userId="3bfe3449aa7f2677" providerId="Windows Live" clId="Web-{01A5135B-5615-7AC4-54C6-333869B932A7}" dt="2024-06-16T07:12:45.076" v="64"/>
          <ac:inkMkLst>
            <pc:docMk/>
            <pc:sldMk cId="2307805695" sldId="328"/>
            <ac:inkMk id="151" creationId="{7F1DED02-EF5E-E77E-A5AE-C5B82CCEEEE8}"/>
          </ac:inkMkLst>
        </pc:inkChg>
        <pc:inkChg chg="del">
          <ac:chgData name="Daria Kryvosheieva" userId="3bfe3449aa7f2677" providerId="Windows Live" clId="Web-{01A5135B-5615-7AC4-54C6-333869B932A7}" dt="2024-06-16T07:12:46.701" v="78"/>
          <ac:inkMkLst>
            <pc:docMk/>
            <pc:sldMk cId="2307805695" sldId="328"/>
            <ac:inkMk id="152" creationId="{FD45DF45-9A6D-0DDF-5567-BEA4FBFE1C9B}"/>
          </ac:inkMkLst>
        </pc:inkChg>
        <pc:inkChg chg="del">
          <ac:chgData name="Daria Kryvosheieva" userId="3bfe3449aa7f2677" providerId="Windows Live" clId="Web-{01A5135B-5615-7AC4-54C6-333869B932A7}" dt="2024-06-16T07:12:46.701" v="77"/>
          <ac:inkMkLst>
            <pc:docMk/>
            <pc:sldMk cId="2307805695" sldId="328"/>
            <ac:inkMk id="153" creationId="{DCA27216-58B0-09A1-80B5-791A560929F3}"/>
          </ac:inkMkLst>
        </pc:inkChg>
        <pc:inkChg chg="del">
          <ac:chgData name="Daria Kryvosheieva" userId="3bfe3449aa7f2677" providerId="Windows Live" clId="Web-{01A5135B-5615-7AC4-54C6-333869B932A7}" dt="2024-06-16T07:12:46.701" v="76"/>
          <ac:inkMkLst>
            <pc:docMk/>
            <pc:sldMk cId="2307805695" sldId="328"/>
            <ac:inkMk id="154" creationId="{888CA5E5-9643-4516-5C87-27A8CF4AD2B9}"/>
          </ac:inkMkLst>
        </pc:inkChg>
        <pc:inkChg chg="del">
          <ac:chgData name="Daria Kryvosheieva" userId="3bfe3449aa7f2677" providerId="Windows Live" clId="Web-{01A5135B-5615-7AC4-54C6-333869B932A7}" dt="2024-06-16T07:12:46.701" v="75"/>
          <ac:inkMkLst>
            <pc:docMk/>
            <pc:sldMk cId="2307805695" sldId="328"/>
            <ac:inkMk id="155" creationId="{3FD9C8B4-E3E0-86E5-0D57-C2E0CF67817B}"/>
          </ac:inkMkLst>
        </pc:inkChg>
        <pc:inkChg chg="del">
          <ac:chgData name="Daria Kryvosheieva" userId="3bfe3449aa7f2677" providerId="Windows Live" clId="Web-{01A5135B-5615-7AC4-54C6-333869B932A7}" dt="2024-06-16T07:12:46.701" v="74"/>
          <ac:inkMkLst>
            <pc:docMk/>
            <pc:sldMk cId="2307805695" sldId="328"/>
            <ac:inkMk id="156" creationId="{74434F38-F733-6DA5-E50A-ADE1A105C113}"/>
          </ac:inkMkLst>
        </pc:inkChg>
        <pc:inkChg chg="del">
          <ac:chgData name="Daria Kryvosheieva" userId="3bfe3449aa7f2677" providerId="Windows Live" clId="Web-{01A5135B-5615-7AC4-54C6-333869B932A7}" dt="2024-06-16T07:12:46.811" v="87"/>
          <ac:inkMkLst>
            <pc:docMk/>
            <pc:sldMk cId="2307805695" sldId="328"/>
            <ac:inkMk id="157" creationId="{82520331-2476-9C9E-AA4B-D561E8E413A0}"/>
          </ac:inkMkLst>
        </pc:inkChg>
        <pc:inkChg chg="del">
          <ac:chgData name="Daria Kryvosheieva" userId="3bfe3449aa7f2677" providerId="Windows Live" clId="Web-{01A5135B-5615-7AC4-54C6-333869B932A7}" dt="2024-06-16T07:12:46.795" v="86"/>
          <ac:inkMkLst>
            <pc:docMk/>
            <pc:sldMk cId="2307805695" sldId="328"/>
            <ac:inkMk id="158" creationId="{2AFCDFA4-82E3-6838-4D1C-42179B9D40B1}"/>
          </ac:inkMkLst>
        </pc:inkChg>
        <pc:inkChg chg="del">
          <ac:chgData name="Daria Kryvosheieva" userId="3bfe3449aa7f2677" providerId="Windows Live" clId="Web-{01A5135B-5615-7AC4-54C6-333869B932A7}" dt="2024-06-16T07:12:46.795" v="85"/>
          <ac:inkMkLst>
            <pc:docMk/>
            <pc:sldMk cId="2307805695" sldId="328"/>
            <ac:inkMk id="159" creationId="{64A886AD-55DD-7641-3450-7D1A111A4951}"/>
          </ac:inkMkLst>
        </pc:inkChg>
        <pc:inkChg chg="del">
          <ac:chgData name="Daria Kryvosheieva" userId="3bfe3449aa7f2677" providerId="Windows Live" clId="Web-{01A5135B-5615-7AC4-54C6-333869B932A7}" dt="2024-06-16T07:12:46.795" v="84"/>
          <ac:inkMkLst>
            <pc:docMk/>
            <pc:sldMk cId="2307805695" sldId="328"/>
            <ac:inkMk id="160" creationId="{114744FE-D11E-810F-3784-0FE078CE15A0}"/>
          </ac:inkMkLst>
        </pc:inkChg>
        <pc:inkChg chg="del">
          <ac:chgData name="Daria Kryvosheieva" userId="3bfe3449aa7f2677" providerId="Windows Live" clId="Web-{01A5135B-5615-7AC4-54C6-333869B932A7}" dt="2024-06-16T07:12:46.795" v="83"/>
          <ac:inkMkLst>
            <pc:docMk/>
            <pc:sldMk cId="2307805695" sldId="328"/>
            <ac:inkMk id="161" creationId="{B9687C01-C576-3AED-3EF6-9EBB33FC09FC}"/>
          </ac:inkMkLst>
        </pc:inkChg>
        <pc:inkChg chg="del">
          <ac:chgData name="Daria Kryvosheieva" userId="3bfe3449aa7f2677" providerId="Windows Live" clId="Web-{01A5135B-5615-7AC4-54C6-333869B932A7}" dt="2024-06-16T07:12:46.795" v="82"/>
          <ac:inkMkLst>
            <pc:docMk/>
            <pc:sldMk cId="2307805695" sldId="328"/>
            <ac:inkMk id="162" creationId="{91EAFC75-7135-6B06-3885-A455E355A936}"/>
          </ac:inkMkLst>
        </pc:inkChg>
        <pc:inkChg chg="del">
          <ac:chgData name="Daria Kryvosheieva" userId="3bfe3449aa7f2677" providerId="Windows Live" clId="Web-{01A5135B-5615-7AC4-54C6-333869B932A7}" dt="2024-06-16T07:12:44.045" v="51"/>
          <ac:inkMkLst>
            <pc:docMk/>
            <pc:sldMk cId="2307805695" sldId="328"/>
            <ac:inkMk id="163" creationId="{0E23F0E3-73D7-7E0D-F6AC-1D88D1323219}"/>
          </ac:inkMkLst>
        </pc:inkChg>
        <pc:inkChg chg="del">
          <ac:chgData name="Daria Kryvosheieva" userId="3bfe3449aa7f2677" providerId="Windows Live" clId="Web-{01A5135B-5615-7AC4-54C6-333869B932A7}" dt="2024-06-16T07:12:46.795" v="81"/>
          <ac:inkMkLst>
            <pc:docMk/>
            <pc:sldMk cId="2307805695" sldId="328"/>
            <ac:inkMk id="164" creationId="{6BF7EF2E-AD78-E3F4-43DB-5D24204871E2}"/>
          </ac:inkMkLst>
        </pc:inkChg>
        <pc:inkChg chg="del">
          <ac:chgData name="Daria Kryvosheieva" userId="3bfe3449aa7f2677" providerId="Windows Live" clId="Web-{01A5135B-5615-7AC4-54C6-333869B932A7}" dt="2024-06-16T07:12:46.795" v="80"/>
          <ac:inkMkLst>
            <pc:docMk/>
            <pc:sldMk cId="2307805695" sldId="328"/>
            <ac:inkMk id="165" creationId="{9D942907-A77B-AEB2-2691-40337322BF5A}"/>
          </ac:inkMkLst>
        </pc:inkChg>
        <pc:inkChg chg="del">
          <ac:chgData name="Daria Kryvosheieva" userId="3bfe3449aa7f2677" providerId="Windows Live" clId="Web-{01A5135B-5615-7AC4-54C6-333869B932A7}" dt="2024-06-16T07:12:46.795" v="79"/>
          <ac:inkMkLst>
            <pc:docMk/>
            <pc:sldMk cId="2307805695" sldId="328"/>
            <ac:inkMk id="166" creationId="{3E278998-3702-5E7A-3EB2-BDC609AE5743}"/>
          </ac:inkMkLst>
        </pc:inkChg>
        <pc:inkChg chg="del">
          <ac:chgData name="Daria Kryvosheieva" userId="3bfe3449aa7f2677" providerId="Windows Live" clId="Web-{01A5135B-5615-7AC4-54C6-333869B932A7}" dt="2024-06-16T07:12:49.373" v="100"/>
          <ac:inkMkLst>
            <pc:docMk/>
            <pc:sldMk cId="2307805695" sldId="328"/>
            <ac:inkMk id="167" creationId="{27666BD4-AFBC-9AB0-AD41-8E0D89FBC464}"/>
          </ac:inkMkLst>
        </pc:inkChg>
        <pc:inkChg chg="del">
          <ac:chgData name="Daria Kryvosheieva" userId="3bfe3449aa7f2677" providerId="Windows Live" clId="Web-{01A5135B-5615-7AC4-54C6-333869B932A7}" dt="2024-06-16T07:12:49.373" v="99"/>
          <ac:inkMkLst>
            <pc:docMk/>
            <pc:sldMk cId="2307805695" sldId="328"/>
            <ac:inkMk id="168" creationId="{58A80FBB-E76E-07F3-2CE3-C78D409733C3}"/>
          </ac:inkMkLst>
        </pc:inkChg>
        <pc:inkChg chg="del">
          <ac:chgData name="Daria Kryvosheieva" userId="3bfe3449aa7f2677" providerId="Windows Live" clId="Web-{01A5135B-5615-7AC4-54C6-333869B932A7}" dt="2024-06-16T07:12:48.217" v="92"/>
          <ac:inkMkLst>
            <pc:docMk/>
            <pc:sldMk cId="2307805695" sldId="328"/>
            <ac:inkMk id="169" creationId="{2D70C7A6-970C-2D5D-C5C6-AFDB46134F2A}"/>
          </ac:inkMkLst>
        </pc:inkChg>
        <pc:inkChg chg="del">
          <ac:chgData name="Daria Kryvosheieva" userId="3bfe3449aa7f2677" providerId="Windows Live" clId="Web-{01A5135B-5615-7AC4-54C6-333869B932A7}" dt="2024-06-16T07:12:49.373" v="98"/>
          <ac:inkMkLst>
            <pc:docMk/>
            <pc:sldMk cId="2307805695" sldId="328"/>
            <ac:inkMk id="170" creationId="{3DC76F8D-52D4-5647-178B-E84DF0B752B7}"/>
          </ac:inkMkLst>
        </pc:inkChg>
        <pc:inkChg chg="del">
          <ac:chgData name="Daria Kryvosheieva" userId="3bfe3449aa7f2677" providerId="Windows Live" clId="Web-{01A5135B-5615-7AC4-54C6-333869B932A7}" dt="2024-06-16T07:12:49.373" v="97"/>
          <ac:inkMkLst>
            <pc:docMk/>
            <pc:sldMk cId="2307805695" sldId="328"/>
            <ac:inkMk id="171" creationId="{BB23CF95-60A3-9E2E-6F93-919F52F49D94}"/>
          </ac:inkMkLst>
        </pc:inkChg>
        <pc:inkChg chg="del">
          <ac:chgData name="Daria Kryvosheieva" userId="3bfe3449aa7f2677" providerId="Windows Live" clId="Web-{01A5135B-5615-7AC4-54C6-333869B932A7}" dt="2024-06-16T07:12:49.373" v="96"/>
          <ac:inkMkLst>
            <pc:docMk/>
            <pc:sldMk cId="2307805695" sldId="328"/>
            <ac:inkMk id="172" creationId="{F5222E14-561D-7236-9FE4-24C592C3BCE8}"/>
          </ac:inkMkLst>
        </pc:inkChg>
        <pc:inkChg chg="del">
          <ac:chgData name="Daria Kryvosheieva" userId="3bfe3449aa7f2677" providerId="Windows Live" clId="Web-{01A5135B-5615-7AC4-54C6-333869B932A7}" dt="2024-06-16T07:12:49.373" v="95"/>
          <ac:inkMkLst>
            <pc:docMk/>
            <pc:sldMk cId="2307805695" sldId="328"/>
            <ac:inkMk id="173" creationId="{236144D9-F799-574F-9EE9-2146AF0549A7}"/>
          </ac:inkMkLst>
        </pc:inkChg>
        <pc:inkChg chg="del">
          <ac:chgData name="Daria Kryvosheieva" userId="3bfe3449aa7f2677" providerId="Windows Live" clId="Web-{01A5135B-5615-7AC4-54C6-333869B932A7}" dt="2024-06-16T07:12:51.904" v="124"/>
          <ac:inkMkLst>
            <pc:docMk/>
            <pc:sldMk cId="2307805695" sldId="328"/>
            <ac:inkMk id="174" creationId="{DB8D078B-87FF-DDB2-381D-7BDBEBE9CDE0}"/>
          </ac:inkMkLst>
        </pc:inkChg>
        <pc:inkChg chg="del">
          <ac:chgData name="Daria Kryvosheieva" userId="3bfe3449aa7f2677" providerId="Windows Live" clId="Web-{01A5135B-5615-7AC4-54C6-333869B932A7}" dt="2024-06-16T07:12:51.904" v="123"/>
          <ac:inkMkLst>
            <pc:docMk/>
            <pc:sldMk cId="2307805695" sldId="328"/>
            <ac:inkMk id="175" creationId="{8231CCAE-D756-47D2-DA3A-5852FBEF62B4}"/>
          </ac:inkMkLst>
        </pc:inkChg>
        <pc:inkChg chg="del">
          <ac:chgData name="Daria Kryvosheieva" userId="3bfe3449aa7f2677" providerId="Windows Live" clId="Web-{01A5135B-5615-7AC4-54C6-333869B932A7}" dt="2024-06-16T07:12:51.904" v="122"/>
          <ac:inkMkLst>
            <pc:docMk/>
            <pc:sldMk cId="2307805695" sldId="328"/>
            <ac:inkMk id="176" creationId="{27D06CE6-2934-0766-384C-CD072AD243BD}"/>
          </ac:inkMkLst>
        </pc:inkChg>
        <pc:inkChg chg="del">
          <ac:chgData name="Daria Kryvosheieva" userId="3bfe3449aa7f2677" providerId="Windows Live" clId="Web-{01A5135B-5615-7AC4-54C6-333869B932A7}" dt="2024-06-16T07:12:51.904" v="121"/>
          <ac:inkMkLst>
            <pc:docMk/>
            <pc:sldMk cId="2307805695" sldId="328"/>
            <ac:inkMk id="177" creationId="{A36B87D7-A08A-8D88-5501-5E6A39B38162}"/>
          </ac:inkMkLst>
        </pc:inkChg>
        <pc:inkChg chg="del">
          <ac:chgData name="Daria Kryvosheieva" userId="3bfe3449aa7f2677" providerId="Windows Live" clId="Web-{01A5135B-5615-7AC4-54C6-333869B932A7}" dt="2024-06-16T07:12:51.904" v="120"/>
          <ac:inkMkLst>
            <pc:docMk/>
            <pc:sldMk cId="2307805695" sldId="328"/>
            <ac:inkMk id="178" creationId="{C362D845-1C74-9D2A-523A-602A8951DA2E}"/>
          </ac:inkMkLst>
        </pc:inkChg>
        <pc:inkChg chg="del">
          <ac:chgData name="Daria Kryvosheieva" userId="3bfe3449aa7f2677" providerId="Windows Live" clId="Web-{01A5135B-5615-7AC4-54C6-333869B932A7}" dt="2024-06-16T07:12:51.904" v="119"/>
          <ac:inkMkLst>
            <pc:docMk/>
            <pc:sldMk cId="2307805695" sldId="328"/>
            <ac:inkMk id="179" creationId="{77AD5BB3-82F6-BD1E-BC85-C03B5B9D51CC}"/>
          </ac:inkMkLst>
        </pc:inkChg>
        <pc:inkChg chg="del">
          <ac:chgData name="Daria Kryvosheieva" userId="3bfe3449aa7f2677" providerId="Windows Live" clId="Web-{01A5135B-5615-7AC4-54C6-333869B932A7}" dt="2024-06-16T07:12:51.904" v="118"/>
          <ac:inkMkLst>
            <pc:docMk/>
            <pc:sldMk cId="2307805695" sldId="328"/>
            <ac:inkMk id="180" creationId="{AECBC9D7-A65D-3DD1-20BB-689CF68E5575}"/>
          </ac:inkMkLst>
        </pc:inkChg>
        <pc:inkChg chg="del">
          <ac:chgData name="Daria Kryvosheieva" userId="3bfe3449aa7f2677" providerId="Windows Live" clId="Web-{01A5135B-5615-7AC4-54C6-333869B932A7}" dt="2024-06-16T07:12:44.045" v="54"/>
          <ac:inkMkLst>
            <pc:docMk/>
            <pc:sldMk cId="2307805695" sldId="328"/>
            <ac:inkMk id="181" creationId="{3FB66A2B-B9FE-5E74-9894-1854CA5CE152}"/>
          </ac:inkMkLst>
        </pc:inkChg>
        <pc:inkChg chg="del">
          <ac:chgData name="Daria Kryvosheieva" userId="3bfe3449aa7f2677" providerId="Windows Live" clId="Web-{01A5135B-5615-7AC4-54C6-333869B932A7}" dt="2024-06-16T07:12:48.217" v="91"/>
          <ac:inkMkLst>
            <pc:docMk/>
            <pc:sldMk cId="2307805695" sldId="328"/>
            <ac:inkMk id="182" creationId="{326186DD-2633-21E6-EED5-5C42CFC4ED67}"/>
          </ac:inkMkLst>
        </pc:inkChg>
        <pc:inkChg chg="del">
          <ac:chgData name="Daria Kryvosheieva" userId="3bfe3449aa7f2677" providerId="Windows Live" clId="Web-{01A5135B-5615-7AC4-54C6-333869B932A7}" dt="2024-06-16T07:12:44.045" v="53"/>
          <ac:inkMkLst>
            <pc:docMk/>
            <pc:sldMk cId="2307805695" sldId="328"/>
            <ac:inkMk id="183" creationId="{63135BAF-7170-A4B3-E5ED-A65A992B4EE2}"/>
          </ac:inkMkLst>
        </pc:inkChg>
        <pc:inkChg chg="del">
          <ac:chgData name="Daria Kryvosheieva" userId="3bfe3449aa7f2677" providerId="Windows Live" clId="Web-{01A5135B-5615-7AC4-54C6-333869B932A7}" dt="2024-06-16T07:12:44.045" v="52"/>
          <ac:inkMkLst>
            <pc:docMk/>
            <pc:sldMk cId="2307805695" sldId="328"/>
            <ac:inkMk id="184" creationId="{868DD38D-CA0F-6FEC-8EED-F97B3BD2D054}"/>
          </ac:inkMkLst>
        </pc:inkChg>
        <pc:inkChg chg="del">
          <ac:chgData name="Daria Kryvosheieva" userId="3bfe3449aa7f2677" providerId="Windows Live" clId="Web-{01A5135B-5615-7AC4-54C6-333869B932A7}" dt="2024-06-16T07:12:48.217" v="90"/>
          <ac:inkMkLst>
            <pc:docMk/>
            <pc:sldMk cId="2307805695" sldId="328"/>
            <ac:inkMk id="185" creationId="{40310884-AB7F-52E1-2421-7221A8180938}"/>
          </ac:inkMkLst>
        </pc:inkChg>
        <pc:inkChg chg="del">
          <ac:chgData name="Daria Kryvosheieva" userId="3bfe3449aa7f2677" providerId="Windows Live" clId="Web-{01A5135B-5615-7AC4-54C6-333869B932A7}" dt="2024-06-16T07:12:51.904" v="117"/>
          <ac:inkMkLst>
            <pc:docMk/>
            <pc:sldMk cId="2307805695" sldId="328"/>
            <ac:inkMk id="186" creationId="{976515C0-FB17-A808-A964-D261BFD21B21}"/>
          </ac:inkMkLst>
        </pc:inkChg>
        <pc:inkChg chg="del">
          <ac:chgData name="Daria Kryvosheieva" userId="3bfe3449aa7f2677" providerId="Windows Live" clId="Web-{01A5135B-5615-7AC4-54C6-333869B932A7}" dt="2024-06-16T07:12:51.904" v="116"/>
          <ac:inkMkLst>
            <pc:docMk/>
            <pc:sldMk cId="2307805695" sldId="328"/>
            <ac:inkMk id="187" creationId="{015C9C74-71BF-CFDA-5EE5-DF51482ED035}"/>
          </ac:inkMkLst>
        </pc:inkChg>
        <pc:inkChg chg="del">
          <ac:chgData name="Daria Kryvosheieva" userId="3bfe3449aa7f2677" providerId="Windows Live" clId="Web-{01A5135B-5615-7AC4-54C6-333869B932A7}" dt="2024-06-16T07:12:51.904" v="115"/>
          <ac:inkMkLst>
            <pc:docMk/>
            <pc:sldMk cId="2307805695" sldId="328"/>
            <ac:inkMk id="189" creationId="{A12E90BD-EAFD-EA14-17A8-013176451253}"/>
          </ac:inkMkLst>
        </pc:inkChg>
        <pc:inkChg chg="del">
          <ac:chgData name="Daria Kryvosheieva" userId="3bfe3449aa7f2677" providerId="Windows Live" clId="Web-{01A5135B-5615-7AC4-54C6-333869B932A7}" dt="2024-06-16T07:12:51.904" v="114"/>
          <ac:inkMkLst>
            <pc:docMk/>
            <pc:sldMk cId="2307805695" sldId="328"/>
            <ac:inkMk id="190" creationId="{7ADBB058-69FB-8372-1B04-BA7E4B2C94FE}"/>
          </ac:inkMkLst>
        </pc:inkChg>
        <pc:inkChg chg="del">
          <ac:chgData name="Daria Kryvosheieva" userId="3bfe3449aa7f2677" providerId="Windows Live" clId="Web-{01A5135B-5615-7AC4-54C6-333869B932A7}" dt="2024-06-16T07:12:51.904" v="113"/>
          <ac:inkMkLst>
            <pc:docMk/>
            <pc:sldMk cId="2307805695" sldId="328"/>
            <ac:inkMk id="191" creationId="{8C3406F7-54DC-B56D-7AB8-2F0AD8EEAA91}"/>
          </ac:inkMkLst>
        </pc:inkChg>
        <pc:inkChg chg="del">
          <ac:chgData name="Daria Kryvosheieva" userId="3bfe3449aa7f2677" providerId="Windows Live" clId="Web-{01A5135B-5615-7AC4-54C6-333869B932A7}" dt="2024-06-16T07:12:51.904" v="112"/>
          <ac:inkMkLst>
            <pc:docMk/>
            <pc:sldMk cId="2307805695" sldId="328"/>
            <ac:inkMk id="192" creationId="{D048749A-5F10-8C0F-B2A0-85550364D652}"/>
          </ac:inkMkLst>
        </pc:inkChg>
        <pc:inkChg chg="del">
          <ac:chgData name="Daria Kryvosheieva" userId="3bfe3449aa7f2677" providerId="Windows Live" clId="Web-{01A5135B-5615-7AC4-54C6-333869B932A7}" dt="2024-06-16T07:12:51.904" v="111"/>
          <ac:inkMkLst>
            <pc:docMk/>
            <pc:sldMk cId="2307805695" sldId="328"/>
            <ac:inkMk id="193" creationId="{06608630-804B-1443-6818-684D639B3437}"/>
          </ac:inkMkLst>
        </pc:inkChg>
        <pc:inkChg chg="del">
          <ac:chgData name="Daria Kryvosheieva" userId="3bfe3449aa7f2677" providerId="Windows Live" clId="Web-{01A5135B-5615-7AC4-54C6-333869B932A7}" dt="2024-06-16T07:12:51.904" v="110"/>
          <ac:inkMkLst>
            <pc:docMk/>
            <pc:sldMk cId="2307805695" sldId="328"/>
            <ac:inkMk id="194" creationId="{FE6C0410-DCD3-2BEA-752E-C8EA1C989C30}"/>
          </ac:inkMkLst>
        </pc:inkChg>
        <pc:inkChg chg="del">
          <ac:chgData name="Daria Kryvosheieva" userId="3bfe3449aa7f2677" providerId="Windows Live" clId="Web-{01A5135B-5615-7AC4-54C6-333869B932A7}" dt="2024-06-16T07:12:51.904" v="109"/>
          <ac:inkMkLst>
            <pc:docMk/>
            <pc:sldMk cId="2307805695" sldId="328"/>
            <ac:inkMk id="195" creationId="{C2DCF537-5464-35E5-BD95-8C0C009A7FC6}"/>
          </ac:inkMkLst>
        </pc:inkChg>
        <pc:inkChg chg="del">
          <ac:chgData name="Daria Kryvosheieva" userId="3bfe3449aa7f2677" providerId="Windows Live" clId="Web-{01A5135B-5615-7AC4-54C6-333869B932A7}" dt="2024-06-16T07:12:51.904" v="108"/>
          <ac:inkMkLst>
            <pc:docMk/>
            <pc:sldMk cId="2307805695" sldId="328"/>
            <ac:inkMk id="196" creationId="{3A0D4374-725C-604A-ABDA-8E71AC98A876}"/>
          </ac:inkMkLst>
        </pc:inkChg>
        <pc:inkChg chg="add del">
          <ac:chgData name="Daria Kryvosheieva" userId="3bfe3449aa7f2677" providerId="Windows Live" clId="Web-{01A5135B-5615-7AC4-54C6-333869B932A7}" dt="2024-06-16T07:16:32.282" v="212"/>
          <ac:inkMkLst>
            <pc:docMk/>
            <pc:sldMk cId="2307805695" sldId="328"/>
            <ac:inkMk id="197" creationId="{75CCD261-545A-AFB7-D1B5-CA1E5F5C3A0D}"/>
          </ac:inkMkLst>
        </pc:inkChg>
        <pc:inkChg chg="add">
          <ac:chgData name="Daria Kryvosheieva" userId="3bfe3449aa7f2677" providerId="Windows Live" clId="Web-{01A5135B-5615-7AC4-54C6-333869B932A7}" dt="2024-06-16T07:16:38.704" v="213"/>
          <ac:inkMkLst>
            <pc:docMk/>
            <pc:sldMk cId="2307805695" sldId="328"/>
            <ac:inkMk id="198" creationId="{F5FF53A5-9575-2BF0-D585-43E320C7BABA}"/>
          </ac:inkMkLst>
        </pc:inkChg>
        <pc:inkChg chg="add">
          <ac:chgData name="Daria Kryvosheieva" userId="3bfe3449aa7f2677" providerId="Windows Live" clId="Web-{01A5135B-5615-7AC4-54C6-333869B932A7}" dt="2024-06-16T07:16:38.751" v="214"/>
          <ac:inkMkLst>
            <pc:docMk/>
            <pc:sldMk cId="2307805695" sldId="328"/>
            <ac:inkMk id="199" creationId="{195703F5-773F-0975-52D8-070B373D2563}"/>
          </ac:inkMkLst>
        </pc:inkChg>
        <pc:inkChg chg="del">
          <ac:chgData name="Daria Kryvosheieva" userId="3bfe3449aa7f2677" providerId="Windows Live" clId="Web-{01A5135B-5615-7AC4-54C6-333869B932A7}" dt="2024-06-16T07:12:51.904" v="107"/>
          <ac:inkMkLst>
            <pc:docMk/>
            <pc:sldMk cId="2307805695" sldId="328"/>
            <ac:inkMk id="200" creationId="{A03A3781-376E-9DAD-E3F9-3F64E8AD27DC}"/>
          </ac:inkMkLst>
        </pc:inkChg>
        <pc:inkChg chg="del">
          <ac:chgData name="Daria Kryvosheieva" userId="3bfe3449aa7f2677" providerId="Windows Live" clId="Web-{01A5135B-5615-7AC4-54C6-333869B932A7}" dt="2024-06-16T07:12:51.904" v="106"/>
          <ac:inkMkLst>
            <pc:docMk/>
            <pc:sldMk cId="2307805695" sldId="328"/>
            <ac:inkMk id="201" creationId="{665366B2-8F6D-3620-4184-E511337E0969}"/>
          </ac:inkMkLst>
        </pc:inkChg>
        <pc:inkChg chg="add">
          <ac:chgData name="Daria Kryvosheieva" userId="3bfe3449aa7f2677" providerId="Windows Live" clId="Web-{01A5135B-5615-7AC4-54C6-333869B932A7}" dt="2024-06-16T07:16:40.408" v="215"/>
          <ac:inkMkLst>
            <pc:docMk/>
            <pc:sldMk cId="2307805695" sldId="328"/>
            <ac:inkMk id="202" creationId="{264112EA-F6AD-94DC-4054-48ABAC2B1F4E}"/>
          </ac:inkMkLst>
        </pc:inkChg>
        <pc:inkChg chg="del">
          <ac:chgData name="Daria Kryvosheieva" userId="3bfe3449aa7f2677" providerId="Windows Live" clId="Web-{01A5135B-5615-7AC4-54C6-333869B932A7}" dt="2024-06-16T07:12:51.904" v="105"/>
          <ac:inkMkLst>
            <pc:docMk/>
            <pc:sldMk cId="2307805695" sldId="328"/>
            <ac:inkMk id="203" creationId="{81BCF7E5-5E88-E058-6406-F1430E060E98}"/>
          </ac:inkMkLst>
        </pc:inkChg>
        <pc:inkChg chg="del">
          <ac:chgData name="Daria Kryvosheieva" userId="3bfe3449aa7f2677" providerId="Windows Live" clId="Web-{01A5135B-5615-7AC4-54C6-333869B932A7}" dt="2024-06-16T07:12:51.904" v="104"/>
          <ac:inkMkLst>
            <pc:docMk/>
            <pc:sldMk cId="2307805695" sldId="328"/>
            <ac:inkMk id="204" creationId="{265576E4-0EB4-26D9-7926-6A23A2E2E36B}"/>
          </ac:inkMkLst>
        </pc:inkChg>
        <pc:inkChg chg="del">
          <ac:chgData name="Daria Kryvosheieva" userId="3bfe3449aa7f2677" providerId="Windows Live" clId="Web-{01A5135B-5615-7AC4-54C6-333869B932A7}" dt="2024-06-16T07:12:51.904" v="103"/>
          <ac:inkMkLst>
            <pc:docMk/>
            <pc:sldMk cId="2307805695" sldId="328"/>
            <ac:inkMk id="205" creationId="{6C69B689-442F-DE91-FAA9-424EFA06CA2C}"/>
          </ac:inkMkLst>
        </pc:inkChg>
        <pc:inkChg chg="del">
          <ac:chgData name="Daria Kryvosheieva" userId="3bfe3449aa7f2677" providerId="Windows Live" clId="Web-{01A5135B-5615-7AC4-54C6-333869B932A7}" dt="2024-06-16T07:12:51.904" v="102"/>
          <ac:inkMkLst>
            <pc:docMk/>
            <pc:sldMk cId="2307805695" sldId="328"/>
            <ac:inkMk id="206" creationId="{DE188332-E902-FCAD-3DE5-8F44985EE4FC}"/>
          </ac:inkMkLst>
        </pc:inkChg>
        <pc:inkChg chg="add del">
          <ac:chgData name="Daria Kryvosheieva" userId="3bfe3449aa7f2677" providerId="Windows Live" clId="Web-{01A5135B-5615-7AC4-54C6-333869B932A7}" dt="2024-06-16T07:16:48.954" v="217"/>
          <ac:inkMkLst>
            <pc:docMk/>
            <pc:sldMk cId="2307805695" sldId="328"/>
            <ac:inkMk id="207" creationId="{6A134977-BBC3-8B0F-B688-F98D7A6CB44C}"/>
          </ac:inkMkLst>
        </pc:inkChg>
        <pc:inkChg chg="add">
          <ac:chgData name="Daria Kryvosheieva" userId="3bfe3449aa7f2677" providerId="Windows Live" clId="Web-{01A5135B-5615-7AC4-54C6-333869B932A7}" dt="2024-06-16T07:16:54.533" v="218"/>
          <ac:inkMkLst>
            <pc:docMk/>
            <pc:sldMk cId="2307805695" sldId="328"/>
            <ac:inkMk id="208" creationId="{92816EA4-0A4D-9373-842B-152A7F5AE5F8}"/>
          </ac:inkMkLst>
        </pc:inkChg>
        <pc:inkChg chg="add">
          <ac:chgData name="Daria Kryvosheieva" userId="3bfe3449aa7f2677" providerId="Windows Live" clId="Web-{01A5135B-5615-7AC4-54C6-333869B932A7}" dt="2024-06-16T07:16:54.533" v="219"/>
          <ac:inkMkLst>
            <pc:docMk/>
            <pc:sldMk cId="2307805695" sldId="328"/>
            <ac:inkMk id="209" creationId="{D99C6A50-E32A-C255-CCC1-AF28D0C1CB36}"/>
          </ac:inkMkLst>
        </pc:inkChg>
        <pc:inkChg chg="add">
          <ac:chgData name="Daria Kryvosheieva" userId="3bfe3449aa7f2677" providerId="Windows Live" clId="Web-{01A5135B-5615-7AC4-54C6-333869B932A7}" dt="2024-06-16T07:16:54.533" v="220"/>
          <ac:inkMkLst>
            <pc:docMk/>
            <pc:sldMk cId="2307805695" sldId="328"/>
            <ac:inkMk id="210" creationId="{CC4F56D1-C84B-1079-BA2F-37C26E241906}"/>
          </ac:inkMkLst>
        </pc:inkChg>
      </pc:sldChg>
      <pc:sldChg chg="addSp add replId">
        <pc:chgData name="Daria Kryvosheieva" userId="3bfe3449aa7f2677" providerId="Windows Live" clId="Web-{01A5135B-5615-7AC4-54C6-333869B932A7}" dt="2024-06-16T07:19:32.660" v="262"/>
        <pc:sldMkLst>
          <pc:docMk/>
          <pc:sldMk cId="791833349" sldId="329"/>
        </pc:sldMkLst>
        <pc:inkChg chg="add">
          <ac:chgData name="Daria Kryvosheieva" userId="3bfe3449aa7f2677" providerId="Windows Live" clId="Web-{01A5135B-5615-7AC4-54C6-333869B932A7}" dt="2024-06-16T07:17:04.595" v="222"/>
          <ac:inkMkLst>
            <pc:docMk/>
            <pc:sldMk cId="791833349" sldId="329"/>
            <ac:inkMk id="2" creationId="{4219863D-91FE-E51E-D2A7-679C80FEEC8A}"/>
          </ac:inkMkLst>
        </pc:inkChg>
        <pc:inkChg chg="add">
          <ac:chgData name="Daria Kryvosheieva" userId="3bfe3449aa7f2677" providerId="Windows Live" clId="Web-{01A5135B-5615-7AC4-54C6-333869B932A7}" dt="2024-06-16T07:17:06.252" v="223"/>
          <ac:inkMkLst>
            <pc:docMk/>
            <pc:sldMk cId="791833349" sldId="329"/>
            <ac:inkMk id="3" creationId="{5025B73B-32A7-302F-8071-37EC98259750}"/>
          </ac:inkMkLst>
        </pc:inkChg>
        <pc:inkChg chg="add">
          <ac:chgData name="Daria Kryvosheieva" userId="3bfe3449aa7f2677" providerId="Windows Live" clId="Web-{01A5135B-5615-7AC4-54C6-333869B932A7}" dt="2024-06-16T07:17:06.252" v="224"/>
          <ac:inkMkLst>
            <pc:docMk/>
            <pc:sldMk cId="791833349" sldId="329"/>
            <ac:inkMk id="4" creationId="{930A853E-70BD-06F1-B2CE-C2B1C81A51B1}"/>
          </ac:inkMkLst>
        </pc:inkChg>
        <pc:inkChg chg="add">
          <ac:chgData name="Daria Kryvosheieva" userId="3bfe3449aa7f2677" providerId="Windows Live" clId="Web-{01A5135B-5615-7AC4-54C6-333869B932A7}" dt="2024-06-16T07:17:07.064" v="225"/>
          <ac:inkMkLst>
            <pc:docMk/>
            <pc:sldMk cId="791833349" sldId="329"/>
            <ac:inkMk id="5" creationId="{16E85BF9-C2C5-E311-A877-D715B51DF654}"/>
          </ac:inkMkLst>
        </pc:inkChg>
        <pc:inkChg chg="add">
          <ac:chgData name="Daria Kryvosheieva" userId="3bfe3449aa7f2677" providerId="Windows Live" clId="Web-{01A5135B-5615-7AC4-54C6-333869B932A7}" dt="2024-06-16T07:17:10.517" v="226"/>
          <ac:inkMkLst>
            <pc:docMk/>
            <pc:sldMk cId="791833349" sldId="329"/>
            <ac:inkMk id="6" creationId="{E737754D-2CA7-2D78-FDAC-7CFC22463BFC}"/>
          </ac:inkMkLst>
        </pc:inkChg>
        <pc:inkChg chg="add">
          <ac:chgData name="Daria Kryvosheieva" userId="3bfe3449aa7f2677" providerId="Windows Live" clId="Web-{01A5135B-5615-7AC4-54C6-333869B932A7}" dt="2024-06-16T07:17:10.533" v="227"/>
          <ac:inkMkLst>
            <pc:docMk/>
            <pc:sldMk cId="791833349" sldId="329"/>
            <ac:inkMk id="7" creationId="{FCFBC15B-9A4E-1699-7A51-054D804D27E1}"/>
          </ac:inkMkLst>
        </pc:inkChg>
        <pc:inkChg chg="add">
          <ac:chgData name="Daria Kryvosheieva" userId="3bfe3449aa7f2677" providerId="Windows Live" clId="Web-{01A5135B-5615-7AC4-54C6-333869B932A7}" dt="2024-06-16T07:17:10.533" v="228"/>
          <ac:inkMkLst>
            <pc:docMk/>
            <pc:sldMk cId="791833349" sldId="329"/>
            <ac:inkMk id="8" creationId="{2BF87BAB-8081-73CF-D39A-825F8CAAC7BD}"/>
          </ac:inkMkLst>
        </pc:inkChg>
        <pc:inkChg chg="add">
          <ac:chgData name="Daria Kryvosheieva" userId="3bfe3449aa7f2677" providerId="Windows Live" clId="Web-{01A5135B-5615-7AC4-54C6-333869B932A7}" dt="2024-06-16T07:17:11.345" v="229"/>
          <ac:inkMkLst>
            <pc:docMk/>
            <pc:sldMk cId="791833349" sldId="329"/>
            <ac:inkMk id="9" creationId="{12827C28-6DDC-7518-77E9-546578B8CD48}"/>
          </ac:inkMkLst>
        </pc:inkChg>
        <pc:inkChg chg="add">
          <ac:chgData name="Daria Kryvosheieva" userId="3bfe3449aa7f2677" providerId="Windows Live" clId="Web-{01A5135B-5615-7AC4-54C6-333869B932A7}" dt="2024-06-16T07:17:13.908" v="230"/>
          <ac:inkMkLst>
            <pc:docMk/>
            <pc:sldMk cId="791833349" sldId="329"/>
            <ac:inkMk id="10" creationId="{90951809-6417-4C4A-1E60-9B80226F8FC7}"/>
          </ac:inkMkLst>
        </pc:inkChg>
        <pc:inkChg chg="add">
          <ac:chgData name="Daria Kryvosheieva" userId="3bfe3449aa7f2677" providerId="Windows Live" clId="Web-{01A5135B-5615-7AC4-54C6-333869B932A7}" dt="2024-06-16T07:17:28.596" v="231"/>
          <ac:inkMkLst>
            <pc:docMk/>
            <pc:sldMk cId="791833349" sldId="329"/>
            <ac:inkMk id="11" creationId="{8E776034-5A41-8A0F-968D-347E83E1A253}"/>
          </ac:inkMkLst>
        </pc:inkChg>
        <pc:inkChg chg="add">
          <ac:chgData name="Daria Kryvosheieva" userId="3bfe3449aa7f2677" providerId="Windows Live" clId="Web-{01A5135B-5615-7AC4-54C6-333869B932A7}" dt="2024-06-16T07:17:34.502" v="232"/>
          <ac:inkMkLst>
            <pc:docMk/>
            <pc:sldMk cId="791833349" sldId="329"/>
            <ac:inkMk id="12" creationId="{4E36FCFA-72CC-0602-DE47-749CF4D9F82C}"/>
          </ac:inkMkLst>
        </pc:inkChg>
        <pc:inkChg chg="add">
          <ac:chgData name="Daria Kryvosheieva" userId="3bfe3449aa7f2677" providerId="Windows Live" clId="Web-{01A5135B-5615-7AC4-54C6-333869B932A7}" dt="2024-06-16T07:17:34.518" v="233"/>
          <ac:inkMkLst>
            <pc:docMk/>
            <pc:sldMk cId="791833349" sldId="329"/>
            <ac:inkMk id="13" creationId="{F492AC91-3B38-22FB-43AB-DAAD44015EEA}"/>
          </ac:inkMkLst>
        </pc:inkChg>
        <pc:inkChg chg="add">
          <ac:chgData name="Daria Kryvosheieva" userId="3bfe3449aa7f2677" providerId="Windows Live" clId="Web-{01A5135B-5615-7AC4-54C6-333869B932A7}" dt="2024-06-16T07:17:34.518" v="234"/>
          <ac:inkMkLst>
            <pc:docMk/>
            <pc:sldMk cId="791833349" sldId="329"/>
            <ac:inkMk id="14" creationId="{358805D4-E5BB-A2D8-4F45-E5AD83DD4270}"/>
          </ac:inkMkLst>
        </pc:inkChg>
        <pc:inkChg chg="add">
          <ac:chgData name="Daria Kryvosheieva" userId="3bfe3449aa7f2677" providerId="Windows Live" clId="Web-{01A5135B-5615-7AC4-54C6-333869B932A7}" dt="2024-06-16T07:17:34.518" v="235"/>
          <ac:inkMkLst>
            <pc:docMk/>
            <pc:sldMk cId="791833349" sldId="329"/>
            <ac:inkMk id="15" creationId="{D7A855CF-ED0F-5BFB-A133-3996C15F5A7F}"/>
          </ac:inkMkLst>
        </pc:inkChg>
        <pc:inkChg chg="add">
          <ac:chgData name="Daria Kryvosheieva" userId="3bfe3449aa7f2677" providerId="Windows Live" clId="Web-{01A5135B-5615-7AC4-54C6-333869B932A7}" dt="2024-06-16T07:17:34.518" v="236"/>
          <ac:inkMkLst>
            <pc:docMk/>
            <pc:sldMk cId="791833349" sldId="329"/>
            <ac:inkMk id="16" creationId="{73BC3848-FC45-A4C4-8EFF-4EF0450A1593}"/>
          </ac:inkMkLst>
        </pc:inkChg>
        <pc:inkChg chg="add">
          <ac:chgData name="Daria Kryvosheieva" userId="3bfe3449aa7f2677" providerId="Windows Live" clId="Web-{01A5135B-5615-7AC4-54C6-333869B932A7}" dt="2024-06-16T07:17:34.518" v="237"/>
          <ac:inkMkLst>
            <pc:docMk/>
            <pc:sldMk cId="791833349" sldId="329"/>
            <ac:inkMk id="17" creationId="{CAABF74E-9536-FD41-A9F2-157C6F901E4E}"/>
          </ac:inkMkLst>
        </pc:inkChg>
        <pc:inkChg chg="add">
          <ac:chgData name="Daria Kryvosheieva" userId="3bfe3449aa7f2677" providerId="Windows Live" clId="Web-{01A5135B-5615-7AC4-54C6-333869B932A7}" dt="2024-06-16T07:17:34.533" v="238"/>
          <ac:inkMkLst>
            <pc:docMk/>
            <pc:sldMk cId="791833349" sldId="329"/>
            <ac:inkMk id="18" creationId="{5E373DF2-8901-1546-E592-1EF693AEB784}"/>
          </ac:inkMkLst>
        </pc:inkChg>
        <pc:inkChg chg="add">
          <ac:chgData name="Daria Kryvosheieva" userId="3bfe3449aa7f2677" providerId="Windows Live" clId="Web-{01A5135B-5615-7AC4-54C6-333869B932A7}" dt="2024-06-16T07:17:40.690" v="239"/>
          <ac:inkMkLst>
            <pc:docMk/>
            <pc:sldMk cId="791833349" sldId="329"/>
            <ac:inkMk id="19" creationId="{BC9F8D5A-BF0C-F66D-6B8D-B7CE466D2943}"/>
          </ac:inkMkLst>
        </pc:inkChg>
        <pc:inkChg chg="add">
          <ac:chgData name="Daria Kryvosheieva" userId="3bfe3449aa7f2677" providerId="Windows Live" clId="Web-{01A5135B-5615-7AC4-54C6-333869B932A7}" dt="2024-06-16T07:17:40.705" v="240"/>
          <ac:inkMkLst>
            <pc:docMk/>
            <pc:sldMk cId="791833349" sldId="329"/>
            <ac:inkMk id="20" creationId="{34F1DD6C-177C-8AF5-DDC4-99B9774C09B7}"/>
          </ac:inkMkLst>
        </pc:inkChg>
        <pc:inkChg chg="add">
          <ac:chgData name="Daria Kryvosheieva" userId="3bfe3449aa7f2677" providerId="Windows Live" clId="Web-{01A5135B-5615-7AC4-54C6-333869B932A7}" dt="2024-06-16T07:17:40.705" v="241"/>
          <ac:inkMkLst>
            <pc:docMk/>
            <pc:sldMk cId="791833349" sldId="329"/>
            <ac:inkMk id="21" creationId="{19706221-A0EA-1890-5167-A24C82664089}"/>
          </ac:inkMkLst>
        </pc:inkChg>
        <pc:inkChg chg="add">
          <ac:chgData name="Daria Kryvosheieva" userId="3bfe3449aa7f2677" providerId="Windows Live" clId="Web-{01A5135B-5615-7AC4-54C6-333869B932A7}" dt="2024-06-16T07:17:41.424" v="242"/>
          <ac:inkMkLst>
            <pc:docMk/>
            <pc:sldMk cId="791833349" sldId="329"/>
            <ac:inkMk id="22" creationId="{6A2B2F5B-D158-AF84-F12B-41450710DC5C}"/>
          </ac:inkMkLst>
        </pc:inkChg>
        <pc:inkChg chg="add">
          <ac:chgData name="Daria Kryvosheieva" userId="3bfe3449aa7f2677" providerId="Windows Live" clId="Web-{01A5135B-5615-7AC4-54C6-333869B932A7}" dt="2024-06-16T07:18:48.316" v="243"/>
          <ac:inkMkLst>
            <pc:docMk/>
            <pc:sldMk cId="791833349" sldId="329"/>
            <ac:inkMk id="23" creationId="{BFBCA7F7-C013-9F16-5074-79C3CFB6BDD4}"/>
          </ac:inkMkLst>
        </pc:inkChg>
        <pc:inkChg chg="add">
          <ac:chgData name="Daria Kryvosheieva" userId="3bfe3449aa7f2677" providerId="Windows Live" clId="Web-{01A5135B-5615-7AC4-54C6-333869B932A7}" dt="2024-06-16T07:18:50.050" v="244"/>
          <ac:inkMkLst>
            <pc:docMk/>
            <pc:sldMk cId="791833349" sldId="329"/>
            <ac:inkMk id="24" creationId="{23666F3A-F5D2-56C5-17E3-AB7C94ADDC42}"/>
          </ac:inkMkLst>
        </pc:inkChg>
        <pc:inkChg chg="add">
          <ac:chgData name="Daria Kryvosheieva" userId="3bfe3449aa7f2677" providerId="Windows Live" clId="Web-{01A5135B-5615-7AC4-54C6-333869B932A7}" dt="2024-06-16T07:18:50.206" v="245"/>
          <ac:inkMkLst>
            <pc:docMk/>
            <pc:sldMk cId="791833349" sldId="329"/>
            <ac:inkMk id="25" creationId="{78EE3C15-C06B-6151-3074-6356E18B57E4}"/>
          </ac:inkMkLst>
        </pc:inkChg>
        <pc:inkChg chg="add">
          <ac:chgData name="Daria Kryvosheieva" userId="3bfe3449aa7f2677" providerId="Windows Live" clId="Web-{01A5135B-5615-7AC4-54C6-333869B932A7}" dt="2024-06-16T07:18:50.894" v="246"/>
          <ac:inkMkLst>
            <pc:docMk/>
            <pc:sldMk cId="791833349" sldId="329"/>
            <ac:inkMk id="26" creationId="{2E2DB85A-22A0-ACB3-D051-02D973296CFA}"/>
          </ac:inkMkLst>
        </pc:inkChg>
        <pc:inkChg chg="add">
          <ac:chgData name="Daria Kryvosheieva" userId="3bfe3449aa7f2677" providerId="Windows Live" clId="Web-{01A5135B-5615-7AC4-54C6-333869B932A7}" dt="2024-06-16T07:18:53.238" v="247"/>
          <ac:inkMkLst>
            <pc:docMk/>
            <pc:sldMk cId="791833349" sldId="329"/>
            <ac:inkMk id="27" creationId="{8111FB7A-631C-31A4-EB29-1FCE1ECBFFC5}"/>
          </ac:inkMkLst>
        </pc:inkChg>
        <pc:inkChg chg="add">
          <ac:chgData name="Daria Kryvosheieva" userId="3bfe3449aa7f2677" providerId="Windows Live" clId="Web-{01A5135B-5615-7AC4-54C6-333869B932A7}" dt="2024-06-16T07:18:57.566" v="248"/>
          <ac:inkMkLst>
            <pc:docMk/>
            <pc:sldMk cId="791833349" sldId="329"/>
            <ac:inkMk id="28" creationId="{44DA9DBA-E799-71D7-B7B9-6CE0407BAEEE}"/>
          </ac:inkMkLst>
        </pc:inkChg>
        <pc:inkChg chg="add">
          <ac:chgData name="Daria Kryvosheieva" userId="3bfe3449aa7f2677" providerId="Windows Live" clId="Web-{01A5135B-5615-7AC4-54C6-333869B932A7}" dt="2024-06-16T07:19:00.175" v="249"/>
          <ac:inkMkLst>
            <pc:docMk/>
            <pc:sldMk cId="791833349" sldId="329"/>
            <ac:inkMk id="29" creationId="{199B26A5-88DB-B125-AC34-FAB6F2D6AE98}"/>
          </ac:inkMkLst>
        </pc:inkChg>
        <pc:inkChg chg="add">
          <ac:chgData name="Daria Kryvosheieva" userId="3bfe3449aa7f2677" providerId="Windows Live" clId="Web-{01A5135B-5615-7AC4-54C6-333869B932A7}" dt="2024-06-16T07:19:04.644" v="250"/>
          <ac:inkMkLst>
            <pc:docMk/>
            <pc:sldMk cId="791833349" sldId="329"/>
            <ac:inkMk id="30" creationId="{46135AB2-6886-5AA2-E984-219528257829}"/>
          </ac:inkMkLst>
        </pc:inkChg>
        <pc:inkChg chg="add">
          <ac:chgData name="Daria Kryvosheieva" userId="3bfe3449aa7f2677" providerId="Windows Live" clId="Web-{01A5135B-5615-7AC4-54C6-333869B932A7}" dt="2024-06-16T07:19:04.644" v="251"/>
          <ac:inkMkLst>
            <pc:docMk/>
            <pc:sldMk cId="791833349" sldId="329"/>
            <ac:inkMk id="31" creationId="{84DC9685-6CD5-9FD1-1A46-80992C3AC7D3}"/>
          </ac:inkMkLst>
        </pc:inkChg>
        <pc:inkChg chg="add">
          <ac:chgData name="Daria Kryvosheieva" userId="3bfe3449aa7f2677" providerId="Windows Live" clId="Web-{01A5135B-5615-7AC4-54C6-333869B932A7}" dt="2024-06-16T07:19:04.660" v="252"/>
          <ac:inkMkLst>
            <pc:docMk/>
            <pc:sldMk cId="791833349" sldId="329"/>
            <ac:inkMk id="32" creationId="{1D5D6AE7-A51E-1ABB-4E64-1194F251368C}"/>
          </ac:inkMkLst>
        </pc:inkChg>
        <pc:inkChg chg="add">
          <ac:chgData name="Daria Kryvosheieva" userId="3bfe3449aa7f2677" providerId="Windows Live" clId="Web-{01A5135B-5615-7AC4-54C6-333869B932A7}" dt="2024-06-16T07:19:09.566" v="253"/>
          <ac:inkMkLst>
            <pc:docMk/>
            <pc:sldMk cId="791833349" sldId="329"/>
            <ac:inkMk id="33" creationId="{636006C8-D106-BA5C-4822-4D1F16D06555}"/>
          </ac:inkMkLst>
        </pc:inkChg>
        <pc:inkChg chg="add">
          <ac:chgData name="Daria Kryvosheieva" userId="3bfe3449aa7f2677" providerId="Windows Live" clId="Web-{01A5135B-5615-7AC4-54C6-333869B932A7}" dt="2024-06-16T07:19:11.082" v="254"/>
          <ac:inkMkLst>
            <pc:docMk/>
            <pc:sldMk cId="791833349" sldId="329"/>
            <ac:inkMk id="34" creationId="{4EAA7E96-543D-A817-5BC8-242792811E84}"/>
          </ac:inkMkLst>
        </pc:inkChg>
        <pc:inkChg chg="add">
          <ac:chgData name="Daria Kryvosheieva" userId="3bfe3449aa7f2677" providerId="Windows Live" clId="Web-{01A5135B-5615-7AC4-54C6-333869B932A7}" dt="2024-06-16T07:19:12.066" v="255"/>
          <ac:inkMkLst>
            <pc:docMk/>
            <pc:sldMk cId="791833349" sldId="329"/>
            <ac:inkMk id="35" creationId="{CF89644D-BC23-0080-6A7B-B18E2385AFDD}"/>
          </ac:inkMkLst>
        </pc:inkChg>
        <pc:inkChg chg="add">
          <ac:chgData name="Daria Kryvosheieva" userId="3bfe3449aa7f2677" providerId="Windows Live" clId="Web-{01A5135B-5615-7AC4-54C6-333869B932A7}" dt="2024-06-16T07:19:16.285" v="256"/>
          <ac:inkMkLst>
            <pc:docMk/>
            <pc:sldMk cId="791833349" sldId="329"/>
            <ac:inkMk id="36" creationId="{52077555-99F1-2318-B0B3-46BBF117BAD3}"/>
          </ac:inkMkLst>
        </pc:inkChg>
        <pc:inkChg chg="add">
          <ac:chgData name="Daria Kryvosheieva" userId="3bfe3449aa7f2677" providerId="Windows Live" clId="Web-{01A5135B-5615-7AC4-54C6-333869B932A7}" dt="2024-06-16T07:19:16.285" v="257"/>
          <ac:inkMkLst>
            <pc:docMk/>
            <pc:sldMk cId="791833349" sldId="329"/>
            <ac:inkMk id="37" creationId="{2E69B24B-B61C-966D-E45B-A35FA88A7592}"/>
          </ac:inkMkLst>
        </pc:inkChg>
        <pc:inkChg chg="add">
          <ac:chgData name="Daria Kryvosheieva" userId="3bfe3449aa7f2677" providerId="Windows Live" clId="Web-{01A5135B-5615-7AC4-54C6-333869B932A7}" dt="2024-06-16T07:19:17.253" v="258"/>
          <ac:inkMkLst>
            <pc:docMk/>
            <pc:sldMk cId="791833349" sldId="329"/>
            <ac:inkMk id="38" creationId="{BDD49649-6B91-92A9-117A-497CEB9D5DE4}"/>
          </ac:inkMkLst>
        </pc:inkChg>
        <pc:inkChg chg="add">
          <ac:chgData name="Daria Kryvosheieva" userId="3bfe3449aa7f2677" providerId="Windows Live" clId="Web-{01A5135B-5615-7AC4-54C6-333869B932A7}" dt="2024-06-16T07:19:30.676" v="259"/>
          <ac:inkMkLst>
            <pc:docMk/>
            <pc:sldMk cId="791833349" sldId="329"/>
            <ac:inkMk id="39" creationId="{07109231-9821-6609-6C70-C9E352EED8F9}"/>
          </ac:inkMkLst>
        </pc:inkChg>
        <pc:inkChg chg="add">
          <ac:chgData name="Daria Kryvosheieva" userId="3bfe3449aa7f2677" providerId="Windows Live" clId="Web-{01A5135B-5615-7AC4-54C6-333869B932A7}" dt="2024-06-16T07:19:32.222" v="260"/>
          <ac:inkMkLst>
            <pc:docMk/>
            <pc:sldMk cId="791833349" sldId="329"/>
            <ac:inkMk id="40" creationId="{A9F3D035-E8AB-6AC9-E5D9-C963C20198A2}"/>
          </ac:inkMkLst>
        </pc:inkChg>
        <pc:inkChg chg="add">
          <ac:chgData name="Daria Kryvosheieva" userId="3bfe3449aa7f2677" providerId="Windows Live" clId="Web-{01A5135B-5615-7AC4-54C6-333869B932A7}" dt="2024-06-16T07:19:32.301" v="261"/>
          <ac:inkMkLst>
            <pc:docMk/>
            <pc:sldMk cId="791833349" sldId="329"/>
            <ac:inkMk id="41" creationId="{875F48A5-6A3C-0C34-D42E-B9500584054E}"/>
          </ac:inkMkLst>
        </pc:inkChg>
        <pc:inkChg chg="add">
          <ac:chgData name="Daria Kryvosheieva" userId="3bfe3449aa7f2677" providerId="Windows Live" clId="Web-{01A5135B-5615-7AC4-54C6-333869B932A7}" dt="2024-06-16T07:19:32.660" v="262"/>
          <ac:inkMkLst>
            <pc:docMk/>
            <pc:sldMk cId="791833349" sldId="329"/>
            <ac:inkMk id="42" creationId="{822E132B-2C5C-0D72-EB80-1B67BD911474}"/>
          </ac:inkMkLst>
        </pc:inkChg>
      </pc:sldChg>
    </pc:docChg>
  </pc:docChgLst>
  <pc:docChgLst>
    <pc:chgData name="Daria Kryvosheieva" userId="3bfe3449aa7f2677" providerId="Windows Live" clId="Web-{E4005978-5566-F347-2667-641BB214BC47}"/>
    <pc:docChg chg="addSld delSld modSld sldOrd">
      <pc:chgData name="Daria Kryvosheieva" userId="3bfe3449aa7f2677" providerId="Windows Live" clId="Web-{E4005978-5566-F347-2667-641BB214BC47}" dt="2024-06-16T05:02:42.883" v="724"/>
      <pc:docMkLst>
        <pc:docMk/>
      </pc:docMkLst>
      <pc:sldChg chg="addSp delSp modSp new">
        <pc:chgData name="Daria Kryvosheieva" userId="3bfe3449aa7f2677" providerId="Windows Live" clId="Web-{E4005978-5566-F347-2667-641BB214BC47}" dt="2024-06-16T03:05:53.347" v="125"/>
        <pc:sldMkLst>
          <pc:docMk/>
          <pc:sldMk cId="1520601389" sldId="257"/>
        </pc:sldMkLst>
        <pc:spChg chg="del">
          <ac:chgData name="Daria Kryvosheieva" userId="3bfe3449aa7f2677" providerId="Windows Live" clId="Web-{E4005978-5566-F347-2667-641BB214BC47}" dt="2024-06-16T02:44:06.439" v="1"/>
          <ac:spMkLst>
            <pc:docMk/>
            <pc:sldMk cId="1520601389" sldId="257"/>
            <ac:spMk id="2" creationId="{DF594B0F-4FB5-AB02-8223-A0DD6E5B462E}"/>
          </ac:spMkLst>
        </pc:spChg>
        <pc:spChg chg="del">
          <ac:chgData name="Daria Kryvosheieva" userId="3bfe3449aa7f2677" providerId="Windows Live" clId="Web-{E4005978-5566-F347-2667-641BB214BC47}" dt="2024-06-16T02:44:07.205" v="2"/>
          <ac:spMkLst>
            <pc:docMk/>
            <pc:sldMk cId="1520601389" sldId="257"/>
            <ac:spMk id="3" creationId="{FF7A604A-67FA-32FE-FFFC-6D3BCD145EE6}"/>
          </ac:spMkLst>
        </pc:spChg>
        <pc:picChg chg="add del mod">
          <ac:chgData name="Daria Kryvosheieva" userId="3bfe3449aa7f2677" providerId="Windows Live" clId="Web-{E4005978-5566-F347-2667-641BB214BC47}" dt="2024-06-16T02:49:16.123" v="28"/>
          <ac:picMkLst>
            <pc:docMk/>
            <pc:sldMk cId="1520601389" sldId="257"/>
            <ac:picMk id="4" creationId="{C8906612-25AF-3C20-C9C4-963905CE2DAF}"/>
          </ac:picMkLst>
        </pc:picChg>
        <pc:picChg chg="add del mod">
          <ac:chgData name="Daria Kryvosheieva" userId="3bfe3449aa7f2677" providerId="Windows Live" clId="Web-{E4005978-5566-F347-2667-641BB214BC47}" dt="2024-06-16T02:49:17.716" v="29"/>
          <ac:picMkLst>
            <pc:docMk/>
            <pc:sldMk cId="1520601389" sldId="257"/>
            <ac:picMk id="5" creationId="{51F8562E-598A-7261-CCB1-6A6B70A1A49F}"/>
          </ac:picMkLst>
        </pc:picChg>
        <pc:picChg chg="add mod">
          <ac:chgData name="Daria Kryvosheieva" userId="3bfe3449aa7f2677" providerId="Windows Live" clId="Web-{E4005978-5566-F347-2667-641BB214BC47}" dt="2024-06-16T02:52:40.614" v="50" actId="14100"/>
          <ac:picMkLst>
            <pc:docMk/>
            <pc:sldMk cId="1520601389" sldId="257"/>
            <ac:picMk id="6" creationId="{FB15F467-E72F-779D-3F86-E3DF554E8574}"/>
          </ac:picMkLst>
        </pc:picChg>
        <pc:picChg chg="add mod">
          <ac:chgData name="Daria Kryvosheieva" userId="3bfe3449aa7f2677" providerId="Windows Live" clId="Web-{E4005978-5566-F347-2667-641BB214BC47}" dt="2024-06-16T02:52:29.880" v="46" actId="14100"/>
          <ac:picMkLst>
            <pc:docMk/>
            <pc:sldMk cId="1520601389" sldId="257"/>
            <ac:picMk id="7" creationId="{161000A6-0872-D7CE-3373-5A5C6E8843C4}"/>
          </ac:picMkLst>
        </pc:picChg>
        <pc:picChg chg="add del mod">
          <ac:chgData name="Daria Kryvosheieva" userId="3bfe3449aa7f2677" providerId="Windows Live" clId="Web-{E4005978-5566-F347-2667-641BB214BC47}" dt="2024-06-16T02:54:25.368" v="52"/>
          <ac:picMkLst>
            <pc:docMk/>
            <pc:sldMk cId="1520601389" sldId="257"/>
            <ac:picMk id="8" creationId="{1E589866-E8C2-6BC4-DE6F-D685912F9F61}"/>
          </ac:picMkLst>
        </pc:picChg>
        <pc:inkChg chg="add del">
          <ac:chgData name="Daria Kryvosheieva" userId="3bfe3449aa7f2677" providerId="Windows Live" clId="Web-{E4005978-5566-F347-2667-641BB214BC47}" dt="2024-06-16T02:55:08.401" v="55"/>
          <ac:inkMkLst>
            <pc:docMk/>
            <pc:sldMk cId="1520601389" sldId="257"/>
            <ac:inkMk id="9" creationId="{7FB6FAF0-1E20-20DB-3D08-D6CBE20172C1}"/>
          </ac:inkMkLst>
        </pc:inkChg>
        <pc:inkChg chg="add del">
          <ac:chgData name="Daria Kryvosheieva" userId="3bfe3449aa7f2677" providerId="Windows Live" clId="Web-{E4005978-5566-F347-2667-641BB214BC47}" dt="2024-06-16T02:55:14.776" v="57"/>
          <ac:inkMkLst>
            <pc:docMk/>
            <pc:sldMk cId="1520601389" sldId="257"/>
            <ac:inkMk id="10" creationId="{9E84040B-472C-06D1-9815-93C475F96D33}"/>
          </ac:inkMkLst>
        </pc:inkChg>
        <pc:inkChg chg="add del">
          <ac:chgData name="Daria Kryvosheieva" userId="3bfe3449aa7f2677" providerId="Windows Live" clId="Web-{E4005978-5566-F347-2667-641BB214BC47}" dt="2024-06-16T03:05:49.378" v="109"/>
          <ac:inkMkLst>
            <pc:docMk/>
            <pc:sldMk cId="1520601389" sldId="257"/>
            <ac:inkMk id="11" creationId="{EFCCE2E0-72D1-4BE7-257C-5BBC2C31F7B1}"/>
          </ac:inkMkLst>
        </pc:inkChg>
        <pc:inkChg chg="add del">
          <ac:chgData name="Daria Kryvosheieva" userId="3bfe3449aa7f2677" providerId="Windows Live" clId="Web-{E4005978-5566-F347-2667-641BB214BC47}" dt="2024-06-16T03:05:49.362" v="108"/>
          <ac:inkMkLst>
            <pc:docMk/>
            <pc:sldMk cId="1520601389" sldId="257"/>
            <ac:inkMk id="12" creationId="{B45D109E-6F04-F724-C981-738A700E1128}"/>
          </ac:inkMkLst>
        </pc:inkChg>
        <pc:inkChg chg="add del">
          <ac:chgData name="Daria Kryvosheieva" userId="3bfe3449aa7f2677" providerId="Windows Live" clId="Web-{E4005978-5566-F347-2667-641BB214BC47}" dt="2024-06-16T03:05:49.815" v="111"/>
          <ac:inkMkLst>
            <pc:docMk/>
            <pc:sldMk cId="1520601389" sldId="257"/>
            <ac:inkMk id="13" creationId="{A2B53CBC-4212-A6C1-F388-AA4F77FF8D0E}"/>
          </ac:inkMkLst>
        </pc:inkChg>
        <pc:inkChg chg="add del">
          <ac:chgData name="Daria Kryvosheieva" userId="3bfe3449aa7f2677" providerId="Windows Live" clId="Web-{E4005978-5566-F347-2667-641BB214BC47}" dt="2024-06-16T03:05:49.815" v="110"/>
          <ac:inkMkLst>
            <pc:docMk/>
            <pc:sldMk cId="1520601389" sldId="257"/>
            <ac:inkMk id="14" creationId="{15E5E73E-1D72-2A50-1687-9F8707E6C63B}"/>
          </ac:inkMkLst>
        </pc:inkChg>
        <pc:inkChg chg="add del">
          <ac:chgData name="Daria Kryvosheieva" userId="3bfe3449aa7f2677" providerId="Windows Live" clId="Web-{E4005978-5566-F347-2667-641BB214BC47}" dt="2024-06-16T03:05:50.721" v="118"/>
          <ac:inkMkLst>
            <pc:docMk/>
            <pc:sldMk cId="1520601389" sldId="257"/>
            <ac:inkMk id="15" creationId="{AE1EB264-931D-9EE8-EAA4-ED4FCCEBBBC6}"/>
          </ac:inkMkLst>
        </pc:inkChg>
        <pc:inkChg chg="add del">
          <ac:chgData name="Daria Kryvosheieva" userId="3bfe3449aa7f2677" providerId="Windows Live" clId="Web-{E4005978-5566-F347-2667-641BB214BC47}" dt="2024-06-16T03:05:50.721" v="117"/>
          <ac:inkMkLst>
            <pc:docMk/>
            <pc:sldMk cId="1520601389" sldId="257"/>
            <ac:inkMk id="16" creationId="{F250751F-580A-8A2F-1988-595D64C4249B}"/>
          </ac:inkMkLst>
        </pc:inkChg>
        <pc:inkChg chg="add del">
          <ac:chgData name="Daria Kryvosheieva" userId="3bfe3449aa7f2677" providerId="Windows Live" clId="Web-{E4005978-5566-F347-2667-641BB214BC47}" dt="2024-06-16T03:05:50.721" v="116"/>
          <ac:inkMkLst>
            <pc:docMk/>
            <pc:sldMk cId="1520601389" sldId="257"/>
            <ac:inkMk id="17" creationId="{8F94BBDC-A511-EC66-CEED-1F070F20FA00}"/>
          </ac:inkMkLst>
        </pc:inkChg>
        <pc:inkChg chg="add del">
          <ac:chgData name="Daria Kryvosheieva" userId="3bfe3449aa7f2677" providerId="Windows Live" clId="Web-{E4005978-5566-F347-2667-641BB214BC47}" dt="2024-06-16T03:05:50.721" v="115"/>
          <ac:inkMkLst>
            <pc:docMk/>
            <pc:sldMk cId="1520601389" sldId="257"/>
            <ac:inkMk id="18" creationId="{DD534312-C7A2-9382-ACB6-4167E99B5623}"/>
          </ac:inkMkLst>
        </pc:inkChg>
        <pc:inkChg chg="add del">
          <ac:chgData name="Daria Kryvosheieva" userId="3bfe3449aa7f2677" providerId="Windows Live" clId="Web-{E4005978-5566-F347-2667-641BB214BC47}" dt="2024-06-16T03:05:50.721" v="114"/>
          <ac:inkMkLst>
            <pc:docMk/>
            <pc:sldMk cId="1520601389" sldId="257"/>
            <ac:inkMk id="19" creationId="{7058809F-8636-16DD-6B1C-E72CAA0E0B73}"/>
          </ac:inkMkLst>
        </pc:inkChg>
        <pc:inkChg chg="add del">
          <ac:chgData name="Daria Kryvosheieva" userId="3bfe3449aa7f2677" providerId="Windows Live" clId="Web-{E4005978-5566-F347-2667-641BB214BC47}" dt="2024-06-16T03:05:51.612" v="119"/>
          <ac:inkMkLst>
            <pc:docMk/>
            <pc:sldMk cId="1520601389" sldId="257"/>
            <ac:inkMk id="20" creationId="{5FC9D046-7A05-5C79-8427-2F2E4D9EA2A5}"/>
          </ac:inkMkLst>
        </pc:inkChg>
        <pc:inkChg chg="add del">
          <ac:chgData name="Daria Kryvosheieva" userId="3bfe3449aa7f2677" providerId="Windows Live" clId="Web-{E4005978-5566-F347-2667-641BB214BC47}" dt="2024-06-16T02:57:21.203" v="71"/>
          <ac:inkMkLst>
            <pc:docMk/>
            <pc:sldMk cId="1520601389" sldId="257"/>
            <ac:inkMk id="21" creationId="{F0E1AFEF-F00A-E422-E2E7-874030085F17}"/>
          </ac:inkMkLst>
        </pc:inkChg>
        <pc:inkChg chg="add del">
          <ac:chgData name="Daria Kryvosheieva" userId="3bfe3449aa7f2677" providerId="Windows Live" clId="Web-{E4005978-5566-F347-2667-641BB214BC47}" dt="2024-06-16T02:57:20.484" v="70"/>
          <ac:inkMkLst>
            <pc:docMk/>
            <pc:sldMk cId="1520601389" sldId="257"/>
            <ac:inkMk id="22" creationId="{C24A6049-B701-9570-985F-356A8E3E1117}"/>
          </ac:inkMkLst>
        </pc:inkChg>
        <pc:inkChg chg="add del">
          <ac:chgData name="Daria Kryvosheieva" userId="3bfe3449aa7f2677" providerId="Windows Live" clId="Web-{E4005978-5566-F347-2667-641BB214BC47}" dt="2024-06-16T03:05:50.721" v="113"/>
          <ac:inkMkLst>
            <pc:docMk/>
            <pc:sldMk cId="1520601389" sldId="257"/>
            <ac:inkMk id="23" creationId="{E3322A60-D12B-E2DA-BBAA-DB944D5491BC}"/>
          </ac:inkMkLst>
        </pc:inkChg>
        <pc:inkChg chg="add del">
          <ac:chgData name="Daria Kryvosheieva" userId="3bfe3449aa7f2677" providerId="Windows Live" clId="Web-{E4005978-5566-F347-2667-641BB214BC47}" dt="2024-06-16T03:05:50.721" v="112"/>
          <ac:inkMkLst>
            <pc:docMk/>
            <pc:sldMk cId="1520601389" sldId="257"/>
            <ac:inkMk id="24" creationId="{AFE7B78E-1976-34F4-BC38-8D1C933C9B2B}"/>
          </ac:inkMkLst>
        </pc:inkChg>
        <pc:inkChg chg="add del">
          <ac:chgData name="Daria Kryvosheieva" userId="3bfe3449aa7f2677" providerId="Windows Live" clId="Web-{E4005978-5566-F347-2667-641BB214BC47}" dt="2024-06-16T03:05:53.347" v="125"/>
          <ac:inkMkLst>
            <pc:docMk/>
            <pc:sldMk cId="1520601389" sldId="257"/>
            <ac:inkMk id="25" creationId="{CA878503-5C12-60C9-7CC0-4332D568219D}"/>
          </ac:inkMkLst>
        </pc:inkChg>
        <pc:inkChg chg="add del">
          <ac:chgData name="Daria Kryvosheieva" userId="3bfe3449aa7f2677" providerId="Windows Live" clId="Web-{E4005978-5566-F347-2667-641BB214BC47}" dt="2024-06-16T03:05:53.347" v="124"/>
          <ac:inkMkLst>
            <pc:docMk/>
            <pc:sldMk cId="1520601389" sldId="257"/>
            <ac:inkMk id="26" creationId="{43D0717C-683A-5F3D-CF37-640805767D60}"/>
          </ac:inkMkLst>
        </pc:inkChg>
        <pc:inkChg chg="add del">
          <ac:chgData name="Daria Kryvosheieva" userId="3bfe3449aa7f2677" providerId="Windows Live" clId="Web-{E4005978-5566-F347-2667-641BB214BC47}" dt="2024-06-16T03:05:53.347" v="123"/>
          <ac:inkMkLst>
            <pc:docMk/>
            <pc:sldMk cId="1520601389" sldId="257"/>
            <ac:inkMk id="27" creationId="{D10FB044-75E0-D4AD-A3AB-EDD237F0E586}"/>
          </ac:inkMkLst>
        </pc:inkChg>
        <pc:inkChg chg="add del">
          <ac:chgData name="Daria Kryvosheieva" userId="3bfe3449aa7f2677" providerId="Windows Live" clId="Web-{E4005978-5566-F347-2667-641BB214BC47}" dt="2024-06-16T03:05:52.268" v="120"/>
          <ac:inkMkLst>
            <pc:docMk/>
            <pc:sldMk cId="1520601389" sldId="257"/>
            <ac:inkMk id="28" creationId="{5D8190EE-A067-B9A4-4A8D-C683E5822FB7}"/>
          </ac:inkMkLst>
        </pc:inkChg>
        <pc:inkChg chg="add del">
          <ac:chgData name="Daria Kryvosheieva" userId="3bfe3449aa7f2677" providerId="Windows Live" clId="Web-{E4005978-5566-F347-2667-641BB214BC47}" dt="2024-06-16T03:05:53.347" v="122"/>
          <ac:inkMkLst>
            <pc:docMk/>
            <pc:sldMk cId="1520601389" sldId="257"/>
            <ac:inkMk id="29" creationId="{8BA5D282-BC36-F8C7-220F-5D6D3EF34432}"/>
          </ac:inkMkLst>
        </pc:inkChg>
        <pc:inkChg chg="add del">
          <ac:chgData name="Daria Kryvosheieva" userId="3bfe3449aa7f2677" providerId="Windows Live" clId="Web-{E4005978-5566-F347-2667-641BB214BC47}" dt="2024-06-16T03:05:53.347" v="121"/>
          <ac:inkMkLst>
            <pc:docMk/>
            <pc:sldMk cId="1520601389" sldId="257"/>
            <ac:inkMk id="30" creationId="{80B15848-71A9-9A04-4BB8-85A87419B088}"/>
          </ac:inkMkLst>
        </pc:inkChg>
      </pc:sldChg>
      <pc:sldChg chg="addSp add replId">
        <pc:chgData name="Daria Kryvosheieva" userId="3bfe3449aa7f2677" providerId="Windows Live" clId="Web-{E4005978-5566-F347-2667-641BB214BC47}" dt="2024-06-16T03:01:52.306" v="85"/>
        <pc:sldMkLst>
          <pc:docMk/>
          <pc:sldMk cId="1913202508" sldId="258"/>
        </pc:sldMkLst>
        <pc:inkChg chg="add">
          <ac:chgData name="Daria Kryvosheieva" userId="3bfe3449aa7f2677" providerId="Windows Live" clId="Web-{E4005978-5566-F347-2667-641BB214BC47}" dt="2024-06-16T03:00:45.867" v="81"/>
          <ac:inkMkLst>
            <pc:docMk/>
            <pc:sldMk cId="1913202508" sldId="258"/>
            <ac:inkMk id="2" creationId="{7966AF39-3CB8-EADC-9625-08BA2CED6B45}"/>
          </ac:inkMkLst>
        </pc:inkChg>
        <pc:inkChg chg="add">
          <ac:chgData name="Daria Kryvosheieva" userId="3bfe3449aa7f2677" providerId="Windows Live" clId="Web-{E4005978-5566-F347-2667-641BB214BC47}" dt="2024-06-16T03:00:50.085" v="82"/>
          <ac:inkMkLst>
            <pc:docMk/>
            <pc:sldMk cId="1913202508" sldId="258"/>
            <ac:inkMk id="3" creationId="{DCD9DFB9-FF90-001A-3F21-DF1D0F195638}"/>
          </ac:inkMkLst>
        </pc:inkChg>
        <pc:inkChg chg="add">
          <ac:chgData name="Daria Kryvosheieva" userId="3bfe3449aa7f2677" providerId="Windows Live" clId="Web-{E4005978-5566-F347-2667-641BB214BC47}" dt="2024-06-16T03:01:21.493" v="83"/>
          <ac:inkMkLst>
            <pc:docMk/>
            <pc:sldMk cId="1913202508" sldId="258"/>
            <ac:inkMk id="4" creationId="{0E7C9063-CC1C-9549-794B-AD5F252683A4}"/>
          </ac:inkMkLst>
        </pc:inkChg>
        <pc:inkChg chg="add">
          <ac:chgData name="Daria Kryvosheieva" userId="3bfe3449aa7f2677" providerId="Windows Live" clId="Web-{E4005978-5566-F347-2667-641BB214BC47}" dt="2024-06-16T03:01:26.384" v="84"/>
          <ac:inkMkLst>
            <pc:docMk/>
            <pc:sldMk cId="1913202508" sldId="258"/>
            <ac:inkMk id="5" creationId="{40304B0C-26FE-459B-7753-1C9890C1C3F7}"/>
          </ac:inkMkLst>
        </pc:inkChg>
        <pc:inkChg chg="add">
          <ac:chgData name="Daria Kryvosheieva" userId="3bfe3449aa7f2677" providerId="Windows Live" clId="Web-{E4005978-5566-F347-2667-641BB214BC47}" dt="2024-06-16T03:01:52.306" v="85"/>
          <ac:inkMkLst>
            <pc:docMk/>
            <pc:sldMk cId="1913202508" sldId="258"/>
            <ac:inkMk id="8" creationId="{01F982AC-6A02-39F9-B23D-6A2F2DD8751E}"/>
          </ac:inkMkLst>
        </pc:inkChg>
      </pc:sldChg>
      <pc:sldChg chg="add del replId">
        <pc:chgData name="Daria Kryvosheieva" userId="3bfe3449aa7f2677" providerId="Windows Live" clId="Web-{E4005978-5566-F347-2667-641BB214BC47}" dt="2024-06-16T02:54:32.275" v="53"/>
        <pc:sldMkLst>
          <pc:docMk/>
          <pc:sldMk cId="2542445564" sldId="258"/>
        </pc:sldMkLst>
      </pc:sldChg>
      <pc:sldChg chg="addSp delSp modSp add replId">
        <pc:chgData name="Daria Kryvosheieva" userId="3bfe3449aa7f2677" providerId="Windows Live" clId="Web-{E4005978-5566-F347-2667-641BB214BC47}" dt="2024-06-16T04:31:59.150" v="643" actId="20577"/>
        <pc:sldMkLst>
          <pc:docMk/>
          <pc:sldMk cId="2915654405" sldId="259"/>
        </pc:sldMkLst>
        <pc:spChg chg="add mod">
          <ac:chgData name="Daria Kryvosheieva" userId="3bfe3449aa7f2677" providerId="Windows Live" clId="Web-{E4005978-5566-F347-2667-641BB214BC47}" dt="2024-06-16T04:31:59.150" v="643" actId="20577"/>
          <ac:spMkLst>
            <pc:docMk/>
            <pc:sldMk cId="2915654405" sldId="259"/>
            <ac:spMk id="9" creationId="{A1B65317-6773-1E09-6EB2-288E24A8B44D}"/>
          </ac:spMkLst>
        </pc:spChg>
        <pc:inkChg chg="add del">
          <ac:chgData name="Daria Kryvosheieva" userId="3bfe3449aa7f2677" providerId="Windows Live" clId="Web-{E4005978-5566-F347-2667-641BB214BC47}" dt="2024-06-16T03:04:44.813" v="102"/>
          <ac:inkMkLst>
            <pc:docMk/>
            <pc:sldMk cId="2915654405" sldId="259"/>
            <ac:inkMk id="10" creationId="{89E5088A-C501-4AD1-9799-D6DDFDE875B1}"/>
          </ac:inkMkLst>
        </pc:inkChg>
        <pc:inkChg chg="add del">
          <ac:chgData name="Daria Kryvosheieva" userId="3bfe3449aa7f2677" providerId="Windows Live" clId="Web-{E4005978-5566-F347-2667-641BB214BC47}" dt="2024-06-16T03:04:51.079" v="104"/>
          <ac:inkMkLst>
            <pc:docMk/>
            <pc:sldMk cId="2915654405" sldId="259"/>
            <ac:inkMk id="21" creationId="{2F8D60D4-8019-0024-FE81-5749BDDDF3F7}"/>
          </ac:inkMkLst>
        </pc:inkChg>
        <pc:inkChg chg="add del">
          <ac:chgData name="Daria Kryvosheieva" userId="3bfe3449aa7f2677" providerId="Windows Live" clId="Web-{E4005978-5566-F347-2667-641BB214BC47}" dt="2024-06-16T03:10:40.466" v="138"/>
          <ac:inkMkLst>
            <pc:docMk/>
            <pc:sldMk cId="2915654405" sldId="259"/>
            <ac:inkMk id="22" creationId="{13F94E2C-5E88-E228-958D-408D1D19BB5B}"/>
          </ac:inkMkLst>
        </pc:inkChg>
      </pc:sldChg>
      <pc:sldChg chg="add replId">
        <pc:chgData name="Daria Kryvosheieva" userId="3bfe3449aa7f2677" providerId="Windows Live" clId="Web-{E4005978-5566-F347-2667-641BB214BC47}" dt="2024-06-16T03:05:38.690" v="107"/>
        <pc:sldMkLst>
          <pc:docMk/>
          <pc:sldMk cId="2191303770" sldId="260"/>
        </pc:sldMkLst>
      </pc:sldChg>
      <pc:sldChg chg="addSp add ord replId">
        <pc:chgData name="Daria Kryvosheieva" userId="3bfe3449aa7f2677" providerId="Windows Live" clId="Web-{E4005978-5566-F347-2667-641BB214BC47}" dt="2024-06-16T03:10:17.606" v="135"/>
        <pc:sldMkLst>
          <pc:docMk/>
          <pc:sldMk cId="4103181167" sldId="261"/>
        </pc:sldMkLst>
        <pc:inkChg chg="add">
          <ac:chgData name="Daria Kryvosheieva" userId="3bfe3449aa7f2677" providerId="Windows Live" clId="Web-{E4005978-5566-F347-2667-641BB214BC47}" dt="2024-06-16T03:09:42.949" v="128"/>
          <ac:inkMkLst>
            <pc:docMk/>
            <pc:sldMk cId="4103181167" sldId="261"/>
            <ac:inkMk id="9" creationId="{30106526-4A43-9DE2-E8C4-783A345BB792}"/>
          </ac:inkMkLst>
        </pc:inkChg>
        <pc:inkChg chg="add">
          <ac:chgData name="Daria Kryvosheieva" userId="3bfe3449aa7f2677" providerId="Windows Live" clId="Web-{E4005978-5566-F347-2667-641BB214BC47}" dt="2024-06-16T03:09:46.293" v="129"/>
          <ac:inkMkLst>
            <pc:docMk/>
            <pc:sldMk cId="4103181167" sldId="261"/>
            <ac:inkMk id="10" creationId="{FC66068F-E240-11A4-80A4-B4C744C9F3E2}"/>
          </ac:inkMkLst>
        </pc:inkChg>
        <pc:inkChg chg="add">
          <ac:chgData name="Daria Kryvosheieva" userId="3bfe3449aa7f2677" providerId="Windows Live" clId="Web-{E4005978-5566-F347-2667-641BB214BC47}" dt="2024-06-16T03:09:49.168" v="130"/>
          <ac:inkMkLst>
            <pc:docMk/>
            <pc:sldMk cId="4103181167" sldId="261"/>
            <ac:inkMk id="21" creationId="{F87B6AB1-02F6-C3F6-CDE4-E3B3BFBE653F}"/>
          </ac:inkMkLst>
        </pc:inkChg>
        <pc:inkChg chg="add">
          <ac:chgData name="Daria Kryvosheieva" userId="3bfe3449aa7f2677" providerId="Windows Live" clId="Web-{E4005978-5566-F347-2667-641BB214BC47}" dt="2024-06-16T03:09:52.355" v="131"/>
          <ac:inkMkLst>
            <pc:docMk/>
            <pc:sldMk cId="4103181167" sldId="261"/>
            <ac:inkMk id="22" creationId="{704120AB-F07D-42A9-083E-837D921707D6}"/>
          </ac:inkMkLst>
        </pc:inkChg>
        <pc:inkChg chg="add">
          <ac:chgData name="Daria Kryvosheieva" userId="3bfe3449aa7f2677" providerId="Windows Live" clId="Web-{E4005978-5566-F347-2667-641BB214BC47}" dt="2024-06-16T03:09:57.918" v="132"/>
          <ac:inkMkLst>
            <pc:docMk/>
            <pc:sldMk cId="4103181167" sldId="261"/>
            <ac:inkMk id="31" creationId="{60CD6485-DFA2-5B68-1C2F-9669E0701873}"/>
          </ac:inkMkLst>
        </pc:inkChg>
        <pc:inkChg chg="add">
          <ac:chgData name="Daria Kryvosheieva" userId="3bfe3449aa7f2677" providerId="Windows Live" clId="Web-{E4005978-5566-F347-2667-641BB214BC47}" dt="2024-06-16T03:10:05.887" v="133"/>
          <ac:inkMkLst>
            <pc:docMk/>
            <pc:sldMk cId="4103181167" sldId="261"/>
            <ac:inkMk id="32" creationId="{6CEFA98C-0326-C240-3D60-E070FBCDD800}"/>
          </ac:inkMkLst>
        </pc:inkChg>
        <pc:inkChg chg="add">
          <ac:chgData name="Daria Kryvosheieva" userId="3bfe3449aa7f2677" providerId="Windows Live" clId="Web-{E4005978-5566-F347-2667-641BB214BC47}" dt="2024-06-16T03:10:12.231" v="134"/>
          <ac:inkMkLst>
            <pc:docMk/>
            <pc:sldMk cId="4103181167" sldId="261"/>
            <ac:inkMk id="33" creationId="{688C2822-7BA9-F069-B950-A85D9BA8BDC6}"/>
          </ac:inkMkLst>
        </pc:inkChg>
        <pc:inkChg chg="add">
          <ac:chgData name="Daria Kryvosheieva" userId="3bfe3449aa7f2677" providerId="Windows Live" clId="Web-{E4005978-5566-F347-2667-641BB214BC47}" dt="2024-06-16T03:10:17.606" v="135"/>
          <ac:inkMkLst>
            <pc:docMk/>
            <pc:sldMk cId="4103181167" sldId="261"/>
            <ac:inkMk id="34" creationId="{EC1A55A7-E240-C4B4-8621-7904ED391BEA}"/>
          </ac:inkMkLst>
        </pc:inkChg>
      </pc:sldChg>
      <pc:sldChg chg="addSp delSp modSp add replId">
        <pc:chgData name="Daria Kryvosheieva" userId="3bfe3449aa7f2677" providerId="Windows Live" clId="Web-{E4005978-5566-F347-2667-641BB214BC47}" dt="2024-06-16T04:31:51.884" v="642" actId="20577"/>
        <pc:sldMkLst>
          <pc:docMk/>
          <pc:sldMk cId="662105293" sldId="262"/>
        </pc:sldMkLst>
        <pc:spChg chg="add mod">
          <ac:chgData name="Daria Kryvosheieva" userId="3bfe3449aa7f2677" providerId="Windows Live" clId="Web-{E4005978-5566-F347-2667-641BB214BC47}" dt="2024-06-16T04:31:51.884" v="642" actId="20577"/>
          <ac:spMkLst>
            <pc:docMk/>
            <pc:sldMk cId="662105293" sldId="262"/>
            <ac:spMk id="36" creationId="{E297CD3C-A0BA-5A66-A058-629460D74C19}"/>
          </ac:spMkLst>
        </pc:spChg>
        <pc:inkChg chg="add del">
          <ac:chgData name="Daria Kryvosheieva" userId="3bfe3449aa7f2677" providerId="Windows Live" clId="Web-{E4005978-5566-F347-2667-641BB214BC47}" dt="2024-06-16T03:20:35.009" v="173"/>
          <ac:inkMkLst>
            <pc:docMk/>
            <pc:sldMk cId="662105293" sldId="262"/>
            <ac:inkMk id="37" creationId="{696B2028-1D07-6839-FED9-FFBAF77B5E36}"/>
          </ac:inkMkLst>
        </pc:inkChg>
        <pc:inkChg chg="add del">
          <ac:chgData name="Daria Kryvosheieva" userId="3bfe3449aa7f2677" providerId="Windows Live" clId="Web-{E4005978-5566-F347-2667-641BB214BC47}" dt="2024-06-16T04:31:45.243" v="640"/>
          <ac:inkMkLst>
            <pc:docMk/>
            <pc:sldMk cId="662105293" sldId="262"/>
            <ac:inkMk id="38" creationId="{4ED4EB17-8648-A9B5-D98B-955427860A58}"/>
          </ac:inkMkLst>
        </pc:inkChg>
      </pc:sldChg>
      <pc:sldChg chg="addSp add ord replId">
        <pc:chgData name="Daria Kryvosheieva" userId="3bfe3449aa7f2677" providerId="Windows Live" clId="Web-{E4005978-5566-F347-2667-641BB214BC47}" dt="2024-06-16T03:13:48.317" v="162"/>
        <pc:sldMkLst>
          <pc:docMk/>
          <pc:sldMk cId="2943168180" sldId="263"/>
        </pc:sldMkLst>
        <pc:inkChg chg="add">
          <ac:chgData name="Daria Kryvosheieva" userId="3bfe3449aa7f2677" providerId="Windows Live" clId="Web-{E4005978-5566-F347-2667-641BB214BC47}" dt="2024-06-16T03:13:26.129" v="159"/>
          <ac:inkMkLst>
            <pc:docMk/>
            <pc:sldMk cId="2943168180" sldId="263"/>
            <ac:inkMk id="35" creationId="{92DCBB90-23D2-C4E9-E1ED-C7E33B94434F}"/>
          </ac:inkMkLst>
        </pc:inkChg>
        <pc:inkChg chg="add">
          <ac:chgData name="Daria Kryvosheieva" userId="3bfe3449aa7f2677" providerId="Windows Live" clId="Web-{E4005978-5566-F347-2667-641BB214BC47}" dt="2024-06-16T03:13:33.520" v="160"/>
          <ac:inkMkLst>
            <pc:docMk/>
            <pc:sldMk cId="2943168180" sldId="263"/>
            <ac:inkMk id="36" creationId="{3D89D729-A5B9-9F31-4E7E-FA796DCCA71A}"/>
          </ac:inkMkLst>
        </pc:inkChg>
        <pc:inkChg chg="add">
          <ac:chgData name="Daria Kryvosheieva" userId="3bfe3449aa7f2677" providerId="Windows Live" clId="Web-{E4005978-5566-F347-2667-641BB214BC47}" dt="2024-06-16T03:13:44.208" v="161"/>
          <ac:inkMkLst>
            <pc:docMk/>
            <pc:sldMk cId="2943168180" sldId="263"/>
            <ac:inkMk id="37" creationId="{62264340-F6D5-3752-6460-DEFA8032F651}"/>
          </ac:inkMkLst>
        </pc:inkChg>
        <pc:inkChg chg="add">
          <ac:chgData name="Daria Kryvosheieva" userId="3bfe3449aa7f2677" providerId="Windows Live" clId="Web-{E4005978-5566-F347-2667-641BB214BC47}" dt="2024-06-16T03:13:48.317" v="162"/>
          <ac:inkMkLst>
            <pc:docMk/>
            <pc:sldMk cId="2943168180" sldId="263"/>
            <ac:inkMk id="38" creationId="{74C5F443-EE51-C1BA-8F48-D3B576DBF88F}"/>
          </ac:inkMkLst>
        </pc:inkChg>
      </pc:sldChg>
      <pc:sldChg chg="addSp delSp add ord replId">
        <pc:chgData name="Daria Kryvosheieva" userId="3bfe3449aa7f2677" providerId="Windows Live" clId="Web-{E4005978-5566-F347-2667-641BB214BC47}" dt="2024-06-16T03:29:50.906" v="250"/>
        <pc:sldMkLst>
          <pc:docMk/>
          <pc:sldMk cId="3314231646" sldId="264"/>
        </pc:sldMkLst>
        <pc:inkChg chg="del">
          <ac:chgData name="Daria Kryvosheieva" userId="3bfe3449aa7f2677" providerId="Windows Live" clId="Web-{E4005978-5566-F347-2667-641BB214BC47}" dt="2024-06-16T03:29:40.874" v="248"/>
          <ac:inkMkLst>
            <pc:docMk/>
            <pc:sldMk cId="3314231646" sldId="264"/>
            <ac:inkMk id="28" creationId="{5D8190EE-A067-B9A4-4A8D-C683E5822FB7}"/>
          </ac:inkMkLst>
        </pc:inkChg>
        <pc:inkChg chg="add del">
          <ac:chgData name="Daria Kryvosheieva" userId="3bfe3449aa7f2677" providerId="Windows Live" clId="Web-{E4005978-5566-F347-2667-641BB214BC47}" dt="2024-06-16T03:29:37.155" v="247"/>
          <ac:inkMkLst>
            <pc:docMk/>
            <pc:sldMk cId="3314231646" sldId="264"/>
            <ac:inkMk id="35" creationId="{8DA4437F-A697-F8E7-8E0C-44862B40FDA1}"/>
          </ac:inkMkLst>
        </pc:inkChg>
        <pc:inkChg chg="add">
          <ac:chgData name="Daria Kryvosheieva" userId="3bfe3449aa7f2677" providerId="Windows Live" clId="Web-{E4005978-5566-F347-2667-641BB214BC47}" dt="2024-06-16T03:16:58.033" v="166"/>
          <ac:inkMkLst>
            <pc:docMk/>
            <pc:sldMk cId="3314231646" sldId="264"/>
            <ac:inkMk id="36" creationId="{3533D03B-E2BF-7CB1-264C-1C9AECF174BC}"/>
          </ac:inkMkLst>
        </pc:inkChg>
        <pc:inkChg chg="add">
          <ac:chgData name="Daria Kryvosheieva" userId="3bfe3449aa7f2677" providerId="Windows Live" clId="Web-{E4005978-5566-F347-2667-641BB214BC47}" dt="2024-06-16T03:17:03.174" v="167"/>
          <ac:inkMkLst>
            <pc:docMk/>
            <pc:sldMk cId="3314231646" sldId="264"/>
            <ac:inkMk id="37" creationId="{4D01950F-A6A6-FF2A-6946-1C15B8673483}"/>
          </ac:inkMkLst>
        </pc:inkChg>
        <pc:inkChg chg="add">
          <ac:chgData name="Daria Kryvosheieva" userId="3bfe3449aa7f2677" providerId="Windows Live" clId="Web-{E4005978-5566-F347-2667-641BB214BC47}" dt="2024-06-16T03:17:04.627" v="168"/>
          <ac:inkMkLst>
            <pc:docMk/>
            <pc:sldMk cId="3314231646" sldId="264"/>
            <ac:inkMk id="38" creationId="{77F18CE7-6AC1-775F-2023-6D7F7DFE7092}"/>
          </ac:inkMkLst>
        </pc:inkChg>
        <pc:inkChg chg="add">
          <ac:chgData name="Daria Kryvosheieva" userId="3bfe3449aa7f2677" providerId="Windows Live" clId="Web-{E4005978-5566-F347-2667-641BB214BC47}" dt="2024-06-16T03:29:46.687" v="249"/>
          <ac:inkMkLst>
            <pc:docMk/>
            <pc:sldMk cId="3314231646" sldId="264"/>
            <ac:inkMk id="39" creationId="{177D7833-5686-9E84-DC8D-FDE23F010392}"/>
          </ac:inkMkLst>
        </pc:inkChg>
        <pc:inkChg chg="add">
          <ac:chgData name="Daria Kryvosheieva" userId="3bfe3449aa7f2677" providerId="Windows Live" clId="Web-{E4005978-5566-F347-2667-641BB214BC47}" dt="2024-06-16T03:29:50.906" v="250"/>
          <ac:inkMkLst>
            <pc:docMk/>
            <pc:sldMk cId="3314231646" sldId="264"/>
            <ac:inkMk id="40" creationId="{4CEEB543-E4A5-4318-1260-B4A54808C195}"/>
          </ac:inkMkLst>
        </pc:inkChg>
      </pc:sldChg>
      <pc:sldChg chg="addSp delSp add replId">
        <pc:chgData name="Daria Kryvosheieva" userId="3bfe3449aa7f2677" providerId="Windows Live" clId="Web-{E4005978-5566-F347-2667-641BB214BC47}" dt="2024-06-16T03:37:07.505" v="267"/>
        <pc:sldMkLst>
          <pc:docMk/>
          <pc:sldMk cId="2171990175" sldId="265"/>
        </pc:sldMkLst>
        <pc:inkChg chg="del">
          <ac:chgData name="Daria Kryvosheieva" userId="3bfe3449aa7f2677" providerId="Windows Live" clId="Web-{E4005978-5566-F347-2667-641BB214BC47}" dt="2024-06-16T03:30:50.251" v="254"/>
          <ac:inkMkLst>
            <pc:docMk/>
            <pc:sldMk cId="2171990175" sldId="265"/>
            <ac:inkMk id="28" creationId="{5D8190EE-A067-B9A4-4A8D-C683E5822FB7}"/>
          </ac:inkMkLst>
        </pc:inkChg>
        <pc:inkChg chg="del">
          <ac:chgData name="Daria Kryvosheieva" userId="3bfe3449aa7f2677" providerId="Windows Live" clId="Web-{E4005978-5566-F347-2667-641BB214BC47}" dt="2024-06-16T03:37:02.192" v="266"/>
          <ac:inkMkLst>
            <pc:docMk/>
            <pc:sldMk cId="2171990175" sldId="265"/>
            <ac:inkMk id="29" creationId="{8BA5D282-BC36-F8C7-220F-5D6D3EF34432}"/>
          </ac:inkMkLst>
        </pc:inkChg>
        <pc:inkChg chg="add">
          <ac:chgData name="Daria Kryvosheieva" userId="3bfe3449aa7f2677" providerId="Windows Live" clId="Web-{E4005978-5566-F347-2667-641BB214BC47}" dt="2024-06-16T03:18:12.473" v="170"/>
          <ac:inkMkLst>
            <pc:docMk/>
            <pc:sldMk cId="2171990175" sldId="265"/>
            <ac:inkMk id="35" creationId="{430C39C0-DF7F-7D7B-A776-3735FD09FAC2}"/>
          </ac:inkMkLst>
        </pc:inkChg>
        <pc:inkChg chg="add del">
          <ac:chgData name="Daria Kryvosheieva" userId="3bfe3449aa7f2677" providerId="Windows Live" clId="Web-{E4005978-5566-F347-2667-641BB214BC47}" dt="2024-06-16T03:30:26.422" v="252"/>
          <ac:inkMkLst>
            <pc:docMk/>
            <pc:sldMk cId="2171990175" sldId="265"/>
            <ac:inkMk id="36" creationId="{4E225BC7-CF82-0801-16BA-AAE639316D0D}"/>
          </ac:inkMkLst>
        </pc:inkChg>
        <pc:inkChg chg="add">
          <ac:chgData name="Daria Kryvosheieva" userId="3bfe3449aa7f2677" providerId="Windows Live" clId="Web-{E4005978-5566-F347-2667-641BB214BC47}" dt="2024-06-16T03:30:31.407" v="253"/>
          <ac:inkMkLst>
            <pc:docMk/>
            <pc:sldMk cId="2171990175" sldId="265"/>
            <ac:inkMk id="37" creationId="{0BC400D4-AF64-E356-22B5-D0315DA40FC2}"/>
          </ac:inkMkLst>
        </pc:inkChg>
        <pc:inkChg chg="add">
          <ac:chgData name="Daria Kryvosheieva" userId="3bfe3449aa7f2677" providerId="Windows Live" clId="Web-{E4005978-5566-F347-2667-641BB214BC47}" dt="2024-06-16T03:30:56.314" v="255"/>
          <ac:inkMkLst>
            <pc:docMk/>
            <pc:sldMk cId="2171990175" sldId="265"/>
            <ac:inkMk id="38" creationId="{8321CCD3-E90C-00B8-BE87-146A4DC035BE}"/>
          </ac:inkMkLst>
        </pc:inkChg>
        <pc:inkChg chg="add">
          <ac:chgData name="Daria Kryvosheieva" userId="3bfe3449aa7f2677" providerId="Windows Live" clId="Web-{E4005978-5566-F347-2667-641BB214BC47}" dt="2024-06-16T03:37:07.505" v="267"/>
          <ac:inkMkLst>
            <pc:docMk/>
            <pc:sldMk cId="2171990175" sldId="265"/>
            <ac:inkMk id="39" creationId="{EA38021E-E4C9-3435-A960-9884562D2622}"/>
          </ac:inkMkLst>
        </pc:inkChg>
      </pc:sldChg>
      <pc:sldChg chg="addSp delSp modSp add replId">
        <pc:chgData name="Daria Kryvosheieva" userId="3bfe3449aa7f2677" providerId="Windows Live" clId="Web-{E4005978-5566-F347-2667-641BB214BC47}" dt="2024-06-16T03:46:22.135" v="294"/>
        <pc:sldMkLst>
          <pc:docMk/>
          <pc:sldMk cId="2823318638" sldId="266"/>
        </pc:sldMkLst>
        <pc:spChg chg="add mod">
          <ac:chgData name="Daria Kryvosheieva" userId="3bfe3449aa7f2677" providerId="Windows Live" clId="Web-{E4005978-5566-F347-2667-641BB214BC47}" dt="2024-06-16T03:22:44.452" v="221" actId="20577"/>
          <ac:spMkLst>
            <pc:docMk/>
            <pc:sldMk cId="2823318638" sldId="266"/>
            <ac:spMk id="36" creationId="{B001BA3C-DF77-6D43-29C9-A64A44F256D8}"/>
          </ac:spMkLst>
        </pc:spChg>
        <pc:inkChg chg="del">
          <ac:chgData name="Daria Kryvosheieva" userId="3bfe3449aa7f2677" providerId="Windows Live" clId="Web-{E4005978-5566-F347-2667-641BB214BC47}" dt="2024-06-16T03:31:45.613" v="256"/>
          <ac:inkMkLst>
            <pc:docMk/>
            <pc:sldMk cId="2823318638" sldId="266"/>
            <ac:inkMk id="28" creationId="{5D8190EE-A067-B9A4-4A8D-C683E5822FB7}"/>
          </ac:inkMkLst>
        </pc:inkChg>
        <pc:inkChg chg="del">
          <ac:chgData name="Daria Kryvosheieva" userId="3bfe3449aa7f2677" providerId="Windows Live" clId="Web-{E4005978-5566-F347-2667-641BB214BC47}" dt="2024-06-16T03:36:50.864" v="264"/>
          <ac:inkMkLst>
            <pc:docMk/>
            <pc:sldMk cId="2823318638" sldId="266"/>
            <ac:inkMk id="29" creationId="{8BA5D282-BC36-F8C7-220F-5D6D3EF34432}"/>
          </ac:inkMkLst>
        </pc:inkChg>
        <pc:inkChg chg="add">
          <ac:chgData name="Daria Kryvosheieva" userId="3bfe3449aa7f2677" providerId="Windows Live" clId="Web-{E4005978-5566-F347-2667-641BB214BC47}" dt="2024-06-16T03:31:48.425" v="257"/>
          <ac:inkMkLst>
            <pc:docMk/>
            <pc:sldMk cId="2823318638" sldId="266"/>
            <ac:inkMk id="37" creationId="{2558665F-9BF7-F02E-22EA-A903CC94CB3C}"/>
          </ac:inkMkLst>
        </pc:inkChg>
        <pc:inkChg chg="add">
          <ac:chgData name="Daria Kryvosheieva" userId="3bfe3449aa7f2677" providerId="Windows Live" clId="Web-{E4005978-5566-F347-2667-641BB214BC47}" dt="2024-06-16T03:36:54.395" v="265"/>
          <ac:inkMkLst>
            <pc:docMk/>
            <pc:sldMk cId="2823318638" sldId="266"/>
            <ac:inkMk id="38" creationId="{9CBD05A9-F92D-D97B-8919-48A25217BA0F}"/>
          </ac:inkMkLst>
        </pc:inkChg>
        <pc:inkChg chg="add del">
          <ac:chgData name="Daria Kryvosheieva" userId="3bfe3449aa7f2677" providerId="Windows Live" clId="Web-{E4005978-5566-F347-2667-641BB214BC47}" dt="2024-06-16T03:46:22.135" v="294"/>
          <ac:inkMkLst>
            <pc:docMk/>
            <pc:sldMk cId="2823318638" sldId="266"/>
            <ac:inkMk id="39" creationId="{C0BAB33C-68EE-67D9-3770-3591182322CE}"/>
          </ac:inkMkLst>
        </pc:inkChg>
      </pc:sldChg>
      <pc:sldChg chg="add del replId">
        <pc:chgData name="Daria Kryvosheieva" userId="3bfe3449aa7f2677" providerId="Windows Live" clId="Web-{E4005978-5566-F347-2667-641BB214BC47}" dt="2024-06-16T03:20:48.791" v="175"/>
        <pc:sldMkLst>
          <pc:docMk/>
          <pc:sldMk cId="342902227" sldId="267"/>
        </pc:sldMkLst>
      </pc:sldChg>
      <pc:sldChg chg="addSp delSp add replId">
        <pc:chgData name="Daria Kryvosheieva" userId="3bfe3449aa7f2677" providerId="Windows Live" clId="Web-{E4005978-5566-F347-2667-641BB214BC47}" dt="2024-06-16T04:04:05.756" v="420"/>
        <pc:sldMkLst>
          <pc:docMk/>
          <pc:sldMk cId="622959838" sldId="267"/>
        </pc:sldMkLst>
        <pc:inkChg chg="del">
          <ac:chgData name="Daria Kryvosheieva" userId="3bfe3449aa7f2677" providerId="Windows Live" clId="Web-{E4005978-5566-F347-2667-641BB214BC47}" dt="2024-06-16T03:28:53.044" v="241"/>
          <ac:inkMkLst>
            <pc:docMk/>
            <pc:sldMk cId="622959838" sldId="267"/>
            <ac:inkMk id="17" creationId="{8F94BBDC-A511-EC66-CEED-1F070F20FA00}"/>
          </ac:inkMkLst>
        </pc:inkChg>
        <pc:inkChg chg="del">
          <ac:chgData name="Daria Kryvosheieva" userId="3bfe3449aa7f2677" providerId="Windows Live" clId="Web-{E4005978-5566-F347-2667-641BB214BC47}" dt="2024-06-16T03:36:22.738" v="260"/>
          <ac:inkMkLst>
            <pc:docMk/>
            <pc:sldMk cId="622959838" sldId="267"/>
            <ac:inkMk id="18" creationId="{DD534312-C7A2-9382-ACB6-4167E99B5623}"/>
          </ac:inkMkLst>
        </pc:inkChg>
        <pc:inkChg chg="del">
          <ac:chgData name="Daria Kryvosheieva" userId="3bfe3449aa7f2677" providerId="Windows Live" clId="Web-{E4005978-5566-F347-2667-641BB214BC47}" dt="2024-06-16T03:36:06.690" v="258"/>
          <ac:inkMkLst>
            <pc:docMk/>
            <pc:sldMk cId="622959838" sldId="267"/>
            <ac:inkMk id="28" creationId="{5D8190EE-A067-B9A4-4A8D-C683E5822FB7}"/>
          </ac:inkMkLst>
        </pc:inkChg>
        <pc:inkChg chg="del">
          <ac:chgData name="Daria Kryvosheieva" userId="3bfe3449aa7f2677" providerId="Windows Live" clId="Web-{E4005978-5566-F347-2667-641BB214BC47}" dt="2024-06-16T03:36:35.676" v="262"/>
          <ac:inkMkLst>
            <pc:docMk/>
            <pc:sldMk cId="622959838" sldId="267"/>
            <ac:inkMk id="29" creationId="{8BA5D282-BC36-F8C7-220F-5D6D3EF34432}"/>
          </ac:inkMkLst>
        </pc:inkChg>
        <pc:inkChg chg="add">
          <ac:chgData name="Daria Kryvosheieva" userId="3bfe3449aa7f2677" providerId="Windows Live" clId="Web-{E4005978-5566-F347-2667-641BB214BC47}" dt="2024-06-16T03:24:31.785" v="223"/>
          <ac:inkMkLst>
            <pc:docMk/>
            <pc:sldMk cId="622959838" sldId="267"/>
            <ac:inkMk id="35" creationId="{6D0CD07D-04FA-FEF4-1FB0-31FDEEB74230}"/>
          </ac:inkMkLst>
        </pc:inkChg>
        <pc:inkChg chg="add">
          <ac:chgData name="Daria Kryvosheieva" userId="3bfe3449aa7f2677" providerId="Windows Live" clId="Web-{E4005978-5566-F347-2667-641BB214BC47}" dt="2024-06-16T03:24:33.581" v="224"/>
          <ac:inkMkLst>
            <pc:docMk/>
            <pc:sldMk cId="622959838" sldId="267"/>
            <ac:inkMk id="36" creationId="{C15C5052-DFB3-5B79-0DDC-496DF4B9D566}"/>
          </ac:inkMkLst>
        </pc:inkChg>
        <pc:inkChg chg="add del">
          <ac:chgData name="Daria Kryvosheieva" userId="3bfe3449aa7f2677" providerId="Windows Live" clId="Web-{E4005978-5566-F347-2667-641BB214BC47}" dt="2024-06-16T03:28:54.810" v="242"/>
          <ac:inkMkLst>
            <pc:docMk/>
            <pc:sldMk cId="622959838" sldId="267"/>
            <ac:inkMk id="37" creationId="{C8E86DD6-0EEC-0110-BEB3-512EE8626403}"/>
          </ac:inkMkLst>
        </pc:inkChg>
        <pc:inkChg chg="add">
          <ac:chgData name="Daria Kryvosheieva" userId="3bfe3449aa7f2677" providerId="Windows Live" clId="Web-{E4005978-5566-F347-2667-641BB214BC47}" dt="2024-06-16T03:24:41.660" v="226"/>
          <ac:inkMkLst>
            <pc:docMk/>
            <pc:sldMk cId="622959838" sldId="267"/>
            <ac:inkMk id="38" creationId="{75C086D7-D4CD-113F-210F-CDCED34A163E}"/>
          </ac:inkMkLst>
        </pc:inkChg>
        <pc:inkChg chg="add del">
          <ac:chgData name="Daria Kryvosheieva" userId="3bfe3449aa7f2677" providerId="Windows Live" clId="Web-{E4005978-5566-F347-2667-641BB214BC47}" dt="2024-06-16T03:28:38.450" v="238"/>
          <ac:inkMkLst>
            <pc:docMk/>
            <pc:sldMk cId="622959838" sldId="267"/>
            <ac:inkMk id="39" creationId="{4F69D6F6-2D86-D147-20ED-1A6321756507}"/>
          </ac:inkMkLst>
        </pc:inkChg>
        <pc:inkChg chg="add del">
          <ac:chgData name="Daria Kryvosheieva" userId="3bfe3449aa7f2677" providerId="Windows Live" clId="Web-{E4005978-5566-F347-2667-641BB214BC47}" dt="2024-06-16T03:28:47.544" v="240"/>
          <ac:inkMkLst>
            <pc:docMk/>
            <pc:sldMk cId="622959838" sldId="267"/>
            <ac:inkMk id="40" creationId="{6D63EF44-8190-B49B-F911-B9A67381BCB1}"/>
          </ac:inkMkLst>
        </pc:inkChg>
        <pc:inkChg chg="add del">
          <ac:chgData name="Daria Kryvosheieva" userId="3bfe3449aa7f2677" providerId="Windows Live" clId="Web-{E4005978-5566-F347-2667-641BB214BC47}" dt="2024-06-16T03:29:00.013" v="244"/>
          <ac:inkMkLst>
            <pc:docMk/>
            <pc:sldMk cId="622959838" sldId="267"/>
            <ac:inkMk id="41" creationId="{18187124-5810-DB7F-2618-9369F482E774}"/>
          </ac:inkMkLst>
        </pc:inkChg>
        <pc:inkChg chg="add">
          <ac:chgData name="Daria Kryvosheieva" userId="3bfe3449aa7f2677" providerId="Windows Live" clId="Web-{E4005978-5566-F347-2667-641BB214BC47}" dt="2024-06-16T03:29:04.794" v="245"/>
          <ac:inkMkLst>
            <pc:docMk/>
            <pc:sldMk cId="622959838" sldId="267"/>
            <ac:inkMk id="42" creationId="{062EC30A-0AFD-702E-6F21-6136C1EB3FEB}"/>
          </ac:inkMkLst>
        </pc:inkChg>
        <pc:inkChg chg="add">
          <ac:chgData name="Daria Kryvosheieva" userId="3bfe3449aa7f2677" providerId="Windows Live" clId="Web-{E4005978-5566-F347-2667-641BB214BC47}" dt="2024-06-16T03:29:10.951" v="246"/>
          <ac:inkMkLst>
            <pc:docMk/>
            <pc:sldMk cId="622959838" sldId="267"/>
            <ac:inkMk id="43" creationId="{27D135EE-AB93-5F44-A4BD-118DF44FE176}"/>
          </ac:inkMkLst>
        </pc:inkChg>
        <pc:inkChg chg="add">
          <ac:chgData name="Daria Kryvosheieva" userId="3bfe3449aa7f2677" providerId="Windows Live" clId="Web-{E4005978-5566-F347-2667-641BB214BC47}" dt="2024-06-16T03:36:10.034" v="259"/>
          <ac:inkMkLst>
            <pc:docMk/>
            <pc:sldMk cId="622959838" sldId="267"/>
            <ac:inkMk id="44" creationId="{6FCA4E22-3635-2CB6-53ED-C5D5822C541C}"/>
          </ac:inkMkLst>
        </pc:inkChg>
        <pc:inkChg chg="add">
          <ac:chgData name="Daria Kryvosheieva" userId="3bfe3449aa7f2677" providerId="Windows Live" clId="Web-{E4005978-5566-F347-2667-641BB214BC47}" dt="2024-06-16T03:36:26.832" v="261"/>
          <ac:inkMkLst>
            <pc:docMk/>
            <pc:sldMk cId="622959838" sldId="267"/>
            <ac:inkMk id="45" creationId="{06C4CAA2-32A5-0457-3418-0366A615982E}"/>
          </ac:inkMkLst>
        </pc:inkChg>
        <pc:inkChg chg="add">
          <ac:chgData name="Daria Kryvosheieva" userId="3bfe3449aa7f2677" providerId="Windows Live" clId="Web-{E4005978-5566-F347-2667-641BB214BC47}" dt="2024-06-16T03:36:39.191" v="263"/>
          <ac:inkMkLst>
            <pc:docMk/>
            <pc:sldMk cId="622959838" sldId="267"/>
            <ac:inkMk id="46" creationId="{D187B25C-9964-F237-AC58-444483F90C59}"/>
          </ac:inkMkLst>
        </pc:inkChg>
        <pc:inkChg chg="add del">
          <ac:chgData name="Daria Kryvosheieva" userId="3bfe3449aa7f2677" providerId="Windows Live" clId="Web-{E4005978-5566-F347-2667-641BB214BC47}" dt="2024-06-16T04:04:05.756" v="420"/>
          <ac:inkMkLst>
            <pc:docMk/>
            <pc:sldMk cId="622959838" sldId="267"/>
            <ac:inkMk id="47" creationId="{9F9BB057-4105-5BB3-609E-58838ACA922B}"/>
          </ac:inkMkLst>
        </pc:inkChg>
      </pc:sldChg>
      <pc:sldChg chg="add del replId">
        <pc:chgData name="Daria Kryvosheieva" userId="3bfe3449aa7f2677" providerId="Windows Live" clId="Web-{E4005978-5566-F347-2667-641BB214BC47}" dt="2024-06-16T03:21:01.104" v="177"/>
        <pc:sldMkLst>
          <pc:docMk/>
          <pc:sldMk cId="1941353236" sldId="267"/>
        </pc:sldMkLst>
      </pc:sldChg>
      <pc:sldChg chg="addSp delSp add replId">
        <pc:chgData name="Daria Kryvosheieva" userId="3bfe3449aa7f2677" providerId="Windows Live" clId="Web-{E4005978-5566-F347-2667-641BB214BC47}" dt="2024-06-16T04:04:22.913" v="425"/>
        <pc:sldMkLst>
          <pc:docMk/>
          <pc:sldMk cId="3568183323" sldId="268"/>
        </pc:sldMkLst>
        <pc:inkChg chg="del">
          <ac:chgData name="Daria Kryvosheieva" userId="3bfe3449aa7f2677" providerId="Windows Live" clId="Web-{E4005978-5566-F347-2667-641BB214BC47}" dt="2024-06-16T03:38:13.164" v="269"/>
          <ac:inkMkLst>
            <pc:docMk/>
            <pc:sldMk cId="3568183323" sldId="268"/>
            <ac:inkMk id="17" creationId="{8F94BBDC-A511-EC66-CEED-1F070F20FA00}"/>
          </ac:inkMkLst>
        </pc:inkChg>
        <pc:inkChg chg="del">
          <ac:chgData name="Daria Kryvosheieva" userId="3bfe3449aa7f2677" providerId="Windows Live" clId="Web-{E4005978-5566-F347-2667-641BB214BC47}" dt="2024-06-16T04:04:13.678" v="423"/>
          <ac:inkMkLst>
            <pc:docMk/>
            <pc:sldMk cId="3568183323" sldId="268"/>
            <ac:inkMk id="18" creationId="{DD534312-C7A2-9382-ACB6-4167E99B5623}"/>
          </ac:inkMkLst>
        </pc:inkChg>
        <pc:inkChg chg="del">
          <ac:chgData name="Daria Kryvosheieva" userId="3bfe3449aa7f2677" providerId="Windows Live" clId="Web-{E4005978-5566-F347-2667-641BB214BC47}" dt="2024-06-16T03:38:28.742" v="271"/>
          <ac:inkMkLst>
            <pc:docMk/>
            <pc:sldMk cId="3568183323" sldId="268"/>
            <ac:inkMk id="28" creationId="{5D8190EE-A067-B9A4-4A8D-C683E5822FB7}"/>
          </ac:inkMkLst>
        </pc:inkChg>
        <pc:inkChg chg="del">
          <ac:chgData name="Daria Kryvosheieva" userId="3bfe3449aa7f2677" providerId="Windows Live" clId="Web-{E4005978-5566-F347-2667-641BB214BC47}" dt="2024-06-16T03:38:37.039" v="273"/>
          <ac:inkMkLst>
            <pc:docMk/>
            <pc:sldMk cId="3568183323" sldId="268"/>
            <ac:inkMk id="29" creationId="{8BA5D282-BC36-F8C7-220F-5D6D3EF34432}"/>
          </ac:inkMkLst>
        </pc:inkChg>
        <pc:inkChg chg="add">
          <ac:chgData name="Daria Kryvosheieva" userId="3bfe3449aa7f2677" providerId="Windows Live" clId="Web-{E4005978-5566-F347-2667-641BB214BC47}" dt="2024-06-16T03:27:05.618" v="228"/>
          <ac:inkMkLst>
            <pc:docMk/>
            <pc:sldMk cId="3568183323" sldId="268"/>
            <ac:inkMk id="35" creationId="{E16C1408-F7D0-E31A-80F2-37773AB3DFFA}"/>
          </ac:inkMkLst>
        </pc:inkChg>
        <pc:inkChg chg="add">
          <ac:chgData name="Daria Kryvosheieva" userId="3bfe3449aa7f2677" providerId="Windows Live" clId="Web-{E4005978-5566-F347-2667-641BB214BC47}" dt="2024-06-16T03:27:14.759" v="229"/>
          <ac:inkMkLst>
            <pc:docMk/>
            <pc:sldMk cId="3568183323" sldId="268"/>
            <ac:inkMk id="36" creationId="{771A3B90-D2E0-0351-7F32-4E99AD9C667C}"/>
          </ac:inkMkLst>
        </pc:inkChg>
        <pc:inkChg chg="add">
          <ac:chgData name="Daria Kryvosheieva" userId="3bfe3449aa7f2677" providerId="Windows Live" clId="Web-{E4005978-5566-F347-2667-641BB214BC47}" dt="2024-06-16T03:27:20.884" v="230"/>
          <ac:inkMkLst>
            <pc:docMk/>
            <pc:sldMk cId="3568183323" sldId="268"/>
            <ac:inkMk id="37" creationId="{E135D7DE-F109-3590-7E6E-B1BB46BEA779}"/>
          </ac:inkMkLst>
        </pc:inkChg>
        <pc:inkChg chg="add">
          <ac:chgData name="Daria Kryvosheieva" userId="3bfe3449aa7f2677" providerId="Windows Live" clId="Web-{E4005978-5566-F347-2667-641BB214BC47}" dt="2024-06-16T03:27:28.963" v="231"/>
          <ac:inkMkLst>
            <pc:docMk/>
            <pc:sldMk cId="3568183323" sldId="268"/>
            <ac:inkMk id="38" creationId="{BFDAF231-75CF-B714-076B-F32F2ADE903A}"/>
          </ac:inkMkLst>
        </pc:inkChg>
        <pc:inkChg chg="add del">
          <ac:chgData name="Daria Kryvosheieva" userId="3bfe3449aa7f2677" providerId="Windows Live" clId="Web-{E4005978-5566-F347-2667-641BB214BC47}" dt="2024-06-16T04:04:13.662" v="422"/>
          <ac:inkMkLst>
            <pc:docMk/>
            <pc:sldMk cId="3568183323" sldId="268"/>
            <ac:inkMk id="39" creationId="{FDA543E7-1B00-9073-352A-4502D02470C7}"/>
          </ac:inkMkLst>
        </pc:inkChg>
        <pc:inkChg chg="add">
          <ac:chgData name="Daria Kryvosheieva" userId="3bfe3449aa7f2677" providerId="Windows Live" clId="Web-{E4005978-5566-F347-2667-641BB214BC47}" dt="2024-06-16T03:27:40.182" v="233"/>
          <ac:inkMkLst>
            <pc:docMk/>
            <pc:sldMk cId="3568183323" sldId="268"/>
            <ac:inkMk id="40" creationId="{1454491F-5740-6054-26CC-7997B95C5A73}"/>
          </ac:inkMkLst>
        </pc:inkChg>
        <pc:inkChg chg="add del">
          <ac:chgData name="Daria Kryvosheieva" userId="3bfe3449aa7f2677" providerId="Windows Live" clId="Web-{E4005978-5566-F347-2667-641BB214BC47}" dt="2024-06-16T03:28:16.433" v="235"/>
          <ac:inkMkLst>
            <pc:docMk/>
            <pc:sldMk cId="3568183323" sldId="268"/>
            <ac:inkMk id="41" creationId="{576E7767-C7C4-B5E0-13DC-C6613082F631}"/>
          </ac:inkMkLst>
        </pc:inkChg>
        <pc:inkChg chg="add del">
          <ac:chgData name="Daria Kryvosheieva" userId="3bfe3449aa7f2677" providerId="Windows Live" clId="Web-{E4005978-5566-F347-2667-641BB214BC47}" dt="2024-06-16T04:04:13.662" v="421"/>
          <ac:inkMkLst>
            <pc:docMk/>
            <pc:sldMk cId="3568183323" sldId="268"/>
            <ac:inkMk id="42" creationId="{DC4425BF-6487-C9EF-8302-11C63F414EA8}"/>
          </ac:inkMkLst>
        </pc:inkChg>
        <pc:inkChg chg="add">
          <ac:chgData name="Daria Kryvosheieva" userId="3bfe3449aa7f2677" providerId="Windows Live" clId="Web-{E4005978-5566-F347-2667-641BB214BC47}" dt="2024-06-16T03:38:08.679" v="268"/>
          <ac:inkMkLst>
            <pc:docMk/>
            <pc:sldMk cId="3568183323" sldId="268"/>
            <ac:inkMk id="43" creationId="{B0F13B53-9C7D-0F7E-A5EA-42510D26D0AC}"/>
          </ac:inkMkLst>
        </pc:inkChg>
        <pc:inkChg chg="add">
          <ac:chgData name="Daria Kryvosheieva" userId="3bfe3449aa7f2677" providerId="Windows Live" clId="Web-{E4005978-5566-F347-2667-641BB214BC47}" dt="2024-06-16T03:38:18.758" v="270"/>
          <ac:inkMkLst>
            <pc:docMk/>
            <pc:sldMk cId="3568183323" sldId="268"/>
            <ac:inkMk id="44" creationId="{F0B03389-A709-7313-F69C-900EFADF4D19}"/>
          </ac:inkMkLst>
        </pc:inkChg>
        <pc:inkChg chg="add">
          <ac:chgData name="Daria Kryvosheieva" userId="3bfe3449aa7f2677" providerId="Windows Live" clId="Web-{E4005978-5566-F347-2667-641BB214BC47}" dt="2024-06-16T03:38:31.617" v="272"/>
          <ac:inkMkLst>
            <pc:docMk/>
            <pc:sldMk cId="3568183323" sldId="268"/>
            <ac:inkMk id="45" creationId="{1D8EF611-316F-5038-3E42-98202F09CBE9}"/>
          </ac:inkMkLst>
        </pc:inkChg>
        <pc:inkChg chg="add">
          <ac:chgData name="Daria Kryvosheieva" userId="3bfe3449aa7f2677" providerId="Windows Live" clId="Web-{E4005978-5566-F347-2667-641BB214BC47}" dt="2024-06-16T03:38:40.696" v="274"/>
          <ac:inkMkLst>
            <pc:docMk/>
            <pc:sldMk cId="3568183323" sldId="268"/>
            <ac:inkMk id="46" creationId="{A968DB64-73D5-96A7-B04E-1F9AC2F1CA3F}"/>
          </ac:inkMkLst>
        </pc:inkChg>
        <pc:inkChg chg="add">
          <ac:chgData name="Daria Kryvosheieva" userId="3bfe3449aa7f2677" providerId="Windows Live" clId="Web-{E4005978-5566-F347-2667-641BB214BC47}" dt="2024-06-16T03:39:08.009" v="275"/>
          <ac:inkMkLst>
            <pc:docMk/>
            <pc:sldMk cId="3568183323" sldId="268"/>
            <ac:inkMk id="47" creationId="{B2C91F9C-FEB3-5259-B786-A36298605108}"/>
          </ac:inkMkLst>
        </pc:inkChg>
        <pc:inkChg chg="add">
          <ac:chgData name="Daria Kryvosheieva" userId="3bfe3449aa7f2677" providerId="Windows Live" clId="Web-{E4005978-5566-F347-2667-641BB214BC47}" dt="2024-06-16T03:39:12.291" v="276"/>
          <ac:inkMkLst>
            <pc:docMk/>
            <pc:sldMk cId="3568183323" sldId="268"/>
            <ac:inkMk id="48" creationId="{529FE33C-9B9B-D73D-6233-CD20B082925D}"/>
          </ac:inkMkLst>
        </pc:inkChg>
        <pc:inkChg chg="add">
          <ac:chgData name="Daria Kryvosheieva" userId="3bfe3449aa7f2677" providerId="Windows Live" clId="Web-{E4005978-5566-F347-2667-641BB214BC47}" dt="2024-06-16T04:04:18.100" v="424"/>
          <ac:inkMkLst>
            <pc:docMk/>
            <pc:sldMk cId="3568183323" sldId="268"/>
            <ac:inkMk id="49" creationId="{06B637A5-C4B8-1A50-127A-92445D3569E8}"/>
          </ac:inkMkLst>
        </pc:inkChg>
        <pc:inkChg chg="add">
          <ac:chgData name="Daria Kryvosheieva" userId="3bfe3449aa7f2677" providerId="Windows Live" clId="Web-{E4005978-5566-F347-2667-641BB214BC47}" dt="2024-06-16T04:04:22.913" v="425"/>
          <ac:inkMkLst>
            <pc:docMk/>
            <pc:sldMk cId="3568183323" sldId="268"/>
            <ac:inkMk id="50" creationId="{728AB915-F5D3-74AE-17DA-EEF90CA2D9A0}"/>
          </ac:inkMkLst>
        </pc:inkChg>
      </pc:sldChg>
      <pc:sldChg chg="addSp delSp add replId">
        <pc:chgData name="Daria Kryvosheieva" userId="3bfe3449aa7f2677" providerId="Windows Live" clId="Web-{E4005978-5566-F347-2667-641BB214BC47}" dt="2024-06-16T04:04:41.429" v="430"/>
        <pc:sldMkLst>
          <pc:docMk/>
          <pc:sldMk cId="722012164" sldId="269"/>
        </pc:sldMkLst>
        <pc:inkChg chg="add">
          <ac:chgData name="Daria Kryvosheieva" userId="3bfe3449aa7f2677" providerId="Windows Live" clId="Web-{E4005978-5566-F347-2667-641BB214BC47}" dt="2024-06-16T03:40:55.138" v="278"/>
          <ac:inkMkLst>
            <pc:docMk/>
            <pc:sldMk cId="722012164" sldId="269"/>
            <ac:inkMk id="17" creationId="{D574E60C-8A69-E912-53B9-6D450A3D427E}"/>
          </ac:inkMkLst>
        </pc:inkChg>
        <pc:inkChg chg="del">
          <ac:chgData name="Daria Kryvosheieva" userId="3bfe3449aa7f2677" providerId="Windows Live" clId="Web-{E4005978-5566-F347-2667-641BB214BC47}" dt="2024-06-16T04:04:32.929" v="428"/>
          <ac:inkMkLst>
            <pc:docMk/>
            <pc:sldMk cId="722012164" sldId="269"/>
            <ac:inkMk id="18" creationId="{DD534312-C7A2-9382-ACB6-4167E99B5623}"/>
          </ac:inkMkLst>
        </pc:inkChg>
        <pc:inkChg chg="add">
          <ac:chgData name="Daria Kryvosheieva" userId="3bfe3449aa7f2677" providerId="Windows Live" clId="Web-{E4005978-5566-F347-2667-641BB214BC47}" dt="2024-06-16T03:40:56.951" v="279"/>
          <ac:inkMkLst>
            <pc:docMk/>
            <pc:sldMk cId="722012164" sldId="269"/>
            <ac:inkMk id="28" creationId="{8BCB0848-02D0-FEE8-0342-855FAE76822E}"/>
          </ac:inkMkLst>
        </pc:inkChg>
        <pc:inkChg chg="add">
          <ac:chgData name="Daria Kryvosheieva" userId="3bfe3449aa7f2677" providerId="Windows Live" clId="Web-{E4005978-5566-F347-2667-641BB214BC47}" dt="2024-06-16T03:41:03.170" v="280"/>
          <ac:inkMkLst>
            <pc:docMk/>
            <pc:sldMk cId="722012164" sldId="269"/>
            <ac:inkMk id="29" creationId="{64FF788D-DF80-C9C2-F9C8-8F8A6603CC7F}"/>
          </ac:inkMkLst>
        </pc:inkChg>
        <pc:inkChg chg="del">
          <ac:chgData name="Daria Kryvosheieva" userId="3bfe3449aa7f2677" providerId="Windows Live" clId="Web-{E4005978-5566-F347-2667-641BB214BC47}" dt="2024-06-16T04:04:32.929" v="427"/>
          <ac:inkMkLst>
            <pc:docMk/>
            <pc:sldMk cId="722012164" sldId="269"/>
            <ac:inkMk id="39" creationId="{FDA543E7-1B00-9073-352A-4502D02470C7}"/>
          </ac:inkMkLst>
        </pc:inkChg>
        <pc:inkChg chg="add">
          <ac:chgData name="Daria Kryvosheieva" userId="3bfe3449aa7f2677" providerId="Windows Live" clId="Web-{E4005978-5566-F347-2667-641BB214BC47}" dt="2024-06-16T03:41:04.717" v="281"/>
          <ac:inkMkLst>
            <pc:docMk/>
            <pc:sldMk cId="722012164" sldId="269"/>
            <ac:inkMk id="41" creationId="{2E79BDA6-E5AC-1787-3270-BB28C488AEDA}"/>
          </ac:inkMkLst>
        </pc:inkChg>
        <pc:inkChg chg="del">
          <ac:chgData name="Daria Kryvosheieva" userId="3bfe3449aa7f2677" providerId="Windows Live" clId="Web-{E4005978-5566-F347-2667-641BB214BC47}" dt="2024-06-16T04:04:32.929" v="426"/>
          <ac:inkMkLst>
            <pc:docMk/>
            <pc:sldMk cId="722012164" sldId="269"/>
            <ac:inkMk id="42" creationId="{DC4425BF-6487-C9EF-8302-11C63F414EA8}"/>
          </ac:inkMkLst>
        </pc:inkChg>
        <pc:inkChg chg="add">
          <ac:chgData name="Daria Kryvosheieva" userId="3bfe3449aa7f2677" providerId="Windows Live" clId="Web-{E4005978-5566-F347-2667-641BB214BC47}" dt="2024-06-16T03:41:07.686" v="282"/>
          <ac:inkMkLst>
            <pc:docMk/>
            <pc:sldMk cId="722012164" sldId="269"/>
            <ac:inkMk id="49" creationId="{801F669E-D7C2-B18C-945C-54B2F252B3E7}"/>
          </ac:inkMkLst>
        </pc:inkChg>
        <pc:inkChg chg="add">
          <ac:chgData name="Daria Kryvosheieva" userId="3bfe3449aa7f2677" providerId="Windows Live" clId="Web-{E4005978-5566-F347-2667-641BB214BC47}" dt="2024-06-16T03:41:09.029" v="283"/>
          <ac:inkMkLst>
            <pc:docMk/>
            <pc:sldMk cId="722012164" sldId="269"/>
            <ac:inkMk id="50" creationId="{1096ECE7-FA29-995B-9A76-F6B0E6923E37}"/>
          </ac:inkMkLst>
        </pc:inkChg>
        <pc:inkChg chg="add">
          <ac:chgData name="Daria Kryvosheieva" userId="3bfe3449aa7f2677" providerId="Windows Live" clId="Web-{E4005978-5566-F347-2667-641BB214BC47}" dt="2024-06-16T04:04:36.991" v="429"/>
          <ac:inkMkLst>
            <pc:docMk/>
            <pc:sldMk cId="722012164" sldId="269"/>
            <ac:inkMk id="51" creationId="{A3D7640B-64F2-9A23-8383-F6AB46C2C8E3}"/>
          </ac:inkMkLst>
        </pc:inkChg>
        <pc:inkChg chg="add">
          <ac:chgData name="Daria Kryvosheieva" userId="3bfe3449aa7f2677" providerId="Windows Live" clId="Web-{E4005978-5566-F347-2667-641BB214BC47}" dt="2024-06-16T04:04:41.429" v="430"/>
          <ac:inkMkLst>
            <pc:docMk/>
            <pc:sldMk cId="722012164" sldId="269"/>
            <ac:inkMk id="52" creationId="{FBF1F157-4924-27DE-E16D-0F60486D036A}"/>
          </ac:inkMkLst>
        </pc:inkChg>
      </pc:sldChg>
      <pc:sldChg chg="addSp add replId">
        <pc:chgData name="Daria Kryvosheieva" userId="3bfe3449aa7f2677" providerId="Windows Live" clId="Web-{E4005978-5566-F347-2667-641BB214BC47}" dt="2024-06-16T03:43:41.222" v="286"/>
        <pc:sldMkLst>
          <pc:docMk/>
          <pc:sldMk cId="3306236579" sldId="270"/>
        </pc:sldMkLst>
        <pc:inkChg chg="add">
          <ac:chgData name="Daria Kryvosheieva" userId="3bfe3449aa7f2677" providerId="Windows Live" clId="Web-{E4005978-5566-F347-2667-641BB214BC47}" dt="2024-06-16T03:43:39.316" v="285"/>
          <ac:inkMkLst>
            <pc:docMk/>
            <pc:sldMk cId="3306236579" sldId="270"/>
            <ac:inkMk id="35" creationId="{25CB49DF-988C-9B1A-FE1C-069A6BD55ED5}"/>
          </ac:inkMkLst>
        </pc:inkChg>
        <pc:inkChg chg="add">
          <ac:chgData name="Daria Kryvosheieva" userId="3bfe3449aa7f2677" providerId="Windows Live" clId="Web-{E4005978-5566-F347-2667-641BB214BC47}" dt="2024-06-16T03:43:41.222" v="286"/>
          <ac:inkMkLst>
            <pc:docMk/>
            <pc:sldMk cId="3306236579" sldId="270"/>
            <ac:inkMk id="36" creationId="{26A06687-FD3D-BE86-0BF3-6339D70DC438}"/>
          </ac:inkMkLst>
        </pc:inkChg>
      </pc:sldChg>
      <pc:sldChg chg="addSp delSp add replId">
        <pc:chgData name="Daria Kryvosheieva" userId="3bfe3449aa7f2677" providerId="Windows Live" clId="Web-{E4005978-5566-F347-2667-641BB214BC47}" dt="2024-06-16T03:51:22.181" v="327"/>
        <pc:sldMkLst>
          <pc:docMk/>
          <pc:sldMk cId="1371242875" sldId="271"/>
        </pc:sldMkLst>
        <pc:inkChg chg="del">
          <ac:chgData name="Daria Kryvosheieva" userId="3bfe3449aa7f2677" providerId="Windows Live" clId="Web-{E4005978-5566-F347-2667-641BB214BC47}" dt="2024-06-16T03:51:15.775" v="326"/>
          <ac:inkMkLst>
            <pc:docMk/>
            <pc:sldMk cId="1371242875" sldId="271"/>
            <ac:inkMk id="28" creationId="{5D8190EE-A067-B9A4-4A8D-C683E5822FB7}"/>
          </ac:inkMkLst>
        </pc:inkChg>
        <pc:inkChg chg="add">
          <ac:chgData name="Daria Kryvosheieva" userId="3bfe3449aa7f2677" providerId="Windows Live" clId="Web-{E4005978-5566-F347-2667-641BB214BC47}" dt="2024-06-16T03:45:42.618" v="288"/>
          <ac:inkMkLst>
            <pc:docMk/>
            <pc:sldMk cId="1371242875" sldId="271"/>
            <ac:inkMk id="35" creationId="{B8D7706E-6A9F-A0E1-FD21-0175DDBDAA40}"/>
          </ac:inkMkLst>
        </pc:inkChg>
        <pc:inkChg chg="add">
          <ac:chgData name="Daria Kryvosheieva" userId="3bfe3449aa7f2677" providerId="Windows Live" clId="Web-{E4005978-5566-F347-2667-641BB214BC47}" dt="2024-06-16T03:45:44.336" v="289"/>
          <ac:inkMkLst>
            <pc:docMk/>
            <pc:sldMk cId="1371242875" sldId="271"/>
            <ac:inkMk id="36" creationId="{6B3727EC-BB3F-D5B6-C0A5-64DD3C173697}"/>
          </ac:inkMkLst>
        </pc:inkChg>
        <pc:inkChg chg="add">
          <ac:chgData name="Daria Kryvosheieva" userId="3bfe3449aa7f2677" providerId="Windows Live" clId="Web-{E4005978-5566-F347-2667-641BB214BC47}" dt="2024-06-16T03:45:51.118" v="290"/>
          <ac:inkMkLst>
            <pc:docMk/>
            <pc:sldMk cId="1371242875" sldId="271"/>
            <ac:inkMk id="37" creationId="{89574D1F-0682-6E79-3962-37331E350D8A}"/>
          </ac:inkMkLst>
        </pc:inkChg>
        <pc:inkChg chg="add">
          <ac:chgData name="Daria Kryvosheieva" userId="3bfe3449aa7f2677" providerId="Windows Live" clId="Web-{E4005978-5566-F347-2667-641BB214BC47}" dt="2024-06-16T03:45:53.290" v="291"/>
          <ac:inkMkLst>
            <pc:docMk/>
            <pc:sldMk cId="1371242875" sldId="271"/>
            <ac:inkMk id="38" creationId="{D5DED47D-6BF3-B5D7-A68E-F119A2563F4F}"/>
          </ac:inkMkLst>
        </pc:inkChg>
        <pc:inkChg chg="add">
          <ac:chgData name="Daria Kryvosheieva" userId="3bfe3449aa7f2677" providerId="Windows Live" clId="Web-{E4005978-5566-F347-2667-641BB214BC47}" dt="2024-06-16T03:51:22.181" v="327"/>
          <ac:inkMkLst>
            <pc:docMk/>
            <pc:sldMk cId="1371242875" sldId="271"/>
            <ac:inkMk id="39" creationId="{9336788D-F6F7-139E-6C3D-0DE3C032479E}"/>
          </ac:inkMkLst>
        </pc:inkChg>
      </pc:sldChg>
      <pc:sldChg chg="addSp delSp modSp add replId">
        <pc:chgData name="Daria Kryvosheieva" userId="3bfe3449aa7f2677" providerId="Windows Live" clId="Web-{E4005978-5566-F347-2667-641BB214BC47}" dt="2024-06-16T03:51:34.213" v="329"/>
        <pc:sldMkLst>
          <pc:docMk/>
          <pc:sldMk cId="2940567285" sldId="272"/>
        </pc:sldMkLst>
        <pc:spChg chg="add mod">
          <ac:chgData name="Daria Kryvosheieva" userId="3bfe3449aa7f2677" providerId="Windows Live" clId="Web-{E4005978-5566-F347-2667-641BB214BC47}" dt="2024-06-16T03:47:16.449" v="325" actId="20577"/>
          <ac:spMkLst>
            <pc:docMk/>
            <pc:sldMk cId="2940567285" sldId="272"/>
            <ac:spMk id="36" creationId="{8E92F1BD-496A-F4A1-B771-627D8AFF9D73}"/>
          </ac:spMkLst>
        </pc:spChg>
        <pc:inkChg chg="del">
          <ac:chgData name="Daria Kryvosheieva" userId="3bfe3449aa7f2677" providerId="Windows Live" clId="Web-{E4005978-5566-F347-2667-641BB214BC47}" dt="2024-06-16T03:51:30.744" v="328"/>
          <ac:inkMkLst>
            <pc:docMk/>
            <pc:sldMk cId="2940567285" sldId="272"/>
            <ac:inkMk id="28" creationId="{5D8190EE-A067-B9A4-4A8D-C683E5822FB7}"/>
          </ac:inkMkLst>
        </pc:inkChg>
        <pc:inkChg chg="add">
          <ac:chgData name="Daria Kryvosheieva" userId="3bfe3449aa7f2677" providerId="Windows Live" clId="Web-{E4005978-5566-F347-2667-641BB214BC47}" dt="2024-06-16T03:51:34.213" v="329"/>
          <ac:inkMkLst>
            <pc:docMk/>
            <pc:sldMk cId="2940567285" sldId="272"/>
            <ac:inkMk id="37" creationId="{BAF88E11-09DE-7FC3-BA0C-5C0BE40EBFBF}"/>
          </ac:inkMkLst>
        </pc:inkChg>
      </pc:sldChg>
      <pc:sldChg chg="addSp delSp add replId">
        <pc:chgData name="Daria Kryvosheieva" userId="3bfe3449aa7f2677" providerId="Windows Live" clId="Web-{E4005978-5566-F347-2667-641BB214BC47}" dt="2024-06-16T04:04:04.193" v="419"/>
        <pc:sldMkLst>
          <pc:docMk/>
          <pc:sldMk cId="2476361883" sldId="273"/>
        </pc:sldMkLst>
        <pc:inkChg chg="add">
          <ac:chgData name="Daria Kryvosheieva" userId="3bfe3449aa7f2677" providerId="Windows Live" clId="Web-{E4005978-5566-F347-2667-641BB214BC47}" dt="2024-06-16T03:53:26.764" v="335"/>
          <ac:inkMkLst>
            <pc:docMk/>
            <pc:sldMk cId="2476361883" sldId="273"/>
            <ac:inkMk id="17" creationId="{0A557304-2B78-BB09-312C-4FC38DA6D88B}"/>
          </ac:inkMkLst>
        </pc:inkChg>
        <pc:inkChg chg="add">
          <ac:chgData name="Daria Kryvosheieva" userId="3bfe3449aa7f2677" providerId="Windows Live" clId="Web-{E4005978-5566-F347-2667-641BB214BC47}" dt="2024-06-16T03:54:15.125" v="336"/>
          <ac:inkMkLst>
            <pc:docMk/>
            <pc:sldMk cId="2476361883" sldId="273"/>
            <ac:inkMk id="18" creationId="{EF3F2FF4-A601-03D0-AA27-D8E39E33523D}"/>
          </ac:inkMkLst>
        </pc:inkChg>
        <pc:inkChg chg="add">
          <ac:chgData name="Daria Kryvosheieva" userId="3bfe3449aa7f2677" providerId="Windows Live" clId="Web-{E4005978-5566-F347-2667-641BB214BC47}" dt="2024-06-16T03:54:17.406" v="337"/>
          <ac:inkMkLst>
            <pc:docMk/>
            <pc:sldMk cId="2476361883" sldId="273"/>
            <ac:inkMk id="28" creationId="{3874B158-B25F-6E5D-597E-BFC8472295D2}"/>
          </ac:inkMkLst>
        </pc:inkChg>
        <pc:inkChg chg="add del">
          <ac:chgData name="Daria Kryvosheieva" userId="3bfe3449aa7f2677" providerId="Windows Live" clId="Web-{E4005978-5566-F347-2667-641BB214BC47}" dt="2024-06-16T04:04:04.193" v="419"/>
          <ac:inkMkLst>
            <pc:docMk/>
            <pc:sldMk cId="2476361883" sldId="273"/>
            <ac:inkMk id="29" creationId="{5F62B616-C1B5-969A-0A18-447589C1B539}"/>
          </ac:inkMkLst>
        </pc:inkChg>
        <pc:inkChg chg="del">
          <ac:chgData name="Daria Kryvosheieva" userId="3bfe3449aa7f2677" providerId="Windows Live" clId="Web-{E4005978-5566-F347-2667-641BB214BC47}" dt="2024-06-16T03:53:13.045" v="333"/>
          <ac:inkMkLst>
            <pc:docMk/>
            <pc:sldMk cId="2476361883" sldId="273"/>
            <ac:inkMk id="35" creationId="{6D0CD07D-04FA-FEF4-1FB0-31FDEEB74230}"/>
          </ac:inkMkLst>
        </pc:inkChg>
        <pc:inkChg chg="del">
          <ac:chgData name="Daria Kryvosheieva" userId="3bfe3449aa7f2677" providerId="Windows Live" clId="Web-{E4005978-5566-F347-2667-641BB214BC47}" dt="2024-06-16T03:53:11.185" v="331"/>
          <ac:inkMkLst>
            <pc:docMk/>
            <pc:sldMk cId="2476361883" sldId="273"/>
            <ac:inkMk id="36" creationId="{C15C5052-DFB3-5B79-0DDC-496DF4B9D566}"/>
          </ac:inkMkLst>
        </pc:inkChg>
        <pc:inkChg chg="del">
          <ac:chgData name="Daria Kryvosheieva" userId="3bfe3449aa7f2677" providerId="Windows Live" clId="Web-{E4005978-5566-F347-2667-641BB214BC47}" dt="2024-06-16T03:53:11.966" v="332"/>
          <ac:inkMkLst>
            <pc:docMk/>
            <pc:sldMk cId="2476361883" sldId="273"/>
            <ac:inkMk id="38" creationId="{75C086D7-D4CD-113F-210F-CDCED34A163E}"/>
          </ac:inkMkLst>
        </pc:inkChg>
        <pc:inkChg chg="del">
          <ac:chgData name="Daria Kryvosheieva" userId="3bfe3449aa7f2677" providerId="Windows Live" clId="Web-{E4005978-5566-F347-2667-641BB214BC47}" dt="2024-06-16T03:53:14.029" v="334"/>
          <ac:inkMkLst>
            <pc:docMk/>
            <pc:sldMk cId="2476361883" sldId="273"/>
            <ac:inkMk id="42" creationId="{062EC30A-0AFD-702E-6F21-6136C1EB3FEB}"/>
          </ac:inkMkLst>
        </pc:inkChg>
      </pc:sldChg>
      <pc:sldChg chg="addSp delSp modSp add replId">
        <pc:chgData name="Daria Kryvosheieva" userId="3bfe3449aa7f2677" providerId="Windows Live" clId="Web-{E4005978-5566-F347-2667-641BB214BC47}" dt="2024-06-16T04:05:30.618" v="433" actId="20577"/>
        <pc:sldMkLst>
          <pc:docMk/>
          <pc:sldMk cId="481324734" sldId="274"/>
        </pc:sldMkLst>
        <pc:spChg chg="add mod">
          <ac:chgData name="Daria Kryvosheieva" userId="3bfe3449aa7f2677" providerId="Windows Live" clId="Web-{E4005978-5566-F347-2667-641BB214BC47}" dt="2024-06-16T04:05:30.618" v="433" actId="20577"/>
          <ac:spMkLst>
            <pc:docMk/>
            <pc:sldMk cId="481324734" sldId="274"/>
            <ac:spMk id="53" creationId="{24C98550-C6BF-68CB-F45D-DF644A80A797}"/>
          </ac:spMkLst>
        </pc:spChg>
        <pc:inkChg chg="del">
          <ac:chgData name="Daria Kryvosheieva" userId="3bfe3449aa7f2677" providerId="Windows Live" clId="Web-{E4005978-5566-F347-2667-641BB214BC47}" dt="2024-06-16T03:56:59.506" v="347"/>
          <ac:inkMkLst>
            <pc:docMk/>
            <pc:sldMk cId="481324734" sldId="274"/>
            <ac:inkMk id="17" creationId="{D574E60C-8A69-E912-53B9-6D450A3D427E}"/>
          </ac:inkMkLst>
        </pc:inkChg>
        <pc:inkChg chg="del">
          <ac:chgData name="Daria Kryvosheieva" userId="3bfe3449aa7f2677" providerId="Windows Live" clId="Web-{E4005978-5566-F347-2667-641BB214BC47}" dt="2024-06-16T03:57:12.085" v="357"/>
          <ac:inkMkLst>
            <pc:docMk/>
            <pc:sldMk cId="481324734" sldId="274"/>
            <ac:inkMk id="18" creationId="{DD534312-C7A2-9382-ACB6-4167E99B5623}"/>
          </ac:inkMkLst>
        </pc:inkChg>
        <pc:inkChg chg="add del">
          <ac:chgData name="Daria Kryvosheieva" userId="3bfe3449aa7f2677" providerId="Windows Live" clId="Web-{E4005978-5566-F347-2667-641BB214BC47}" dt="2024-06-16T03:56:56.412" v="343"/>
          <ac:inkMkLst>
            <pc:docMk/>
            <pc:sldMk cId="481324734" sldId="274"/>
            <ac:inkMk id="23" creationId="{E3322A60-D12B-E2DA-BBAA-DB944D5491BC}"/>
          </ac:inkMkLst>
        </pc:inkChg>
        <pc:inkChg chg="del">
          <ac:chgData name="Daria Kryvosheieva" userId="3bfe3449aa7f2677" providerId="Windows Live" clId="Web-{E4005978-5566-F347-2667-641BB214BC47}" dt="2024-06-16T03:56:59.506" v="346"/>
          <ac:inkMkLst>
            <pc:docMk/>
            <pc:sldMk cId="481324734" sldId="274"/>
            <ac:inkMk id="28" creationId="{8BCB0848-02D0-FEE8-0342-855FAE76822E}"/>
          </ac:inkMkLst>
        </pc:inkChg>
        <pc:inkChg chg="del">
          <ac:chgData name="Daria Kryvosheieva" userId="3bfe3449aa7f2677" providerId="Windows Live" clId="Web-{E4005978-5566-F347-2667-641BB214BC47}" dt="2024-06-16T03:57:09.319" v="356"/>
          <ac:inkMkLst>
            <pc:docMk/>
            <pc:sldMk cId="481324734" sldId="274"/>
            <ac:inkMk id="29" creationId="{64FF788D-DF80-C9C2-F9C8-8F8A6603CC7F}"/>
          </ac:inkMkLst>
        </pc:inkChg>
        <pc:inkChg chg="del">
          <ac:chgData name="Daria Kryvosheieva" userId="3bfe3449aa7f2677" providerId="Windows Live" clId="Web-{E4005978-5566-F347-2667-641BB214BC47}" dt="2024-06-16T03:56:52.787" v="339"/>
          <ac:inkMkLst>
            <pc:docMk/>
            <pc:sldMk cId="481324734" sldId="274"/>
            <ac:inkMk id="35" creationId="{E16C1408-F7D0-E31A-80F2-37773AB3DFFA}"/>
          </ac:inkMkLst>
        </pc:inkChg>
        <pc:inkChg chg="del">
          <ac:chgData name="Daria Kryvosheieva" userId="3bfe3449aa7f2677" providerId="Windows Live" clId="Web-{E4005978-5566-F347-2667-641BB214BC47}" dt="2024-06-16T03:57:00.756" v="348"/>
          <ac:inkMkLst>
            <pc:docMk/>
            <pc:sldMk cId="481324734" sldId="274"/>
            <ac:inkMk id="36" creationId="{771A3B90-D2E0-0351-7F32-4E99AD9C667C}"/>
          </ac:inkMkLst>
        </pc:inkChg>
        <pc:inkChg chg="del">
          <ac:chgData name="Daria Kryvosheieva" userId="3bfe3449aa7f2677" providerId="Windows Live" clId="Web-{E4005978-5566-F347-2667-641BB214BC47}" dt="2024-06-16T03:57:05.053" v="352"/>
          <ac:inkMkLst>
            <pc:docMk/>
            <pc:sldMk cId="481324734" sldId="274"/>
            <ac:inkMk id="37" creationId="{E135D7DE-F109-3590-7E6E-B1BB46BEA779}"/>
          </ac:inkMkLst>
        </pc:inkChg>
        <pc:inkChg chg="del">
          <ac:chgData name="Daria Kryvosheieva" userId="3bfe3449aa7f2677" providerId="Windows Live" clId="Web-{E4005978-5566-F347-2667-641BB214BC47}" dt="2024-06-16T03:57:06.225" v="353"/>
          <ac:inkMkLst>
            <pc:docMk/>
            <pc:sldMk cId="481324734" sldId="274"/>
            <ac:inkMk id="38" creationId="{BFDAF231-75CF-B714-076B-F32F2ADE903A}"/>
          </ac:inkMkLst>
        </pc:inkChg>
        <pc:inkChg chg="del">
          <ac:chgData name="Daria Kryvosheieva" userId="3bfe3449aa7f2677" providerId="Windows Live" clId="Web-{E4005978-5566-F347-2667-641BB214BC47}" dt="2024-06-16T03:57:02.303" v="350"/>
          <ac:inkMkLst>
            <pc:docMk/>
            <pc:sldMk cId="481324734" sldId="274"/>
            <ac:inkMk id="39" creationId="{FDA543E7-1B00-9073-352A-4502D02470C7}"/>
          </ac:inkMkLst>
        </pc:inkChg>
        <pc:inkChg chg="del">
          <ac:chgData name="Daria Kryvosheieva" userId="3bfe3449aa7f2677" providerId="Windows Live" clId="Web-{E4005978-5566-F347-2667-641BB214BC47}" dt="2024-06-16T03:56:53.568" v="340"/>
          <ac:inkMkLst>
            <pc:docMk/>
            <pc:sldMk cId="481324734" sldId="274"/>
            <ac:inkMk id="40" creationId="{1454491F-5740-6054-26CC-7997B95C5A73}"/>
          </ac:inkMkLst>
        </pc:inkChg>
        <pc:inkChg chg="del">
          <ac:chgData name="Daria Kryvosheieva" userId="3bfe3449aa7f2677" providerId="Windows Live" clId="Web-{E4005978-5566-F347-2667-641BB214BC47}" dt="2024-06-16T03:57:03.694" v="351"/>
          <ac:inkMkLst>
            <pc:docMk/>
            <pc:sldMk cId="481324734" sldId="274"/>
            <ac:inkMk id="41" creationId="{2E79BDA6-E5AC-1787-3270-BB28C488AEDA}"/>
          </ac:inkMkLst>
        </pc:inkChg>
        <pc:inkChg chg="del">
          <ac:chgData name="Daria Kryvosheieva" userId="3bfe3449aa7f2677" providerId="Windows Live" clId="Web-{E4005978-5566-F347-2667-641BB214BC47}" dt="2024-06-16T03:57:02.303" v="349"/>
          <ac:inkMkLst>
            <pc:docMk/>
            <pc:sldMk cId="481324734" sldId="274"/>
            <ac:inkMk id="42" creationId="{DC4425BF-6487-C9EF-8302-11C63F414EA8}"/>
          </ac:inkMkLst>
        </pc:inkChg>
        <pc:inkChg chg="add del">
          <ac:chgData name="Daria Kryvosheieva" userId="3bfe3449aa7f2677" providerId="Windows Live" clId="Web-{E4005978-5566-F347-2667-641BB214BC47}" dt="2024-06-16T03:56:58.787" v="345"/>
          <ac:inkMkLst>
            <pc:docMk/>
            <pc:sldMk cId="481324734" sldId="274"/>
            <ac:inkMk id="43" creationId="{B0F13B53-9C7D-0F7E-A5EA-42510D26D0AC}"/>
          </ac:inkMkLst>
        </pc:inkChg>
        <pc:inkChg chg="del">
          <ac:chgData name="Daria Kryvosheieva" userId="3bfe3449aa7f2677" providerId="Windows Live" clId="Web-{E4005978-5566-F347-2667-641BB214BC47}" dt="2024-06-16T03:57:20.663" v="360"/>
          <ac:inkMkLst>
            <pc:docMk/>
            <pc:sldMk cId="481324734" sldId="274"/>
            <ac:inkMk id="47" creationId="{B2C91F9C-FEB3-5259-B786-A36298605108}"/>
          </ac:inkMkLst>
        </pc:inkChg>
        <pc:inkChg chg="del">
          <ac:chgData name="Daria Kryvosheieva" userId="3bfe3449aa7f2677" providerId="Windows Live" clId="Web-{E4005978-5566-F347-2667-641BB214BC47}" dt="2024-06-16T03:57:19.757" v="359"/>
          <ac:inkMkLst>
            <pc:docMk/>
            <pc:sldMk cId="481324734" sldId="274"/>
            <ac:inkMk id="48" creationId="{529FE33C-9B9B-D73D-6233-CD20B082925D}"/>
          </ac:inkMkLst>
        </pc:inkChg>
        <pc:inkChg chg="del">
          <ac:chgData name="Daria Kryvosheieva" userId="3bfe3449aa7f2677" providerId="Windows Live" clId="Web-{E4005978-5566-F347-2667-641BB214BC47}" dt="2024-06-16T03:57:08.991" v="355"/>
          <ac:inkMkLst>
            <pc:docMk/>
            <pc:sldMk cId="481324734" sldId="274"/>
            <ac:inkMk id="49" creationId="{801F669E-D7C2-B18C-945C-54B2F252B3E7}"/>
          </ac:inkMkLst>
        </pc:inkChg>
        <pc:inkChg chg="del">
          <ac:chgData name="Daria Kryvosheieva" userId="3bfe3449aa7f2677" providerId="Windows Live" clId="Web-{E4005978-5566-F347-2667-641BB214BC47}" dt="2024-06-16T03:57:07.272" v="354"/>
          <ac:inkMkLst>
            <pc:docMk/>
            <pc:sldMk cId="481324734" sldId="274"/>
            <ac:inkMk id="50" creationId="{1096ECE7-FA29-995B-9A76-F6B0E6923E37}"/>
          </ac:inkMkLst>
        </pc:inkChg>
        <pc:inkChg chg="add">
          <ac:chgData name="Daria Kryvosheieva" userId="3bfe3449aa7f2677" providerId="Windows Live" clId="Web-{E4005978-5566-F347-2667-641BB214BC47}" dt="2024-06-16T03:57:17.725" v="358"/>
          <ac:inkMkLst>
            <pc:docMk/>
            <pc:sldMk cId="481324734" sldId="274"/>
            <ac:inkMk id="51" creationId="{E3D6731D-C334-EE4B-B186-C5235730EDB4}"/>
          </ac:inkMkLst>
        </pc:inkChg>
        <pc:inkChg chg="add del">
          <ac:chgData name="Daria Kryvosheieva" userId="3bfe3449aa7f2677" providerId="Windows Live" clId="Web-{E4005978-5566-F347-2667-641BB214BC47}" dt="2024-06-16T04:05:25.181" v="432"/>
          <ac:inkMkLst>
            <pc:docMk/>
            <pc:sldMk cId="481324734" sldId="274"/>
            <ac:inkMk id="54" creationId="{F0A8A223-8453-9839-5E4F-56984F877BC8}"/>
          </ac:inkMkLst>
        </pc:inkChg>
      </pc:sldChg>
      <pc:sldChg chg="addSp delSp modSp new">
        <pc:chgData name="Daria Kryvosheieva" userId="3bfe3449aa7f2677" providerId="Windows Live" clId="Web-{E4005978-5566-F347-2667-641BB214BC47}" dt="2024-06-16T04:27:19.062" v="595" actId="20577"/>
        <pc:sldMkLst>
          <pc:docMk/>
          <pc:sldMk cId="2628239820" sldId="275"/>
        </pc:sldMkLst>
        <pc:spChg chg="del">
          <ac:chgData name="Daria Kryvosheieva" userId="3bfe3449aa7f2677" providerId="Windows Live" clId="Web-{E4005978-5566-F347-2667-641BB214BC47}" dt="2024-06-16T04:14:21.846" v="435"/>
          <ac:spMkLst>
            <pc:docMk/>
            <pc:sldMk cId="2628239820" sldId="275"/>
            <ac:spMk id="2" creationId="{5BA6F488-2BF1-A148-BDFF-01DE2A18BB07}"/>
          </ac:spMkLst>
        </pc:spChg>
        <pc:spChg chg="del">
          <ac:chgData name="Daria Kryvosheieva" userId="3bfe3449aa7f2677" providerId="Windows Live" clId="Web-{E4005978-5566-F347-2667-641BB214BC47}" dt="2024-06-16T04:14:35.456" v="436"/>
          <ac:spMkLst>
            <pc:docMk/>
            <pc:sldMk cId="2628239820" sldId="275"/>
            <ac:spMk id="3" creationId="{F8FDCDED-B316-3B22-F427-69F1CEA0DE9F}"/>
          </ac:spMkLst>
        </pc:spChg>
        <pc:spChg chg="add mod">
          <ac:chgData name="Daria Kryvosheieva" userId="3bfe3449aa7f2677" providerId="Windows Live" clId="Web-{E4005978-5566-F347-2667-641BB214BC47}" dt="2024-06-16T04:16:32.038" v="456" actId="1076"/>
          <ac:spMkLst>
            <pc:docMk/>
            <pc:sldMk cId="2628239820" sldId="275"/>
            <ac:spMk id="5" creationId="{7D04024F-8849-5933-EEC6-16D46951D52C}"/>
          </ac:spMkLst>
        </pc:spChg>
        <pc:spChg chg="add mod">
          <ac:chgData name="Daria Kryvosheieva" userId="3bfe3449aa7f2677" providerId="Windows Live" clId="Web-{E4005978-5566-F347-2667-641BB214BC47}" dt="2024-06-16T04:27:19.062" v="595" actId="20577"/>
          <ac:spMkLst>
            <pc:docMk/>
            <pc:sldMk cId="2628239820" sldId="275"/>
            <ac:spMk id="8" creationId="{5A53643D-B415-3C82-C55D-CC90B6953364}"/>
          </ac:spMkLst>
        </pc:spChg>
        <pc:graphicFrameChg chg="add mod ord modGraphic">
          <ac:chgData name="Daria Kryvosheieva" userId="3bfe3449aa7f2677" providerId="Windows Live" clId="Web-{E4005978-5566-F347-2667-641BB214BC47}" dt="2024-06-16T04:22:09.832" v="526" actId="1076"/>
          <ac:graphicFrameMkLst>
            <pc:docMk/>
            <pc:sldMk cId="2628239820" sldId="275"/>
            <ac:graphicFrameMk id="4" creationId="{037D72BD-9B71-B42F-360A-CD5517D7E088}"/>
          </ac:graphicFrameMkLst>
        </pc:graphicFrameChg>
        <pc:graphicFrameChg chg="add del mod">
          <ac:chgData name="Daria Kryvosheieva" userId="3bfe3449aa7f2677" providerId="Windows Live" clId="Web-{E4005978-5566-F347-2667-641BB214BC47}" dt="2024-06-16T04:21:15.892" v="514"/>
          <ac:graphicFrameMkLst>
            <pc:docMk/>
            <pc:sldMk cId="2628239820" sldId="275"/>
            <ac:graphicFrameMk id="7" creationId="{7EB9DA11-06C7-D25D-BB49-CA577EF9A044}"/>
          </ac:graphicFrameMkLst>
        </pc:graphicFrameChg>
      </pc:sldChg>
      <pc:sldChg chg="addSp delSp modSp add replId">
        <pc:chgData name="Daria Kryvosheieva" userId="3bfe3449aa7f2677" providerId="Windows Live" clId="Web-{E4005978-5566-F347-2667-641BB214BC47}" dt="2024-06-16T04:29:47.052" v="629"/>
        <pc:sldMkLst>
          <pc:docMk/>
          <pc:sldMk cId="2353560239" sldId="276"/>
        </pc:sldMkLst>
        <pc:spChg chg="del mod">
          <ac:chgData name="Daria Kryvosheieva" userId="3bfe3449aa7f2677" providerId="Windows Live" clId="Web-{E4005978-5566-F347-2667-641BB214BC47}" dt="2024-06-16T04:27:52.829" v="600"/>
          <ac:spMkLst>
            <pc:docMk/>
            <pc:sldMk cId="2353560239" sldId="276"/>
            <ac:spMk id="53" creationId="{24C98550-C6BF-68CB-F45D-DF644A80A797}"/>
          </ac:spMkLst>
        </pc:spChg>
        <pc:inkChg chg="add del">
          <ac:chgData name="Daria Kryvosheieva" userId="3bfe3449aa7f2677" providerId="Windows Live" clId="Web-{E4005978-5566-F347-2667-641BB214BC47}" dt="2024-06-16T04:28:56.534" v="606"/>
          <ac:inkMkLst>
            <pc:docMk/>
            <pc:sldMk cId="2353560239" sldId="276"/>
            <ac:inkMk id="17" creationId="{5E9D21C1-EBD0-9AF7-256B-A589C7FDFFCB}"/>
          </ac:inkMkLst>
        </pc:inkChg>
        <pc:inkChg chg="add del">
          <ac:chgData name="Daria Kryvosheieva" userId="3bfe3449aa7f2677" providerId="Windows Live" clId="Web-{E4005978-5566-F347-2667-641BB214BC47}" dt="2024-06-16T04:28:51.331" v="605"/>
          <ac:inkMkLst>
            <pc:docMk/>
            <pc:sldMk cId="2353560239" sldId="276"/>
            <ac:inkMk id="18" creationId="{CF3BCCAF-82A1-795F-D490-489CA14BCC65}"/>
          </ac:inkMkLst>
        </pc:inkChg>
        <pc:inkChg chg="add del">
          <ac:chgData name="Daria Kryvosheieva" userId="3bfe3449aa7f2677" providerId="Windows Live" clId="Web-{E4005978-5566-F347-2667-641BB214BC47}" dt="2024-06-16T04:28:44.971" v="604"/>
          <ac:inkMkLst>
            <pc:docMk/>
            <pc:sldMk cId="2353560239" sldId="276"/>
            <ac:inkMk id="28" creationId="{B94EBEC1-9DF1-F74F-D9B9-4324074FAC37}"/>
          </ac:inkMkLst>
        </pc:inkChg>
        <pc:inkChg chg="add">
          <ac:chgData name="Daria Kryvosheieva" userId="3bfe3449aa7f2677" providerId="Windows Live" clId="Web-{E4005978-5566-F347-2667-641BB214BC47}" dt="2024-06-16T04:29:02.394" v="607"/>
          <ac:inkMkLst>
            <pc:docMk/>
            <pc:sldMk cId="2353560239" sldId="276"/>
            <ac:inkMk id="29" creationId="{ACB0C495-13FA-6F83-CEB4-452B6D8F74AC}"/>
          </ac:inkMkLst>
        </pc:inkChg>
        <pc:inkChg chg="add">
          <ac:chgData name="Daria Kryvosheieva" userId="3bfe3449aa7f2677" providerId="Windows Live" clId="Web-{E4005978-5566-F347-2667-641BB214BC47}" dt="2024-06-16T04:29:04.238" v="608"/>
          <ac:inkMkLst>
            <pc:docMk/>
            <pc:sldMk cId="2353560239" sldId="276"/>
            <ac:inkMk id="35" creationId="{724C8D46-D1B5-902E-F1D0-6595374F7815}"/>
          </ac:inkMkLst>
        </pc:inkChg>
        <pc:inkChg chg="add">
          <ac:chgData name="Daria Kryvosheieva" userId="3bfe3449aa7f2677" providerId="Windows Live" clId="Web-{E4005978-5566-F347-2667-641BB214BC47}" dt="2024-06-16T04:29:05.722" v="609"/>
          <ac:inkMkLst>
            <pc:docMk/>
            <pc:sldMk cId="2353560239" sldId="276"/>
            <ac:inkMk id="36" creationId="{17AD1FA7-E716-3213-6AB3-458127AB183F}"/>
          </ac:inkMkLst>
        </pc:inkChg>
        <pc:inkChg chg="add">
          <ac:chgData name="Daria Kryvosheieva" userId="3bfe3449aa7f2677" providerId="Windows Live" clId="Web-{E4005978-5566-F347-2667-641BB214BC47}" dt="2024-06-16T04:29:08.035" v="610"/>
          <ac:inkMkLst>
            <pc:docMk/>
            <pc:sldMk cId="2353560239" sldId="276"/>
            <ac:inkMk id="37" creationId="{1DDE401B-76CB-F593-A042-6154AE8AE6BF}"/>
          </ac:inkMkLst>
        </pc:inkChg>
        <pc:inkChg chg="add">
          <ac:chgData name="Daria Kryvosheieva" userId="3bfe3449aa7f2677" providerId="Windows Live" clId="Web-{E4005978-5566-F347-2667-641BB214BC47}" dt="2024-06-16T04:29:08.847" v="611"/>
          <ac:inkMkLst>
            <pc:docMk/>
            <pc:sldMk cId="2353560239" sldId="276"/>
            <ac:inkMk id="38" creationId="{99801140-CB0B-E9AB-0E2B-85128D5B9CD6}"/>
          </ac:inkMkLst>
        </pc:inkChg>
        <pc:inkChg chg="add">
          <ac:chgData name="Daria Kryvosheieva" userId="3bfe3449aa7f2677" providerId="Windows Live" clId="Web-{E4005978-5566-F347-2667-641BB214BC47}" dt="2024-06-16T04:29:11.066" v="612"/>
          <ac:inkMkLst>
            <pc:docMk/>
            <pc:sldMk cId="2353560239" sldId="276"/>
            <ac:inkMk id="39" creationId="{558027BC-56DD-BB17-9075-DED556B032F3}"/>
          </ac:inkMkLst>
        </pc:inkChg>
        <pc:inkChg chg="add">
          <ac:chgData name="Daria Kryvosheieva" userId="3bfe3449aa7f2677" providerId="Windows Live" clId="Web-{E4005978-5566-F347-2667-641BB214BC47}" dt="2024-06-16T04:29:13.019" v="613"/>
          <ac:inkMkLst>
            <pc:docMk/>
            <pc:sldMk cId="2353560239" sldId="276"/>
            <ac:inkMk id="40" creationId="{C998A4FA-2AFE-17F8-1B59-63854663C19E}"/>
          </ac:inkMkLst>
        </pc:inkChg>
        <pc:inkChg chg="add">
          <ac:chgData name="Daria Kryvosheieva" userId="3bfe3449aa7f2677" providerId="Windows Live" clId="Web-{E4005978-5566-F347-2667-641BB214BC47}" dt="2024-06-16T04:29:14.457" v="614"/>
          <ac:inkMkLst>
            <pc:docMk/>
            <pc:sldMk cId="2353560239" sldId="276"/>
            <ac:inkMk id="41" creationId="{4C719DDC-AF12-2CEB-6ACE-83DE46B5C7F6}"/>
          </ac:inkMkLst>
        </pc:inkChg>
        <pc:inkChg chg="add">
          <ac:chgData name="Daria Kryvosheieva" userId="3bfe3449aa7f2677" providerId="Windows Live" clId="Web-{E4005978-5566-F347-2667-641BB214BC47}" dt="2024-06-16T04:29:15.941" v="615"/>
          <ac:inkMkLst>
            <pc:docMk/>
            <pc:sldMk cId="2353560239" sldId="276"/>
            <ac:inkMk id="42" creationId="{A9254B4E-7C44-B4DC-AB4A-9FEBCB28C83B}"/>
          </ac:inkMkLst>
        </pc:inkChg>
        <pc:inkChg chg="add">
          <ac:chgData name="Daria Kryvosheieva" userId="3bfe3449aa7f2677" providerId="Windows Live" clId="Web-{E4005978-5566-F347-2667-641BB214BC47}" dt="2024-06-16T04:29:18.488" v="616"/>
          <ac:inkMkLst>
            <pc:docMk/>
            <pc:sldMk cId="2353560239" sldId="276"/>
            <ac:inkMk id="43" creationId="{B51E2E3C-7762-725A-F656-C20ACD366B28}"/>
          </ac:inkMkLst>
        </pc:inkChg>
        <pc:inkChg chg="add">
          <ac:chgData name="Daria Kryvosheieva" userId="3bfe3449aa7f2677" providerId="Windows Live" clId="Web-{E4005978-5566-F347-2667-641BB214BC47}" dt="2024-06-16T04:29:21.769" v="617"/>
          <ac:inkMkLst>
            <pc:docMk/>
            <pc:sldMk cId="2353560239" sldId="276"/>
            <ac:inkMk id="47" creationId="{1B9EE27D-9880-B7DB-F1D9-845C42104EAE}"/>
          </ac:inkMkLst>
        </pc:inkChg>
        <pc:inkChg chg="add">
          <ac:chgData name="Daria Kryvosheieva" userId="3bfe3449aa7f2677" providerId="Windows Live" clId="Web-{E4005978-5566-F347-2667-641BB214BC47}" dt="2024-06-16T04:29:26.535" v="618"/>
          <ac:inkMkLst>
            <pc:docMk/>
            <pc:sldMk cId="2353560239" sldId="276"/>
            <ac:inkMk id="48" creationId="{E525C1FF-43FC-4E13-C4C2-5A010C14AB4B}"/>
          </ac:inkMkLst>
        </pc:inkChg>
        <pc:inkChg chg="add">
          <ac:chgData name="Daria Kryvosheieva" userId="3bfe3449aa7f2677" providerId="Windows Live" clId="Web-{E4005978-5566-F347-2667-641BB214BC47}" dt="2024-06-16T04:29:27.973" v="619"/>
          <ac:inkMkLst>
            <pc:docMk/>
            <pc:sldMk cId="2353560239" sldId="276"/>
            <ac:inkMk id="49" creationId="{48C69443-E992-DFD5-799A-8FD442015107}"/>
          </ac:inkMkLst>
        </pc:inkChg>
        <pc:inkChg chg="add">
          <ac:chgData name="Daria Kryvosheieva" userId="3bfe3449aa7f2677" providerId="Windows Live" clId="Web-{E4005978-5566-F347-2667-641BB214BC47}" dt="2024-06-16T04:29:29.129" v="620"/>
          <ac:inkMkLst>
            <pc:docMk/>
            <pc:sldMk cId="2353560239" sldId="276"/>
            <ac:inkMk id="50" creationId="{42162C50-8CB4-2A08-7FF4-8B628CDD773F}"/>
          </ac:inkMkLst>
        </pc:inkChg>
        <pc:inkChg chg="add">
          <ac:chgData name="Daria Kryvosheieva" userId="3bfe3449aa7f2677" providerId="Windows Live" clId="Web-{E4005978-5566-F347-2667-641BB214BC47}" dt="2024-06-16T04:29:30.864" v="621"/>
          <ac:inkMkLst>
            <pc:docMk/>
            <pc:sldMk cId="2353560239" sldId="276"/>
            <ac:inkMk id="52" creationId="{D4884166-2BAA-399A-C406-4F476DC2AC8E}"/>
          </ac:inkMkLst>
        </pc:inkChg>
        <pc:inkChg chg="add">
          <ac:chgData name="Daria Kryvosheieva" userId="3bfe3449aa7f2677" providerId="Windows Live" clId="Web-{E4005978-5566-F347-2667-641BB214BC47}" dt="2024-06-16T04:29:32.629" v="622"/>
          <ac:inkMkLst>
            <pc:docMk/>
            <pc:sldMk cId="2353560239" sldId="276"/>
            <ac:inkMk id="54" creationId="{651E1C8B-0603-1BD0-0791-C2AAE2AF29B9}"/>
          </ac:inkMkLst>
        </pc:inkChg>
        <pc:inkChg chg="add">
          <ac:chgData name="Daria Kryvosheieva" userId="3bfe3449aa7f2677" providerId="Windows Live" clId="Web-{E4005978-5566-F347-2667-641BB214BC47}" dt="2024-06-16T04:29:34.629" v="623"/>
          <ac:inkMkLst>
            <pc:docMk/>
            <pc:sldMk cId="2353560239" sldId="276"/>
            <ac:inkMk id="55" creationId="{9BB955E0-8B69-BD96-2C2D-9253F7E86752}"/>
          </ac:inkMkLst>
        </pc:inkChg>
        <pc:inkChg chg="add">
          <ac:chgData name="Daria Kryvosheieva" userId="3bfe3449aa7f2677" providerId="Windows Live" clId="Web-{E4005978-5566-F347-2667-641BB214BC47}" dt="2024-06-16T04:29:38.708" v="624"/>
          <ac:inkMkLst>
            <pc:docMk/>
            <pc:sldMk cId="2353560239" sldId="276"/>
            <ac:inkMk id="56" creationId="{2627E623-02C7-4955-B1F7-542BFDE1BAD5}"/>
          </ac:inkMkLst>
        </pc:inkChg>
        <pc:inkChg chg="add">
          <ac:chgData name="Daria Kryvosheieva" userId="3bfe3449aa7f2677" providerId="Windows Live" clId="Web-{E4005978-5566-F347-2667-641BB214BC47}" dt="2024-06-16T04:29:39.598" v="625"/>
          <ac:inkMkLst>
            <pc:docMk/>
            <pc:sldMk cId="2353560239" sldId="276"/>
            <ac:inkMk id="57" creationId="{19F55A5C-D970-0B51-7CFB-D88C96ADF1B7}"/>
          </ac:inkMkLst>
        </pc:inkChg>
        <pc:inkChg chg="add">
          <ac:chgData name="Daria Kryvosheieva" userId="3bfe3449aa7f2677" providerId="Windows Live" clId="Web-{E4005978-5566-F347-2667-641BB214BC47}" dt="2024-06-16T04:29:41.208" v="626"/>
          <ac:inkMkLst>
            <pc:docMk/>
            <pc:sldMk cId="2353560239" sldId="276"/>
            <ac:inkMk id="58" creationId="{21DF9C5D-9B3B-EF66-7C31-015A988EB1C8}"/>
          </ac:inkMkLst>
        </pc:inkChg>
        <pc:inkChg chg="add">
          <ac:chgData name="Daria Kryvosheieva" userId="3bfe3449aa7f2677" providerId="Windows Live" clId="Web-{E4005978-5566-F347-2667-641BB214BC47}" dt="2024-06-16T04:29:42.598" v="627"/>
          <ac:inkMkLst>
            <pc:docMk/>
            <pc:sldMk cId="2353560239" sldId="276"/>
            <ac:inkMk id="59" creationId="{F7BF1F62-9DCD-9A6F-42BC-2FA8E2D4F58A}"/>
          </ac:inkMkLst>
        </pc:inkChg>
        <pc:inkChg chg="add">
          <ac:chgData name="Daria Kryvosheieva" userId="3bfe3449aa7f2677" providerId="Windows Live" clId="Web-{E4005978-5566-F347-2667-641BB214BC47}" dt="2024-06-16T04:29:43.598" v="628"/>
          <ac:inkMkLst>
            <pc:docMk/>
            <pc:sldMk cId="2353560239" sldId="276"/>
            <ac:inkMk id="60" creationId="{587395F6-9B68-E929-2BF3-B28DA154586D}"/>
          </ac:inkMkLst>
        </pc:inkChg>
        <pc:inkChg chg="add">
          <ac:chgData name="Daria Kryvosheieva" userId="3bfe3449aa7f2677" providerId="Windows Live" clId="Web-{E4005978-5566-F347-2667-641BB214BC47}" dt="2024-06-16T04:29:47.052" v="629"/>
          <ac:inkMkLst>
            <pc:docMk/>
            <pc:sldMk cId="2353560239" sldId="276"/>
            <ac:inkMk id="61" creationId="{AF3020C7-0C91-CCAD-7EB1-112396E6F351}"/>
          </ac:inkMkLst>
        </pc:inkChg>
      </pc:sldChg>
      <pc:sldChg chg="addSp add replId">
        <pc:chgData name="Daria Kryvosheieva" userId="3bfe3449aa7f2677" providerId="Windows Live" clId="Web-{E4005978-5566-F347-2667-641BB214BC47}" dt="2024-06-16T04:30:27.225" v="638"/>
        <pc:sldMkLst>
          <pc:docMk/>
          <pc:sldMk cId="3813937926" sldId="277"/>
        </pc:sldMkLst>
        <pc:inkChg chg="add">
          <ac:chgData name="Daria Kryvosheieva" userId="3bfe3449aa7f2677" providerId="Windows Live" clId="Web-{E4005978-5566-F347-2667-641BB214BC47}" dt="2024-06-16T04:30:10.490" v="631"/>
          <ac:inkMkLst>
            <pc:docMk/>
            <pc:sldMk cId="3813937926" sldId="277"/>
            <ac:inkMk id="17" creationId="{990DF51E-FCCF-825C-05F4-2BBA420BC780}"/>
          </ac:inkMkLst>
        </pc:inkChg>
        <pc:inkChg chg="add">
          <ac:chgData name="Daria Kryvosheieva" userId="3bfe3449aa7f2677" providerId="Windows Live" clId="Web-{E4005978-5566-F347-2667-641BB214BC47}" dt="2024-06-16T04:30:11.881" v="632"/>
          <ac:inkMkLst>
            <pc:docMk/>
            <pc:sldMk cId="3813937926" sldId="277"/>
            <ac:inkMk id="18" creationId="{59915868-9B68-84FC-30FB-737C6CEF2F35}"/>
          </ac:inkMkLst>
        </pc:inkChg>
        <pc:inkChg chg="add">
          <ac:chgData name="Daria Kryvosheieva" userId="3bfe3449aa7f2677" providerId="Windows Live" clId="Web-{E4005978-5566-F347-2667-641BB214BC47}" dt="2024-06-16T04:30:15.428" v="633"/>
          <ac:inkMkLst>
            <pc:docMk/>
            <pc:sldMk cId="3813937926" sldId="277"/>
            <ac:inkMk id="28" creationId="{903AE478-B118-92CB-A817-38947A68BBBC}"/>
          </ac:inkMkLst>
        </pc:inkChg>
        <pc:inkChg chg="add">
          <ac:chgData name="Daria Kryvosheieva" userId="3bfe3449aa7f2677" providerId="Windows Live" clId="Web-{E4005978-5566-F347-2667-641BB214BC47}" dt="2024-06-16T04:30:16.365" v="634"/>
          <ac:inkMkLst>
            <pc:docMk/>
            <pc:sldMk cId="3813937926" sldId="277"/>
            <ac:inkMk id="53" creationId="{569C3639-7F98-E897-C871-9CB721B2AC07}"/>
          </ac:inkMkLst>
        </pc:inkChg>
        <pc:inkChg chg="add">
          <ac:chgData name="Daria Kryvosheieva" userId="3bfe3449aa7f2677" providerId="Windows Live" clId="Web-{E4005978-5566-F347-2667-641BB214BC47}" dt="2024-06-16T04:30:18.772" v="635"/>
          <ac:inkMkLst>
            <pc:docMk/>
            <pc:sldMk cId="3813937926" sldId="277"/>
            <ac:inkMk id="62" creationId="{F0B5E08D-4C0A-ED7A-E9FB-27ADD1BE3D88}"/>
          </ac:inkMkLst>
        </pc:inkChg>
        <pc:inkChg chg="add">
          <ac:chgData name="Daria Kryvosheieva" userId="3bfe3449aa7f2677" providerId="Windows Live" clId="Web-{E4005978-5566-F347-2667-641BB214BC47}" dt="2024-06-16T04:30:24.475" v="636"/>
          <ac:inkMkLst>
            <pc:docMk/>
            <pc:sldMk cId="3813937926" sldId="277"/>
            <ac:inkMk id="63" creationId="{C99F00C1-99D8-9ADA-5D10-EA2BCC99B2E2}"/>
          </ac:inkMkLst>
        </pc:inkChg>
        <pc:inkChg chg="add">
          <ac:chgData name="Daria Kryvosheieva" userId="3bfe3449aa7f2677" providerId="Windows Live" clId="Web-{E4005978-5566-F347-2667-641BB214BC47}" dt="2024-06-16T04:30:25.412" v="637"/>
          <ac:inkMkLst>
            <pc:docMk/>
            <pc:sldMk cId="3813937926" sldId="277"/>
            <ac:inkMk id="64" creationId="{97F2BA2C-9F3B-29D9-4EF8-4F06A111B8BE}"/>
          </ac:inkMkLst>
        </pc:inkChg>
        <pc:inkChg chg="add">
          <ac:chgData name="Daria Kryvosheieva" userId="3bfe3449aa7f2677" providerId="Windows Live" clId="Web-{E4005978-5566-F347-2667-641BB214BC47}" dt="2024-06-16T04:30:27.225" v="638"/>
          <ac:inkMkLst>
            <pc:docMk/>
            <pc:sldMk cId="3813937926" sldId="277"/>
            <ac:inkMk id="65" creationId="{E5099A82-120F-57EE-65DD-45961096E0B7}"/>
          </ac:inkMkLst>
        </pc:inkChg>
      </pc:sldChg>
      <pc:sldChg chg="addSp delSp modSp add replId">
        <pc:chgData name="Daria Kryvosheieva" userId="3bfe3449aa7f2677" providerId="Windows Live" clId="Web-{E4005978-5566-F347-2667-641BB214BC47}" dt="2024-06-16T04:54:59.365" v="665" actId="14100"/>
        <pc:sldMkLst>
          <pc:docMk/>
          <pc:sldMk cId="3413588877" sldId="278"/>
        </pc:sldMkLst>
        <pc:spChg chg="add mod">
          <ac:chgData name="Daria Kryvosheieva" userId="3bfe3449aa7f2677" providerId="Windows Live" clId="Web-{E4005978-5566-F347-2667-641BB214BC47}" dt="2024-06-16T04:54:59.365" v="665" actId="14100"/>
          <ac:spMkLst>
            <pc:docMk/>
            <pc:sldMk cId="3413588877" sldId="278"/>
            <ac:spMk id="67" creationId="{D818321B-F952-B51F-91CC-657C0E957241}"/>
          </ac:spMkLst>
        </pc:spChg>
        <pc:inkChg chg="add del">
          <ac:chgData name="Daria Kryvosheieva" userId="3bfe3449aa7f2677" providerId="Windows Live" clId="Web-{E4005978-5566-F347-2667-641BB214BC47}" dt="2024-06-16T04:54:53.974" v="664"/>
          <ac:inkMkLst>
            <pc:docMk/>
            <pc:sldMk cId="3413588877" sldId="278"/>
            <ac:inkMk id="68" creationId="{7999D7F1-BE12-302D-FC79-B2502B999704}"/>
          </ac:inkMkLst>
        </pc:inkChg>
      </pc:sldChg>
      <pc:sldChg chg="addSp delSp modSp add replId">
        <pc:chgData name="Daria Kryvosheieva" userId="3bfe3449aa7f2677" providerId="Windows Live" clId="Web-{E4005978-5566-F347-2667-641BB214BC47}" dt="2024-06-16T04:56:53.745" v="682"/>
        <pc:sldMkLst>
          <pc:docMk/>
          <pc:sldMk cId="647766016" sldId="279"/>
        </pc:sldMkLst>
        <pc:spChg chg="del mod">
          <ac:chgData name="Daria Kryvosheieva" userId="3bfe3449aa7f2677" providerId="Windows Live" clId="Web-{E4005978-5566-F347-2667-641BB214BC47}" dt="2024-06-16T04:56:53.745" v="682"/>
          <ac:spMkLst>
            <pc:docMk/>
            <pc:sldMk cId="647766016" sldId="279"/>
            <ac:spMk id="67" creationId="{D818321B-F952-B51F-91CC-657C0E957241}"/>
          </ac:spMkLst>
        </pc:spChg>
        <pc:inkChg chg="add">
          <ac:chgData name="Daria Kryvosheieva" userId="3bfe3449aa7f2677" providerId="Windows Live" clId="Web-{E4005978-5566-F347-2667-641BB214BC47}" dt="2024-06-16T04:55:44.335" v="671"/>
          <ac:inkMkLst>
            <pc:docMk/>
            <pc:sldMk cId="647766016" sldId="279"/>
            <ac:inkMk id="66" creationId="{681B2743-2E8F-F7FE-80FF-5D1A8F88E4ED}"/>
          </ac:inkMkLst>
        </pc:inkChg>
        <pc:inkChg chg="add">
          <ac:chgData name="Daria Kryvosheieva" userId="3bfe3449aa7f2677" providerId="Windows Live" clId="Web-{E4005978-5566-F347-2667-641BB214BC47}" dt="2024-06-16T04:55:46.007" v="672"/>
          <ac:inkMkLst>
            <pc:docMk/>
            <pc:sldMk cId="647766016" sldId="279"/>
            <ac:inkMk id="68" creationId="{C7A4EAAC-8838-4F1C-469B-6C24572D0F75}"/>
          </ac:inkMkLst>
        </pc:inkChg>
        <pc:inkChg chg="add">
          <ac:chgData name="Daria Kryvosheieva" userId="3bfe3449aa7f2677" providerId="Windows Live" clId="Web-{E4005978-5566-F347-2667-641BB214BC47}" dt="2024-06-16T04:55:49.289" v="673"/>
          <ac:inkMkLst>
            <pc:docMk/>
            <pc:sldMk cId="647766016" sldId="279"/>
            <ac:inkMk id="69" creationId="{34D944E5-6B1C-97ED-3EE9-71F09CC8E4D8}"/>
          </ac:inkMkLst>
        </pc:inkChg>
        <pc:inkChg chg="add">
          <ac:chgData name="Daria Kryvosheieva" userId="3bfe3449aa7f2677" providerId="Windows Live" clId="Web-{E4005978-5566-F347-2667-641BB214BC47}" dt="2024-06-16T04:55:50.086" v="674"/>
          <ac:inkMkLst>
            <pc:docMk/>
            <pc:sldMk cId="647766016" sldId="279"/>
            <ac:inkMk id="70" creationId="{E2F645C7-27DA-BF49-B12E-2696BFC75CE6}"/>
          </ac:inkMkLst>
        </pc:inkChg>
        <pc:inkChg chg="add">
          <ac:chgData name="Daria Kryvosheieva" userId="3bfe3449aa7f2677" providerId="Windows Live" clId="Web-{E4005978-5566-F347-2667-641BB214BC47}" dt="2024-06-16T04:55:54.101" v="675"/>
          <ac:inkMkLst>
            <pc:docMk/>
            <pc:sldMk cId="647766016" sldId="279"/>
            <ac:inkMk id="71" creationId="{04B24E16-4F0C-75DB-C7AE-02C23C763125}"/>
          </ac:inkMkLst>
        </pc:inkChg>
        <pc:inkChg chg="add">
          <ac:chgData name="Daria Kryvosheieva" userId="3bfe3449aa7f2677" providerId="Windows Live" clId="Web-{E4005978-5566-F347-2667-641BB214BC47}" dt="2024-06-16T04:55:55.133" v="676"/>
          <ac:inkMkLst>
            <pc:docMk/>
            <pc:sldMk cId="647766016" sldId="279"/>
            <ac:inkMk id="72" creationId="{49165022-ABCC-D0B3-9D16-7CDA6A7730BA}"/>
          </ac:inkMkLst>
        </pc:inkChg>
        <pc:inkChg chg="add">
          <ac:chgData name="Daria Kryvosheieva" userId="3bfe3449aa7f2677" providerId="Windows Live" clId="Web-{E4005978-5566-F347-2667-641BB214BC47}" dt="2024-06-16T04:56:01.914" v="677"/>
          <ac:inkMkLst>
            <pc:docMk/>
            <pc:sldMk cId="647766016" sldId="279"/>
            <ac:inkMk id="73" creationId="{C0F3A354-56D6-FC1B-BFA8-486B8408E885}"/>
          </ac:inkMkLst>
        </pc:inkChg>
        <pc:inkChg chg="add del">
          <ac:chgData name="Daria Kryvosheieva" userId="3bfe3449aa7f2677" providerId="Windows Live" clId="Web-{E4005978-5566-F347-2667-641BB214BC47}" dt="2024-06-16T04:56:48.979" v="680"/>
          <ac:inkMkLst>
            <pc:docMk/>
            <pc:sldMk cId="647766016" sldId="279"/>
            <ac:inkMk id="74" creationId="{0A3E1500-97BA-A23A-1BE1-BAD6F02B27DE}"/>
          </ac:inkMkLst>
        </pc:inkChg>
      </pc:sldChg>
      <pc:sldChg chg="addSp add del ord replId">
        <pc:chgData name="Daria Kryvosheieva" userId="3bfe3449aa7f2677" providerId="Windows Live" clId="Web-{E4005978-5566-F347-2667-641BB214BC47}" dt="2024-06-16T04:55:26.819" v="669"/>
        <pc:sldMkLst>
          <pc:docMk/>
          <pc:sldMk cId="1312042963" sldId="279"/>
        </pc:sldMkLst>
        <pc:inkChg chg="add">
          <ac:chgData name="Daria Kryvosheieva" userId="3bfe3449aa7f2677" providerId="Windows Live" clId="Web-{E4005978-5566-F347-2667-641BB214BC47}" dt="2024-06-16T04:52:38.297" v="657"/>
          <ac:inkMkLst>
            <pc:docMk/>
            <pc:sldMk cId="1312042963" sldId="279"/>
            <ac:inkMk id="66" creationId="{E15842BD-5DC7-2008-8856-87027A5D4DE8}"/>
          </ac:inkMkLst>
        </pc:inkChg>
        <pc:inkChg chg="add">
          <ac:chgData name="Daria Kryvosheieva" userId="3bfe3449aa7f2677" providerId="Windows Live" clId="Web-{E4005978-5566-F347-2667-641BB214BC47}" dt="2024-06-16T04:52:47.813" v="658"/>
          <ac:inkMkLst>
            <pc:docMk/>
            <pc:sldMk cId="1312042963" sldId="279"/>
            <ac:inkMk id="67" creationId="{6AF74453-F2F7-C603-EBF1-D4ECB20C59CC}"/>
          </ac:inkMkLst>
        </pc:inkChg>
        <pc:inkChg chg="add">
          <ac:chgData name="Daria Kryvosheieva" userId="3bfe3449aa7f2677" providerId="Windows Live" clId="Web-{E4005978-5566-F347-2667-641BB214BC47}" dt="2024-06-16T04:52:54.345" v="659"/>
          <ac:inkMkLst>
            <pc:docMk/>
            <pc:sldMk cId="1312042963" sldId="279"/>
            <ac:inkMk id="68" creationId="{68DB1FA6-25BE-448E-349D-D6A42D404702}"/>
          </ac:inkMkLst>
        </pc:inkChg>
        <pc:inkChg chg="add">
          <ac:chgData name="Daria Kryvosheieva" userId="3bfe3449aa7f2677" providerId="Windows Live" clId="Web-{E4005978-5566-F347-2667-641BB214BC47}" dt="2024-06-16T04:52:57.173" v="660"/>
          <ac:inkMkLst>
            <pc:docMk/>
            <pc:sldMk cId="1312042963" sldId="279"/>
            <ac:inkMk id="69" creationId="{9BA4FFA0-32C9-74AC-C30E-7103BB5D659A}"/>
          </ac:inkMkLst>
        </pc:inkChg>
        <pc:inkChg chg="add">
          <ac:chgData name="Daria Kryvosheieva" userId="3bfe3449aa7f2677" providerId="Windows Live" clId="Web-{E4005978-5566-F347-2667-641BB214BC47}" dt="2024-06-16T04:53:03.767" v="661"/>
          <ac:inkMkLst>
            <pc:docMk/>
            <pc:sldMk cId="1312042963" sldId="279"/>
            <ac:inkMk id="70" creationId="{4DD8BAA5-2915-C976-7D76-CF192885EC2E}"/>
          </ac:inkMkLst>
        </pc:inkChg>
      </pc:sldChg>
      <pc:sldChg chg="modSp add replId">
        <pc:chgData name="Daria Kryvosheieva" userId="3bfe3449aa7f2677" providerId="Windows Live" clId="Web-{E4005978-5566-F347-2667-641BB214BC47}" dt="2024-06-16T04:57:07.230" v="689" actId="20577"/>
        <pc:sldMkLst>
          <pc:docMk/>
          <pc:sldMk cId="2910812948" sldId="280"/>
        </pc:sldMkLst>
        <pc:spChg chg="mod">
          <ac:chgData name="Daria Kryvosheieva" userId="3bfe3449aa7f2677" providerId="Windows Live" clId="Web-{E4005978-5566-F347-2667-641BB214BC47}" dt="2024-06-16T04:57:07.230" v="689" actId="20577"/>
          <ac:spMkLst>
            <pc:docMk/>
            <pc:sldMk cId="2910812948" sldId="280"/>
            <ac:spMk id="67" creationId="{D818321B-F952-B51F-91CC-657C0E957241}"/>
          </ac:spMkLst>
        </pc:spChg>
      </pc:sldChg>
      <pc:sldChg chg="addSp modSp add del replId">
        <pc:chgData name="Daria Kryvosheieva" userId="3bfe3449aa7f2677" providerId="Windows Live" clId="Web-{E4005978-5566-F347-2667-641BB214BC47}" dt="2024-06-16T04:55:25.460" v="668"/>
        <pc:sldMkLst>
          <pc:docMk/>
          <pc:sldMk cId="3240812657" sldId="280"/>
        </pc:sldMkLst>
        <pc:spChg chg="add mod">
          <ac:chgData name="Daria Kryvosheieva" userId="3bfe3449aa7f2677" providerId="Windows Live" clId="Web-{E4005978-5566-F347-2667-641BB214BC47}" dt="2024-06-16T04:55:25.100" v="667" actId="20577"/>
          <ac:spMkLst>
            <pc:docMk/>
            <pc:sldMk cId="3240812657" sldId="280"/>
            <ac:spMk id="72" creationId="{6A603E92-2481-B757-4EAB-067913AA1C2C}"/>
          </ac:spMkLst>
        </pc:spChg>
      </pc:sldChg>
      <pc:sldChg chg="addSp delSp add replId">
        <pc:chgData name="Daria Kryvosheieva" userId="3bfe3449aa7f2677" providerId="Windows Live" clId="Web-{E4005978-5566-F347-2667-641BB214BC47}" dt="2024-06-16T04:58:01.748" v="698"/>
        <pc:sldMkLst>
          <pc:docMk/>
          <pc:sldMk cId="931053923" sldId="281"/>
        </pc:sldMkLst>
        <pc:inkChg chg="del">
          <ac:chgData name="Daria Kryvosheieva" userId="3bfe3449aa7f2677" providerId="Windows Live" clId="Web-{E4005978-5566-F347-2667-641BB214BC47}" dt="2024-06-16T04:57:17.840" v="691"/>
          <ac:inkMkLst>
            <pc:docMk/>
            <pc:sldMk cId="931053923" sldId="281"/>
            <ac:inkMk id="68" creationId="{C7A4EAAC-8838-4F1C-469B-6C24572D0F75}"/>
          </ac:inkMkLst>
        </pc:inkChg>
        <pc:inkChg chg="del">
          <ac:chgData name="Daria Kryvosheieva" userId="3bfe3449aa7f2677" providerId="Windows Live" clId="Web-{E4005978-5566-F347-2667-641BB214BC47}" dt="2024-06-16T04:57:20.371" v="693"/>
          <ac:inkMkLst>
            <pc:docMk/>
            <pc:sldMk cId="931053923" sldId="281"/>
            <ac:inkMk id="70" creationId="{E2F645C7-27DA-BF49-B12E-2696BFC75CE6}"/>
          </ac:inkMkLst>
        </pc:inkChg>
        <pc:inkChg chg="del">
          <ac:chgData name="Daria Kryvosheieva" userId="3bfe3449aa7f2677" providerId="Windows Live" clId="Web-{E4005978-5566-F347-2667-641BB214BC47}" dt="2024-06-16T04:57:20.371" v="692"/>
          <ac:inkMkLst>
            <pc:docMk/>
            <pc:sldMk cId="931053923" sldId="281"/>
            <ac:inkMk id="72" creationId="{49165022-ABCC-D0B3-9D16-7CDA6A7730BA}"/>
          </ac:inkMkLst>
        </pc:inkChg>
        <pc:inkChg chg="add">
          <ac:chgData name="Daria Kryvosheieva" userId="3bfe3449aa7f2677" providerId="Windows Live" clId="Web-{E4005978-5566-F347-2667-641BB214BC47}" dt="2024-06-16T04:57:39.856" v="694"/>
          <ac:inkMkLst>
            <pc:docMk/>
            <pc:sldMk cId="931053923" sldId="281"/>
            <ac:inkMk id="74" creationId="{DBED97F1-5315-E68B-B681-B4C3657C0133}"/>
          </ac:inkMkLst>
        </pc:inkChg>
        <pc:inkChg chg="add">
          <ac:chgData name="Daria Kryvosheieva" userId="3bfe3449aa7f2677" providerId="Windows Live" clId="Web-{E4005978-5566-F347-2667-641BB214BC47}" dt="2024-06-16T04:57:44.075" v="695"/>
          <ac:inkMkLst>
            <pc:docMk/>
            <pc:sldMk cId="931053923" sldId="281"/>
            <ac:inkMk id="75" creationId="{0110B604-33FB-1451-5FBA-53EFEC4BC310}"/>
          </ac:inkMkLst>
        </pc:inkChg>
        <pc:inkChg chg="add">
          <ac:chgData name="Daria Kryvosheieva" userId="3bfe3449aa7f2677" providerId="Windows Live" clId="Web-{E4005978-5566-F347-2667-641BB214BC47}" dt="2024-06-16T04:57:48.560" v="696"/>
          <ac:inkMkLst>
            <pc:docMk/>
            <pc:sldMk cId="931053923" sldId="281"/>
            <ac:inkMk id="76" creationId="{05A3DCAE-52FE-9A54-C4BD-968D38F4F38A}"/>
          </ac:inkMkLst>
        </pc:inkChg>
        <pc:inkChg chg="add">
          <ac:chgData name="Daria Kryvosheieva" userId="3bfe3449aa7f2677" providerId="Windows Live" clId="Web-{E4005978-5566-F347-2667-641BB214BC47}" dt="2024-06-16T04:57:52.154" v="697"/>
          <ac:inkMkLst>
            <pc:docMk/>
            <pc:sldMk cId="931053923" sldId="281"/>
            <ac:inkMk id="77" creationId="{DF74CD89-96A7-7844-2326-F66091D3C475}"/>
          </ac:inkMkLst>
        </pc:inkChg>
        <pc:inkChg chg="add">
          <ac:chgData name="Daria Kryvosheieva" userId="3bfe3449aa7f2677" providerId="Windows Live" clId="Web-{E4005978-5566-F347-2667-641BB214BC47}" dt="2024-06-16T04:58:01.748" v="698"/>
          <ac:inkMkLst>
            <pc:docMk/>
            <pc:sldMk cId="931053923" sldId="281"/>
            <ac:inkMk id="78" creationId="{55EB00C2-6218-0A4B-262A-D46C380BB5EF}"/>
          </ac:inkMkLst>
        </pc:inkChg>
      </pc:sldChg>
      <pc:sldChg chg="addSp delSp add del replId">
        <pc:chgData name="Daria Kryvosheieva" userId="3bfe3449aa7f2677" providerId="Windows Live" clId="Web-{E4005978-5566-F347-2667-641BB214BC47}" dt="2024-06-16T05:02:42.883" v="724"/>
        <pc:sldMkLst>
          <pc:docMk/>
          <pc:sldMk cId="3675488845" sldId="282"/>
        </pc:sldMkLst>
        <pc:inkChg chg="add del">
          <ac:chgData name="Daria Kryvosheieva" userId="3bfe3449aa7f2677" providerId="Windows Live" clId="Web-{E4005978-5566-F347-2667-641BB214BC47}" dt="2024-06-16T04:58:38.483" v="701"/>
          <ac:inkMkLst>
            <pc:docMk/>
            <pc:sldMk cId="3675488845" sldId="282"/>
            <ac:inkMk id="68" creationId="{264437AF-4790-6D29-8FED-DE0BCA82D3E5}"/>
          </ac:inkMkLst>
        </pc:inkChg>
        <pc:inkChg chg="add del">
          <ac:chgData name="Daria Kryvosheieva" userId="3bfe3449aa7f2677" providerId="Windows Live" clId="Web-{E4005978-5566-F347-2667-641BB214BC47}" dt="2024-06-16T04:58:42.562" v="703"/>
          <ac:inkMkLst>
            <pc:docMk/>
            <pc:sldMk cId="3675488845" sldId="282"/>
            <ac:inkMk id="70" creationId="{A7D10566-0E97-A0FB-F822-AF24DA199D38}"/>
          </ac:inkMkLst>
        </pc:inkChg>
        <pc:inkChg chg="add del">
          <ac:chgData name="Daria Kryvosheieva" userId="3bfe3449aa7f2677" providerId="Windows Live" clId="Web-{E4005978-5566-F347-2667-641BB214BC47}" dt="2024-06-16T04:58:48.999" v="705"/>
          <ac:inkMkLst>
            <pc:docMk/>
            <pc:sldMk cId="3675488845" sldId="282"/>
            <ac:inkMk id="72" creationId="{729226F2-FDCB-D033-ABA3-BBA0C6C81126}"/>
          </ac:inkMkLst>
        </pc:inkChg>
        <pc:inkChg chg="add del">
          <ac:chgData name="Daria Kryvosheieva" userId="3bfe3449aa7f2677" providerId="Windows Live" clId="Web-{E4005978-5566-F347-2667-641BB214BC47}" dt="2024-06-16T04:59:00.953" v="711"/>
          <ac:inkMkLst>
            <pc:docMk/>
            <pc:sldMk cId="3675488845" sldId="282"/>
            <ac:inkMk id="79" creationId="{62BF66A4-9D85-B3C2-2318-0D430C270BE1}"/>
          </ac:inkMkLst>
        </pc:inkChg>
        <pc:inkChg chg="add del">
          <ac:chgData name="Daria Kryvosheieva" userId="3bfe3449aa7f2677" providerId="Windows Live" clId="Web-{E4005978-5566-F347-2667-641BB214BC47}" dt="2024-06-16T04:58:56.765" v="710"/>
          <ac:inkMkLst>
            <pc:docMk/>
            <pc:sldMk cId="3675488845" sldId="282"/>
            <ac:inkMk id="80" creationId="{EDD6FB96-3878-EE6F-63C7-631ECE811BC8}"/>
          </ac:inkMkLst>
        </pc:inkChg>
        <pc:inkChg chg="add del">
          <ac:chgData name="Daria Kryvosheieva" userId="3bfe3449aa7f2677" providerId="Windows Live" clId="Web-{E4005978-5566-F347-2667-641BB214BC47}" dt="2024-06-16T04:58:56.765" v="709"/>
          <ac:inkMkLst>
            <pc:docMk/>
            <pc:sldMk cId="3675488845" sldId="282"/>
            <ac:inkMk id="81" creationId="{D0599B83-A714-DE89-8B4B-1A4AA0283826}"/>
          </ac:inkMkLst>
        </pc:inkChg>
        <pc:inkChg chg="add del">
          <ac:chgData name="Daria Kryvosheieva" userId="3bfe3449aa7f2677" providerId="Windows Live" clId="Web-{E4005978-5566-F347-2667-641BB214BC47}" dt="2024-06-16T04:59:11.391" v="713"/>
          <ac:inkMkLst>
            <pc:docMk/>
            <pc:sldMk cId="3675488845" sldId="282"/>
            <ac:inkMk id="82" creationId="{718BCF52-C274-91E3-B174-8D048456F2F7}"/>
          </ac:inkMkLst>
        </pc:inkChg>
        <pc:inkChg chg="add del">
          <ac:chgData name="Daria Kryvosheieva" userId="3bfe3449aa7f2677" providerId="Windows Live" clId="Web-{E4005978-5566-F347-2667-641BB214BC47}" dt="2024-06-16T05:00:33.097" v="715"/>
          <ac:inkMkLst>
            <pc:docMk/>
            <pc:sldMk cId="3675488845" sldId="282"/>
            <ac:inkMk id="83" creationId="{2F077D00-366A-3882-63E6-95943B0F1F95}"/>
          </ac:inkMkLst>
        </pc:inkChg>
        <pc:inkChg chg="add del">
          <ac:chgData name="Daria Kryvosheieva" userId="3bfe3449aa7f2677" providerId="Windows Live" clId="Web-{E4005978-5566-F347-2667-641BB214BC47}" dt="2024-06-16T05:01:00.192" v="723"/>
          <ac:inkMkLst>
            <pc:docMk/>
            <pc:sldMk cId="3675488845" sldId="282"/>
            <ac:inkMk id="84" creationId="{3E5A5785-C723-F802-974F-A1ED0E05B630}"/>
          </ac:inkMkLst>
        </pc:inkChg>
        <pc:inkChg chg="add del">
          <ac:chgData name="Daria Kryvosheieva" userId="3bfe3449aa7f2677" providerId="Windows Live" clId="Web-{E4005978-5566-F347-2667-641BB214BC47}" dt="2024-06-16T05:01:00.192" v="722"/>
          <ac:inkMkLst>
            <pc:docMk/>
            <pc:sldMk cId="3675488845" sldId="282"/>
            <ac:inkMk id="85" creationId="{CA3A9333-E8F5-F91A-86C1-A5A5CDB95CE4}"/>
          </ac:inkMkLst>
        </pc:inkChg>
        <pc:inkChg chg="add del">
          <ac:chgData name="Daria Kryvosheieva" userId="3bfe3449aa7f2677" providerId="Windows Live" clId="Web-{E4005978-5566-F347-2667-641BB214BC47}" dt="2024-06-16T05:01:00.192" v="721"/>
          <ac:inkMkLst>
            <pc:docMk/>
            <pc:sldMk cId="3675488845" sldId="282"/>
            <ac:inkMk id="86" creationId="{B1C5F6E0-E456-D3B3-F840-6A695A1798EC}"/>
          </ac:inkMkLst>
        </pc:inkChg>
        <pc:inkChg chg="add del">
          <ac:chgData name="Daria Kryvosheieva" userId="3bfe3449aa7f2677" providerId="Windows Live" clId="Web-{E4005978-5566-F347-2667-641BB214BC47}" dt="2024-06-16T05:01:00.192" v="720"/>
          <ac:inkMkLst>
            <pc:docMk/>
            <pc:sldMk cId="3675488845" sldId="282"/>
            <ac:inkMk id="87" creationId="{9D61A902-6B4F-C339-C0C5-708388120702}"/>
          </ac:inkMkLst>
        </pc:inkChg>
      </pc:sldChg>
    </pc:docChg>
  </pc:docChgLst>
  <pc:docChgLst>
    <pc:chgData name="Daria Kryvosheieva" userId="3bfe3449aa7f2677" providerId="Windows Live" clId="Web-{2B1914BD-B21F-D308-C212-03EE84019847}"/>
    <pc:docChg chg="modSld">
      <pc:chgData name="Daria Kryvosheieva" userId="3bfe3449aa7f2677" providerId="Windows Live" clId="Web-{2B1914BD-B21F-D308-C212-03EE84019847}" dt="2024-06-16T02:43:11.255" v="10" actId="14100"/>
      <pc:docMkLst>
        <pc:docMk/>
      </pc:docMkLst>
      <pc:sldChg chg="delSp modSp">
        <pc:chgData name="Daria Kryvosheieva" userId="3bfe3449aa7f2677" providerId="Windows Live" clId="Web-{2B1914BD-B21F-D308-C212-03EE84019847}" dt="2024-06-16T02:43:11.255" v="10" actId="14100"/>
        <pc:sldMkLst>
          <pc:docMk/>
          <pc:sldMk cId="109857222" sldId="256"/>
        </pc:sldMkLst>
        <pc:spChg chg="mod">
          <ac:chgData name="Daria Kryvosheieva" userId="3bfe3449aa7f2677" providerId="Windows Live" clId="Web-{2B1914BD-B21F-D308-C212-03EE84019847}" dt="2024-06-16T02:43:11.255" v="10" actId="14100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Daria Kryvosheieva" userId="3bfe3449aa7f2677" providerId="Windows Live" clId="Web-{2B1914BD-B21F-D308-C212-03EE84019847}" dt="2024-06-16T02:42:07.583" v="0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  <pc:docChgLst>
    <pc:chgData name="Daria Kryvosheieva" userId="3bfe3449aa7f2677" providerId="Windows Live" clId="Web-{3F255127-27D6-9ED3-75F3-75E5D854F05E}"/>
    <pc:docChg chg="addSld delSld modSld sldOrd">
      <pc:chgData name="Daria Kryvosheieva" userId="3bfe3449aa7f2677" providerId="Windows Live" clId="Web-{3F255127-27D6-9ED3-75F3-75E5D854F05E}" dt="2024-06-16T07:08:59.819" v="1798"/>
      <pc:docMkLst>
        <pc:docMk/>
      </pc:docMkLst>
      <pc:sldChg chg="del">
        <pc:chgData name="Daria Kryvosheieva" userId="3bfe3449aa7f2677" providerId="Windows Live" clId="Web-{3F255127-27D6-9ED3-75F3-75E5D854F05E}" dt="2024-06-16T05:57:14.321" v="744"/>
        <pc:sldMkLst>
          <pc:docMk/>
          <pc:sldMk cId="2628239820" sldId="275"/>
        </pc:sldMkLst>
      </pc:sldChg>
      <pc:sldChg chg="delSp">
        <pc:chgData name="Daria Kryvosheieva" userId="3bfe3449aa7f2677" providerId="Windows Live" clId="Web-{3F255127-27D6-9ED3-75F3-75E5D854F05E}" dt="2024-06-16T05:07:36.194" v="21"/>
        <pc:sldMkLst>
          <pc:docMk/>
          <pc:sldMk cId="931053923" sldId="281"/>
        </pc:sldMkLst>
        <pc:spChg chg="del">
          <ac:chgData name="Daria Kryvosheieva" userId="3bfe3449aa7f2677" providerId="Windows Live" clId="Web-{3F255127-27D6-9ED3-75F3-75E5D854F05E}" dt="2024-06-16T05:07:36.194" v="21"/>
          <ac:spMkLst>
            <pc:docMk/>
            <pc:sldMk cId="931053923" sldId="281"/>
            <ac:spMk id="67" creationId="{D818321B-F952-B51F-91CC-657C0E957241}"/>
          </ac:spMkLst>
        </pc:spChg>
      </pc:sldChg>
      <pc:sldChg chg="modSp">
        <pc:chgData name="Daria Kryvosheieva" userId="3bfe3449aa7f2677" providerId="Windows Live" clId="Web-{3F255127-27D6-9ED3-75F3-75E5D854F05E}" dt="2024-06-16T05:07:29.506" v="20" actId="14100"/>
        <pc:sldMkLst>
          <pc:docMk/>
          <pc:sldMk cId="3675488845" sldId="282"/>
        </pc:sldMkLst>
        <pc:spChg chg="mod">
          <ac:chgData name="Daria Kryvosheieva" userId="3bfe3449aa7f2677" providerId="Windows Live" clId="Web-{3F255127-27D6-9ED3-75F3-75E5D854F05E}" dt="2024-06-16T05:07:29.506" v="20" actId="14100"/>
          <ac:spMkLst>
            <pc:docMk/>
            <pc:sldMk cId="3675488845" sldId="282"/>
            <ac:spMk id="67" creationId="{D818321B-F952-B51F-91CC-657C0E957241}"/>
          </ac:spMkLst>
        </pc:spChg>
      </pc:sldChg>
      <pc:sldChg chg="addSp delSp modSp add replId">
        <pc:chgData name="Daria Kryvosheieva" userId="3bfe3449aa7f2677" providerId="Windows Live" clId="Web-{3F255127-27D6-9ED3-75F3-75E5D854F05E}" dt="2024-06-16T05:09:47.671" v="38"/>
        <pc:sldMkLst>
          <pc:docMk/>
          <pc:sldMk cId="2555968607" sldId="283"/>
        </pc:sldMkLst>
        <pc:spChg chg="del mod">
          <ac:chgData name="Daria Kryvosheieva" userId="3bfe3449aa7f2677" providerId="Windows Live" clId="Web-{3F255127-27D6-9ED3-75F3-75E5D854F05E}" dt="2024-06-16T05:09:47.671" v="38"/>
          <ac:spMkLst>
            <pc:docMk/>
            <pc:sldMk cId="2555968607" sldId="283"/>
            <ac:spMk id="67" creationId="{D818321B-F952-B51F-91CC-657C0E957241}"/>
          </ac:spMkLst>
        </pc:spChg>
        <pc:inkChg chg="add del">
          <ac:chgData name="Daria Kryvosheieva" userId="3bfe3449aa7f2677" providerId="Windows Live" clId="Web-{3F255127-27D6-9ED3-75F3-75E5D854F05E}" dt="2024-06-16T05:08:27.228" v="26"/>
          <ac:inkMkLst>
            <pc:docMk/>
            <pc:sldMk cId="2555968607" sldId="283"/>
            <ac:inkMk id="68" creationId="{BCA04952-6BDC-B52B-75C7-51AD5594757C}"/>
          </ac:inkMkLst>
        </pc:inkChg>
        <pc:inkChg chg="add del">
          <ac:chgData name="Daria Kryvosheieva" userId="3bfe3449aa7f2677" providerId="Windows Live" clId="Web-{3F255127-27D6-9ED3-75F3-75E5D854F05E}" dt="2024-06-16T05:08:42.120" v="28"/>
          <ac:inkMkLst>
            <pc:docMk/>
            <pc:sldMk cId="2555968607" sldId="283"/>
            <ac:inkMk id="70" creationId="{171FE0CE-7584-71F7-976E-E71AA333AC40}"/>
          </ac:inkMkLst>
        </pc:inkChg>
        <pc:inkChg chg="add">
          <ac:chgData name="Daria Kryvosheieva" userId="3bfe3449aa7f2677" providerId="Windows Live" clId="Web-{3F255127-27D6-9ED3-75F3-75E5D854F05E}" dt="2024-06-16T05:08:50.698" v="29"/>
          <ac:inkMkLst>
            <pc:docMk/>
            <pc:sldMk cId="2555968607" sldId="283"/>
            <ac:inkMk id="72" creationId="{D52ED220-588D-F273-C518-A6E3ACF3090D}"/>
          </ac:inkMkLst>
        </pc:inkChg>
        <pc:inkChg chg="del">
          <ac:chgData name="Daria Kryvosheieva" userId="3bfe3449aa7f2677" providerId="Windows Live" clId="Web-{3F255127-27D6-9ED3-75F3-75E5D854F05E}" dt="2024-06-16T05:08:00.649" v="24"/>
          <ac:inkMkLst>
            <pc:docMk/>
            <pc:sldMk cId="2555968607" sldId="283"/>
            <ac:inkMk id="75" creationId="{0110B604-33FB-1451-5FBA-53EFEC4BC310}"/>
          </ac:inkMkLst>
        </pc:inkChg>
        <pc:inkChg chg="del">
          <ac:chgData name="Daria Kryvosheieva" userId="3bfe3449aa7f2677" providerId="Windows Live" clId="Web-{3F255127-27D6-9ED3-75F3-75E5D854F05E}" dt="2024-06-16T05:07:59.774" v="23"/>
          <ac:inkMkLst>
            <pc:docMk/>
            <pc:sldMk cId="2555968607" sldId="283"/>
            <ac:inkMk id="77" creationId="{DF74CD89-96A7-7844-2326-F66091D3C475}"/>
          </ac:inkMkLst>
        </pc:inkChg>
        <pc:inkChg chg="add">
          <ac:chgData name="Daria Kryvosheieva" userId="3bfe3449aa7f2677" providerId="Windows Live" clId="Web-{3F255127-27D6-9ED3-75F3-75E5D854F05E}" dt="2024-06-16T05:08:54.683" v="30"/>
          <ac:inkMkLst>
            <pc:docMk/>
            <pc:sldMk cId="2555968607" sldId="283"/>
            <ac:inkMk id="79" creationId="{2BBB3043-998C-9F2A-28A9-B19EECE9D131}"/>
          </ac:inkMkLst>
        </pc:inkChg>
        <pc:inkChg chg="add del">
          <ac:chgData name="Daria Kryvosheieva" userId="3bfe3449aa7f2677" providerId="Windows Live" clId="Web-{3F255127-27D6-9ED3-75F3-75E5D854F05E}" dt="2024-06-16T05:09:14.340" v="32"/>
          <ac:inkMkLst>
            <pc:docMk/>
            <pc:sldMk cId="2555968607" sldId="283"/>
            <ac:inkMk id="80" creationId="{4F671952-154E-4A62-66E7-43F50325AA54}"/>
          </ac:inkMkLst>
        </pc:inkChg>
        <pc:inkChg chg="add">
          <ac:chgData name="Daria Kryvosheieva" userId="3bfe3449aa7f2677" providerId="Windows Live" clId="Web-{3F255127-27D6-9ED3-75F3-75E5D854F05E}" dt="2024-06-16T05:09:18.309" v="33"/>
          <ac:inkMkLst>
            <pc:docMk/>
            <pc:sldMk cId="2555968607" sldId="283"/>
            <ac:inkMk id="81" creationId="{65214B5A-BF29-6E25-23E8-3E6B7547E546}"/>
          </ac:inkMkLst>
        </pc:inkChg>
        <pc:inkChg chg="add del">
          <ac:chgData name="Daria Kryvosheieva" userId="3bfe3449aa7f2677" providerId="Windows Live" clId="Web-{3F255127-27D6-9ED3-75F3-75E5D854F05E}" dt="2024-06-16T05:09:42.248" v="36"/>
          <ac:inkMkLst>
            <pc:docMk/>
            <pc:sldMk cId="2555968607" sldId="283"/>
            <ac:inkMk id="82" creationId="{E92BF738-1CA6-C506-868E-A28F5D5F2016}"/>
          </ac:inkMkLst>
        </pc:inkChg>
      </pc:sldChg>
      <pc:sldChg chg="addSp delSp modSp add replId">
        <pc:chgData name="Daria Kryvosheieva" userId="3bfe3449aa7f2677" providerId="Windows Live" clId="Web-{3F255127-27D6-9ED3-75F3-75E5D854F05E}" dt="2024-06-16T05:23:15.624" v="123"/>
        <pc:sldMkLst>
          <pc:docMk/>
          <pc:sldMk cId="2045495246" sldId="284"/>
        </pc:sldMkLst>
        <pc:spChg chg="mod">
          <ac:chgData name="Daria Kryvosheieva" userId="3bfe3449aa7f2677" providerId="Windows Live" clId="Web-{3F255127-27D6-9ED3-75F3-75E5D854F05E}" dt="2024-06-16T05:20:07.629" v="102" actId="14100"/>
          <ac:spMkLst>
            <pc:docMk/>
            <pc:sldMk cId="2045495246" sldId="284"/>
            <ac:spMk id="67" creationId="{D818321B-F952-B51F-91CC-657C0E957241}"/>
          </ac:spMkLst>
        </pc:spChg>
        <pc:inkChg chg="del">
          <ac:chgData name="Daria Kryvosheieva" userId="3bfe3449aa7f2677" providerId="Windows Live" clId="Web-{3F255127-27D6-9ED3-75F3-75E5D854F05E}" dt="2024-06-16T05:21:37.806" v="109"/>
          <ac:inkMkLst>
            <pc:docMk/>
            <pc:sldMk cId="2045495246" sldId="284"/>
            <ac:inkMk id="4" creationId="{0E7C9063-CC1C-9549-794B-AD5F252683A4}"/>
          </ac:inkMkLst>
        </pc:inkChg>
        <pc:inkChg chg="del">
          <ac:chgData name="Daria Kryvosheieva" userId="3bfe3449aa7f2677" providerId="Windows Live" clId="Web-{3F255127-27D6-9ED3-75F3-75E5D854F05E}" dt="2024-06-16T05:21:52.932" v="114"/>
          <ac:inkMkLst>
            <pc:docMk/>
            <pc:sldMk cId="2045495246" sldId="284"/>
            <ac:inkMk id="5" creationId="{40304B0C-26FE-459B-7753-1C9890C1C3F7}"/>
          </ac:inkMkLst>
        </pc:inkChg>
        <pc:inkChg chg="del">
          <ac:chgData name="Daria Kryvosheieva" userId="3bfe3449aa7f2677" providerId="Windows Live" clId="Web-{3F255127-27D6-9ED3-75F3-75E5D854F05E}" dt="2024-06-16T05:23:09.015" v="121"/>
          <ac:inkMkLst>
            <pc:docMk/>
            <pc:sldMk cId="2045495246" sldId="284"/>
            <ac:inkMk id="8" creationId="{01F982AC-6A02-39F9-B23D-6A2F2DD8751E}"/>
          </ac:inkMkLst>
        </pc:inkChg>
        <pc:inkChg chg="del">
          <ac:chgData name="Daria Kryvosheieva" userId="3bfe3449aa7f2677" providerId="Windows Live" clId="Web-{3F255127-27D6-9ED3-75F3-75E5D854F05E}" dt="2024-06-16T05:21:11.648" v="107"/>
          <ac:inkMkLst>
            <pc:docMk/>
            <pc:sldMk cId="2045495246" sldId="284"/>
            <ac:inkMk id="13" creationId="{A2B53CBC-4212-A6C1-F388-AA4F77FF8D0E}"/>
          </ac:inkMkLst>
        </pc:inkChg>
        <pc:inkChg chg="del">
          <ac:chgData name="Daria Kryvosheieva" userId="3bfe3449aa7f2677" providerId="Windows Live" clId="Web-{3F255127-27D6-9ED3-75F3-75E5D854F05E}" dt="2024-06-16T05:21:52.135" v="113"/>
          <ac:inkMkLst>
            <pc:docMk/>
            <pc:sldMk cId="2045495246" sldId="284"/>
            <ac:inkMk id="20" creationId="{5FC9D046-7A05-5C79-8427-2F2E4D9EA2A5}"/>
          </ac:inkMkLst>
        </pc:inkChg>
        <pc:inkChg chg="del">
          <ac:chgData name="Daria Kryvosheieva" userId="3bfe3449aa7f2677" providerId="Windows Live" clId="Web-{3F255127-27D6-9ED3-75F3-75E5D854F05E}" dt="2024-06-16T05:23:08.468" v="120"/>
          <ac:inkMkLst>
            <pc:docMk/>
            <pc:sldMk cId="2045495246" sldId="284"/>
            <ac:inkMk id="27" creationId="{D10FB044-75E0-D4AD-A3AB-EDD237F0E586}"/>
          </ac:inkMkLst>
        </pc:inkChg>
        <pc:inkChg chg="del">
          <ac:chgData name="Daria Kryvosheieva" userId="3bfe3449aa7f2677" providerId="Windows Live" clId="Web-{3F255127-27D6-9ED3-75F3-75E5D854F05E}" dt="2024-06-16T05:23:01.077" v="118"/>
          <ac:inkMkLst>
            <pc:docMk/>
            <pc:sldMk cId="2045495246" sldId="284"/>
            <ac:inkMk id="30" creationId="{80B15848-71A9-9A04-4BB8-85A87419B088}"/>
          </ac:inkMkLst>
        </pc:inkChg>
        <pc:inkChg chg="del">
          <ac:chgData name="Daria Kryvosheieva" userId="3bfe3449aa7f2677" providerId="Windows Live" clId="Web-{3F255127-27D6-9ED3-75F3-75E5D854F05E}" dt="2024-06-16T05:20:56.429" v="104"/>
          <ac:inkMkLst>
            <pc:docMk/>
            <pc:sldMk cId="2045495246" sldId="284"/>
            <ac:inkMk id="45" creationId="{1D8EF611-316F-5038-3E42-98202F09CBE9}"/>
          </ac:inkMkLst>
        </pc:inkChg>
        <pc:inkChg chg="del">
          <ac:chgData name="Daria Kryvosheieva" userId="3bfe3449aa7f2677" providerId="Windows Live" clId="Web-{3F255127-27D6-9ED3-75F3-75E5D854F05E}" dt="2024-06-16T05:21:39.978" v="110"/>
          <ac:inkMkLst>
            <pc:docMk/>
            <pc:sldMk cId="2045495246" sldId="284"/>
            <ac:inkMk id="51" creationId="{E3D6731D-C334-EE4B-B186-C5235730EDB4}"/>
          </ac:inkMkLst>
        </pc:inkChg>
        <pc:inkChg chg="add">
          <ac:chgData name="Daria Kryvosheieva" userId="3bfe3449aa7f2677" providerId="Windows Live" clId="Web-{3F255127-27D6-9ED3-75F3-75E5D854F05E}" dt="2024-06-16T05:21:01.398" v="105"/>
          <ac:inkMkLst>
            <pc:docMk/>
            <pc:sldMk cId="2045495246" sldId="284"/>
            <ac:inkMk id="68" creationId="{A15343DB-5969-DA43-4600-B2001AF225F6}"/>
          </ac:inkMkLst>
        </pc:inkChg>
        <pc:inkChg chg="add">
          <ac:chgData name="Daria Kryvosheieva" userId="3bfe3449aa7f2677" providerId="Windows Live" clId="Web-{3F255127-27D6-9ED3-75F3-75E5D854F05E}" dt="2024-06-16T05:21:15.211" v="108"/>
          <ac:inkMkLst>
            <pc:docMk/>
            <pc:sldMk cId="2045495246" sldId="284"/>
            <ac:inkMk id="70" creationId="{3354EB4A-38C6-3ECC-C08E-D014F8819FC9}"/>
          </ac:inkMkLst>
        </pc:inkChg>
        <pc:inkChg chg="del">
          <ac:chgData name="Daria Kryvosheieva" userId="3bfe3449aa7f2677" providerId="Windows Live" clId="Web-{3F255127-27D6-9ED3-75F3-75E5D854F05E}" dt="2024-06-16T05:20:55.366" v="103"/>
          <ac:inkMkLst>
            <pc:docMk/>
            <pc:sldMk cId="2045495246" sldId="284"/>
            <ac:inkMk id="72" creationId="{D52ED220-588D-F273-C518-A6E3ACF3090D}"/>
          </ac:inkMkLst>
        </pc:inkChg>
        <pc:inkChg chg="add">
          <ac:chgData name="Daria Kryvosheieva" userId="3bfe3449aa7f2677" providerId="Windows Live" clId="Web-{3F255127-27D6-9ED3-75F3-75E5D854F05E}" dt="2024-06-16T05:21:43.838" v="111"/>
          <ac:inkMkLst>
            <pc:docMk/>
            <pc:sldMk cId="2045495246" sldId="284"/>
            <ac:inkMk id="75" creationId="{04918736-454A-5D7E-4D9D-05FB52671DEA}"/>
          </ac:inkMkLst>
        </pc:inkChg>
        <pc:inkChg chg="add">
          <ac:chgData name="Daria Kryvosheieva" userId="3bfe3449aa7f2677" providerId="Windows Live" clId="Web-{3F255127-27D6-9ED3-75F3-75E5D854F05E}" dt="2024-06-16T05:21:48.119" v="112"/>
          <ac:inkMkLst>
            <pc:docMk/>
            <pc:sldMk cId="2045495246" sldId="284"/>
            <ac:inkMk id="77" creationId="{50C53793-D88A-9BFA-0A60-3D30ADEC8982}"/>
          </ac:inkMkLst>
        </pc:inkChg>
        <pc:inkChg chg="del">
          <ac:chgData name="Daria Kryvosheieva" userId="3bfe3449aa7f2677" providerId="Windows Live" clId="Web-{3F255127-27D6-9ED3-75F3-75E5D854F05E}" dt="2024-06-16T05:21:06.961" v="106"/>
          <ac:inkMkLst>
            <pc:docMk/>
            <pc:sldMk cId="2045495246" sldId="284"/>
            <ac:inkMk id="79" creationId="{2BBB3043-998C-9F2A-28A9-B19EECE9D131}"/>
          </ac:inkMkLst>
        </pc:inkChg>
        <pc:inkChg chg="add">
          <ac:chgData name="Daria Kryvosheieva" userId="3bfe3449aa7f2677" providerId="Windows Live" clId="Web-{3F255127-27D6-9ED3-75F3-75E5D854F05E}" dt="2024-06-16T05:21:57.120" v="115"/>
          <ac:inkMkLst>
            <pc:docMk/>
            <pc:sldMk cId="2045495246" sldId="284"/>
            <ac:inkMk id="80" creationId="{8F70DE37-A4EC-B249-3A35-3A3538A01FED}"/>
          </ac:inkMkLst>
        </pc:inkChg>
        <pc:inkChg chg="del">
          <ac:chgData name="Daria Kryvosheieva" userId="3bfe3449aa7f2677" providerId="Windows Live" clId="Web-{3F255127-27D6-9ED3-75F3-75E5D854F05E}" dt="2024-06-16T05:22:57.467" v="117"/>
          <ac:inkMkLst>
            <pc:docMk/>
            <pc:sldMk cId="2045495246" sldId="284"/>
            <ac:inkMk id="81" creationId="{65214B5A-BF29-6E25-23E8-3E6B7547E546}"/>
          </ac:inkMkLst>
        </pc:inkChg>
        <pc:inkChg chg="add">
          <ac:chgData name="Daria Kryvosheieva" userId="3bfe3449aa7f2677" providerId="Windows Live" clId="Web-{3F255127-27D6-9ED3-75F3-75E5D854F05E}" dt="2024-06-16T05:22:01.292" v="116"/>
          <ac:inkMkLst>
            <pc:docMk/>
            <pc:sldMk cId="2045495246" sldId="284"/>
            <ac:inkMk id="82" creationId="{78325321-B702-AF25-6019-0C40B7B9936A}"/>
          </ac:inkMkLst>
        </pc:inkChg>
        <pc:inkChg chg="add">
          <ac:chgData name="Daria Kryvosheieva" userId="3bfe3449aa7f2677" providerId="Windows Live" clId="Web-{3F255127-27D6-9ED3-75F3-75E5D854F05E}" dt="2024-06-16T05:23:04.452" v="119"/>
          <ac:inkMkLst>
            <pc:docMk/>
            <pc:sldMk cId="2045495246" sldId="284"/>
            <ac:inkMk id="83" creationId="{4851829D-03A6-6F7A-B836-B413EA04307F}"/>
          </ac:inkMkLst>
        </pc:inkChg>
        <pc:inkChg chg="add">
          <ac:chgData name="Daria Kryvosheieva" userId="3bfe3449aa7f2677" providerId="Windows Live" clId="Web-{3F255127-27D6-9ED3-75F3-75E5D854F05E}" dt="2024-06-16T05:23:11.937" v="122"/>
          <ac:inkMkLst>
            <pc:docMk/>
            <pc:sldMk cId="2045495246" sldId="284"/>
            <ac:inkMk id="84" creationId="{9BD1E109-105C-895B-CAE2-44AB73DAC549}"/>
          </ac:inkMkLst>
        </pc:inkChg>
        <pc:inkChg chg="add">
          <ac:chgData name="Daria Kryvosheieva" userId="3bfe3449aa7f2677" providerId="Windows Live" clId="Web-{3F255127-27D6-9ED3-75F3-75E5D854F05E}" dt="2024-06-16T05:23:15.624" v="123"/>
          <ac:inkMkLst>
            <pc:docMk/>
            <pc:sldMk cId="2045495246" sldId="284"/>
            <ac:inkMk id="85" creationId="{3AE630CA-D1C0-4841-0729-38F950EB1DEB}"/>
          </ac:inkMkLst>
        </pc:inkChg>
      </pc:sldChg>
      <pc:sldChg chg="addSp delSp modSp add replId">
        <pc:chgData name="Daria Kryvosheieva" userId="3bfe3449aa7f2677" providerId="Windows Live" clId="Web-{3F255127-27D6-9ED3-75F3-75E5D854F05E}" dt="2024-06-16T05:27:25.842" v="168" actId="20577"/>
        <pc:sldMkLst>
          <pc:docMk/>
          <pc:sldMk cId="701948916" sldId="285"/>
        </pc:sldMkLst>
        <pc:spChg chg="mod">
          <ac:chgData name="Daria Kryvosheieva" userId="3bfe3449aa7f2677" providerId="Windows Live" clId="Web-{3F255127-27D6-9ED3-75F3-75E5D854F05E}" dt="2024-06-16T05:27:25.842" v="168" actId="20577"/>
          <ac:spMkLst>
            <pc:docMk/>
            <pc:sldMk cId="701948916" sldId="285"/>
            <ac:spMk id="67" creationId="{D818321B-F952-B51F-91CC-657C0E957241}"/>
          </ac:spMkLst>
        </pc:spChg>
        <pc:inkChg chg="add">
          <ac:chgData name="Daria Kryvosheieva" userId="3bfe3449aa7f2677" providerId="Windows Live" clId="Web-{3F255127-27D6-9ED3-75F3-75E5D854F05E}" dt="2024-06-16T05:25:52.243" v="125"/>
          <ac:inkMkLst>
            <pc:docMk/>
            <pc:sldMk cId="701948916" sldId="285"/>
            <ac:inkMk id="4" creationId="{3A3759C2-AAED-12B7-9907-6498E489AE10}"/>
          </ac:inkMkLst>
        </pc:inkChg>
        <pc:inkChg chg="add">
          <ac:chgData name="Daria Kryvosheieva" userId="3bfe3449aa7f2677" providerId="Windows Live" clId="Web-{3F255127-27D6-9ED3-75F3-75E5D854F05E}" dt="2024-06-16T05:26:00.900" v="126"/>
          <ac:inkMkLst>
            <pc:docMk/>
            <pc:sldMk cId="701948916" sldId="285"/>
            <ac:inkMk id="5" creationId="{28E0031C-2897-9413-D8A0-60A2ACFA3440}"/>
          </ac:inkMkLst>
        </pc:inkChg>
        <pc:inkChg chg="add">
          <ac:chgData name="Daria Kryvosheieva" userId="3bfe3449aa7f2677" providerId="Windows Live" clId="Web-{3F255127-27D6-9ED3-75F3-75E5D854F05E}" dt="2024-06-16T05:26:12.322" v="127"/>
          <ac:inkMkLst>
            <pc:docMk/>
            <pc:sldMk cId="701948916" sldId="285"/>
            <ac:inkMk id="8" creationId="{35E44CAE-2D33-FCF8-4959-32DF1932CDC4}"/>
          </ac:inkMkLst>
        </pc:inkChg>
        <pc:inkChg chg="add">
          <ac:chgData name="Daria Kryvosheieva" userId="3bfe3449aa7f2677" providerId="Windows Live" clId="Web-{3F255127-27D6-9ED3-75F3-75E5D854F05E}" dt="2024-06-16T05:26:16.432" v="128"/>
          <ac:inkMkLst>
            <pc:docMk/>
            <pc:sldMk cId="701948916" sldId="285"/>
            <ac:inkMk id="13" creationId="{24B572B0-ABB4-4D5F-4078-E10014790A75}"/>
          </ac:inkMkLst>
        </pc:inkChg>
        <pc:inkChg chg="add del">
          <ac:chgData name="Daria Kryvosheieva" userId="3bfe3449aa7f2677" providerId="Windows Live" clId="Web-{3F255127-27D6-9ED3-75F3-75E5D854F05E}" dt="2024-06-16T05:26:30.292" v="135"/>
          <ac:inkMkLst>
            <pc:docMk/>
            <pc:sldMk cId="701948916" sldId="285"/>
            <ac:inkMk id="20" creationId="{7076BEFF-6679-F508-1924-1047CFEACEC3}"/>
          </ac:inkMkLst>
        </pc:inkChg>
        <pc:inkChg chg="add del">
          <ac:chgData name="Daria Kryvosheieva" userId="3bfe3449aa7f2677" providerId="Windows Live" clId="Web-{3F255127-27D6-9ED3-75F3-75E5D854F05E}" dt="2024-06-16T05:26:36.558" v="139"/>
          <ac:inkMkLst>
            <pc:docMk/>
            <pc:sldMk cId="701948916" sldId="285"/>
            <ac:inkMk id="27" creationId="{90BACD73-1DE9-F671-D1F5-84A5EB774B99}"/>
          </ac:inkMkLst>
        </pc:inkChg>
        <pc:inkChg chg="add del">
          <ac:chgData name="Daria Kryvosheieva" userId="3bfe3449aa7f2677" providerId="Windows Live" clId="Web-{3F255127-27D6-9ED3-75F3-75E5D854F05E}" dt="2024-06-16T05:26:36.558" v="138"/>
          <ac:inkMkLst>
            <pc:docMk/>
            <pc:sldMk cId="701948916" sldId="285"/>
            <ac:inkMk id="30" creationId="{DD739415-790B-7012-177B-802D01EF477E}"/>
          </ac:inkMkLst>
        </pc:inkChg>
      </pc:sldChg>
      <pc:sldChg chg="addSp modSp add ord replId">
        <pc:chgData name="Daria Kryvosheieva" userId="3bfe3449aa7f2677" providerId="Windows Live" clId="Web-{3F255127-27D6-9ED3-75F3-75E5D854F05E}" dt="2024-06-16T05:28:56.394" v="207" actId="20577"/>
        <pc:sldMkLst>
          <pc:docMk/>
          <pc:sldMk cId="4186601577" sldId="286"/>
        </pc:sldMkLst>
        <pc:spChg chg="mod">
          <ac:chgData name="Daria Kryvosheieva" userId="3bfe3449aa7f2677" providerId="Windows Live" clId="Web-{3F255127-27D6-9ED3-75F3-75E5D854F05E}" dt="2024-06-16T05:28:56.394" v="207" actId="20577"/>
          <ac:spMkLst>
            <pc:docMk/>
            <pc:sldMk cId="4186601577" sldId="286"/>
            <ac:spMk id="67" creationId="{D818321B-F952-B51F-91CC-657C0E957241}"/>
          </ac:spMkLst>
        </pc:spChg>
        <pc:inkChg chg="add">
          <ac:chgData name="Daria Kryvosheieva" userId="3bfe3449aa7f2677" providerId="Windows Live" clId="Web-{3F255127-27D6-9ED3-75F3-75E5D854F05E}" dt="2024-06-16T05:27:51.437" v="171"/>
          <ac:inkMkLst>
            <pc:docMk/>
            <pc:sldMk cId="4186601577" sldId="286"/>
            <ac:inkMk id="4" creationId="{46BCA1D8-23D8-86F9-2376-8148568CEE21}"/>
          </ac:inkMkLst>
        </pc:inkChg>
        <pc:inkChg chg="add">
          <ac:chgData name="Daria Kryvosheieva" userId="3bfe3449aa7f2677" providerId="Windows Live" clId="Web-{3F255127-27D6-9ED3-75F3-75E5D854F05E}" dt="2024-06-16T05:27:55.281" v="172"/>
          <ac:inkMkLst>
            <pc:docMk/>
            <pc:sldMk cId="4186601577" sldId="286"/>
            <ac:inkMk id="5" creationId="{EC822BC3-C46E-C972-FB4F-D2CE5333BCB4}"/>
          </ac:inkMkLst>
        </pc:inkChg>
        <pc:inkChg chg="add">
          <ac:chgData name="Daria Kryvosheieva" userId="3bfe3449aa7f2677" providerId="Windows Live" clId="Web-{3F255127-27D6-9ED3-75F3-75E5D854F05E}" dt="2024-06-16T05:27:59.563" v="173"/>
          <ac:inkMkLst>
            <pc:docMk/>
            <pc:sldMk cId="4186601577" sldId="286"/>
            <ac:inkMk id="8" creationId="{B1F1C8C3-0469-A3B5-77C9-DCF42DC9D5DB}"/>
          </ac:inkMkLst>
        </pc:inkChg>
        <pc:inkChg chg="add">
          <ac:chgData name="Daria Kryvosheieva" userId="3bfe3449aa7f2677" providerId="Windows Live" clId="Web-{3F255127-27D6-9ED3-75F3-75E5D854F05E}" dt="2024-06-16T05:28:05.641" v="174"/>
          <ac:inkMkLst>
            <pc:docMk/>
            <pc:sldMk cId="4186601577" sldId="286"/>
            <ac:inkMk id="13" creationId="{FF83EF3D-8E04-7344-4B8C-05B6EA903424}"/>
          </ac:inkMkLst>
        </pc:inkChg>
      </pc:sldChg>
      <pc:sldChg chg="modSp add ord replId">
        <pc:chgData name="Daria Kryvosheieva" userId="3bfe3449aa7f2677" providerId="Windows Live" clId="Web-{3F255127-27D6-9ED3-75F3-75E5D854F05E}" dt="2024-06-16T05:55:13.724" v="738" actId="20577"/>
        <pc:sldMkLst>
          <pc:docMk/>
          <pc:sldMk cId="2039143280" sldId="287"/>
        </pc:sldMkLst>
        <pc:spChg chg="mod">
          <ac:chgData name="Daria Kryvosheieva" userId="3bfe3449aa7f2677" providerId="Windows Live" clId="Web-{3F255127-27D6-9ED3-75F3-75E5D854F05E}" dt="2024-06-16T05:55:13.724" v="738" actId="20577"/>
          <ac:spMkLst>
            <pc:docMk/>
            <pc:sldMk cId="2039143280" sldId="287"/>
            <ac:spMk id="67" creationId="{D818321B-F952-B51F-91CC-657C0E957241}"/>
          </ac:spMkLst>
        </pc:spChg>
      </pc:sldChg>
      <pc:sldChg chg="addSp delSp modSp new">
        <pc:chgData name="Daria Kryvosheieva" userId="3bfe3449aa7f2677" providerId="Windows Live" clId="Web-{3F255127-27D6-9ED3-75F3-75E5D854F05E}" dt="2024-06-16T05:54:37.739" v="730"/>
        <pc:sldMkLst>
          <pc:docMk/>
          <pc:sldMk cId="165250697" sldId="288"/>
        </pc:sldMkLst>
        <pc:spChg chg="mod">
          <ac:chgData name="Daria Kryvosheieva" userId="3bfe3449aa7f2677" providerId="Windows Live" clId="Web-{3F255127-27D6-9ED3-75F3-75E5D854F05E}" dt="2024-06-16T05:54:31.879" v="708" actId="20577"/>
          <ac:spMkLst>
            <pc:docMk/>
            <pc:sldMk cId="165250697" sldId="288"/>
            <ac:spMk id="2" creationId="{8015C80B-14A8-4BA5-02A1-640EA62D2E0F}"/>
          </ac:spMkLst>
        </pc:spChg>
        <pc:spChg chg="del">
          <ac:chgData name="Daria Kryvosheieva" userId="3bfe3449aa7f2677" providerId="Windows Live" clId="Web-{3F255127-27D6-9ED3-75F3-75E5D854F05E}" dt="2024-06-16T05:33:58.740" v="296"/>
          <ac:spMkLst>
            <pc:docMk/>
            <pc:sldMk cId="165250697" sldId="288"/>
            <ac:spMk id="3" creationId="{99F4924F-D2FA-8706-320F-D2EFEF0A0DC0}"/>
          </ac:spMkLst>
        </pc:spChg>
        <pc:spChg chg="add del">
          <ac:chgData name="Daria Kryvosheieva" userId="3bfe3449aa7f2677" providerId="Windows Live" clId="Web-{3F255127-27D6-9ED3-75F3-75E5D854F05E}" dt="2024-06-16T05:37:03.349" v="468"/>
          <ac:spMkLst>
            <pc:docMk/>
            <pc:sldMk cId="165250697" sldId="288"/>
            <ac:spMk id="5" creationId="{D818321B-F952-B51F-91CC-657C0E957241}"/>
          </ac:spMkLst>
        </pc:spChg>
        <pc:graphicFrameChg chg="add mod ord modGraphic">
          <ac:chgData name="Daria Kryvosheieva" userId="3bfe3449aa7f2677" providerId="Windows Live" clId="Web-{3F255127-27D6-9ED3-75F3-75E5D854F05E}" dt="2024-06-16T05:54:37.739" v="730"/>
          <ac:graphicFrameMkLst>
            <pc:docMk/>
            <pc:sldMk cId="165250697" sldId="288"/>
            <ac:graphicFrameMk id="4" creationId="{57A1203C-E682-B0BB-F788-3739E5CC12B6}"/>
          </ac:graphicFrameMkLst>
        </pc:graphicFrameChg>
      </pc:sldChg>
      <pc:sldChg chg="delSp modSp new">
        <pc:chgData name="Daria Kryvosheieva" userId="3bfe3449aa7f2677" providerId="Windows Live" clId="Web-{3F255127-27D6-9ED3-75F3-75E5D854F05E}" dt="2024-06-16T05:55:05.318" v="736" actId="20577"/>
        <pc:sldMkLst>
          <pc:docMk/>
          <pc:sldMk cId="3700297415" sldId="289"/>
        </pc:sldMkLst>
        <pc:spChg chg="mod">
          <ac:chgData name="Daria Kryvosheieva" userId="3bfe3449aa7f2677" providerId="Windows Live" clId="Web-{3F255127-27D6-9ED3-75F3-75E5D854F05E}" dt="2024-06-16T05:55:05.318" v="736" actId="20577"/>
          <ac:spMkLst>
            <pc:docMk/>
            <pc:sldMk cId="3700297415" sldId="289"/>
            <ac:spMk id="2" creationId="{77ADD95C-9F17-AB9B-EBE5-9258F1343305}"/>
          </ac:spMkLst>
        </pc:spChg>
        <pc:spChg chg="del">
          <ac:chgData name="Daria Kryvosheieva" userId="3bfe3449aa7f2677" providerId="Windows Live" clId="Web-{3F255127-27D6-9ED3-75F3-75E5D854F05E}" dt="2024-06-16T05:54:56.724" v="734"/>
          <ac:spMkLst>
            <pc:docMk/>
            <pc:sldMk cId="3700297415" sldId="289"/>
            <ac:spMk id="3" creationId="{A282B78B-9C5E-0A01-FD27-D55FDF07E95A}"/>
          </ac:spMkLst>
        </pc:spChg>
      </pc:sldChg>
      <pc:sldChg chg="modSp add replId">
        <pc:chgData name="Daria Kryvosheieva" userId="3bfe3449aa7f2677" providerId="Windows Live" clId="Web-{3F255127-27D6-9ED3-75F3-75E5D854F05E}" dt="2024-06-16T05:54:52.817" v="733" actId="20577"/>
        <pc:sldMkLst>
          <pc:docMk/>
          <pc:sldMk cId="3817134020" sldId="290"/>
        </pc:sldMkLst>
        <pc:spChg chg="mod">
          <ac:chgData name="Daria Kryvosheieva" userId="3bfe3449aa7f2677" providerId="Windows Live" clId="Web-{3F255127-27D6-9ED3-75F3-75E5D854F05E}" dt="2024-06-16T05:54:48.505" v="731" actId="20577"/>
          <ac:spMkLst>
            <pc:docMk/>
            <pc:sldMk cId="3817134020" sldId="290"/>
            <ac:spMk id="2" creationId="{77ADD95C-9F17-AB9B-EBE5-9258F1343305}"/>
          </ac:spMkLst>
        </pc:spChg>
        <pc:spChg chg="mod">
          <ac:chgData name="Daria Kryvosheieva" userId="3bfe3449aa7f2677" providerId="Windows Live" clId="Web-{3F255127-27D6-9ED3-75F3-75E5D854F05E}" dt="2024-06-16T05:54:52.817" v="733" actId="20577"/>
          <ac:spMkLst>
            <pc:docMk/>
            <pc:sldMk cId="3817134020" sldId="290"/>
            <ac:spMk id="3" creationId="{A282B78B-9C5E-0A01-FD27-D55FDF07E95A}"/>
          </ac:spMkLst>
        </pc:spChg>
      </pc:sldChg>
      <pc:sldChg chg="modSp add replId">
        <pc:chgData name="Daria Kryvosheieva" userId="3bfe3449aa7f2677" providerId="Windows Live" clId="Web-{3F255127-27D6-9ED3-75F3-75E5D854F05E}" dt="2024-06-16T05:54:18.957" v="706"/>
        <pc:sldMkLst>
          <pc:docMk/>
          <pc:sldMk cId="3195377246" sldId="291"/>
        </pc:sldMkLst>
        <pc:spChg chg="mod">
          <ac:chgData name="Daria Kryvosheieva" userId="3bfe3449aa7f2677" providerId="Windows Live" clId="Web-{3F255127-27D6-9ED3-75F3-75E5D854F05E}" dt="2024-06-16T05:53:45.347" v="680" actId="20577"/>
          <ac:spMkLst>
            <pc:docMk/>
            <pc:sldMk cId="3195377246" sldId="291"/>
            <ac:spMk id="2" creationId="{8015C80B-14A8-4BA5-02A1-640EA62D2E0F}"/>
          </ac:spMkLst>
        </pc:spChg>
        <pc:graphicFrameChg chg="mod modGraphic">
          <ac:chgData name="Daria Kryvosheieva" userId="3bfe3449aa7f2677" providerId="Windows Live" clId="Web-{3F255127-27D6-9ED3-75F3-75E5D854F05E}" dt="2024-06-16T05:54:18.957" v="706"/>
          <ac:graphicFrameMkLst>
            <pc:docMk/>
            <pc:sldMk cId="3195377246" sldId="291"/>
            <ac:graphicFrameMk id="4" creationId="{57A1203C-E682-B0BB-F788-3739E5CC12B6}"/>
          </ac:graphicFrameMkLst>
        </pc:graphicFrameChg>
      </pc:sldChg>
      <pc:sldChg chg="add del replId">
        <pc:chgData name="Daria Kryvosheieva" userId="3bfe3449aa7f2677" providerId="Windows Live" clId="Web-{3F255127-27D6-9ED3-75F3-75E5D854F05E}" dt="2024-06-16T05:57:03.086" v="740"/>
        <pc:sldMkLst>
          <pc:docMk/>
          <pc:sldMk cId="1212645221" sldId="292"/>
        </pc:sldMkLst>
      </pc:sldChg>
      <pc:sldChg chg="modSp add ord replId">
        <pc:chgData name="Daria Kryvosheieva" userId="3bfe3449aa7f2677" providerId="Windows Live" clId="Web-{3F255127-27D6-9ED3-75F3-75E5D854F05E}" dt="2024-06-16T06:00:45.912" v="826"/>
        <pc:sldMkLst>
          <pc:docMk/>
          <pc:sldMk cId="2959506749" sldId="292"/>
        </pc:sldMkLst>
        <pc:graphicFrameChg chg="mod modGraphic">
          <ac:chgData name="Daria Kryvosheieva" userId="3bfe3449aa7f2677" providerId="Windows Live" clId="Web-{3F255127-27D6-9ED3-75F3-75E5D854F05E}" dt="2024-06-16T06:00:45.912" v="826"/>
          <ac:graphicFrameMkLst>
            <pc:docMk/>
            <pc:sldMk cId="2959506749" sldId="292"/>
            <ac:graphicFrameMk id="4" creationId="{57A1203C-E682-B0BB-F788-3739E5CC12B6}"/>
          </ac:graphicFrameMkLst>
        </pc:graphicFrameChg>
      </pc:sldChg>
      <pc:sldChg chg="addSp delSp modSp add replId">
        <pc:chgData name="Daria Kryvosheieva" userId="3bfe3449aa7f2677" providerId="Windows Live" clId="Web-{3F255127-27D6-9ED3-75F3-75E5D854F05E}" dt="2024-06-16T06:03:53.417" v="877" actId="1076"/>
        <pc:sldMkLst>
          <pc:docMk/>
          <pc:sldMk cId="3885194324" sldId="293"/>
        </pc:sldMkLst>
        <pc:spChg chg="del mod">
          <ac:chgData name="Daria Kryvosheieva" userId="3bfe3449aa7f2677" providerId="Windows Live" clId="Web-{3F255127-27D6-9ED3-75F3-75E5D854F05E}" dt="2024-06-16T06:03:45.276" v="875"/>
          <ac:spMkLst>
            <pc:docMk/>
            <pc:sldMk cId="3885194324" sldId="293"/>
            <ac:spMk id="2" creationId="{8015C80B-14A8-4BA5-02A1-640EA62D2E0F}"/>
          </ac:spMkLst>
        </pc:spChg>
        <pc:spChg chg="add del mod">
          <ac:chgData name="Daria Kryvosheieva" userId="3bfe3449aa7f2677" providerId="Windows Live" clId="Web-{3F255127-27D6-9ED3-75F3-75E5D854F05E}" dt="2024-06-16T06:03:50.463" v="876"/>
          <ac:spMkLst>
            <pc:docMk/>
            <pc:sldMk cId="3885194324" sldId="293"/>
            <ac:spMk id="5" creationId="{B3472494-3824-30E5-969E-120B482E88F0}"/>
          </ac:spMkLst>
        </pc:spChg>
        <pc:graphicFrameChg chg="mod modGraphic">
          <ac:chgData name="Daria Kryvosheieva" userId="3bfe3449aa7f2677" providerId="Windows Live" clId="Web-{3F255127-27D6-9ED3-75F3-75E5D854F05E}" dt="2024-06-16T06:03:53.417" v="877" actId="1076"/>
          <ac:graphicFrameMkLst>
            <pc:docMk/>
            <pc:sldMk cId="3885194324" sldId="293"/>
            <ac:graphicFrameMk id="4" creationId="{57A1203C-E682-B0BB-F788-3739E5CC12B6}"/>
          </ac:graphicFrameMkLst>
        </pc:graphicFrameChg>
      </pc:sldChg>
      <pc:sldChg chg="delSp modSp new">
        <pc:chgData name="Daria Kryvosheieva" userId="3bfe3449aa7f2677" providerId="Windows Live" clId="Web-{3F255127-27D6-9ED3-75F3-75E5D854F05E}" dt="2024-06-16T06:07:47.016" v="951" actId="20577"/>
        <pc:sldMkLst>
          <pc:docMk/>
          <pc:sldMk cId="1567457028" sldId="294"/>
        </pc:sldMkLst>
        <pc:spChg chg="del">
          <ac:chgData name="Daria Kryvosheieva" userId="3bfe3449aa7f2677" providerId="Windows Live" clId="Web-{3F255127-27D6-9ED3-75F3-75E5D854F05E}" dt="2024-06-16T06:04:35.011" v="879"/>
          <ac:spMkLst>
            <pc:docMk/>
            <pc:sldMk cId="1567457028" sldId="294"/>
            <ac:spMk id="2" creationId="{3CB367AB-D090-E4F4-D5A9-DDAF981BA112}"/>
          </ac:spMkLst>
        </pc:spChg>
        <pc:spChg chg="mod">
          <ac:chgData name="Daria Kryvosheieva" userId="3bfe3449aa7f2677" providerId="Windows Live" clId="Web-{3F255127-27D6-9ED3-75F3-75E5D854F05E}" dt="2024-06-16T06:07:47.016" v="951" actId="20577"/>
          <ac:spMkLst>
            <pc:docMk/>
            <pc:sldMk cId="1567457028" sldId="294"/>
            <ac:spMk id="3" creationId="{01A2C22A-A90D-8198-87F8-CDC7D51C4E72}"/>
          </ac:spMkLst>
        </pc:spChg>
      </pc:sldChg>
      <pc:sldChg chg="addSp delSp modSp new">
        <pc:chgData name="Daria Kryvosheieva" userId="3bfe3449aa7f2677" providerId="Windows Live" clId="Web-{3F255127-27D6-9ED3-75F3-75E5D854F05E}" dt="2024-06-16T06:11:25.056" v="988" actId="14100"/>
        <pc:sldMkLst>
          <pc:docMk/>
          <pc:sldMk cId="4021424729" sldId="295"/>
        </pc:sldMkLst>
        <pc:spChg chg="del">
          <ac:chgData name="Daria Kryvosheieva" userId="3bfe3449aa7f2677" providerId="Windows Live" clId="Web-{3F255127-27D6-9ED3-75F3-75E5D854F05E}" dt="2024-06-16T06:08:21.923" v="953"/>
          <ac:spMkLst>
            <pc:docMk/>
            <pc:sldMk cId="4021424729" sldId="295"/>
            <ac:spMk id="2" creationId="{7A991A44-396E-5E8D-69A7-F1A7AA6F4ADC}"/>
          </ac:spMkLst>
        </pc:spChg>
        <pc:spChg chg="del">
          <ac:chgData name="Daria Kryvosheieva" userId="3bfe3449aa7f2677" providerId="Windows Live" clId="Web-{3F255127-27D6-9ED3-75F3-75E5D854F05E}" dt="2024-06-16T06:08:23.376" v="954"/>
          <ac:spMkLst>
            <pc:docMk/>
            <pc:sldMk cId="4021424729" sldId="295"/>
            <ac:spMk id="3" creationId="{6568EB9B-B0F5-A53D-E7C7-D49D98390491}"/>
          </ac:spMkLst>
        </pc:spChg>
        <pc:picChg chg="add mod">
          <ac:chgData name="Daria Kryvosheieva" userId="3bfe3449aa7f2677" providerId="Windows Live" clId="Web-{3F255127-27D6-9ED3-75F3-75E5D854F05E}" dt="2024-06-16T06:11:25.056" v="988" actId="14100"/>
          <ac:picMkLst>
            <pc:docMk/>
            <pc:sldMk cId="4021424729" sldId="295"/>
            <ac:picMk id="4" creationId="{76CA3DD0-BC62-61D6-CF64-8285E743F6A1}"/>
          </ac:picMkLst>
        </pc:picChg>
        <pc:picChg chg="add mod">
          <ac:chgData name="Daria Kryvosheieva" userId="3bfe3449aa7f2677" providerId="Windows Live" clId="Web-{3F255127-27D6-9ED3-75F3-75E5D854F05E}" dt="2024-06-16T06:11:22.635" v="987" actId="14100"/>
          <ac:picMkLst>
            <pc:docMk/>
            <pc:sldMk cId="4021424729" sldId="295"/>
            <ac:picMk id="9" creationId="{3AF54EA7-F53F-088B-04F9-F4542FD92105}"/>
          </ac:picMkLst>
        </pc:picChg>
        <pc:inkChg chg="add del mod">
          <ac:chgData name="Daria Kryvosheieva" userId="3bfe3449aa7f2677" providerId="Windows Live" clId="Web-{3F255127-27D6-9ED3-75F3-75E5D854F05E}" dt="2024-06-16T06:10:28.805" v="975"/>
          <ac:inkMkLst>
            <pc:docMk/>
            <pc:sldMk cId="4021424729" sldId="295"/>
            <ac:inkMk id="5" creationId="{E34CDDE6-6EF2-B731-C940-180FE12CD7BE}"/>
          </ac:inkMkLst>
        </pc:inkChg>
        <pc:inkChg chg="add del">
          <ac:chgData name="Daria Kryvosheieva" userId="3bfe3449aa7f2677" providerId="Windows Live" clId="Web-{3F255127-27D6-9ED3-75F3-75E5D854F05E}" dt="2024-06-16T06:09:24.768" v="962"/>
          <ac:inkMkLst>
            <pc:docMk/>
            <pc:sldMk cId="4021424729" sldId="295"/>
            <ac:inkMk id="6" creationId="{FF9895CE-5623-6D42-E2E1-AF0F2D768CA7}"/>
          </ac:inkMkLst>
        </pc:inkChg>
        <pc:inkChg chg="add del mod">
          <ac:chgData name="Daria Kryvosheieva" userId="3bfe3449aa7f2677" providerId="Windows Live" clId="Web-{3F255127-27D6-9ED3-75F3-75E5D854F05E}" dt="2024-06-16T06:10:28.227" v="974"/>
          <ac:inkMkLst>
            <pc:docMk/>
            <pc:sldMk cId="4021424729" sldId="295"/>
            <ac:inkMk id="7" creationId="{66329CBB-7741-7696-7319-3A1B0873E639}"/>
          </ac:inkMkLst>
        </pc:inkChg>
        <pc:inkChg chg="add del">
          <ac:chgData name="Daria Kryvosheieva" userId="3bfe3449aa7f2677" providerId="Windows Live" clId="Web-{3F255127-27D6-9ED3-75F3-75E5D854F05E}" dt="2024-06-16T06:10:06.160" v="965"/>
          <ac:inkMkLst>
            <pc:docMk/>
            <pc:sldMk cId="4021424729" sldId="295"/>
            <ac:inkMk id="8" creationId="{01EB3360-BE51-9566-F48B-21F846EB60BA}"/>
          </ac:inkMkLst>
        </pc:inkChg>
      </pc:sldChg>
      <pc:sldChg chg="add del replId">
        <pc:chgData name="Daria Kryvosheieva" userId="3bfe3449aa7f2677" providerId="Windows Live" clId="Web-{3F255127-27D6-9ED3-75F3-75E5D854F05E}" dt="2024-06-16T06:10:39.758" v="979"/>
        <pc:sldMkLst>
          <pc:docMk/>
          <pc:sldMk cId="1793542424" sldId="296"/>
        </pc:sldMkLst>
      </pc:sldChg>
      <pc:sldChg chg="modSp add replId">
        <pc:chgData name="Daria Kryvosheieva" userId="3bfe3449aa7f2677" providerId="Windows Live" clId="Web-{3F255127-27D6-9ED3-75F3-75E5D854F05E}" dt="2024-06-16T06:12:14.167" v="997" actId="20577"/>
        <pc:sldMkLst>
          <pc:docMk/>
          <pc:sldMk cId="3313704533" sldId="296"/>
        </pc:sldMkLst>
        <pc:spChg chg="mod">
          <ac:chgData name="Daria Kryvosheieva" userId="3bfe3449aa7f2677" providerId="Windows Live" clId="Web-{3F255127-27D6-9ED3-75F3-75E5D854F05E}" dt="2024-06-16T06:12:14.167" v="997" actId="20577"/>
          <ac:spMkLst>
            <pc:docMk/>
            <pc:sldMk cId="3313704533" sldId="296"/>
            <ac:spMk id="2" creationId="{00000000-0000-0000-0000-000000000000}"/>
          </ac:spMkLst>
        </pc:spChg>
      </pc:sldChg>
      <pc:sldChg chg="addSp delSp modSp new">
        <pc:chgData name="Daria Kryvosheieva" userId="3bfe3449aa7f2677" providerId="Windows Live" clId="Web-{3F255127-27D6-9ED3-75F3-75E5D854F05E}" dt="2024-06-16T06:15:29.359" v="1015" actId="1076"/>
        <pc:sldMkLst>
          <pc:docMk/>
          <pc:sldMk cId="3490552300" sldId="297"/>
        </pc:sldMkLst>
        <pc:spChg chg="del mod">
          <ac:chgData name="Daria Kryvosheieva" userId="3bfe3449aa7f2677" providerId="Windows Live" clId="Web-{3F255127-27D6-9ED3-75F3-75E5D854F05E}" dt="2024-06-16T06:12:24.198" v="1000"/>
          <ac:spMkLst>
            <pc:docMk/>
            <pc:sldMk cId="3490552300" sldId="297"/>
            <ac:spMk id="2" creationId="{829E5472-D48A-C9F7-0AFE-74034B1E2C51}"/>
          </ac:spMkLst>
        </pc:spChg>
        <pc:spChg chg="del">
          <ac:chgData name="Daria Kryvosheieva" userId="3bfe3449aa7f2677" providerId="Windows Live" clId="Web-{3F255127-27D6-9ED3-75F3-75E5D854F05E}" dt="2024-06-16T06:12:25.839" v="1001"/>
          <ac:spMkLst>
            <pc:docMk/>
            <pc:sldMk cId="3490552300" sldId="297"/>
            <ac:spMk id="3" creationId="{0A2E64CD-13F3-8079-F397-76216684AB9B}"/>
          </ac:spMkLst>
        </pc:spChg>
        <pc:spChg chg="add del mod">
          <ac:chgData name="Daria Kryvosheieva" userId="3bfe3449aa7f2677" providerId="Windows Live" clId="Web-{3F255127-27D6-9ED3-75F3-75E5D854F05E}" dt="2024-06-16T06:12:27.042" v="1002"/>
          <ac:spMkLst>
            <pc:docMk/>
            <pc:sldMk cId="3490552300" sldId="297"/>
            <ac:spMk id="5" creationId="{FA9317F2-090A-CF3E-CDAF-AA02A87B6943}"/>
          </ac:spMkLst>
        </pc:spChg>
        <pc:picChg chg="add mod">
          <ac:chgData name="Daria Kryvosheieva" userId="3bfe3449aa7f2677" providerId="Windows Live" clId="Web-{3F255127-27D6-9ED3-75F3-75E5D854F05E}" dt="2024-06-16T06:14:55.390" v="1006" actId="1076"/>
          <ac:picMkLst>
            <pc:docMk/>
            <pc:sldMk cId="3490552300" sldId="297"/>
            <ac:picMk id="6" creationId="{EA7E7532-519C-8178-1484-38D7871A3A8A}"/>
          </ac:picMkLst>
        </pc:picChg>
        <pc:picChg chg="add mod">
          <ac:chgData name="Daria Kryvosheieva" userId="3bfe3449aa7f2677" providerId="Windows Live" clId="Web-{3F255127-27D6-9ED3-75F3-75E5D854F05E}" dt="2024-06-16T06:15:29.359" v="1015" actId="1076"/>
          <ac:picMkLst>
            <pc:docMk/>
            <pc:sldMk cId="3490552300" sldId="297"/>
            <ac:picMk id="7" creationId="{604759B0-5CA3-0EED-3160-8FC057A2992B}"/>
          </ac:picMkLst>
        </pc:picChg>
      </pc:sldChg>
      <pc:sldChg chg="addSp delSp add replId">
        <pc:chgData name="Daria Kryvosheieva" userId="3bfe3449aa7f2677" providerId="Windows Live" clId="Web-{3F255127-27D6-9ED3-75F3-75E5D854F05E}" dt="2024-06-16T06:34:30.690" v="1232"/>
        <pc:sldMkLst>
          <pc:docMk/>
          <pc:sldMk cId="4101382154" sldId="298"/>
        </pc:sldMkLst>
        <pc:inkChg chg="add">
          <ac:chgData name="Daria Kryvosheieva" userId="3bfe3449aa7f2677" providerId="Windows Live" clId="Web-{3F255127-27D6-9ED3-75F3-75E5D854F05E}" dt="2024-06-16T06:16:09.016" v="1017"/>
          <ac:inkMkLst>
            <pc:docMk/>
            <pc:sldMk cId="4101382154" sldId="298"/>
            <ac:inkMk id="2" creationId="{3D7027DC-DED5-962C-D302-A2551FAB0087}"/>
          </ac:inkMkLst>
        </pc:inkChg>
        <pc:inkChg chg="add">
          <ac:chgData name="Daria Kryvosheieva" userId="3bfe3449aa7f2677" providerId="Windows Live" clId="Web-{3F255127-27D6-9ED3-75F3-75E5D854F05E}" dt="2024-06-16T06:16:10.626" v="1018"/>
          <ac:inkMkLst>
            <pc:docMk/>
            <pc:sldMk cId="4101382154" sldId="298"/>
            <ac:inkMk id="3" creationId="{F06A683A-E699-7BF5-8A0F-A4DC7696E894}"/>
          </ac:inkMkLst>
        </pc:inkChg>
        <pc:inkChg chg="add del">
          <ac:chgData name="Daria Kryvosheieva" userId="3bfe3449aa7f2677" providerId="Windows Live" clId="Web-{3F255127-27D6-9ED3-75F3-75E5D854F05E}" dt="2024-06-16T06:16:15.579" v="1020"/>
          <ac:inkMkLst>
            <pc:docMk/>
            <pc:sldMk cId="4101382154" sldId="298"/>
            <ac:inkMk id="4" creationId="{EF0A8049-2718-B3AB-AD05-2BDA3D55EAB7}"/>
          </ac:inkMkLst>
        </pc:inkChg>
        <pc:inkChg chg="add">
          <ac:chgData name="Daria Kryvosheieva" userId="3bfe3449aa7f2677" providerId="Windows Live" clId="Web-{3F255127-27D6-9ED3-75F3-75E5D854F05E}" dt="2024-06-16T06:16:18.735" v="1021"/>
          <ac:inkMkLst>
            <pc:docMk/>
            <pc:sldMk cId="4101382154" sldId="298"/>
            <ac:inkMk id="5" creationId="{11E02504-0798-970D-A2E1-5FFBAEF8F80D}"/>
          </ac:inkMkLst>
        </pc:inkChg>
        <pc:inkChg chg="add">
          <ac:chgData name="Daria Kryvosheieva" userId="3bfe3449aa7f2677" providerId="Windows Live" clId="Web-{3F255127-27D6-9ED3-75F3-75E5D854F05E}" dt="2024-06-16T06:16:20.314" v="1022"/>
          <ac:inkMkLst>
            <pc:docMk/>
            <pc:sldMk cId="4101382154" sldId="298"/>
            <ac:inkMk id="8" creationId="{D992F8E6-C5A1-D48F-12C0-7ABBFC1D2C1C}"/>
          </ac:inkMkLst>
        </pc:inkChg>
        <pc:inkChg chg="add del">
          <ac:chgData name="Daria Kryvosheieva" userId="3bfe3449aa7f2677" providerId="Windows Live" clId="Web-{3F255127-27D6-9ED3-75F3-75E5D854F05E}" dt="2024-06-16T06:16:31.033" v="1026"/>
          <ac:inkMkLst>
            <pc:docMk/>
            <pc:sldMk cId="4101382154" sldId="298"/>
            <ac:inkMk id="9" creationId="{5B10DB5F-3DC2-8022-4A16-771F9E7379FB}"/>
          </ac:inkMkLst>
        </pc:inkChg>
        <pc:inkChg chg="add del">
          <ac:chgData name="Daria Kryvosheieva" userId="3bfe3449aa7f2677" providerId="Windows Live" clId="Web-{3F255127-27D6-9ED3-75F3-75E5D854F05E}" dt="2024-06-16T06:16:26.829" v="1025"/>
          <ac:inkMkLst>
            <pc:docMk/>
            <pc:sldMk cId="4101382154" sldId="298"/>
            <ac:inkMk id="10" creationId="{1578D0A2-E887-C246-D335-FA1B4489380F}"/>
          </ac:inkMkLst>
        </pc:inkChg>
        <pc:inkChg chg="add">
          <ac:chgData name="Daria Kryvosheieva" userId="3bfe3449aa7f2677" providerId="Windows Live" clId="Web-{3F255127-27D6-9ED3-75F3-75E5D854F05E}" dt="2024-06-16T06:16:33.814" v="1027"/>
          <ac:inkMkLst>
            <pc:docMk/>
            <pc:sldMk cId="4101382154" sldId="298"/>
            <ac:inkMk id="11" creationId="{8509B684-312A-BF9E-01EA-3FF154DFAA16}"/>
          </ac:inkMkLst>
        </pc:inkChg>
        <pc:inkChg chg="add">
          <ac:chgData name="Daria Kryvosheieva" userId="3bfe3449aa7f2677" providerId="Windows Live" clId="Web-{3F255127-27D6-9ED3-75F3-75E5D854F05E}" dt="2024-06-16T06:16:36.408" v="1028"/>
          <ac:inkMkLst>
            <pc:docMk/>
            <pc:sldMk cId="4101382154" sldId="298"/>
            <ac:inkMk id="12" creationId="{FD03841A-7CE8-AD52-ADEE-12374CE39622}"/>
          </ac:inkMkLst>
        </pc:inkChg>
        <pc:inkChg chg="add">
          <ac:chgData name="Daria Kryvosheieva" userId="3bfe3449aa7f2677" providerId="Windows Live" clId="Web-{3F255127-27D6-9ED3-75F3-75E5D854F05E}" dt="2024-06-16T06:16:38.345" v="1029"/>
          <ac:inkMkLst>
            <pc:docMk/>
            <pc:sldMk cId="4101382154" sldId="298"/>
            <ac:inkMk id="13" creationId="{D88B3C49-990A-AA5D-FE61-CB3435B887BE}"/>
          </ac:inkMkLst>
        </pc:inkChg>
        <pc:inkChg chg="add">
          <ac:chgData name="Daria Kryvosheieva" userId="3bfe3449aa7f2677" providerId="Windows Live" clId="Web-{3F255127-27D6-9ED3-75F3-75E5D854F05E}" dt="2024-06-16T06:16:43.783" v="1030"/>
          <ac:inkMkLst>
            <pc:docMk/>
            <pc:sldMk cId="4101382154" sldId="298"/>
            <ac:inkMk id="14" creationId="{EBB4D289-E719-8F0F-55D9-8DB4774176FD}"/>
          </ac:inkMkLst>
        </pc:inkChg>
        <pc:inkChg chg="add">
          <ac:chgData name="Daria Kryvosheieva" userId="3bfe3449aa7f2677" providerId="Windows Live" clId="Web-{3F255127-27D6-9ED3-75F3-75E5D854F05E}" dt="2024-06-16T06:16:46.033" v="1031"/>
          <ac:inkMkLst>
            <pc:docMk/>
            <pc:sldMk cId="4101382154" sldId="298"/>
            <ac:inkMk id="15" creationId="{8A6E1410-1243-E633-1424-5F65B348DAD0}"/>
          </ac:inkMkLst>
        </pc:inkChg>
        <pc:inkChg chg="add">
          <ac:chgData name="Daria Kryvosheieva" userId="3bfe3449aa7f2677" providerId="Windows Live" clId="Web-{3F255127-27D6-9ED3-75F3-75E5D854F05E}" dt="2024-06-16T06:16:49.267" v="1032"/>
          <ac:inkMkLst>
            <pc:docMk/>
            <pc:sldMk cId="4101382154" sldId="298"/>
            <ac:inkMk id="16" creationId="{1F7A6DE1-FCC1-22D9-ADD5-785D6775C7F5}"/>
          </ac:inkMkLst>
        </pc:inkChg>
        <pc:inkChg chg="add">
          <ac:chgData name="Daria Kryvosheieva" userId="3bfe3449aa7f2677" providerId="Windows Live" clId="Web-{3F255127-27D6-9ED3-75F3-75E5D854F05E}" dt="2024-06-16T06:16:51.439" v="1033"/>
          <ac:inkMkLst>
            <pc:docMk/>
            <pc:sldMk cId="4101382154" sldId="298"/>
            <ac:inkMk id="17" creationId="{69C8FEEB-797E-4AB3-52D4-F598BA932E09}"/>
          </ac:inkMkLst>
        </pc:inkChg>
        <pc:inkChg chg="add">
          <ac:chgData name="Daria Kryvosheieva" userId="3bfe3449aa7f2677" providerId="Windows Live" clId="Web-{3F255127-27D6-9ED3-75F3-75E5D854F05E}" dt="2024-06-16T06:16:54.017" v="1034"/>
          <ac:inkMkLst>
            <pc:docMk/>
            <pc:sldMk cId="4101382154" sldId="298"/>
            <ac:inkMk id="18" creationId="{C3F48DE4-E5DE-5A1D-E969-A627465DD5A3}"/>
          </ac:inkMkLst>
        </pc:inkChg>
        <pc:inkChg chg="add">
          <ac:chgData name="Daria Kryvosheieva" userId="3bfe3449aa7f2677" providerId="Windows Live" clId="Web-{3F255127-27D6-9ED3-75F3-75E5D854F05E}" dt="2024-06-16T06:34:30.080" v="1231"/>
          <ac:inkMkLst>
            <pc:docMk/>
            <pc:sldMk cId="4101382154" sldId="298"/>
            <ac:inkMk id="19" creationId="{125AEC8E-F2E7-0F8B-D621-C04A1A50DF6D}"/>
          </ac:inkMkLst>
        </pc:inkChg>
        <pc:inkChg chg="add">
          <ac:chgData name="Daria Kryvosheieva" userId="3bfe3449aa7f2677" providerId="Windows Live" clId="Web-{3F255127-27D6-9ED3-75F3-75E5D854F05E}" dt="2024-06-16T06:34:30.690" v="1232"/>
          <ac:inkMkLst>
            <pc:docMk/>
            <pc:sldMk cId="4101382154" sldId="298"/>
            <ac:inkMk id="20" creationId="{9D65B759-BB1B-634B-890E-B5EC67DAB38B}"/>
          </ac:inkMkLst>
        </pc:inkChg>
      </pc:sldChg>
      <pc:sldChg chg="addSp delSp add replId">
        <pc:chgData name="Daria Kryvosheieva" userId="3bfe3449aa7f2677" providerId="Windows Live" clId="Web-{3F255127-27D6-9ED3-75F3-75E5D854F05E}" dt="2024-06-16T06:34:24.877" v="1230"/>
        <pc:sldMkLst>
          <pc:docMk/>
          <pc:sldMk cId="956909857" sldId="299"/>
        </pc:sldMkLst>
        <pc:inkChg chg="add">
          <ac:chgData name="Daria Kryvosheieva" userId="3bfe3449aa7f2677" providerId="Windows Live" clId="Web-{3F255127-27D6-9ED3-75F3-75E5D854F05E}" dt="2024-06-16T06:18:14.535" v="1036"/>
          <ac:inkMkLst>
            <pc:docMk/>
            <pc:sldMk cId="956909857" sldId="299"/>
            <ac:inkMk id="4" creationId="{733A1DF4-0267-8598-99FD-027D9B66C924}"/>
          </ac:inkMkLst>
        </pc:inkChg>
        <pc:inkChg chg="add">
          <ac:chgData name="Daria Kryvosheieva" userId="3bfe3449aa7f2677" providerId="Windows Live" clId="Web-{3F255127-27D6-9ED3-75F3-75E5D854F05E}" dt="2024-06-16T06:18:16.301" v="1037"/>
          <ac:inkMkLst>
            <pc:docMk/>
            <pc:sldMk cId="956909857" sldId="299"/>
            <ac:inkMk id="9" creationId="{1924C99F-1ED4-60DB-9BDC-0E1AF5D048CA}"/>
          </ac:inkMkLst>
        </pc:inkChg>
        <pc:inkChg chg="add">
          <ac:chgData name="Daria Kryvosheieva" userId="3bfe3449aa7f2677" providerId="Windows Live" clId="Web-{3F255127-27D6-9ED3-75F3-75E5D854F05E}" dt="2024-06-16T06:18:17.691" v="1038"/>
          <ac:inkMkLst>
            <pc:docMk/>
            <pc:sldMk cId="956909857" sldId="299"/>
            <ac:inkMk id="10" creationId="{26ABA954-1C9B-CC4E-6C4A-97F39C9C1B29}"/>
          </ac:inkMkLst>
        </pc:inkChg>
        <pc:inkChg chg="add">
          <ac:chgData name="Daria Kryvosheieva" userId="3bfe3449aa7f2677" providerId="Windows Live" clId="Web-{3F255127-27D6-9ED3-75F3-75E5D854F05E}" dt="2024-06-16T06:18:18.598" v="1039"/>
          <ac:inkMkLst>
            <pc:docMk/>
            <pc:sldMk cId="956909857" sldId="299"/>
            <ac:inkMk id="19" creationId="{026239B6-895C-330F-93DB-CA95E4EB2D82}"/>
          </ac:inkMkLst>
        </pc:inkChg>
        <pc:inkChg chg="add">
          <ac:chgData name="Daria Kryvosheieva" userId="3bfe3449aa7f2677" providerId="Windows Live" clId="Web-{3F255127-27D6-9ED3-75F3-75E5D854F05E}" dt="2024-06-16T06:18:19.301" v="1040"/>
          <ac:inkMkLst>
            <pc:docMk/>
            <pc:sldMk cId="956909857" sldId="299"/>
            <ac:inkMk id="20" creationId="{7BAF0315-F93D-B5E3-6BD5-B79542AEC60D}"/>
          </ac:inkMkLst>
        </pc:inkChg>
        <pc:inkChg chg="add del">
          <ac:chgData name="Daria Kryvosheieva" userId="3bfe3449aa7f2677" providerId="Windows Live" clId="Web-{3F255127-27D6-9ED3-75F3-75E5D854F05E}" dt="2024-06-16T06:18:22.395" v="1042"/>
          <ac:inkMkLst>
            <pc:docMk/>
            <pc:sldMk cId="956909857" sldId="299"/>
            <ac:inkMk id="21" creationId="{6F590A5E-79D1-FFCF-24C5-11758E40B8A8}"/>
          </ac:inkMkLst>
        </pc:inkChg>
        <pc:inkChg chg="add">
          <ac:chgData name="Daria Kryvosheieva" userId="3bfe3449aa7f2677" providerId="Windows Live" clId="Web-{3F255127-27D6-9ED3-75F3-75E5D854F05E}" dt="2024-06-16T06:18:26.098" v="1043"/>
          <ac:inkMkLst>
            <pc:docMk/>
            <pc:sldMk cId="956909857" sldId="299"/>
            <ac:inkMk id="22" creationId="{67E79CE4-9423-B736-D1E8-9AE0094F9023}"/>
          </ac:inkMkLst>
        </pc:inkChg>
        <pc:inkChg chg="add">
          <ac:chgData name="Daria Kryvosheieva" userId="3bfe3449aa7f2677" providerId="Windows Live" clId="Web-{3F255127-27D6-9ED3-75F3-75E5D854F05E}" dt="2024-06-16T06:18:28.270" v="1044"/>
          <ac:inkMkLst>
            <pc:docMk/>
            <pc:sldMk cId="956909857" sldId="299"/>
            <ac:inkMk id="23" creationId="{B97646A3-0457-1A3D-7B91-D2BBBBAC1414}"/>
          </ac:inkMkLst>
        </pc:inkChg>
        <pc:inkChg chg="add">
          <ac:chgData name="Daria Kryvosheieva" userId="3bfe3449aa7f2677" providerId="Windows Live" clId="Web-{3F255127-27D6-9ED3-75F3-75E5D854F05E}" dt="2024-06-16T06:34:22.502" v="1229"/>
          <ac:inkMkLst>
            <pc:docMk/>
            <pc:sldMk cId="956909857" sldId="299"/>
            <ac:inkMk id="24" creationId="{23805995-A8F0-7F07-A203-86B7BC1BAEEC}"/>
          </ac:inkMkLst>
        </pc:inkChg>
        <pc:inkChg chg="add">
          <ac:chgData name="Daria Kryvosheieva" userId="3bfe3449aa7f2677" providerId="Windows Live" clId="Web-{3F255127-27D6-9ED3-75F3-75E5D854F05E}" dt="2024-06-16T06:34:24.877" v="1230"/>
          <ac:inkMkLst>
            <pc:docMk/>
            <pc:sldMk cId="956909857" sldId="299"/>
            <ac:inkMk id="25" creationId="{AEBFCC77-F516-62CD-B5D1-009F1A6F977F}"/>
          </ac:inkMkLst>
        </pc:inkChg>
      </pc:sldChg>
      <pc:sldChg chg="addSp add replId">
        <pc:chgData name="Daria Kryvosheieva" userId="3bfe3449aa7f2677" providerId="Windows Live" clId="Web-{3F255127-27D6-9ED3-75F3-75E5D854F05E}" dt="2024-06-16T06:34:14.611" v="1228"/>
        <pc:sldMkLst>
          <pc:docMk/>
          <pc:sldMk cId="931946115" sldId="300"/>
        </pc:sldMkLst>
        <pc:inkChg chg="add">
          <ac:chgData name="Daria Kryvosheieva" userId="3bfe3449aa7f2677" providerId="Windows Live" clId="Web-{3F255127-27D6-9ED3-75F3-75E5D854F05E}" dt="2024-06-16T06:18:39.973" v="1046"/>
          <ac:inkMkLst>
            <pc:docMk/>
            <pc:sldMk cId="931946115" sldId="300"/>
            <ac:inkMk id="21" creationId="{FEF255AB-455A-1DB5-8940-9CC291D80AD8}"/>
          </ac:inkMkLst>
        </pc:inkChg>
        <pc:inkChg chg="add">
          <ac:chgData name="Daria Kryvosheieva" userId="3bfe3449aa7f2677" providerId="Windows Live" clId="Web-{3F255127-27D6-9ED3-75F3-75E5D854F05E}" dt="2024-06-16T06:18:43.161" v="1047"/>
          <ac:inkMkLst>
            <pc:docMk/>
            <pc:sldMk cId="931946115" sldId="300"/>
            <ac:inkMk id="24" creationId="{46BC4D9D-8905-3C42-F34C-6C060B566621}"/>
          </ac:inkMkLst>
        </pc:inkChg>
        <pc:inkChg chg="add">
          <ac:chgData name="Daria Kryvosheieva" userId="3bfe3449aa7f2677" providerId="Windows Live" clId="Web-{3F255127-27D6-9ED3-75F3-75E5D854F05E}" dt="2024-06-16T06:18:44.645" v="1048"/>
          <ac:inkMkLst>
            <pc:docMk/>
            <pc:sldMk cId="931946115" sldId="300"/>
            <ac:inkMk id="25" creationId="{A2A4B52C-D59D-83E2-4A70-CDC31C0D4F9B}"/>
          </ac:inkMkLst>
        </pc:inkChg>
        <pc:inkChg chg="add">
          <ac:chgData name="Daria Kryvosheieva" userId="3bfe3449aa7f2677" providerId="Windows Live" clId="Web-{3F255127-27D6-9ED3-75F3-75E5D854F05E}" dt="2024-06-16T06:18:46.661" v="1049"/>
          <ac:inkMkLst>
            <pc:docMk/>
            <pc:sldMk cId="931946115" sldId="300"/>
            <ac:inkMk id="26" creationId="{032CD008-9C4D-01FD-5A85-D0F6CB66B68F}"/>
          </ac:inkMkLst>
        </pc:inkChg>
        <pc:inkChg chg="add">
          <ac:chgData name="Daria Kryvosheieva" userId="3bfe3449aa7f2677" providerId="Windows Live" clId="Web-{3F255127-27D6-9ED3-75F3-75E5D854F05E}" dt="2024-06-16T06:18:47.880" v="1050"/>
          <ac:inkMkLst>
            <pc:docMk/>
            <pc:sldMk cId="931946115" sldId="300"/>
            <ac:inkMk id="27" creationId="{D178AFC5-9722-51E4-9DE2-1D7CD11FAF3D}"/>
          </ac:inkMkLst>
        </pc:inkChg>
        <pc:inkChg chg="add">
          <ac:chgData name="Daria Kryvosheieva" userId="3bfe3449aa7f2677" providerId="Windows Live" clId="Web-{3F255127-27D6-9ED3-75F3-75E5D854F05E}" dt="2024-06-16T06:18:49.395" v="1051"/>
          <ac:inkMkLst>
            <pc:docMk/>
            <pc:sldMk cId="931946115" sldId="300"/>
            <ac:inkMk id="28" creationId="{33F0528D-9A99-4537-6973-88B526E1D7E5}"/>
          </ac:inkMkLst>
        </pc:inkChg>
        <pc:inkChg chg="add">
          <ac:chgData name="Daria Kryvosheieva" userId="3bfe3449aa7f2677" providerId="Windows Live" clId="Web-{3F255127-27D6-9ED3-75F3-75E5D854F05E}" dt="2024-06-16T06:18:50.801" v="1052"/>
          <ac:inkMkLst>
            <pc:docMk/>
            <pc:sldMk cId="931946115" sldId="300"/>
            <ac:inkMk id="29" creationId="{55D234A8-1E28-DD80-F712-B822183DE79B}"/>
          </ac:inkMkLst>
        </pc:inkChg>
        <pc:inkChg chg="add">
          <ac:chgData name="Daria Kryvosheieva" userId="3bfe3449aa7f2677" providerId="Windows Live" clId="Web-{3F255127-27D6-9ED3-75F3-75E5D854F05E}" dt="2024-06-16T06:18:52.176" v="1053"/>
          <ac:inkMkLst>
            <pc:docMk/>
            <pc:sldMk cId="931946115" sldId="300"/>
            <ac:inkMk id="30" creationId="{3FEA32E1-8531-C6A9-51EE-C930CEA3B844}"/>
          </ac:inkMkLst>
        </pc:inkChg>
        <pc:inkChg chg="add">
          <ac:chgData name="Daria Kryvosheieva" userId="3bfe3449aa7f2677" providerId="Windows Live" clId="Web-{3F255127-27D6-9ED3-75F3-75E5D854F05E}" dt="2024-06-16T06:18:52.942" v="1054"/>
          <ac:inkMkLst>
            <pc:docMk/>
            <pc:sldMk cId="931946115" sldId="300"/>
            <ac:inkMk id="31" creationId="{368405E0-28B3-9749-B59F-A356E437E499}"/>
          </ac:inkMkLst>
        </pc:inkChg>
        <pc:inkChg chg="add">
          <ac:chgData name="Daria Kryvosheieva" userId="3bfe3449aa7f2677" providerId="Windows Live" clId="Web-{3F255127-27D6-9ED3-75F3-75E5D854F05E}" dt="2024-06-16T06:18:56.645" v="1055"/>
          <ac:inkMkLst>
            <pc:docMk/>
            <pc:sldMk cId="931946115" sldId="300"/>
            <ac:inkMk id="32" creationId="{02C30305-AA70-414B-E8C9-0FD084C1A3CF}"/>
          </ac:inkMkLst>
        </pc:inkChg>
        <pc:inkChg chg="add">
          <ac:chgData name="Daria Kryvosheieva" userId="3bfe3449aa7f2677" providerId="Windows Live" clId="Web-{3F255127-27D6-9ED3-75F3-75E5D854F05E}" dt="2024-06-16T06:18:57.849" v="1056"/>
          <ac:inkMkLst>
            <pc:docMk/>
            <pc:sldMk cId="931946115" sldId="300"/>
            <ac:inkMk id="33" creationId="{E8B9347C-B55A-E48A-C291-EEE30EAFF96D}"/>
          </ac:inkMkLst>
        </pc:inkChg>
        <pc:inkChg chg="add">
          <ac:chgData name="Daria Kryvosheieva" userId="3bfe3449aa7f2677" providerId="Windows Live" clId="Web-{3F255127-27D6-9ED3-75F3-75E5D854F05E}" dt="2024-06-16T06:18:57.849" v="1057"/>
          <ac:inkMkLst>
            <pc:docMk/>
            <pc:sldMk cId="931946115" sldId="300"/>
            <ac:inkMk id="34" creationId="{EA8B4375-CB13-A759-DBE0-F42882FB2072}"/>
          </ac:inkMkLst>
        </pc:inkChg>
        <pc:inkChg chg="add">
          <ac:chgData name="Daria Kryvosheieva" userId="3bfe3449aa7f2677" providerId="Windows Live" clId="Web-{3F255127-27D6-9ED3-75F3-75E5D854F05E}" dt="2024-06-16T06:18:58.599" v="1058"/>
          <ac:inkMkLst>
            <pc:docMk/>
            <pc:sldMk cId="931946115" sldId="300"/>
            <ac:inkMk id="35" creationId="{C315D1BD-2F3F-4919-2B13-8F4D56279CB7}"/>
          </ac:inkMkLst>
        </pc:inkChg>
        <pc:inkChg chg="add">
          <ac:chgData name="Daria Kryvosheieva" userId="3bfe3449aa7f2677" providerId="Windows Live" clId="Web-{3F255127-27D6-9ED3-75F3-75E5D854F05E}" dt="2024-06-16T06:18:59.270" v="1059"/>
          <ac:inkMkLst>
            <pc:docMk/>
            <pc:sldMk cId="931946115" sldId="300"/>
            <ac:inkMk id="36" creationId="{F6C5ED15-A7DA-2E24-2DD0-E4B937FD18B4}"/>
          </ac:inkMkLst>
        </pc:inkChg>
        <pc:inkChg chg="add">
          <ac:chgData name="Daria Kryvosheieva" userId="3bfe3449aa7f2677" providerId="Windows Live" clId="Web-{3F255127-27D6-9ED3-75F3-75E5D854F05E}" dt="2024-06-16T06:19:00.177" v="1060"/>
          <ac:inkMkLst>
            <pc:docMk/>
            <pc:sldMk cId="931946115" sldId="300"/>
            <ac:inkMk id="37" creationId="{B0013602-4532-68C5-2C9C-987707888A47}"/>
          </ac:inkMkLst>
        </pc:inkChg>
        <pc:inkChg chg="add">
          <ac:chgData name="Daria Kryvosheieva" userId="3bfe3449aa7f2677" providerId="Windows Live" clId="Web-{3F255127-27D6-9ED3-75F3-75E5D854F05E}" dt="2024-06-16T06:19:04.692" v="1061"/>
          <ac:inkMkLst>
            <pc:docMk/>
            <pc:sldMk cId="931946115" sldId="300"/>
            <ac:inkMk id="38" creationId="{1415C123-79D4-309D-69AD-1830439CEF24}"/>
          </ac:inkMkLst>
        </pc:inkChg>
        <pc:inkChg chg="add">
          <ac:chgData name="Daria Kryvosheieva" userId="3bfe3449aa7f2677" providerId="Windows Live" clId="Web-{3F255127-27D6-9ED3-75F3-75E5D854F05E}" dt="2024-06-16T06:19:05.083" v="1062"/>
          <ac:inkMkLst>
            <pc:docMk/>
            <pc:sldMk cId="931946115" sldId="300"/>
            <ac:inkMk id="39" creationId="{B3FBE9D1-5250-CE3F-E92F-CC8CD059F6C8}"/>
          </ac:inkMkLst>
        </pc:inkChg>
        <pc:inkChg chg="add">
          <ac:chgData name="Daria Kryvosheieva" userId="3bfe3449aa7f2677" providerId="Windows Live" clId="Web-{3F255127-27D6-9ED3-75F3-75E5D854F05E}" dt="2024-06-16T06:19:07.583" v="1063"/>
          <ac:inkMkLst>
            <pc:docMk/>
            <pc:sldMk cId="931946115" sldId="300"/>
            <ac:inkMk id="40" creationId="{22F7EA21-7EA2-929D-73E1-01AC03B427E4}"/>
          </ac:inkMkLst>
        </pc:inkChg>
        <pc:inkChg chg="add">
          <ac:chgData name="Daria Kryvosheieva" userId="3bfe3449aa7f2677" providerId="Windows Live" clId="Web-{3F255127-27D6-9ED3-75F3-75E5D854F05E}" dt="2024-06-16T06:19:07.583" v="1064"/>
          <ac:inkMkLst>
            <pc:docMk/>
            <pc:sldMk cId="931946115" sldId="300"/>
            <ac:inkMk id="41" creationId="{2F14E007-6CC9-57F5-7E4A-99472E6964EE}"/>
          </ac:inkMkLst>
        </pc:inkChg>
        <pc:inkChg chg="add">
          <ac:chgData name="Daria Kryvosheieva" userId="3bfe3449aa7f2677" providerId="Windows Live" clId="Web-{3F255127-27D6-9ED3-75F3-75E5D854F05E}" dt="2024-06-16T06:19:09.614" v="1065"/>
          <ac:inkMkLst>
            <pc:docMk/>
            <pc:sldMk cId="931946115" sldId="300"/>
            <ac:inkMk id="42" creationId="{906B7E2E-9FF0-325E-0921-BB78F66C4B00}"/>
          </ac:inkMkLst>
        </pc:inkChg>
        <pc:inkChg chg="add">
          <ac:chgData name="Daria Kryvosheieva" userId="3bfe3449aa7f2677" providerId="Windows Live" clId="Web-{3F255127-27D6-9ED3-75F3-75E5D854F05E}" dt="2024-06-16T06:19:09.614" v="1066"/>
          <ac:inkMkLst>
            <pc:docMk/>
            <pc:sldMk cId="931946115" sldId="300"/>
            <ac:inkMk id="43" creationId="{6F3CD853-C96F-0BEC-30DF-37FCF5F54BBB}"/>
          </ac:inkMkLst>
        </pc:inkChg>
        <pc:inkChg chg="add">
          <ac:chgData name="Daria Kryvosheieva" userId="3bfe3449aa7f2677" providerId="Windows Live" clId="Web-{3F255127-27D6-9ED3-75F3-75E5D854F05E}" dt="2024-06-16T06:19:10.818" v="1067"/>
          <ac:inkMkLst>
            <pc:docMk/>
            <pc:sldMk cId="931946115" sldId="300"/>
            <ac:inkMk id="44" creationId="{098393A1-CEC6-E4C2-2FCF-4636F4A77206}"/>
          </ac:inkMkLst>
        </pc:inkChg>
        <pc:inkChg chg="add">
          <ac:chgData name="Daria Kryvosheieva" userId="3bfe3449aa7f2677" providerId="Windows Live" clId="Web-{3F255127-27D6-9ED3-75F3-75E5D854F05E}" dt="2024-06-16T06:19:11.599" v="1068"/>
          <ac:inkMkLst>
            <pc:docMk/>
            <pc:sldMk cId="931946115" sldId="300"/>
            <ac:inkMk id="45" creationId="{FAE2339A-64C2-ECDF-DF4C-B9B15022A346}"/>
          </ac:inkMkLst>
        </pc:inkChg>
        <pc:inkChg chg="add">
          <ac:chgData name="Daria Kryvosheieva" userId="3bfe3449aa7f2677" providerId="Windows Live" clId="Web-{3F255127-27D6-9ED3-75F3-75E5D854F05E}" dt="2024-06-16T06:19:12.615" v="1069"/>
          <ac:inkMkLst>
            <pc:docMk/>
            <pc:sldMk cId="931946115" sldId="300"/>
            <ac:inkMk id="46" creationId="{EB517A44-8CB1-E9EF-2E96-85873B415BC5}"/>
          </ac:inkMkLst>
        </pc:inkChg>
        <pc:inkChg chg="add">
          <ac:chgData name="Daria Kryvosheieva" userId="3bfe3449aa7f2677" providerId="Windows Live" clId="Web-{3F255127-27D6-9ED3-75F3-75E5D854F05E}" dt="2024-06-16T06:19:13.161" v="1070"/>
          <ac:inkMkLst>
            <pc:docMk/>
            <pc:sldMk cId="931946115" sldId="300"/>
            <ac:inkMk id="47" creationId="{0F1C7D18-5335-5F70-0F51-8434B765ED3D}"/>
          </ac:inkMkLst>
        </pc:inkChg>
        <pc:inkChg chg="add">
          <ac:chgData name="Daria Kryvosheieva" userId="3bfe3449aa7f2677" providerId="Windows Live" clId="Web-{3F255127-27D6-9ED3-75F3-75E5D854F05E}" dt="2024-06-16T06:19:15.396" v="1071"/>
          <ac:inkMkLst>
            <pc:docMk/>
            <pc:sldMk cId="931946115" sldId="300"/>
            <ac:inkMk id="48" creationId="{D2AD1E76-853E-A9CC-73A6-1EAFE4A587A1}"/>
          </ac:inkMkLst>
        </pc:inkChg>
        <pc:inkChg chg="add">
          <ac:chgData name="Daria Kryvosheieva" userId="3bfe3449aa7f2677" providerId="Windows Live" clId="Web-{3F255127-27D6-9ED3-75F3-75E5D854F05E}" dt="2024-06-16T06:19:15.396" v="1072"/>
          <ac:inkMkLst>
            <pc:docMk/>
            <pc:sldMk cId="931946115" sldId="300"/>
            <ac:inkMk id="49" creationId="{AF36CAAB-991D-1A5B-FAF5-786ADBE674B8}"/>
          </ac:inkMkLst>
        </pc:inkChg>
        <pc:inkChg chg="add">
          <ac:chgData name="Daria Kryvosheieva" userId="3bfe3449aa7f2677" providerId="Windows Live" clId="Web-{3F255127-27D6-9ED3-75F3-75E5D854F05E}" dt="2024-06-16T06:19:15.396" v="1073"/>
          <ac:inkMkLst>
            <pc:docMk/>
            <pc:sldMk cId="931946115" sldId="300"/>
            <ac:inkMk id="50" creationId="{82D3478C-4FCB-8AC4-CB93-17AEE8C4CBF4}"/>
          </ac:inkMkLst>
        </pc:inkChg>
        <pc:inkChg chg="add">
          <ac:chgData name="Daria Kryvosheieva" userId="3bfe3449aa7f2677" providerId="Windows Live" clId="Web-{3F255127-27D6-9ED3-75F3-75E5D854F05E}" dt="2024-06-16T06:19:16.724" v="1074"/>
          <ac:inkMkLst>
            <pc:docMk/>
            <pc:sldMk cId="931946115" sldId="300"/>
            <ac:inkMk id="51" creationId="{5924C00E-A9CE-1670-9026-932CCF051120}"/>
          </ac:inkMkLst>
        </pc:inkChg>
        <pc:inkChg chg="add">
          <ac:chgData name="Daria Kryvosheieva" userId="3bfe3449aa7f2677" providerId="Windows Live" clId="Web-{3F255127-27D6-9ED3-75F3-75E5D854F05E}" dt="2024-06-16T06:34:13.002" v="1227"/>
          <ac:inkMkLst>
            <pc:docMk/>
            <pc:sldMk cId="931946115" sldId="300"/>
            <ac:inkMk id="52" creationId="{3387E822-DFF0-FBAA-B0FD-7C0CF79775B5}"/>
          </ac:inkMkLst>
        </pc:inkChg>
        <pc:inkChg chg="add">
          <ac:chgData name="Daria Kryvosheieva" userId="3bfe3449aa7f2677" providerId="Windows Live" clId="Web-{3F255127-27D6-9ED3-75F3-75E5D854F05E}" dt="2024-06-16T06:34:14.611" v="1228"/>
          <ac:inkMkLst>
            <pc:docMk/>
            <pc:sldMk cId="931946115" sldId="300"/>
            <ac:inkMk id="53" creationId="{BA0AA905-AFF6-B0E6-BFD6-C4876540656B}"/>
          </ac:inkMkLst>
        </pc:inkChg>
      </pc:sldChg>
      <pc:sldChg chg="addSp delSp add ord replId">
        <pc:chgData name="Daria Kryvosheieva" userId="3bfe3449aa7f2677" providerId="Windows Live" clId="Web-{3F255127-27D6-9ED3-75F3-75E5D854F05E}" dt="2024-06-16T07:05:05.391" v="1719"/>
        <pc:sldMkLst>
          <pc:docMk/>
          <pc:sldMk cId="616424633" sldId="301"/>
        </pc:sldMkLst>
        <pc:inkChg chg="add">
          <ac:chgData name="Daria Kryvosheieva" userId="3bfe3449aa7f2677" providerId="Windows Live" clId="Web-{3F255127-27D6-9ED3-75F3-75E5D854F05E}" dt="2024-06-16T06:20:35.570" v="1077"/>
          <ac:inkMkLst>
            <pc:docMk/>
            <pc:sldMk cId="616424633" sldId="301"/>
            <ac:inkMk id="4" creationId="{376E27BA-E0DE-9782-5FC2-3CA0C4A59C12}"/>
          </ac:inkMkLst>
        </pc:inkChg>
        <pc:inkChg chg="add">
          <ac:chgData name="Daria Kryvosheieva" userId="3bfe3449aa7f2677" providerId="Windows Live" clId="Web-{3F255127-27D6-9ED3-75F3-75E5D854F05E}" dt="2024-06-16T06:20:36.179" v="1078"/>
          <ac:inkMkLst>
            <pc:docMk/>
            <pc:sldMk cId="616424633" sldId="301"/>
            <ac:inkMk id="9" creationId="{3A81C688-8ABE-DB24-4208-35ABEF24948E}"/>
          </ac:inkMkLst>
        </pc:inkChg>
        <pc:inkChg chg="add">
          <ac:chgData name="Daria Kryvosheieva" userId="3bfe3449aa7f2677" providerId="Windows Live" clId="Web-{3F255127-27D6-9ED3-75F3-75E5D854F05E}" dt="2024-06-16T06:20:36.788" v="1079"/>
          <ac:inkMkLst>
            <pc:docMk/>
            <pc:sldMk cId="616424633" sldId="301"/>
            <ac:inkMk id="10" creationId="{1E679345-A3AF-EEEB-EEBD-752F3C5F5CD6}"/>
          </ac:inkMkLst>
        </pc:inkChg>
        <pc:inkChg chg="add">
          <ac:chgData name="Daria Kryvosheieva" userId="3bfe3449aa7f2677" providerId="Windows Live" clId="Web-{3F255127-27D6-9ED3-75F3-75E5D854F05E}" dt="2024-06-16T06:20:37.351" v="1080"/>
          <ac:inkMkLst>
            <pc:docMk/>
            <pc:sldMk cId="616424633" sldId="301"/>
            <ac:inkMk id="19" creationId="{8EAE6954-353B-AFDD-2D42-B470C89C03F0}"/>
          </ac:inkMkLst>
        </pc:inkChg>
        <pc:inkChg chg="add del">
          <ac:chgData name="Daria Kryvosheieva" userId="3bfe3449aa7f2677" providerId="Windows Live" clId="Web-{3F255127-27D6-9ED3-75F3-75E5D854F05E}" dt="2024-06-16T06:20:40.351" v="1082"/>
          <ac:inkMkLst>
            <pc:docMk/>
            <pc:sldMk cId="616424633" sldId="301"/>
            <ac:inkMk id="20" creationId="{552B8680-84A9-80E2-1C04-AA9326663208}"/>
          </ac:inkMkLst>
        </pc:inkChg>
        <pc:inkChg chg="add">
          <ac:chgData name="Daria Kryvosheieva" userId="3bfe3449aa7f2677" providerId="Windows Live" clId="Web-{3F255127-27D6-9ED3-75F3-75E5D854F05E}" dt="2024-06-16T06:20:44.179" v="1083"/>
          <ac:inkMkLst>
            <pc:docMk/>
            <pc:sldMk cId="616424633" sldId="301"/>
            <ac:inkMk id="21" creationId="{8BDF0B5B-3F63-327B-C0C6-830E7212E281}"/>
          </ac:inkMkLst>
        </pc:inkChg>
        <pc:inkChg chg="add">
          <ac:chgData name="Daria Kryvosheieva" userId="3bfe3449aa7f2677" providerId="Windows Live" clId="Web-{3F255127-27D6-9ED3-75F3-75E5D854F05E}" dt="2024-06-16T06:20:44.820" v="1084"/>
          <ac:inkMkLst>
            <pc:docMk/>
            <pc:sldMk cId="616424633" sldId="301"/>
            <ac:inkMk id="22" creationId="{DD13DA05-BE0B-C56A-1068-7EAF7E47AB49}"/>
          </ac:inkMkLst>
        </pc:inkChg>
        <pc:inkChg chg="add">
          <ac:chgData name="Daria Kryvosheieva" userId="3bfe3449aa7f2677" providerId="Windows Live" clId="Web-{3F255127-27D6-9ED3-75F3-75E5D854F05E}" dt="2024-06-16T06:20:45.335" v="1085"/>
          <ac:inkMkLst>
            <pc:docMk/>
            <pc:sldMk cId="616424633" sldId="301"/>
            <ac:inkMk id="23" creationId="{BB14DAC4-A07D-7566-1D01-C923C766F962}"/>
          </ac:inkMkLst>
        </pc:inkChg>
        <pc:inkChg chg="add">
          <ac:chgData name="Daria Kryvosheieva" userId="3bfe3449aa7f2677" providerId="Windows Live" clId="Web-{3F255127-27D6-9ED3-75F3-75E5D854F05E}" dt="2024-06-16T06:20:45.960" v="1086"/>
          <ac:inkMkLst>
            <pc:docMk/>
            <pc:sldMk cId="616424633" sldId="301"/>
            <ac:inkMk id="24" creationId="{485791EC-C635-DC07-585F-6D547EDA9E8F}"/>
          </ac:inkMkLst>
        </pc:inkChg>
        <pc:inkChg chg="add">
          <ac:chgData name="Daria Kryvosheieva" userId="3bfe3449aa7f2677" providerId="Windows Live" clId="Web-{3F255127-27D6-9ED3-75F3-75E5D854F05E}" dt="2024-06-16T06:20:50.292" v="1087"/>
          <ac:inkMkLst>
            <pc:docMk/>
            <pc:sldMk cId="616424633" sldId="301"/>
            <ac:inkMk id="25" creationId="{47F95F02-7886-1DD4-DFE0-B7D7DC881816}"/>
          </ac:inkMkLst>
        </pc:inkChg>
        <pc:inkChg chg="add">
          <ac:chgData name="Daria Kryvosheieva" userId="3bfe3449aa7f2677" providerId="Windows Live" clId="Web-{3F255127-27D6-9ED3-75F3-75E5D854F05E}" dt="2024-06-16T06:20:51.120" v="1088"/>
          <ac:inkMkLst>
            <pc:docMk/>
            <pc:sldMk cId="616424633" sldId="301"/>
            <ac:inkMk id="26" creationId="{8CB14615-2050-0950-3C24-8C559A6E31D0}"/>
          </ac:inkMkLst>
        </pc:inkChg>
        <pc:inkChg chg="add">
          <ac:chgData name="Daria Kryvosheieva" userId="3bfe3449aa7f2677" providerId="Windows Live" clId="Web-{3F255127-27D6-9ED3-75F3-75E5D854F05E}" dt="2024-06-16T06:20:52.026" v="1089"/>
          <ac:inkMkLst>
            <pc:docMk/>
            <pc:sldMk cId="616424633" sldId="301"/>
            <ac:inkMk id="27" creationId="{7A057AA5-86B9-33C5-1D0E-AA8AAE276810}"/>
          </ac:inkMkLst>
        </pc:inkChg>
        <pc:inkChg chg="add">
          <ac:chgData name="Daria Kryvosheieva" userId="3bfe3449aa7f2677" providerId="Windows Live" clId="Web-{3F255127-27D6-9ED3-75F3-75E5D854F05E}" dt="2024-06-16T06:20:52.323" v="1090"/>
          <ac:inkMkLst>
            <pc:docMk/>
            <pc:sldMk cId="616424633" sldId="301"/>
            <ac:inkMk id="28" creationId="{7F649393-FB8C-9DB1-5893-CBC07870E4FE}"/>
          </ac:inkMkLst>
        </pc:inkChg>
        <pc:inkChg chg="add">
          <ac:chgData name="Daria Kryvosheieva" userId="3bfe3449aa7f2677" providerId="Windows Live" clId="Web-{3F255127-27D6-9ED3-75F3-75E5D854F05E}" dt="2024-06-16T06:20:58.651" v="1091"/>
          <ac:inkMkLst>
            <pc:docMk/>
            <pc:sldMk cId="616424633" sldId="301"/>
            <ac:inkMk id="29" creationId="{8F4CE57F-283E-ED35-9230-FE6FD81B64BE}"/>
          </ac:inkMkLst>
        </pc:inkChg>
        <pc:inkChg chg="add">
          <ac:chgData name="Daria Kryvosheieva" userId="3bfe3449aa7f2677" providerId="Windows Live" clId="Web-{3F255127-27D6-9ED3-75F3-75E5D854F05E}" dt="2024-06-16T06:20:59.323" v="1092"/>
          <ac:inkMkLst>
            <pc:docMk/>
            <pc:sldMk cId="616424633" sldId="301"/>
            <ac:inkMk id="30" creationId="{B1859E7D-3F1B-67BD-9B68-8BA05EEB7813}"/>
          </ac:inkMkLst>
        </pc:inkChg>
        <pc:inkChg chg="add">
          <ac:chgData name="Daria Kryvosheieva" userId="3bfe3449aa7f2677" providerId="Windows Live" clId="Web-{3F255127-27D6-9ED3-75F3-75E5D854F05E}" dt="2024-06-16T06:20:59.870" v="1093"/>
          <ac:inkMkLst>
            <pc:docMk/>
            <pc:sldMk cId="616424633" sldId="301"/>
            <ac:inkMk id="31" creationId="{2290CAFE-4EAE-CAA2-0488-F7E19322123A}"/>
          </ac:inkMkLst>
        </pc:inkChg>
        <pc:inkChg chg="add">
          <ac:chgData name="Daria Kryvosheieva" userId="3bfe3449aa7f2677" providerId="Windows Live" clId="Web-{3F255127-27D6-9ED3-75F3-75E5D854F05E}" dt="2024-06-16T06:21:00.448" v="1094"/>
          <ac:inkMkLst>
            <pc:docMk/>
            <pc:sldMk cId="616424633" sldId="301"/>
            <ac:inkMk id="32" creationId="{84F79DFB-FA4A-AF5A-2BCF-E7AD6E941567}"/>
          </ac:inkMkLst>
        </pc:inkChg>
        <pc:inkChg chg="add del">
          <ac:chgData name="Daria Kryvosheieva" userId="3bfe3449aa7f2677" providerId="Windows Live" clId="Web-{3F255127-27D6-9ED3-75F3-75E5D854F05E}" dt="2024-06-16T06:33:12.875" v="1224"/>
          <ac:inkMkLst>
            <pc:docMk/>
            <pc:sldMk cId="616424633" sldId="301"/>
            <ac:inkMk id="33" creationId="{5A8AA1F7-36D6-3032-FA86-597889572806}"/>
          </ac:inkMkLst>
        </pc:inkChg>
        <pc:inkChg chg="add">
          <ac:chgData name="Daria Kryvosheieva" userId="3bfe3449aa7f2677" providerId="Windows Live" clId="Web-{3F255127-27D6-9ED3-75F3-75E5D854F05E}" dt="2024-06-16T06:33:19.704" v="1225"/>
          <ac:inkMkLst>
            <pc:docMk/>
            <pc:sldMk cId="616424633" sldId="301"/>
            <ac:inkMk id="34" creationId="{290D58A5-B9D0-810D-37B6-2F22164F76E0}"/>
          </ac:inkMkLst>
        </pc:inkChg>
        <pc:inkChg chg="add">
          <ac:chgData name="Daria Kryvosheieva" userId="3bfe3449aa7f2677" providerId="Windows Live" clId="Web-{3F255127-27D6-9ED3-75F3-75E5D854F05E}" dt="2024-06-16T06:33:20.126" v="1226"/>
          <ac:inkMkLst>
            <pc:docMk/>
            <pc:sldMk cId="616424633" sldId="301"/>
            <ac:inkMk id="35" creationId="{A379EE84-F453-6DB2-D1B1-32A2ECFEF7FC}"/>
          </ac:inkMkLst>
        </pc:inkChg>
        <pc:inkChg chg="add">
          <ac:chgData name="Daria Kryvosheieva" userId="3bfe3449aa7f2677" providerId="Windows Live" clId="Web-{3F255127-27D6-9ED3-75F3-75E5D854F05E}" dt="2024-06-16T07:05:03.532" v="1716"/>
          <ac:inkMkLst>
            <pc:docMk/>
            <pc:sldMk cId="616424633" sldId="301"/>
            <ac:inkMk id="36" creationId="{A0C23F70-E920-4212-63F3-CC17159E38E0}"/>
          </ac:inkMkLst>
        </pc:inkChg>
        <pc:inkChg chg="add">
          <ac:chgData name="Daria Kryvosheieva" userId="3bfe3449aa7f2677" providerId="Windows Live" clId="Web-{3F255127-27D6-9ED3-75F3-75E5D854F05E}" dt="2024-06-16T07:05:04.626" v="1717"/>
          <ac:inkMkLst>
            <pc:docMk/>
            <pc:sldMk cId="616424633" sldId="301"/>
            <ac:inkMk id="37" creationId="{D48E1A33-4462-F96B-D080-64A6DB04AB3D}"/>
          </ac:inkMkLst>
        </pc:inkChg>
        <pc:inkChg chg="add">
          <ac:chgData name="Daria Kryvosheieva" userId="3bfe3449aa7f2677" providerId="Windows Live" clId="Web-{3F255127-27D6-9ED3-75F3-75E5D854F05E}" dt="2024-06-16T07:05:04.626" v="1718"/>
          <ac:inkMkLst>
            <pc:docMk/>
            <pc:sldMk cId="616424633" sldId="301"/>
            <ac:inkMk id="38" creationId="{EA87EEBB-F18B-E4D9-E2DB-816696F49020}"/>
          </ac:inkMkLst>
        </pc:inkChg>
        <pc:inkChg chg="add">
          <ac:chgData name="Daria Kryvosheieva" userId="3bfe3449aa7f2677" providerId="Windows Live" clId="Web-{3F255127-27D6-9ED3-75F3-75E5D854F05E}" dt="2024-06-16T07:05:05.391" v="1719"/>
          <ac:inkMkLst>
            <pc:docMk/>
            <pc:sldMk cId="616424633" sldId="301"/>
            <ac:inkMk id="39" creationId="{520982D9-ABC1-3D9C-345E-3F7B0508B941}"/>
          </ac:inkMkLst>
        </pc:inkChg>
      </pc:sldChg>
      <pc:sldChg chg="addSp add replId">
        <pc:chgData name="Daria Kryvosheieva" userId="3bfe3449aa7f2677" providerId="Windows Live" clId="Web-{3F255127-27D6-9ED3-75F3-75E5D854F05E}" dt="2024-06-16T07:05:00.173" v="1715"/>
        <pc:sldMkLst>
          <pc:docMk/>
          <pc:sldMk cId="2358497567" sldId="302"/>
        </pc:sldMkLst>
        <pc:inkChg chg="add">
          <ac:chgData name="Daria Kryvosheieva" userId="3bfe3449aa7f2677" providerId="Windows Live" clId="Web-{3F255127-27D6-9ED3-75F3-75E5D854F05E}" dt="2024-06-16T06:21:50.965" v="1096"/>
          <ac:inkMkLst>
            <pc:docMk/>
            <pc:sldMk cId="2358497567" sldId="302"/>
            <ac:inkMk id="20" creationId="{E2D5AFC9-C308-1717-EBA3-E3FB9B57B9DB}"/>
          </ac:inkMkLst>
        </pc:inkChg>
        <pc:inkChg chg="add">
          <ac:chgData name="Daria Kryvosheieva" userId="3bfe3449aa7f2677" providerId="Windows Live" clId="Web-{3F255127-27D6-9ED3-75F3-75E5D854F05E}" dt="2024-06-16T06:21:52.340" v="1097"/>
          <ac:inkMkLst>
            <pc:docMk/>
            <pc:sldMk cId="2358497567" sldId="302"/>
            <ac:inkMk id="33" creationId="{4BD330A8-08FC-F4CC-3321-A1751697C74A}"/>
          </ac:inkMkLst>
        </pc:inkChg>
        <pc:inkChg chg="add">
          <ac:chgData name="Daria Kryvosheieva" userId="3bfe3449aa7f2677" providerId="Windows Live" clId="Web-{3F255127-27D6-9ED3-75F3-75E5D854F05E}" dt="2024-06-16T06:33:06.031" v="1221"/>
          <ac:inkMkLst>
            <pc:docMk/>
            <pc:sldMk cId="2358497567" sldId="302"/>
            <ac:inkMk id="34" creationId="{6FA49F0C-EA8E-1428-1BFD-20905E694901}"/>
          </ac:inkMkLst>
        </pc:inkChg>
        <pc:inkChg chg="add">
          <ac:chgData name="Daria Kryvosheieva" userId="3bfe3449aa7f2677" providerId="Windows Live" clId="Web-{3F255127-27D6-9ED3-75F3-75E5D854F05E}" dt="2024-06-16T06:33:07.469" v="1222"/>
          <ac:inkMkLst>
            <pc:docMk/>
            <pc:sldMk cId="2358497567" sldId="302"/>
            <ac:inkMk id="35" creationId="{C995ECDC-1FC6-D1A4-7466-17AFE277DBDF}"/>
          </ac:inkMkLst>
        </pc:inkChg>
        <pc:inkChg chg="add">
          <ac:chgData name="Daria Kryvosheieva" userId="3bfe3449aa7f2677" providerId="Windows Live" clId="Web-{3F255127-27D6-9ED3-75F3-75E5D854F05E}" dt="2024-06-16T07:04:54.907" v="1712"/>
          <ac:inkMkLst>
            <pc:docMk/>
            <pc:sldMk cId="2358497567" sldId="302"/>
            <ac:inkMk id="36" creationId="{416CA2D7-F565-9A77-810C-A9A560C0A02F}"/>
          </ac:inkMkLst>
        </pc:inkChg>
        <pc:inkChg chg="add">
          <ac:chgData name="Daria Kryvosheieva" userId="3bfe3449aa7f2677" providerId="Windows Live" clId="Web-{3F255127-27D6-9ED3-75F3-75E5D854F05E}" dt="2024-06-16T07:04:56.110" v="1713"/>
          <ac:inkMkLst>
            <pc:docMk/>
            <pc:sldMk cId="2358497567" sldId="302"/>
            <ac:inkMk id="37" creationId="{8A9CC0CE-D488-39CD-9FDC-BD0E81CDF7FA}"/>
          </ac:inkMkLst>
        </pc:inkChg>
        <pc:inkChg chg="add">
          <ac:chgData name="Daria Kryvosheieva" userId="3bfe3449aa7f2677" providerId="Windows Live" clId="Web-{3F255127-27D6-9ED3-75F3-75E5D854F05E}" dt="2024-06-16T07:04:56.110" v="1714"/>
          <ac:inkMkLst>
            <pc:docMk/>
            <pc:sldMk cId="2358497567" sldId="302"/>
            <ac:inkMk id="38" creationId="{8ED545C7-8BAB-2950-893C-F09799AC2F47}"/>
          </ac:inkMkLst>
        </pc:inkChg>
        <pc:inkChg chg="add">
          <ac:chgData name="Daria Kryvosheieva" userId="3bfe3449aa7f2677" providerId="Windows Live" clId="Web-{3F255127-27D6-9ED3-75F3-75E5D854F05E}" dt="2024-06-16T07:05:00.173" v="1715"/>
          <ac:inkMkLst>
            <pc:docMk/>
            <pc:sldMk cId="2358497567" sldId="302"/>
            <ac:inkMk id="39" creationId="{9B81F444-9AD5-93C4-1E09-7C1FB9D44168}"/>
          </ac:inkMkLst>
        </pc:inkChg>
      </pc:sldChg>
      <pc:sldChg chg="addSp add replId">
        <pc:chgData name="Daria Kryvosheieva" userId="3bfe3449aa7f2677" providerId="Windows Live" clId="Web-{3F255127-27D6-9ED3-75F3-75E5D854F05E}" dt="2024-06-16T07:04:44.157" v="1711"/>
        <pc:sldMkLst>
          <pc:docMk/>
          <pc:sldMk cId="904696216" sldId="303"/>
        </pc:sldMkLst>
        <pc:inkChg chg="add">
          <ac:chgData name="Daria Kryvosheieva" userId="3bfe3449aa7f2677" providerId="Windows Live" clId="Web-{3F255127-27D6-9ED3-75F3-75E5D854F05E}" dt="2024-06-16T06:27:35.473" v="1156"/>
          <ac:inkMkLst>
            <pc:docMk/>
            <pc:sldMk cId="904696216" sldId="303"/>
            <ac:inkMk id="34" creationId="{195177FB-4B63-0C55-8E49-4614F1F1412A}"/>
          </ac:inkMkLst>
        </pc:inkChg>
        <pc:inkChg chg="add">
          <ac:chgData name="Daria Kryvosheieva" userId="3bfe3449aa7f2677" providerId="Windows Live" clId="Web-{3F255127-27D6-9ED3-75F3-75E5D854F05E}" dt="2024-06-16T06:27:36.692" v="1157"/>
          <ac:inkMkLst>
            <pc:docMk/>
            <pc:sldMk cId="904696216" sldId="303"/>
            <ac:inkMk id="35" creationId="{100BBC3E-0842-2C59-CCA4-2CD010490959}"/>
          </ac:inkMkLst>
        </pc:inkChg>
        <pc:inkChg chg="add">
          <ac:chgData name="Daria Kryvosheieva" userId="3bfe3449aa7f2677" providerId="Windows Live" clId="Web-{3F255127-27D6-9ED3-75F3-75E5D854F05E}" dt="2024-06-16T06:27:42.020" v="1158"/>
          <ac:inkMkLst>
            <pc:docMk/>
            <pc:sldMk cId="904696216" sldId="303"/>
            <ac:inkMk id="36" creationId="{0F6B90A9-9F67-8291-D334-20B2B6B4D34B}"/>
          </ac:inkMkLst>
        </pc:inkChg>
        <pc:inkChg chg="add">
          <ac:chgData name="Daria Kryvosheieva" userId="3bfe3449aa7f2677" providerId="Windows Live" clId="Web-{3F255127-27D6-9ED3-75F3-75E5D854F05E}" dt="2024-06-16T06:27:42.833" v="1159"/>
          <ac:inkMkLst>
            <pc:docMk/>
            <pc:sldMk cId="904696216" sldId="303"/>
            <ac:inkMk id="37" creationId="{87154F31-28CB-F280-8A8F-4288ABF1F50D}"/>
          </ac:inkMkLst>
        </pc:inkChg>
        <pc:inkChg chg="add">
          <ac:chgData name="Daria Kryvosheieva" userId="3bfe3449aa7f2677" providerId="Windows Live" clId="Web-{3F255127-27D6-9ED3-75F3-75E5D854F05E}" dt="2024-06-16T06:27:46.911" v="1160"/>
          <ac:inkMkLst>
            <pc:docMk/>
            <pc:sldMk cId="904696216" sldId="303"/>
            <ac:inkMk id="38" creationId="{C0426372-CC9E-4989-83F3-A2369107122B}"/>
          </ac:inkMkLst>
        </pc:inkChg>
        <pc:inkChg chg="add">
          <ac:chgData name="Daria Kryvosheieva" userId="3bfe3449aa7f2677" providerId="Windows Live" clId="Web-{3F255127-27D6-9ED3-75F3-75E5D854F05E}" dt="2024-06-16T06:27:47.536" v="1161"/>
          <ac:inkMkLst>
            <pc:docMk/>
            <pc:sldMk cId="904696216" sldId="303"/>
            <ac:inkMk id="39" creationId="{BE1DD19E-2B4C-5328-BAC0-AD174BFC3FF4}"/>
          </ac:inkMkLst>
        </pc:inkChg>
        <pc:inkChg chg="add">
          <ac:chgData name="Daria Kryvosheieva" userId="3bfe3449aa7f2677" providerId="Windows Live" clId="Web-{3F255127-27D6-9ED3-75F3-75E5D854F05E}" dt="2024-06-16T06:27:59.833" v="1162"/>
          <ac:inkMkLst>
            <pc:docMk/>
            <pc:sldMk cId="904696216" sldId="303"/>
            <ac:inkMk id="40" creationId="{C22D48D3-879C-58AA-29CA-B72EEC6DD872}"/>
          </ac:inkMkLst>
        </pc:inkChg>
        <pc:inkChg chg="add">
          <ac:chgData name="Daria Kryvosheieva" userId="3bfe3449aa7f2677" providerId="Windows Live" clId="Web-{3F255127-27D6-9ED3-75F3-75E5D854F05E}" dt="2024-06-16T06:28:01.161" v="1163"/>
          <ac:inkMkLst>
            <pc:docMk/>
            <pc:sldMk cId="904696216" sldId="303"/>
            <ac:inkMk id="41" creationId="{57F63F85-5563-CC20-C330-F31665FCE452}"/>
          </ac:inkMkLst>
        </pc:inkChg>
        <pc:inkChg chg="add">
          <ac:chgData name="Daria Kryvosheieva" userId="3bfe3449aa7f2677" providerId="Windows Live" clId="Web-{3F255127-27D6-9ED3-75F3-75E5D854F05E}" dt="2024-06-16T06:32:56.953" v="1219"/>
          <ac:inkMkLst>
            <pc:docMk/>
            <pc:sldMk cId="904696216" sldId="303"/>
            <ac:inkMk id="42" creationId="{336A9765-B563-CE6F-8A9A-F74231E44A04}"/>
          </ac:inkMkLst>
        </pc:inkChg>
        <pc:inkChg chg="add">
          <ac:chgData name="Daria Kryvosheieva" userId="3bfe3449aa7f2677" providerId="Windows Live" clId="Web-{3F255127-27D6-9ED3-75F3-75E5D854F05E}" dt="2024-06-16T06:32:57.641" v="1220"/>
          <ac:inkMkLst>
            <pc:docMk/>
            <pc:sldMk cId="904696216" sldId="303"/>
            <ac:inkMk id="43" creationId="{D6C5740E-D70C-312C-021E-E0AC30786059}"/>
          </ac:inkMkLst>
        </pc:inkChg>
        <pc:inkChg chg="add">
          <ac:chgData name="Daria Kryvosheieva" userId="3bfe3449aa7f2677" providerId="Windows Live" clId="Web-{3F255127-27D6-9ED3-75F3-75E5D854F05E}" dt="2024-06-16T07:04:39.797" v="1707"/>
          <ac:inkMkLst>
            <pc:docMk/>
            <pc:sldMk cId="904696216" sldId="303"/>
            <ac:inkMk id="44" creationId="{5354AD5C-20F1-C2A3-EA7B-95075A7D5C48}"/>
          </ac:inkMkLst>
        </pc:inkChg>
        <pc:inkChg chg="add">
          <ac:chgData name="Daria Kryvosheieva" userId="3bfe3449aa7f2677" providerId="Windows Live" clId="Web-{3F255127-27D6-9ED3-75F3-75E5D854F05E}" dt="2024-06-16T07:04:40.422" v="1708"/>
          <ac:inkMkLst>
            <pc:docMk/>
            <pc:sldMk cId="904696216" sldId="303"/>
            <ac:inkMk id="45" creationId="{47B0F4E0-79E8-9F11-B91B-6F9B57055018}"/>
          </ac:inkMkLst>
        </pc:inkChg>
        <pc:inkChg chg="add">
          <ac:chgData name="Daria Kryvosheieva" userId="3bfe3449aa7f2677" providerId="Windows Live" clId="Web-{3F255127-27D6-9ED3-75F3-75E5D854F05E}" dt="2024-06-16T07:04:40.438" v="1709"/>
          <ac:inkMkLst>
            <pc:docMk/>
            <pc:sldMk cId="904696216" sldId="303"/>
            <ac:inkMk id="46" creationId="{CF1BCADC-6C67-639D-969B-214C6CDF3652}"/>
          </ac:inkMkLst>
        </pc:inkChg>
        <pc:inkChg chg="add">
          <ac:chgData name="Daria Kryvosheieva" userId="3bfe3449aa7f2677" providerId="Windows Live" clId="Web-{3F255127-27D6-9ED3-75F3-75E5D854F05E}" dt="2024-06-16T07:04:40.438" v="1710"/>
          <ac:inkMkLst>
            <pc:docMk/>
            <pc:sldMk cId="904696216" sldId="303"/>
            <ac:inkMk id="47" creationId="{1B32B620-0EDA-D80F-B861-F2693382C3B5}"/>
          </ac:inkMkLst>
        </pc:inkChg>
        <pc:inkChg chg="add">
          <ac:chgData name="Daria Kryvosheieva" userId="3bfe3449aa7f2677" providerId="Windows Live" clId="Web-{3F255127-27D6-9ED3-75F3-75E5D854F05E}" dt="2024-06-16T07:04:44.157" v="1711"/>
          <ac:inkMkLst>
            <pc:docMk/>
            <pc:sldMk cId="904696216" sldId="303"/>
            <ac:inkMk id="48" creationId="{34BF8D6D-06C8-C718-477B-99E0C0A18199}"/>
          </ac:inkMkLst>
        </pc:inkChg>
      </pc:sldChg>
      <pc:sldChg chg="addSp delSp modSp new">
        <pc:chgData name="Daria Kryvosheieva" userId="3bfe3449aa7f2677" providerId="Windows Live" clId="Web-{3F255127-27D6-9ED3-75F3-75E5D854F05E}" dt="2024-06-16T06:26:46.019" v="1155" actId="1076"/>
        <pc:sldMkLst>
          <pc:docMk/>
          <pc:sldMk cId="43996267" sldId="304"/>
        </pc:sldMkLst>
        <pc:spChg chg="add mod">
          <ac:chgData name="Daria Kryvosheieva" userId="3bfe3449aa7f2677" providerId="Windows Live" clId="Web-{3F255127-27D6-9ED3-75F3-75E5D854F05E}" dt="2024-06-16T06:26:46.019" v="1155" actId="1076"/>
          <ac:spMkLst>
            <pc:docMk/>
            <pc:sldMk cId="43996267" sldId="304"/>
            <ac:spMk id="5" creationId="{582B86D9-A794-7C85-F44D-779FC2D8F15A}"/>
          </ac:spMkLst>
        </pc:spChg>
        <pc:picChg chg="add mod">
          <ac:chgData name="Daria Kryvosheieva" userId="3bfe3449aa7f2677" providerId="Windows Live" clId="Web-{3F255127-27D6-9ED3-75F3-75E5D854F05E}" dt="2024-06-16T06:24:22.328" v="1108" actId="1076"/>
          <ac:picMkLst>
            <pc:docMk/>
            <pc:sldMk cId="43996267" sldId="304"/>
            <ac:picMk id="3" creationId="{9ED4DD66-5907-8A73-D613-B76AB0D85B75}"/>
          </ac:picMkLst>
        </pc:picChg>
        <pc:inkChg chg="add del">
          <ac:chgData name="Daria Kryvosheieva" userId="3bfe3449aa7f2677" providerId="Windows Live" clId="Web-{3F255127-27D6-9ED3-75F3-75E5D854F05E}" dt="2024-06-16T06:23:40.014" v="1101"/>
          <ac:inkMkLst>
            <pc:docMk/>
            <pc:sldMk cId="43996267" sldId="304"/>
            <ac:inkMk id="2" creationId="{489ADDEE-BC28-8E7D-9DB5-10755DDE8302}"/>
          </ac:inkMkLst>
        </pc:inkChg>
        <pc:inkChg chg="add">
          <ac:chgData name="Daria Kryvosheieva" userId="3bfe3449aa7f2677" providerId="Windows Live" clId="Web-{3F255127-27D6-9ED3-75F3-75E5D854F05E}" dt="2024-06-16T06:24:29.031" v="1109"/>
          <ac:inkMkLst>
            <pc:docMk/>
            <pc:sldMk cId="43996267" sldId="304"/>
            <ac:inkMk id="4" creationId="{18BF3D8A-ADB4-C52D-7C51-213F0FDD228E}"/>
          </ac:inkMkLst>
        </pc:inkChg>
        <pc:inkChg chg="add del">
          <ac:chgData name="Daria Kryvosheieva" userId="3bfe3449aa7f2677" providerId="Windows Live" clId="Web-{3F255127-27D6-9ED3-75F3-75E5D854F05E}" dt="2024-06-16T06:25:14.767" v="1112"/>
          <ac:inkMkLst>
            <pc:docMk/>
            <pc:sldMk cId="43996267" sldId="304"/>
            <ac:inkMk id="6" creationId="{701CDAA2-4D38-D6B9-04AF-9C40B8711CFF}"/>
          </ac:inkMkLst>
        </pc:inkChg>
      </pc:sldChg>
      <pc:sldChg chg="addSp add replId">
        <pc:chgData name="Daria Kryvosheieva" userId="3bfe3449aa7f2677" providerId="Windows Live" clId="Web-{3F255127-27D6-9ED3-75F3-75E5D854F05E}" dt="2024-06-16T07:04:29.656" v="1706"/>
        <pc:sldMkLst>
          <pc:docMk/>
          <pc:sldMk cId="4243126556" sldId="305"/>
        </pc:sldMkLst>
        <pc:inkChg chg="add">
          <ac:chgData name="Daria Kryvosheieva" userId="3bfe3449aa7f2677" providerId="Windows Live" clId="Web-{3F255127-27D6-9ED3-75F3-75E5D854F05E}" dt="2024-06-16T06:28:20.381" v="1165"/>
          <ac:inkMkLst>
            <pc:docMk/>
            <pc:sldMk cId="4243126556" sldId="305"/>
            <ac:inkMk id="42" creationId="{B55BB737-DDFC-03E2-2F66-E37DFE629F8C}"/>
          </ac:inkMkLst>
        </pc:inkChg>
        <pc:inkChg chg="add">
          <ac:chgData name="Daria Kryvosheieva" userId="3bfe3449aa7f2677" providerId="Windows Live" clId="Web-{3F255127-27D6-9ED3-75F3-75E5D854F05E}" dt="2024-06-16T06:28:22.568" v="1166"/>
          <ac:inkMkLst>
            <pc:docMk/>
            <pc:sldMk cId="4243126556" sldId="305"/>
            <ac:inkMk id="43" creationId="{83CEEC7C-64D2-C4C2-D7B1-605DA4A12D9A}"/>
          </ac:inkMkLst>
        </pc:inkChg>
        <pc:inkChg chg="add">
          <ac:chgData name="Daria Kryvosheieva" userId="3bfe3449aa7f2677" providerId="Windows Live" clId="Web-{3F255127-27D6-9ED3-75F3-75E5D854F05E}" dt="2024-06-16T06:31:24.967" v="1193"/>
          <ac:inkMkLst>
            <pc:docMk/>
            <pc:sldMk cId="4243126556" sldId="305"/>
            <ac:inkMk id="44" creationId="{CD70A865-317B-ED0A-30BE-0B264E38A1DD}"/>
          </ac:inkMkLst>
        </pc:inkChg>
        <pc:inkChg chg="add">
          <ac:chgData name="Daria Kryvosheieva" userId="3bfe3449aa7f2677" providerId="Windows Live" clId="Web-{3F255127-27D6-9ED3-75F3-75E5D854F05E}" dt="2024-06-16T06:31:26.560" v="1194"/>
          <ac:inkMkLst>
            <pc:docMk/>
            <pc:sldMk cId="4243126556" sldId="305"/>
            <ac:inkMk id="45" creationId="{2A3B5E38-9670-7A66-9A50-C353EF97FF31}"/>
          </ac:inkMkLst>
        </pc:inkChg>
        <pc:inkChg chg="add">
          <ac:chgData name="Daria Kryvosheieva" userId="3bfe3449aa7f2677" providerId="Windows Live" clId="Web-{3F255127-27D6-9ED3-75F3-75E5D854F05E}" dt="2024-06-16T06:32:49.437" v="1217"/>
          <ac:inkMkLst>
            <pc:docMk/>
            <pc:sldMk cId="4243126556" sldId="305"/>
            <ac:inkMk id="46" creationId="{2775AE3E-7EF7-3C31-6F65-35D2726011F2}"/>
          </ac:inkMkLst>
        </pc:inkChg>
        <pc:inkChg chg="add">
          <ac:chgData name="Daria Kryvosheieva" userId="3bfe3449aa7f2677" providerId="Windows Live" clId="Web-{3F255127-27D6-9ED3-75F3-75E5D854F05E}" dt="2024-06-16T06:32:50.797" v="1218"/>
          <ac:inkMkLst>
            <pc:docMk/>
            <pc:sldMk cId="4243126556" sldId="305"/>
            <ac:inkMk id="47" creationId="{8C869E7A-8961-F32B-6C06-7282F5204D41}"/>
          </ac:inkMkLst>
        </pc:inkChg>
        <pc:inkChg chg="add">
          <ac:chgData name="Daria Kryvosheieva" userId="3bfe3449aa7f2677" providerId="Windows Live" clId="Web-{3F255127-27D6-9ED3-75F3-75E5D854F05E}" dt="2024-06-16T07:04:25.125" v="1703"/>
          <ac:inkMkLst>
            <pc:docMk/>
            <pc:sldMk cId="4243126556" sldId="305"/>
            <ac:inkMk id="48" creationId="{24B2F6C2-06F4-4D93-9F65-78C3DCF63FFE}"/>
          </ac:inkMkLst>
        </pc:inkChg>
        <pc:inkChg chg="add">
          <ac:chgData name="Daria Kryvosheieva" userId="3bfe3449aa7f2677" providerId="Windows Live" clId="Web-{3F255127-27D6-9ED3-75F3-75E5D854F05E}" dt="2024-06-16T07:04:26.219" v="1704"/>
          <ac:inkMkLst>
            <pc:docMk/>
            <pc:sldMk cId="4243126556" sldId="305"/>
            <ac:inkMk id="49" creationId="{5EF11A3C-EF61-1EF7-8332-CEDF7D9BA2CC}"/>
          </ac:inkMkLst>
        </pc:inkChg>
        <pc:inkChg chg="add">
          <ac:chgData name="Daria Kryvosheieva" userId="3bfe3449aa7f2677" providerId="Windows Live" clId="Web-{3F255127-27D6-9ED3-75F3-75E5D854F05E}" dt="2024-06-16T07:04:26.219" v="1705"/>
          <ac:inkMkLst>
            <pc:docMk/>
            <pc:sldMk cId="4243126556" sldId="305"/>
            <ac:inkMk id="50" creationId="{0784346D-EDEE-BD4D-BAB9-5526FF8B4AB9}"/>
          </ac:inkMkLst>
        </pc:inkChg>
        <pc:inkChg chg="add">
          <ac:chgData name="Daria Kryvosheieva" userId="3bfe3449aa7f2677" providerId="Windows Live" clId="Web-{3F255127-27D6-9ED3-75F3-75E5D854F05E}" dt="2024-06-16T07:04:29.656" v="1706"/>
          <ac:inkMkLst>
            <pc:docMk/>
            <pc:sldMk cId="4243126556" sldId="305"/>
            <ac:inkMk id="51" creationId="{E25C2601-7679-6B64-2678-C0D0EA014D34}"/>
          </ac:inkMkLst>
        </pc:inkChg>
      </pc:sldChg>
      <pc:sldChg chg="addSp delSp add replId">
        <pc:chgData name="Daria Kryvosheieva" userId="3bfe3449aa7f2677" providerId="Windows Live" clId="Web-{3F255127-27D6-9ED3-75F3-75E5D854F05E}" dt="2024-06-16T07:04:17.797" v="1702"/>
        <pc:sldMkLst>
          <pc:docMk/>
          <pc:sldMk cId="3134242936" sldId="306"/>
        </pc:sldMkLst>
        <pc:inkChg chg="add">
          <ac:chgData name="Daria Kryvosheieva" userId="3bfe3449aa7f2677" providerId="Windows Live" clId="Web-{3F255127-27D6-9ED3-75F3-75E5D854F05E}" dt="2024-06-16T06:28:38.322" v="1168"/>
          <ac:inkMkLst>
            <pc:docMk/>
            <pc:sldMk cId="3134242936" sldId="306"/>
            <ac:inkMk id="44" creationId="{7F4C9A13-CBFA-0B91-13C2-536D7AF1BE77}"/>
          </ac:inkMkLst>
        </pc:inkChg>
        <pc:inkChg chg="add">
          <ac:chgData name="Daria Kryvosheieva" userId="3bfe3449aa7f2677" providerId="Windows Live" clId="Web-{3F255127-27D6-9ED3-75F3-75E5D854F05E}" dt="2024-06-16T06:28:39.634" v="1169"/>
          <ac:inkMkLst>
            <pc:docMk/>
            <pc:sldMk cId="3134242936" sldId="306"/>
            <ac:inkMk id="45" creationId="{1885C31C-F0FE-7CBE-7755-41E5CFE5A4F0}"/>
          </ac:inkMkLst>
        </pc:inkChg>
        <pc:inkChg chg="add">
          <ac:chgData name="Daria Kryvosheieva" userId="3bfe3449aa7f2677" providerId="Windows Live" clId="Web-{3F255127-27D6-9ED3-75F3-75E5D854F05E}" dt="2024-06-16T06:31:29.154" v="1195"/>
          <ac:inkMkLst>
            <pc:docMk/>
            <pc:sldMk cId="3134242936" sldId="306"/>
            <ac:inkMk id="46" creationId="{18D61FD5-A9D7-7CB0-0633-A280629D8AAD}"/>
          </ac:inkMkLst>
        </pc:inkChg>
        <pc:inkChg chg="add">
          <ac:chgData name="Daria Kryvosheieva" userId="3bfe3449aa7f2677" providerId="Windows Live" clId="Web-{3F255127-27D6-9ED3-75F3-75E5D854F05E}" dt="2024-06-16T06:31:30.310" v="1196"/>
          <ac:inkMkLst>
            <pc:docMk/>
            <pc:sldMk cId="3134242936" sldId="306"/>
            <ac:inkMk id="47" creationId="{CFA1F2AF-F0F0-0F77-BE7D-AFF8244FC177}"/>
          </ac:inkMkLst>
        </pc:inkChg>
        <pc:inkChg chg="add">
          <ac:chgData name="Daria Kryvosheieva" userId="3bfe3449aa7f2677" providerId="Windows Live" clId="Web-{3F255127-27D6-9ED3-75F3-75E5D854F05E}" dt="2024-06-16T06:32:42.359" v="1215"/>
          <ac:inkMkLst>
            <pc:docMk/>
            <pc:sldMk cId="3134242936" sldId="306"/>
            <ac:inkMk id="48" creationId="{DB172458-8C1D-1B15-DD2B-F297F0C7C2BE}"/>
          </ac:inkMkLst>
        </pc:inkChg>
        <pc:inkChg chg="add">
          <ac:chgData name="Daria Kryvosheieva" userId="3bfe3449aa7f2677" providerId="Windows Live" clId="Web-{3F255127-27D6-9ED3-75F3-75E5D854F05E}" dt="2024-06-16T06:32:43.843" v="1216"/>
          <ac:inkMkLst>
            <pc:docMk/>
            <pc:sldMk cId="3134242936" sldId="306"/>
            <ac:inkMk id="49" creationId="{0A5FC7BE-44DF-636D-8237-9D6C1C24D664}"/>
          </ac:inkMkLst>
        </pc:inkChg>
        <pc:inkChg chg="add del">
          <ac:chgData name="Daria Kryvosheieva" userId="3bfe3449aa7f2677" providerId="Windows Live" clId="Web-{3F255127-27D6-9ED3-75F3-75E5D854F05E}" dt="2024-06-16T07:04:09.343" v="1698"/>
          <ac:inkMkLst>
            <pc:docMk/>
            <pc:sldMk cId="3134242936" sldId="306"/>
            <ac:inkMk id="50" creationId="{54EA52A3-9C5F-DA7D-2ECE-A73973388DFD}"/>
          </ac:inkMkLst>
        </pc:inkChg>
        <pc:inkChg chg="add">
          <ac:chgData name="Daria Kryvosheieva" userId="3bfe3449aa7f2677" providerId="Windows Live" clId="Web-{3F255127-27D6-9ED3-75F3-75E5D854F05E}" dt="2024-06-16T07:04:16.718" v="1699"/>
          <ac:inkMkLst>
            <pc:docMk/>
            <pc:sldMk cId="3134242936" sldId="306"/>
            <ac:inkMk id="51" creationId="{9E9DEFED-E3D7-DA50-D5DE-54AE279A17C6}"/>
          </ac:inkMkLst>
        </pc:inkChg>
        <pc:inkChg chg="add">
          <ac:chgData name="Daria Kryvosheieva" userId="3bfe3449aa7f2677" providerId="Windows Live" clId="Web-{3F255127-27D6-9ED3-75F3-75E5D854F05E}" dt="2024-06-16T07:04:16.734" v="1700"/>
          <ac:inkMkLst>
            <pc:docMk/>
            <pc:sldMk cId="3134242936" sldId="306"/>
            <ac:inkMk id="52" creationId="{4FC50F92-B0CB-7367-7E4C-A90B05B452D9}"/>
          </ac:inkMkLst>
        </pc:inkChg>
        <pc:inkChg chg="add">
          <ac:chgData name="Daria Kryvosheieva" userId="3bfe3449aa7f2677" providerId="Windows Live" clId="Web-{3F255127-27D6-9ED3-75F3-75E5D854F05E}" dt="2024-06-16T07:04:17.047" v="1701"/>
          <ac:inkMkLst>
            <pc:docMk/>
            <pc:sldMk cId="3134242936" sldId="306"/>
            <ac:inkMk id="53" creationId="{21F108BB-ED5F-9304-73A0-16D972F46B51}"/>
          </ac:inkMkLst>
        </pc:inkChg>
        <pc:inkChg chg="add">
          <ac:chgData name="Daria Kryvosheieva" userId="3bfe3449aa7f2677" providerId="Windows Live" clId="Web-{3F255127-27D6-9ED3-75F3-75E5D854F05E}" dt="2024-06-16T07:04:17.797" v="1702"/>
          <ac:inkMkLst>
            <pc:docMk/>
            <pc:sldMk cId="3134242936" sldId="306"/>
            <ac:inkMk id="54" creationId="{69D4DE08-A08A-7190-F7D0-122D6EC23824}"/>
          </ac:inkMkLst>
        </pc:inkChg>
      </pc:sldChg>
      <pc:sldChg chg="addSp delSp add replId">
        <pc:chgData name="Daria Kryvosheieva" userId="3bfe3449aa7f2677" providerId="Windows Live" clId="Web-{3F255127-27D6-9ED3-75F3-75E5D854F05E}" dt="2024-06-16T07:02:15.653" v="1696"/>
        <pc:sldMkLst>
          <pc:docMk/>
          <pc:sldMk cId="2500615958" sldId="307"/>
        </pc:sldMkLst>
        <pc:inkChg chg="add">
          <ac:chgData name="Daria Kryvosheieva" userId="3bfe3449aa7f2677" providerId="Windows Live" clId="Web-{3F255127-27D6-9ED3-75F3-75E5D854F05E}" dt="2024-06-16T06:29:03.260" v="1171"/>
          <ac:inkMkLst>
            <pc:docMk/>
            <pc:sldMk cId="2500615958" sldId="307"/>
            <ac:inkMk id="46" creationId="{17324622-F69F-058F-CEE4-B90DB69EFA20}"/>
          </ac:inkMkLst>
        </pc:inkChg>
        <pc:inkChg chg="add">
          <ac:chgData name="Daria Kryvosheieva" userId="3bfe3449aa7f2677" providerId="Windows Live" clId="Web-{3F255127-27D6-9ED3-75F3-75E5D854F05E}" dt="2024-06-16T06:29:05.151" v="1172"/>
          <ac:inkMkLst>
            <pc:docMk/>
            <pc:sldMk cId="2500615958" sldId="307"/>
            <ac:inkMk id="47" creationId="{E215EC25-8C54-9BCA-4EAD-D7E888131349}"/>
          </ac:inkMkLst>
        </pc:inkChg>
        <pc:inkChg chg="add">
          <ac:chgData name="Daria Kryvosheieva" userId="3bfe3449aa7f2677" providerId="Windows Live" clId="Web-{3F255127-27D6-9ED3-75F3-75E5D854F05E}" dt="2024-06-16T06:29:14.635" v="1173"/>
          <ac:inkMkLst>
            <pc:docMk/>
            <pc:sldMk cId="2500615958" sldId="307"/>
            <ac:inkMk id="48" creationId="{FBD4FD53-0EBD-CDD6-6644-1A93E7C358B9}"/>
          </ac:inkMkLst>
        </pc:inkChg>
        <pc:inkChg chg="add">
          <ac:chgData name="Daria Kryvosheieva" userId="3bfe3449aa7f2677" providerId="Windows Live" clId="Web-{3F255127-27D6-9ED3-75F3-75E5D854F05E}" dt="2024-06-16T06:29:15.667" v="1174"/>
          <ac:inkMkLst>
            <pc:docMk/>
            <pc:sldMk cId="2500615958" sldId="307"/>
            <ac:inkMk id="49" creationId="{94841C03-9AFC-C9D2-6CFD-769534F388A1}"/>
          </ac:inkMkLst>
        </pc:inkChg>
        <pc:inkChg chg="add">
          <ac:chgData name="Daria Kryvosheieva" userId="3bfe3449aa7f2677" providerId="Windows Live" clId="Web-{3F255127-27D6-9ED3-75F3-75E5D854F05E}" dt="2024-06-16T06:29:16.479" v="1175"/>
          <ac:inkMkLst>
            <pc:docMk/>
            <pc:sldMk cId="2500615958" sldId="307"/>
            <ac:inkMk id="50" creationId="{508C9734-4C81-6443-CF05-8A64B4A4B937}"/>
          </ac:inkMkLst>
        </pc:inkChg>
        <pc:inkChg chg="add">
          <ac:chgData name="Daria Kryvosheieva" userId="3bfe3449aa7f2677" providerId="Windows Live" clId="Web-{3F255127-27D6-9ED3-75F3-75E5D854F05E}" dt="2024-06-16T06:31:33.264" v="1197"/>
          <ac:inkMkLst>
            <pc:docMk/>
            <pc:sldMk cId="2500615958" sldId="307"/>
            <ac:inkMk id="51" creationId="{56D92867-47D8-F9B8-30DB-D90C2B10EF4D}"/>
          </ac:inkMkLst>
        </pc:inkChg>
        <pc:inkChg chg="add">
          <ac:chgData name="Daria Kryvosheieva" userId="3bfe3449aa7f2677" providerId="Windows Live" clId="Web-{3F255127-27D6-9ED3-75F3-75E5D854F05E}" dt="2024-06-16T06:31:34.311" v="1198"/>
          <ac:inkMkLst>
            <pc:docMk/>
            <pc:sldMk cId="2500615958" sldId="307"/>
            <ac:inkMk id="52" creationId="{6E665495-31EB-A28C-9E2B-3A8CDE460437}"/>
          </ac:inkMkLst>
        </pc:inkChg>
        <pc:inkChg chg="add">
          <ac:chgData name="Daria Kryvosheieva" userId="3bfe3449aa7f2677" providerId="Windows Live" clId="Web-{3F255127-27D6-9ED3-75F3-75E5D854F05E}" dt="2024-06-16T06:32:33.390" v="1213"/>
          <ac:inkMkLst>
            <pc:docMk/>
            <pc:sldMk cId="2500615958" sldId="307"/>
            <ac:inkMk id="53" creationId="{FCADBF69-E87F-1945-9F8B-910460F0A488}"/>
          </ac:inkMkLst>
        </pc:inkChg>
        <pc:inkChg chg="add">
          <ac:chgData name="Daria Kryvosheieva" userId="3bfe3449aa7f2677" providerId="Windows Live" clId="Web-{3F255127-27D6-9ED3-75F3-75E5D854F05E}" dt="2024-06-16T06:32:36.468" v="1214"/>
          <ac:inkMkLst>
            <pc:docMk/>
            <pc:sldMk cId="2500615958" sldId="307"/>
            <ac:inkMk id="54" creationId="{8D0489F6-E499-F2DC-8C07-F7B0705F2B4C}"/>
          </ac:inkMkLst>
        </pc:inkChg>
        <pc:inkChg chg="add del">
          <ac:chgData name="Daria Kryvosheieva" userId="3bfe3449aa7f2677" providerId="Windows Live" clId="Web-{3F255127-27D6-9ED3-75F3-75E5D854F05E}" dt="2024-06-16T07:02:09.434" v="1692"/>
          <ac:inkMkLst>
            <pc:docMk/>
            <pc:sldMk cId="2500615958" sldId="307"/>
            <ac:inkMk id="55" creationId="{520A6938-1CAC-60D0-76AE-F4910F219EE9}"/>
          </ac:inkMkLst>
        </pc:inkChg>
        <pc:inkChg chg="add">
          <ac:chgData name="Daria Kryvosheieva" userId="3bfe3449aa7f2677" providerId="Windows Live" clId="Web-{3F255127-27D6-9ED3-75F3-75E5D854F05E}" dt="2024-06-16T07:02:13.731" v="1693"/>
          <ac:inkMkLst>
            <pc:docMk/>
            <pc:sldMk cId="2500615958" sldId="307"/>
            <ac:inkMk id="56" creationId="{DC9EC560-9721-9FFC-DA64-B1DF1E52524F}"/>
          </ac:inkMkLst>
        </pc:inkChg>
        <pc:inkChg chg="add">
          <ac:chgData name="Daria Kryvosheieva" userId="3bfe3449aa7f2677" providerId="Windows Live" clId="Web-{3F255127-27D6-9ED3-75F3-75E5D854F05E}" dt="2024-06-16T07:02:14.887" v="1694"/>
          <ac:inkMkLst>
            <pc:docMk/>
            <pc:sldMk cId="2500615958" sldId="307"/>
            <ac:inkMk id="57" creationId="{13C14ECE-6ED1-2EB9-3A5F-A7B7E68777EA}"/>
          </ac:inkMkLst>
        </pc:inkChg>
        <pc:inkChg chg="add">
          <ac:chgData name="Daria Kryvosheieva" userId="3bfe3449aa7f2677" providerId="Windows Live" clId="Web-{3F255127-27D6-9ED3-75F3-75E5D854F05E}" dt="2024-06-16T07:02:14.887" v="1695"/>
          <ac:inkMkLst>
            <pc:docMk/>
            <pc:sldMk cId="2500615958" sldId="307"/>
            <ac:inkMk id="58" creationId="{E665EC04-B253-5FB7-D4DC-741254290EEF}"/>
          </ac:inkMkLst>
        </pc:inkChg>
        <pc:inkChg chg="add">
          <ac:chgData name="Daria Kryvosheieva" userId="3bfe3449aa7f2677" providerId="Windows Live" clId="Web-{3F255127-27D6-9ED3-75F3-75E5D854F05E}" dt="2024-06-16T07:02:15.653" v="1696"/>
          <ac:inkMkLst>
            <pc:docMk/>
            <pc:sldMk cId="2500615958" sldId="307"/>
            <ac:inkMk id="59" creationId="{0ADD8151-EE5E-3E73-922A-CA66F0D797B1}"/>
          </ac:inkMkLst>
        </pc:inkChg>
      </pc:sldChg>
      <pc:sldChg chg="addSp delSp add replId">
        <pc:chgData name="Daria Kryvosheieva" userId="3bfe3449aa7f2677" providerId="Windows Live" clId="Web-{3F255127-27D6-9ED3-75F3-75E5D854F05E}" dt="2024-06-16T07:02:02.559" v="1690"/>
        <pc:sldMkLst>
          <pc:docMk/>
          <pc:sldMk cId="3112907328" sldId="308"/>
        </pc:sldMkLst>
        <pc:inkChg chg="add">
          <ac:chgData name="Daria Kryvosheieva" userId="3bfe3449aa7f2677" providerId="Windows Live" clId="Web-{3F255127-27D6-9ED3-75F3-75E5D854F05E}" dt="2024-06-16T06:29:27.995" v="1177"/>
          <ac:inkMkLst>
            <pc:docMk/>
            <pc:sldMk cId="3112907328" sldId="308"/>
            <ac:inkMk id="51" creationId="{5723B349-1E32-0F17-B0EA-B5DF9FBE44C7}"/>
          </ac:inkMkLst>
        </pc:inkChg>
        <pc:inkChg chg="add">
          <ac:chgData name="Daria Kryvosheieva" userId="3bfe3449aa7f2677" providerId="Windows Live" clId="Web-{3F255127-27D6-9ED3-75F3-75E5D854F05E}" dt="2024-06-16T06:29:29.073" v="1178"/>
          <ac:inkMkLst>
            <pc:docMk/>
            <pc:sldMk cId="3112907328" sldId="308"/>
            <ac:inkMk id="52" creationId="{7FDDC438-983B-E597-A2F0-EF7D0F21C8A5}"/>
          </ac:inkMkLst>
        </pc:inkChg>
        <pc:inkChg chg="add">
          <ac:chgData name="Daria Kryvosheieva" userId="3bfe3449aa7f2677" providerId="Windows Live" clId="Web-{3F255127-27D6-9ED3-75F3-75E5D854F05E}" dt="2024-06-16T06:29:38.839" v="1179"/>
          <ac:inkMkLst>
            <pc:docMk/>
            <pc:sldMk cId="3112907328" sldId="308"/>
            <ac:inkMk id="53" creationId="{97168586-4BC5-19DF-5B96-0B59042EB7CE}"/>
          </ac:inkMkLst>
        </pc:inkChg>
        <pc:inkChg chg="add">
          <ac:chgData name="Daria Kryvosheieva" userId="3bfe3449aa7f2677" providerId="Windows Live" clId="Web-{3F255127-27D6-9ED3-75F3-75E5D854F05E}" dt="2024-06-16T06:31:36.967" v="1199"/>
          <ac:inkMkLst>
            <pc:docMk/>
            <pc:sldMk cId="3112907328" sldId="308"/>
            <ac:inkMk id="54" creationId="{876F6EDF-9EB8-9161-0C74-D50586A633FC}"/>
          </ac:inkMkLst>
        </pc:inkChg>
        <pc:inkChg chg="add">
          <ac:chgData name="Daria Kryvosheieva" userId="3bfe3449aa7f2677" providerId="Windows Live" clId="Web-{3F255127-27D6-9ED3-75F3-75E5D854F05E}" dt="2024-06-16T06:31:37.904" v="1200"/>
          <ac:inkMkLst>
            <pc:docMk/>
            <pc:sldMk cId="3112907328" sldId="308"/>
            <ac:inkMk id="55" creationId="{EFB8F4B0-B93F-0AD6-0DCE-E92CBCA7539A}"/>
          </ac:inkMkLst>
        </pc:inkChg>
        <pc:inkChg chg="add">
          <ac:chgData name="Daria Kryvosheieva" userId="3bfe3449aa7f2677" providerId="Windows Live" clId="Web-{3F255127-27D6-9ED3-75F3-75E5D854F05E}" dt="2024-06-16T06:32:28.156" v="1211"/>
          <ac:inkMkLst>
            <pc:docMk/>
            <pc:sldMk cId="3112907328" sldId="308"/>
            <ac:inkMk id="56" creationId="{E709E39E-5A17-AD1C-F35E-3701A0F3CE2E}"/>
          </ac:inkMkLst>
        </pc:inkChg>
        <pc:inkChg chg="add">
          <ac:chgData name="Daria Kryvosheieva" userId="3bfe3449aa7f2677" providerId="Windows Live" clId="Web-{3F255127-27D6-9ED3-75F3-75E5D854F05E}" dt="2024-06-16T06:32:29.577" v="1212"/>
          <ac:inkMkLst>
            <pc:docMk/>
            <pc:sldMk cId="3112907328" sldId="308"/>
            <ac:inkMk id="57" creationId="{1BE1204C-BE2D-06BB-77AA-0D8360B11228}"/>
          </ac:inkMkLst>
        </pc:inkChg>
        <pc:inkChg chg="add">
          <ac:chgData name="Daria Kryvosheieva" userId="3bfe3449aa7f2677" providerId="Windows Live" clId="Web-{3F255127-27D6-9ED3-75F3-75E5D854F05E}" dt="2024-06-16T07:01:54.809" v="1685"/>
          <ac:inkMkLst>
            <pc:docMk/>
            <pc:sldMk cId="3112907328" sldId="308"/>
            <ac:inkMk id="58" creationId="{C1A98123-F514-BEAD-EE70-927D486D98A6}"/>
          </ac:inkMkLst>
        </pc:inkChg>
        <pc:inkChg chg="add">
          <ac:chgData name="Daria Kryvosheieva" userId="3bfe3449aa7f2677" providerId="Windows Live" clId="Web-{3F255127-27D6-9ED3-75F3-75E5D854F05E}" dt="2024-06-16T07:01:55.481" v="1686"/>
          <ac:inkMkLst>
            <pc:docMk/>
            <pc:sldMk cId="3112907328" sldId="308"/>
            <ac:inkMk id="59" creationId="{E113BCC0-B7D7-DF96-824D-2FD456A31F7F}"/>
          </ac:inkMkLst>
        </pc:inkChg>
        <pc:inkChg chg="add">
          <ac:chgData name="Daria Kryvosheieva" userId="3bfe3449aa7f2677" providerId="Windows Live" clId="Web-{3F255127-27D6-9ED3-75F3-75E5D854F05E}" dt="2024-06-16T07:01:59.496" v="1687"/>
          <ac:inkMkLst>
            <pc:docMk/>
            <pc:sldMk cId="3112907328" sldId="308"/>
            <ac:inkMk id="60" creationId="{92D83AD6-1D34-067A-097C-B848ABAAAFE5}"/>
          </ac:inkMkLst>
        </pc:inkChg>
        <pc:inkChg chg="add del">
          <ac:chgData name="Daria Kryvosheieva" userId="3bfe3449aa7f2677" providerId="Windows Live" clId="Web-{3F255127-27D6-9ED3-75F3-75E5D854F05E}" dt="2024-06-16T07:01:59.668" v="1689"/>
          <ac:inkMkLst>
            <pc:docMk/>
            <pc:sldMk cId="3112907328" sldId="308"/>
            <ac:inkMk id="61" creationId="{1E76EE9E-DA61-CB66-3F59-97C5E83E318E}"/>
          </ac:inkMkLst>
        </pc:inkChg>
        <pc:inkChg chg="add">
          <ac:chgData name="Daria Kryvosheieva" userId="3bfe3449aa7f2677" providerId="Windows Live" clId="Web-{3F255127-27D6-9ED3-75F3-75E5D854F05E}" dt="2024-06-16T07:02:02.559" v="1690"/>
          <ac:inkMkLst>
            <pc:docMk/>
            <pc:sldMk cId="3112907328" sldId="308"/>
            <ac:inkMk id="62" creationId="{9C2B6EC1-E34F-EC8D-6567-6DE9B25ACF87}"/>
          </ac:inkMkLst>
        </pc:inkChg>
      </pc:sldChg>
      <pc:sldChg chg="addSp delSp add replId">
        <pc:chgData name="Daria Kryvosheieva" userId="3bfe3449aa7f2677" providerId="Windows Live" clId="Web-{3F255127-27D6-9ED3-75F3-75E5D854F05E}" dt="2024-06-16T07:01:50.949" v="1684"/>
        <pc:sldMkLst>
          <pc:docMk/>
          <pc:sldMk cId="3349336796" sldId="309"/>
        </pc:sldMkLst>
        <pc:inkChg chg="del">
          <ac:chgData name="Daria Kryvosheieva" userId="3bfe3449aa7f2677" providerId="Windows Live" clId="Web-{3F255127-27D6-9ED3-75F3-75E5D854F05E}" dt="2024-06-16T06:30:31.872" v="1182"/>
          <ac:inkMkLst>
            <pc:docMk/>
            <pc:sldMk cId="3349336796" sldId="309"/>
            <ac:inkMk id="44" creationId="{7F4C9A13-CBFA-0B91-13C2-536D7AF1BE77}"/>
          </ac:inkMkLst>
        </pc:inkChg>
        <pc:inkChg chg="del">
          <ac:chgData name="Daria Kryvosheieva" userId="3bfe3449aa7f2677" providerId="Windows Live" clId="Web-{3F255127-27D6-9ED3-75F3-75E5D854F05E}" dt="2024-06-16T06:30:31.872" v="1181"/>
          <ac:inkMkLst>
            <pc:docMk/>
            <pc:sldMk cId="3349336796" sldId="309"/>
            <ac:inkMk id="45" creationId="{1885C31C-F0FE-7CBE-7755-41E5CFE5A4F0}"/>
          </ac:inkMkLst>
        </pc:inkChg>
        <pc:inkChg chg="del">
          <ac:chgData name="Daria Kryvosheieva" userId="3bfe3449aa7f2677" providerId="Windows Live" clId="Web-{3F255127-27D6-9ED3-75F3-75E5D854F05E}" dt="2024-06-16T06:30:48.935" v="1188"/>
          <ac:inkMkLst>
            <pc:docMk/>
            <pc:sldMk cId="3349336796" sldId="309"/>
            <ac:inkMk id="46" creationId="{17324622-F69F-058F-CEE4-B90DB69EFA20}"/>
          </ac:inkMkLst>
        </pc:inkChg>
        <pc:inkChg chg="del">
          <ac:chgData name="Daria Kryvosheieva" userId="3bfe3449aa7f2677" providerId="Windows Live" clId="Web-{3F255127-27D6-9ED3-75F3-75E5D854F05E}" dt="2024-06-16T06:30:48.935" v="1187"/>
          <ac:inkMkLst>
            <pc:docMk/>
            <pc:sldMk cId="3349336796" sldId="309"/>
            <ac:inkMk id="47" creationId="{E215EC25-8C54-9BCA-4EAD-D7E888131349}"/>
          </ac:inkMkLst>
        </pc:inkChg>
        <pc:inkChg chg="add">
          <ac:chgData name="Daria Kryvosheieva" userId="3bfe3449aa7f2677" providerId="Windows Live" clId="Web-{3F255127-27D6-9ED3-75F3-75E5D854F05E}" dt="2024-06-16T06:30:38.606" v="1183"/>
          <ac:inkMkLst>
            <pc:docMk/>
            <pc:sldMk cId="3349336796" sldId="309"/>
            <ac:inkMk id="54" creationId="{4512DD90-AE20-A385-7AA9-E6E48B625B62}"/>
          </ac:inkMkLst>
        </pc:inkChg>
        <pc:inkChg chg="add">
          <ac:chgData name="Daria Kryvosheieva" userId="3bfe3449aa7f2677" providerId="Windows Live" clId="Web-{3F255127-27D6-9ED3-75F3-75E5D854F05E}" dt="2024-06-16T06:30:39.919" v="1184"/>
          <ac:inkMkLst>
            <pc:docMk/>
            <pc:sldMk cId="3349336796" sldId="309"/>
            <ac:inkMk id="55" creationId="{1D1258D0-44C3-074F-B13E-1E291D26A13D}"/>
          </ac:inkMkLst>
        </pc:inkChg>
        <pc:inkChg chg="add">
          <ac:chgData name="Daria Kryvosheieva" userId="3bfe3449aa7f2677" providerId="Windows Live" clId="Web-{3F255127-27D6-9ED3-75F3-75E5D854F05E}" dt="2024-06-16T06:30:40.591" v="1185"/>
          <ac:inkMkLst>
            <pc:docMk/>
            <pc:sldMk cId="3349336796" sldId="309"/>
            <ac:inkMk id="56" creationId="{C5B9A976-5240-B9C7-AD1B-61CAC796197A}"/>
          </ac:inkMkLst>
        </pc:inkChg>
        <pc:inkChg chg="add">
          <ac:chgData name="Daria Kryvosheieva" userId="3bfe3449aa7f2677" providerId="Windows Live" clId="Web-{3F255127-27D6-9ED3-75F3-75E5D854F05E}" dt="2024-06-16T06:30:41.966" v="1186"/>
          <ac:inkMkLst>
            <pc:docMk/>
            <pc:sldMk cId="3349336796" sldId="309"/>
            <ac:inkMk id="57" creationId="{05A49638-211B-EFBF-E0FC-D07139A303A2}"/>
          </ac:inkMkLst>
        </pc:inkChg>
        <pc:inkChg chg="add">
          <ac:chgData name="Daria Kryvosheieva" userId="3bfe3449aa7f2677" providerId="Windows Live" clId="Web-{3F255127-27D6-9ED3-75F3-75E5D854F05E}" dt="2024-06-16T06:30:52.044" v="1189"/>
          <ac:inkMkLst>
            <pc:docMk/>
            <pc:sldMk cId="3349336796" sldId="309"/>
            <ac:inkMk id="58" creationId="{7D41206D-9737-2FBA-2F48-C54D780A219A}"/>
          </ac:inkMkLst>
        </pc:inkChg>
        <pc:inkChg chg="add">
          <ac:chgData name="Daria Kryvosheieva" userId="3bfe3449aa7f2677" providerId="Windows Live" clId="Web-{3F255127-27D6-9ED3-75F3-75E5D854F05E}" dt="2024-06-16T06:30:53.481" v="1190"/>
          <ac:inkMkLst>
            <pc:docMk/>
            <pc:sldMk cId="3349336796" sldId="309"/>
            <ac:inkMk id="59" creationId="{F9326DDB-4198-A596-CFED-7D541F8E45B5}"/>
          </ac:inkMkLst>
        </pc:inkChg>
        <pc:inkChg chg="add">
          <ac:chgData name="Daria Kryvosheieva" userId="3bfe3449aa7f2677" providerId="Windows Live" clId="Web-{3F255127-27D6-9ED3-75F3-75E5D854F05E}" dt="2024-06-16T06:30:54.028" v="1191"/>
          <ac:inkMkLst>
            <pc:docMk/>
            <pc:sldMk cId="3349336796" sldId="309"/>
            <ac:inkMk id="60" creationId="{A1F83505-C8D0-2032-6267-399B7A9ED28B}"/>
          </ac:inkMkLst>
        </pc:inkChg>
        <pc:inkChg chg="add">
          <ac:chgData name="Daria Kryvosheieva" userId="3bfe3449aa7f2677" providerId="Windows Live" clId="Web-{3F255127-27D6-9ED3-75F3-75E5D854F05E}" dt="2024-06-16T06:30:55.075" v="1192"/>
          <ac:inkMkLst>
            <pc:docMk/>
            <pc:sldMk cId="3349336796" sldId="309"/>
            <ac:inkMk id="61" creationId="{A0AE84E9-DABF-6EBC-F6E1-A35D99C893BC}"/>
          </ac:inkMkLst>
        </pc:inkChg>
        <pc:inkChg chg="add">
          <ac:chgData name="Daria Kryvosheieva" userId="3bfe3449aa7f2677" providerId="Windows Live" clId="Web-{3F255127-27D6-9ED3-75F3-75E5D854F05E}" dt="2024-06-16T06:31:40.139" v="1201"/>
          <ac:inkMkLst>
            <pc:docMk/>
            <pc:sldMk cId="3349336796" sldId="309"/>
            <ac:inkMk id="62" creationId="{E4BDF05C-49EA-2816-E965-1E05E0D1C477}"/>
          </ac:inkMkLst>
        </pc:inkChg>
        <pc:inkChg chg="add">
          <ac:chgData name="Daria Kryvosheieva" userId="3bfe3449aa7f2677" providerId="Windows Live" clId="Web-{3F255127-27D6-9ED3-75F3-75E5D854F05E}" dt="2024-06-16T06:31:41.936" v="1202"/>
          <ac:inkMkLst>
            <pc:docMk/>
            <pc:sldMk cId="3349336796" sldId="309"/>
            <ac:inkMk id="63" creationId="{C4A2E57C-3E70-0AC4-F194-EE8885D947F4}"/>
          </ac:inkMkLst>
        </pc:inkChg>
        <pc:inkChg chg="add">
          <ac:chgData name="Daria Kryvosheieva" userId="3bfe3449aa7f2677" providerId="Windows Live" clId="Web-{3F255127-27D6-9ED3-75F3-75E5D854F05E}" dt="2024-06-16T06:32:20.765" v="1209"/>
          <ac:inkMkLst>
            <pc:docMk/>
            <pc:sldMk cId="3349336796" sldId="309"/>
            <ac:inkMk id="64" creationId="{C4CD2B9B-AEB3-DD83-D9E2-8D966AF02552}"/>
          </ac:inkMkLst>
        </pc:inkChg>
        <pc:inkChg chg="add">
          <ac:chgData name="Daria Kryvosheieva" userId="3bfe3449aa7f2677" providerId="Windows Live" clId="Web-{3F255127-27D6-9ED3-75F3-75E5D854F05E}" dt="2024-06-16T06:32:22.327" v="1210"/>
          <ac:inkMkLst>
            <pc:docMk/>
            <pc:sldMk cId="3349336796" sldId="309"/>
            <ac:inkMk id="65" creationId="{BC4BFF8E-CE30-DFE5-E964-1B98FEE96DD3}"/>
          </ac:inkMkLst>
        </pc:inkChg>
        <pc:inkChg chg="add">
          <ac:chgData name="Daria Kryvosheieva" userId="3bfe3449aa7f2677" providerId="Windows Live" clId="Web-{3F255127-27D6-9ED3-75F3-75E5D854F05E}" dt="2024-06-16T06:36:46.412" v="1238"/>
          <ac:inkMkLst>
            <pc:docMk/>
            <pc:sldMk cId="3349336796" sldId="309"/>
            <ac:inkMk id="66" creationId="{4BC54CF9-C749-E0D7-F6B9-EE0C6638BF3D}"/>
          </ac:inkMkLst>
        </pc:inkChg>
        <pc:inkChg chg="add">
          <ac:chgData name="Daria Kryvosheieva" userId="3bfe3449aa7f2677" providerId="Windows Live" clId="Web-{3F255127-27D6-9ED3-75F3-75E5D854F05E}" dt="2024-06-16T06:37:02.709" v="1239"/>
          <ac:inkMkLst>
            <pc:docMk/>
            <pc:sldMk cId="3349336796" sldId="309"/>
            <ac:inkMk id="67" creationId="{86C687C8-E4D6-C616-4956-57FCB4344765}"/>
          </ac:inkMkLst>
        </pc:inkChg>
        <pc:inkChg chg="add">
          <ac:chgData name="Daria Kryvosheieva" userId="3bfe3449aa7f2677" providerId="Windows Live" clId="Web-{3F255127-27D6-9ED3-75F3-75E5D854F05E}" dt="2024-06-16T06:37:04.787" v="1240"/>
          <ac:inkMkLst>
            <pc:docMk/>
            <pc:sldMk cId="3349336796" sldId="309"/>
            <ac:inkMk id="68" creationId="{2FC3E29E-D745-51FE-DB66-B4C9FA8B8D72}"/>
          </ac:inkMkLst>
        </pc:inkChg>
        <pc:inkChg chg="add">
          <ac:chgData name="Daria Kryvosheieva" userId="3bfe3449aa7f2677" providerId="Windows Live" clId="Web-{3F255127-27D6-9ED3-75F3-75E5D854F05E}" dt="2024-06-16T06:37:05.990" v="1241"/>
          <ac:inkMkLst>
            <pc:docMk/>
            <pc:sldMk cId="3349336796" sldId="309"/>
            <ac:inkMk id="69" creationId="{AD00C915-3016-EB62-0AB7-B514C8D9D544}"/>
          </ac:inkMkLst>
        </pc:inkChg>
        <pc:inkChg chg="add">
          <ac:chgData name="Daria Kryvosheieva" userId="3bfe3449aa7f2677" providerId="Windows Live" clId="Web-{3F255127-27D6-9ED3-75F3-75E5D854F05E}" dt="2024-06-16T06:37:06.928" v="1242"/>
          <ac:inkMkLst>
            <pc:docMk/>
            <pc:sldMk cId="3349336796" sldId="309"/>
            <ac:inkMk id="70" creationId="{1FE2E27A-42E5-53BA-606A-F9ED255E76EC}"/>
          </ac:inkMkLst>
        </pc:inkChg>
        <pc:inkChg chg="add">
          <ac:chgData name="Daria Kryvosheieva" userId="3bfe3449aa7f2677" providerId="Windows Live" clId="Web-{3F255127-27D6-9ED3-75F3-75E5D854F05E}" dt="2024-06-16T06:37:07.912" v="1243"/>
          <ac:inkMkLst>
            <pc:docMk/>
            <pc:sldMk cId="3349336796" sldId="309"/>
            <ac:inkMk id="71" creationId="{9C2EFF48-73EA-1F3D-1B31-BC00989BFEFF}"/>
          </ac:inkMkLst>
        </pc:inkChg>
        <pc:inkChg chg="add">
          <ac:chgData name="Daria Kryvosheieva" userId="3bfe3449aa7f2677" providerId="Windows Live" clId="Web-{3F255127-27D6-9ED3-75F3-75E5D854F05E}" dt="2024-06-16T06:37:08.959" v="1244"/>
          <ac:inkMkLst>
            <pc:docMk/>
            <pc:sldMk cId="3349336796" sldId="309"/>
            <ac:inkMk id="72" creationId="{FFD1C638-5529-ACB6-2243-523CB2AAB6F5}"/>
          </ac:inkMkLst>
        </pc:inkChg>
        <pc:inkChg chg="add">
          <ac:chgData name="Daria Kryvosheieva" userId="3bfe3449aa7f2677" providerId="Windows Live" clId="Web-{3F255127-27D6-9ED3-75F3-75E5D854F05E}" dt="2024-06-16T06:37:09.787" v="1245"/>
          <ac:inkMkLst>
            <pc:docMk/>
            <pc:sldMk cId="3349336796" sldId="309"/>
            <ac:inkMk id="73" creationId="{AB2D2F4B-E42B-3237-1450-5786E5F584C7}"/>
          </ac:inkMkLst>
        </pc:inkChg>
        <pc:inkChg chg="add">
          <ac:chgData name="Daria Kryvosheieva" userId="3bfe3449aa7f2677" providerId="Windows Live" clId="Web-{3F255127-27D6-9ED3-75F3-75E5D854F05E}" dt="2024-06-16T06:37:11.678" v="1246"/>
          <ac:inkMkLst>
            <pc:docMk/>
            <pc:sldMk cId="3349336796" sldId="309"/>
            <ac:inkMk id="74" creationId="{02C15878-8E8A-E933-7CCD-E40E7D3D9950}"/>
          </ac:inkMkLst>
        </pc:inkChg>
        <pc:inkChg chg="add">
          <ac:chgData name="Daria Kryvosheieva" userId="3bfe3449aa7f2677" providerId="Windows Live" clId="Web-{3F255127-27D6-9ED3-75F3-75E5D854F05E}" dt="2024-06-16T06:37:12.381" v="1247"/>
          <ac:inkMkLst>
            <pc:docMk/>
            <pc:sldMk cId="3349336796" sldId="309"/>
            <ac:inkMk id="75" creationId="{44090929-8282-61D2-69F9-77204BF0E413}"/>
          </ac:inkMkLst>
        </pc:inkChg>
        <pc:inkChg chg="add">
          <ac:chgData name="Daria Kryvosheieva" userId="3bfe3449aa7f2677" providerId="Windows Live" clId="Web-{3F255127-27D6-9ED3-75F3-75E5D854F05E}" dt="2024-06-16T06:37:14.334" v="1248"/>
          <ac:inkMkLst>
            <pc:docMk/>
            <pc:sldMk cId="3349336796" sldId="309"/>
            <ac:inkMk id="76" creationId="{6839EA85-610D-ED5D-06C4-25D90F89B6E1}"/>
          </ac:inkMkLst>
        </pc:inkChg>
        <pc:inkChg chg="add">
          <ac:chgData name="Daria Kryvosheieva" userId="3bfe3449aa7f2677" providerId="Windows Live" clId="Web-{3F255127-27D6-9ED3-75F3-75E5D854F05E}" dt="2024-06-16T06:37:14.428" v="1249"/>
          <ac:inkMkLst>
            <pc:docMk/>
            <pc:sldMk cId="3349336796" sldId="309"/>
            <ac:inkMk id="77" creationId="{44FA2C92-7F8F-43B9-84C3-30336A63A33F}"/>
          </ac:inkMkLst>
        </pc:inkChg>
        <pc:inkChg chg="add">
          <ac:chgData name="Daria Kryvosheieva" userId="3bfe3449aa7f2677" providerId="Windows Live" clId="Web-{3F255127-27D6-9ED3-75F3-75E5D854F05E}" dt="2024-06-16T06:37:14.850" v="1250"/>
          <ac:inkMkLst>
            <pc:docMk/>
            <pc:sldMk cId="3349336796" sldId="309"/>
            <ac:inkMk id="78" creationId="{B20BD560-CF15-CB8A-1945-01D7213D53EB}"/>
          </ac:inkMkLst>
        </pc:inkChg>
        <pc:inkChg chg="add del">
          <ac:chgData name="Daria Kryvosheieva" userId="3bfe3449aa7f2677" providerId="Windows Live" clId="Web-{3F255127-27D6-9ED3-75F3-75E5D854F05E}" dt="2024-06-16T06:52:26.951" v="1483"/>
          <ac:inkMkLst>
            <pc:docMk/>
            <pc:sldMk cId="3349336796" sldId="309"/>
            <ac:inkMk id="79" creationId="{ED6CD3DA-5574-A1E4-8F86-E7D9735B282F}"/>
          </ac:inkMkLst>
        </pc:inkChg>
        <pc:inkChg chg="add">
          <ac:chgData name="Daria Kryvosheieva" userId="3bfe3449aa7f2677" providerId="Windows Live" clId="Web-{3F255127-27D6-9ED3-75F3-75E5D854F05E}" dt="2024-06-16T07:01:49.199" v="1681"/>
          <ac:inkMkLst>
            <pc:docMk/>
            <pc:sldMk cId="3349336796" sldId="309"/>
            <ac:inkMk id="80" creationId="{12742594-479F-0B13-E10B-C1B05A428F01}"/>
          </ac:inkMkLst>
        </pc:inkChg>
        <pc:inkChg chg="add">
          <ac:chgData name="Daria Kryvosheieva" userId="3bfe3449aa7f2677" providerId="Windows Live" clId="Web-{3F255127-27D6-9ED3-75F3-75E5D854F05E}" dt="2024-06-16T07:01:50.199" v="1682"/>
          <ac:inkMkLst>
            <pc:docMk/>
            <pc:sldMk cId="3349336796" sldId="309"/>
            <ac:inkMk id="81" creationId="{0E32A2BC-D567-41C0-A671-BC7C2DD1E6A1}"/>
          </ac:inkMkLst>
        </pc:inkChg>
        <pc:inkChg chg="add">
          <ac:chgData name="Daria Kryvosheieva" userId="3bfe3449aa7f2677" providerId="Windows Live" clId="Web-{3F255127-27D6-9ED3-75F3-75E5D854F05E}" dt="2024-06-16T07:01:50.215" v="1683"/>
          <ac:inkMkLst>
            <pc:docMk/>
            <pc:sldMk cId="3349336796" sldId="309"/>
            <ac:inkMk id="82" creationId="{FBE6F87F-7013-A451-B872-72D0CF5E11DB}"/>
          </ac:inkMkLst>
        </pc:inkChg>
        <pc:inkChg chg="add">
          <ac:chgData name="Daria Kryvosheieva" userId="3bfe3449aa7f2677" providerId="Windows Live" clId="Web-{3F255127-27D6-9ED3-75F3-75E5D854F05E}" dt="2024-06-16T07:01:50.949" v="1684"/>
          <ac:inkMkLst>
            <pc:docMk/>
            <pc:sldMk cId="3349336796" sldId="309"/>
            <ac:inkMk id="83" creationId="{860F047C-7C5A-1FB8-ACB0-B5E605D6C7E4}"/>
          </ac:inkMkLst>
        </pc:inkChg>
      </pc:sldChg>
      <pc:sldChg chg="addSp delSp add replId">
        <pc:chgData name="Daria Kryvosheieva" userId="3bfe3449aa7f2677" providerId="Windows Live" clId="Web-{3F255127-27D6-9ED3-75F3-75E5D854F05E}" dt="2024-06-16T07:01:39.199" v="1680"/>
        <pc:sldMkLst>
          <pc:docMk/>
          <pc:sldMk cId="4271293960" sldId="310"/>
        </pc:sldMkLst>
        <pc:inkChg chg="add">
          <ac:chgData name="Daria Kryvosheieva" userId="3bfe3449aa7f2677" providerId="Windows Live" clId="Web-{3F255127-27D6-9ED3-75F3-75E5D854F05E}" dt="2024-06-16T06:32:04.405" v="1204"/>
          <ac:inkMkLst>
            <pc:docMk/>
            <pc:sldMk cId="4271293960" sldId="310"/>
            <ac:inkMk id="44" creationId="{570E487C-B933-3BDC-56AC-A80CE188DA68}"/>
          </ac:inkMkLst>
        </pc:inkChg>
        <pc:inkChg chg="add">
          <ac:chgData name="Daria Kryvosheieva" userId="3bfe3449aa7f2677" providerId="Windows Live" clId="Web-{3F255127-27D6-9ED3-75F3-75E5D854F05E}" dt="2024-06-16T06:32:05.608" v="1205"/>
          <ac:inkMkLst>
            <pc:docMk/>
            <pc:sldMk cId="4271293960" sldId="310"/>
            <ac:inkMk id="45" creationId="{6B39EA04-C604-ECF3-A119-1149CCFBA56D}"/>
          </ac:inkMkLst>
        </pc:inkChg>
        <pc:inkChg chg="add">
          <ac:chgData name="Daria Kryvosheieva" userId="3bfe3449aa7f2677" providerId="Windows Live" clId="Web-{3F255127-27D6-9ED3-75F3-75E5D854F05E}" dt="2024-06-16T06:32:06.155" v="1206"/>
          <ac:inkMkLst>
            <pc:docMk/>
            <pc:sldMk cId="4271293960" sldId="310"/>
            <ac:inkMk id="46" creationId="{3F62D348-C0B7-06AD-7604-A36E2F09D173}"/>
          </ac:inkMkLst>
        </pc:inkChg>
        <pc:inkChg chg="add">
          <ac:chgData name="Daria Kryvosheieva" userId="3bfe3449aa7f2677" providerId="Windows Live" clId="Web-{3F255127-27D6-9ED3-75F3-75E5D854F05E}" dt="2024-06-16T06:32:08.358" v="1207"/>
          <ac:inkMkLst>
            <pc:docMk/>
            <pc:sldMk cId="4271293960" sldId="310"/>
            <ac:inkMk id="47" creationId="{4E0C91A3-06A8-3B53-F478-86DE217FDC47}"/>
          </ac:inkMkLst>
        </pc:inkChg>
        <pc:inkChg chg="add">
          <ac:chgData name="Daria Kryvosheieva" userId="3bfe3449aa7f2677" providerId="Windows Live" clId="Web-{3F255127-27D6-9ED3-75F3-75E5D854F05E}" dt="2024-06-16T06:32:15.015" v="1208"/>
          <ac:inkMkLst>
            <pc:docMk/>
            <pc:sldMk cId="4271293960" sldId="310"/>
            <ac:inkMk id="64" creationId="{D817D7C4-A037-A787-9E1F-FB3EF4A40914}"/>
          </ac:inkMkLst>
        </pc:inkChg>
        <pc:inkChg chg="add del">
          <ac:chgData name="Daria Kryvosheieva" userId="3bfe3449aa7f2677" providerId="Windows Live" clId="Web-{3F255127-27D6-9ED3-75F3-75E5D854F05E}" dt="2024-06-16T06:52:43.202" v="1484"/>
          <ac:inkMkLst>
            <pc:docMk/>
            <pc:sldMk cId="4271293960" sldId="310"/>
            <ac:inkMk id="65" creationId="{71901C3E-50C2-231F-A833-9FFDDAD543B9}"/>
          </ac:inkMkLst>
        </pc:inkChg>
        <pc:inkChg chg="add">
          <ac:chgData name="Daria Kryvosheieva" userId="3bfe3449aa7f2677" providerId="Windows Live" clId="Web-{3F255127-27D6-9ED3-75F3-75E5D854F05E}" dt="2024-06-16T07:01:39.043" v="1677"/>
          <ac:inkMkLst>
            <pc:docMk/>
            <pc:sldMk cId="4271293960" sldId="310"/>
            <ac:inkMk id="66" creationId="{652EA803-8286-406A-D641-01C45A6F8A7B}"/>
          </ac:inkMkLst>
        </pc:inkChg>
        <pc:inkChg chg="add">
          <ac:chgData name="Daria Kryvosheieva" userId="3bfe3449aa7f2677" providerId="Windows Live" clId="Web-{3F255127-27D6-9ED3-75F3-75E5D854F05E}" dt="2024-06-16T07:01:39.183" v="1678"/>
          <ac:inkMkLst>
            <pc:docMk/>
            <pc:sldMk cId="4271293960" sldId="310"/>
            <ac:inkMk id="67" creationId="{04A120E0-DB80-CA44-15BC-CA5F77B82ACA}"/>
          </ac:inkMkLst>
        </pc:inkChg>
        <pc:inkChg chg="add">
          <ac:chgData name="Daria Kryvosheieva" userId="3bfe3449aa7f2677" providerId="Windows Live" clId="Web-{3F255127-27D6-9ED3-75F3-75E5D854F05E}" dt="2024-06-16T07:01:39.183" v="1679"/>
          <ac:inkMkLst>
            <pc:docMk/>
            <pc:sldMk cId="4271293960" sldId="310"/>
            <ac:inkMk id="68" creationId="{F6877472-F992-312C-ABE0-A239C9711607}"/>
          </ac:inkMkLst>
        </pc:inkChg>
        <pc:inkChg chg="add">
          <ac:chgData name="Daria Kryvosheieva" userId="3bfe3449aa7f2677" providerId="Windows Live" clId="Web-{3F255127-27D6-9ED3-75F3-75E5D854F05E}" dt="2024-06-16T07:01:39.199" v="1680"/>
          <ac:inkMkLst>
            <pc:docMk/>
            <pc:sldMk cId="4271293960" sldId="310"/>
            <ac:inkMk id="69" creationId="{5F1F52C4-7C5E-289E-87BB-D8E0CCB14A01}"/>
          </ac:inkMkLst>
        </pc:inkChg>
      </pc:sldChg>
      <pc:sldChg chg="addSp add del replId">
        <pc:chgData name="Daria Kryvosheieva" userId="3bfe3449aa7f2677" providerId="Windows Live" clId="Web-{3F255127-27D6-9ED3-75F3-75E5D854F05E}" dt="2024-06-16T06:42:02.763" v="1342"/>
        <pc:sldMkLst>
          <pc:docMk/>
          <pc:sldMk cId="489989657" sldId="311"/>
        </pc:sldMkLst>
        <pc:inkChg chg="add">
          <ac:chgData name="Daria Kryvosheieva" userId="3bfe3449aa7f2677" providerId="Windows Live" clId="Web-{3F255127-27D6-9ED3-75F3-75E5D854F05E}" dt="2024-06-16T06:35:59.520" v="1234"/>
          <ac:inkMkLst>
            <pc:docMk/>
            <pc:sldMk cId="489989657" sldId="311"/>
            <ac:inkMk id="65" creationId="{4BA1227F-3410-91F0-27EF-26A9D312624C}"/>
          </ac:inkMkLst>
        </pc:inkChg>
        <pc:inkChg chg="add">
          <ac:chgData name="Daria Kryvosheieva" userId="3bfe3449aa7f2677" providerId="Windows Live" clId="Web-{3F255127-27D6-9ED3-75F3-75E5D854F05E}" dt="2024-06-16T06:36:00.567" v="1235"/>
          <ac:inkMkLst>
            <pc:docMk/>
            <pc:sldMk cId="489989657" sldId="311"/>
            <ac:inkMk id="66" creationId="{2D2F7C81-764F-3A76-F273-001DC000EF1F}"/>
          </ac:inkMkLst>
        </pc:inkChg>
        <pc:inkChg chg="add">
          <ac:chgData name="Daria Kryvosheieva" userId="3bfe3449aa7f2677" providerId="Windows Live" clId="Web-{3F255127-27D6-9ED3-75F3-75E5D854F05E}" dt="2024-06-16T06:36:02.567" v="1236"/>
          <ac:inkMkLst>
            <pc:docMk/>
            <pc:sldMk cId="489989657" sldId="311"/>
            <ac:inkMk id="67" creationId="{E3D3F2B7-A76E-A724-AC10-6452270FA7D0}"/>
          </ac:inkMkLst>
        </pc:inkChg>
        <pc:inkChg chg="add">
          <ac:chgData name="Daria Kryvosheieva" userId="3bfe3449aa7f2677" providerId="Windows Live" clId="Web-{3F255127-27D6-9ED3-75F3-75E5D854F05E}" dt="2024-06-16T06:36:03.973" v="1237"/>
          <ac:inkMkLst>
            <pc:docMk/>
            <pc:sldMk cId="489989657" sldId="311"/>
            <ac:inkMk id="68" creationId="{0F944656-AABC-E82B-2567-D206B969FA75}"/>
          </ac:inkMkLst>
        </pc:inkChg>
      </pc:sldChg>
      <pc:sldChg chg="addSp add replId">
        <pc:chgData name="Daria Kryvosheieva" userId="3bfe3449aa7f2677" providerId="Windows Live" clId="Web-{3F255127-27D6-9ED3-75F3-75E5D854F05E}" dt="2024-06-16T07:01:33.824" v="1676"/>
        <pc:sldMkLst>
          <pc:docMk/>
          <pc:sldMk cId="2078921941" sldId="312"/>
        </pc:sldMkLst>
        <pc:inkChg chg="add">
          <ac:chgData name="Daria Kryvosheieva" userId="3bfe3449aa7f2677" providerId="Windows Live" clId="Web-{3F255127-27D6-9ED3-75F3-75E5D854F05E}" dt="2024-06-16T06:37:57.773" v="1252"/>
          <ac:inkMkLst>
            <pc:docMk/>
            <pc:sldMk cId="2078921941" sldId="312"/>
            <ac:inkMk id="65" creationId="{DF76ABF3-00F8-8E14-C159-AB7233B0E830}"/>
          </ac:inkMkLst>
        </pc:inkChg>
        <pc:inkChg chg="add">
          <ac:chgData name="Daria Kryvosheieva" userId="3bfe3449aa7f2677" providerId="Windows Live" clId="Web-{3F255127-27D6-9ED3-75F3-75E5D854F05E}" dt="2024-06-16T06:38:28.961" v="1255"/>
          <ac:inkMkLst>
            <pc:docMk/>
            <pc:sldMk cId="2078921941" sldId="312"/>
            <ac:inkMk id="66" creationId="{F58655DD-E1A5-AB90-7141-E8D0C13ACE9B}"/>
          </ac:inkMkLst>
        </pc:inkChg>
        <pc:inkChg chg="add">
          <ac:chgData name="Daria Kryvosheieva" userId="3bfe3449aa7f2677" providerId="Windows Live" clId="Web-{3F255127-27D6-9ED3-75F3-75E5D854F05E}" dt="2024-06-16T06:51:46.935" v="1480"/>
          <ac:inkMkLst>
            <pc:docMk/>
            <pc:sldMk cId="2078921941" sldId="312"/>
            <ac:inkMk id="67" creationId="{39D27C3D-3D16-1D5D-3DCE-A9968DC27FAA}"/>
          </ac:inkMkLst>
        </pc:inkChg>
        <pc:inkChg chg="add">
          <ac:chgData name="Daria Kryvosheieva" userId="3bfe3449aa7f2677" providerId="Windows Live" clId="Web-{3F255127-27D6-9ED3-75F3-75E5D854F05E}" dt="2024-06-16T07:01:32.246" v="1673"/>
          <ac:inkMkLst>
            <pc:docMk/>
            <pc:sldMk cId="2078921941" sldId="312"/>
            <ac:inkMk id="68" creationId="{BAE999E3-1FC7-728C-A639-579CCFAE9143}"/>
          </ac:inkMkLst>
        </pc:inkChg>
        <pc:inkChg chg="add">
          <ac:chgData name="Daria Kryvosheieva" userId="3bfe3449aa7f2677" providerId="Windows Live" clId="Web-{3F255127-27D6-9ED3-75F3-75E5D854F05E}" dt="2024-06-16T07:01:33.121" v="1674"/>
          <ac:inkMkLst>
            <pc:docMk/>
            <pc:sldMk cId="2078921941" sldId="312"/>
            <ac:inkMk id="69" creationId="{D503E082-113C-86EB-B347-00CDAFA26DDC}"/>
          </ac:inkMkLst>
        </pc:inkChg>
        <pc:inkChg chg="add">
          <ac:chgData name="Daria Kryvosheieva" userId="3bfe3449aa7f2677" providerId="Windows Live" clId="Web-{3F255127-27D6-9ED3-75F3-75E5D854F05E}" dt="2024-06-16T07:01:33.121" v="1675"/>
          <ac:inkMkLst>
            <pc:docMk/>
            <pc:sldMk cId="2078921941" sldId="312"/>
            <ac:inkMk id="70" creationId="{12EF9C05-2D32-A232-DA83-CFCAA1D052D8}"/>
          </ac:inkMkLst>
        </pc:inkChg>
        <pc:inkChg chg="add">
          <ac:chgData name="Daria Kryvosheieva" userId="3bfe3449aa7f2677" providerId="Windows Live" clId="Web-{3F255127-27D6-9ED3-75F3-75E5D854F05E}" dt="2024-06-16T07:01:33.824" v="1676"/>
          <ac:inkMkLst>
            <pc:docMk/>
            <pc:sldMk cId="2078921941" sldId="312"/>
            <ac:inkMk id="71" creationId="{E9F8D2A6-9EC6-2692-BDEE-603EC0164DC1}"/>
          </ac:inkMkLst>
        </pc:inkChg>
      </pc:sldChg>
      <pc:sldChg chg="addSp add replId">
        <pc:chgData name="Daria Kryvosheieva" userId="3bfe3449aa7f2677" providerId="Windows Live" clId="Web-{3F255127-27D6-9ED3-75F3-75E5D854F05E}" dt="2024-06-16T07:01:28.996" v="1672"/>
        <pc:sldMkLst>
          <pc:docMk/>
          <pc:sldMk cId="3095940252" sldId="313"/>
        </pc:sldMkLst>
        <pc:inkChg chg="add">
          <ac:chgData name="Daria Kryvosheieva" userId="3bfe3449aa7f2677" providerId="Windows Live" clId="Web-{3F255127-27D6-9ED3-75F3-75E5D854F05E}" dt="2024-06-16T06:38:16.727" v="1254"/>
          <ac:inkMkLst>
            <pc:docMk/>
            <pc:sldMk cId="3095940252" sldId="313"/>
            <ac:inkMk id="66" creationId="{CB669D88-9DF4-3085-DB14-8E74B046C20D}"/>
          </ac:inkMkLst>
        </pc:inkChg>
        <pc:inkChg chg="add">
          <ac:chgData name="Daria Kryvosheieva" userId="3bfe3449aa7f2677" providerId="Windows Live" clId="Web-{3F255127-27D6-9ED3-75F3-75E5D854F05E}" dt="2024-06-16T06:38:32.524" v="1256"/>
          <ac:inkMkLst>
            <pc:docMk/>
            <pc:sldMk cId="3095940252" sldId="313"/>
            <ac:inkMk id="67" creationId="{925A2AC8-9E9D-C852-8A8E-39C3E0A51D29}"/>
          </ac:inkMkLst>
        </pc:inkChg>
        <pc:inkChg chg="add">
          <ac:chgData name="Daria Kryvosheieva" userId="3bfe3449aa7f2677" providerId="Windows Live" clId="Web-{3F255127-27D6-9ED3-75F3-75E5D854F05E}" dt="2024-06-16T06:51:39.122" v="1479"/>
          <ac:inkMkLst>
            <pc:docMk/>
            <pc:sldMk cId="3095940252" sldId="313"/>
            <ac:inkMk id="68" creationId="{3F4EA6EB-F94B-AB63-F67B-4823D853140C}"/>
          </ac:inkMkLst>
        </pc:inkChg>
        <pc:inkChg chg="add">
          <ac:chgData name="Daria Kryvosheieva" userId="3bfe3449aa7f2677" providerId="Windows Live" clId="Web-{3F255127-27D6-9ED3-75F3-75E5D854F05E}" dt="2024-06-16T07:01:28.855" v="1669"/>
          <ac:inkMkLst>
            <pc:docMk/>
            <pc:sldMk cId="3095940252" sldId="313"/>
            <ac:inkMk id="69" creationId="{596FEACB-212A-2D5E-C982-8633F47C5571}"/>
          </ac:inkMkLst>
        </pc:inkChg>
        <pc:inkChg chg="add">
          <ac:chgData name="Daria Kryvosheieva" userId="3bfe3449aa7f2677" providerId="Windows Live" clId="Web-{3F255127-27D6-9ED3-75F3-75E5D854F05E}" dt="2024-06-16T07:01:28.855" v="1670"/>
          <ac:inkMkLst>
            <pc:docMk/>
            <pc:sldMk cId="3095940252" sldId="313"/>
            <ac:inkMk id="70" creationId="{8AA66198-AACA-980B-2EDD-4F187924DA2A}"/>
          </ac:inkMkLst>
        </pc:inkChg>
        <pc:inkChg chg="add">
          <ac:chgData name="Daria Kryvosheieva" userId="3bfe3449aa7f2677" providerId="Windows Live" clId="Web-{3F255127-27D6-9ED3-75F3-75E5D854F05E}" dt="2024-06-16T07:01:28.996" v="1671"/>
          <ac:inkMkLst>
            <pc:docMk/>
            <pc:sldMk cId="3095940252" sldId="313"/>
            <ac:inkMk id="71" creationId="{A97CC8B2-14AC-A7EB-22BB-129EAD279AB8}"/>
          </ac:inkMkLst>
        </pc:inkChg>
        <pc:inkChg chg="add">
          <ac:chgData name="Daria Kryvosheieva" userId="3bfe3449aa7f2677" providerId="Windows Live" clId="Web-{3F255127-27D6-9ED3-75F3-75E5D854F05E}" dt="2024-06-16T07:01:28.996" v="1672"/>
          <ac:inkMkLst>
            <pc:docMk/>
            <pc:sldMk cId="3095940252" sldId="313"/>
            <ac:inkMk id="72" creationId="{EE021B7F-4794-0B42-2D78-09E0BC31C3DD}"/>
          </ac:inkMkLst>
        </pc:inkChg>
      </pc:sldChg>
      <pc:sldChg chg="addSp delSp add replId">
        <pc:chgData name="Daria Kryvosheieva" userId="3bfe3449aa7f2677" providerId="Windows Live" clId="Web-{3F255127-27D6-9ED3-75F3-75E5D854F05E}" dt="2024-06-16T07:01:24.246" v="1668"/>
        <pc:sldMkLst>
          <pc:docMk/>
          <pc:sldMk cId="1670291336" sldId="314"/>
        </pc:sldMkLst>
        <pc:inkChg chg="add">
          <ac:chgData name="Daria Kryvosheieva" userId="3bfe3449aa7f2677" providerId="Windows Live" clId="Web-{3F255127-27D6-9ED3-75F3-75E5D854F05E}" dt="2024-06-16T06:38:40.352" v="1258"/>
          <ac:inkMkLst>
            <pc:docMk/>
            <pc:sldMk cId="1670291336" sldId="314"/>
            <ac:inkMk id="68" creationId="{301D0BD0-BE38-704E-DAF9-39D660620E74}"/>
          </ac:inkMkLst>
        </pc:inkChg>
        <pc:inkChg chg="add del">
          <ac:chgData name="Daria Kryvosheieva" userId="3bfe3449aa7f2677" providerId="Windows Live" clId="Web-{3F255127-27D6-9ED3-75F3-75E5D854F05E}" dt="2024-06-16T06:51:27.106" v="1477"/>
          <ac:inkMkLst>
            <pc:docMk/>
            <pc:sldMk cId="1670291336" sldId="314"/>
            <ac:inkMk id="69" creationId="{9436E6E0-69F5-45B0-9030-0B8B46F4897D}"/>
          </ac:inkMkLst>
        </pc:inkChg>
        <pc:inkChg chg="add">
          <ac:chgData name="Daria Kryvosheieva" userId="3bfe3449aa7f2677" providerId="Windows Live" clId="Web-{3F255127-27D6-9ED3-75F3-75E5D854F05E}" dt="2024-06-16T06:51:33.013" v="1478"/>
          <ac:inkMkLst>
            <pc:docMk/>
            <pc:sldMk cId="1670291336" sldId="314"/>
            <ac:inkMk id="70" creationId="{35FDCE59-AE87-D17F-9647-B26DBE3BFA78}"/>
          </ac:inkMkLst>
        </pc:inkChg>
        <pc:inkChg chg="add">
          <ac:chgData name="Daria Kryvosheieva" userId="3bfe3449aa7f2677" providerId="Windows Live" clId="Web-{3F255127-27D6-9ED3-75F3-75E5D854F05E}" dt="2024-06-16T07:01:24.230" v="1665"/>
          <ac:inkMkLst>
            <pc:docMk/>
            <pc:sldMk cId="1670291336" sldId="314"/>
            <ac:inkMk id="71" creationId="{A244D6BA-1F8E-8525-3A71-5EA20D05D391}"/>
          </ac:inkMkLst>
        </pc:inkChg>
        <pc:inkChg chg="add">
          <ac:chgData name="Daria Kryvosheieva" userId="3bfe3449aa7f2677" providerId="Windows Live" clId="Web-{3F255127-27D6-9ED3-75F3-75E5D854F05E}" dt="2024-06-16T07:01:24.230" v="1666"/>
          <ac:inkMkLst>
            <pc:docMk/>
            <pc:sldMk cId="1670291336" sldId="314"/>
            <ac:inkMk id="72" creationId="{A6AD5181-C8B5-00C7-F80D-C1B653FB7381}"/>
          </ac:inkMkLst>
        </pc:inkChg>
        <pc:inkChg chg="add">
          <ac:chgData name="Daria Kryvosheieva" userId="3bfe3449aa7f2677" providerId="Windows Live" clId="Web-{3F255127-27D6-9ED3-75F3-75E5D854F05E}" dt="2024-06-16T07:01:24.246" v="1667"/>
          <ac:inkMkLst>
            <pc:docMk/>
            <pc:sldMk cId="1670291336" sldId="314"/>
            <ac:inkMk id="73" creationId="{38CD1CCE-A6DE-66AD-42AE-1F6D3CEAC37D}"/>
          </ac:inkMkLst>
        </pc:inkChg>
        <pc:inkChg chg="add">
          <ac:chgData name="Daria Kryvosheieva" userId="3bfe3449aa7f2677" providerId="Windows Live" clId="Web-{3F255127-27D6-9ED3-75F3-75E5D854F05E}" dt="2024-06-16T07:01:24.246" v="1668"/>
          <ac:inkMkLst>
            <pc:docMk/>
            <pc:sldMk cId="1670291336" sldId="314"/>
            <ac:inkMk id="74" creationId="{9E895A02-423A-4AE0-461A-5F41E97ED796}"/>
          </ac:inkMkLst>
        </pc:inkChg>
      </pc:sldChg>
      <pc:sldChg chg="addSp add replId">
        <pc:chgData name="Daria Kryvosheieva" userId="3bfe3449aa7f2677" providerId="Windows Live" clId="Web-{3F255127-27D6-9ED3-75F3-75E5D854F05E}" dt="2024-06-16T07:01:22.245" v="1664"/>
        <pc:sldMkLst>
          <pc:docMk/>
          <pc:sldMk cId="4204022916" sldId="315"/>
        </pc:sldMkLst>
        <pc:inkChg chg="add">
          <ac:chgData name="Daria Kryvosheieva" userId="3bfe3449aa7f2677" providerId="Windows Live" clId="Web-{3F255127-27D6-9ED3-75F3-75E5D854F05E}" dt="2024-06-16T06:39:11.040" v="1260"/>
          <ac:inkMkLst>
            <pc:docMk/>
            <pc:sldMk cId="4204022916" sldId="315"/>
            <ac:inkMk id="69" creationId="{08D413F5-500C-CDE8-7D52-2DFD14F5A57E}"/>
          </ac:inkMkLst>
        </pc:inkChg>
        <pc:inkChg chg="add">
          <ac:chgData name="Daria Kryvosheieva" userId="3bfe3449aa7f2677" providerId="Windows Live" clId="Web-{3F255127-27D6-9ED3-75F3-75E5D854F05E}" dt="2024-06-16T06:51:18.762" v="1475"/>
          <ac:inkMkLst>
            <pc:docMk/>
            <pc:sldMk cId="4204022916" sldId="315"/>
            <ac:inkMk id="70" creationId="{6E59D08C-E250-BD2B-9F80-13FE7EE5A24A}"/>
          </ac:inkMkLst>
        </pc:inkChg>
        <pc:inkChg chg="add">
          <ac:chgData name="Daria Kryvosheieva" userId="3bfe3449aa7f2677" providerId="Windows Live" clId="Web-{3F255127-27D6-9ED3-75F3-75E5D854F05E}" dt="2024-06-16T07:01:18.667" v="1661"/>
          <ac:inkMkLst>
            <pc:docMk/>
            <pc:sldMk cId="4204022916" sldId="315"/>
            <ac:inkMk id="71" creationId="{AA79046D-B906-BC7A-0D42-ECC6ED4ED6DF}"/>
          </ac:inkMkLst>
        </pc:inkChg>
        <pc:inkChg chg="add">
          <ac:chgData name="Daria Kryvosheieva" userId="3bfe3449aa7f2677" providerId="Windows Live" clId="Web-{3F255127-27D6-9ED3-75F3-75E5D854F05E}" dt="2024-06-16T07:01:21.995" v="1662"/>
          <ac:inkMkLst>
            <pc:docMk/>
            <pc:sldMk cId="4204022916" sldId="315"/>
            <ac:inkMk id="72" creationId="{12D35BB7-35E2-5F6B-7D7C-148993B469D8}"/>
          </ac:inkMkLst>
        </pc:inkChg>
        <pc:inkChg chg="add">
          <ac:chgData name="Daria Kryvosheieva" userId="3bfe3449aa7f2677" providerId="Windows Live" clId="Web-{3F255127-27D6-9ED3-75F3-75E5D854F05E}" dt="2024-06-16T07:01:22.230" v="1663"/>
          <ac:inkMkLst>
            <pc:docMk/>
            <pc:sldMk cId="4204022916" sldId="315"/>
            <ac:inkMk id="73" creationId="{4B5358FF-8897-C32B-FFD9-4853F77DAAD5}"/>
          </ac:inkMkLst>
        </pc:inkChg>
        <pc:inkChg chg="add">
          <ac:chgData name="Daria Kryvosheieva" userId="3bfe3449aa7f2677" providerId="Windows Live" clId="Web-{3F255127-27D6-9ED3-75F3-75E5D854F05E}" dt="2024-06-16T07:01:22.245" v="1664"/>
          <ac:inkMkLst>
            <pc:docMk/>
            <pc:sldMk cId="4204022916" sldId="315"/>
            <ac:inkMk id="74" creationId="{054F7FAC-EEBF-01EB-C792-B22ECAB7E60F}"/>
          </ac:inkMkLst>
        </pc:inkChg>
      </pc:sldChg>
      <pc:sldChg chg="addSp delSp add replId">
        <pc:chgData name="Daria Kryvosheieva" userId="3bfe3449aa7f2677" providerId="Windows Live" clId="Web-{3F255127-27D6-9ED3-75F3-75E5D854F05E}" dt="2024-06-16T07:01:15.011" v="1660"/>
        <pc:sldMkLst>
          <pc:docMk/>
          <pc:sldMk cId="1004667966" sldId="316"/>
        </pc:sldMkLst>
        <pc:inkChg chg="add">
          <ac:chgData name="Daria Kryvosheieva" userId="3bfe3449aa7f2677" providerId="Windows Live" clId="Web-{3F255127-27D6-9ED3-75F3-75E5D854F05E}" dt="2024-06-16T06:40:02.198" v="1262"/>
          <ac:inkMkLst>
            <pc:docMk/>
            <pc:sldMk cId="1004667966" sldId="316"/>
            <ac:inkMk id="70" creationId="{5B097532-66C9-A51E-505E-D52EC747180E}"/>
          </ac:inkMkLst>
        </pc:inkChg>
        <pc:inkChg chg="add">
          <ac:chgData name="Daria Kryvosheieva" userId="3bfe3449aa7f2677" providerId="Windows Live" clId="Web-{3F255127-27D6-9ED3-75F3-75E5D854F05E}" dt="2024-06-16T06:40:04.338" v="1263"/>
          <ac:inkMkLst>
            <pc:docMk/>
            <pc:sldMk cId="1004667966" sldId="316"/>
            <ac:inkMk id="71" creationId="{FC452FFC-C948-DD52-BEEB-04EC7A212770}"/>
          </ac:inkMkLst>
        </pc:inkChg>
        <pc:inkChg chg="add">
          <ac:chgData name="Daria Kryvosheieva" userId="3bfe3449aa7f2677" providerId="Windows Live" clId="Web-{3F255127-27D6-9ED3-75F3-75E5D854F05E}" dt="2024-06-16T06:40:04.448" v="1264"/>
          <ac:inkMkLst>
            <pc:docMk/>
            <pc:sldMk cId="1004667966" sldId="316"/>
            <ac:inkMk id="72" creationId="{E7A19F0E-3FBB-8566-6DDB-434556F86CA4}"/>
          </ac:inkMkLst>
        </pc:inkChg>
        <pc:inkChg chg="add">
          <ac:chgData name="Daria Kryvosheieva" userId="3bfe3449aa7f2677" providerId="Windows Live" clId="Web-{3F255127-27D6-9ED3-75F3-75E5D854F05E}" dt="2024-06-16T06:40:04.542" v="1265"/>
          <ac:inkMkLst>
            <pc:docMk/>
            <pc:sldMk cId="1004667966" sldId="316"/>
            <ac:inkMk id="73" creationId="{71C4107A-A53C-2CE8-435D-F1C10A81C213}"/>
          </ac:inkMkLst>
        </pc:inkChg>
        <pc:inkChg chg="add">
          <ac:chgData name="Daria Kryvosheieva" userId="3bfe3449aa7f2677" providerId="Windows Live" clId="Web-{3F255127-27D6-9ED3-75F3-75E5D854F05E}" dt="2024-06-16T06:40:05.979" v="1266"/>
          <ac:inkMkLst>
            <pc:docMk/>
            <pc:sldMk cId="1004667966" sldId="316"/>
            <ac:inkMk id="74" creationId="{74C55D9E-A510-5FD9-1E6E-E1592E3296A1}"/>
          </ac:inkMkLst>
        </pc:inkChg>
        <pc:inkChg chg="add del">
          <ac:chgData name="Daria Kryvosheieva" userId="3bfe3449aa7f2677" providerId="Windows Live" clId="Web-{3F255127-27D6-9ED3-75F3-75E5D854F05E}" dt="2024-06-16T06:40:32.808" v="1268"/>
          <ac:inkMkLst>
            <pc:docMk/>
            <pc:sldMk cId="1004667966" sldId="316"/>
            <ac:inkMk id="75" creationId="{51506A5A-265E-40A8-A64B-96104DF76029}"/>
          </ac:inkMkLst>
        </pc:inkChg>
        <pc:inkChg chg="add">
          <ac:chgData name="Daria Kryvosheieva" userId="3bfe3449aa7f2677" providerId="Windows Live" clId="Web-{3F255127-27D6-9ED3-75F3-75E5D854F05E}" dt="2024-06-16T06:40:35.433" v="1269"/>
          <ac:inkMkLst>
            <pc:docMk/>
            <pc:sldMk cId="1004667966" sldId="316"/>
            <ac:inkMk id="76" creationId="{5A5E91CA-BA23-AE37-BE0A-0359A7F6A1C4}"/>
          </ac:inkMkLst>
        </pc:inkChg>
        <pc:inkChg chg="add">
          <ac:chgData name="Daria Kryvosheieva" userId="3bfe3449aa7f2677" providerId="Windows Live" clId="Web-{3F255127-27D6-9ED3-75F3-75E5D854F05E}" dt="2024-06-16T06:40:36.136" v="1270"/>
          <ac:inkMkLst>
            <pc:docMk/>
            <pc:sldMk cId="1004667966" sldId="316"/>
            <ac:inkMk id="77" creationId="{4620C0F3-49AE-9A8C-37BA-72B5165F57D2}"/>
          </ac:inkMkLst>
        </pc:inkChg>
        <pc:inkChg chg="add">
          <ac:chgData name="Daria Kryvosheieva" userId="3bfe3449aa7f2677" providerId="Windows Live" clId="Web-{3F255127-27D6-9ED3-75F3-75E5D854F05E}" dt="2024-06-16T06:40:36.792" v="1271"/>
          <ac:inkMkLst>
            <pc:docMk/>
            <pc:sldMk cId="1004667966" sldId="316"/>
            <ac:inkMk id="78" creationId="{F6E7948C-60AD-EDB7-0BD0-BFBB505F71FC}"/>
          </ac:inkMkLst>
        </pc:inkChg>
        <pc:inkChg chg="add">
          <ac:chgData name="Daria Kryvosheieva" userId="3bfe3449aa7f2677" providerId="Windows Live" clId="Web-{3F255127-27D6-9ED3-75F3-75E5D854F05E}" dt="2024-06-16T06:40:37.449" v="1272"/>
          <ac:inkMkLst>
            <pc:docMk/>
            <pc:sldMk cId="1004667966" sldId="316"/>
            <ac:inkMk id="79" creationId="{9E6F3C98-B9EB-3380-9929-AA30D2DD7CDE}"/>
          </ac:inkMkLst>
        </pc:inkChg>
        <pc:inkChg chg="add">
          <ac:chgData name="Daria Kryvosheieva" userId="3bfe3449aa7f2677" providerId="Windows Live" clId="Web-{3F255127-27D6-9ED3-75F3-75E5D854F05E}" dt="2024-06-16T06:40:38.089" v="1273"/>
          <ac:inkMkLst>
            <pc:docMk/>
            <pc:sldMk cId="1004667966" sldId="316"/>
            <ac:inkMk id="80" creationId="{2942D4A2-AF8C-ABAC-1387-2B61DB401ABE}"/>
          </ac:inkMkLst>
        </pc:inkChg>
        <pc:inkChg chg="add">
          <ac:chgData name="Daria Kryvosheieva" userId="3bfe3449aa7f2677" providerId="Windows Live" clId="Web-{3F255127-27D6-9ED3-75F3-75E5D854F05E}" dt="2024-06-16T06:40:38.652" v="1274"/>
          <ac:inkMkLst>
            <pc:docMk/>
            <pc:sldMk cId="1004667966" sldId="316"/>
            <ac:inkMk id="81" creationId="{813D53F3-2A9D-F515-25D1-5425649875CA}"/>
          </ac:inkMkLst>
        </pc:inkChg>
        <pc:inkChg chg="add">
          <ac:chgData name="Daria Kryvosheieva" userId="3bfe3449aa7f2677" providerId="Windows Live" clId="Web-{3F255127-27D6-9ED3-75F3-75E5D854F05E}" dt="2024-06-16T06:40:39.308" v="1275"/>
          <ac:inkMkLst>
            <pc:docMk/>
            <pc:sldMk cId="1004667966" sldId="316"/>
            <ac:inkMk id="82" creationId="{3800B43B-09BB-8987-B01E-D7A29BC81598}"/>
          </ac:inkMkLst>
        </pc:inkChg>
        <pc:inkChg chg="add">
          <ac:chgData name="Daria Kryvosheieva" userId="3bfe3449aa7f2677" providerId="Windows Live" clId="Web-{3F255127-27D6-9ED3-75F3-75E5D854F05E}" dt="2024-06-16T06:40:40.011" v="1276"/>
          <ac:inkMkLst>
            <pc:docMk/>
            <pc:sldMk cId="1004667966" sldId="316"/>
            <ac:inkMk id="83" creationId="{19450CDE-692E-CF38-8D7C-1682EFB0D250}"/>
          </ac:inkMkLst>
        </pc:inkChg>
        <pc:inkChg chg="add">
          <ac:chgData name="Daria Kryvosheieva" userId="3bfe3449aa7f2677" providerId="Windows Live" clId="Web-{3F255127-27D6-9ED3-75F3-75E5D854F05E}" dt="2024-06-16T06:40:41.574" v="1277"/>
          <ac:inkMkLst>
            <pc:docMk/>
            <pc:sldMk cId="1004667966" sldId="316"/>
            <ac:inkMk id="84" creationId="{32A2558C-E223-F07C-0719-DC28E17F9939}"/>
          </ac:inkMkLst>
        </pc:inkChg>
        <pc:inkChg chg="add">
          <ac:chgData name="Daria Kryvosheieva" userId="3bfe3449aa7f2677" providerId="Windows Live" clId="Web-{3F255127-27D6-9ED3-75F3-75E5D854F05E}" dt="2024-06-16T06:40:41.574" v="1278"/>
          <ac:inkMkLst>
            <pc:docMk/>
            <pc:sldMk cId="1004667966" sldId="316"/>
            <ac:inkMk id="85" creationId="{E56FD8D8-A8E1-67D8-D1DE-2AC9084219B4}"/>
          </ac:inkMkLst>
        </pc:inkChg>
        <pc:inkChg chg="add">
          <ac:chgData name="Daria Kryvosheieva" userId="3bfe3449aa7f2677" providerId="Windows Live" clId="Web-{3F255127-27D6-9ED3-75F3-75E5D854F05E}" dt="2024-06-16T06:40:45.136" v="1279"/>
          <ac:inkMkLst>
            <pc:docMk/>
            <pc:sldMk cId="1004667966" sldId="316"/>
            <ac:inkMk id="86" creationId="{EF9C1C1C-EEA1-4E11-5502-D7001BE2DD88}"/>
          </ac:inkMkLst>
        </pc:inkChg>
        <pc:inkChg chg="add">
          <ac:chgData name="Daria Kryvosheieva" userId="3bfe3449aa7f2677" providerId="Windows Live" clId="Web-{3F255127-27D6-9ED3-75F3-75E5D854F05E}" dt="2024-06-16T06:40:45.136" v="1280"/>
          <ac:inkMkLst>
            <pc:docMk/>
            <pc:sldMk cId="1004667966" sldId="316"/>
            <ac:inkMk id="87" creationId="{67DBBC94-6F05-FDC7-B644-0BDC1421299E}"/>
          </ac:inkMkLst>
        </pc:inkChg>
        <pc:inkChg chg="add">
          <ac:chgData name="Daria Kryvosheieva" userId="3bfe3449aa7f2677" providerId="Windows Live" clId="Web-{3F255127-27D6-9ED3-75F3-75E5D854F05E}" dt="2024-06-16T06:40:45.246" v="1281"/>
          <ac:inkMkLst>
            <pc:docMk/>
            <pc:sldMk cId="1004667966" sldId="316"/>
            <ac:inkMk id="88" creationId="{F5B72061-A664-5452-B8A7-AE1A60DC8E58}"/>
          </ac:inkMkLst>
        </pc:inkChg>
        <pc:inkChg chg="add">
          <ac:chgData name="Daria Kryvosheieva" userId="3bfe3449aa7f2677" providerId="Windows Live" clId="Web-{3F255127-27D6-9ED3-75F3-75E5D854F05E}" dt="2024-06-16T06:40:45.277" v="1282"/>
          <ac:inkMkLst>
            <pc:docMk/>
            <pc:sldMk cId="1004667966" sldId="316"/>
            <ac:inkMk id="89" creationId="{3E4122FD-7A1C-750C-7F10-5DB5FFCD062A}"/>
          </ac:inkMkLst>
        </pc:inkChg>
        <pc:inkChg chg="add del">
          <ac:chgData name="Daria Kryvosheieva" userId="3bfe3449aa7f2677" providerId="Windows Live" clId="Web-{3F255127-27D6-9ED3-75F3-75E5D854F05E}" dt="2024-06-16T06:40:55.277" v="1286"/>
          <ac:inkMkLst>
            <pc:docMk/>
            <pc:sldMk cId="1004667966" sldId="316"/>
            <ac:inkMk id="90" creationId="{826CACE3-E294-28FB-5826-B1912F8AF5B5}"/>
          </ac:inkMkLst>
        </pc:inkChg>
        <pc:inkChg chg="add del">
          <ac:chgData name="Daria Kryvosheieva" userId="3bfe3449aa7f2677" providerId="Windows Live" clId="Web-{3F255127-27D6-9ED3-75F3-75E5D854F05E}" dt="2024-06-16T06:40:49.543" v="1285"/>
          <ac:inkMkLst>
            <pc:docMk/>
            <pc:sldMk cId="1004667966" sldId="316"/>
            <ac:inkMk id="91" creationId="{57131B63-DA61-8BDE-DFE9-290F36AD52BC}"/>
          </ac:inkMkLst>
        </pc:inkChg>
        <pc:inkChg chg="add">
          <ac:chgData name="Daria Kryvosheieva" userId="3bfe3449aa7f2677" providerId="Windows Live" clId="Web-{3F255127-27D6-9ED3-75F3-75E5D854F05E}" dt="2024-06-16T06:40:59.277" v="1287"/>
          <ac:inkMkLst>
            <pc:docMk/>
            <pc:sldMk cId="1004667966" sldId="316"/>
            <ac:inkMk id="92" creationId="{FE4857FD-0DBE-85D5-C284-3253CE4EEDB8}"/>
          </ac:inkMkLst>
        </pc:inkChg>
        <pc:inkChg chg="add">
          <ac:chgData name="Daria Kryvosheieva" userId="3bfe3449aa7f2677" providerId="Windows Live" clId="Web-{3F255127-27D6-9ED3-75F3-75E5D854F05E}" dt="2024-06-16T06:40:59.293" v="1288"/>
          <ac:inkMkLst>
            <pc:docMk/>
            <pc:sldMk cId="1004667966" sldId="316"/>
            <ac:inkMk id="93" creationId="{4CEF87B8-F70B-B8C8-AAEA-9DBD2246FC2C}"/>
          </ac:inkMkLst>
        </pc:inkChg>
        <pc:inkChg chg="add">
          <ac:chgData name="Daria Kryvosheieva" userId="3bfe3449aa7f2677" providerId="Windows Live" clId="Web-{3F255127-27D6-9ED3-75F3-75E5D854F05E}" dt="2024-06-16T06:41:00.449" v="1289"/>
          <ac:inkMkLst>
            <pc:docMk/>
            <pc:sldMk cId="1004667966" sldId="316"/>
            <ac:inkMk id="94" creationId="{739D13E0-A362-1E85-5B72-B7BFB365297C}"/>
          </ac:inkMkLst>
        </pc:inkChg>
        <pc:inkChg chg="add">
          <ac:chgData name="Daria Kryvosheieva" userId="3bfe3449aa7f2677" providerId="Windows Live" clId="Web-{3F255127-27D6-9ED3-75F3-75E5D854F05E}" dt="2024-06-16T06:41:00.902" v="1290"/>
          <ac:inkMkLst>
            <pc:docMk/>
            <pc:sldMk cId="1004667966" sldId="316"/>
            <ac:inkMk id="95" creationId="{3760F238-EC98-F48F-5A08-B0157D98031B}"/>
          </ac:inkMkLst>
        </pc:inkChg>
        <pc:inkChg chg="add">
          <ac:chgData name="Daria Kryvosheieva" userId="3bfe3449aa7f2677" providerId="Windows Live" clId="Web-{3F255127-27D6-9ED3-75F3-75E5D854F05E}" dt="2024-06-16T06:41:02.074" v="1291"/>
          <ac:inkMkLst>
            <pc:docMk/>
            <pc:sldMk cId="1004667966" sldId="316"/>
            <ac:inkMk id="96" creationId="{BD322A5C-CC49-A8A4-BD10-59D61F469205}"/>
          </ac:inkMkLst>
        </pc:inkChg>
        <pc:inkChg chg="add">
          <ac:chgData name="Daria Kryvosheieva" userId="3bfe3449aa7f2677" providerId="Windows Live" clId="Web-{3F255127-27D6-9ED3-75F3-75E5D854F05E}" dt="2024-06-16T06:41:04.934" v="1292"/>
          <ac:inkMkLst>
            <pc:docMk/>
            <pc:sldMk cId="1004667966" sldId="316"/>
            <ac:inkMk id="97" creationId="{FFFF2019-5AED-2C1B-A189-FEADE2979CF2}"/>
          </ac:inkMkLst>
        </pc:inkChg>
        <pc:inkChg chg="add">
          <ac:chgData name="Daria Kryvosheieva" userId="3bfe3449aa7f2677" providerId="Windows Live" clId="Web-{3F255127-27D6-9ED3-75F3-75E5D854F05E}" dt="2024-06-16T06:41:04.949" v="1293"/>
          <ac:inkMkLst>
            <pc:docMk/>
            <pc:sldMk cId="1004667966" sldId="316"/>
            <ac:inkMk id="98" creationId="{8D5F0FE6-16C7-BDAF-E1A6-B1F7E84C0B1F}"/>
          </ac:inkMkLst>
        </pc:inkChg>
        <pc:inkChg chg="add">
          <ac:chgData name="Daria Kryvosheieva" userId="3bfe3449aa7f2677" providerId="Windows Live" clId="Web-{3F255127-27D6-9ED3-75F3-75E5D854F05E}" dt="2024-06-16T06:41:05.059" v="1294"/>
          <ac:inkMkLst>
            <pc:docMk/>
            <pc:sldMk cId="1004667966" sldId="316"/>
            <ac:inkMk id="99" creationId="{1B9A8726-F6F6-39DA-CC45-EE21F082E42F}"/>
          </ac:inkMkLst>
        </pc:inkChg>
        <pc:inkChg chg="add">
          <ac:chgData name="Daria Kryvosheieva" userId="3bfe3449aa7f2677" providerId="Windows Live" clId="Web-{3F255127-27D6-9ED3-75F3-75E5D854F05E}" dt="2024-06-16T06:41:05.199" v="1295"/>
          <ac:inkMkLst>
            <pc:docMk/>
            <pc:sldMk cId="1004667966" sldId="316"/>
            <ac:inkMk id="100" creationId="{D41CF5D6-C2C1-236D-1ADC-8521DE9254DD}"/>
          </ac:inkMkLst>
        </pc:inkChg>
        <pc:inkChg chg="add del">
          <ac:chgData name="Daria Kryvosheieva" userId="3bfe3449aa7f2677" providerId="Windows Live" clId="Web-{3F255127-27D6-9ED3-75F3-75E5D854F05E}" dt="2024-06-16T06:41:13.574" v="1299"/>
          <ac:inkMkLst>
            <pc:docMk/>
            <pc:sldMk cId="1004667966" sldId="316"/>
            <ac:inkMk id="101" creationId="{B9EEA485-219F-97A4-69C7-934C3EC36D23}"/>
          </ac:inkMkLst>
        </pc:inkChg>
        <pc:inkChg chg="add del">
          <ac:chgData name="Daria Kryvosheieva" userId="3bfe3449aa7f2677" providerId="Windows Live" clId="Web-{3F255127-27D6-9ED3-75F3-75E5D854F05E}" dt="2024-06-16T06:41:09.809" v="1298"/>
          <ac:inkMkLst>
            <pc:docMk/>
            <pc:sldMk cId="1004667966" sldId="316"/>
            <ac:inkMk id="102" creationId="{F742D016-51D8-E41D-9D89-5A8D07BDC16B}"/>
          </ac:inkMkLst>
        </pc:inkChg>
        <pc:inkChg chg="add">
          <ac:chgData name="Daria Kryvosheieva" userId="3bfe3449aa7f2677" providerId="Windows Live" clId="Web-{3F255127-27D6-9ED3-75F3-75E5D854F05E}" dt="2024-06-16T06:41:18.309" v="1300"/>
          <ac:inkMkLst>
            <pc:docMk/>
            <pc:sldMk cId="1004667966" sldId="316"/>
            <ac:inkMk id="103" creationId="{A984AFAD-5114-0DE0-96B0-9934C133C8AB}"/>
          </ac:inkMkLst>
        </pc:inkChg>
        <pc:inkChg chg="add">
          <ac:chgData name="Daria Kryvosheieva" userId="3bfe3449aa7f2677" providerId="Windows Live" clId="Web-{3F255127-27D6-9ED3-75F3-75E5D854F05E}" dt="2024-06-16T06:41:19.418" v="1301"/>
          <ac:inkMkLst>
            <pc:docMk/>
            <pc:sldMk cId="1004667966" sldId="316"/>
            <ac:inkMk id="104" creationId="{FC59AC02-198E-5228-6804-ECB14CDB00DD}"/>
          </ac:inkMkLst>
        </pc:inkChg>
        <pc:inkChg chg="add">
          <ac:chgData name="Daria Kryvosheieva" userId="3bfe3449aa7f2677" providerId="Windows Live" clId="Web-{3F255127-27D6-9ED3-75F3-75E5D854F05E}" dt="2024-06-16T06:41:20.512" v="1302"/>
          <ac:inkMkLst>
            <pc:docMk/>
            <pc:sldMk cId="1004667966" sldId="316"/>
            <ac:inkMk id="105" creationId="{A48E403E-330F-A7FC-A232-8C68FCB80F09}"/>
          </ac:inkMkLst>
        </pc:inkChg>
        <pc:inkChg chg="add del">
          <ac:chgData name="Daria Kryvosheieva" userId="3bfe3449aa7f2677" providerId="Windows Live" clId="Web-{3F255127-27D6-9ED3-75F3-75E5D854F05E}" dt="2024-06-16T06:51:03.215" v="1473"/>
          <ac:inkMkLst>
            <pc:docMk/>
            <pc:sldMk cId="1004667966" sldId="316"/>
            <ac:inkMk id="106" creationId="{23D6631A-46F7-41B2-39B8-106B02897705}"/>
          </ac:inkMkLst>
        </pc:inkChg>
        <pc:inkChg chg="add">
          <ac:chgData name="Daria Kryvosheieva" userId="3bfe3449aa7f2677" providerId="Windows Live" clId="Web-{3F255127-27D6-9ED3-75F3-75E5D854F05E}" dt="2024-06-16T06:51:12.403" v="1474"/>
          <ac:inkMkLst>
            <pc:docMk/>
            <pc:sldMk cId="1004667966" sldId="316"/>
            <ac:inkMk id="107" creationId="{AC6C0BB7-DD1D-8732-B8A7-A74BBF14F478}"/>
          </ac:inkMkLst>
        </pc:inkChg>
        <pc:inkChg chg="add">
          <ac:chgData name="Daria Kryvosheieva" userId="3bfe3449aa7f2677" providerId="Windows Live" clId="Web-{3F255127-27D6-9ED3-75F3-75E5D854F05E}" dt="2024-06-16T07:01:13.105" v="1657"/>
          <ac:inkMkLst>
            <pc:docMk/>
            <pc:sldMk cId="1004667966" sldId="316"/>
            <ac:inkMk id="108" creationId="{DD842FF0-3733-6D34-E237-B53FD1DEAA86}"/>
          </ac:inkMkLst>
        </pc:inkChg>
        <pc:inkChg chg="add">
          <ac:chgData name="Daria Kryvosheieva" userId="3bfe3449aa7f2677" providerId="Windows Live" clId="Web-{3F255127-27D6-9ED3-75F3-75E5D854F05E}" dt="2024-06-16T07:01:13.698" v="1658"/>
          <ac:inkMkLst>
            <pc:docMk/>
            <pc:sldMk cId="1004667966" sldId="316"/>
            <ac:inkMk id="109" creationId="{4656BE98-2E1E-9FC6-D1C9-1D4D99C3B36C}"/>
          </ac:inkMkLst>
        </pc:inkChg>
        <pc:inkChg chg="add">
          <ac:chgData name="Daria Kryvosheieva" userId="3bfe3449aa7f2677" providerId="Windows Live" clId="Web-{3F255127-27D6-9ED3-75F3-75E5D854F05E}" dt="2024-06-16T07:01:14.636" v="1659"/>
          <ac:inkMkLst>
            <pc:docMk/>
            <pc:sldMk cId="1004667966" sldId="316"/>
            <ac:inkMk id="110" creationId="{3B596943-562B-8330-85FE-24940D2DE47E}"/>
          </ac:inkMkLst>
        </pc:inkChg>
        <pc:inkChg chg="add">
          <ac:chgData name="Daria Kryvosheieva" userId="3bfe3449aa7f2677" providerId="Windows Live" clId="Web-{3F255127-27D6-9ED3-75F3-75E5D854F05E}" dt="2024-06-16T07:01:15.011" v="1660"/>
          <ac:inkMkLst>
            <pc:docMk/>
            <pc:sldMk cId="1004667966" sldId="316"/>
            <ac:inkMk id="111" creationId="{1A232515-53B8-4455-E138-7C38B7C4499A}"/>
          </ac:inkMkLst>
        </pc:inkChg>
      </pc:sldChg>
      <pc:sldChg chg="addSp delSp add replId">
        <pc:chgData name="Daria Kryvosheieva" userId="3bfe3449aa7f2677" providerId="Windows Live" clId="Web-{3F255127-27D6-9ED3-75F3-75E5D854F05E}" dt="2024-06-16T07:01:08.573" v="1656"/>
        <pc:sldMkLst>
          <pc:docMk/>
          <pc:sldMk cId="1201957683" sldId="317"/>
        </pc:sldMkLst>
        <pc:inkChg chg="add">
          <ac:chgData name="Daria Kryvosheieva" userId="3bfe3449aa7f2677" providerId="Windows Live" clId="Web-{3F255127-27D6-9ED3-75F3-75E5D854F05E}" dt="2024-06-16T06:41:43.044" v="1330"/>
          <ac:inkMkLst>
            <pc:docMk/>
            <pc:sldMk cId="1201957683" sldId="317"/>
            <ac:inkMk id="75" creationId="{DD518F6C-FBDD-718E-E70D-A655D6A22BBC}"/>
          </ac:inkMkLst>
        </pc:inkChg>
        <pc:inkChg chg="del">
          <ac:chgData name="Daria Kryvosheieva" userId="3bfe3449aa7f2677" providerId="Windows Live" clId="Web-{3F255127-27D6-9ED3-75F3-75E5D854F05E}" dt="2024-06-16T06:41:32.841" v="1325"/>
          <ac:inkMkLst>
            <pc:docMk/>
            <pc:sldMk cId="1201957683" sldId="317"/>
            <ac:inkMk id="76" creationId="{5A5E91CA-BA23-AE37-BE0A-0359A7F6A1C4}"/>
          </ac:inkMkLst>
        </pc:inkChg>
        <pc:inkChg chg="del">
          <ac:chgData name="Daria Kryvosheieva" userId="3bfe3449aa7f2677" providerId="Windows Live" clId="Web-{3F255127-27D6-9ED3-75F3-75E5D854F05E}" dt="2024-06-16T06:41:35.294" v="1329"/>
          <ac:inkMkLst>
            <pc:docMk/>
            <pc:sldMk cId="1201957683" sldId="317"/>
            <ac:inkMk id="77" creationId="{4620C0F3-49AE-9A8C-37BA-72B5165F57D2}"/>
          </ac:inkMkLst>
        </pc:inkChg>
        <pc:inkChg chg="del">
          <ac:chgData name="Daria Kryvosheieva" userId="3bfe3449aa7f2677" providerId="Windows Live" clId="Web-{3F255127-27D6-9ED3-75F3-75E5D854F05E}" dt="2024-06-16T06:41:32.841" v="1324"/>
          <ac:inkMkLst>
            <pc:docMk/>
            <pc:sldMk cId="1201957683" sldId="317"/>
            <ac:inkMk id="78" creationId="{F6E7948C-60AD-EDB7-0BD0-BFBB505F71FC}"/>
          </ac:inkMkLst>
        </pc:inkChg>
        <pc:inkChg chg="del">
          <ac:chgData name="Daria Kryvosheieva" userId="3bfe3449aa7f2677" providerId="Windows Live" clId="Web-{3F255127-27D6-9ED3-75F3-75E5D854F05E}" dt="2024-06-16T06:41:32.841" v="1323"/>
          <ac:inkMkLst>
            <pc:docMk/>
            <pc:sldMk cId="1201957683" sldId="317"/>
            <ac:inkMk id="79" creationId="{9E6F3C98-B9EB-3380-9929-AA30D2DD7CDE}"/>
          </ac:inkMkLst>
        </pc:inkChg>
        <pc:inkChg chg="del">
          <ac:chgData name="Daria Kryvosheieva" userId="3bfe3449aa7f2677" providerId="Windows Live" clId="Web-{3F255127-27D6-9ED3-75F3-75E5D854F05E}" dt="2024-06-16T06:41:32.841" v="1322"/>
          <ac:inkMkLst>
            <pc:docMk/>
            <pc:sldMk cId="1201957683" sldId="317"/>
            <ac:inkMk id="80" creationId="{2942D4A2-AF8C-ABAC-1387-2B61DB401ABE}"/>
          </ac:inkMkLst>
        </pc:inkChg>
        <pc:inkChg chg="del">
          <ac:chgData name="Daria Kryvosheieva" userId="3bfe3449aa7f2677" providerId="Windows Live" clId="Web-{3F255127-27D6-9ED3-75F3-75E5D854F05E}" dt="2024-06-16T06:41:32.841" v="1321"/>
          <ac:inkMkLst>
            <pc:docMk/>
            <pc:sldMk cId="1201957683" sldId="317"/>
            <ac:inkMk id="81" creationId="{813D53F3-2A9D-F515-25D1-5425649875CA}"/>
          </ac:inkMkLst>
        </pc:inkChg>
        <pc:inkChg chg="del">
          <ac:chgData name="Daria Kryvosheieva" userId="3bfe3449aa7f2677" providerId="Windows Live" clId="Web-{3F255127-27D6-9ED3-75F3-75E5D854F05E}" dt="2024-06-16T06:41:35.294" v="1328"/>
          <ac:inkMkLst>
            <pc:docMk/>
            <pc:sldMk cId="1201957683" sldId="317"/>
            <ac:inkMk id="82" creationId="{3800B43B-09BB-8987-B01E-D7A29BC81598}"/>
          </ac:inkMkLst>
        </pc:inkChg>
        <pc:inkChg chg="del">
          <ac:chgData name="Daria Kryvosheieva" userId="3bfe3449aa7f2677" providerId="Windows Live" clId="Web-{3F255127-27D6-9ED3-75F3-75E5D854F05E}" dt="2024-06-16T06:41:32.841" v="1320"/>
          <ac:inkMkLst>
            <pc:docMk/>
            <pc:sldMk cId="1201957683" sldId="317"/>
            <ac:inkMk id="83" creationId="{19450CDE-692E-CF38-8D7C-1682EFB0D250}"/>
          </ac:inkMkLst>
        </pc:inkChg>
        <pc:inkChg chg="del">
          <ac:chgData name="Daria Kryvosheieva" userId="3bfe3449aa7f2677" providerId="Windows Live" clId="Web-{3F255127-27D6-9ED3-75F3-75E5D854F05E}" dt="2024-06-16T06:41:32.841" v="1319"/>
          <ac:inkMkLst>
            <pc:docMk/>
            <pc:sldMk cId="1201957683" sldId="317"/>
            <ac:inkMk id="84" creationId="{32A2558C-E223-F07C-0719-DC28E17F9939}"/>
          </ac:inkMkLst>
        </pc:inkChg>
        <pc:inkChg chg="del">
          <ac:chgData name="Daria Kryvosheieva" userId="3bfe3449aa7f2677" providerId="Windows Live" clId="Web-{3F255127-27D6-9ED3-75F3-75E5D854F05E}" dt="2024-06-16T06:41:35.294" v="1327"/>
          <ac:inkMkLst>
            <pc:docMk/>
            <pc:sldMk cId="1201957683" sldId="317"/>
            <ac:inkMk id="85" creationId="{E56FD8D8-A8E1-67D8-D1DE-2AC9084219B4}"/>
          </ac:inkMkLst>
        </pc:inkChg>
        <pc:inkChg chg="del">
          <ac:chgData name="Daria Kryvosheieva" userId="3bfe3449aa7f2677" providerId="Windows Live" clId="Web-{3F255127-27D6-9ED3-75F3-75E5D854F05E}" dt="2024-06-16T06:41:32.841" v="1318"/>
          <ac:inkMkLst>
            <pc:docMk/>
            <pc:sldMk cId="1201957683" sldId="317"/>
            <ac:inkMk id="86" creationId="{EF9C1C1C-EEA1-4E11-5502-D7001BE2DD88}"/>
          </ac:inkMkLst>
        </pc:inkChg>
        <pc:inkChg chg="del">
          <ac:chgData name="Daria Kryvosheieva" userId="3bfe3449aa7f2677" providerId="Windows Live" clId="Web-{3F255127-27D6-9ED3-75F3-75E5D854F05E}" dt="2024-06-16T06:41:32.841" v="1317"/>
          <ac:inkMkLst>
            <pc:docMk/>
            <pc:sldMk cId="1201957683" sldId="317"/>
            <ac:inkMk id="87" creationId="{67DBBC94-6F05-FDC7-B644-0BDC1421299E}"/>
          </ac:inkMkLst>
        </pc:inkChg>
        <pc:inkChg chg="del">
          <ac:chgData name="Daria Kryvosheieva" userId="3bfe3449aa7f2677" providerId="Windows Live" clId="Web-{3F255127-27D6-9ED3-75F3-75E5D854F05E}" dt="2024-06-16T06:41:32.841" v="1316"/>
          <ac:inkMkLst>
            <pc:docMk/>
            <pc:sldMk cId="1201957683" sldId="317"/>
            <ac:inkMk id="88" creationId="{F5B72061-A664-5452-B8A7-AE1A60DC8E58}"/>
          </ac:inkMkLst>
        </pc:inkChg>
        <pc:inkChg chg="del">
          <ac:chgData name="Daria Kryvosheieva" userId="3bfe3449aa7f2677" providerId="Windows Live" clId="Web-{3F255127-27D6-9ED3-75F3-75E5D854F05E}" dt="2024-06-16T06:41:32.841" v="1315"/>
          <ac:inkMkLst>
            <pc:docMk/>
            <pc:sldMk cId="1201957683" sldId="317"/>
            <ac:inkMk id="89" creationId="{3E4122FD-7A1C-750C-7F10-5DB5FFCD062A}"/>
          </ac:inkMkLst>
        </pc:inkChg>
        <pc:inkChg chg="add">
          <ac:chgData name="Daria Kryvosheieva" userId="3bfe3449aa7f2677" providerId="Windows Live" clId="Web-{3F255127-27D6-9ED3-75F3-75E5D854F05E}" dt="2024-06-16T06:41:44.044" v="1331"/>
          <ac:inkMkLst>
            <pc:docMk/>
            <pc:sldMk cId="1201957683" sldId="317"/>
            <ac:inkMk id="90" creationId="{80322C20-626F-41B3-A326-FE0F4DEBF19C}"/>
          </ac:inkMkLst>
        </pc:inkChg>
        <pc:inkChg chg="add">
          <ac:chgData name="Daria Kryvosheieva" userId="3bfe3449aa7f2677" providerId="Windows Live" clId="Web-{3F255127-27D6-9ED3-75F3-75E5D854F05E}" dt="2024-06-16T06:41:46.544" v="1332"/>
          <ac:inkMkLst>
            <pc:docMk/>
            <pc:sldMk cId="1201957683" sldId="317"/>
            <ac:inkMk id="91" creationId="{4D6A3BCD-387D-0860-E029-AF1D4270126B}"/>
          </ac:inkMkLst>
        </pc:inkChg>
        <pc:inkChg chg="del">
          <ac:chgData name="Daria Kryvosheieva" userId="3bfe3449aa7f2677" providerId="Windows Live" clId="Web-{3F255127-27D6-9ED3-75F3-75E5D854F05E}" dt="2024-06-16T06:41:32.841" v="1314"/>
          <ac:inkMkLst>
            <pc:docMk/>
            <pc:sldMk cId="1201957683" sldId="317"/>
            <ac:inkMk id="92" creationId="{FE4857FD-0DBE-85D5-C284-3253CE4EEDB8}"/>
          </ac:inkMkLst>
        </pc:inkChg>
        <pc:inkChg chg="del">
          <ac:chgData name="Daria Kryvosheieva" userId="3bfe3449aa7f2677" providerId="Windows Live" clId="Web-{3F255127-27D6-9ED3-75F3-75E5D854F05E}" dt="2024-06-16T06:41:32.841" v="1313"/>
          <ac:inkMkLst>
            <pc:docMk/>
            <pc:sldMk cId="1201957683" sldId="317"/>
            <ac:inkMk id="93" creationId="{4CEF87B8-F70B-B8C8-AAEA-9DBD2246FC2C}"/>
          </ac:inkMkLst>
        </pc:inkChg>
        <pc:inkChg chg="del">
          <ac:chgData name="Daria Kryvosheieva" userId="3bfe3449aa7f2677" providerId="Windows Live" clId="Web-{3F255127-27D6-9ED3-75F3-75E5D854F05E}" dt="2024-06-16T06:41:32.841" v="1312"/>
          <ac:inkMkLst>
            <pc:docMk/>
            <pc:sldMk cId="1201957683" sldId="317"/>
            <ac:inkMk id="94" creationId="{739D13E0-A362-1E85-5B72-B7BFB365297C}"/>
          </ac:inkMkLst>
        </pc:inkChg>
        <pc:inkChg chg="del">
          <ac:chgData name="Daria Kryvosheieva" userId="3bfe3449aa7f2677" providerId="Windows Live" clId="Web-{3F255127-27D6-9ED3-75F3-75E5D854F05E}" dt="2024-06-16T06:41:35.294" v="1326"/>
          <ac:inkMkLst>
            <pc:docMk/>
            <pc:sldMk cId="1201957683" sldId="317"/>
            <ac:inkMk id="95" creationId="{3760F238-EC98-F48F-5A08-B0157D98031B}"/>
          </ac:inkMkLst>
        </pc:inkChg>
        <pc:inkChg chg="del">
          <ac:chgData name="Daria Kryvosheieva" userId="3bfe3449aa7f2677" providerId="Windows Live" clId="Web-{3F255127-27D6-9ED3-75F3-75E5D854F05E}" dt="2024-06-16T06:41:32.841" v="1311"/>
          <ac:inkMkLst>
            <pc:docMk/>
            <pc:sldMk cId="1201957683" sldId="317"/>
            <ac:inkMk id="96" creationId="{BD322A5C-CC49-A8A4-BD10-59D61F469205}"/>
          </ac:inkMkLst>
        </pc:inkChg>
        <pc:inkChg chg="del">
          <ac:chgData name="Daria Kryvosheieva" userId="3bfe3449aa7f2677" providerId="Windows Live" clId="Web-{3F255127-27D6-9ED3-75F3-75E5D854F05E}" dt="2024-06-16T06:41:32.841" v="1310"/>
          <ac:inkMkLst>
            <pc:docMk/>
            <pc:sldMk cId="1201957683" sldId="317"/>
            <ac:inkMk id="97" creationId="{FFFF2019-5AED-2C1B-A189-FEADE2979CF2}"/>
          </ac:inkMkLst>
        </pc:inkChg>
        <pc:inkChg chg="del">
          <ac:chgData name="Daria Kryvosheieva" userId="3bfe3449aa7f2677" providerId="Windows Live" clId="Web-{3F255127-27D6-9ED3-75F3-75E5D854F05E}" dt="2024-06-16T06:41:32.841" v="1309"/>
          <ac:inkMkLst>
            <pc:docMk/>
            <pc:sldMk cId="1201957683" sldId="317"/>
            <ac:inkMk id="98" creationId="{8D5F0FE6-16C7-BDAF-E1A6-B1F7E84C0B1F}"/>
          </ac:inkMkLst>
        </pc:inkChg>
        <pc:inkChg chg="del">
          <ac:chgData name="Daria Kryvosheieva" userId="3bfe3449aa7f2677" providerId="Windows Live" clId="Web-{3F255127-27D6-9ED3-75F3-75E5D854F05E}" dt="2024-06-16T06:41:32.841" v="1308"/>
          <ac:inkMkLst>
            <pc:docMk/>
            <pc:sldMk cId="1201957683" sldId="317"/>
            <ac:inkMk id="99" creationId="{1B9A8726-F6F6-39DA-CC45-EE21F082E42F}"/>
          </ac:inkMkLst>
        </pc:inkChg>
        <pc:inkChg chg="del">
          <ac:chgData name="Daria Kryvosheieva" userId="3bfe3449aa7f2677" providerId="Windows Live" clId="Web-{3F255127-27D6-9ED3-75F3-75E5D854F05E}" dt="2024-06-16T06:41:32.825" v="1307"/>
          <ac:inkMkLst>
            <pc:docMk/>
            <pc:sldMk cId="1201957683" sldId="317"/>
            <ac:inkMk id="100" creationId="{D41CF5D6-C2C1-236D-1ADC-8521DE9254DD}"/>
          </ac:inkMkLst>
        </pc:inkChg>
        <pc:inkChg chg="add">
          <ac:chgData name="Daria Kryvosheieva" userId="3bfe3449aa7f2677" providerId="Windows Live" clId="Web-{3F255127-27D6-9ED3-75F3-75E5D854F05E}" dt="2024-06-16T06:41:46.560" v="1333"/>
          <ac:inkMkLst>
            <pc:docMk/>
            <pc:sldMk cId="1201957683" sldId="317"/>
            <ac:inkMk id="101" creationId="{0EEF3B13-A737-C746-18D5-42AF022C6CDC}"/>
          </ac:inkMkLst>
        </pc:inkChg>
        <pc:inkChg chg="add">
          <ac:chgData name="Daria Kryvosheieva" userId="3bfe3449aa7f2677" providerId="Windows Live" clId="Web-{3F255127-27D6-9ED3-75F3-75E5D854F05E}" dt="2024-06-16T06:41:47.450" v="1334"/>
          <ac:inkMkLst>
            <pc:docMk/>
            <pc:sldMk cId="1201957683" sldId="317"/>
            <ac:inkMk id="102" creationId="{12FDB0DD-E444-94E3-0C95-BC8CD58A89CA}"/>
          </ac:inkMkLst>
        </pc:inkChg>
        <pc:inkChg chg="del">
          <ac:chgData name="Daria Kryvosheieva" userId="3bfe3449aa7f2677" providerId="Windows Live" clId="Web-{3F255127-27D6-9ED3-75F3-75E5D854F05E}" dt="2024-06-16T06:41:32.825" v="1306"/>
          <ac:inkMkLst>
            <pc:docMk/>
            <pc:sldMk cId="1201957683" sldId="317"/>
            <ac:inkMk id="103" creationId="{A984AFAD-5114-0DE0-96B0-9934C133C8AB}"/>
          </ac:inkMkLst>
        </pc:inkChg>
        <pc:inkChg chg="del">
          <ac:chgData name="Daria Kryvosheieva" userId="3bfe3449aa7f2677" providerId="Windows Live" clId="Web-{3F255127-27D6-9ED3-75F3-75E5D854F05E}" dt="2024-06-16T06:41:32.825" v="1305"/>
          <ac:inkMkLst>
            <pc:docMk/>
            <pc:sldMk cId="1201957683" sldId="317"/>
            <ac:inkMk id="104" creationId="{FC59AC02-198E-5228-6804-ECB14CDB00DD}"/>
          </ac:inkMkLst>
        </pc:inkChg>
        <pc:inkChg chg="del">
          <ac:chgData name="Daria Kryvosheieva" userId="3bfe3449aa7f2677" providerId="Windows Live" clId="Web-{3F255127-27D6-9ED3-75F3-75E5D854F05E}" dt="2024-06-16T06:41:32.825" v="1304"/>
          <ac:inkMkLst>
            <pc:docMk/>
            <pc:sldMk cId="1201957683" sldId="317"/>
            <ac:inkMk id="105" creationId="{A48E403E-330F-A7FC-A232-8C68FCB80F09}"/>
          </ac:inkMkLst>
        </pc:inkChg>
        <pc:inkChg chg="add">
          <ac:chgData name="Daria Kryvosheieva" userId="3bfe3449aa7f2677" providerId="Windows Live" clId="Web-{3F255127-27D6-9ED3-75F3-75E5D854F05E}" dt="2024-06-16T06:41:48.622" v="1335"/>
          <ac:inkMkLst>
            <pc:docMk/>
            <pc:sldMk cId="1201957683" sldId="317"/>
            <ac:inkMk id="106" creationId="{6CB96369-3AB5-10FB-C683-F02D0FEBD266}"/>
          </ac:inkMkLst>
        </pc:inkChg>
        <pc:inkChg chg="add">
          <ac:chgData name="Daria Kryvosheieva" userId="3bfe3449aa7f2677" providerId="Windows Live" clId="Web-{3F255127-27D6-9ED3-75F3-75E5D854F05E}" dt="2024-06-16T06:41:49.153" v="1336"/>
          <ac:inkMkLst>
            <pc:docMk/>
            <pc:sldMk cId="1201957683" sldId="317"/>
            <ac:inkMk id="107" creationId="{000DCA62-D909-D80F-407C-D16D52B5F658}"/>
          </ac:inkMkLst>
        </pc:inkChg>
        <pc:inkChg chg="add">
          <ac:chgData name="Daria Kryvosheieva" userId="3bfe3449aa7f2677" providerId="Windows Live" clId="Web-{3F255127-27D6-9ED3-75F3-75E5D854F05E}" dt="2024-06-16T06:41:50.138" v="1337"/>
          <ac:inkMkLst>
            <pc:docMk/>
            <pc:sldMk cId="1201957683" sldId="317"/>
            <ac:inkMk id="108" creationId="{04F7EFB8-4178-3B1F-C57B-74CE5D2623D9}"/>
          </ac:inkMkLst>
        </pc:inkChg>
        <pc:inkChg chg="add">
          <ac:chgData name="Daria Kryvosheieva" userId="3bfe3449aa7f2677" providerId="Windows Live" clId="Web-{3F255127-27D6-9ED3-75F3-75E5D854F05E}" dt="2024-06-16T06:41:50.919" v="1338"/>
          <ac:inkMkLst>
            <pc:docMk/>
            <pc:sldMk cId="1201957683" sldId="317"/>
            <ac:inkMk id="109" creationId="{ACDD5F26-551D-343E-B502-BD67D788749B}"/>
          </ac:inkMkLst>
        </pc:inkChg>
        <pc:inkChg chg="add">
          <ac:chgData name="Daria Kryvosheieva" userId="3bfe3449aa7f2677" providerId="Windows Live" clId="Web-{3F255127-27D6-9ED3-75F3-75E5D854F05E}" dt="2024-06-16T06:41:54.497" v="1339"/>
          <ac:inkMkLst>
            <pc:docMk/>
            <pc:sldMk cId="1201957683" sldId="317"/>
            <ac:inkMk id="110" creationId="{7120A6CD-07CA-9E3F-0757-906ACACD70D0}"/>
          </ac:inkMkLst>
        </pc:inkChg>
        <pc:inkChg chg="add">
          <ac:chgData name="Daria Kryvosheieva" userId="3bfe3449aa7f2677" providerId="Windows Live" clId="Web-{3F255127-27D6-9ED3-75F3-75E5D854F05E}" dt="2024-06-16T06:41:54.497" v="1340"/>
          <ac:inkMkLst>
            <pc:docMk/>
            <pc:sldMk cId="1201957683" sldId="317"/>
            <ac:inkMk id="111" creationId="{B0072213-BBFA-E243-0CB5-D34AA6D311FC}"/>
          </ac:inkMkLst>
        </pc:inkChg>
        <pc:inkChg chg="add">
          <ac:chgData name="Daria Kryvosheieva" userId="3bfe3449aa7f2677" providerId="Windows Live" clId="Web-{3F255127-27D6-9ED3-75F3-75E5D854F05E}" dt="2024-06-16T06:41:54.497" v="1341"/>
          <ac:inkMkLst>
            <pc:docMk/>
            <pc:sldMk cId="1201957683" sldId="317"/>
            <ac:inkMk id="112" creationId="{68DF2C02-D293-66FA-D6D2-F135EBDF162A}"/>
          </ac:inkMkLst>
        </pc:inkChg>
        <pc:inkChg chg="add">
          <ac:chgData name="Daria Kryvosheieva" userId="3bfe3449aa7f2677" providerId="Windows Live" clId="Web-{3F255127-27D6-9ED3-75F3-75E5D854F05E}" dt="2024-06-16T06:50:58.965" v="1471"/>
          <ac:inkMkLst>
            <pc:docMk/>
            <pc:sldMk cId="1201957683" sldId="317"/>
            <ac:inkMk id="113" creationId="{364C5677-3629-918C-F8FA-DEB509F428B5}"/>
          </ac:inkMkLst>
        </pc:inkChg>
        <pc:inkChg chg="add">
          <ac:chgData name="Daria Kryvosheieva" userId="3bfe3449aa7f2677" providerId="Windows Live" clId="Web-{3F255127-27D6-9ED3-75F3-75E5D854F05E}" dt="2024-06-16T07:01:04.229" v="1653"/>
          <ac:inkMkLst>
            <pc:docMk/>
            <pc:sldMk cId="1201957683" sldId="317"/>
            <ac:inkMk id="114" creationId="{CCC3DBBA-7464-DD3E-0AF1-014CE3D5014F}"/>
          </ac:inkMkLst>
        </pc:inkChg>
        <pc:inkChg chg="add">
          <ac:chgData name="Daria Kryvosheieva" userId="3bfe3449aa7f2677" providerId="Windows Live" clId="Web-{3F255127-27D6-9ED3-75F3-75E5D854F05E}" dt="2024-06-16T07:01:04.808" v="1654"/>
          <ac:inkMkLst>
            <pc:docMk/>
            <pc:sldMk cId="1201957683" sldId="317"/>
            <ac:inkMk id="115" creationId="{DE8CDE1E-0C01-7CCA-0769-17539BA66C10}"/>
          </ac:inkMkLst>
        </pc:inkChg>
        <pc:inkChg chg="add">
          <ac:chgData name="Daria Kryvosheieva" userId="3bfe3449aa7f2677" providerId="Windows Live" clId="Web-{3F255127-27D6-9ED3-75F3-75E5D854F05E}" dt="2024-06-16T07:01:08.448" v="1655"/>
          <ac:inkMkLst>
            <pc:docMk/>
            <pc:sldMk cId="1201957683" sldId="317"/>
            <ac:inkMk id="116" creationId="{3CE145F2-48EA-D0B0-C105-405AE9158CAE}"/>
          </ac:inkMkLst>
        </pc:inkChg>
        <pc:inkChg chg="add">
          <ac:chgData name="Daria Kryvosheieva" userId="3bfe3449aa7f2677" providerId="Windows Live" clId="Web-{3F255127-27D6-9ED3-75F3-75E5D854F05E}" dt="2024-06-16T07:01:08.573" v="1656"/>
          <ac:inkMkLst>
            <pc:docMk/>
            <pc:sldMk cId="1201957683" sldId="317"/>
            <ac:inkMk id="117" creationId="{53325AC6-3ACE-BCE8-27BB-E56B4DEAE729}"/>
          </ac:inkMkLst>
        </pc:inkChg>
      </pc:sldChg>
      <pc:sldChg chg="addSp delSp add replId">
        <pc:chgData name="Daria Kryvosheieva" userId="3bfe3449aa7f2677" providerId="Windows Live" clId="Web-{3F255127-27D6-9ED3-75F3-75E5D854F05E}" dt="2024-06-16T07:00:58.432" v="1652"/>
        <pc:sldMkLst>
          <pc:docMk/>
          <pc:sldMk cId="2498304586" sldId="318"/>
        </pc:sldMkLst>
        <pc:inkChg chg="add">
          <ac:chgData name="Daria Kryvosheieva" userId="3bfe3449aa7f2677" providerId="Windows Live" clId="Web-{3F255127-27D6-9ED3-75F3-75E5D854F05E}" dt="2024-06-16T06:42:29.045" v="1344"/>
          <ac:inkMkLst>
            <pc:docMk/>
            <pc:sldMk cId="2498304586" sldId="318"/>
            <ac:inkMk id="76" creationId="{3B951045-1EDE-AA9D-2B5A-459DEDE4E744}"/>
          </ac:inkMkLst>
        </pc:inkChg>
        <pc:inkChg chg="add">
          <ac:chgData name="Daria Kryvosheieva" userId="3bfe3449aa7f2677" providerId="Windows Live" clId="Web-{3F255127-27D6-9ED3-75F3-75E5D854F05E}" dt="2024-06-16T06:42:31.920" v="1345"/>
          <ac:inkMkLst>
            <pc:docMk/>
            <pc:sldMk cId="2498304586" sldId="318"/>
            <ac:inkMk id="77" creationId="{9BABBDAB-651B-2DBF-3AD6-600196F82DBE}"/>
          </ac:inkMkLst>
        </pc:inkChg>
        <pc:inkChg chg="add">
          <ac:chgData name="Daria Kryvosheieva" userId="3bfe3449aa7f2677" providerId="Windows Live" clId="Web-{3F255127-27D6-9ED3-75F3-75E5D854F05E}" dt="2024-06-16T06:42:31.920" v="1346"/>
          <ac:inkMkLst>
            <pc:docMk/>
            <pc:sldMk cId="2498304586" sldId="318"/>
            <ac:inkMk id="78" creationId="{7D8AB21D-13B5-BBE5-B78D-A0D19E112DF0}"/>
          </ac:inkMkLst>
        </pc:inkChg>
        <pc:inkChg chg="add">
          <ac:chgData name="Daria Kryvosheieva" userId="3bfe3449aa7f2677" providerId="Windows Live" clId="Web-{3F255127-27D6-9ED3-75F3-75E5D854F05E}" dt="2024-06-16T06:42:31.920" v="1347"/>
          <ac:inkMkLst>
            <pc:docMk/>
            <pc:sldMk cId="2498304586" sldId="318"/>
            <ac:inkMk id="79" creationId="{04462A4B-2B04-0BB4-874C-1F15E5309BC0}"/>
          </ac:inkMkLst>
        </pc:inkChg>
        <pc:inkChg chg="add">
          <ac:chgData name="Daria Kryvosheieva" userId="3bfe3449aa7f2677" providerId="Windows Live" clId="Web-{3F255127-27D6-9ED3-75F3-75E5D854F05E}" dt="2024-06-16T06:42:49.577" v="1349"/>
          <ac:inkMkLst>
            <pc:docMk/>
            <pc:sldMk cId="2498304586" sldId="318"/>
            <ac:inkMk id="80" creationId="{A368B341-1477-8830-5204-01767D1ED0A2}"/>
          </ac:inkMkLst>
        </pc:inkChg>
        <pc:inkChg chg="add">
          <ac:chgData name="Daria Kryvosheieva" userId="3bfe3449aa7f2677" providerId="Windows Live" clId="Web-{3F255127-27D6-9ED3-75F3-75E5D854F05E}" dt="2024-06-16T06:42:49.577" v="1350"/>
          <ac:inkMkLst>
            <pc:docMk/>
            <pc:sldMk cId="2498304586" sldId="318"/>
            <ac:inkMk id="81" creationId="{BB072BDB-BE83-AD05-80A2-837B3E0825EF}"/>
          </ac:inkMkLst>
        </pc:inkChg>
        <pc:inkChg chg="add">
          <ac:chgData name="Daria Kryvosheieva" userId="3bfe3449aa7f2677" providerId="Windows Live" clId="Web-{3F255127-27D6-9ED3-75F3-75E5D854F05E}" dt="2024-06-16T06:42:52.030" v="1351"/>
          <ac:inkMkLst>
            <pc:docMk/>
            <pc:sldMk cId="2498304586" sldId="318"/>
            <ac:inkMk id="82" creationId="{830FE598-A18A-8AFD-8B7A-5E765E2637AA}"/>
          </ac:inkMkLst>
        </pc:inkChg>
        <pc:inkChg chg="add">
          <ac:chgData name="Daria Kryvosheieva" userId="3bfe3449aa7f2677" providerId="Windows Live" clId="Web-{3F255127-27D6-9ED3-75F3-75E5D854F05E}" dt="2024-06-16T06:42:52.139" v="1352"/>
          <ac:inkMkLst>
            <pc:docMk/>
            <pc:sldMk cId="2498304586" sldId="318"/>
            <ac:inkMk id="83" creationId="{26CE11A7-F7B1-51BD-BBDF-E47D57FE436C}"/>
          </ac:inkMkLst>
        </pc:inkChg>
        <pc:inkChg chg="add">
          <ac:chgData name="Daria Kryvosheieva" userId="3bfe3449aa7f2677" providerId="Windows Live" clId="Web-{3F255127-27D6-9ED3-75F3-75E5D854F05E}" dt="2024-06-16T06:42:52.186" v="1353"/>
          <ac:inkMkLst>
            <pc:docMk/>
            <pc:sldMk cId="2498304586" sldId="318"/>
            <ac:inkMk id="84" creationId="{0738FC24-CA14-0C33-AC67-4AD62C50384C}"/>
          </ac:inkMkLst>
        </pc:inkChg>
        <pc:inkChg chg="add">
          <ac:chgData name="Daria Kryvosheieva" userId="3bfe3449aa7f2677" providerId="Windows Live" clId="Web-{3F255127-27D6-9ED3-75F3-75E5D854F05E}" dt="2024-06-16T06:42:52.296" v="1354"/>
          <ac:inkMkLst>
            <pc:docMk/>
            <pc:sldMk cId="2498304586" sldId="318"/>
            <ac:inkMk id="85" creationId="{346B86DF-76F5-E14D-FBFE-056C7B723F31}"/>
          </ac:inkMkLst>
        </pc:inkChg>
        <pc:inkChg chg="add">
          <ac:chgData name="Daria Kryvosheieva" userId="3bfe3449aa7f2677" providerId="Windows Live" clId="Web-{3F255127-27D6-9ED3-75F3-75E5D854F05E}" dt="2024-06-16T06:42:53.171" v="1355"/>
          <ac:inkMkLst>
            <pc:docMk/>
            <pc:sldMk cId="2498304586" sldId="318"/>
            <ac:inkMk id="86" creationId="{9A0BFBB0-FCB4-B1E7-D58F-914CA0313656}"/>
          </ac:inkMkLst>
        </pc:inkChg>
        <pc:inkChg chg="add">
          <ac:chgData name="Daria Kryvosheieva" userId="3bfe3449aa7f2677" providerId="Windows Live" clId="Web-{3F255127-27D6-9ED3-75F3-75E5D854F05E}" dt="2024-06-16T06:42:54.327" v="1356"/>
          <ac:inkMkLst>
            <pc:docMk/>
            <pc:sldMk cId="2498304586" sldId="318"/>
            <ac:inkMk id="87" creationId="{F7F16653-A5B4-EE56-DEDE-6223F64B9DDC}"/>
          </ac:inkMkLst>
        </pc:inkChg>
        <pc:inkChg chg="add">
          <ac:chgData name="Daria Kryvosheieva" userId="3bfe3449aa7f2677" providerId="Windows Live" clId="Web-{3F255127-27D6-9ED3-75F3-75E5D854F05E}" dt="2024-06-16T06:42:54.764" v="1357"/>
          <ac:inkMkLst>
            <pc:docMk/>
            <pc:sldMk cId="2498304586" sldId="318"/>
            <ac:inkMk id="88" creationId="{978F2453-1AA5-BDC5-3535-466F4E88BDE9}"/>
          </ac:inkMkLst>
        </pc:inkChg>
        <pc:inkChg chg="add">
          <ac:chgData name="Daria Kryvosheieva" userId="3bfe3449aa7f2677" providerId="Windows Live" clId="Web-{3F255127-27D6-9ED3-75F3-75E5D854F05E}" dt="2024-06-16T06:42:55.639" v="1358"/>
          <ac:inkMkLst>
            <pc:docMk/>
            <pc:sldMk cId="2498304586" sldId="318"/>
            <ac:inkMk id="89" creationId="{9FCA6336-BD10-0C2B-3797-E10BDC504039}"/>
          </ac:inkMkLst>
        </pc:inkChg>
        <pc:inkChg chg="add del">
          <ac:chgData name="Daria Kryvosheieva" userId="3bfe3449aa7f2677" providerId="Windows Live" clId="Web-{3F255127-27D6-9ED3-75F3-75E5D854F05E}" dt="2024-06-16T06:43:59.157" v="1366"/>
          <ac:inkMkLst>
            <pc:docMk/>
            <pc:sldMk cId="2498304586" sldId="318"/>
            <ac:inkMk id="92" creationId="{E959417B-2553-CF88-6B48-B1F2B9683CBE}"/>
          </ac:inkMkLst>
        </pc:inkChg>
        <pc:inkChg chg="add del">
          <ac:chgData name="Daria Kryvosheieva" userId="3bfe3449aa7f2677" providerId="Windows Live" clId="Web-{3F255127-27D6-9ED3-75F3-75E5D854F05E}" dt="2024-06-16T06:50:44.918" v="1469"/>
          <ac:inkMkLst>
            <pc:docMk/>
            <pc:sldMk cId="2498304586" sldId="318"/>
            <ac:inkMk id="93" creationId="{79E42DD9-197B-E3B0-442F-EE5EE2E5C817}"/>
          </ac:inkMkLst>
        </pc:inkChg>
        <pc:inkChg chg="add">
          <ac:chgData name="Daria Kryvosheieva" userId="3bfe3449aa7f2677" providerId="Windows Live" clId="Web-{3F255127-27D6-9ED3-75F3-75E5D854F05E}" dt="2024-06-16T06:50:52.262" v="1470"/>
          <ac:inkMkLst>
            <pc:docMk/>
            <pc:sldMk cId="2498304586" sldId="318"/>
            <ac:inkMk id="94" creationId="{98D65290-511A-6DD9-8F7D-A1A05E0EFE90}"/>
          </ac:inkMkLst>
        </pc:inkChg>
        <pc:inkChg chg="add">
          <ac:chgData name="Daria Kryvosheieva" userId="3bfe3449aa7f2677" providerId="Windows Live" clId="Web-{3F255127-27D6-9ED3-75F3-75E5D854F05E}" dt="2024-06-16T07:00:54.292" v="1649"/>
          <ac:inkMkLst>
            <pc:docMk/>
            <pc:sldMk cId="2498304586" sldId="318"/>
            <ac:inkMk id="95" creationId="{302C83FA-E1F6-6A55-885D-9C834C8CF614}"/>
          </ac:inkMkLst>
        </pc:inkChg>
        <pc:inkChg chg="add">
          <ac:chgData name="Daria Kryvosheieva" userId="3bfe3449aa7f2677" providerId="Windows Live" clId="Web-{3F255127-27D6-9ED3-75F3-75E5D854F05E}" dt="2024-06-16T07:00:54.885" v="1650"/>
          <ac:inkMkLst>
            <pc:docMk/>
            <pc:sldMk cId="2498304586" sldId="318"/>
            <ac:inkMk id="96" creationId="{F44F25E3-4AF9-F314-C998-AA2FF43E7D88}"/>
          </ac:inkMkLst>
        </pc:inkChg>
        <pc:inkChg chg="add">
          <ac:chgData name="Daria Kryvosheieva" userId="3bfe3449aa7f2677" providerId="Windows Live" clId="Web-{3F255127-27D6-9ED3-75F3-75E5D854F05E}" dt="2024-06-16T07:00:58.292" v="1651"/>
          <ac:inkMkLst>
            <pc:docMk/>
            <pc:sldMk cId="2498304586" sldId="318"/>
            <ac:inkMk id="97" creationId="{5DF103C5-1671-D38D-E6F5-6A29E449759F}"/>
          </ac:inkMkLst>
        </pc:inkChg>
        <pc:inkChg chg="add">
          <ac:chgData name="Daria Kryvosheieva" userId="3bfe3449aa7f2677" providerId="Windows Live" clId="Web-{3F255127-27D6-9ED3-75F3-75E5D854F05E}" dt="2024-06-16T07:00:58.432" v="1652"/>
          <ac:inkMkLst>
            <pc:docMk/>
            <pc:sldMk cId="2498304586" sldId="318"/>
            <ac:inkMk id="98" creationId="{1538EC52-D30B-4CA0-64A0-01AD1F8642DE}"/>
          </ac:inkMkLst>
        </pc:inkChg>
      </pc:sldChg>
      <pc:sldChg chg="addSp add replId">
        <pc:chgData name="Daria Kryvosheieva" userId="3bfe3449aa7f2677" providerId="Windows Live" clId="Web-{3F255127-27D6-9ED3-75F3-75E5D854F05E}" dt="2024-06-16T07:00:51.667" v="1648"/>
        <pc:sldMkLst>
          <pc:docMk/>
          <pc:sldMk cId="351373596" sldId="319"/>
        </pc:sldMkLst>
        <pc:inkChg chg="add">
          <ac:chgData name="Daria Kryvosheieva" userId="3bfe3449aa7f2677" providerId="Windows Live" clId="Web-{3F255127-27D6-9ED3-75F3-75E5D854F05E}" dt="2024-06-16T06:43:02.265" v="1359"/>
          <ac:inkMkLst>
            <pc:docMk/>
            <pc:sldMk cId="351373596" sldId="319"/>
            <ac:inkMk id="80" creationId="{906E5F2B-98F8-D845-AB28-AA09E1D06BE5}"/>
          </ac:inkMkLst>
        </pc:inkChg>
        <pc:inkChg chg="add">
          <ac:chgData name="Daria Kryvosheieva" userId="3bfe3449aa7f2677" providerId="Windows Live" clId="Web-{3F255127-27D6-9ED3-75F3-75E5D854F05E}" dt="2024-06-16T06:43:02.374" v="1360"/>
          <ac:inkMkLst>
            <pc:docMk/>
            <pc:sldMk cId="351373596" sldId="319"/>
            <ac:inkMk id="81" creationId="{C969E56E-C3F1-6DC0-352D-21CA8515A0D2}"/>
          </ac:inkMkLst>
        </pc:inkChg>
        <pc:inkChg chg="add">
          <ac:chgData name="Daria Kryvosheieva" userId="3bfe3449aa7f2677" providerId="Windows Live" clId="Web-{3F255127-27D6-9ED3-75F3-75E5D854F05E}" dt="2024-06-16T06:43:02.858" v="1361"/>
          <ac:inkMkLst>
            <pc:docMk/>
            <pc:sldMk cId="351373596" sldId="319"/>
            <ac:inkMk id="82" creationId="{E34EDCC1-36A3-6334-DE91-6BF45E1BEDBE}"/>
          </ac:inkMkLst>
        </pc:inkChg>
        <pc:inkChg chg="add">
          <ac:chgData name="Daria Kryvosheieva" userId="3bfe3449aa7f2677" providerId="Windows Live" clId="Web-{3F255127-27D6-9ED3-75F3-75E5D854F05E}" dt="2024-06-16T06:43:05.124" v="1362"/>
          <ac:inkMkLst>
            <pc:docMk/>
            <pc:sldMk cId="351373596" sldId="319"/>
            <ac:inkMk id="83" creationId="{532C726D-15F4-CB11-F96B-5D4C7C299618}"/>
          </ac:inkMkLst>
        </pc:inkChg>
        <pc:inkChg chg="add">
          <ac:chgData name="Daria Kryvosheieva" userId="3bfe3449aa7f2677" providerId="Windows Live" clId="Web-{3F255127-27D6-9ED3-75F3-75E5D854F05E}" dt="2024-06-16T06:43:06.905" v="1363"/>
          <ac:inkMkLst>
            <pc:docMk/>
            <pc:sldMk cId="351373596" sldId="319"/>
            <ac:inkMk id="84" creationId="{51C29BE8-B54C-46CE-89F3-EF7E909ADAD2}"/>
          </ac:inkMkLst>
        </pc:inkChg>
        <pc:inkChg chg="add">
          <ac:chgData name="Daria Kryvosheieva" userId="3bfe3449aa7f2677" providerId="Windows Live" clId="Web-{3F255127-27D6-9ED3-75F3-75E5D854F05E}" dt="2024-06-16T06:43:07.468" v="1364"/>
          <ac:inkMkLst>
            <pc:docMk/>
            <pc:sldMk cId="351373596" sldId="319"/>
            <ac:inkMk id="85" creationId="{F0C0CEA3-00E3-8FB1-E32C-7D91DC2C82FD}"/>
          </ac:inkMkLst>
        </pc:inkChg>
        <pc:inkChg chg="add">
          <ac:chgData name="Daria Kryvosheieva" userId="3bfe3449aa7f2677" providerId="Windows Live" clId="Web-{3F255127-27D6-9ED3-75F3-75E5D854F05E}" dt="2024-06-16T06:50:41.996" v="1467"/>
          <ac:inkMkLst>
            <pc:docMk/>
            <pc:sldMk cId="351373596" sldId="319"/>
            <ac:inkMk id="86" creationId="{0B65328E-9210-2C6A-34A7-FBA780D641F8}"/>
          </ac:inkMkLst>
        </pc:inkChg>
        <pc:inkChg chg="add">
          <ac:chgData name="Daria Kryvosheieva" userId="3bfe3449aa7f2677" providerId="Windows Live" clId="Web-{3F255127-27D6-9ED3-75F3-75E5D854F05E}" dt="2024-06-16T07:00:48.167" v="1645"/>
          <ac:inkMkLst>
            <pc:docMk/>
            <pc:sldMk cId="351373596" sldId="319"/>
            <ac:inkMk id="87" creationId="{032F4751-F4A6-C7CE-8FDF-CC130717B73C}"/>
          </ac:inkMkLst>
        </pc:inkChg>
        <pc:inkChg chg="add">
          <ac:chgData name="Daria Kryvosheieva" userId="3bfe3449aa7f2677" providerId="Windows Live" clId="Web-{3F255127-27D6-9ED3-75F3-75E5D854F05E}" dt="2024-06-16T07:00:48.323" v="1646"/>
          <ac:inkMkLst>
            <pc:docMk/>
            <pc:sldMk cId="351373596" sldId="319"/>
            <ac:inkMk id="88" creationId="{7331FA9E-8958-160F-605F-B000FBDDF9F5}"/>
          </ac:inkMkLst>
        </pc:inkChg>
        <pc:inkChg chg="add">
          <ac:chgData name="Daria Kryvosheieva" userId="3bfe3449aa7f2677" providerId="Windows Live" clId="Web-{3F255127-27D6-9ED3-75F3-75E5D854F05E}" dt="2024-06-16T07:00:48.370" v="1647"/>
          <ac:inkMkLst>
            <pc:docMk/>
            <pc:sldMk cId="351373596" sldId="319"/>
            <ac:inkMk id="89" creationId="{EF5065A5-8411-B49C-8D57-9E5529142A76}"/>
          </ac:inkMkLst>
        </pc:inkChg>
        <pc:inkChg chg="add">
          <ac:chgData name="Daria Kryvosheieva" userId="3bfe3449aa7f2677" providerId="Windows Live" clId="Web-{3F255127-27D6-9ED3-75F3-75E5D854F05E}" dt="2024-06-16T07:00:51.667" v="1648"/>
          <ac:inkMkLst>
            <pc:docMk/>
            <pc:sldMk cId="351373596" sldId="319"/>
            <ac:inkMk id="92" creationId="{94AB12D7-64CF-6C11-8972-CD7DF1001625}"/>
          </ac:inkMkLst>
        </pc:inkChg>
      </pc:sldChg>
      <pc:sldChg chg="addSp delSp add replId">
        <pc:chgData name="Daria Kryvosheieva" userId="3bfe3449aa7f2677" providerId="Windows Live" clId="Web-{3F255127-27D6-9ED3-75F3-75E5D854F05E}" dt="2024-06-16T07:00:41.198" v="1644"/>
        <pc:sldMkLst>
          <pc:docMk/>
          <pc:sldMk cId="3938516400" sldId="320"/>
        </pc:sldMkLst>
        <pc:inkChg chg="add del">
          <ac:chgData name="Daria Kryvosheieva" userId="3bfe3449aa7f2677" providerId="Windows Live" clId="Web-{3F255127-27D6-9ED3-75F3-75E5D854F05E}" dt="2024-06-16T06:46:46.068" v="1399"/>
          <ac:inkMkLst>
            <pc:docMk/>
            <pc:sldMk cId="3938516400" sldId="320"/>
            <ac:inkMk id="86" creationId="{5CABBD95-30B9-3EAB-5A89-AC23BFAEE214}"/>
          </ac:inkMkLst>
        </pc:inkChg>
        <pc:inkChg chg="add del">
          <ac:chgData name="Daria Kryvosheieva" userId="3bfe3449aa7f2677" providerId="Windows Live" clId="Web-{3F255127-27D6-9ED3-75F3-75E5D854F05E}" dt="2024-06-16T06:46:46.068" v="1398"/>
          <ac:inkMkLst>
            <pc:docMk/>
            <pc:sldMk cId="3938516400" sldId="320"/>
            <ac:inkMk id="87" creationId="{7E8657FE-4B64-2005-CF75-C9E13BA5311E}"/>
          </ac:inkMkLst>
        </pc:inkChg>
        <pc:inkChg chg="add">
          <ac:chgData name="Daria Kryvosheieva" userId="3bfe3449aa7f2677" providerId="Windows Live" clId="Web-{3F255127-27D6-9ED3-75F3-75E5D854F05E}" dt="2024-06-16T06:47:08.569" v="1401"/>
          <ac:inkMkLst>
            <pc:docMk/>
            <pc:sldMk cId="3938516400" sldId="320"/>
            <ac:inkMk id="88" creationId="{E2103BAB-0F00-20E2-8378-A6D895848362}"/>
          </ac:inkMkLst>
        </pc:inkChg>
        <pc:inkChg chg="add">
          <ac:chgData name="Daria Kryvosheieva" userId="3bfe3449aa7f2677" providerId="Windows Live" clId="Web-{3F255127-27D6-9ED3-75F3-75E5D854F05E}" dt="2024-06-16T06:47:10.319" v="1402"/>
          <ac:inkMkLst>
            <pc:docMk/>
            <pc:sldMk cId="3938516400" sldId="320"/>
            <ac:inkMk id="89" creationId="{00A4DA7A-B5A7-47FC-7D77-95B10B6AA613}"/>
          </ac:inkMkLst>
        </pc:inkChg>
        <pc:inkChg chg="add">
          <ac:chgData name="Daria Kryvosheieva" userId="3bfe3449aa7f2677" providerId="Windows Live" clId="Web-{3F255127-27D6-9ED3-75F3-75E5D854F05E}" dt="2024-06-16T06:50:32.370" v="1466"/>
          <ac:inkMkLst>
            <pc:docMk/>
            <pc:sldMk cId="3938516400" sldId="320"/>
            <ac:inkMk id="92" creationId="{6199C3D0-0281-A933-4052-67E4EC805C97}"/>
          </ac:inkMkLst>
        </pc:inkChg>
        <pc:inkChg chg="add">
          <ac:chgData name="Daria Kryvosheieva" userId="3bfe3449aa7f2677" providerId="Windows Live" clId="Web-{3F255127-27D6-9ED3-75F3-75E5D854F05E}" dt="2024-06-16T07:00:39.588" v="1641"/>
          <ac:inkMkLst>
            <pc:docMk/>
            <pc:sldMk cId="3938516400" sldId="320"/>
            <ac:inkMk id="93" creationId="{42AB2C44-C398-9ABA-ECEB-16D786080CB9}"/>
          </ac:inkMkLst>
        </pc:inkChg>
        <pc:inkChg chg="add">
          <ac:chgData name="Daria Kryvosheieva" userId="3bfe3449aa7f2677" providerId="Windows Live" clId="Web-{3F255127-27D6-9ED3-75F3-75E5D854F05E}" dt="2024-06-16T07:00:40.495" v="1642"/>
          <ac:inkMkLst>
            <pc:docMk/>
            <pc:sldMk cId="3938516400" sldId="320"/>
            <ac:inkMk id="94" creationId="{8B24534C-75F3-D752-D5DF-F34F4A2321B2}"/>
          </ac:inkMkLst>
        </pc:inkChg>
        <pc:inkChg chg="add">
          <ac:chgData name="Daria Kryvosheieva" userId="3bfe3449aa7f2677" providerId="Windows Live" clId="Web-{3F255127-27D6-9ED3-75F3-75E5D854F05E}" dt="2024-06-16T07:00:40.495" v="1643"/>
          <ac:inkMkLst>
            <pc:docMk/>
            <pc:sldMk cId="3938516400" sldId="320"/>
            <ac:inkMk id="95" creationId="{FA2637BD-7AFB-5E80-E826-8B4AF6CC5CE1}"/>
          </ac:inkMkLst>
        </pc:inkChg>
        <pc:inkChg chg="add">
          <ac:chgData name="Daria Kryvosheieva" userId="3bfe3449aa7f2677" providerId="Windows Live" clId="Web-{3F255127-27D6-9ED3-75F3-75E5D854F05E}" dt="2024-06-16T07:00:41.198" v="1644"/>
          <ac:inkMkLst>
            <pc:docMk/>
            <pc:sldMk cId="3938516400" sldId="320"/>
            <ac:inkMk id="96" creationId="{8C6E8C93-1430-93BF-0266-183ADBC76BC5}"/>
          </ac:inkMkLst>
        </pc:inkChg>
      </pc:sldChg>
      <pc:sldChg chg="addSp add replId">
        <pc:chgData name="Daria Kryvosheieva" userId="3bfe3449aa7f2677" providerId="Windows Live" clId="Web-{3F255127-27D6-9ED3-75F3-75E5D854F05E}" dt="2024-06-16T07:00:37.963" v="1640"/>
        <pc:sldMkLst>
          <pc:docMk/>
          <pc:sldMk cId="370354569" sldId="321"/>
        </pc:sldMkLst>
        <pc:inkChg chg="add">
          <ac:chgData name="Daria Kryvosheieva" userId="3bfe3449aa7f2677" providerId="Windows Live" clId="Web-{3F255127-27D6-9ED3-75F3-75E5D854F05E}" dt="2024-06-16T06:47:24.694" v="1404"/>
          <ac:inkMkLst>
            <pc:docMk/>
            <pc:sldMk cId="370354569" sldId="321"/>
            <ac:inkMk id="86" creationId="{1EC737B4-5EF0-7EE3-BF63-6B0552682B0A}"/>
          </ac:inkMkLst>
        </pc:inkChg>
        <pc:inkChg chg="add">
          <ac:chgData name="Daria Kryvosheieva" userId="3bfe3449aa7f2677" providerId="Windows Live" clId="Web-{3F255127-27D6-9ED3-75F3-75E5D854F05E}" dt="2024-06-16T06:47:25.913" v="1405"/>
          <ac:inkMkLst>
            <pc:docMk/>
            <pc:sldMk cId="370354569" sldId="321"/>
            <ac:inkMk id="87" creationId="{61213DCE-52F8-4610-19F6-C9A06520204D}"/>
          </ac:inkMkLst>
        </pc:inkChg>
        <pc:inkChg chg="add">
          <ac:chgData name="Daria Kryvosheieva" userId="3bfe3449aa7f2677" providerId="Windows Live" clId="Web-{3F255127-27D6-9ED3-75F3-75E5D854F05E}" dt="2024-06-16T06:47:29.304" v="1406"/>
          <ac:inkMkLst>
            <pc:docMk/>
            <pc:sldMk cId="370354569" sldId="321"/>
            <ac:inkMk id="92" creationId="{6C85D314-93EE-F20E-C116-4CEFBE6F40B4}"/>
          </ac:inkMkLst>
        </pc:inkChg>
        <pc:inkChg chg="add">
          <ac:chgData name="Daria Kryvosheieva" userId="3bfe3449aa7f2677" providerId="Windows Live" clId="Web-{3F255127-27D6-9ED3-75F3-75E5D854F05E}" dt="2024-06-16T06:47:29.429" v="1407"/>
          <ac:inkMkLst>
            <pc:docMk/>
            <pc:sldMk cId="370354569" sldId="321"/>
            <ac:inkMk id="93" creationId="{CD78CB72-06C5-E20C-6312-F678D65933F5}"/>
          </ac:inkMkLst>
        </pc:inkChg>
        <pc:inkChg chg="add">
          <ac:chgData name="Daria Kryvosheieva" userId="3bfe3449aa7f2677" providerId="Windows Live" clId="Web-{3F255127-27D6-9ED3-75F3-75E5D854F05E}" dt="2024-06-16T06:47:31.335" v="1408"/>
          <ac:inkMkLst>
            <pc:docMk/>
            <pc:sldMk cId="370354569" sldId="321"/>
            <ac:inkMk id="94" creationId="{1A202DD4-FFC5-EA4D-B1A8-522C91FE9A13}"/>
          </ac:inkMkLst>
        </pc:inkChg>
        <pc:inkChg chg="add">
          <ac:chgData name="Daria Kryvosheieva" userId="3bfe3449aa7f2677" providerId="Windows Live" clId="Web-{3F255127-27D6-9ED3-75F3-75E5D854F05E}" dt="2024-06-16T06:47:34.366" v="1409"/>
          <ac:inkMkLst>
            <pc:docMk/>
            <pc:sldMk cId="370354569" sldId="321"/>
            <ac:inkMk id="95" creationId="{080ACD83-949F-E67A-559E-63B34FAD4E14}"/>
          </ac:inkMkLst>
        </pc:inkChg>
        <pc:inkChg chg="add">
          <ac:chgData name="Daria Kryvosheieva" userId="3bfe3449aa7f2677" providerId="Windows Live" clId="Web-{3F255127-27D6-9ED3-75F3-75E5D854F05E}" dt="2024-06-16T06:47:54.039" v="1410"/>
          <ac:inkMkLst>
            <pc:docMk/>
            <pc:sldMk cId="370354569" sldId="321"/>
            <ac:inkMk id="96" creationId="{22C4166E-3116-CDC9-A12A-B5A4A9E6698D}"/>
          </ac:inkMkLst>
        </pc:inkChg>
        <pc:inkChg chg="add">
          <ac:chgData name="Daria Kryvosheieva" userId="3bfe3449aa7f2677" providerId="Windows Live" clId="Web-{3F255127-27D6-9ED3-75F3-75E5D854F05E}" dt="2024-06-16T06:47:54.039" v="1411"/>
          <ac:inkMkLst>
            <pc:docMk/>
            <pc:sldMk cId="370354569" sldId="321"/>
            <ac:inkMk id="97" creationId="{67E1A69E-D40E-99AD-A046-043D492183F3}"/>
          </ac:inkMkLst>
        </pc:inkChg>
        <pc:inkChg chg="add">
          <ac:chgData name="Daria Kryvosheieva" userId="3bfe3449aa7f2677" providerId="Windows Live" clId="Web-{3F255127-27D6-9ED3-75F3-75E5D854F05E}" dt="2024-06-16T06:47:54.679" v="1412"/>
          <ac:inkMkLst>
            <pc:docMk/>
            <pc:sldMk cId="370354569" sldId="321"/>
            <ac:inkMk id="98" creationId="{AEC106D9-7388-9D1B-AC78-8007346FEC37}"/>
          </ac:inkMkLst>
        </pc:inkChg>
        <pc:inkChg chg="add">
          <ac:chgData name="Daria Kryvosheieva" userId="3bfe3449aa7f2677" providerId="Windows Live" clId="Web-{3F255127-27D6-9ED3-75F3-75E5D854F05E}" dt="2024-06-16T06:47:55.507" v="1413"/>
          <ac:inkMkLst>
            <pc:docMk/>
            <pc:sldMk cId="370354569" sldId="321"/>
            <ac:inkMk id="99" creationId="{65D0DDF4-9291-9DDC-ED8D-D3C2A67C7102}"/>
          </ac:inkMkLst>
        </pc:inkChg>
        <pc:inkChg chg="add">
          <ac:chgData name="Daria Kryvosheieva" userId="3bfe3449aa7f2677" providerId="Windows Live" clId="Web-{3F255127-27D6-9ED3-75F3-75E5D854F05E}" dt="2024-06-16T06:48:00.554" v="1414"/>
          <ac:inkMkLst>
            <pc:docMk/>
            <pc:sldMk cId="370354569" sldId="321"/>
            <ac:inkMk id="100" creationId="{9B0BCC4D-9E6F-E6B6-51DF-408D09AE26C5}"/>
          </ac:inkMkLst>
        </pc:inkChg>
        <pc:inkChg chg="add">
          <ac:chgData name="Daria Kryvosheieva" userId="3bfe3449aa7f2677" providerId="Windows Live" clId="Web-{3F255127-27D6-9ED3-75F3-75E5D854F05E}" dt="2024-06-16T06:48:00.570" v="1415"/>
          <ac:inkMkLst>
            <pc:docMk/>
            <pc:sldMk cId="370354569" sldId="321"/>
            <ac:inkMk id="103" creationId="{4E74F64F-5D06-B6D3-43CC-830D0A3AE545}"/>
          </ac:inkMkLst>
        </pc:inkChg>
        <pc:inkChg chg="add">
          <ac:chgData name="Daria Kryvosheieva" userId="3bfe3449aa7f2677" providerId="Windows Live" clId="Web-{3F255127-27D6-9ED3-75F3-75E5D854F05E}" dt="2024-06-16T06:48:00.570" v="1416"/>
          <ac:inkMkLst>
            <pc:docMk/>
            <pc:sldMk cId="370354569" sldId="321"/>
            <ac:inkMk id="104" creationId="{8D3D8305-16AC-B4AE-1552-9A1A041CBD5A}"/>
          </ac:inkMkLst>
        </pc:inkChg>
        <pc:inkChg chg="add">
          <ac:chgData name="Daria Kryvosheieva" userId="3bfe3449aa7f2677" providerId="Windows Live" clId="Web-{3F255127-27D6-9ED3-75F3-75E5D854F05E}" dt="2024-06-16T06:48:00.570" v="1417"/>
          <ac:inkMkLst>
            <pc:docMk/>
            <pc:sldMk cId="370354569" sldId="321"/>
            <ac:inkMk id="105" creationId="{CD0E400D-61CC-D6F4-3784-E96771CF7B81}"/>
          </ac:inkMkLst>
        </pc:inkChg>
        <pc:inkChg chg="add">
          <ac:chgData name="Daria Kryvosheieva" userId="3bfe3449aa7f2677" providerId="Windows Live" clId="Web-{3F255127-27D6-9ED3-75F3-75E5D854F05E}" dt="2024-06-16T06:48:01.523" v="1418"/>
          <ac:inkMkLst>
            <pc:docMk/>
            <pc:sldMk cId="370354569" sldId="321"/>
            <ac:inkMk id="113" creationId="{50CD0534-3BDA-E67D-B10E-D9BA36243B83}"/>
          </ac:inkMkLst>
        </pc:inkChg>
        <pc:inkChg chg="add">
          <ac:chgData name="Daria Kryvosheieva" userId="3bfe3449aa7f2677" providerId="Windows Live" clId="Web-{3F255127-27D6-9ED3-75F3-75E5D854F05E}" dt="2024-06-16T06:48:04.508" v="1419"/>
          <ac:inkMkLst>
            <pc:docMk/>
            <pc:sldMk cId="370354569" sldId="321"/>
            <ac:inkMk id="114" creationId="{62775EED-D978-130D-BA5A-F21B08CCC062}"/>
          </ac:inkMkLst>
        </pc:inkChg>
        <pc:inkChg chg="add">
          <ac:chgData name="Daria Kryvosheieva" userId="3bfe3449aa7f2677" providerId="Windows Live" clId="Web-{3F255127-27D6-9ED3-75F3-75E5D854F05E}" dt="2024-06-16T06:48:04.508" v="1420"/>
          <ac:inkMkLst>
            <pc:docMk/>
            <pc:sldMk cId="370354569" sldId="321"/>
            <ac:inkMk id="115" creationId="{CC9AFB74-09ED-B25C-A295-1B9F6A02957A}"/>
          </ac:inkMkLst>
        </pc:inkChg>
        <pc:inkChg chg="add">
          <ac:chgData name="Daria Kryvosheieva" userId="3bfe3449aa7f2677" providerId="Windows Live" clId="Web-{3F255127-27D6-9ED3-75F3-75E5D854F05E}" dt="2024-06-16T06:48:04.648" v="1421"/>
          <ac:inkMkLst>
            <pc:docMk/>
            <pc:sldMk cId="370354569" sldId="321"/>
            <ac:inkMk id="116" creationId="{9F48B444-F35A-7F45-0312-E444AFDE1CBE}"/>
          </ac:inkMkLst>
        </pc:inkChg>
        <pc:inkChg chg="add">
          <ac:chgData name="Daria Kryvosheieva" userId="3bfe3449aa7f2677" providerId="Windows Live" clId="Web-{3F255127-27D6-9ED3-75F3-75E5D854F05E}" dt="2024-06-16T06:48:04.679" v="1422"/>
          <ac:inkMkLst>
            <pc:docMk/>
            <pc:sldMk cId="370354569" sldId="321"/>
            <ac:inkMk id="117" creationId="{46ED8CC1-5C7A-1037-10ED-2CBADB0CD326}"/>
          </ac:inkMkLst>
        </pc:inkChg>
        <pc:inkChg chg="add">
          <ac:chgData name="Daria Kryvosheieva" userId="3bfe3449aa7f2677" providerId="Windows Live" clId="Web-{3F255127-27D6-9ED3-75F3-75E5D854F05E}" dt="2024-06-16T06:48:04.929" v="1423"/>
          <ac:inkMkLst>
            <pc:docMk/>
            <pc:sldMk cId="370354569" sldId="321"/>
            <ac:inkMk id="118" creationId="{9BA89924-3325-3C07-ABD3-DFD9CC0EFCD1}"/>
          </ac:inkMkLst>
        </pc:inkChg>
        <pc:inkChg chg="add">
          <ac:chgData name="Daria Kryvosheieva" userId="3bfe3449aa7f2677" providerId="Windows Live" clId="Web-{3F255127-27D6-9ED3-75F3-75E5D854F05E}" dt="2024-06-16T06:48:05.867" v="1424"/>
          <ac:inkMkLst>
            <pc:docMk/>
            <pc:sldMk cId="370354569" sldId="321"/>
            <ac:inkMk id="119" creationId="{5E6E4D98-F6BE-099E-7719-7878A3CC9214}"/>
          </ac:inkMkLst>
        </pc:inkChg>
        <pc:inkChg chg="add">
          <ac:chgData name="Daria Kryvosheieva" userId="3bfe3449aa7f2677" providerId="Windows Live" clId="Web-{3F255127-27D6-9ED3-75F3-75E5D854F05E}" dt="2024-06-16T06:48:06.976" v="1425"/>
          <ac:inkMkLst>
            <pc:docMk/>
            <pc:sldMk cId="370354569" sldId="321"/>
            <ac:inkMk id="120" creationId="{F40F2453-D3A9-1A42-F62E-D82CEDA45EB1}"/>
          </ac:inkMkLst>
        </pc:inkChg>
        <pc:inkChg chg="add">
          <ac:chgData name="Daria Kryvosheieva" userId="3bfe3449aa7f2677" providerId="Windows Live" clId="Web-{3F255127-27D6-9ED3-75F3-75E5D854F05E}" dt="2024-06-16T06:48:06.992" v="1426"/>
          <ac:inkMkLst>
            <pc:docMk/>
            <pc:sldMk cId="370354569" sldId="321"/>
            <ac:inkMk id="121" creationId="{BAD12A2E-728D-FC42-4DFC-753CFFB61B99}"/>
          </ac:inkMkLst>
        </pc:inkChg>
        <pc:inkChg chg="add">
          <ac:chgData name="Daria Kryvosheieva" userId="3bfe3449aa7f2677" providerId="Windows Live" clId="Web-{3F255127-27D6-9ED3-75F3-75E5D854F05E}" dt="2024-06-16T06:48:10.055" v="1427"/>
          <ac:inkMkLst>
            <pc:docMk/>
            <pc:sldMk cId="370354569" sldId="321"/>
            <ac:inkMk id="122" creationId="{B04C5B05-60C5-7B4F-7DAC-863767F74D64}"/>
          </ac:inkMkLst>
        </pc:inkChg>
        <pc:inkChg chg="add">
          <ac:chgData name="Daria Kryvosheieva" userId="3bfe3449aa7f2677" providerId="Windows Live" clId="Web-{3F255127-27D6-9ED3-75F3-75E5D854F05E}" dt="2024-06-16T06:48:10.055" v="1428"/>
          <ac:inkMkLst>
            <pc:docMk/>
            <pc:sldMk cId="370354569" sldId="321"/>
            <ac:inkMk id="123" creationId="{6E663166-CD6E-593C-F42A-855F3CFA9378}"/>
          </ac:inkMkLst>
        </pc:inkChg>
        <pc:inkChg chg="add">
          <ac:chgData name="Daria Kryvosheieva" userId="3bfe3449aa7f2677" providerId="Windows Live" clId="Web-{3F255127-27D6-9ED3-75F3-75E5D854F05E}" dt="2024-06-16T06:48:10.195" v="1429"/>
          <ac:inkMkLst>
            <pc:docMk/>
            <pc:sldMk cId="370354569" sldId="321"/>
            <ac:inkMk id="124" creationId="{87552122-9A37-0469-DC82-50E06741EDA9}"/>
          </ac:inkMkLst>
        </pc:inkChg>
        <pc:inkChg chg="add">
          <ac:chgData name="Daria Kryvosheieva" userId="3bfe3449aa7f2677" providerId="Windows Live" clId="Web-{3F255127-27D6-9ED3-75F3-75E5D854F05E}" dt="2024-06-16T06:48:10.211" v="1430"/>
          <ac:inkMkLst>
            <pc:docMk/>
            <pc:sldMk cId="370354569" sldId="321"/>
            <ac:inkMk id="125" creationId="{1F7CBB17-419C-4AC8-6531-66295FC199CE}"/>
          </ac:inkMkLst>
        </pc:inkChg>
        <pc:inkChg chg="add">
          <ac:chgData name="Daria Kryvosheieva" userId="3bfe3449aa7f2677" providerId="Windows Live" clId="Web-{3F255127-27D6-9ED3-75F3-75E5D854F05E}" dt="2024-06-16T06:48:12.664" v="1431"/>
          <ac:inkMkLst>
            <pc:docMk/>
            <pc:sldMk cId="370354569" sldId="321"/>
            <ac:inkMk id="126" creationId="{2D3D5BA5-61B0-2308-FD57-FD268FC731F3}"/>
          </ac:inkMkLst>
        </pc:inkChg>
        <pc:inkChg chg="add">
          <ac:chgData name="Daria Kryvosheieva" userId="3bfe3449aa7f2677" providerId="Windows Live" clId="Web-{3F255127-27D6-9ED3-75F3-75E5D854F05E}" dt="2024-06-16T06:50:21.620" v="1465"/>
          <ac:inkMkLst>
            <pc:docMk/>
            <pc:sldMk cId="370354569" sldId="321"/>
            <ac:inkMk id="127" creationId="{6EC0FD55-617F-1512-898C-6020A1FD4A08}"/>
          </ac:inkMkLst>
        </pc:inkChg>
        <pc:inkChg chg="add">
          <ac:chgData name="Daria Kryvosheieva" userId="3bfe3449aa7f2677" providerId="Windows Live" clId="Web-{3F255127-27D6-9ED3-75F3-75E5D854F05E}" dt="2024-06-16T07:00:33.588" v="1637"/>
          <ac:inkMkLst>
            <pc:docMk/>
            <pc:sldMk cId="370354569" sldId="321"/>
            <ac:inkMk id="128" creationId="{11BBBFE1-278F-479A-89B1-692E47D7B545}"/>
          </ac:inkMkLst>
        </pc:inkChg>
        <pc:inkChg chg="add">
          <ac:chgData name="Daria Kryvosheieva" userId="3bfe3449aa7f2677" providerId="Windows Live" clId="Web-{3F255127-27D6-9ED3-75F3-75E5D854F05E}" dt="2024-06-16T07:00:34.604" v="1638"/>
          <ac:inkMkLst>
            <pc:docMk/>
            <pc:sldMk cId="370354569" sldId="321"/>
            <ac:inkMk id="129" creationId="{F8462AE6-E603-80DB-EB96-2407B9CFE1A2}"/>
          </ac:inkMkLst>
        </pc:inkChg>
        <pc:inkChg chg="add">
          <ac:chgData name="Daria Kryvosheieva" userId="3bfe3449aa7f2677" providerId="Windows Live" clId="Web-{3F255127-27D6-9ED3-75F3-75E5D854F05E}" dt="2024-06-16T07:00:34.604" v="1639"/>
          <ac:inkMkLst>
            <pc:docMk/>
            <pc:sldMk cId="370354569" sldId="321"/>
            <ac:inkMk id="130" creationId="{144F4BA5-3BA7-AF22-3872-9E9C5872AFBE}"/>
          </ac:inkMkLst>
        </pc:inkChg>
        <pc:inkChg chg="add">
          <ac:chgData name="Daria Kryvosheieva" userId="3bfe3449aa7f2677" providerId="Windows Live" clId="Web-{3F255127-27D6-9ED3-75F3-75E5D854F05E}" dt="2024-06-16T07:00:37.963" v="1640"/>
          <ac:inkMkLst>
            <pc:docMk/>
            <pc:sldMk cId="370354569" sldId="321"/>
            <ac:inkMk id="131" creationId="{D4517FC6-D69E-0324-16ED-B20AB27E1B6F}"/>
          </ac:inkMkLst>
        </pc:inkChg>
      </pc:sldChg>
      <pc:sldChg chg="addSp add del replId">
        <pc:chgData name="Daria Kryvosheieva" userId="3bfe3449aa7f2677" providerId="Windows Live" clId="Web-{3F255127-27D6-9ED3-75F3-75E5D854F05E}" dt="2024-06-16T06:46:48.615" v="1400"/>
        <pc:sldMkLst>
          <pc:docMk/>
          <pc:sldMk cId="2422095454" sldId="321"/>
        </pc:sldMkLst>
        <pc:inkChg chg="add">
          <ac:chgData name="Daria Kryvosheieva" userId="3bfe3449aa7f2677" providerId="Windows Live" clId="Web-{3F255127-27D6-9ED3-75F3-75E5D854F05E}" dt="2024-06-16T06:44:35.376" v="1371"/>
          <ac:inkMkLst>
            <pc:docMk/>
            <pc:sldMk cId="2422095454" sldId="321"/>
            <ac:inkMk id="88" creationId="{1A1ADF2E-3073-02E8-C5AB-8D88514D1CE8}"/>
          </ac:inkMkLst>
        </pc:inkChg>
        <pc:inkChg chg="add">
          <ac:chgData name="Daria Kryvosheieva" userId="3bfe3449aa7f2677" providerId="Windows Live" clId="Web-{3F255127-27D6-9ED3-75F3-75E5D854F05E}" dt="2024-06-16T06:44:37.126" v="1372"/>
          <ac:inkMkLst>
            <pc:docMk/>
            <pc:sldMk cId="2422095454" sldId="321"/>
            <ac:inkMk id="89" creationId="{84DC4B11-2D1C-74E0-6686-73C5ADE2C1D9}"/>
          </ac:inkMkLst>
        </pc:inkChg>
        <pc:inkChg chg="add">
          <ac:chgData name="Daria Kryvosheieva" userId="3bfe3449aa7f2677" providerId="Windows Live" clId="Web-{3F255127-27D6-9ED3-75F3-75E5D854F05E}" dt="2024-06-16T06:44:37.142" v="1373"/>
          <ac:inkMkLst>
            <pc:docMk/>
            <pc:sldMk cId="2422095454" sldId="321"/>
            <ac:inkMk id="92" creationId="{3D0FCBFF-56C7-513C-3D57-5A176464B853}"/>
          </ac:inkMkLst>
        </pc:inkChg>
        <pc:inkChg chg="add">
          <ac:chgData name="Daria Kryvosheieva" userId="3bfe3449aa7f2677" providerId="Windows Live" clId="Web-{3F255127-27D6-9ED3-75F3-75E5D854F05E}" dt="2024-06-16T06:44:37.814" v="1374"/>
          <ac:inkMkLst>
            <pc:docMk/>
            <pc:sldMk cId="2422095454" sldId="321"/>
            <ac:inkMk id="93" creationId="{061DD12D-126E-871F-0BF4-ECA9799A7DD8}"/>
          </ac:inkMkLst>
        </pc:inkChg>
        <pc:inkChg chg="add">
          <ac:chgData name="Daria Kryvosheieva" userId="3bfe3449aa7f2677" providerId="Windows Live" clId="Web-{3F255127-27D6-9ED3-75F3-75E5D854F05E}" dt="2024-06-16T06:44:40.173" v="1375"/>
          <ac:inkMkLst>
            <pc:docMk/>
            <pc:sldMk cId="2422095454" sldId="321"/>
            <ac:inkMk id="94" creationId="{340D8459-84C1-24F5-4281-A33067E8F704}"/>
          </ac:inkMkLst>
        </pc:inkChg>
        <pc:inkChg chg="add">
          <ac:chgData name="Daria Kryvosheieva" userId="3bfe3449aa7f2677" providerId="Windows Live" clId="Web-{3F255127-27D6-9ED3-75F3-75E5D854F05E}" dt="2024-06-16T06:44:40.189" v="1376"/>
          <ac:inkMkLst>
            <pc:docMk/>
            <pc:sldMk cId="2422095454" sldId="321"/>
            <ac:inkMk id="95" creationId="{6BFB929B-C5E2-2A52-C636-DD21D1021044}"/>
          </ac:inkMkLst>
        </pc:inkChg>
        <pc:inkChg chg="add">
          <ac:chgData name="Daria Kryvosheieva" userId="3bfe3449aa7f2677" providerId="Windows Live" clId="Web-{3F255127-27D6-9ED3-75F3-75E5D854F05E}" dt="2024-06-16T06:44:40.736" v="1377"/>
          <ac:inkMkLst>
            <pc:docMk/>
            <pc:sldMk cId="2422095454" sldId="321"/>
            <ac:inkMk id="96" creationId="{6B13DA21-1C28-382F-E5FD-7D280B7E41BE}"/>
          </ac:inkMkLst>
        </pc:inkChg>
        <pc:inkChg chg="add">
          <ac:chgData name="Daria Kryvosheieva" userId="3bfe3449aa7f2677" providerId="Windows Live" clId="Web-{3F255127-27D6-9ED3-75F3-75E5D854F05E}" dt="2024-06-16T06:44:40.736" v="1378"/>
          <ac:inkMkLst>
            <pc:docMk/>
            <pc:sldMk cId="2422095454" sldId="321"/>
            <ac:inkMk id="97" creationId="{9BA855AF-8715-5623-4B9A-AAE87F79C1E8}"/>
          </ac:inkMkLst>
        </pc:inkChg>
        <pc:inkChg chg="add">
          <ac:chgData name="Daria Kryvosheieva" userId="3bfe3449aa7f2677" providerId="Windows Live" clId="Web-{3F255127-27D6-9ED3-75F3-75E5D854F05E}" dt="2024-06-16T06:44:42.236" v="1379"/>
          <ac:inkMkLst>
            <pc:docMk/>
            <pc:sldMk cId="2422095454" sldId="321"/>
            <ac:inkMk id="98" creationId="{E7851496-FFB5-E977-CFDE-C3A9E5871331}"/>
          </ac:inkMkLst>
        </pc:inkChg>
        <pc:inkChg chg="add">
          <ac:chgData name="Daria Kryvosheieva" userId="3bfe3449aa7f2677" providerId="Windows Live" clId="Web-{3F255127-27D6-9ED3-75F3-75E5D854F05E}" dt="2024-06-16T06:44:42.673" v="1380"/>
          <ac:inkMkLst>
            <pc:docMk/>
            <pc:sldMk cId="2422095454" sldId="321"/>
            <ac:inkMk id="99" creationId="{0D19AD57-19B9-0F33-604C-8A869D0AFD5B}"/>
          </ac:inkMkLst>
        </pc:inkChg>
        <pc:inkChg chg="add">
          <ac:chgData name="Daria Kryvosheieva" userId="3bfe3449aa7f2677" providerId="Windows Live" clId="Web-{3F255127-27D6-9ED3-75F3-75E5D854F05E}" dt="2024-06-16T06:44:45.142" v="1381"/>
          <ac:inkMkLst>
            <pc:docMk/>
            <pc:sldMk cId="2422095454" sldId="321"/>
            <ac:inkMk id="100" creationId="{9DE0A710-D70A-E9B6-8A2B-1AADE0A67A20}"/>
          </ac:inkMkLst>
        </pc:inkChg>
        <pc:inkChg chg="add">
          <ac:chgData name="Daria Kryvosheieva" userId="3bfe3449aa7f2677" providerId="Windows Live" clId="Web-{3F255127-27D6-9ED3-75F3-75E5D854F05E}" dt="2024-06-16T06:44:45.267" v="1382"/>
          <ac:inkMkLst>
            <pc:docMk/>
            <pc:sldMk cId="2422095454" sldId="321"/>
            <ac:inkMk id="103" creationId="{555EBF06-32E0-34FF-4E34-896CE5CCCC0D}"/>
          </ac:inkMkLst>
        </pc:inkChg>
        <pc:inkChg chg="add">
          <ac:chgData name="Daria Kryvosheieva" userId="3bfe3449aa7f2677" providerId="Windows Live" clId="Web-{3F255127-27D6-9ED3-75F3-75E5D854F05E}" dt="2024-06-16T06:44:45.642" v="1383"/>
          <ac:inkMkLst>
            <pc:docMk/>
            <pc:sldMk cId="2422095454" sldId="321"/>
            <ac:inkMk id="104" creationId="{2A08B830-45F5-648E-0B56-6A3D3891F745}"/>
          </ac:inkMkLst>
        </pc:inkChg>
        <pc:inkChg chg="add">
          <ac:chgData name="Daria Kryvosheieva" userId="3bfe3449aa7f2677" providerId="Windows Live" clId="Web-{3F255127-27D6-9ED3-75F3-75E5D854F05E}" dt="2024-06-16T06:45:31.034" v="1384"/>
          <ac:inkMkLst>
            <pc:docMk/>
            <pc:sldMk cId="2422095454" sldId="321"/>
            <ac:inkMk id="105" creationId="{FAEF21E4-B1CF-BEA5-F32F-CC052FD7A690}"/>
          </ac:inkMkLst>
        </pc:inkChg>
        <pc:inkChg chg="add">
          <ac:chgData name="Daria Kryvosheieva" userId="3bfe3449aa7f2677" providerId="Windows Live" clId="Web-{3F255127-27D6-9ED3-75F3-75E5D854F05E}" dt="2024-06-16T06:45:33.660" v="1385"/>
          <ac:inkMkLst>
            <pc:docMk/>
            <pc:sldMk cId="2422095454" sldId="321"/>
            <ac:inkMk id="113" creationId="{889881D0-79EF-9C35-E8EE-2141BBB8F3CD}"/>
          </ac:inkMkLst>
        </pc:inkChg>
        <pc:inkChg chg="add">
          <ac:chgData name="Daria Kryvosheieva" userId="3bfe3449aa7f2677" providerId="Windows Live" clId="Web-{3F255127-27D6-9ED3-75F3-75E5D854F05E}" dt="2024-06-16T06:45:33.676" v="1386"/>
          <ac:inkMkLst>
            <pc:docMk/>
            <pc:sldMk cId="2422095454" sldId="321"/>
            <ac:inkMk id="114" creationId="{02075F94-9B19-9878-BE6B-A09D2BE45BDA}"/>
          </ac:inkMkLst>
        </pc:inkChg>
        <pc:inkChg chg="add">
          <ac:chgData name="Daria Kryvosheieva" userId="3bfe3449aa7f2677" providerId="Windows Live" clId="Web-{3F255127-27D6-9ED3-75F3-75E5D854F05E}" dt="2024-06-16T06:45:33.801" v="1387"/>
          <ac:inkMkLst>
            <pc:docMk/>
            <pc:sldMk cId="2422095454" sldId="321"/>
            <ac:inkMk id="115" creationId="{A4889D35-06B0-F8AC-5AD0-FDA9AB10DC7B}"/>
          </ac:inkMkLst>
        </pc:inkChg>
        <pc:inkChg chg="add">
          <ac:chgData name="Daria Kryvosheieva" userId="3bfe3449aa7f2677" providerId="Windows Live" clId="Web-{3F255127-27D6-9ED3-75F3-75E5D854F05E}" dt="2024-06-16T06:45:33.926" v="1388"/>
          <ac:inkMkLst>
            <pc:docMk/>
            <pc:sldMk cId="2422095454" sldId="321"/>
            <ac:inkMk id="116" creationId="{44BA558B-F5A5-8920-C919-523EBC393EBB}"/>
          </ac:inkMkLst>
        </pc:inkChg>
        <pc:inkChg chg="add">
          <ac:chgData name="Daria Kryvosheieva" userId="3bfe3449aa7f2677" providerId="Windows Live" clId="Web-{3F255127-27D6-9ED3-75F3-75E5D854F05E}" dt="2024-06-16T06:45:35.426" v="1389"/>
          <ac:inkMkLst>
            <pc:docMk/>
            <pc:sldMk cId="2422095454" sldId="321"/>
            <ac:inkMk id="117" creationId="{7929C7FC-3D95-F2B1-022D-06B3FB326EC8}"/>
          </ac:inkMkLst>
        </pc:inkChg>
        <pc:inkChg chg="add">
          <ac:chgData name="Daria Kryvosheieva" userId="3bfe3449aa7f2677" providerId="Windows Live" clId="Web-{3F255127-27D6-9ED3-75F3-75E5D854F05E}" dt="2024-06-16T06:45:38.051" v="1390"/>
          <ac:inkMkLst>
            <pc:docMk/>
            <pc:sldMk cId="2422095454" sldId="321"/>
            <ac:inkMk id="118" creationId="{3DDEEC30-8736-A955-FB44-AED9E6FA6D40}"/>
          </ac:inkMkLst>
        </pc:inkChg>
        <pc:inkChg chg="add">
          <ac:chgData name="Daria Kryvosheieva" userId="3bfe3449aa7f2677" providerId="Windows Live" clId="Web-{3F255127-27D6-9ED3-75F3-75E5D854F05E}" dt="2024-06-16T06:45:40.270" v="1391"/>
          <ac:inkMkLst>
            <pc:docMk/>
            <pc:sldMk cId="2422095454" sldId="321"/>
            <ac:inkMk id="119" creationId="{4F0EB778-688E-1D37-0E92-08661197D153}"/>
          </ac:inkMkLst>
        </pc:inkChg>
        <pc:inkChg chg="add">
          <ac:chgData name="Daria Kryvosheieva" userId="3bfe3449aa7f2677" providerId="Windows Live" clId="Web-{3F255127-27D6-9ED3-75F3-75E5D854F05E}" dt="2024-06-16T06:45:43.864" v="1392"/>
          <ac:inkMkLst>
            <pc:docMk/>
            <pc:sldMk cId="2422095454" sldId="321"/>
            <ac:inkMk id="120" creationId="{7A2A1646-1F97-0EC9-6091-2412A3896AC6}"/>
          </ac:inkMkLst>
        </pc:inkChg>
        <pc:inkChg chg="add">
          <ac:chgData name="Daria Kryvosheieva" userId="3bfe3449aa7f2677" providerId="Windows Live" clId="Web-{3F255127-27D6-9ED3-75F3-75E5D854F05E}" dt="2024-06-16T06:45:43.989" v="1393"/>
          <ac:inkMkLst>
            <pc:docMk/>
            <pc:sldMk cId="2422095454" sldId="321"/>
            <ac:inkMk id="121" creationId="{5CA554FD-8951-C1D2-B205-FD5BB39C40DD}"/>
          </ac:inkMkLst>
        </pc:inkChg>
        <pc:inkChg chg="add">
          <ac:chgData name="Daria Kryvosheieva" userId="3bfe3449aa7f2677" providerId="Windows Live" clId="Web-{3F255127-27D6-9ED3-75F3-75E5D854F05E}" dt="2024-06-16T06:45:43.989" v="1394"/>
          <ac:inkMkLst>
            <pc:docMk/>
            <pc:sldMk cId="2422095454" sldId="321"/>
            <ac:inkMk id="122" creationId="{D4ED4238-4E97-4FF7-4E6A-AACC48D340FE}"/>
          </ac:inkMkLst>
        </pc:inkChg>
        <pc:inkChg chg="add">
          <ac:chgData name="Daria Kryvosheieva" userId="3bfe3449aa7f2677" providerId="Windows Live" clId="Web-{3F255127-27D6-9ED3-75F3-75E5D854F05E}" dt="2024-06-16T06:45:44.301" v="1395"/>
          <ac:inkMkLst>
            <pc:docMk/>
            <pc:sldMk cId="2422095454" sldId="321"/>
            <ac:inkMk id="123" creationId="{8D52A039-B621-9C4C-CAB8-B9A40CEEEF9A}"/>
          </ac:inkMkLst>
        </pc:inkChg>
        <pc:inkChg chg="add">
          <ac:chgData name="Daria Kryvosheieva" userId="3bfe3449aa7f2677" providerId="Windows Live" clId="Web-{3F255127-27D6-9ED3-75F3-75E5D854F05E}" dt="2024-06-16T06:45:44.301" v="1396"/>
          <ac:inkMkLst>
            <pc:docMk/>
            <pc:sldMk cId="2422095454" sldId="321"/>
            <ac:inkMk id="124" creationId="{41BC798F-9D43-FA3A-0F0D-431508223D7E}"/>
          </ac:inkMkLst>
        </pc:inkChg>
        <pc:inkChg chg="add">
          <ac:chgData name="Daria Kryvosheieva" userId="3bfe3449aa7f2677" providerId="Windows Live" clId="Web-{3F255127-27D6-9ED3-75F3-75E5D854F05E}" dt="2024-06-16T06:45:45.660" v="1397"/>
          <ac:inkMkLst>
            <pc:docMk/>
            <pc:sldMk cId="2422095454" sldId="321"/>
            <ac:inkMk id="125" creationId="{68AAD4BA-2476-6D48-CB90-A3D768E4C5BE}"/>
          </ac:inkMkLst>
        </pc:inkChg>
      </pc:sldChg>
      <pc:sldChg chg="addSp delSp add replId">
        <pc:chgData name="Daria Kryvosheieva" userId="3bfe3449aa7f2677" providerId="Windows Live" clId="Web-{3F255127-27D6-9ED3-75F3-75E5D854F05E}" dt="2024-06-16T07:00:26.994" v="1636"/>
        <pc:sldMkLst>
          <pc:docMk/>
          <pc:sldMk cId="1143131582" sldId="322"/>
        </pc:sldMkLst>
        <pc:inkChg chg="del">
          <ac:chgData name="Daria Kryvosheieva" userId="3bfe3449aa7f2677" providerId="Windows Live" clId="Web-{3F255127-27D6-9ED3-75F3-75E5D854F05E}" dt="2024-06-16T06:48:28.883" v="1452"/>
          <ac:inkMkLst>
            <pc:docMk/>
            <pc:sldMk cId="1143131582" sldId="322"/>
            <ac:inkMk id="96" creationId="{22C4166E-3116-CDC9-A12A-B5A4A9E6698D}"/>
          </ac:inkMkLst>
        </pc:inkChg>
        <pc:inkChg chg="del">
          <ac:chgData name="Daria Kryvosheieva" userId="3bfe3449aa7f2677" providerId="Windows Live" clId="Web-{3F255127-27D6-9ED3-75F3-75E5D854F05E}" dt="2024-06-16T06:48:28.883" v="1451"/>
          <ac:inkMkLst>
            <pc:docMk/>
            <pc:sldMk cId="1143131582" sldId="322"/>
            <ac:inkMk id="97" creationId="{67E1A69E-D40E-99AD-A046-043D492183F3}"/>
          </ac:inkMkLst>
        </pc:inkChg>
        <pc:inkChg chg="del">
          <ac:chgData name="Daria Kryvosheieva" userId="3bfe3449aa7f2677" providerId="Windows Live" clId="Web-{3F255127-27D6-9ED3-75F3-75E5D854F05E}" dt="2024-06-16T06:48:28.883" v="1450"/>
          <ac:inkMkLst>
            <pc:docMk/>
            <pc:sldMk cId="1143131582" sldId="322"/>
            <ac:inkMk id="98" creationId="{AEC106D9-7388-9D1B-AC78-8007346FEC37}"/>
          </ac:inkMkLst>
        </pc:inkChg>
        <pc:inkChg chg="del">
          <ac:chgData name="Daria Kryvosheieva" userId="3bfe3449aa7f2677" providerId="Windows Live" clId="Web-{3F255127-27D6-9ED3-75F3-75E5D854F05E}" dt="2024-06-16T06:48:28.883" v="1449"/>
          <ac:inkMkLst>
            <pc:docMk/>
            <pc:sldMk cId="1143131582" sldId="322"/>
            <ac:inkMk id="99" creationId="{65D0DDF4-9291-9DDC-ED8D-D3C2A67C7102}"/>
          </ac:inkMkLst>
        </pc:inkChg>
        <pc:inkChg chg="del">
          <ac:chgData name="Daria Kryvosheieva" userId="3bfe3449aa7f2677" providerId="Windows Live" clId="Web-{3F255127-27D6-9ED3-75F3-75E5D854F05E}" dt="2024-06-16T06:48:28.883" v="1448"/>
          <ac:inkMkLst>
            <pc:docMk/>
            <pc:sldMk cId="1143131582" sldId="322"/>
            <ac:inkMk id="100" creationId="{9B0BCC4D-9E6F-E6B6-51DF-408D09AE26C5}"/>
          </ac:inkMkLst>
        </pc:inkChg>
        <pc:inkChg chg="del">
          <ac:chgData name="Daria Kryvosheieva" userId="3bfe3449aa7f2677" providerId="Windows Live" clId="Web-{3F255127-27D6-9ED3-75F3-75E5D854F05E}" dt="2024-06-16T06:48:28.883" v="1447"/>
          <ac:inkMkLst>
            <pc:docMk/>
            <pc:sldMk cId="1143131582" sldId="322"/>
            <ac:inkMk id="103" creationId="{4E74F64F-5D06-B6D3-43CC-830D0A3AE545}"/>
          </ac:inkMkLst>
        </pc:inkChg>
        <pc:inkChg chg="del">
          <ac:chgData name="Daria Kryvosheieva" userId="3bfe3449aa7f2677" providerId="Windows Live" clId="Web-{3F255127-27D6-9ED3-75F3-75E5D854F05E}" dt="2024-06-16T06:48:28.883" v="1446"/>
          <ac:inkMkLst>
            <pc:docMk/>
            <pc:sldMk cId="1143131582" sldId="322"/>
            <ac:inkMk id="104" creationId="{8D3D8305-16AC-B4AE-1552-9A1A041CBD5A}"/>
          </ac:inkMkLst>
        </pc:inkChg>
        <pc:inkChg chg="del">
          <ac:chgData name="Daria Kryvosheieva" userId="3bfe3449aa7f2677" providerId="Windows Live" clId="Web-{3F255127-27D6-9ED3-75F3-75E5D854F05E}" dt="2024-06-16T06:48:28.883" v="1445"/>
          <ac:inkMkLst>
            <pc:docMk/>
            <pc:sldMk cId="1143131582" sldId="322"/>
            <ac:inkMk id="105" creationId="{CD0E400D-61CC-D6F4-3784-E96771CF7B81}"/>
          </ac:inkMkLst>
        </pc:inkChg>
        <pc:inkChg chg="del">
          <ac:chgData name="Daria Kryvosheieva" userId="3bfe3449aa7f2677" providerId="Windows Live" clId="Web-{3F255127-27D6-9ED3-75F3-75E5D854F05E}" dt="2024-06-16T06:48:28.883" v="1444"/>
          <ac:inkMkLst>
            <pc:docMk/>
            <pc:sldMk cId="1143131582" sldId="322"/>
            <ac:inkMk id="113" creationId="{50CD0534-3BDA-E67D-B10E-D9BA36243B83}"/>
          </ac:inkMkLst>
        </pc:inkChg>
        <pc:inkChg chg="del">
          <ac:chgData name="Daria Kryvosheieva" userId="3bfe3449aa7f2677" providerId="Windows Live" clId="Web-{3F255127-27D6-9ED3-75F3-75E5D854F05E}" dt="2024-06-16T06:48:28.883" v="1443"/>
          <ac:inkMkLst>
            <pc:docMk/>
            <pc:sldMk cId="1143131582" sldId="322"/>
            <ac:inkMk id="114" creationId="{62775EED-D978-130D-BA5A-F21B08CCC062}"/>
          </ac:inkMkLst>
        </pc:inkChg>
        <pc:inkChg chg="del">
          <ac:chgData name="Daria Kryvosheieva" userId="3bfe3449aa7f2677" providerId="Windows Live" clId="Web-{3F255127-27D6-9ED3-75F3-75E5D854F05E}" dt="2024-06-16T06:48:28.883" v="1442"/>
          <ac:inkMkLst>
            <pc:docMk/>
            <pc:sldMk cId="1143131582" sldId="322"/>
            <ac:inkMk id="115" creationId="{CC9AFB74-09ED-B25C-A295-1B9F6A02957A}"/>
          </ac:inkMkLst>
        </pc:inkChg>
        <pc:inkChg chg="del">
          <ac:chgData name="Daria Kryvosheieva" userId="3bfe3449aa7f2677" providerId="Windows Live" clId="Web-{3F255127-27D6-9ED3-75F3-75E5D854F05E}" dt="2024-06-16T06:48:28.883" v="1441"/>
          <ac:inkMkLst>
            <pc:docMk/>
            <pc:sldMk cId="1143131582" sldId="322"/>
            <ac:inkMk id="116" creationId="{9F48B444-F35A-7F45-0312-E444AFDE1CBE}"/>
          </ac:inkMkLst>
        </pc:inkChg>
        <pc:inkChg chg="del">
          <ac:chgData name="Daria Kryvosheieva" userId="3bfe3449aa7f2677" providerId="Windows Live" clId="Web-{3F255127-27D6-9ED3-75F3-75E5D854F05E}" dt="2024-06-16T06:48:31.540" v="1454"/>
          <ac:inkMkLst>
            <pc:docMk/>
            <pc:sldMk cId="1143131582" sldId="322"/>
            <ac:inkMk id="117" creationId="{46ED8CC1-5C7A-1037-10ED-2CBADB0CD326}"/>
          </ac:inkMkLst>
        </pc:inkChg>
        <pc:inkChg chg="del">
          <ac:chgData name="Daria Kryvosheieva" userId="3bfe3449aa7f2677" providerId="Windows Live" clId="Web-{3F255127-27D6-9ED3-75F3-75E5D854F05E}" dt="2024-06-16T06:48:28.883" v="1440"/>
          <ac:inkMkLst>
            <pc:docMk/>
            <pc:sldMk cId="1143131582" sldId="322"/>
            <ac:inkMk id="118" creationId="{9BA89924-3325-3C07-ABD3-DFD9CC0EFCD1}"/>
          </ac:inkMkLst>
        </pc:inkChg>
        <pc:inkChg chg="del">
          <ac:chgData name="Daria Kryvosheieva" userId="3bfe3449aa7f2677" providerId="Windows Live" clId="Web-{3F255127-27D6-9ED3-75F3-75E5D854F05E}" dt="2024-06-16T06:48:28.883" v="1439"/>
          <ac:inkMkLst>
            <pc:docMk/>
            <pc:sldMk cId="1143131582" sldId="322"/>
            <ac:inkMk id="119" creationId="{5E6E4D98-F6BE-099E-7719-7878A3CC9214}"/>
          </ac:inkMkLst>
        </pc:inkChg>
        <pc:inkChg chg="del">
          <ac:chgData name="Daria Kryvosheieva" userId="3bfe3449aa7f2677" providerId="Windows Live" clId="Web-{3F255127-27D6-9ED3-75F3-75E5D854F05E}" dt="2024-06-16T06:48:28.883" v="1438"/>
          <ac:inkMkLst>
            <pc:docMk/>
            <pc:sldMk cId="1143131582" sldId="322"/>
            <ac:inkMk id="120" creationId="{F40F2453-D3A9-1A42-F62E-D82CEDA45EB1}"/>
          </ac:inkMkLst>
        </pc:inkChg>
        <pc:inkChg chg="del">
          <ac:chgData name="Daria Kryvosheieva" userId="3bfe3449aa7f2677" providerId="Windows Live" clId="Web-{3F255127-27D6-9ED3-75F3-75E5D854F05E}" dt="2024-06-16T06:48:28.883" v="1437"/>
          <ac:inkMkLst>
            <pc:docMk/>
            <pc:sldMk cId="1143131582" sldId="322"/>
            <ac:inkMk id="121" creationId="{BAD12A2E-728D-FC42-4DFC-753CFFB61B99}"/>
          </ac:inkMkLst>
        </pc:inkChg>
        <pc:inkChg chg="del">
          <ac:chgData name="Daria Kryvosheieva" userId="3bfe3449aa7f2677" providerId="Windows Live" clId="Web-{3F255127-27D6-9ED3-75F3-75E5D854F05E}" dt="2024-06-16T06:48:28.883" v="1436"/>
          <ac:inkMkLst>
            <pc:docMk/>
            <pc:sldMk cId="1143131582" sldId="322"/>
            <ac:inkMk id="122" creationId="{B04C5B05-60C5-7B4F-7DAC-863767F74D64}"/>
          </ac:inkMkLst>
        </pc:inkChg>
        <pc:inkChg chg="del">
          <ac:chgData name="Daria Kryvosheieva" userId="3bfe3449aa7f2677" providerId="Windows Live" clId="Web-{3F255127-27D6-9ED3-75F3-75E5D854F05E}" dt="2024-06-16T06:48:28.883" v="1435"/>
          <ac:inkMkLst>
            <pc:docMk/>
            <pc:sldMk cId="1143131582" sldId="322"/>
            <ac:inkMk id="123" creationId="{6E663166-CD6E-593C-F42A-855F3CFA9378}"/>
          </ac:inkMkLst>
        </pc:inkChg>
        <pc:inkChg chg="del">
          <ac:chgData name="Daria Kryvosheieva" userId="3bfe3449aa7f2677" providerId="Windows Live" clId="Web-{3F255127-27D6-9ED3-75F3-75E5D854F05E}" dt="2024-06-16T06:48:28.883" v="1434"/>
          <ac:inkMkLst>
            <pc:docMk/>
            <pc:sldMk cId="1143131582" sldId="322"/>
            <ac:inkMk id="124" creationId="{87552122-9A37-0469-DC82-50E06741EDA9}"/>
          </ac:inkMkLst>
        </pc:inkChg>
        <pc:inkChg chg="del">
          <ac:chgData name="Daria Kryvosheieva" userId="3bfe3449aa7f2677" providerId="Windows Live" clId="Web-{3F255127-27D6-9ED3-75F3-75E5D854F05E}" dt="2024-06-16T06:48:28.883" v="1433"/>
          <ac:inkMkLst>
            <pc:docMk/>
            <pc:sldMk cId="1143131582" sldId="322"/>
            <ac:inkMk id="125" creationId="{1F7CBB17-419C-4AC8-6531-66295FC199CE}"/>
          </ac:inkMkLst>
        </pc:inkChg>
        <pc:inkChg chg="del">
          <ac:chgData name="Daria Kryvosheieva" userId="3bfe3449aa7f2677" providerId="Windows Live" clId="Web-{3F255127-27D6-9ED3-75F3-75E5D854F05E}" dt="2024-06-16T06:48:31.540" v="1453"/>
          <ac:inkMkLst>
            <pc:docMk/>
            <pc:sldMk cId="1143131582" sldId="322"/>
            <ac:inkMk id="126" creationId="{2D3D5BA5-61B0-2308-FD57-FD268FC731F3}"/>
          </ac:inkMkLst>
        </pc:inkChg>
        <pc:inkChg chg="add">
          <ac:chgData name="Daria Kryvosheieva" userId="3bfe3449aa7f2677" providerId="Windows Live" clId="Web-{3F255127-27D6-9ED3-75F3-75E5D854F05E}" dt="2024-06-16T06:48:36.930" v="1455"/>
          <ac:inkMkLst>
            <pc:docMk/>
            <pc:sldMk cId="1143131582" sldId="322"/>
            <ac:inkMk id="127" creationId="{4495A5B9-071A-08B3-828A-190190C715B6}"/>
          </ac:inkMkLst>
        </pc:inkChg>
        <pc:inkChg chg="add">
          <ac:chgData name="Daria Kryvosheieva" userId="3bfe3449aa7f2677" providerId="Windows Live" clId="Web-{3F255127-27D6-9ED3-75F3-75E5D854F05E}" dt="2024-06-16T06:48:41.805" v="1456"/>
          <ac:inkMkLst>
            <pc:docMk/>
            <pc:sldMk cId="1143131582" sldId="322"/>
            <ac:inkMk id="128" creationId="{821A42F2-3D09-EE58-76BE-447D4F065994}"/>
          </ac:inkMkLst>
        </pc:inkChg>
        <pc:inkChg chg="add">
          <ac:chgData name="Daria Kryvosheieva" userId="3bfe3449aa7f2677" providerId="Windows Live" clId="Web-{3F255127-27D6-9ED3-75F3-75E5D854F05E}" dt="2024-06-16T06:48:44.696" v="1457"/>
          <ac:inkMkLst>
            <pc:docMk/>
            <pc:sldMk cId="1143131582" sldId="322"/>
            <ac:inkMk id="129" creationId="{95AEC4C2-D6D1-D22F-06DC-EE6599E5B3D5}"/>
          </ac:inkMkLst>
        </pc:inkChg>
        <pc:inkChg chg="add">
          <ac:chgData name="Daria Kryvosheieva" userId="3bfe3449aa7f2677" providerId="Windows Live" clId="Web-{3F255127-27D6-9ED3-75F3-75E5D854F05E}" dt="2024-06-16T06:48:51.915" v="1458"/>
          <ac:inkMkLst>
            <pc:docMk/>
            <pc:sldMk cId="1143131582" sldId="322"/>
            <ac:inkMk id="130" creationId="{042600C4-B436-3508-BCA8-0F26D9473173}"/>
          </ac:inkMkLst>
        </pc:inkChg>
        <pc:inkChg chg="add">
          <ac:chgData name="Daria Kryvosheieva" userId="3bfe3449aa7f2677" providerId="Windows Live" clId="Web-{3F255127-27D6-9ED3-75F3-75E5D854F05E}" dt="2024-06-16T06:48:52.040" v="1459"/>
          <ac:inkMkLst>
            <pc:docMk/>
            <pc:sldMk cId="1143131582" sldId="322"/>
            <ac:inkMk id="131" creationId="{A9D8D765-2454-E04E-6AEB-C7387E6AA3A1}"/>
          </ac:inkMkLst>
        </pc:inkChg>
        <pc:inkChg chg="add">
          <ac:chgData name="Daria Kryvosheieva" userId="3bfe3449aa7f2677" providerId="Windows Live" clId="Web-{3F255127-27D6-9ED3-75F3-75E5D854F05E}" dt="2024-06-16T06:50:12.901" v="1464"/>
          <ac:inkMkLst>
            <pc:docMk/>
            <pc:sldMk cId="1143131582" sldId="322"/>
            <ac:inkMk id="132" creationId="{8EDDFE86-A336-2C57-A743-1D02B41EFBD6}"/>
          </ac:inkMkLst>
        </pc:inkChg>
        <pc:inkChg chg="add del">
          <ac:chgData name="Daria Kryvosheieva" userId="3bfe3449aa7f2677" providerId="Windows Live" clId="Web-{3F255127-27D6-9ED3-75F3-75E5D854F05E}" dt="2024-06-16T07:00:17.697" v="1632"/>
          <ac:inkMkLst>
            <pc:docMk/>
            <pc:sldMk cId="1143131582" sldId="322"/>
            <ac:inkMk id="133" creationId="{ABD531B5-9B57-ECDC-7C0E-B6F6DEA3B0E8}"/>
          </ac:inkMkLst>
        </pc:inkChg>
        <pc:inkChg chg="add">
          <ac:chgData name="Daria Kryvosheieva" userId="3bfe3449aa7f2677" providerId="Windows Live" clId="Web-{3F255127-27D6-9ED3-75F3-75E5D854F05E}" dt="2024-06-16T07:00:24.682" v="1633"/>
          <ac:inkMkLst>
            <pc:docMk/>
            <pc:sldMk cId="1143131582" sldId="322"/>
            <ac:inkMk id="134" creationId="{BD15F121-9499-A8FB-B5F3-7C0EFB170A4A}"/>
          </ac:inkMkLst>
        </pc:inkChg>
        <pc:inkChg chg="add">
          <ac:chgData name="Daria Kryvosheieva" userId="3bfe3449aa7f2677" providerId="Windows Live" clId="Web-{3F255127-27D6-9ED3-75F3-75E5D854F05E}" dt="2024-06-16T07:00:25.447" v="1634"/>
          <ac:inkMkLst>
            <pc:docMk/>
            <pc:sldMk cId="1143131582" sldId="322"/>
            <ac:inkMk id="135" creationId="{D00B4261-B63E-F978-214D-7DEB889F9780}"/>
          </ac:inkMkLst>
        </pc:inkChg>
        <pc:inkChg chg="add">
          <ac:chgData name="Daria Kryvosheieva" userId="3bfe3449aa7f2677" providerId="Windows Live" clId="Web-{3F255127-27D6-9ED3-75F3-75E5D854F05E}" dt="2024-06-16T07:00:26.244" v="1635"/>
          <ac:inkMkLst>
            <pc:docMk/>
            <pc:sldMk cId="1143131582" sldId="322"/>
            <ac:inkMk id="136" creationId="{2BDCF9CB-4AD7-1FF9-9E95-C3FA3B60F3B2}"/>
          </ac:inkMkLst>
        </pc:inkChg>
        <pc:inkChg chg="add">
          <ac:chgData name="Daria Kryvosheieva" userId="3bfe3449aa7f2677" providerId="Windows Live" clId="Web-{3F255127-27D6-9ED3-75F3-75E5D854F05E}" dt="2024-06-16T07:00:26.994" v="1636"/>
          <ac:inkMkLst>
            <pc:docMk/>
            <pc:sldMk cId="1143131582" sldId="322"/>
            <ac:inkMk id="137" creationId="{E8B7AAA0-4FA1-6AA1-CF59-CA7056231D7A}"/>
          </ac:inkMkLst>
        </pc:inkChg>
      </pc:sldChg>
      <pc:sldChg chg="addSp add replId">
        <pc:chgData name="Daria Kryvosheieva" userId="3bfe3449aa7f2677" providerId="Windows Live" clId="Web-{3F255127-27D6-9ED3-75F3-75E5D854F05E}" dt="2024-06-16T07:00:07.525" v="1630"/>
        <pc:sldMkLst>
          <pc:docMk/>
          <pc:sldMk cId="2875404170" sldId="323"/>
        </pc:sldMkLst>
        <pc:inkChg chg="add">
          <ac:chgData name="Daria Kryvosheieva" userId="3bfe3449aa7f2677" providerId="Windows Live" clId="Web-{3F255127-27D6-9ED3-75F3-75E5D854F05E}" dt="2024-06-16T06:49:26.713" v="1461"/>
          <ac:inkMkLst>
            <pc:docMk/>
            <pc:sldMk cId="2875404170" sldId="323"/>
            <ac:inkMk id="96" creationId="{D2CC8C37-FA21-C79A-0B27-1E1D729BC96B}"/>
          </ac:inkMkLst>
        </pc:inkChg>
        <pc:inkChg chg="add">
          <ac:chgData name="Daria Kryvosheieva" userId="3bfe3449aa7f2677" providerId="Windows Live" clId="Web-{3F255127-27D6-9ED3-75F3-75E5D854F05E}" dt="2024-06-16T06:49:32.728" v="1462"/>
          <ac:inkMkLst>
            <pc:docMk/>
            <pc:sldMk cId="2875404170" sldId="323"/>
            <ac:inkMk id="97" creationId="{FD9D1ABF-8730-F5A9-ECFD-F08BAA5894C5}"/>
          </ac:inkMkLst>
        </pc:inkChg>
        <pc:inkChg chg="add">
          <ac:chgData name="Daria Kryvosheieva" userId="3bfe3449aa7f2677" providerId="Windows Live" clId="Web-{3F255127-27D6-9ED3-75F3-75E5D854F05E}" dt="2024-06-16T06:50:08.339" v="1463"/>
          <ac:inkMkLst>
            <pc:docMk/>
            <pc:sldMk cId="2875404170" sldId="323"/>
            <ac:inkMk id="98" creationId="{F93D8CE5-EF24-F052-53DC-F6AB37308B4C}"/>
          </ac:inkMkLst>
        </pc:inkChg>
        <pc:inkChg chg="add">
          <ac:chgData name="Daria Kryvosheieva" userId="3bfe3449aa7f2677" providerId="Windows Live" clId="Web-{3F255127-27D6-9ED3-75F3-75E5D854F05E}" dt="2024-06-16T06:53:10.202" v="1485"/>
          <ac:inkMkLst>
            <pc:docMk/>
            <pc:sldMk cId="2875404170" sldId="323"/>
            <ac:inkMk id="99" creationId="{6A403DC0-F7DA-56D3-E0CE-63FA7A5BC539}"/>
          </ac:inkMkLst>
        </pc:inkChg>
        <pc:inkChg chg="add">
          <ac:chgData name="Daria Kryvosheieva" userId="3bfe3449aa7f2677" providerId="Windows Live" clId="Web-{3F255127-27D6-9ED3-75F3-75E5D854F05E}" dt="2024-06-16T07:00:03.275" v="1627"/>
          <ac:inkMkLst>
            <pc:docMk/>
            <pc:sldMk cId="2875404170" sldId="323"/>
            <ac:inkMk id="100" creationId="{87058E47-6299-B520-59B3-FF47F483041D}"/>
          </ac:inkMkLst>
        </pc:inkChg>
        <pc:inkChg chg="add">
          <ac:chgData name="Daria Kryvosheieva" userId="3bfe3449aa7f2677" providerId="Windows Live" clId="Web-{3F255127-27D6-9ED3-75F3-75E5D854F05E}" dt="2024-06-16T07:00:04.072" v="1628"/>
          <ac:inkMkLst>
            <pc:docMk/>
            <pc:sldMk cId="2875404170" sldId="323"/>
            <ac:inkMk id="103" creationId="{D95A1C70-B59A-C8FA-FBE9-1B76694EDC6B}"/>
          </ac:inkMkLst>
        </pc:inkChg>
        <pc:inkChg chg="add">
          <ac:chgData name="Daria Kryvosheieva" userId="3bfe3449aa7f2677" providerId="Windows Live" clId="Web-{3F255127-27D6-9ED3-75F3-75E5D854F05E}" dt="2024-06-16T07:00:07.525" v="1629"/>
          <ac:inkMkLst>
            <pc:docMk/>
            <pc:sldMk cId="2875404170" sldId="323"/>
            <ac:inkMk id="104" creationId="{7D93BF42-9874-0D48-588C-07A62D7D4790}"/>
          </ac:inkMkLst>
        </pc:inkChg>
        <pc:inkChg chg="add">
          <ac:chgData name="Daria Kryvosheieva" userId="3bfe3449aa7f2677" providerId="Windows Live" clId="Web-{3F255127-27D6-9ED3-75F3-75E5D854F05E}" dt="2024-06-16T07:00:07.525" v="1630"/>
          <ac:inkMkLst>
            <pc:docMk/>
            <pc:sldMk cId="2875404170" sldId="323"/>
            <ac:inkMk id="105" creationId="{6E409FA1-E458-1595-9E0F-6C4C5464CB13}"/>
          </ac:inkMkLst>
        </pc:inkChg>
      </pc:sldChg>
      <pc:sldChg chg="addSp add replId">
        <pc:chgData name="Daria Kryvosheieva" userId="3bfe3449aa7f2677" providerId="Windows Live" clId="Web-{3F255127-27D6-9ED3-75F3-75E5D854F05E}" dt="2024-06-16T06:59:57.509" v="1626"/>
        <pc:sldMkLst>
          <pc:docMk/>
          <pc:sldMk cId="3178170476" sldId="324"/>
        </pc:sldMkLst>
        <pc:inkChg chg="add">
          <ac:chgData name="Daria Kryvosheieva" userId="3bfe3449aa7f2677" providerId="Windows Live" clId="Web-{3F255127-27D6-9ED3-75F3-75E5D854F05E}" dt="2024-06-16T06:54:31.798" v="1487"/>
          <ac:inkMkLst>
            <pc:docMk/>
            <pc:sldMk cId="3178170476" sldId="324"/>
            <ac:inkMk id="100" creationId="{97D0971A-7294-65B4-C5AB-114E299BAAC8}"/>
          </ac:inkMkLst>
        </pc:inkChg>
        <pc:inkChg chg="add">
          <ac:chgData name="Daria Kryvosheieva" userId="3bfe3449aa7f2677" providerId="Windows Live" clId="Web-{3F255127-27D6-9ED3-75F3-75E5D854F05E}" dt="2024-06-16T06:54:34.751" v="1488"/>
          <ac:inkMkLst>
            <pc:docMk/>
            <pc:sldMk cId="3178170476" sldId="324"/>
            <ac:inkMk id="103" creationId="{B5CA2E79-A2D5-5F86-A724-5BB0343B5037}"/>
          </ac:inkMkLst>
        </pc:inkChg>
        <pc:inkChg chg="add">
          <ac:chgData name="Daria Kryvosheieva" userId="3bfe3449aa7f2677" providerId="Windows Live" clId="Web-{3F255127-27D6-9ED3-75F3-75E5D854F05E}" dt="2024-06-16T06:54:34.954" v="1489"/>
          <ac:inkMkLst>
            <pc:docMk/>
            <pc:sldMk cId="3178170476" sldId="324"/>
            <ac:inkMk id="104" creationId="{1A360858-98B6-EBE6-1724-C8F1A1B1ED4E}"/>
          </ac:inkMkLst>
        </pc:inkChg>
        <pc:inkChg chg="add">
          <ac:chgData name="Daria Kryvosheieva" userId="3bfe3449aa7f2677" providerId="Windows Live" clId="Web-{3F255127-27D6-9ED3-75F3-75E5D854F05E}" dt="2024-06-16T06:54:35.001" v="1490"/>
          <ac:inkMkLst>
            <pc:docMk/>
            <pc:sldMk cId="3178170476" sldId="324"/>
            <ac:inkMk id="105" creationId="{EFC7502B-A248-E357-ED63-A237AB8FDA66}"/>
          </ac:inkMkLst>
        </pc:inkChg>
        <pc:inkChg chg="add">
          <ac:chgData name="Daria Kryvosheieva" userId="3bfe3449aa7f2677" providerId="Windows Live" clId="Web-{3F255127-27D6-9ED3-75F3-75E5D854F05E}" dt="2024-06-16T06:54:37.876" v="1491"/>
          <ac:inkMkLst>
            <pc:docMk/>
            <pc:sldMk cId="3178170476" sldId="324"/>
            <ac:inkMk id="113" creationId="{80444F7F-B591-BDDB-1CC1-7D2015D31858}"/>
          </ac:inkMkLst>
        </pc:inkChg>
        <pc:inkChg chg="add">
          <ac:chgData name="Daria Kryvosheieva" userId="3bfe3449aa7f2677" providerId="Windows Live" clId="Web-{3F255127-27D6-9ED3-75F3-75E5D854F05E}" dt="2024-06-16T06:54:40.330" v="1492"/>
          <ac:inkMkLst>
            <pc:docMk/>
            <pc:sldMk cId="3178170476" sldId="324"/>
            <ac:inkMk id="114" creationId="{EFE440E6-DCF3-F08D-A9FE-E03F47883E97}"/>
          </ac:inkMkLst>
        </pc:inkChg>
        <pc:inkChg chg="add">
          <ac:chgData name="Daria Kryvosheieva" userId="3bfe3449aa7f2677" providerId="Windows Live" clId="Web-{3F255127-27D6-9ED3-75F3-75E5D854F05E}" dt="2024-06-16T06:54:40.330" v="1493"/>
          <ac:inkMkLst>
            <pc:docMk/>
            <pc:sldMk cId="3178170476" sldId="324"/>
            <ac:inkMk id="115" creationId="{6B3B2C39-8CFE-DC5E-41E3-2CD782622EE0}"/>
          </ac:inkMkLst>
        </pc:inkChg>
        <pc:inkChg chg="add">
          <ac:chgData name="Daria Kryvosheieva" userId="3bfe3449aa7f2677" providerId="Windows Live" clId="Web-{3F255127-27D6-9ED3-75F3-75E5D854F05E}" dt="2024-06-16T06:54:40.345" v="1494"/>
          <ac:inkMkLst>
            <pc:docMk/>
            <pc:sldMk cId="3178170476" sldId="324"/>
            <ac:inkMk id="116" creationId="{194C3886-7854-FB63-EB21-196862F2FD37}"/>
          </ac:inkMkLst>
        </pc:inkChg>
        <pc:inkChg chg="add">
          <ac:chgData name="Daria Kryvosheieva" userId="3bfe3449aa7f2677" providerId="Windows Live" clId="Web-{3F255127-27D6-9ED3-75F3-75E5D854F05E}" dt="2024-06-16T06:54:42.033" v="1495"/>
          <ac:inkMkLst>
            <pc:docMk/>
            <pc:sldMk cId="3178170476" sldId="324"/>
            <ac:inkMk id="117" creationId="{6689FD24-8C9C-307B-048A-6B9388E07C93}"/>
          </ac:inkMkLst>
        </pc:inkChg>
        <pc:inkChg chg="add">
          <ac:chgData name="Daria Kryvosheieva" userId="3bfe3449aa7f2677" providerId="Windows Live" clId="Web-{3F255127-27D6-9ED3-75F3-75E5D854F05E}" dt="2024-06-16T06:54:42.033" v="1496"/>
          <ac:inkMkLst>
            <pc:docMk/>
            <pc:sldMk cId="3178170476" sldId="324"/>
            <ac:inkMk id="118" creationId="{776F5DD2-F46E-B74B-D8D9-377B2EEE6DB8}"/>
          </ac:inkMkLst>
        </pc:inkChg>
        <pc:inkChg chg="add">
          <ac:chgData name="Daria Kryvosheieva" userId="3bfe3449aa7f2677" providerId="Windows Live" clId="Web-{3F255127-27D6-9ED3-75F3-75E5D854F05E}" dt="2024-06-16T06:54:44.986" v="1497"/>
          <ac:inkMkLst>
            <pc:docMk/>
            <pc:sldMk cId="3178170476" sldId="324"/>
            <ac:inkMk id="119" creationId="{83488156-61ED-D0A1-B2D2-B0C5C901EACD}"/>
          </ac:inkMkLst>
        </pc:inkChg>
        <pc:inkChg chg="add">
          <ac:chgData name="Daria Kryvosheieva" userId="3bfe3449aa7f2677" providerId="Windows Live" clId="Web-{3F255127-27D6-9ED3-75F3-75E5D854F05E}" dt="2024-06-16T06:54:45.127" v="1498"/>
          <ac:inkMkLst>
            <pc:docMk/>
            <pc:sldMk cId="3178170476" sldId="324"/>
            <ac:inkMk id="120" creationId="{02665CB9-3C55-3DBA-EDAD-175604798C51}"/>
          </ac:inkMkLst>
        </pc:inkChg>
        <pc:inkChg chg="add">
          <ac:chgData name="Daria Kryvosheieva" userId="3bfe3449aa7f2677" providerId="Windows Live" clId="Web-{3F255127-27D6-9ED3-75F3-75E5D854F05E}" dt="2024-06-16T06:54:45.174" v="1499"/>
          <ac:inkMkLst>
            <pc:docMk/>
            <pc:sldMk cId="3178170476" sldId="324"/>
            <ac:inkMk id="121" creationId="{68AF5CEE-6BE2-E6B9-8E37-B5A81D80BEE8}"/>
          </ac:inkMkLst>
        </pc:inkChg>
        <pc:inkChg chg="add">
          <ac:chgData name="Daria Kryvosheieva" userId="3bfe3449aa7f2677" providerId="Windows Live" clId="Web-{3F255127-27D6-9ED3-75F3-75E5D854F05E}" dt="2024-06-16T06:54:45.267" v="1500"/>
          <ac:inkMkLst>
            <pc:docMk/>
            <pc:sldMk cId="3178170476" sldId="324"/>
            <ac:inkMk id="122" creationId="{0FC331A0-5ED1-CF08-ECC7-69FBE45EC364}"/>
          </ac:inkMkLst>
        </pc:inkChg>
        <pc:inkChg chg="add">
          <ac:chgData name="Daria Kryvosheieva" userId="3bfe3449aa7f2677" providerId="Windows Live" clId="Web-{3F255127-27D6-9ED3-75F3-75E5D854F05E}" dt="2024-06-16T06:54:45.767" v="1501"/>
          <ac:inkMkLst>
            <pc:docMk/>
            <pc:sldMk cId="3178170476" sldId="324"/>
            <ac:inkMk id="123" creationId="{C72F8379-790D-97E9-719B-120A1C3EB07F}"/>
          </ac:inkMkLst>
        </pc:inkChg>
        <pc:inkChg chg="add">
          <ac:chgData name="Daria Kryvosheieva" userId="3bfe3449aa7f2677" providerId="Windows Live" clId="Web-{3F255127-27D6-9ED3-75F3-75E5D854F05E}" dt="2024-06-16T06:54:46.408" v="1502"/>
          <ac:inkMkLst>
            <pc:docMk/>
            <pc:sldMk cId="3178170476" sldId="324"/>
            <ac:inkMk id="124" creationId="{2362D92F-209D-D09F-4D55-3D978E17B7DC}"/>
          </ac:inkMkLst>
        </pc:inkChg>
        <pc:inkChg chg="add">
          <ac:chgData name="Daria Kryvosheieva" userId="3bfe3449aa7f2677" providerId="Windows Live" clId="Web-{3F255127-27D6-9ED3-75F3-75E5D854F05E}" dt="2024-06-16T06:54:47.174" v="1503"/>
          <ac:inkMkLst>
            <pc:docMk/>
            <pc:sldMk cId="3178170476" sldId="324"/>
            <ac:inkMk id="125" creationId="{16469B4D-5D98-DEAB-0A4B-CDDBBD7D6922}"/>
          </ac:inkMkLst>
        </pc:inkChg>
        <pc:inkChg chg="add">
          <ac:chgData name="Daria Kryvosheieva" userId="3bfe3449aa7f2677" providerId="Windows Live" clId="Web-{3F255127-27D6-9ED3-75F3-75E5D854F05E}" dt="2024-06-16T06:54:47.174" v="1504"/>
          <ac:inkMkLst>
            <pc:docMk/>
            <pc:sldMk cId="3178170476" sldId="324"/>
            <ac:inkMk id="126" creationId="{1C5BADD0-A168-19FE-0117-9D2E24EABCBC}"/>
          </ac:inkMkLst>
        </pc:inkChg>
        <pc:inkChg chg="add">
          <ac:chgData name="Daria Kryvosheieva" userId="3bfe3449aa7f2677" providerId="Windows Live" clId="Web-{3F255127-27D6-9ED3-75F3-75E5D854F05E}" dt="2024-06-16T06:54:48.564" v="1505"/>
          <ac:inkMkLst>
            <pc:docMk/>
            <pc:sldMk cId="3178170476" sldId="324"/>
            <ac:inkMk id="132" creationId="{69FE062F-6D33-44BB-DA03-0A3B95F78DAC}"/>
          </ac:inkMkLst>
        </pc:inkChg>
        <pc:inkChg chg="add">
          <ac:chgData name="Daria Kryvosheieva" userId="3bfe3449aa7f2677" providerId="Windows Live" clId="Web-{3F255127-27D6-9ED3-75F3-75E5D854F05E}" dt="2024-06-16T06:54:48.580" v="1506"/>
          <ac:inkMkLst>
            <pc:docMk/>
            <pc:sldMk cId="3178170476" sldId="324"/>
            <ac:inkMk id="133" creationId="{3BA05D10-B08B-D76E-E1C7-E978A1E5C39D}"/>
          </ac:inkMkLst>
        </pc:inkChg>
        <pc:inkChg chg="add">
          <ac:chgData name="Daria Kryvosheieva" userId="3bfe3449aa7f2677" providerId="Windows Live" clId="Web-{3F255127-27D6-9ED3-75F3-75E5D854F05E}" dt="2024-06-16T06:57:11.911" v="1532"/>
          <ac:inkMkLst>
            <pc:docMk/>
            <pc:sldMk cId="3178170476" sldId="324"/>
            <ac:inkMk id="134" creationId="{F615CDF5-17EE-733E-28DD-815AAF950BA4}"/>
          </ac:inkMkLst>
        </pc:inkChg>
        <pc:inkChg chg="add">
          <ac:chgData name="Daria Kryvosheieva" userId="3bfe3449aa7f2677" providerId="Windows Live" clId="Web-{3F255127-27D6-9ED3-75F3-75E5D854F05E}" dt="2024-06-16T06:57:15.208" v="1533"/>
          <ac:inkMkLst>
            <pc:docMk/>
            <pc:sldMk cId="3178170476" sldId="324"/>
            <ac:inkMk id="135" creationId="{6922C5C3-4458-7BF7-6F3D-11F1139BF6AA}"/>
          </ac:inkMkLst>
        </pc:inkChg>
        <pc:inkChg chg="add">
          <ac:chgData name="Daria Kryvosheieva" userId="3bfe3449aa7f2677" providerId="Windows Live" clId="Web-{3F255127-27D6-9ED3-75F3-75E5D854F05E}" dt="2024-06-16T06:57:15.224" v="1534"/>
          <ac:inkMkLst>
            <pc:docMk/>
            <pc:sldMk cId="3178170476" sldId="324"/>
            <ac:inkMk id="136" creationId="{F3AFDAEA-20DF-90CA-50C2-3A20950C2EB6}"/>
          </ac:inkMkLst>
        </pc:inkChg>
        <pc:inkChg chg="add">
          <ac:chgData name="Daria Kryvosheieva" userId="3bfe3449aa7f2677" providerId="Windows Live" clId="Web-{3F255127-27D6-9ED3-75F3-75E5D854F05E}" dt="2024-06-16T06:59:53.040" v="1623"/>
          <ac:inkMkLst>
            <pc:docMk/>
            <pc:sldMk cId="3178170476" sldId="324"/>
            <ac:inkMk id="137" creationId="{91F98BF4-4FA9-30E2-98D4-67E5BE0E48FA}"/>
          </ac:inkMkLst>
        </pc:inkChg>
        <pc:inkChg chg="add">
          <ac:chgData name="Daria Kryvosheieva" userId="3bfe3449aa7f2677" providerId="Windows Live" clId="Web-{3F255127-27D6-9ED3-75F3-75E5D854F05E}" dt="2024-06-16T06:59:53.759" v="1624"/>
          <ac:inkMkLst>
            <pc:docMk/>
            <pc:sldMk cId="3178170476" sldId="324"/>
            <ac:inkMk id="138" creationId="{8D222B47-E23D-105F-71B3-B254CD3488B8}"/>
          </ac:inkMkLst>
        </pc:inkChg>
        <pc:inkChg chg="add">
          <ac:chgData name="Daria Kryvosheieva" userId="3bfe3449aa7f2677" providerId="Windows Live" clId="Web-{3F255127-27D6-9ED3-75F3-75E5D854F05E}" dt="2024-06-16T06:59:57.353" v="1625"/>
          <ac:inkMkLst>
            <pc:docMk/>
            <pc:sldMk cId="3178170476" sldId="324"/>
            <ac:inkMk id="139" creationId="{5FDBA517-AF69-EBE7-1D49-7C153B51C90E}"/>
          </ac:inkMkLst>
        </pc:inkChg>
        <pc:inkChg chg="add">
          <ac:chgData name="Daria Kryvosheieva" userId="3bfe3449aa7f2677" providerId="Windows Live" clId="Web-{3F255127-27D6-9ED3-75F3-75E5D854F05E}" dt="2024-06-16T06:59:57.509" v="1626"/>
          <ac:inkMkLst>
            <pc:docMk/>
            <pc:sldMk cId="3178170476" sldId="324"/>
            <ac:inkMk id="140" creationId="{5801D97C-7AAD-0F2A-ABAB-BD443DD4F586}"/>
          </ac:inkMkLst>
        </pc:inkChg>
      </pc:sldChg>
      <pc:sldChg chg="addSp delSp add replId">
        <pc:chgData name="Daria Kryvosheieva" userId="3bfe3449aa7f2677" providerId="Windows Live" clId="Web-{3F255127-27D6-9ED3-75F3-75E5D854F05E}" dt="2024-06-16T06:59:47.446" v="1622"/>
        <pc:sldMkLst>
          <pc:docMk/>
          <pc:sldMk cId="1437750327" sldId="325"/>
        </pc:sldMkLst>
        <pc:inkChg chg="del">
          <ac:chgData name="Daria Kryvosheieva" userId="3bfe3449aa7f2677" providerId="Windows Live" clId="Web-{3F255127-27D6-9ED3-75F3-75E5D854F05E}" dt="2024-06-16T06:56:02.753" v="1531"/>
          <ac:inkMkLst>
            <pc:docMk/>
            <pc:sldMk cId="1437750327" sldId="325"/>
            <ac:inkMk id="113" creationId="{80444F7F-B591-BDDB-1CC1-7D2015D31858}"/>
          </ac:inkMkLst>
        </pc:inkChg>
        <pc:inkChg chg="del">
          <ac:chgData name="Daria Kryvosheieva" userId="3bfe3449aa7f2677" providerId="Windows Live" clId="Web-{3F255127-27D6-9ED3-75F3-75E5D854F05E}" dt="2024-06-16T06:56:02.753" v="1530"/>
          <ac:inkMkLst>
            <pc:docMk/>
            <pc:sldMk cId="1437750327" sldId="325"/>
            <ac:inkMk id="114" creationId="{EFE440E6-DCF3-F08D-A9FE-E03F47883E97}"/>
          </ac:inkMkLst>
        </pc:inkChg>
        <pc:inkChg chg="del">
          <ac:chgData name="Daria Kryvosheieva" userId="3bfe3449aa7f2677" providerId="Windows Live" clId="Web-{3F255127-27D6-9ED3-75F3-75E5D854F05E}" dt="2024-06-16T06:56:02.753" v="1529"/>
          <ac:inkMkLst>
            <pc:docMk/>
            <pc:sldMk cId="1437750327" sldId="325"/>
            <ac:inkMk id="115" creationId="{6B3B2C39-8CFE-DC5E-41E3-2CD782622EE0}"/>
          </ac:inkMkLst>
        </pc:inkChg>
        <pc:inkChg chg="del">
          <ac:chgData name="Daria Kryvosheieva" userId="3bfe3449aa7f2677" providerId="Windows Live" clId="Web-{3F255127-27D6-9ED3-75F3-75E5D854F05E}" dt="2024-06-16T06:56:02.753" v="1528"/>
          <ac:inkMkLst>
            <pc:docMk/>
            <pc:sldMk cId="1437750327" sldId="325"/>
            <ac:inkMk id="116" creationId="{194C3886-7854-FB63-EB21-196862F2FD37}"/>
          </ac:inkMkLst>
        </pc:inkChg>
        <pc:inkChg chg="del">
          <ac:chgData name="Daria Kryvosheieva" userId="3bfe3449aa7f2677" providerId="Windows Live" clId="Web-{3F255127-27D6-9ED3-75F3-75E5D854F05E}" dt="2024-06-16T06:56:02.753" v="1527"/>
          <ac:inkMkLst>
            <pc:docMk/>
            <pc:sldMk cId="1437750327" sldId="325"/>
            <ac:inkMk id="117" creationId="{6689FD24-8C9C-307B-048A-6B9388E07C93}"/>
          </ac:inkMkLst>
        </pc:inkChg>
        <pc:inkChg chg="del">
          <ac:chgData name="Daria Kryvosheieva" userId="3bfe3449aa7f2677" providerId="Windows Live" clId="Web-{3F255127-27D6-9ED3-75F3-75E5D854F05E}" dt="2024-06-16T06:56:02.753" v="1526"/>
          <ac:inkMkLst>
            <pc:docMk/>
            <pc:sldMk cId="1437750327" sldId="325"/>
            <ac:inkMk id="118" creationId="{776F5DD2-F46E-B74B-D8D9-377B2EEE6DB8}"/>
          </ac:inkMkLst>
        </pc:inkChg>
        <pc:inkChg chg="del">
          <ac:chgData name="Daria Kryvosheieva" userId="3bfe3449aa7f2677" providerId="Windows Live" clId="Web-{3F255127-27D6-9ED3-75F3-75E5D854F05E}" dt="2024-06-16T06:56:02.753" v="1525"/>
          <ac:inkMkLst>
            <pc:docMk/>
            <pc:sldMk cId="1437750327" sldId="325"/>
            <ac:inkMk id="119" creationId="{83488156-61ED-D0A1-B2D2-B0C5C901EACD}"/>
          </ac:inkMkLst>
        </pc:inkChg>
        <pc:inkChg chg="del">
          <ac:chgData name="Daria Kryvosheieva" userId="3bfe3449aa7f2677" providerId="Windows Live" clId="Web-{3F255127-27D6-9ED3-75F3-75E5D854F05E}" dt="2024-06-16T06:56:02.753" v="1524"/>
          <ac:inkMkLst>
            <pc:docMk/>
            <pc:sldMk cId="1437750327" sldId="325"/>
            <ac:inkMk id="120" creationId="{02665CB9-3C55-3DBA-EDAD-175604798C51}"/>
          </ac:inkMkLst>
        </pc:inkChg>
        <pc:inkChg chg="del">
          <ac:chgData name="Daria Kryvosheieva" userId="3bfe3449aa7f2677" providerId="Windows Live" clId="Web-{3F255127-27D6-9ED3-75F3-75E5D854F05E}" dt="2024-06-16T06:56:02.753" v="1523"/>
          <ac:inkMkLst>
            <pc:docMk/>
            <pc:sldMk cId="1437750327" sldId="325"/>
            <ac:inkMk id="121" creationId="{68AF5CEE-6BE2-E6B9-8E37-B5A81D80BEE8}"/>
          </ac:inkMkLst>
        </pc:inkChg>
        <pc:inkChg chg="del">
          <ac:chgData name="Daria Kryvosheieva" userId="3bfe3449aa7f2677" providerId="Windows Live" clId="Web-{3F255127-27D6-9ED3-75F3-75E5D854F05E}" dt="2024-06-16T06:56:02.738" v="1522"/>
          <ac:inkMkLst>
            <pc:docMk/>
            <pc:sldMk cId="1437750327" sldId="325"/>
            <ac:inkMk id="122" creationId="{0FC331A0-5ED1-CF08-ECC7-69FBE45EC364}"/>
          </ac:inkMkLst>
        </pc:inkChg>
        <pc:inkChg chg="del">
          <ac:chgData name="Daria Kryvosheieva" userId="3bfe3449aa7f2677" providerId="Windows Live" clId="Web-{3F255127-27D6-9ED3-75F3-75E5D854F05E}" dt="2024-06-16T06:56:02.738" v="1521"/>
          <ac:inkMkLst>
            <pc:docMk/>
            <pc:sldMk cId="1437750327" sldId="325"/>
            <ac:inkMk id="123" creationId="{C72F8379-790D-97E9-719B-120A1C3EB07F}"/>
          </ac:inkMkLst>
        </pc:inkChg>
        <pc:inkChg chg="del">
          <ac:chgData name="Daria Kryvosheieva" userId="3bfe3449aa7f2677" providerId="Windows Live" clId="Web-{3F255127-27D6-9ED3-75F3-75E5D854F05E}" dt="2024-06-16T06:56:02.738" v="1520"/>
          <ac:inkMkLst>
            <pc:docMk/>
            <pc:sldMk cId="1437750327" sldId="325"/>
            <ac:inkMk id="124" creationId="{2362D92F-209D-D09F-4D55-3D978E17B7DC}"/>
          </ac:inkMkLst>
        </pc:inkChg>
        <pc:inkChg chg="del">
          <ac:chgData name="Daria Kryvosheieva" userId="3bfe3449aa7f2677" providerId="Windows Live" clId="Web-{3F255127-27D6-9ED3-75F3-75E5D854F05E}" dt="2024-06-16T06:56:02.738" v="1519"/>
          <ac:inkMkLst>
            <pc:docMk/>
            <pc:sldMk cId="1437750327" sldId="325"/>
            <ac:inkMk id="125" creationId="{16469B4D-5D98-DEAB-0A4B-CDDBBD7D6922}"/>
          </ac:inkMkLst>
        </pc:inkChg>
        <pc:inkChg chg="del">
          <ac:chgData name="Daria Kryvosheieva" userId="3bfe3449aa7f2677" providerId="Windows Live" clId="Web-{3F255127-27D6-9ED3-75F3-75E5D854F05E}" dt="2024-06-16T06:56:02.738" v="1518"/>
          <ac:inkMkLst>
            <pc:docMk/>
            <pc:sldMk cId="1437750327" sldId="325"/>
            <ac:inkMk id="126" creationId="{1C5BADD0-A168-19FE-0117-9D2E24EABCBC}"/>
          </ac:inkMkLst>
        </pc:inkChg>
        <pc:inkChg chg="del">
          <ac:chgData name="Daria Kryvosheieva" userId="3bfe3449aa7f2677" providerId="Windows Live" clId="Web-{3F255127-27D6-9ED3-75F3-75E5D854F05E}" dt="2024-06-16T06:56:02.738" v="1517"/>
          <ac:inkMkLst>
            <pc:docMk/>
            <pc:sldMk cId="1437750327" sldId="325"/>
            <ac:inkMk id="132" creationId="{69FE062F-6D33-44BB-DA03-0A3B95F78DAC}"/>
          </ac:inkMkLst>
        </pc:inkChg>
        <pc:inkChg chg="del">
          <ac:chgData name="Daria Kryvosheieva" userId="3bfe3449aa7f2677" providerId="Windows Live" clId="Web-{3F255127-27D6-9ED3-75F3-75E5D854F05E}" dt="2024-06-16T06:56:02.738" v="1516"/>
          <ac:inkMkLst>
            <pc:docMk/>
            <pc:sldMk cId="1437750327" sldId="325"/>
            <ac:inkMk id="133" creationId="{3BA05D10-B08B-D76E-E1C7-E978A1E5C39D}"/>
          </ac:inkMkLst>
        </pc:inkChg>
        <pc:inkChg chg="add">
          <ac:chgData name="Daria Kryvosheieva" userId="3bfe3449aa7f2677" providerId="Windows Live" clId="Web-{3F255127-27D6-9ED3-75F3-75E5D854F05E}" dt="2024-06-16T06:55:00.658" v="1508"/>
          <ac:inkMkLst>
            <pc:docMk/>
            <pc:sldMk cId="1437750327" sldId="325"/>
            <ac:inkMk id="134" creationId="{601AAEEE-3A10-A5FD-7664-25C80F54AD64}"/>
          </ac:inkMkLst>
        </pc:inkChg>
        <pc:inkChg chg="add">
          <ac:chgData name="Daria Kryvosheieva" userId="3bfe3449aa7f2677" providerId="Windows Live" clId="Web-{3F255127-27D6-9ED3-75F3-75E5D854F05E}" dt="2024-06-16T06:55:00.658" v="1509"/>
          <ac:inkMkLst>
            <pc:docMk/>
            <pc:sldMk cId="1437750327" sldId="325"/>
            <ac:inkMk id="135" creationId="{31B3B0D8-1C63-5119-0239-C593CAE3210C}"/>
          </ac:inkMkLst>
        </pc:inkChg>
        <pc:inkChg chg="add">
          <ac:chgData name="Daria Kryvosheieva" userId="3bfe3449aa7f2677" providerId="Windows Live" clId="Web-{3F255127-27D6-9ED3-75F3-75E5D854F05E}" dt="2024-06-16T06:55:02.346" v="1510"/>
          <ac:inkMkLst>
            <pc:docMk/>
            <pc:sldMk cId="1437750327" sldId="325"/>
            <ac:inkMk id="136" creationId="{4DD12FA8-F674-7D90-C470-779D538D9B66}"/>
          </ac:inkMkLst>
        </pc:inkChg>
        <pc:inkChg chg="add">
          <ac:chgData name="Daria Kryvosheieva" userId="3bfe3449aa7f2677" providerId="Windows Live" clId="Web-{3F255127-27D6-9ED3-75F3-75E5D854F05E}" dt="2024-06-16T06:55:02.361" v="1511"/>
          <ac:inkMkLst>
            <pc:docMk/>
            <pc:sldMk cId="1437750327" sldId="325"/>
            <ac:inkMk id="137" creationId="{023B185B-E8EE-2124-A6D4-D887C9B2AF9E}"/>
          </ac:inkMkLst>
        </pc:inkChg>
        <pc:inkChg chg="add">
          <ac:chgData name="Daria Kryvosheieva" userId="3bfe3449aa7f2677" providerId="Windows Live" clId="Web-{3F255127-27D6-9ED3-75F3-75E5D854F05E}" dt="2024-06-16T06:55:08.580" v="1512"/>
          <ac:inkMkLst>
            <pc:docMk/>
            <pc:sldMk cId="1437750327" sldId="325"/>
            <ac:inkMk id="138" creationId="{20601A15-3356-778E-04CB-16FB0E580B7B}"/>
          </ac:inkMkLst>
        </pc:inkChg>
        <pc:inkChg chg="add">
          <ac:chgData name="Daria Kryvosheieva" userId="3bfe3449aa7f2677" providerId="Windows Live" clId="Web-{3F255127-27D6-9ED3-75F3-75E5D854F05E}" dt="2024-06-16T06:55:09.502" v="1513"/>
          <ac:inkMkLst>
            <pc:docMk/>
            <pc:sldMk cId="1437750327" sldId="325"/>
            <ac:inkMk id="139" creationId="{9BD27624-767A-1654-4C8E-F5C0519E3BF6}"/>
          </ac:inkMkLst>
        </pc:inkChg>
        <pc:inkChg chg="add">
          <ac:chgData name="Daria Kryvosheieva" userId="3bfe3449aa7f2677" providerId="Windows Live" clId="Web-{3F255127-27D6-9ED3-75F3-75E5D854F05E}" dt="2024-06-16T06:55:10.252" v="1514"/>
          <ac:inkMkLst>
            <pc:docMk/>
            <pc:sldMk cId="1437750327" sldId="325"/>
            <ac:inkMk id="140" creationId="{25D77DF6-F54C-F447-C6E3-2CB2CC0888ED}"/>
          </ac:inkMkLst>
        </pc:inkChg>
        <pc:inkChg chg="add">
          <ac:chgData name="Daria Kryvosheieva" userId="3bfe3449aa7f2677" providerId="Windows Live" clId="Web-{3F255127-27D6-9ED3-75F3-75E5D854F05E}" dt="2024-06-16T06:55:11.268" v="1515"/>
          <ac:inkMkLst>
            <pc:docMk/>
            <pc:sldMk cId="1437750327" sldId="325"/>
            <ac:inkMk id="141" creationId="{DEA81005-6B4A-5C30-C329-37B35A3FF33A}"/>
          </ac:inkMkLst>
        </pc:inkChg>
        <pc:inkChg chg="add">
          <ac:chgData name="Daria Kryvosheieva" userId="3bfe3449aa7f2677" providerId="Windows Live" clId="Web-{3F255127-27D6-9ED3-75F3-75E5D854F05E}" dt="2024-06-16T06:57:17.146" v="1535"/>
          <ac:inkMkLst>
            <pc:docMk/>
            <pc:sldMk cId="1437750327" sldId="325"/>
            <ac:inkMk id="142" creationId="{9A63A1AD-E8BF-3650-D66F-20B40ED0E1DF}"/>
          </ac:inkMkLst>
        </pc:inkChg>
        <pc:inkChg chg="add">
          <ac:chgData name="Daria Kryvosheieva" userId="3bfe3449aa7f2677" providerId="Windows Live" clId="Web-{3F255127-27D6-9ED3-75F3-75E5D854F05E}" dt="2024-06-16T06:57:17.146" v="1536"/>
          <ac:inkMkLst>
            <pc:docMk/>
            <pc:sldMk cId="1437750327" sldId="325"/>
            <ac:inkMk id="143" creationId="{A793BED8-676F-AFA1-4FE8-54D665A078A9}"/>
          </ac:inkMkLst>
        </pc:inkChg>
        <pc:inkChg chg="add">
          <ac:chgData name="Daria Kryvosheieva" userId="3bfe3449aa7f2677" providerId="Windows Live" clId="Web-{3F255127-27D6-9ED3-75F3-75E5D854F05E}" dt="2024-06-16T06:57:17.146" v="1537"/>
          <ac:inkMkLst>
            <pc:docMk/>
            <pc:sldMk cId="1437750327" sldId="325"/>
            <ac:inkMk id="144" creationId="{C00E50CF-ECE7-B77E-397E-6A84F0C2172A}"/>
          </ac:inkMkLst>
        </pc:inkChg>
        <pc:inkChg chg="add">
          <ac:chgData name="Daria Kryvosheieva" userId="3bfe3449aa7f2677" providerId="Windows Live" clId="Web-{3F255127-27D6-9ED3-75F3-75E5D854F05E}" dt="2024-06-16T06:57:27.599" v="1538"/>
          <ac:inkMkLst>
            <pc:docMk/>
            <pc:sldMk cId="1437750327" sldId="325"/>
            <ac:inkMk id="145" creationId="{B54BEF60-416E-F7BC-9712-5E4818D0C3FD}"/>
          </ac:inkMkLst>
        </pc:inkChg>
        <pc:inkChg chg="add">
          <ac:chgData name="Daria Kryvosheieva" userId="3bfe3449aa7f2677" providerId="Windows Live" clId="Web-{3F255127-27D6-9ED3-75F3-75E5D854F05E}" dt="2024-06-16T06:57:31.537" v="1539"/>
          <ac:inkMkLst>
            <pc:docMk/>
            <pc:sldMk cId="1437750327" sldId="325"/>
            <ac:inkMk id="146" creationId="{7149AEE8-C995-930C-99AE-4E1CEE0B8C59}"/>
          </ac:inkMkLst>
        </pc:inkChg>
        <pc:inkChg chg="add">
          <ac:chgData name="Daria Kryvosheieva" userId="3bfe3449aa7f2677" providerId="Windows Live" clId="Web-{3F255127-27D6-9ED3-75F3-75E5D854F05E}" dt="2024-06-16T06:57:31.552" v="1540"/>
          <ac:inkMkLst>
            <pc:docMk/>
            <pc:sldMk cId="1437750327" sldId="325"/>
            <ac:inkMk id="147" creationId="{0C6E465E-80E6-DCA9-C174-F52666C6AB06}"/>
          </ac:inkMkLst>
        </pc:inkChg>
        <pc:inkChg chg="add">
          <ac:chgData name="Daria Kryvosheieva" userId="3bfe3449aa7f2677" providerId="Windows Live" clId="Web-{3F255127-27D6-9ED3-75F3-75E5D854F05E}" dt="2024-06-16T06:57:31.709" v="1541"/>
          <ac:inkMkLst>
            <pc:docMk/>
            <pc:sldMk cId="1437750327" sldId="325"/>
            <ac:inkMk id="148" creationId="{E6C04D69-ED20-C642-2668-D5A6263168B6}"/>
          </ac:inkMkLst>
        </pc:inkChg>
        <pc:inkChg chg="add">
          <ac:chgData name="Daria Kryvosheieva" userId="3bfe3449aa7f2677" providerId="Windows Live" clId="Web-{3F255127-27D6-9ED3-75F3-75E5D854F05E}" dt="2024-06-16T06:57:31.724" v="1542"/>
          <ac:inkMkLst>
            <pc:docMk/>
            <pc:sldMk cId="1437750327" sldId="325"/>
            <ac:inkMk id="149" creationId="{48FBC563-5E15-6755-9036-5A9E0F95A197}"/>
          </ac:inkMkLst>
        </pc:inkChg>
        <pc:inkChg chg="add">
          <ac:chgData name="Daria Kryvosheieva" userId="3bfe3449aa7f2677" providerId="Windows Live" clId="Web-{3F255127-27D6-9ED3-75F3-75E5D854F05E}" dt="2024-06-16T06:57:32.459" v="1543"/>
          <ac:inkMkLst>
            <pc:docMk/>
            <pc:sldMk cId="1437750327" sldId="325"/>
            <ac:inkMk id="150" creationId="{D4199E48-136F-5781-D876-793DE69937CE}"/>
          </ac:inkMkLst>
        </pc:inkChg>
        <pc:inkChg chg="add">
          <ac:chgData name="Daria Kryvosheieva" userId="3bfe3449aa7f2677" providerId="Windows Live" clId="Web-{3F255127-27D6-9ED3-75F3-75E5D854F05E}" dt="2024-06-16T06:57:32.474" v="1544"/>
          <ac:inkMkLst>
            <pc:docMk/>
            <pc:sldMk cId="1437750327" sldId="325"/>
            <ac:inkMk id="151" creationId="{BCE93702-7145-1D5D-80E5-0BB60FAF2258}"/>
          </ac:inkMkLst>
        </pc:inkChg>
        <pc:inkChg chg="add">
          <ac:chgData name="Daria Kryvosheieva" userId="3bfe3449aa7f2677" providerId="Windows Live" clId="Web-{3F255127-27D6-9ED3-75F3-75E5D854F05E}" dt="2024-06-16T06:57:35.615" v="1545"/>
          <ac:inkMkLst>
            <pc:docMk/>
            <pc:sldMk cId="1437750327" sldId="325"/>
            <ac:inkMk id="152" creationId="{E724C78C-4886-44BC-5BDE-13C006489850}"/>
          </ac:inkMkLst>
        </pc:inkChg>
        <pc:inkChg chg="add">
          <ac:chgData name="Daria Kryvosheieva" userId="3bfe3449aa7f2677" providerId="Windows Live" clId="Web-{3F255127-27D6-9ED3-75F3-75E5D854F05E}" dt="2024-06-16T06:57:35.771" v="1546"/>
          <ac:inkMkLst>
            <pc:docMk/>
            <pc:sldMk cId="1437750327" sldId="325"/>
            <ac:inkMk id="153" creationId="{2A07675E-28F2-7309-5CA1-5E263F7A767B}"/>
          </ac:inkMkLst>
        </pc:inkChg>
        <pc:inkChg chg="add">
          <ac:chgData name="Daria Kryvosheieva" userId="3bfe3449aa7f2677" providerId="Windows Live" clId="Web-{3F255127-27D6-9ED3-75F3-75E5D854F05E}" dt="2024-06-16T06:57:35.818" v="1547"/>
          <ac:inkMkLst>
            <pc:docMk/>
            <pc:sldMk cId="1437750327" sldId="325"/>
            <ac:inkMk id="154" creationId="{74FAAF55-24C7-953B-C660-0667F0B8436B}"/>
          </ac:inkMkLst>
        </pc:inkChg>
        <pc:inkChg chg="add">
          <ac:chgData name="Daria Kryvosheieva" userId="3bfe3449aa7f2677" providerId="Windows Live" clId="Web-{3F255127-27D6-9ED3-75F3-75E5D854F05E}" dt="2024-06-16T06:57:35.818" v="1548"/>
          <ac:inkMkLst>
            <pc:docMk/>
            <pc:sldMk cId="1437750327" sldId="325"/>
            <ac:inkMk id="155" creationId="{0C883D74-892F-612D-45F8-98EC1D1D806E}"/>
          </ac:inkMkLst>
        </pc:inkChg>
        <pc:inkChg chg="add">
          <ac:chgData name="Daria Kryvosheieva" userId="3bfe3449aa7f2677" providerId="Windows Live" clId="Web-{3F255127-27D6-9ED3-75F3-75E5D854F05E}" dt="2024-06-16T06:57:36.787" v="1549"/>
          <ac:inkMkLst>
            <pc:docMk/>
            <pc:sldMk cId="1437750327" sldId="325"/>
            <ac:inkMk id="156" creationId="{07EF7463-D5E7-8815-324C-DC1BB21EFC67}"/>
          </ac:inkMkLst>
        </pc:inkChg>
        <pc:inkChg chg="add">
          <ac:chgData name="Daria Kryvosheieva" userId="3bfe3449aa7f2677" providerId="Windows Live" clId="Web-{3F255127-27D6-9ED3-75F3-75E5D854F05E}" dt="2024-06-16T06:57:36.787" v="1550"/>
          <ac:inkMkLst>
            <pc:docMk/>
            <pc:sldMk cId="1437750327" sldId="325"/>
            <ac:inkMk id="157" creationId="{9C7AB994-28C5-7603-FE61-1CA4361EFA16}"/>
          </ac:inkMkLst>
        </pc:inkChg>
        <pc:inkChg chg="add">
          <ac:chgData name="Daria Kryvosheieva" userId="3bfe3449aa7f2677" providerId="Windows Live" clId="Web-{3F255127-27D6-9ED3-75F3-75E5D854F05E}" dt="2024-06-16T06:57:37.599" v="1551"/>
          <ac:inkMkLst>
            <pc:docMk/>
            <pc:sldMk cId="1437750327" sldId="325"/>
            <ac:inkMk id="158" creationId="{2734E4F3-F191-B333-34A9-EC48E7E55924}"/>
          </ac:inkMkLst>
        </pc:inkChg>
        <pc:inkChg chg="add">
          <ac:chgData name="Daria Kryvosheieva" userId="3bfe3449aa7f2677" providerId="Windows Live" clId="Web-{3F255127-27D6-9ED3-75F3-75E5D854F05E}" dt="2024-06-16T06:57:38.099" v="1552"/>
          <ac:inkMkLst>
            <pc:docMk/>
            <pc:sldMk cId="1437750327" sldId="325"/>
            <ac:inkMk id="159" creationId="{CCA98EBD-3747-D7F1-BCA9-A47FB85A620D}"/>
          </ac:inkMkLst>
        </pc:inkChg>
        <pc:inkChg chg="add">
          <ac:chgData name="Daria Kryvosheieva" userId="3bfe3449aa7f2677" providerId="Windows Live" clId="Web-{3F255127-27D6-9ED3-75F3-75E5D854F05E}" dt="2024-06-16T06:57:40.037" v="1553"/>
          <ac:inkMkLst>
            <pc:docMk/>
            <pc:sldMk cId="1437750327" sldId="325"/>
            <ac:inkMk id="160" creationId="{DDB0453E-E4A8-46F6-023A-F627E50DA155}"/>
          </ac:inkMkLst>
        </pc:inkChg>
        <pc:inkChg chg="add">
          <ac:chgData name="Daria Kryvosheieva" userId="3bfe3449aa7f2677" providerId="Windows Live" clId="Web-{3F255127-27D6-9ED3-75F3-75E5D854F05E}" dt="2024-06-16T06:57:45.834" v="1554"/>
          <ac:inkMkLst>
            <pc:docMk/>
            <pc:sldMk cId="1437750327" sldId="325"/>
            <ac:inkMk id="161" creationId="{346A9E4E-CC1E-8A46-D9C3-5E32FB333127}"/>
          </ac:inkMkLst>
        </pc:inkChg>
        <pc:inkChg chg="add">
          <ac:chgData name="Daria Kryvosheieva" userId="3bfe3449aa7f2677" providerId="Windows Live" clId="Web-{3F255127-27D6-9ED3-75F3-75E5D854F05E}" dt="2024-06-16T06:57:45.850" v="1555"/>
          <ac:inkMkLst>
            <pc:docMk/>
            <pc:sldMk cId="1437750327" sldId="325"/>
            <ac:inkMk id="162" creationId="{171D9130-831A-6E02-9078-F2080FE842FF}"/>
          </ac:inkMkLst>
        </pc:inkChg>
        <pc:inkChg chg="add">
          <ac:chgData name="Daria Kryvosheieva" userId="3bfe3449aa7f2677" providerId="Windows Live" clId="Web-{3F255127-27D6-9ED3-75F3-75E5D854F05E}" dt="2024-06-16T06:57:47.006" v="1556"/>
          <ac:inkMkLst>
            <pc:docMk/>
            <pc:sldMk cId="1437750327" sldId="325"/>
            <ac:inkMk id="163" creationId="{1794899A-DFA7-9684-548A-91836EF15997}"/>
          </ac:inkMkLst>
        </pc:inkChg>
        <pc:inkChg chg="add">
          <ac:chgData name="Daria Kryvosheieva" userId="3bfe3449aa7f2677" providerId="Windows Live" clId="Web-{3F255127-27D6-9ED3-75F3-75E5D854F05E}" dt="2024-06-16T06:57:47.006" v="1557"/>
          <ac:inkMkLst>
            <pc:docMk/>
            <pc:sldMk cId="1437750327" sldId="325"/>
            <ac:inkMk id="164" creationId="{54E8C514-36C5-B43B-0764-A1C3926D0CB4}"/>
          </ac:inkMkLst>
        </pc:inkChg>
        <pc:inkChg chg="add">
          <ac:chgData name="Daria Kryvosheieva" userId="3bfe3449aa7f2677" providerId="Windows Live" clId="Web-{3F255127-27D6-9ED3-75F3-75E5D854F05E}" dt="2024-06-16T06:57:48.772" v="1558"/>
          <ac:inkMkLst>
            <pc:docMk/>
            <pc:sldMk cId="1437750327" sldId="325"/>
            <ac:inkMk id="165" creationId="{528334D1-1F70-51ED-5F86-C6E0A061AB67}"/>
          </ac:inkMkLst>
        </pc:inkChg>
        <pc:inkChg chg="add">
          <ac:chgData name="Daria Kryvosheieva" userId="3bfe3449aa7f2677" providerId="Windows Live" clId="Web-{3F255127-27D6-9ED3-75F3-75E5D854F05E}" dt="2024-06-16T06:57:48.787" v="1559"/>
          <ac:inkMkLst>
            <pc:docMk/>
            <pc:sldMk cId="1437750327" sldId="325"/>
            <ac:inkMk id="166" creationId="{4C44FF2A-852F-DA6B-9FBA-C6054F4682BF}"/>
          </ac:inkMkLst>
        </pc:inkChg>
        <pc:inkChg chg="add">
          <ac:chgData name="Daria Kryvosheieva" userId="3bfe3449aa7f2677" providerId="Windows Live" clId="Web-{3F255127-27D6-9ED3-75F3-75E5D854F05E}" dt="2024-06-16T06:57:49.865" v="1560"/>
          <ac:inkMkLst>
            <pc:docMk/>
            <pc:sldMk cId="1437750327" sldId="325"/>
            <ac:inkMk id="167" creationId="{61E70642-3D01-2FE2-270A-B7022A8BA1CE}"/>
          </ac:inkMkLst>
        </pc:inkChg>
        <pc:inkChg chg="add">
          <ac:chgData name="Daria Kryvosheieva" userId="3bfe3449aa7f2677" providerId="Windows Live" clId="Web-{3F255127-27D6-9ED3-75F3-75E5D854F05E}" dt="2024-06-16T06:57:49.865" v="1561"/>
          <ac:inkMkLst>
            <pc:docMk/>
            <pc:sldMk cId="1437750327" sldId="325"/>
            <ac:inkMk id="168" creationId="{490C0D11-8A09-4D17-14C5-2CCE26B3CD64}"/>
          </ac:inkMkLst>
        </pc:inkChg>
        <pc:inkChg chg="add del">
          <ac:chgData name="Daria Kryvosheieva" userId="3bfe3449aa7f2677" providerId="Windows Live" clId="Web-{3F255127-27D6-9ED3-75F3-75E5D854F05E}" dt="2024-06-16T06:57:55.975" v="1563"/>
          <ac:inkMkLst>
            <pc:docMk/>
            <pc:sldMk cId="1437750327" sldId="325"/>
            <ac:inkMk id="169" creationId="{438C4E69-9840-9E43-80C2-AF6901F9C957}"/>
          </ac:inkMkLst>
        </pc:inkChg>
        <pc:inkChg chg="add">
          <ac:chgData name="Daria Kryvosheieva" userId="3bfe3449aa7f2677" providerId="Windows Live" clId="Web-{3F255127-27D6-9ED3-75F3-75E5D854F05E}" dt="2024-06-16T06:58:01.553" v="1564"/>
          <ac:inkMkLst>
            <pc:docMk/>
            <pc:sldMk cId="1437750327" sldId="325"/>
            <ac:inkMk id="170" creationId="{DF6E21D9-F678-6929-6684-1077478C428E}"/>
          </ac:inkMkLst>
        </pc:inkChg>
        <pc:inkChg chg="add">
          <ac:chgData name="Daria Kryvosheieva" userId="3bfe3449aa7f2677" providerId="Windows Live" clId="Web-{3F255127-27D6-9ED3-75F3-75E5D854F05E}" dt="2024-06-16T06:58:01.725" v="1565"/>
          <ac:inkMkLst>
            <pc:docMk/>
            <pc:sldMk cId="1437750327" sldId="325"/>
            <ac:inkMk id="171" creationId="{C1DD2D83-1BCB-0D84-2019-A5069B2E453B}"/>
          </ac:inkMkLst>
        </pc:inkChg>
        <pc:inkChg chg="add">
          <ac:chgData name="Daria Kryvosheieva" userId="3bfe3449aa7f2677" providerId="Windows Live" clId="Web-{3F255127-27D6-9ED3-75F3-75E5D854F05E}" dt="2024-06-16T06:58:01.772" v="1566"/>
          <ac:inkMkLst>
            <pc:docMk/>
            <pc:sldMk cId="1437750327" sldId="325"/>
            <ac:inkMk id="172" creationId="{0CBC3B03-1E01-E0B0-5208-02D121A08128}"/>
          </ac:inkMkLst>
        </pc:inkChg>
        <pc:inkChg chg="add">
          <ac:chgData name="Daria Kryvosheieva" userId="3bfe3449aa7f2677" providerId="Windows Live" clId="Web-{3F255127-27D6-9ED3-75F3-75E5D854F05E}" dt="2024-06-16T06:58:01.944" v="1567"/>
          <ac:inkMkLst>
            <pc:docMk/>
            <pc:sldMk cId="1437750327" sldId="325"/>
            <ac:inkMk id="173" creationId="{30E5808F-0884-BAAE-738B-4DE3FBF8506B}"/>
          </ac:inkMkLst>
        </pc:inkChg>
        <pc:inkChg chg="add">
          <ac:chgData name="Daria Kryvosheieva" userId="3bfe3449aa7f2677" providerId="Windows Live" clId="Web-{3F255127-27D6-9ED3-75F3-75E5D854F05E}" dt="2024-06-16T06:58:02.178" v="1568"/>
          <ac:inkMkLst>
            <pc:docMk/>
            <pc:sldMk cId="1437750327" sldId="325"/>
            <ac:inkMk id="174" creationId="{3AAD051A-3AED-2273-F6AB-449BE241001C}"/>
          </ac:inkMkLst>
        </pc:inkChg>
        <pc:inkChg chg="add">
          <ac:chgData name="Daria Kryvosheieva" userId="3bfe3449aa7f2677" providerId="Windows Live" clId="Web-{3F255127-27D6-9ED3-75F3-75E5D854F05E}" dt="2024-06-16T06:58:31.726" v="1569"/>
          <ac:inkMkLst>
            <pc:docMk/>
            <pc:sldMk cId="1437750327" sldId="325"/>
            <ac:inkMk id="175" creationId="{AC63071C-1836-9E1B-7FF1-41911857E5C4}"/>
          </ac:inkMkLst>
        </pc:inkChg>
        <pc:inkChg chg="add">
          <ac:chgData name="Daria Kryvosheieva" userId="3bfe3449aa7f2677" providerId="Windows Live" clId="Web-{3F255127-27D6-9ED3-75F3-75E5D854F05E}" dt="2024-06-16T06:58:32.585" v="1570"/>
          <ac:inkMkLst>
            <pc:docMk/>
            <pc:sldMk cId="1437750327" sldId="325"/>
            <ac:inkMk id="176" creationId="{D22279C7-E732-6BB0-D11E-089E7E7DD99F}"/>
          </ac:inkMkLst>
        </pc:inkChg>
        <pc:inkChg chg="add">
          <ac:chgData name="Daria Kryvosheieva" userId="3bfe3449aa7f2677" providerId="Windows Live" clId="Web-{3F255127-27D6-9ED3-75F3-75E5D854F05E}" dt="2024-06-16T06:58:33.320" v="1571"/>
          <ac:inkMkLst>
            <pc:docMk/>
            <pc:sldMk cId="1437750327" sldId="325"/>
            <ac:inkMk id="177" creationId="{5A2F6317-9391-C41D-5463-1C977DA3996E}"/>
          </ac:inkMkLst>
        </pc:inkChg>
        <pc:inkChg chg="add">
          <ac:chgData name="Daria Kryvosheieva" userId="3bfe3449aa7f2677" providerId="Windows Live" clId="Web-{3F255127-27D6-9ED3-75F3-75E5D854F05E}" dt="2024-06-16T06:58:36.820" v="1572"/>
          <ac:inkMkLst>
            <pc:docMk/>
            <pc:sldMk cId="1437750327" sldId="325"/>
            <ac:inkMk id="178" creationId="{1DA5E779-CF1F-D14F-FD09-284C6DB12666}"/>
          </ac:inkMkLst>
        </pc:inkChg>
        <pc:inkChg chg="add">
          <ac:chgData name="Daria Kryvosheieva" userId="3bfe3449aa7f2677" providerId="Windows Live" clId="Web-{3F255127-27D6-9ED3-75F3-75E5D854F05E}" dt="2024-06-16T06:58:36.992" v="1573"/>
          <ac:inkMkLst>
            <pc:docMk/>
            <pc:sldMk cId="1437750327" sldId="325"/>
            <ac:inkMk id="179" creationId="{A80E897C-CC05-B2F7-80A0-B9C2674831C3}"/>
          </ac:inkMkLst>
        </pc:inkChg>
        <pc:inkChg chg="add">
          <ac:chgData name="Daria Kryvosheieva" userId="3bfe3449aa7f2677" providerId="Windows Live" clId="Web-{3F255127-27D6-9ED3-75F3-75E5D854F05E}" dt="2024-06-16T06:58:37.038" v="1574"/>
          <ac:inkMkLst>
            <pc:docMk/>
            <pc:sldMk cId="1437750327" sldId="325"/>
            <ac:inkMk id="180" creationId="{978E7795-7CF9-5292-F427-936F47F409E2}"/>
          </ac:inkMkLst>
        </pc:inkChg>
        <pc:inkChg chg="add">
          <ac:chgData name="Daria Kryvosheieva" userId="3bfe3449aa7f2677" providerId="Windows Live" clId="Web-{3F255127-27D6-9ED3-75F3-75E5D854F05E}" dt="2024-06-16T06:59:42.009" v="1617"/>
          <ac:inkMkLst>
            <pc:docMk/>
            <pc:sldMk cId="1437750327" sldId="325"/>
            <ac:inkMk id="181" creationId="{B9EC82FB-FCBC-B940-B0BE-E916727CDD49}"/>
          </ac:inkMkLst>
        </pc:inkChg>
        <pc:inkChg chg="add">
          <ac:chgData name="Daria Kryvosheieva" userId="3bfe3449aa7f2677" providerId="Windows Live" clId="Web-{3F255127-27D6-9ED3-75F3-75E5D854F05E}" dt="2024-06-16T06:59:42.962" v="1618"/>
          <ac:inkMkLst>
            <pc:docMk/>
            <pc:sldMk cId="1437750327" sldId="325"/>
            <ac:inkMk id="182" creationId="{6CEEE3A5-A34E-9F42-7212-A011EA90A9A7}"/>
          </ac:inkMkLst>
        </pc:inkChg>
        <pc:inkChg chg="add">
          <ac:chgData name="Daria Kryvosheieva" userId="3bfe3449aa7f2677" providerId="Windows Live" clId="Web-{3F255127-27D6-9ED3-75F3-75E5D854F05E}" dt="2024-06-16T06:59:47.243" v="1619"/>
          <ac:inkMkLst>
            <pc:docMk/>
            <pc:sldMk cId="1437750327" sldId="325"/>
            <ac:inkMk id="183" creationId="{886EA2ED-CE16-0233-8631-9A6606B3F4B1}"/>
          </ac:inkMkLst>
        </pc:inkChg>
        <pc:inkChg chg="add">
          <ac:chgData name="Daria Kryvosheieva" userId="3bfe3449aa7f2677" providerId="Windows Live" clId="Web-{3F255127-27D6-9ED3-75F3-75E5D854F05E}" dt="2024-06-16T06:59:47.399" v="1620"/>
          <ac:inkMkLst>
            <pc:docMk/>
            <pc:sldMk cId="1437750327" sldId="325"/>
            <ac:inkMk id="184" creationId="{6FC56B03-F613-117F-F19C-09B64ED3BA53}"/>
          </ac:inkMkLst>
        </pc:inkChg>
        <pc:inkChg chg="add">
          <ac:chgData name="Daria Kryvosheieva" userId="3bfe3449aa7f2677" providerId="Windows Live" clId="Web-{3F255127-27D6-9ED3-75F3-75E5D854F05E}" dt="2024-06-16T06:59:47.446" v="1621"/>
          <ac:inkMkLst>
            <pc:docMk/>
            <pc:sldMk cId="1437750327" sldId="325"/>
            <ac:inkMk id="185" creationId="{4B45EBCF-1E42-4C52-5634-805D8B8F0E80}"/>
          </ac:inkMkLst>
        </pc:inkChg>
        <pc:inkChg chg="add">
          <ac:chgData name="Daria Kryvosheieva" userId="3bfe3449aa7f2677" providerId="Windows Live" clId="Web-{3F255127-27D6-9ED3-75F3-75E5D854F05E}" dt="2024-06-16T06:59:47.446" v="1622"/>
          <ac:inkMkLst>
            <pc:docMk/>
            <pc:sldMk cId="1437750327" sldId="325"/>
            <ac:inkMk id="186" creationId="{EFCE0426-96B6-11B7-3762-AB4EDC0E3516}"/>
          </ac:inkMkLst>
        </pc:inkChg>
      </pc:sldChg>
      <pc:sldChg chg="addSp delSp add replId">
        <pc:chgData name="Daria Kryvosheieva" userId="3bfe3449aa7f2677" providerId="Windows Live" clId="Web-{3F255127-27D6-9ED3-75F3-75E5D854F05E}" dt="2024-06-16T07:06:22.690" v="1735"/>
        <pc:sldMkLst>
          <pc:docMk/>
          <pc:sldMk cId="1267168029" sldId="326"/>
        </pc:sldMkLst>
        <pc:inkChg chg="add">
          <ac:chgData name="Daria Kryvosheieva" userId="3bfe3449aa7f2677" providerId="Windows Live" clId="Web-{3F255127-27D6-9ED3-75F3-75E5D854F05E}" dt="2024-06-16T06:59:27.040" v="1611"/>
          <ac:inkMkLst>
            <pc:docMk/>
            <pc:sldMk cId="1267168029" sldId="326"/>
            <ac:inkMk id="113" creationId="{4C505632-2052-F4EF-A254-B658C4759C4B}"/>
          </ac:inkMkLst>
        </pc:inkChg>
        <pc:inkChg chg="add">
          <ac:chgData name="Daria Kryvosheieva" userId="3bfe3449aa7f2677" providerId="Windows Live" clId="Web-{3F255127-27D6-9ED3-75F3-75E5D854F05E}" dt="2024-06-16T06:59:28.336" v="1612"/>
          <ac:inkMkLst>
            <pc:docMk/>
            <pc:sldMk cId="1267168029" sldId="326"/>
            <ac:inkMk id="114" creationId="{2AC6CB19-0837-23C0-6150-B3943314B3C4}"/>
          </ac:inkMkLst>
        </pc:inkChg>
        <pc:inkChg chg="add">
          <ac:chgData name="Daria Kryvosheieva" userId="3bfe3449aa7f2677" providerId="Windows Live" clId="Web-{3F255127-27D6-9ED3-75F3-75E5D854F05E}" dt="2024-06-16T06:59:29.618" v="1613"/>
          <ac:inkMkLst>
            <pc:docMk/>
            <pc:sldMk cId="1267168029" sldId="326"/>
            <ac:inkMk id="115" creationId="{6576613C-B160-48E7-9DCE-87BD2F9EEF21}"/>
          </ac:inkMkLst>
        </pc:inkChg>
        <pc:inkChg chg="add">
          <ac:chgData name="Daria Kryvosheieva" userId="3bfe3449aa7f2677" providerId="Windows Live" clId="Web-{3F255127-27D6-9ED3-75F3-75E5D854F05E}" dt="2024-06-16T06:59:30.696" v="1614"/>
          <ac:inkMkLst>
            <pc:docMk/>
            <pc:sldMk cId="1267168029" sldId="326"/>
            <ac:inkMk id="116" creationId="{EEE90087-6D19-588A-7BFE-3843DA6BA711}"/>
          </ac:inkMkLst>
        </pc:inkChg>
        <pc:inkChg chg="add">
          <ac:chgData name="Daria Kryvosheieva" userId="3bfe3449aa7f2677" providerId="Windows Live" clId="Web-{3F255127-27D6-9ED3-75F3-75E5D854F05E}" dt="2024-06-16T06:59:30.712" v="1615"/>
          <ac:inkMkLst>
            <pc:docMk/>
            <pc:sldMk cId="1267168029" sldId="326"/>
            <ac:inkMk id="117" creationId="{7C3152E8-40AC-300A-B306-D544A600340F}"/>
          </ac:inkMkLst>
        </pc:inkChg>
        <pc:inkChg chg="add">
          <ac:chgData name="Daria Kryvosheieva" userId="3bfe3449aa7f2677" providerId="Windows Live" clId="Web-{3F255127-27D6-9ED3-75F3-75E5D854F05E}" dt="2024-06-16T06:59:31.540" v="1616"/>
          <ac:inkMkLst>
            <pc:docMk/>
            <pc:sldMk cId="1267168029" sldId="326"/>
            <ac:inkMk id="118" creationId="{2D8C1DE2-35F0-15CD-6923-6C9577956C97}"/>
          </ac:inkMkLst>
        </pc:inkChg>
        <pc:inkChg chg="add">
          <ac:chgData name="Daria Kryvosheieva" userId="3bfe3449aa7f2677" providerId="Windows Live" clId="Web-{3F255127-27D6-9ED3-75F3-75E5D854F05E}" dt="2024-06-16T07:05:58.721" v="1720"/>
          <ac:inkMkLst>
            <pc:docMk/>
            <pc:sldMk cId="1267168029" sldId="326"/>
            <ac:inkMk id="119" creationId="{45D68ABB-BEAE-599B-90F1-067E76AB7D7B}"/>
          </ac:inkMkLst>
        </pc:inkChg>
        <pc:inkChg chg="add">
          <ac:chgData name="Daria Kryvosheieva" userId="3bfe3449aa7f2677" providerId="Windows Live" clId="Web-{3F255127-27D6-9ED3-75F3-75E5D854F05E}" dt="2024-06-16T07:06:02.299" v="1721"/>
          <ac:inkMkLst>
            <pc:docMk/>
            <pc:sldMk cId="1267168029" sldId="326"/>
            <ac:inkMk id="120" creationId="{55D02302-D49D-1FEB-1464-58A36E4B4F11}"/>
          </ac:inkMkLst>
        </pc:inkChg>
        <pc:inkChg chg="add">
          <ac:chgData name="Daria Kryvosheieva" userId="3bfe3449aa7f2677" providerId="Windows Live" clId="Web-{3F255127-27D6-9ED3-75F3-75E5D854F05E}" dt="2024-06-16T07:06:02.455" v="1722"/>
          <ac:inkMkLst>
            <pc:docMk/>
            <pc:sldMk cId="1267168029" sldId="326"/>
            <ac:inkMk id="121" creationId="{9DCA62BA-7CFD-7600-18E8-9155885C3192}"/>
          </ac:inkMkLst>
        </pc:inkChg>
        <pc:inkChg chg="add">
          <ac:chgData name="Daria Kryvosheieva" userId="3bfe3449aa7f2677" providerId="Windows Live" clId="Web-{3F255127-27D6-9ED3-75F3-75E5D854F05E}" dt="2024-06-16T07:06:04.721" v="1723"/>
          <ac:inkMkLst>
            <pc:docMk/>
            <pc:sldMk cId="1267168029" sldId="326"/>
            <ac:inkMk id="122" creationId="{C43DBF3B-1993-07B5-FB63-C612C2DD6E97}"/>
          </ac:inkMkLst>
        </pc:inkChg>
        <pc:inkChg chg="add">
          <ac:chgData name="Daria Kryvosheieva" userId="3bfe3449aa7f2677" providerId="Windows Live" clId="Web-{3F255127-27D6-9ED3-75F3-75E5D854F05E}" dt="2024-06-16T07:06:04.737" v="1724"/>
          <ac:inkMkLst>
            <pc:docMk/>
            <pc:sldMk cId="1267168029" sldId="326"/>
            <ac:inkMk id="123" creationId="{8DDA0022-A275-1DF7-A5D6-718572030C78}"/>
          </ac:inkMkLst>
        </pc:inkChg>
        <pc:inkChg chg="add">
          <ac:chgData name="Daria Kryvosheieva" userId="3bfe3449aa7f2677" providerId="Windows Live" clId="Web-{3F255127-27D6-9ED3-75F3-75E5D854F05E}" dt="2024-06-16T07:06:04.737" v="1725"/>
          <ac:inkMkLst>
            <pc:docMk/>
            <pc:sldMk cId="1267168029" sldId="326"/>
            <ac:inkMk id="124" creationId="{74849570-95C4-08C4-CE3A-B1595F69908C}"/>
          </ac:inkMkLst>
        </pc:inkChg>
        <pc:inkChg chg="add">
          <ac:chgData name="Daria Kryvosheieva" userId="3bfe3449aa7f2677" providerId="Windows Live" clId="Web-{3F255127-27D6-9ED3-75F3-75E5D854F05E}" dt="2024-06-16T07:06:05.549" v="1726"/>
          <ac:inkMkLst>
            <pc:docMk/>
            <pc:sldMk cId="1267168029" sldId="326"/>
            <ac:inkMk id="125" creationId="{93FCC20F-8D68-9F37-698E-E64565F34667}"/>
          </ac:inkMkLst>
        </pc:inkChg>
        <pc:inkChg chg="add">
          <ac:chgData name="Daria Kryvosheieva" userId="3bfe3449aa7f2677" providerId="Windows Live" clId="Web-{3F255127-27D6-9ED3-75F3-75E5D854F05E}" dt="2024-06-16T07:06:08.487" v="1727"/>
          <ac:inkMkLst>
            <pc:docMk/>
            <pc:sldMk cId="1267168029" sldId="326"/>
            <ac:inkMk id="126" creationId="{998F7FE1-A6F7-62E7-92D2-CBEFF73474FD}"/>
          </ac:inkMkLst>
        </pc:inkChg>
        <pc:inkChg chg="add">
          <ac:chgData name="Daria Kryvosheieva" userId="3bfe3449aa7f2677" providerId="Windows Live" clId="Web-{3F255127-27D6-9ED3-75F3-75E5D854F05E}" dt="2024-06-16T07:06:08.502" v="1728"/>
          <ac:inkMkLst>
            <pc:docMk/>
            <pc:sldMk cId="1267168029" sldId="326"/>
            <ac:inkMk id="132" creationId="{A41E63CE-3A87-B656-64DF-43359BE5CB6A}"/>
          </ac:inkMkLst>
        </pc:inkChg>
        <pc:inkChg chg="add">
          <ac:chgData name="Daria Kryvosheieva" userId="3bfe3449aa7f2677" providerId="Windows Live" clId="Web-{3F255127-27D6-9ED3-75F3-75E5D854F05E}" dt="2024-06-16T07:06:14.003" v="1729"/>
          <ac:inkMkLst>
            <pc:docMk/>
            <pc:sldMk cId="1267168029" sldId="326"/>
            <ac:inkMk id="133" creationId="{D460A2FF-F69A-7DD5-68C7-3D76DF38EBD5}"/>
          </ac:inkMkLst>
        </pc:inkChg>
        <pc:inkChg chg="del">
          <ac:chgData name="Daria Kryvosheieva" userId="3bfe3449aa7f2677" providerId="Windows Live" clId="Web-{3F255127-27D6-9ED3-75F3-75E5D854F05E}" dt="2024-06-16T06:59:00.258" v="1607"/>
          <ac:inkMkLst>
            <pc:docMk/>
            <pc:sldMk cId="1267168029" sldId="326"/>
            <ac:inkMk id="145" creationId="{B54BEF60-416E-F7BC-9712-5E4818D0C3FD}"/>
          </ac:inkMkLst>
        </pc:inkChg>
        <pc:inkChg chg="del">
          <ac:chgData name="Daria Kryvosheieva" userId="3bfe3449aa7f2677" providerId="Windows Live" clId="Web-{3F255127-27D6-9ED3-75F3-75E5D854F05E}" dt="2024-06-16T06:59:00.258" v="1606"/>
          <ac:inkMkLst>
            <pc:docMk/>
            <pc:sldMk cId="1267168029" sldId="326"/>
            <ac:inkMk id="146" creationId="{7149AEE8-C995-930C-99AE-4E1CEE0B8C59}"/>
          </ac:inkMkLst>
        </pc:inkChg>
        <pc:inkChg chg="del">
          <ac:chgData name="Daria Kryvosheieva" userId="3bfe3449aa7f2677" providerId="Windows Live" clId="Web-{3F255127-27D6-9ED3-75F3-75E5D854F05E}" dt="2024-06-16T06:59:00.258" v="1605"/>
          <ac:inkMkLst>
            <pc:docMk/>
            <pc:sldMk cId="1267168029" sldId="326"/>
            <ac:inkMk id="147" creationId="{0C6E465E-80E6-DCA9-C174-F52666C6AB06}"/>
          </ac:inkMkLst>
        </pc:inkChg>
        <pc:inkChg chg="del">
          <ac:chgData name="Daria Kryvosheieva" userId="3bfe3449aa7f2677" providerId="Windows Live" clId="Web-{3F255127-27D6-9ED3-75F3-75E5D854F05E}" dt="2024-06-16T06:59:00.258" v="1604"/>
          <ac:inkMkLst>
            <pc:docMk/>
            <pc:sldMk cId="1267168029" sldId="326"/>
            <ac:inkMk id="148" creationId="{E6C04D69-ED20-C642-2668-D5A6263168B6}"/>
          </ac:inkMkLst>
        </pc:inkChg>
        <pc:inkChg chg="del">
          <ac:chgData name="Daria Kryvosheieva" userId="3bfe3449aa7f2677" providerId="Windows Live" clId="Web-{3F255127-27D6-9ED3-75F3-75E5D854F05E}" dt="2024-06-16T06:59:00.258" v="1603"/>
          <ac:inkMkLst>
            <pc:docMk/>
            <pc:sldMk cId="1267168029" sldId="326"/>
            <ac:inkMk id="149" creationId="{48FBC563-5E15-6755-9036-5A9E0F95A197}"/>
          </ac:inkMkLst>
        </pc:inkChg>
        <pc:inkChg chg="del">
          <ac:chgData name="Daria Kryvosheieva" userId="3bfe3449aa7f2677" providerId="Windows Live" clId="Web-{3F255127-27D6-9ED3-75F3-75E5D854F05E}" dt="2024-06-16T06:59:00.258" v="1602"/>
          <ac:inkMkLst>
            <pc:docMk/>
            <pc:sldMk cId="1267168029" sldId="326"/>
            <ac:inkMk id="150" creationId="{D4199E48-136F-5781-D876-793DE69937CE}"/>
          </ac:inkMkLst>
        </pc:inkChg>
        <pc:inkChg chg="del">
          <ac:chgData name="Daria Kryvosheieva" userId="3bfe3449aa7f2677" providerId="Windows Live" clId="Web-{3F255127-27D6-9ED3-75F3-75E5D854F05E}" dt="2024-06-16T06:59:00.258" v="1601"/>
          <ac:inkMkLst>
            <pc:docMk/>
            <pc:sldMk cId="1267168029" sldId="326"/>
            <ac:inkMk id="151" creationId="{BCE93702-7145-1D5D-80E5-0BB60FAF2258}"/>
          </ac:inkMkLst>
        </pc:inkChg>
        <pc:inkChg chg="del">
          <ac:chgData name="Daria Kryvosheieva" userId="3bfe3449aa7f2677" providerId="Windows Live" clId="Web-{3F255127-27D6-9ED3-75F3-75E5D854F05E}" dt="2024-06-16T06:59:00.258" v="1600"/>
          <ac:inkMkLst>
            <pc:docMk/>
            <pc:sldMk cId="1267168029" sldId="326"/>
            <ac:inkMk id="152" creationId="{E724C78C-4886-44BC-5BDE-13C006489850}"/>
          </ac:inkMkLst>
        </pc:inkChg>
        <pc:inkChg chg="del">
          <ac:chgData name="Daria Kryvosheieva" userId="3bfe3449aa7f2677" providerId="Windows Live" clId="Web-{3F255127-27D6-9ED3-75F3-75E5D854F05E}" dt="2024-06-16T06:59:00.258" v="1599"/>
          <ac:inkMkLst>
            <pc:docMk/>
            <pc:sldMk cId="1267168029" sldId="326"/>
            <ac:inkMk id="153" creationId="{2A07675E-28F2-7309-5CA1-5E263F7A767B}"/>
          </ac:inkMkLst>
        </pc:inkChg>
        <pc:inkChg chg="del">
          <ac:chgData name="Daria Kryvosheieva" userId="3bfe3449aa7f2677" providerId="Windows Live" clId="Web-{3F255127-27D6-9ED3-75F3-75E5D854F05E}" dt="2024-06-16T06:59:00.258" v="1598"/>
          <ac:inkMkLst>
            <pc:docMk/>
            <pc:sldMk cId="1267168029" sldId="326"/>
            <ac:inkMk id="154" creationId="{74FAAF55-24C7-953B-C660-0667F0B8436B}"/>
          </ac:inkMkLst>
        </pc:inkChg>
        <pc:inkChg chg="del">
          <ac:chgData name="Daria Kryvosheieva" userId="3bfe3449aa7f2677" providerId="Windows Live" clId="Web-{3F255127-27D6-9ED3-75F3-75E5D854F05E}" dt="2024-06-16T06:59:00.258" v="1597"/>
          <ac:inkMkLst>
            <pc:docMk/>
            <pc:sldMk cId="1267168029" sldId="326"/>
            <ac:inkMk id="155" creationId="{0C883D74-892F-612D-45F8-98EC1D1D806E}"/>
          </ac:inkMkLst>
        </pc:inkChg>
        <pc:inkChg chg="del">
          <ac:chgData name="Daria Kryvosheieva" userId="3bfe3449aa7f2677" providerId="Windows Live" clId="Web-{3F255127-27D6-9ED3-75F3-75E5D854F05E}" dt="2024-06-16T06:59:00.258" v="1596"/>
          <ac:inkMkLst>
            <pc:docMk/>
            <pc:sldMk cId="1267168029" sldId="326"/>
            <ac:inkMk id="156" creationId="{07EF7463-D5E7-8815-324C-DC1BB21EFC67}"/>
          </ac:inkMkLst>
        </pc:inkChg>
        <pc:inkChg chg="del">
          <ac:chgData name="Daria Kryvosheieva" userId="3bfe3449aa7f2677" providerId="Windows Live" clId="Web-{3F255127-27D6-9ED3-75F3-75E5D854F05E}" dt="2024-06-16T06:59:00.258" v="1595"/>
          <ac:inkMkLst>
            <pc:docMk/>
            <pc:sldMk cId="1267168029" sldId="326"/>
            <ac:inkMk id="157" creationId="{9C7AB994-28C5-7603-FE61-1CA4361EFA16}"/>
          </ac:inkMkLst>
        </pc:inkChg>
        <pc:inkChg chg="del">
          <ac:chgData name="Daria Kryvosheieva" userId="3bfe3449aa7f2677" providerId="Windows Live" clId="Web-{3F255127-27D6-9ED3-75F3-75E5D854F05E}" dt="2024-06-16T06:59:00.258" v="1594"/>
          <ac:inkMkLst>
            <pc:docMk/>
            <pc:sldMk cId="1267168029" sldId="326"/>
            <ac:inkMk id="158" creationId="{2734E4F3-F191-B333-34A9-EC48E7E55924}"/>
          </ac:inkMkLst>
        </pc:inkChg>
        <pc:inkChg chg="del">
          <ac:chgData name="Daria Kryvosheieva" userId="3bfe3449aa7f2677" providerId="Windows Live" clId="Web-{3F255127-27D6-9ED3-75F3-75E5D854F05E}" dt="2024-06-16T06:59:00.258" v="1593"/>
          <ac:inkMkLst>
            <pc:docMk/>
            <pc:sldMk cId="1267168029" sldId="326"/>
            <ac:inkMk id="159" creationId="{CCA98EBD-3747-D7F1-BCA9-A47FB85A620D}"/>
          </ac:inkMkLst>
        </pc:inkChg>
        <pc:inkChg chg="del">
          <ac:chgData name="Daria Kryvosheieva" userId="3bfe3449aa7f2677" providerId="Windows Live" clId="Web-{3F255127-27D6-9ED3-75F3-75E5D854F05E}" dt="2024-06-16T06:59:02.539" v="1610"/>
          <ac:inkMkLst>
            <pc:docMk/>
            <pc:sldMk cId="1267168029" sldId="326"/>
            <ac:inkMk id="160" creationId="{DDB0453E-E4A8-46F6-023A-F627E50DA155}"/>
          </ac:inkMkLst>
        </pc:inkChg>
        <pc:inkChg chg="del">
          <ac:chgData name="Daria Kryvosheieva" userId="3bfe3449aa7f2677" providerId="Windows Live" clId="Web-{3F255127-27D6-9ED3-75F3-75E5D854F05E}" dt="2024-06-16T06:59:00.258" v="1592"/>
          <ac:inkMkLst>
            <pc:docMk/>
            <pc:sldMk cId="1267168029" sldId="326"/>
            <ac:inkMk id="161" creationId="{346A9E4E-CC1E-8A46-D9C3-5E32FB333127}"/>
          </ac:inkMkLst>
        </pc:inkChg>
        <pc:inkChg chg="del">
          <ac:chgData name="Daria Kryvosheieva" userId="3bfe3449aa7f2677" providerId="Windows Live" clId="Web-{3F255127-27D6-9ED3-75F3-75E5D854F05E}" dt="2024-06-16T06:59:00.258" v="1591"/>
          <ac:inkMkLst>
            <pc:docMk/>
            <pc:sldMk cId="1267168029" sldId="326"/>
            <ac:inkMk id="162" creationId="{171D9130-831A-6E02-9078-F2080FE842FF}"/>
          </ac:inkMkLst>
        </pc:inkChg>
        <pc:inkChg chg="del">
          <ac:chgData name="Daria Kryvosheieva" userId="3bfe3449aa7f2677" providerId="Windows Live" clId="Web-{3F255127-27D6-9ED3-75F3-75E5D854F05E}" dt="2024-06-16T06:59:00.258" v="1590"/>
          <ac:inkMkLst>
            <pc:docMk/>
            <pc:sldMk cId="1267168029" sldId="326"/>
            <ac:inkMk id="163" creationId="{1794899A-DFA7-9684-548A-91836EF15997}"/>
          </ac:inkMkLst>
        </pc:inkChg>
        <pc:inkChg chg="del">
          <ac:chgData name="Daria Kryvosheieva" userId="3bfe3449aa7f2677" providerId="Windows Live" clId="Web-{3F255127-27D6-9ED3-75F3-75E5D854F05E}" dt="2024-06-16T06:59:00.258" v="1589"/>
          <ac:inkMkLst>
            <pc:docMk/>
            <pc:sldMk cId="1267168029" sldId="326"/>
            <ac:inkMk id="164" creationId="{54E8C514-36C5-B43B-0764-A1C3926D0CB4}"/>
          </ac:inkMkLst>
        </pc:inkChg>
        <pc:inkChg chg="del">
          <ac:chgData name="Daria Kryvosheieva" userId="3bfe3449aa7f2677" providerId="Windows Live" clId="Web-{3F255127-27D6-9ED3-75F3-75E5D854F05E}" dt="2024-06-16T06:59:00.258" v="1588"/>
          <ac:inkMkLst>
            <pc:docMk/>
            <pc:sldMk cId="1267168029" sldId="326"/>
            <ac:inkMk id="165" creationId="{528334D1-1F70-51ED-5F86-C6E0A061AB67}"/>
          </ac:inkMkLst>
        </pc:inkChg>
        <pc:inkChg chg="del">
          <ac:chgData name="Daria Kryvosheieva" userId="3bfe3449aa7f2677" providerId="Windows Live" clId="Web-{3F255127-27D6-9ED3-75F3-75E5D854F05E}" dt="2024-06-16T06:59:00.258" v="1587"/>
          <ac:inkMkLst>
            <pc:docMk/>
            <pc:sldMk cId="1267168029" sldId="326"/>
            <ac:inkMk id="166" creationId="{4C44FF2A-852F-DA6B-9FBA-C6054F4682BF}"/>
          </ac:inkMkLst>
        </pc:inkChg>
        <pc:inkChg chg="del">
          <ac:chgData name="Daria Kryvosheieva" userId="3bfe3449aa7f2677" providerId="Windows Live" clId="Web-{3F255127-27D6-9ED3-75F3-75E5D854F05E}" dt="2024-06-16T06:59:00.258" v="1586"/>
          <ac:inkMkLst>
            <pc:docMk/>
            <pc:sldMk cId="1267168029" sldId="326"/>
            <ac:inkMk id="167" creationId="{61E70642-3D01-2FE2-270A-B7022A8BA1CE}"/>
          </ac:inkMkLst>
        </pc:inkChg>
        <pc:inkChg chg="del">
          <ac:chgData name="Daria Kryvosheieva" userId="3bfe3449aa7f2677" providerId="Windows Live" clId="Web-{3F255127-27D6-9ED3-75F3-75E5D854F05E}" dt="2024-06-16T06:59:00.258" v="1585"/>
          <ac:inkMkLst>
            <pc:docMk/>
            <pc:sldMk cId="1267168029" sldId="326"/>
            <ac:inkMk id="168" creationId="{490C0D11-8A09-4D17-14C5-2CCE26B3CD64}"/>
          </ac:inkMkLst>
        </pc:inkChg>
        <pc:inkChg chg="add">
          <ac:chgData name="Daria Kryvosheieva" userId="3bfe3449aa7f2677" providerId="Windows Live" clId="Web-{3F255127-27D6-9ED3-75F3-75E5D854F05E}" dt="2024-06-16T07:06:14.456" v="1730"/>
          <ac:inkMkLst>
            <pc:docMk/>
            <pc:sldMk cId="1267168029" sldId="326"/>
            <ac:inkMk id="169" creationId="{2D70C7A6-970C-2D5D-C5C6-AFDB46134F2A}"/>
          </ac:inkMkLst>
        </pc:inkChg>
        <pc:inkChg chg="del">
          <ac:chgData name="Daria Kryvosheieva" userId="3bfe3449aa7f2677" providerId="Windows Live" clId="Web-{3F255127-27D6-9ED3-75F3-75E5D854F05E}" dt="2024-06-16T06:59:00.258" v="1584"/>
          <ac:inkMkLst>
            <pc:docMk/>
            <pc:sldMk cId="1267168029" sldId="326"/>
            <ac:inkMk id="170" creationId="{DF6E21D9-F678-6929-6684-1077478C428E}"/>
          </ac:inkMkLst>
        </pc:inkChg>
        <pc:inkChg chg="del">
          <ac:chgData name="Daria Kryvosheieva" userId="3bfe3449aa7f2677" providerId="Windows Live" clId="Web-{3F255127-27D6-9ED3-75F3-75E5D854F05E}" dt="2024-06-16T06:59:00.258" v="1583"/>
          <ac:inkMkLst>
            <pc:docMk/>
            <pc:sldMk cId="1267168029" sldId="326"/>
            <ac:inkMk id="171" creationId="{C1DD2D83-1BCB-0D84-2019-A5069B2E453B}"/>
          </ac:inkMkLst>
        </pc:inkChg>
        <pc:inkChg chg="del">
          <ac:chgData name="Daria Kryvosheieva" userId="3bfe3449aa7f2677" providerId="Windows Live" clId="Web-{3F255127-27D6-9ED3-75F3-75E5D854F05E}" dt="2024-06-16T06:59:00.258" v="1582"/>
          <ac:inkMkLst>
            <pc:docMk/>
            <pc:sldMk cId="1267168029" sldId="326"/>
            <ac:inkMk id="172" creationId="{0CBC3B03-1E01-E0B0-5208-02D121A08128}"/>
          </ac:inkMkLst>
        </pc:inkChg>
        <pc:inkChg chg="del">
          <ac:chgData name="Daria Kryvosheieva" userId="3bfe3449aa7f2677" providerId="Windows Live" clId="Web-{3F255127-27D6-9ED3-75F3-75E5D854F05E}" dt="2024-06-16T06:59:00.258" v="1581"/>
          <ac:inkMkLst>
            <pc:docMk/>
            <pc:sldMk cId="1267168029" sldId="326"/>
            <ac:inkMk id="173" creationId="{30E5808F-0884-BAAE-738B-4DE3FBF8506B}"/>
          </ac:inkMkLst>
        </pc:inkChg>
        <pc:inkChg chg="del">
          <ac:chgData name="Daria Kryvosheieva" userId="3bfe3449aa7f2677" providerId="Windows Live" clId="Web-{3F255127-27D6-9ED3-75F3-75E5D854F05E}" dt="2024-06-16T06:59:00.258" v="1580"/>
          <ac:inkMkLst>
            <pc:docMk/>
            <pc:sldMk cId="1267168029" sldId="326"/>
            <ac:inkMk id="174" creationId="{3AAD051A-3AED-2273-F6AB-449BE241001C}"/>
          </ac:inkMkLst>
        </pc:inkChg>
        <pc:inkChg chg="del">
          <ac:chgData name="Daria Kryvosheieva" userId="3bfe3449aa7f2677" providerId="Windows Live" clId="Web-{3F255127-27D6-9ED3-75F3-75E5D854F05E}" dt="2024-06-16T06:59:00.258" v="1579"/>
          <ac:inkMkLst>
            <pc:docMk/>
            <pc:sldMk cId="1267168029" sldId="326"/>
            <ac:inkMk id="175" creationId="{AC63071C-1836-9E1B-7FF1-41911857E5C4}"/>
          </ac:inkMkLst>
        </pc:inkChg>
        <pc:inkChg chg="del">
          <ac:chgData name="Daria Kryvosheieva" userId="3bfe3449aa7f2677" providerId="Windows Live" clId="Web-{3F255127-27D6-9ED3-75F3-75E5D854F05E}" dt="2024-06-16T06:59:02.539" v="1609"/>
          <ac:inkMkLst>
            <pc:docMk/>
            <pc:sldMk cId="1267168029" sldId="326"/>
            <ac:inkMk id="176" creationId="{D22279C7-E732-6BB0-D11E-089E7E7DD99F}"/>
          </ac:inkMkLst>
        </pc:inkChg>
        <pc:inkChg chg="del">
          <ac:chgData name="Daria Kryvosheieva" userId="3bfe3449aa7f2677" providerId="Windows Live" clId="Web-{3F255127-27D6-9ED3-75F3-75E5D854F05E}" dt="2024-06-16T06:59:02.539" v="1608"/>
          <ac:inkMkLst>
            <pc:docMk/>
            <pc:sldMk cId="1267168029" sldId="326"/>
            <ac:inkMk id="177" creationId="{5A2F6317-9391-C41D-5463-1C977DA3996E}"/>
          </ac:inkMkLst>
        </pc:inkChg>
        <pc:inkChg chg="del">
          <ac:chgData name="Daria Kryvosheieva" userId="3bfe3449aa7f2677" providerId="Windows Live" clId="Web-{3F255127-27D6-9ED3-75F3-75E5D854F05E}" dt="2024-06-16T06:59:00.258" v="1578"/>
          <ac:inkMkLst>
            <pc:docMk/>
            <pc:sldMk cId="1267168029" sldId="326"/>
            <ac:inkMk id="178" creationId="{1DA5E779-CF1F-D14F-FD09-284C6DB12666}"/>
          </ac:inkMkLst>
        </pc:inkChg>
        <pc:inkChg chg="del">
          <ac:chgData name="Daria Kryvosheieva" userId="3bfe3449aa7f2677" providerId="Windows Live" clId="Web-{3F255127-27D6-9ED3-75F3-75E5D854F05E}" dt="2024-06-16T06:59:00.258" v="1577"/>
          <ac:inkMkLst>
            <pc:docMk/>
            <pc:sldMk cId="1267168029" sldId="326"/>
            <ac:inkMk id="179" creationId="{A80E897C-CC05-B2F7-80A0-B9C2674831C3}"/>
          </ac:inkMkLst>
        </pc:inkChg>
        <pc:inkChg chg="del">
          <ac:chgData name="Daria Kryvosheieva" userId="3bfe3449aa7f2677" providerId="Windows Live" clId="Web-{3F255127-27D6-9ED3-75F3-75E5D854F05E}" dt="2024-06-16T06:59:00.258" v="1576"/>
          <ac:inkMkLst>
            <pc:docMk/>
            <pc:sldMk cId="1267168029" sldId="326"/>
            <ac:inkMk id="180" creationId="{978E7795-7CF9-5292-F427-936F47F409E2}"/>
          </ac:inkMkLst>
        </pc:inkChg>
        <pc:inkChg chg="add">
          <ac:chgData name="Daria Kryvosheieva" userId="3bfe3449aa7f2677" providerId="Windows Live" clId="Web-{3F255127-27D6-9ED3-75F3-75E5D854F05E}" dt="2024-06-16T07:06:16.456" v="1731"/>
          <ac:inkMkLst>
            <pc:docMk/>
            <pc:sldMk cId="1267168029" sldId="326"/>
            <ac:inkMk id="181" creationId="{3FB66A2B-B9FE-5E74-9894-1854CA5CE152}"/>
          </ac:inkMkLst>
        </pc:inkChg>
        <pc:inkChg chg="add">
          <ac:chgData name="Daria Kryvosheieva" userId="3bfe3449aa7f2677" providerId="Windows Live" clId="Web-{3F255127-27D6-9ED3-75F3-75E5D854F05E}" dt="2024-06-16T07:06:16.471" v="1732"/>
          <ac:inkMkLst>
            <pc:docMk/>
            <pc:sldMk cId="1267168029" sldId="326"/>
            <ac:inkMk id="182" creationId="{326186DD-2633-21E6-EED5-5C42CFC4ED67}"/>
          </ac:inkMkLst>
        </pc:inkChg>
        <pc:inkChg chg="add">
          <ac:chgData name="Daria Kryvosheieva" userId="3bfe3449aa7f2677" providerId="Windows Live" clId="Web-{3F255127-27D6-9ED3-75F3-75E5D854F05E}" dt="2024-06-16T07:06:17.409" v="1733"/>
          <ac:inkMkLst>
            <pc:docMk/>
            <pc:sldMk cId="1267168029" sldId="326"/>
            <ac:inkMk id="183" creationId="{63135BAF-7170-A4B3-E5ED-A65A992B4EE2}"/>
          </ac:inkMkLst>
        </pc:inkChg>
        <pc:inkChg chg="add">
          <ac:chgData name="Daria Kryvosheieva" userId="3bfe3449aa7f2677" providerId="Windows Live" clId="Web-{3F255127-27D6-9ED3-75F3-75E5D854F05E}" dt="2024-06-16T07:06:18.362" v="1734"/>
          <ac:inkMkLst>
            <pc:docMk/>
            <pc:sldMk cId="1267168029" sldId="326"/>
            <ac:inkMk id="184" creationId="{868DD38D-CA0F-6FEC-8EED-F97B3BD2D054}"/>
          </ac:inkMkLst>
        </pc:inkChg>
        <pc:inkChg chg="add">
          <ac:chgData name="Daria Kryvosheieva" userId="3bfe3449aa7f2677" providerId="Windows Live" clId="Web-{3F255127-27D6-9ED3-75F3-75E5D854F05E}" dt="2024-06-16T07:06:22.690" v="1735"/>
          <ac:inkMkLst>
            <pc:docMk/>
            <pc:sldMk cId="1267168029" sldId="326"/>
            <ac:inkMk id="185" creationId="{40310884-AB7F-52E1-2421-7221A8180938}"/>
          </ac:inkMkLst>
        </pc:inkChg>
      </pc:sldChg>
      <pc:sldChg chg="addSp add replId">
        <pc:chgData name="Daria Kryvosheieva" userId="3bfe3449aa7f2677" providerId="Windows Live" clId="Web-{3F255127-27D6-9ED3-75F3-75E5D854F05E}" dt="2024-06-16T07:07:15.582" v="1758"/>
        <pc:sldMkLst>
          <pc:docMk/>
          <pc:sldMk cId="830067908" sldId="327"/>
        </pc:sldMkLst>
        <pc:inkChg chg="add">
          <ac:chgData name="Daria Kryvosheieva" userId="3bfe3449aa7f2677" providerId="Windows Live" clId="Web-{3F255127-27D6-9ED3-75F3-75E5D854F05E}" dt="2024-06-16T07:06:51.175" v="1737"/>
          <ac:inkMkLst>
            <pc:docMk/>
            <pc:sldMk cId="830067908" sldId="327"/>
            <ac:inkMk id="145" creationId="{9834A3A9-B0C0-EA08-EC7B-46E9DD0B5F17}"/>
          </ac:inkMkLst>
        </pc:inkChg>
        <pc:inkChg chg="add">
          <ac:chgData name="Daria Kryvosheieva" userId="3bfe3449aa7f2677" providerId="Windows Live" clId="Web-{3F255127-27D6-9ED3-75F3-75E5D854F05E}" dt="2024-06-16T07:06:52.535" v="1738"/>
          <ac:inkMkLst>
            <pc:docMk/>
            <pc:sldMk cId="830067908" sldId="327"/>
            <ac:inkMk id="146" creationId="{B5CF00DA-621A-1819-4F16-8DE49467DB45}"/>
          </ac:inkMkLst>
        </pc:inkChg>
        <pc:inkChg chg="add">
          <ac:chgData name="Daria Kryvosheieva" userId="3bfe3449aa7f2677" providerId="Windows Live" clId="Web-{3F255127-27D6-9ED3-75F3-75E5D854F05E}" dt="2024-06-16T07:06:53.300" v="1739"/>
          <ac:inkMkLst>
            <pc:docMk/>
            <pc:sldMk cId="830067908" sldId="327"/>
            <ac:inkMk id="147" creationId="{E5F20FB5-6E49-E30F-8030-73D196F237DD}"/>
          </ac:inkMkLst>
        </pc:inkChg>
        <pc:inkChg chg="add">
          <ac:chgData name="Daria Kryvosheieva" userId="3bfe3449aa7f2677" providerId="Windows Live" clId="Web-{3F255127-27D6-9ED3-75F3-75E5D854F05E}" dt="2024-06-16T07:06:55.082" v="1740"/>
          <ac:inkMkLst>
            <pc:docMk/>
            <pc:sldMk cId="830067908" sldId="327"/>
            <ac:inkMk id="148" creationId="{FB8E462A-445A-2C06-3640-3E0211EB1EC5}"/>
          </ac:inkMkLst>
        </pc:inkChg>
        <pc:inkChg chg="add">
          <ac:chgData name="Daria Kryvosheieva" userId="3bfe3449aa7f2677" providerId="Windows Live" clId="Web-{3F255127-27D6-9ED3-75F3-75E5D854F05E}" dt="2024-06-16T07:06:56.175" v="1741"/>
          <ac:inkMkLst>
            <pc:docMk/>
            <pc:sldMk cId="830067908" sldId="327"/>
            <ac:inkMk id="149" creationId="{86529A05-663A-D992-AA7E-6D5743C464A6}"/>
          </ac:inkMkLst>
        </pc:inkChg>
        <pc:inkChg chg="add">
          <ac:chgData name="Daria Kryvosheieva" userId="3bfe3449aa7f2677" providerId="Windows Live" clId="Web-{3F255127-27D6-9ED3-75F3-75E5D854F05E}" dt="2024-06-16T07:06:58.019" v="1742"/>
          <ac:inkMkLst>
            <pc:docMk/>
            <pc:sldMk cId="830067908" sldId="327"/>
            <ac:inkMk id="150" creationId="{F8E339E9-FE91-1C33-FC1C-1FB8ABF70D18}"/>
          </ac:inkMkLst>
        </pc:inkChg>
        <pc:inkChg chg="add">
          <ac:chgData name="Daria Kryvosheieva" userId="3bfe3449aa7f2677" providerId="Windows Live" clId="Web-{3F255127-27D6-9ED3-75F3-75E5D854F05E}" dt="2024-06-16T07:06:58.019" v="1743"/>
          <ac:inkMkLst>
            <pc:docMk/>
            <pc:sldMk cId="830067908" sldId="327"/>
            <ac:inkMk id="151" creationId="{7F1DED02-EF5E-E77E-A5AE-C5B82CCEEEE8}"/>
          </ac:inkMkLst>
        </pc:inkChg>
        <pc:inkChg chg="add">
          <ac:chgData name="Daria Kryvosheieva" userId="3bfe3449aa7f2677" providerId="Windows Live" clId="Web-{3F255127-27D6-9ED3-75F3-75E5D854F05E}" dt="2024-06-16T07:06:59.879" v="1744"/>
          <ac:inkMkLst>
            <pc:docMk/>
            <pc:sldMk cId="830067908" sldId="327"/>
            <ac:inkMk id="152" creationId="{FD45DF45-9A6D-0DDF-5567-BEA4FBFE1C9B}"/>
          </ac:inkMkLst>
        </pc:inkChg>
        <pc:inkChg chg="add">
          <ac:chgData name="Daria Kryvosheieva" userId="3bfe3449aa7f2677" providerId="Windows Live" clId="Web-{3F255127-27D6-9ED3-75F3-75E5D854F05E}" dt="2024-06-16T07:06:59.879" v="1745"/>
          <ac:inkMkLst>
            <pc:docMk/>
            <pc:sldMk cId="830067908" sldId="327"/>
            <ac:inkMk id="153" creationId="{DCA27216-58B0-09A1-80B5-791A560929F3}"/>
          </ac:inkMkLst>
        </pc:inkChg>
        <pc:inkChg chg="add">
          <ac:chgData name="Daria Kryvosheieva" userId="3bfe3449aa7f2677" providerId="Windows Live" clId="Web-{3F255127-27D6-9ED3-75F3-75E5D854F05E}" dt="2024-06-16T07:07:03.535" v="1746"/>
          <ac:inkMkLst>
            <pc:docMk/>
            <pc:sldMk cId="830067908" sldId="327"/>
            <ac:inkMk id="154" creationId="{888CA5E5-9643-4516-5C87-27A8CF4AD2B9}"/>
          </ac:inkMkLst>
        </pc:inkChg>
        <pc:inkChg chg="add">
          <ac:chgData name="Daria Kryvosheieva" userId="3bfe3449aa7f2677" providerId="Windows Live" clId="Web-{3F255127-27D6-9ED3-75F3-75E5D854F05E}" dt="2024-06-16T07:07:07.098" v="1747"/>
          <ac:inkMkLst>
            <pc:docMk/>
            <pc:sldMk cId="830067908" sldId="327"/>
            <ac:inkMk id="155" creationId="{3FD9C8B4-E3E0-86E5-0D57-C2E0CF67817B}"/>
          </ac:inkMkLst>
        </pc:inkChg>
        <pc:inkChg chg="add">
          <ac:chgData name="Daria Kryvosheieva" userId="3bfe3449aa7f2677" providerId="Windows Live" clId="Web-{3F255127-27D6-9ED3-75F3-75E5D854F05E}" dt="2024-06-16T07:07:07.098" v="1748"/>
          <ac:inkMkLst>
            <pc:docMk/>
            <pc:sldMk cId="830067908" sldId="327"/>
            <ac:inkMk id="156" creationId="{74434F38-F733-6DA5-E50A-ADE1A105C113}"/>
          </ac:inkMkLst>
        </pc:inkChg>
        <pc:inkChg chg="add">
          <ac:chgData name="Daria Kryvosheieva" userId="3bfe3449aa7f2677" providerId="Windows Live" clId="Web-{3F255127-27D6-9ED3-75F3-75E5D854F05E}" dt="2024-06-16T07:07:07.285" v="1749"/>
          <ac:inkMkLst>
            <pc:docMk/>
            <pc:sldMk cId="830067908" sldId="327"/>
            <ac:inkMk id="157" creationId="{82520331-2476-9C9E-AA4B-D561E8E413A0}"/>
          </ac:inkMkLst>
        </pc:inkChg>
        <pc:inkChg chg="add">
          <ac:chgData name="Daria Kryvosheieva" userId="3bfe3449aa7f2677" providerId="Windows Live" clId="Web-{3F255127-27D6-9ED3-75F3-75E5D854F05E}" dt="2024-06-16T07:07:07.676" v="1750"/>
          <ac:inkMkLst>
            <pc:docMk/>
            <pc:sldMk cId="830067908" sldId="327"/>
            <ac:inkMk id="158" creationId="{2AFCDFA4-82E3-6838-4D1C-42179B9D40B1}"/>
          </ac:inkMkLst>
        </pc:inkChg>
        <pc:inkChg chg="add">
          <ac:chgData name="Daria Kryvosheieva" userId="3bfe3449aa7f2677" providerId="Windows Live" clId="Web-{3F255127-27D6-9ED3-75F3-75E5D854F05E}" dt="2024-06-16T07:07:07.691" v="1751"/>
          <ac:inkMkLst>
            <pc:docMk/>
            <pc:sldMk cId="830067908" sldId="327"/>
            <ac:inkMk id="159" creationId="{64A886AD-55DD-7641-3450-7D1A111A4951}"/>
          </ac:inkMkLst>
        </pc:inkChg>
        <pc:inkChg chg="add">
          <ac:chgData name="Daria Kryvosheieva" userId="3bfe3449aa7f2677" providerId="Windows Live" clId="Web-{3F255127-27D6-9ED3-75F3-75E5D854F05E}" dt="2024-06-16T07:07:09.504" v="1752"/>
          <ac:inkMkLst>
            <pc:docMk/>
            <pc:sldMk cId="830067908" sldId="327"/>
            <ac:inkMk id="160" creationId="{114744FE-D11E-810F-3784-0FE078CE15A0}"/>
          </ac:inkMkLst>
        </pc:inkChg>
        <pc:inkChg chg="add">
          <ac:chgData name="Daria Kryvosheieva" userId="3bfe3449aa7f2677" providerId="Windows Live" clId="Web-{3F255127-27D6-9ED3-75F3-75E5D854F05E}" dt="2024-06-16T07:07:09.519" v="1753"/>
          <ac:inkMkLst>
            <pc:docMk/>
            <pc:sldMk cId="830067908" sldId="327"/>
            <ac:inkMk id="161" creationId="{B9687C01-C576-3AED-3EF6-9EBB33FC09FC}"/>
          </ac:inkMkLst>
        </pc:inkChg>
        <pc:inkChg chg="add">
          <ac:chgData name="Daria Kryvosheieva" userId="3bfe3449aa7f2677" providerId="Windows Live" clId="Web-{3F255127-27D6-9ED3-75F3-75E5D854F05E}" dt="2024-06-16T07:07:13.738" v="1754"/>
          <ac:inkMkLst>
            <pc:docMk/>
            <pc:sldMk cId="830067908" sldId="327"/>
            <ac:inkMk id="162" creationId="{91EAFC75-7135-6B06-3885-A455E355A936}"/>
          </ac:inkMkLst>
        </pc:inkChg>
        <pc:inkChg chg="add">
          <ac:chgData name="Daria Kryvosheieva" userId="3bfe3449aa7f2677" providerId="Windows Live" clId="Web-{3F255127-27D6-9ED3-75F3-75E5D854F05E}" dt="2024-06-16T07:07:13.754" v="1755"/>
          <ac:inkMkLst>
            <pc:docMk/>
            <pc:sldMk cId="830067908" sldId="327"/>
            <ac:inkMk id="163" creationId="{0E23F0E3-73D7-7E0D-F6AC-1D88D1323219}"/>
          </ac:inkMkLst>
        </pc:inkChg>
        <pc:inkChg chg="add">
          <ac:chgData name="Daria Kryvosheieva" userId="3bfe3449aa7f2677" providerId="Windows Live" clId="Web-{3F255127-27D6-9ED3-75F3-75E5D854F05E}" dt="2024-06-16T07:07:13.754" v="1756"/>
          <ac:inkMkLst>
            <pc:docMk/>
            <pc:sldMk cId="830067908" sldId="327"/>
            <ac:inkMk id="164" creationId="{6BF7EF2E-AD78-E3F4-43DB-5D24204871E2}"/>
          </ac:inkMkLst>
        </pc:inkChg>
        <pc:inkChg chg="add">
          <ac:chgData name="Daria Kryvosheieva" userId="3bfe3449aa7f2677" providerId="Windows Live" clId="Web-{3F255127-27D6-9ED3-75F3-75E5D854F05E}" dt="2024-06-16T07:07:13.770" v="1757"/>
          <ac:inkMkLst>
            <pc:docMk/>
            <pc:sldMk cId="830067908" sldId="327"/>
            <ac:inkMk id="165" creationId="{9D942907-A77B-AEB2-2691-40337322BF5A}"/>
          </ac:inkMkLst>
        </pc:inkChg>
        <pc:inkChg chg="add">
          <ac:chgData name="Daria Kryvosheieva" userId="3bfe3449aa7f2677" providerId="Windows Live" clId="Web-{3F255127-27D6-9ED3-75F3-75E5D854F05E}" dt="2024-06-16T07:07:15.582" v="1758"/>
          <ac:inkMkLst>
            <pc:docMk/>
            <pc:sldMk cId="830067908" sldId="327"/>
            <ac:inkMk id="166" creationId="{3E278998-3702-5E7A-3EB2-BDC609AE5743}"/>
          </ac:inkMkLst>
        </pc:inkChg>
      </pc:sldChg>
      <pc:sldChg chg="addSp delSp add replId">
        <pc:chgData name="Daria Kryvosheieva" userId="3bfe3449aa7f2677" providerId="Windows Live" clId="Web-{3F255127-27D6-9ED3-75F3-75E5D854F05E}" dt="2024-06-16T07:08:59.819" v="1798"/>
        <pc:sldMkLst>
          <pc:docMk/>
          <pc:sldMk cId="2307805695" sldId="328"/>
        </pc:sldMkLst>
        <pc:inkChg chg="add">
          <ac:chgData name="Daria Kryvosheieva" userId="3bfe3449aa7f2677" providerId="Windows Live" clId="Web-{3F255127-27D6-9ED3-75F3-75E5D854F05E}" dt="2024-06-16T07:07:33.395" v="1760"/>
          <ac:inkMkLst>
            <pc:docMk/>
            <pc:sldMk cId="2307805695" sldId="328"/>
            <ac:inkMk id="167" creationId="{27666BD4-AFBC-9AB0-AD41-8E0D89FBC464}"/>
          </ac:inkMkLst>
        </pc:inkChg>
        <pc:inkChg chg="add">
          <ac:chgData name="Daria Kryvosheieva" userId="3bfe3449aa7f2677" providerId="Windows Live" clId="Web-{3F255127-27D6-9ED3-75F3-75E5D854F05E}" dt="2024-06-16T07:07:33.395" v="1761"/>
          <ac:inkMkLst>
            <pc:docMk/>
            <pc:sldMk cId="2307805695" sldId="328"/>
            <ac:inkMk id="168" creationId="{58A80FBB-E76E-07F3-2CE3-C78D409733C3}"/>
          </ac:inkMkLst>
        </pc:inkChg>
        <pc:inkChg chg="add">
          <ac:chgData name="Daria Kryvosheieva" userId="3bfe3449aa7f2677" providerId="Windows Live" clId="Web-{3F255127-27D6-9ED3-75F3-75E5D854F05E}" dt="2024-06-16T07:07:37.426" v="1762"/>
          <ac:inkMkLst>
            <pc:docMk/>
            <pc:sldMk cId="2307805695" sldId="328"/>
            <ac:inkMk id="170" creationId="{3DC76F8D-52D4-5647-178B-E84DF0B752B7}"/>
          </ac:inkMkLst>
        </pc:inkChg>
        <pc:inkChg chg="add">
          <ac:chgData name="Daria Kryvosheieva" userId="3bfe3449aa7f2677" providerId="Windows Live" clId="Web-{3F255127-27D6-9ED3-75F3-75E5D854F05E}" dt="2024-06-16T07:07:37.426" v="1763"/>
          <ac:inkMkLst>
            <pc:docMk/>
            <pc:sldMk cId="2307805695" sldId="328"/>
            <ac:inkMk id="171" creationId="{BB23CF95-60A3-9E2E-6F93-919F52F49D94}"/>
          </ac:inkMkLst>
        </pc:inkChg>
        <pc:inkChg chg="add">
          <ac:chgData name="Daria Kryvosheieva" userId="3bfe3449aa7f2677" providerId="Windows Live" clId="Web-{3F255127-27D6-9ED3-75F3-75E5D854F05E}" dt="2024-06-16T07:07:38.755" v="1764"/>
          <ac:inkMkLst>
            <pc:docMk/>
            <pc:sldMk cId="2307805695" sldId="328"/>
            <ac:inkMk id="172" creationId="{F5222E14-561D-7236-9FE4-24C592C3BCE8}"/>
          </ac:inkMkLst>
        </pc:inkChg>
        <pc:inkChg chg="add">
          <ac:chgData name="Daria Kryvosheieva" userId="3bfe3449aa7f2677" providerId="Windows Live" clId="Web-{3F255127-27D6-9ED3-75F3-75E5D854F05E}" dt="2024-06-16T07:07:38.770" v="1765"/>
          <ac:inkMkLst>
            <pc:docMk/>
            <pc:sldMk cId="2307805695" sldId="328"/>
            <ac:inkMk id="173" creationId="{236144D9-F799-574F-9EE9-2146AF0549A7}"/>
          </ac:inkMkLst>
        </pc:inkChg>
        <pc:inkChg chg="add">
          <ac:chgData name="Daria Kryvosheieva" userId="3bfe3449aa7f2677" providerId="Windows Live" clId="Web-{3F255127-27D6-9ED3-75F3-75E5D854F05E}" dt="2024-06-16T07:07:49.052" v="1766"/>
          <ac:inkMkLst>
            <pc:docMk/>
            <pc:sldMk cId="2307805695" sldId="328"/>
            <ac:inkMk id="174" creationId="{DB8D078B-87FF-DDB2-381D-7BDBEBE9CDE0}"/>
          </ac:inkMkLst>
        </pc:inkChg>
        <pc:inkChg chg="add">
          <ac:chgData name="Daria Kryvosheieva" userId="3bfe3449aa7f2677" providerId="Windows Live" clId="Web-{3F255127-27D6-9ED3-75F3-75E5D854F05E}" dt="2024-06-16T07:07:50.349" v="1767"/>
          <ac:inkMkLst>
            <pc:docMk/>
            <pc:sldMk cId="2307805695" sldId="328"/>
            <ac:inkMk id="175" creationId="{8231CCAE-D756-47D2-DA3A-5852FBEF62B4}"/>
          </ac:inkMkLst>
        </pc:inkChg>
        <pc:inkChg chg="add">
          <ac:chgData name="Daria Kryvosheieva" userId="3bfe3449aa7f2677" providerId="Windows Live" clId="Web-{3F255127-27D6-9ED3-75F3-75E5D854F05E}" dt="2024-06-16T07:07:51.989" v="1768"/>
          <ac:inkMkLst>
            <pc:docMk/>
            <pc:sldMk cId="2307805695" sldId="328"/>
            <ac:inkMk id="176" creationId="{27D06CE6-2934-0766-384C-CD072AD243BD}"/>
          </ac:inkMkLst>
        </pc:inkChg>
        <pc:inkChg chg="add">
          <ac:chgData name="Daria Kryvosheieva" userId="3bfe3449aa7f2677" providerId="Windows Live" clId="Web-{3F255127-27D6-9ED3-75F3-75E5D854F05E}" dt="2024-06-16T07:07:52.005" v="1769"/>
          <ac:inkMkLst>
            <pc:docMk/>
            <pc:sldMk cId="2307805695" sldId="328"/>
            <ac:inkMk id="177" creationId="{A36B87D7-A08A-8D88-5501-5E6A39B38162}"/>
          </ac:inkMkLst>
        </pc:inkChg>
        <pc:inkChg chg="add">
          <ac:chgData name="Daria Kryvosheieva" userId="3bfe3449aa7f2677" providerId="Windows Live" clId="Web-{3F255127-27D6-9ED3-75F3-75E5D854F05E}" dt="2024-06-16T07:07:53.895" v="1770"/>
          <ac:inkMkLst>
            <pc:docMk/>
            <pc:sldMk cId="2307805695" sldId="328"/>
            <ac:inkMk id="178" creationId="{C362D845-1C74-9D2A-523A-602A8951DA2E}"/>
          </ac:inkMkLst>
        </pc:inkChg>
        <pc:inkChg chg="add">
          <ac:chgData name="Daria Kryvosheieva" userId="3bfe3449aa7f2677" providerId="Windows Live" clId="Web-{3F255127-27D6-9ED3-75F3-75E5D854F05E}" dt="2024-06-16T07:07:53.911" v="1771"/>
          <ac:inkMkLst>
            <pc:docMk/>
            <pc:sldMk cId="2307805695" sldId="328"/>
            <ac:inkMk id="179" creationId="{77AD5BB3-82F6-BD1E-BC85-C03B5B9D51CC}"/>
          </ac:inkMkLst>
        </pc:inkChg>
        <pc:inkChg chg="add">
          <ac:chgData name="Daria Kryvosheieva" userId="3bfe3449aa7f2677" providerId="Windows Live" clId="Web-{3F255127-27D6-9ED3-75F3-75E5D854F05E}" dt="2024-06-16T07:07:53.911" v="1772"/>
          <ac:inkMkLst>
            <pc:docMk/>
            <pc:sldMk cId="2307805695" sldId="328"/>
            <ac:inkMk id="180" creationId="{AECBC9D7-A65D-3DD1-20BB-689CF68E5575}"/>
          </ac:inkMkLst>
        </pc:inkChg>
        <pc:inkChg chg="add">
          <ac:chgData name="Daria Kryvosheieva" userId="3bfe3449aa7f2677" providerId="Windows Live" clId="Web-{3F255127-27D6-9ED3-75F3-75E5D854F05E}" dt="2024-06-16T07:07:57.833" v="1773"/>
          <ac:inkMkLst>
            <pc:docMk/>
            <pc:sldMk cId="2307805695" sldId="328"/>
            <ac:inkMk id="186" creationId="{976515C0-FB17-A808-A964-D261BFD21B21}"/>
          </ac:inkMkLst>
        </pc:inkChg>
        <pc:inkChg chg="add">
          <ac:chgData name="Daria Kryvosheieva" userId="3bfe3449aa7f2677" providerId="Windows Live" clId="Web-{3F255127-27D6-9ED3-75F3-75E5D854F05E}" dt="2024-06-16T07:07:57.833" v="1774"/>
          <ac:inkMkLst>
            <pc:docMk/>
            <pc:sldMk cId="2307805695" sldId="328"/>
            <ac:inkMk id="187" creationId="{015C9C74-71BF-CFDA-5EE5-DF51482ED035}"/>
          </ac:inkMkLst>
        </pc:inkChg>
        <pc:inkChg chg="add del">
          <ac:chgData name="Daria Kryvosheieva" userId="3bfe3449aa7f2677" providerId="Windows Live" clId="Web-{3F255127-27D6-9ED3-75F3-75E5D854F05E}" dt="2024-06-16T07:08:02.193" v="1776"/>
          <ac:inkMkLst>
            <pc:docMk/>
            <pc:sldMk cId="2307805695" sldId="328"/>
            <ac:inkMk id="188" creationId="{865D6125-F2F7-2EC4-D5EE-6576E904CC42}"/>
          </ac:inkMkLst>
        </pc:inkChg>
        <pc:inkChg chg="add">
          <ac:chgData name="Daria Kryvosheieva" userId="3bfe3449aa7f2677" providerId="Windows Live" clId="Web-{3F255127-27D6-9ED3-75F3-75E5D854F05E}" dt="2024-06-16T07:08:06.911" v="1777"/>
          <ac:inkMkLst>
            <pc:docMk/>
            <pc:sldMk cId="2307805695" sldId="328"/>
            <ac:inkMk id="189" creationId="{A12E90BD-EAFD-EA14-17A8-013176451253}"/>
          </ac:inkMkLst>
        </pc:inkChg>
        <pc:inkChg chg="add">
          <ac:chgData name="Daria Kryvosheieva" userId="3bfe3449aa7f2677" providerId="Windows Live" clId="Web-{3F255127-27D6-9ED3-75F3-75E5D854F05E}" dt="2024-06-16T07:08:08.021" v="1778"/>
          <ac:inkMkLst>
            <pc:docMk/>
            <pc:sldMk cId="2307805695" sldId="328"/>
            <ac:inkMk id="190" creationId="{7ADBB058-69FB-8372-1B04-BA7E4B2C94FE}"/>
          </ac:inkMkLst>
        </pc:inkChg>
        <pc:inkChg chg="add">
          <ac:chgData name="Daria Kryvosheieva" userId="3bfe3449aa7f2677" providerId="Windows Live" clId="Web-{3F255127-27D6-9ED3-75F3-75E5D854F05E}" dt="2024-06-16T07:08:08.021" v="1779"/>
          <ac:inkMkLst>
            <pc:docMk/>
            <pc:sldMk cId="2307805695" sldId="328"/>
            <ac:inkMk id="191" creationId="{8C3406F7-54DC-B56D-7AB8-2F0AD8EEAA91}"/>
          </ac:inkMkLst>
        </pc:inkChg>
        <pc:inkChg chg="add">
          <ac:chgData name="Daria Kryvosheieva" userId="3bfe3449aa7f2677" providerId="Windows Live" clId="Web-{3F255127-27D6-9ED3-75F3-75E5D854F05E}" dt="2024-06-16T07:08:08.911" v="1780"/>
          <ac:inkMkLst>
            <pc:docMk/>
            <pc:sldMk cId="2307805695" sldId="328"/>
            <ac:inkMk id="192" creationId="{D048749A-5F10-8C0F-B2A0-85550364D652}"/>
          </ac:inkMkLst>
        </pc:inkChg>
        <pc:inkChg chg="add">
          <ac:chgData name="Daria Kryvosheieva" userId="3bfe3449aa7f2677" providerId="Windows Live" clId="Web-{3F255127-27D6-9ED3-75F3-75E5D854F05E}" dt="2024-06-16T07:08:08.927" v="1781"/>
          <ac:inkMkLst>
            <pc:docMk/>
            <pc:sldMk cId="2307805695" sldId="328"/>
            <ac:inkMk id="193" creationId="{06608630-804B-1443-6818-684D639B3437}"/>
          </ac:inkMkLst>
        </pc:inkChg>
        <pc:inkChg chg="add">
          <ac:chgData name="Daria Kryvosheieva" userId="3bfe3449aa7f2677" providerId="Windows Live" clId="Web-{3F255127-27D6-9ED3-75F3-75E5D854F05E}" dt="2024-06-16T07:08:10.255" v="1782"/>
          <ac:inkMkLst>
            <pc:docMk/>
            <pc:sldMk cId="2307805695" sldId="328"/>
            <ac:inkMk id="194" creationId="{FE6C0410-DCD3-2BEA-752E-C8EA1C989C30}"/>
          </ac:inkMkLst>
        </pc:inkChg>
        <pc:inkChg chg="add">
          <ac:chgData name="Daria Kryvosheieva" userId="3bfe3449aa7f2677" providerId="Windows Live" clId="Web-{3F255127-27D6-9ED3-75F3-75E5D854F05E}" dt="2024-06-16T07:08:18.740" v="1783"/>
          <ac:inkMkLst>
            <pc:docMk/>
            <pc:sldMk cId="2307805695" sldId="328"/>
            <ac:inkMk id="195" creationId="{C2DCF537-5464-35E5-BD95-8C0C009A7FC6}"/>
          </ac:inkMkLst>
        </pc:inkChg>
        <pc:inkChg chg="add">
          <ac:chgData name="Daria Kryvosheieva" userId="3bfe3449aa7f2677" providerId="Windows Live" clId="Web-{3F255127-27D6-9ED3-75F3-75E5D854F05E}" dt="2024-06-16T07:08:18.740" v="1784"/>
          <ac:inkMkLst>
            <pc:docMk/>
            <pc:sldMk cId="2307805695" sldId="328"/>
            <ac:inkMk id="196" creationId="{3A0D4374-725C-604A-ABDA-8E71AC98A876}"/>
          </ac:inkMkLst>
        </pc:inkChg>
        <pc:inkChg chg="add del">
          <ac:chgData name="Daria Kryvosheieva" userId="3bfe3449aa7f2677" providerId="Windows Live" clId="Web-{3F255127-27D6-9ED3-75F3-75E5D854F05E}" dt="2024-06-16T07:08:37.162" v="1790"/>
          <ac:inkMkLst>
            <pc:docMk/>
            <pc:sldMk cId="2307805695" sldId="328"/>
            <ac:inkMk id="197" creationId="{846AA81D-478C-9DD3-7D87-7B4FDE0E08CA}"/>
          </ac:inkMkLst>
        </pc:inkChg>
        <pc:inkChg chg="add del">
          <ac:chgData name="Daria Kryvosheieva" userId="3bfe3449aa7f2677" providerId="Windows Live" clId="Web-{3F255127-27D6-9ED3-75F3-75E5D854F05E}" dt="2024-06-16T07:08:37.162" v="1789"/>
          <ac:inkMkLst>
            <pc:docMk/>
            <pc:sldMk cId="2307805695" sldId="328"/>
            <ac:inkMk id="198" creationId="{5F35B8B1-FCA3-8E72-1B5A-B737574990B9}"/>
          </ac:inkMkLst>
        </pc:inkChg>
        <pc:inkChg chg="add del">
          <ac:chgData name="Daria Kryvosheieva" userId="3bfe3449aa7f2677" providerId="Windows Live" clId="Web-{3F255127-27D6-9ED3-75F3-75E5D854F05E}" dt="2024-06-16T07:08:28.318" v="1788"/>
          <ac:inkMkLst>
            <pc:docMk/>
            <pc:sldMk cId="2307805695" sldId="328"/>
            <ac:inkMk id="199" creationId="{A389D1AB-AEE5-AC83-5E0C-FC7E45AB4900}"/>
          </ac:inkMkLst>
        </pc:inkChg>
        <pc:inkChg chg="add">
          <ac:chgData name="Daria Kryvosheieva" userId="3bfe3449aa7f2677" providerId="Windows Live" clId="Web-{3F255127-27D6-9ED3-75F3-75E5D854F05E}" dt="2024-06-16T07:08:44.037" v="1791"/>
          <ac:inkMkLst>
            <pc:docMk/>
            <pc:sldMk cId="2307805695" sldId="328"/>
            <ac:inkMk id="200" creationId="{A03A3781-376E-9DAD-E3F9-3F64E8AD27DC}"/>
          </ac:inkMkLst>
        </pc:inkChg>
        <pc:inkChg chg="add">
          <ac:chgData name="Daria Kryvosheieva" userId="3bfe3449aa7f2677" providerId="Windows Live" clId="Web-{3F255127-27D6-9ED3-75F3-75E5D854F05E}" dt="2024-06-16T07:08:48.631" v="1792"/>
          <ac:inkMkLst>
            <pc:docMk/>
            <pc:sldMk cId="2307805695" sldId="328"/>
            <ac:inkMk id="201" creationId="{665366B2-8F6D-3620-4184-E511337E0969}"/>
          </ac:inkMkLst>
        </pc:inkChg>
        <pc:inkChg chg="add del">
          <ac:chgData name="Daria Kryvosheieva" userId="3bfe3449aa7f2677" providerId="Windows Live" clId="Web-{3F255127-27D6-9ED3-75F3-75E5D854F05E}" dt="2024-06-16T07:08:52.709" v="1794"/>
          <ac:inkMkLst>
            <pc:docMk/>
            <pc:sldMk cId="2307805695" sldId="328"/>
            <ac:inkMk id="202" creationId="{A6ABCDFB-2051-5579-61B9-8FD298A2B2EA}"/>
          </ac:inkMkLst>
        </pc:inkChg>
        <pc:inkChg chg="add">
          <ac:chgData name="Daria Kryvosheieva" userId="3bfe3449aa7f2677" providerId="Windows Live" clId="Web-{3F255127-27D6-9ED3-75F3-75E5D854F05E}" dt="2024-06-16T07:08:58.772" v="1795"/>
          <ac:inkMkLst>
            <pc:docMk/>
            <pc:sldMk cId="2307805695" sldId="328"/>
            <ac:inkMk id="203" creationId="{81BCF7E5-5E88-E058-6406-F1430E060E98}"/>
          </ac:inkMkLst>
        </pc:inkChg>
        <pc:inkChg chg="add">
          <ac:chgData name="Daria Kryvosheieva" userId="3bfe3449aa7f2677" providerId="Windows Live" clId="Web-{3F255127-27D6-9ED3-75F3-75E5D854F05E}" dt="2024-06-16T07:08:58.960" v="1796"/>
          <ac:inkMkLst>
            <pc:docMk/>
            <pc:sldMk cId="2307805695" sldId="328"/>
            <ac:inkMk id="204" creationId="{265576E4-0EB4-26D9-7926-6A23A2E2E36B}"/>
          </ac:inkMkLst>
        </pc:inkChg>
        <pc:inkChg chg="add">
          <ac:chgData name="Daria Kryvosheieva" userId="3bfe3449aa7f2677" providerId="Windows Live" clId="Web-{3F255127-27D6-9ED3-75F3-75E5D854F05E}" dt="2024-06-16T07:08:59.803" v="1797"/>
          <ac:inkMkLst>
            <pc:docMk/>
            <pc:sldMk cId="2307805695" sldId="328"/>
            <ac:inkMk id="205" creationId="{6C69B689-442F-DE91-FAA9-424EFA06CA2C}"/>
          </ac:inkMkLst>
        </pc:inkChg>
        <pc:inkChg chg="add">
          <ac:chgData name="Daria Kryvosheieva" userId="3bfe3449aa7f2677" providerId="Windows Live" clId="Web-{3F255127-27D6-9ED3-75F3-75E5D854F05E}" dt="2024-06-16T07:08:59.819" v="1798"/>
          <ac:inkMkLst>
            <pc:docMk/>
            <pc:sldMk cId="2307805695" sldId="328"/>
            <ac:inkMk id="206" creationId="{DE188332-E902-FCAD-3DE5-8F44985EE4FC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5:38.5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2129 3305 16383 0 0,'1'0'0'0'0,"2"0"0"0"0,2 0 0 0 0,1 0 0 0 0,1 0 0 0 0,1 0 0 0 0,0 0 0 0 0,0 0 0 0 0,1 0 0 0 0,-1 0 0 0 0,0 0 0 0 0,0 0 0 0 0,0 0 0 0 0,0 0 0 0 0,0 0 0 0 0,-1 0 0 0 0,1 0 0 0 0,0 0 0 0 0,0 0 0 0 0,0 0 0 0 0,0 0 0 0 0,0 0 0 0 0,-1 0 0 0 0,1 0 0 0 0,0 0 0 0 0,0 0 0 0 0,0 0 0 0 0,0 0 0 0 0,0 0 0 0 0,-1 0 0 0 0,1 0 0 0 0,0 0 0 0 0,1 0 0 0 0,1 0 0 0 0,0 0 0 0 0,-1 0 0 0 0,0 0 0 0 0,-1 0 0 0 0,0-2 0 0 0,0 1 0 0 0,0-1 0 0 0,0 0 0 0 0,0 1 0 0 0,0 1 0 0 0,-1 0 0 0 0,1-1 0 0 0,0 1 0 0 0,0 0 0 0 0,0 1 0 0 0,0-1 0 0 0,0 0 0 0 0,-1 0 0 0 0,1 0 0 0 0,0 0 0 0 0,0 0 0 0 0,0 0 0 0 0,0 0 0 0 0,-3 0 0 0 0,-5 0 0 0 0,-6 0 0 0 0,-5 0 0 0 0,-3 0 0 0 0,-2 0 0 0 0,-2 0 0 0 0,3 0 0 0 0,1 0 0 0 0,2 0 0 0 0,1-2 0 0 0,1 1 0 0 0,0-1 0 0 0,1-1 0 0 0,-2 1 0 0 0,3-2 0 0 0,-2 0 0 0 0,1 2 0 0 0,0 0 0 0 0,0 0 0 0 0,0 2 0 0 0,1-1 0 0 0,0 1 0 0 0,0 1 0 0 0,1-1 0 0 0,-1 0 0 0 0,0 0 0 0 0,0 0 0 0 0,-1 0 0 0 0,-1 0 0 0 0,-1 0 0 0 0,0 0 0 0 0,1 0 0 0 0,0 0 0 0 0,1 0 0 0 0,0 0 0 0 0,1 0 0 0 0,0 0 0 0 0,0 0 0 0 0,1 0 0 0 0,-1 0 0 0 0,0 0 0 0 0,0 0 0 0 0,1 0 0 0 0,-1 0 0 0 0,0 0 0 0 0,0 0 0 0 0,0 0 0 0 0,0 0 0 0 0,0 0 0 0 0,1 0 0 0 0,-1 0 0 0 0,0 0 0 0 0,0 0 0 0 0,0 0 0 0 0,0 2 0 0 0,0-1 0 0 0,2 1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5:38.6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1553 7626 16383 0 0,'2'0'0'0'0,"2"0"0"0"0,5-1 0 0 0,4-1 0 0 0,2 0 0 0 0,1-2 0 0 0,0 0 0 0 0,-2 0 0 0 0,-2 1 0 0 0,-2 1 0 0 0,-1 1 0 0 0,-1 0 0 0 0,0 1 0 0 0,1 0 0 0 0,0 0 0 0 0,0 0 0 0 0,0 0 0 0 0,0 1 0 0 0,-1-1 0 0 0,1 0 0 0 0,-1 0 0 0 0,-1 0 0 0 0,1-2 0 0 0,1 1 0 0 0,1-2 0 0 0,0-1 0 0 0,0 2 0 0 0,2 0 0 0 0,0 0 0 0 0,-1 2 0 0 0,0-1 0 0 0,-1 1 0 0 0,1 0 0 0 0,-1-1 0 0 0,-1 0 0 0 0,0-1 0 0 0,-1 1 0 0 0,0 0 0 0 0,0 0 0 0 0,0 1 0 0 0,-1 0 0 0 0,3 0 0 0 0,-1-2 0 0 0,1 1 0 0 0,0-1 0 0 0,1 1 0 0 0,-1 0 0 0 0,1 0 0 0 0,0 1 0 0 0,0 0 0 0 0,0 0 0 0 0,0 0 0 0 0,-1 0 0 0 0,-1 0 0 0 0,-1 0 0 0 0,0 0 0 0 0,2 0 0 0 0,-1 0 0 0 0,0 0 0 0 0,1 0 0 0 0,-2 0 0 0 0,1 0 0 0 0,-1 0 0 0 0,0 0 0 0 0,0 0 0 0 0,1 0 0 0 0,0 0 0 0 0,1 0 0 0 0,0 0 0 0 0,1 0 0 0 0,-1 0 0 0 0,0 0 0 0 0,-1 0 0 0 0,-1 0 0 0 0,0 0 0 0 0,0 0 0 0 0,0 0 0 0 0,0 0 0 0 0,1 0 0 0 0,0 0 0 0 0,0 2 0 0 0,-1-1 0 0 0,1 1 0 0 0,0-1 0 0 0,1 0 0 0 0,0 0 0 0 0,0-1 0 0 0,-1 0 0 0 0,0 2 0 0 0,1-1 0 0 0,0 1 0 0 0,0-1 0 0 0,-1 0 0 0 0,1 0 0 0 0,0-1 0 0 0,0 0 0 0 0,-1 0 0 0 0,0 0 0 0 0,1 1 0 0 0,-1 1 0 0 0,2 0 0 0 0,2-1 0 0 0,-1 0 0 0 0,-1 0 0 0 0,0-1 0 0 0,-2 0 0 0 0,0 0 0 0 0,-1 1 0 0 0,0 1 0 0 0,0 0 0 0 0,0-1 0 0 0,-2 1 0 0 0,-1 1 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4913 4339 16383 0 0,'0'-1'0'0'0,"1"-1"0"0"0,2 0 0 0 0,2 1 0 0 0,1 0 0 0 0,3 0 0 0 0,1 1 0 0 0,-1 0 0 0 0,2 0 0 0 0,0 0 0 0 0,0-1 0 0 0,-2-1 0 0 0,0 0 0 0 0,0 1 0 0 0,-1 0 0 0 0,0 1 0 0 0,0-1 0 0 0,0 1 0 0 0,-1 0 0 0 0,1 0 0 0 0,0 0 0 0 0,0 0 0 0 0,0 0 0 0 0,-1 0 0 0 0,1 0 0 0 0,0 0 0 0 0,0 0 0 0 0,0 0 0 0 0,0 2 0 0 0,1 0 0 0 0,1-1 0 0 0,-1 1 0 0 0,0-1 0 0 0,0-1 0 0 0,0 2 0 0 0,-1 0 0 0 0,0-1 0 0 0,0 1 0 0 0,0-1 0 0 0,-1-1 0 0 0,1 0 0 0 0,0 0 0 0 0,0 0 0 0 0,0 0 0 0 0,1 0 0 0 0,2 0 0 0 0,0 0 0 0 0,0 0 0 0 0,1 0 0 0 0,0 1 0 0 0,1 1 0 0 0,-2 0 0 0 0,-1-1 0 0 0,0 0 0 0 0,-2 0 0 0 0,1 1 0 0 0,-2-1 0 0 0,1 1 0 0 0,0-1 0 0 0,-1 0 0 0 0,1 0 0 0 0,0-1 0 0 0,0 0 0 0 0,0 0 0 0 0,-1 0 0 0 0,1 0 0 0 0,0 0 0 0 0,-1 1 0 0 0,-1 1 0 0 0,0 0 0 0 0,0-1 0 0 0,1 0 0 0 0,1 0 0 0 0,-1-1 0 0 0,1 0 0 0 0,0 0 0 0 0,0 0 0 0 0,0 0 0 0 0,0 0 0 0 0,0 0 0 0 0,-1 0 0 0 0,1 0 0 0 0,0 0 0 0 0,0 0 0 0 0,0 0 0 0 0,0 0 0 0 0,0 0 0 0 0,0 0 0 0 0,-1 0 0 0 0,1 0 0 0 0,-1 0 0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8:28.125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6355 2872 16383 0 0,'3'0'0'0'0,"4"0"0"0"0,4 0 0 0 0,3 0 0 0 0,2 0 0 0 0,2 0 0 0 0,3 0 0 0 0,4 0 0 0 0,2 0 0 0 0,1 0 0 0 0,3 3 0 0 0,1 1 0 0 0,-1 0 0 0 0,0-1 0 0 0,-2-1 0 0 0,-3-1 0 0 0,-3 0 0 0 0,-2-1 0 0 0,-2 3 0 0 0,2 1 0 0 0,0 0 0 0 0,0 2 0 0 0,2 0 0 0 0,1-1 0 0 0,-1-1 0 0 0,-2-2 0 0 0,2 0 0 0 0,0-2 0 0 0,2 0 0 0 0,0 0 0 0 0,-1 0 0 0 0,1 0 0 0 0,0-1 0 0 0,-2 1 0 0 0,-2 0 0 0 0,-1 0 0 0 0,-1 0 0 0 0,-1 0 0 0 0,0 0 0 0 0,0 0 0 0 0,2 0 0 0 0,2 0 0 0 0,2 0 0 0 0,1 0 0 0 0,-1-3 0 0 0,-2-1 0 0 0,-2 0 0 0 0,0 1 0 0 0,-2-2 0 0 0,0-1 0 0 0,0 2 0 0 0,0 1 0 0 0,-1 0 0 0 0,1-1 0 0 0,-1-1 0 0 0,1 2 0 0 0,-1 0 0 0 0,1 1 0 0 0,0 0 0 0 0,0 2 0 0 0,0 0 0 0 0,-1 0 0 0 0,1 0 0 0 0,0 0 0 0 0,0 0 0 0 0,0 1 0 0 0,-1-1 0 0 0,1 0 0 0 0,0 0 0 0 0,0 0 0 0 0,0 0 0 0 0,-1 0 0 0 0,1 0 0 0 0,0 0 0 0 0,3 0 0 0 0,1 0 0 0 0,-1 0 0 0 0,0 0 0 0 0,2 0 0 0 0,0 0 0 0 0,0-3 0 0 0,-2-1 0 0 0,-1 0 0 0 0,-1 1 0 0 0,-1 1 0 0 0,0 0 0 0 0,0 1 0 0 0,-1 1 0 0 0,1 0 0 0 0,-1 0 0 0 0,1 0 0 0 0,0 1 0 0 0,-1-1 0 0 0,1 0 0 0 0,0 0 0 0 0,0 0 0 0 0,0 0 0 0 0,-1 0 0 0 0,1 0 0 0 0,0 0 0 0 0,0 0 0 0 0,0 0 0 0 0,-1 0 0 0 0,1 0 0 0 0,0 0 0 0 0,0 0 0 0 0,2 0 0 0 0,2 0 0 0 0,0 0 0 0 0,-1 0 0 0 0,-1 0 0 0 0,-1 0 0 0 0,-1 0 0 0 0,1 0 0 0 0,-2 0 0 0 0,1 0 0 0 0,0 0 0 0 0,-1 0 0 0 0,1 0 0 0 0,0 0 0 0 0,-1 0 0 0 0,1 0 0 0 0,0 0 0 0 0,0 0 0 0 0,-1 0 0 0 0,1 0 0 0 0,0 0 0 0 0,0 0 0 0 0,0 0 0 0 0,-1 0 0 0 0,1 0 0 0 0,0 0 0 0 0,0 0 0 0 0,-1 0 0 0 0,1 0 0 0 0,0 0 0 0 0,0 0 0 0 0,-3 0 0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8:28.126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3821 7165 16383 0 0,'3'0'0'0'0,"4"0"0"0"0,4 0 0 0 0,3 0 0 0 0,2 0 0 0 0,2 0 0 0 0,0 0 0 0 0,1 0 0 0 0,-1 0 0 0 0,1 0 0 0 0,-1 0 0 0 0,0 0 0 0 0,0 0 0 0 0,0 0 0 0 0,0 0 0 0 0,-4 0 0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8:28.127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6341 7215 16383 0 0,'3'0'0'0'0,"7"0"0"0"0,8-3 0 0 0,7-1 0 0 0,5 0 0 0 0,7 1 0 0 0,3-2 0 0 0,-3 0 0 0 0,2 0 0 0 0,-2 2 0 0 0,-6 1 0 0 0,-3 0 0 0 0,-5 2 0 0 0,-3 0 0 0 0,-1 0 0 0 0,-2 0 0 0 0,0 0 0 0 0,0 0 0 0 0,0 1 0 0 0,0-1 0 0 0,0 0 0 0 0,1 0 0 0 0,-1 0 0 0 0,1 0 0 0 0,0 0 0 0 0,0 0 0 0 0,0 0 0 0 0,3 0 0 0 0,-3 3 0 0 0,0 1 0 0 0,-1 0 0 0 0,0-1 0 0 0,0-1 0 0 0,0-1 0 0 0,0 0 0 0 0,4-1 0 0 0,1 0 0 0 0,-1 0 0 0 0,3 0 0 0 0,0 0 0 0 0,-1 0 0 0 0,-1 0 0 0 0,-2-1 0 0 0,2 1 0 0 0,1 0 0 0 0,-2 0 0 0 0,0 0 0 0 0,2 0 0 0 0,0 0 0 0 0,-1 0 0 0 0,-1 0 0 0 0,-1 0 0 0 0,-1 0 0 0 0,-1 0 0 0 0,3 0 0 0 0,1 0 0 0 0,-1 0 0 0 0,0 0 0 0 0,-1 0 0 0 0,-1 0 0 0 0,-1 0 0 0 0,0 0 0 0 0,0 0 0 0 0,-1 0 0 0 0,1 0 0 0 0,3 0 0 0 0,0 0 0 0 0,4 0 0 0 0,0 0 0 0 0,-1 0 0 0 0,-2 0 0 0 0,-1 0 0 0 0,-2 0 0 0 0,-1 0 0 0 0,0 0 0 0 0,3 0 0 0 0,1 0 0 0 0,-1 0 0 0 0,0 0 0 0 0,-2 0 0 0 0,0 0 0 0 0,0 0 0 0 0,-1 0 0 0 0,3 0 0 0 0,0 0 0 0 0,1 0 0 0 0,-1 0 0 0 0,-2 0 0 0 0,0 0 0 0 0,0 0 0 0 0,-1 0 0 0 0,0 0 0 0 0,-1 0 0 0 0,1 0 0 0 0,0 0 0 0 0,-1 0 0 0 0,1 0 0 0 0,0 0 0 0 0,-1 0 0 0 0,1 0 0 0 0,0 0 0 0 0,0 0 0 0 0,0 0 0 0 0,-1 0 0 0 0,1 0 0 0 0,0 0 0 0 0,0 0 0 0 0,0 0 0 0 0,-1 0 0 0 0,4 0 0 0 0,1 0 0 0 0,0 0 0 0 0,-1 0 0 0 0,-2 0 0 0 0,1 4 0 0 0,-2 0 0 0 0,0-1 0 0 0,0 0 0 0 0,0 0 0 0 0,-1-2 0 0 0,1 0 0 0 0,0-1 0 0 0,-1 0 0 0 0,1 0 0 0 0,0 0 0 0 0,0 0 0 0 0,-1-1 0 0 0,1 1 0 0 0,0 0 0 0 0,0 0 0 0 0,-1 0 0 0 0,1 0 0 0 0,0 0 0 0 0,0 0 0 0 0,0 0 0 0 0,-1 0 0 0 0,1 0 0 0 0,-3 0 0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8:28.128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16953 5752 16383 0 0,'3'0'0'0'0,"4"0"0"0"0,4 0 0 0 0,3 0 0 0 0,2 0 0 0 0,2 0 0 0 0,0 0 0 0 0,0 0 0 0 0,1 0 0 0 0,-1 0 0 0 0,1 0 0 0 0,-1 0 0 0 0,0 0 0 0 0,0 0 0 0 0,-7 0 0 0 0,-7 0 0 0 0,-8 0 0 0 0,-6 0 0 0 0,-5 0 0 0 0,-2 0 0 0 0,-2 0 0 0 0,0 0 0 0 0,0 0 0 0 0,-1 0 0 0 0,2 0 0 0 0,-1 0 0 0 0,1 0 0 0 0,0 0 0 0 0,0 0 0 0 0,1 0 0 0 0,-1 0 0 0 0,0 0 0 0 0,1 0 0 0 0,2 0 0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2129 3305 16383 0 0,'1'0'0'0'0,"2"0"0"0"0,2 0 0 0 0,1 0 0 0 0,1 0 0 0 0,1 0 0 0 0,0 0 0 0 0,0 0 0 0 0,1 0 0 0 0,-1 0 0 0 0,0 0 0 0 0,0 0 0 0 0,0 0 0 0 0,0 0 0 0 0,0 0 0 0 0,-1 0 0 0 0,1 0 0 0 0,0 0 0 0 0,0 0 0 0 0,0 0 0 0 0,0 0 0 0 0,0 0 0 0 0,-1 0 0 0 0,1 0 0 0 0,0 0 0 0 0,0 0 0 0 0,0 0 0 0 0,0 0 0 0 0,0 0 0 0 0,-1 0 0 0 0,1 0 0 0 0,0 0 0 0 0,1 0 0 0 0,1 0 0 0 0,0 0 0 0 0,-1 0 0 0 0,0 0 0 0 0,-1 0 0 0 0,0-2 0 0 0,0 1 0 0 0,0-1 0 0 0,0 0 0 0 0,0 1 0 0 0,0 1 0 0 0,-1 0 0 0 0,1-1 0 0 0,0 1 0 0 0,0 0 0 0 0,0 1 0 0 0,0-1 0 0 0,0 0 0 0 0,-1 0 0 0 0,1 0 0 0 0,0 0 0 0 0,0 0 0 0 0,0 0 0 0 0,0 0 0 0 0,-3 0 0 0 0,-5 0 0 0 0,-6 0 0 0 0,-5 0 0 0 0,-3 0 0 0 0,-2 0 0 0 0,-2 0 0 0 0,3 0 0 0 0,1 0 0 0 0,2 0 0 0 0,1-2 0 0 0,1 1 0 0 0,0-1 0 0 0,1-1 0 0 0,-2 1 0 0 0,3-2 0 0 0,-2 0 0 0 0,1 2 0 0 0,0 0 0 0 0,0 0 0 0 0,0 2 0 0 0,1-1 0 0 0,0 1 0 0 0,0 1 0 0 0,1-1 0 0 0,-1 0 0 0 0,0 0 0 0 0,0 0 0 0 0,-1 0 0 0 0,-1 0 0 0 0,-1 0 0 0 0,0 0 0 0 0,1 0 0 0 0,0 0 0 0 0,1 0 0 0 0,0 0 0 0 0,1 0 0 0 0,0 0 0 0 0,0 0 0 0 0,1 0 0 0 0,-1 0 0 0 0,0 0 0 0 0,0 0 0 0 0,1 0 0 0 0,-1 0 0 0 0,0 0 0 0 0,0 0 0 0 0,0 0 0 0 0,0 0 0 0 0,0 0 0 0 0,1 0 0 0 0,-1 0 0 0 0,0 0 0 0 0,0 0 0 0 0,0 0 0 0 0,0 2 0 0 0,0-1 0 0 0,2 1 0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5070 5639 16383 0 0,'3'0'0'0'0,"2"0"0"0"0,1 0 0 0 0,2 0 0 0 0,0 0 0 0 0,0 0 0 0 0,1 0 0 0 0,-1 0 0 0 0,0 0 0 0 0,0 0 0 0 0,0 0 0 0 0,0 0 0 0 0,0 0 0 0 0,0 0 0 0 0,1 0 0 0 0,2 0 0 0 0,1 0 0 0 0,-3 2 0 0 0,0-1 0 0 0,-2 1 0 0 0,1-1 0 0 0,-1 0 0 0 0,0 0 0 0 0,1-1 0 0 0,0 1 0 0 0,-1-1 0 0 0,1-1 0 0 0,0 1 0 0 0,0 0 0 0 0,0 0 0 0 0,-2 2 0 0 0,0-1 0 0 0,1 1 0 0 0,-1-1 0 0 0,1 0 0 0 0,0 0 0 0 0,1-1 0 0 0,0 0 0 0 0,-1 0 0 0 0,1 0 0 0 0,0 0 0 0 0,0 0 0 0 0,0 0 0 0 0,0 0 0 0 0,0 0 0 0 0,0 0 0 0 0,0 0 0 0 0,0 0 0 0 0,-1 0 0 0 0,1 0 0 0 0,0 0 0 0 0,0 0 0 0 0,0 0 0 0 0,0 0 0 0 0,0 0 0 0 0,0 0 0 0 0,-1 0 0 0 0,1 0 0 0 0,0 0 0 0 0,-3 0 0 0 0,-3 0 0 0 0,-4 0 0 0 0,-2 0 0 0 0,-1-1 0 0 0,-1-1 0 0 0,-1 0 0 0 0,0 1 0 0 0,-1 0 0 0 0,1 0 0 0 0,-1 1 0 0 0,-2 0 0 0 0,0 0 0 0 0,-1 0 0 0 0,0 0 0 0 0,-1 0 0 0 0,1 0 0 0 0,0 0 0 0 0,1 0 0 0 0,-1 0 0 0 0,1 0 0 0 0,-1 0 0 0 0,0-1 0 0 0,0-1 0 0 0,2 0 0 0 0,0 1 0 0 0,0 0 0 0 0,1 0 0 0 0,0 1 0 0 0,1 0 0 0 0,-1 0 0 0 0,0 0 0 0 0,0 0 0 0 0,1 0 0 0 0,-1 0 0 0 0,0 0 0 0 0,0 0 0 0 0,-1 0 0 0 0,-1 0 0 0 0,1 0 0 0 0,-1 0 0 0 0,2 0 0 0 0,-1 0 0 0 0,1 0 0 0 0,0 0 0 0 0,0 0 0 0 0,0 0 0 0 0,0 0 0 0 0,1 0 0 0 0,-1 0 0 0 0,0 0 0 0 0,0 0 0 0 0,0 0 0 0 0,0 0 0 0 0,1 0 0 0 0,-1 0 0 0 0,0 0 0 0 0,0 0 0 0 0,0 0 0 0 0,0 0 0 0 0,0 0 0 0 0,0 0 0 0 0,1 0 0 0 0,-1 0 0 0 0,0 0 0 0 0,0 0 0 0 0,0 0 0 0 0,2 0 0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4353 4296 16383 0 0,'1'0'0'0'0,"3"0"0"0"0,0 0 0 0 0,3 0 0 0 0,0 0 0 0 0,0 0 0 0 0,2 0 0 0 0,-1 0 0 0 0,0 0 0 0 0,0 0 0 0 0,0 0 0 0 0,0 0 0 0 0,0 0 0 0 0,-1 1 0 0 0,-1 1 0 0 0,0-1 0 0 0,0 1 0 0 0,1-1 0 0 0,1-1 0 0 0,-1 1 0 0 0,1-1 0 0 0,0 0 0 0 0,0 0 0 0 0,0 0 0 0 0,0 1 0 0 0,-1 1 0 0 0,1-1 0 0 0,0 1 0 0 0,0-1 0 0 0,0-1 0 0 0,1 1 0 0 0,1-1 0 0 0,-1 0 0 0 0,1 0 0 0 0,-2 0 0 0 0,1 0 0 0 0,-1-1 0 0 0,0 1 0 0 0,0 0 0 0 0,0 0 0 0 0,0 0 0 0 0,1 0 0 0 0,0 0 0 0 0,2 0 0 0 0,0 0 0 0 0,1 0 0 0 0,0 0 0 0 0,0 0 0 0 0,0 0 0 0 0,-2 0 0 0 0,0 0 0 0 0,-1 0 0 0 0,0 2 0 0 0,-1 0 0 0 0,0-1 0 0 0,0 1 0 0 0,-1-1 0 0 0,1-1 0 0 0,-2 2 0 0 0,0 0 0 0 0,0-1 0 0 0,1 1 0 0 0,-2 0 0 0 0,0 0 0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4787 5794 16383 0 0,'3'0'0'0'0,"2"0"0"0"0,2 0 0 0 0,5 0 0 0 0,5 0 0 0 0,1 0 0 0 0,-1 0 0 0 0,-2 0 0 0 0,0 0 0 0 0,-3 0 0 0 0,0 0 0 0 0,-3 0 0 0 0,0 0 0 0 0,-1 0 0 0 0,0 0 0 0 0,0 0 0 0 0,-1 0 0 0 0,1 0 0 0 0,-1 0 0 0 0,1 0 0 0 0,0 0 0 0 0,0 0 0 0 0,0 0 0 0 0,0 0 0 0 0,-1 0 0 0 0,3 0 0 0 0,-1 0 0 0 0,1 0 0 0 0,-1 0 0 0 0,0 0 0 0 0,-1 0 0 0 0,1 0 0 0 0,-1 0 0 0 0,-1 0 0 0 0,1 0 0 0 0,0 0 0 0 0,0 0 0 0 0,0 0 0 0 0,-1 0 0 0 0,1 0 0 0 0,0 0 0 0 0,0 0 0 0 0,0 0 0 0 0,0 0 0 0 0,0 0 0 0 0,0 0 0 0 0,-1 0 0 0 0,1 0 0 0 0,0 0 0 0 0,0 0 0 0 0,0 0 0 0 0,0 0 0 0 0,0 0 0 0 0,-1 0 0 0 0,1 0 0 0 0,0 0 0 0 0,0 0 0 0 0,0 0 0 0 0,0 0 0 0 0,0 0 0 0 0,0 0 0 0 0,-2 0 0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4913 4339 16383 0 0,'0'-1'0'0'0,"1"-1"0"0"0,2 0 0 0 0,2 1 0 0 0,1 0 0 0 0,3 0 0 0 0,1 1 0 0 0,-1 0 0 0 0,2 0 0 0 0,0 0 0 0 0,0-1 0 0 0,-2-1 0 0 0,0 0 0 0 0,0 1 0 0 0,-1 0 0 0 0,0 1 0 0 0,0-1 0 0 0,0 1 0 0 0,-1 0 0 0 0,1 0 0 0 0,0 0 0 0 0,0 0 0 0 0,0 0 0 0 0,-1 0 0 0 0,1 0 0 0 0,0 0 0 0 0,0 0 0 0 0,0 0 0 0 0,0 2 0 0 0,1 0 0 0 0,1-1 0 0 0,-1 1 0 0 0,0-1 0 0 0,0-1 0 0 0,0 2 0 0 0,-1 0 0 0 0,0-1 0 0 0,0 1 0 0 0,0-1 0 0 0,-1-1 0 0 0,1 0 0 0 0,0 0 0 0 0,0 0 0 0 0,0 0 0 0 0,1 0 0 0 0,2 0 0 0 0,0 0 0 0 0,0 0 0 0 0,1 0 0 0 0,0 1 0 0 0,1 1 0 0 0,-2 0 0 0 0,-1-1 0 0 0,0 0 0 0 0,-2 0 0 0 0,1 1 0 0 0,-2-1 0 0 0,1 1 0 0 0,0-1 0 0 0,-1 0 0 0 0,1 0 0 0 0,0-1 0 0 0,0 0 0 0 0,0 0 0 0 0,-1 0 0 0 0,1 0 0 0 0,0 0 0 0 0,-1 1 0 0 0,-1 1 0 0 0,0 0 0 0 0,0-1 0 0 0,1 0 0 0 0,1 0 0 0 0,-1-1 0 0 0,1 0 0 0 0,0 0 0 0 0,0 0 0 0 0,0 0 0 0 0,0 0 0 0 0,0 0 0 0 0,-1 0 0 0 0,1 0 0 0 0,0 0 0 0 0,0 0 0 0 0,0 0 0 0 0,0 0 0 0 0,0 0 0 0 0,0 0 0 0 0,-1 0 0 0 0,1 0 0 0 0,-1 0 0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4773 7226 16383 0 0,'1'0'0'0'0,"2"0"0"0"0,2 0 0 0 0,1 0 0 0 0,2 0 0 0 0,-1 0 0 0 0,1 0 0 0 0,1 0 0 0 0,-1 0 0 0 0,0 0 0 0 0,0 0 0 0 0,0 0 0 0 0,0 0 0 0 0,0 0 0 0 0,0 0 0 0 0,0 0 0 0 0,0 0 0 0 0,-1 0 0 0 0,1 0 0 0 0,-1-1 0 0 0,-1-1 0 0 0,0 0 0 0 0,1 1 0 0 0,-1 0 0 0 0,2 0 0 0 0,-1 1 0 0 0,1-1 0 0 0,0-1 0 0 0,0 0 0 0 0,0 1 0 0 0,0 0 0 0 0,0 1 0 0 0,0-1 0 0 0,-1 1 0 0 0,3 0 0 0 0,-1 0 0 0 0,1-1 0 0 0,-1-1 0 0 0,0 1 0 0 0,-1-2 0 0 0,1 0 0 0 0,-1 1 0 0 0,-1 0 0 0 0,1 1 0 0 0,0 1 0 0 0,0-1 0 0 0,1 1 0 0 0,1 0 0 0 0,-1 0 0 0 0,0 1 0 0 0,0-3 0 0 0,1 1 0 0 0,0-1 0 0 0,1-1 0 0 0,0 1 0 0 0,0-1 0 0 0,-2 2 0 0 0,0-1 0 0 0,0 2 0 0 0,-1 0 0 0 0,0-1 0 0 0,0 2 0 0 0,0-1 0 0 0,-1 0 0 0 0,1 0 0 0 0,0 0 0 0 0,0 0 0 0 0,-1 0 0 0 0,1 0 0 0 0,0 0 0 0 0,0 0 0 0 0,0 0 0 0 0,0 0 0 0 0,0 0 0 0 0,0 0 0 0 0,-1 0 0 0 0,1 0 0 0 0,0 0 0 0 0,0 0 0 0 0,0 0 0 0 0,0 1 0 0 0,0 1 0 0 0,-1 0 0 0 0,1-1 0 0 0,0 0 0 0 0,-1 1 0 0 0,-1 0 0 0 0,0 0 0 0 0,-1 1 0 0 0,0-1 0 0 0,1 1 0 0 0,0-2 0 0 0,1 0 0 0 0,-1 1 0 0 0,0 0 0 0 0,0 0 0 0 0,0-1 0 0 0,1 0 0 0 0,1 0 0 0 0,-1 0 0 0 0,1 1 0 0 0,0 0 0 0 0,-1-1 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4773 7226 16383 0 0,'1'0'0'0'0,"2"0"0"0"0,2 0 0 0 0,1 0 0 0 0,2 0 0 0 0,-1 0 0 0 0,1 0 0 0 0,1 0 0 0 0,-1 0 0 0 0,0 0 0 0 0,0 0 0 0 0,0 0 0 0 0,0 0 0 0 0,0 0 0 0 0,0 0 0 0 0,0 0 0 0 0,0 0 0 0 0,-1 0 0 0 0,1 0 0 0 0,-1-1 0 0 0,-1-1 0 0 0,0 0 0 0 0,1 1 0 0 0,-1 0 0 0 0,2 0 0 0 0,-1 1 0 0 0,1-1 0 0 0,0-1 0 0 0,0 0 0 0 0,0 1 0 0 0,0 0 0 0 0,0 1 0 0 0,0-1 0 0 0,-1 1 0 0 0,3 0 0 0 0,-1 0 0 0 0,1-1 0 0 0,-1-1 0 0 0,0 1 0 0 0,-1-2 0 0 0,1 0 0 0 0,-1 1 0 0 0,-1 0 0 0 0,1 1 0 0 0,0 1 0 0 0,0-1 0 0 0,1 1 0 0 0,1 0 0 0 0,-1 0 0 0 0,0 1 0 0 0,0-3 0 0 0,1 1 0 0 0,0-1 0 0 0,1-1 0 0 0,0 1 0 0 0,0-1 0 0 0,-2 2 0 0 0,0-1 0 0 0,0 2 0 0 0,-1 0 0 0 0,0-1 0 0 0,0 2 0 0 0,0-1 0 0 0,-1 0 0 0 0,1 0 0 0 0,0 0 0 0 0,0 0 0 0 0,-1 0 0 0 0,1 0 0 0 0,0 0 0 0 0,0 0 0 0 0,0 0 0 0 0,0 0 0 0 0,0 0 0 0 0,0 0 0 0 0,-1 0 0 0 0,1 0 0 0 0,0 0 0 0 0,0 0 0 0 0,0 0 0 0 0,0 1 0 0 0,0 1 0 0 0,-1 0 0 0 0,1-1 0 0 0,0 0 0 0 0,-1 1 0 0 0,-1 0 0 0 0,0 0 0 0 0,-1 1 0 0 0,0-1 0 0 0,1 1 0 0 0,0-2 0 0 0,1 0 0 0 0,-1 1 0 0 0,0 0 0 0 0,0 0 0 0 0,0-1 0 0 0,1 0 0 0 0,1 0 0 0 0,-1 0 0 0 0,1 1 0 0 0,0 0 0 0 0,-1-1 0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1063 4562 16383 0 0,'2'0'0'0'0,"2"0"0"0"0,4 0 0 0 0,2 0 0 0 0,1 0 0 0 0,2 0 0 0 0,1 0 0 0 0,-2 0 0 0 0,0 0 0 0 0,0 0 0 0 0,-2 0 0 0 0,0 0 0 0 0,-1 0 0 0 0,-1 0 0 0 0,0 0 0 0 0,0 1 0 0 0,0 1 0 0 0,-1-1 0 0 0,1 1 0 0 0,0-1 0 0 0,0-1 0 0 0,-1 1 0 0 0,1-1 0 0 0,0 0 0 0 0,0 0 0 0 0,0 0 0 0 0,0 0 0 0 0,0 0 0 0 0,0 0 0 0 0,1 0 0 0 0,0-1 0 0 0,2 1 0 0 0,2 0 0 0 0,0 0 0 0 0,1 0 0 0 0,-2 0 0 0 0,-1 0 0 0 0,-1 0 0 0 0,-2 0 0 0 0,1 1 0 0 0,0-1 0 0 0,2 0 0 0 0,0 0 0 0 0,1 0 0 0 0,0 0 0 0 0,-1 0 0 0 0,-1 0 0 0 0,-1 0 0 0 0,0 0 0 0 0,-1 0 0 0 0,0 0 0 0 0,-1 0 0 0 0,1 0 0 0 0,0 0 0 0 0,1 0 0 0 0,0 0 0 0 0,2 0 0 0 0,0 0 0 0 0,0 0 0 0 0,-2 0 0 0 0,1 0 0 0 0,-2 0 0 0 0,0 0 0 0 0,0 0 0 0 0,0 0 0 0 0,0 0 0 0 0,0 0 0 0 0,-1 0 0 0 0,1 0 0 0 0,-1 1 0 0 0,-1 1 0 0 0,0-1 0 0 0,0 1 0 0 0,1-1 0 0 0,1-1 0 0 0,-1 1 0 0 0,-1 0 0 0 0,1 1 0 0 0,-1-1 0 0 0,0 1 0 0 0,1-1 0 0 0,1-1 0 0 0,1 0 0 0 0,0 1 0 0 0,1-1 0 0 0,-1 0 0 0 0,0-1 0 0 0,0 1 0 0 0,-1 0 0 0 0,0 0 0 0 0,1 0 0 0 0,1 0 0 0 0,-1 0 0 0 0,0 0 0 0 0,0 0 0 0 0,-1 0 0 0 0,1 0 0 0 0,-1 0 0 0 0,-1 0 0 0 0,1 0 0 0 0,0 0 0 0 0,0 0 0 0 0,0 0 0 0 0,0 0 0 0 0,-1 0 0 0 0,3 0 0 0 0,-1 0 0 0 0,1 0 0 0 0,-1 0 0 0 0,1 0 0 0 0,0 0 0 0 0,0 0 0 0 0,0 0 0 0 0,-1 0 0 0 0,-1 0 0 0 0,0 0 0 0 0,0 0 0 0 0,0 0 0 0 0,0 0 0 0 0,-1 0 0 0 0,1 0 0 0 0,0 0 0 0 0,0 0 0 0 0,0 0 0 0 0,-1 0 0 0 0,1 0 0 0 0,0 0 0 0 0,0 0 0 0 0,0 0 0 0 0,-2 0 0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1553 7626 16383 0 0,'2'0'0'0'0,"2"0"0"0"0,5-1 0 0 0,4-1 0 0 0,2 0 0 0 0,1-2 0 0 0,0 0 0 0 0,-2 0 0 0 0,-2 1 0 0 0,-2 1 0 0 0,-1 1 0 0 0,-1 0 0 0 0,0 1 0 0 0,1 0 0 0 0,0 0 0 0 0,0 0 0 0 0,0 0 0 0 0,0 1 0 0 0,-1-1 0 0 0,1 0 0 0 0,-1 0 0 0 0,-1 0 0 0 0,1-2 0 0 0,1 1 0 0 0,1-2 0 0 0,0-1 0 0 0,0 2 0 0 0,2 0 0 0 0,0 0 0 0 0,-1 2 0 0 0,0-1 0 0 0,-1 1 0 0 0,1 0 0 0 0,-1-1 0 0 0,-1 0 0 0 0,0-1 0 0 0,-1 1 0 0 0,0 0 0 0 0,0 0 0 0 0,0 1 0 0 0,-1 0 0 0 0,3 0 0 0 0,-1-2 0 0 0,1 1 0 0 0,0-1 0 0 0,1 1 0 0 0,-1 0 0 0 0,1 0 0 0 0,0 1 0 0 0,0 0 0 0 0,0 0 0 0 0,0 0 0 0 0,-1 0 0 0 0,-1 0 0 0 0,-1 0 0 0 0,0 0 0 0 0,2 0 0 0 0,-1 0 0 0 0,0 0 0 0 0,1 0 0 0 0,-2 0 0 0 0,1 0 0 0 0,-1 0 0 0 0,0 0 0 0 0,0 0 0 0 0,1 0 0 0 0,0 0 0 0 0,1 0 0 0 0,0 0 0 0 0,1 0 0 0 0,-1 0 0 0 0,0 0 0 0 0,-1 0 0 0 0,-1 0 0 0 0,0 0 0 0 0,0 0 0 0 0,0 0 0 0 0,0 0 0 0 0,1 0 0 0 0,0 0 0 0 0,0 2 0 0 0,-1-1 0 0 0,1 1 0 0 0,0-1 0 0 0,1 0 0 0 0,0 0 0 0 0,0-1 0 0 0,-1 0 0 0 0,0 2 0 0 0,1-1 0 0 0,0 1 0 0 0,0-1 0 0 0,-1 0 0 0 0,1 0 0 0 0,0-1 0 0 0,0 0 0 0 0,-1 0 0 0 0,0 0 0 0 0,1 1 0 0 0,-1 1 0 0 0,2 0 0 0 0,2-1 0 0 0,-1 0 0 0 0,-1 0 0 0 0,0-1 0 0 0,-2 0 0 0 0,0 0 0 0 0,-1 1 0 0 0,0 1 0 0 0,0 0 0 0 0,0-1 0 0 0,-2 1 0 0 0,-1 1 0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881 4828 16383 0 0,'4'0'0'0'0,"4"0"0"0"0,2 3 0 0 0,2 2 0 0 0,3 0 0 0 0,2-2 0 0 0,2 0 0 0 0,2-1 0 0 0,0-1 0 0 0,1-1 0 0 0,-3-4 0 0 0,-2-1 0 0 0,0 0 0 0 0,1 2 0 0 0,1 0 0 0 0,-3 1 0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1035 8061 16383 0 0,'4'0'0'0'0,"1"4"0"0"0,3 1 0 0 0,4-1 0 0 0,4 0 0 0 0,2-1 0 0 0,-1 2 0 0 0,0 1 0 0 0,0-1 0 0 0,1-1 0 0 0,-2 2 0 0 0,0 0 0 0 0,0-1 0 0 0,2-1 0 0 0,-3-1 0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16000 3498 16383 0 0,'4'0'0'0'0,"4"0"0"0"0,6 0 0 0 0,2 0 0 0 0,4 0 0 0 0,1 0 0 0 0,1 0 0 0 0,0 0 0 0 0,0 0 0 0 0,1 0 0 0 0,-1 0 0 0 0,-1 0 0 0 0,1 0 0 0 0,-1 0 0 0 0,-3 0 0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16154 3960 16383 0 0,'4'0'0'0'0,"1"3"0"0"0,3 2 0 0 0,4 0 0 0 0,4-2 0 0 0,-1 4 0 0 0,0-1 0 0 0,2 0 0 0 0,1-2 0 0 0,2-2 0 0 0,0 0 0 0 0,1-1 0 0 0,1-1 0 0 0,-1 0 0 0 0,1-1 0 0 0,0 1 0 0 0,-1 0 0 0 0,-3 3 0 0 0,-1 2 0 0 0,0-1 0 0 0,0 0 0 0 0,2-1 0 0 0,1-2 0 0 0,0 0 0 0 0,-2 0 0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16042 4492 16383 0 0,'4'0'0'0'0,"4"0"0"0"0,6 0 0 0 0,2 0 0 0 0,4 0 0 0 0,1 0 0 0 0,1 0 0 0 0,0 0 0 0 0,0 0 0 0 0,1 0 0 0 0,-1 0 0 0 0,-1 0 0 0 0,1 0 0 0 0,-1 0 0 0 0,1 0 0 0 0,-1 0 0 0 0,0 0 0 0 0,1 0 0 0 0,-1 0 0 0 0,0 0 0 0 0,1 0 0 0 0,-1 0 0 0 0,1 0 0 0 0,-1 0 0 0 0,4 0 0 0 0,1 0 0 0 0,0 0 0 0 0,-1 0 0 0 0,-1 0 0 0 0,-1 0 0 0 0,0 0 0 0 0,-2 0 0 0 0,1 0 0 0 0,-1 0 0 0 0,0 0 0 0 0,0 0 0 0 0,0 0 0 0 0,1 0 0 0 0,-1 0 0 0 0,0 0 0 0 0,1 0 0 0 0,-1 0 0 0 0,1 0 0 0 0,-1 0 0 0 0,0 0 0 0 0,1 0 0 0 0,-1 0 0 0 0,0 0 0 0 0,-3 3 0 0 0,-1 2 0 0 0,0 0 0 0 0,0-2 0 0 0,2 0 0 0 0,1-1 0 0 0,-3-1 0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16120 2651 16383 0 0,'4'0'0'0'0,"8"0"0"0"0,10 0 0 0 0,4-3 0 0 0,2-2 0 0 0,-1 0 0 0 0,-1 2 0 0 0,-1 0 0 0 0,-1 1 0 0 0,-2 1 0 0 0,0 1 0 0 0,-1 0 0 0 0,1 0 0 0 0,-1 1 0 0 0,0-1 0 0 0,0 0 0 0 0,0 0 0 0 0,1 0 0 0 0,-1 0 0 0 0,0 0 0 0 0,-7 0 0 0 0,-13 0 0 0 0,-10 0 0 0 0,-8 0 0 0 0,-4 0 0 0 0,-3 0 0 0 0,0 0 0 0 0,0 0 0 0 0,0 0 0 0 0,1 0 0 0 0,1 0 0 0 0,0 0 0 0 0,0 0 0 0 0,1 0 0 0 0,0 0 0 0 0,-1 0 0 0 0,1 0 0 0 0,0 0 0 0 0,0 0 0 0 0,-1 0 0 0 0,1 0 0 0 0,0 0 0 0 0,-1 0 0 0 0,1 0 0 0 0,-1 0 0 0 0,1 0 0 0 0,0 0 0 0 0,3 0 0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2281 5430 16383 0 0,'2'0'0'0'0,"1"0"0"0"0,4 0 0 0 0,4 0 0 0 0,2 0 0 0 0,4 0 0 0 0,1 0 0 0 0,-1 0 0 0 0,-3 0 0 0 0,-1 0 0 0 0,-2 1 0 0 0,-1 1 0 0 0,-1 2 0 0 0,-1-1 0 0 0,1 0 0 0 0,0 1 0 0 0,-1-1 0 0 0,1 0 0 0 0,-1-1 0 0 0,1-1 0 0 0,2 0 0 0 0,1-1 0 0 0,1 0 0 0 0,1 0 0 0 0,-1 0 0 0 0,0 0 0 0 0,-2-1 0 0 0,0 1 0 0 0,0 0 0 0 0,0 0 0 0 0,0 0 0 0 0,-1 0 0 0 0,0 0 0 0 0,0 0 0 0 0,-1 0 0 0 0,0 0 0 0 0,1 0 0 0 0,1 0 0 0 0,-1 0 0 0 0,1 0 0 0 0,-1 0 0 0 0,-1 0 0 0 0,1 0 0 0 0,-1 0 0 0 0,1 0 0 0 0,1 0 0 0 0,1 0 0 0 0,0 0 0 0 0,0 0 0 0 0,-1 0 0 0 0,0 0 0 0 0,-2 0 0 0 0,2 0 0 0 0,0 0 0 0 0,0 0 0 0 0,-1 0 0 0 0,0 0 0 0 0,-1 0 0 0 0,1 0 0 0 0,0 0 0 0 0,1 0 0 0 0,1 0 0 0 0,1 0 0 0 0,-2 0 0 0 0,0 0 0 0 0,0 0 0 0 0,-2 0 0 0 0,1 0 0 0 0,0 0 0 0 0,1 0 0 0 0,0 0 0 0 0,-1 0 0 0 0,0 0 0 0 0,-1 0 0 0 0,1 0 0 0 0,-1 0 0 0 0,-1 0 0 0 0,3 0 0 0 0,0 0 0 0 0,-1 0 0 0 0,1 0 0 0 0,-1 0 0 0 0,-1-1 0 0 0,0-1 0 0 0,0 0 0 0 0,0 0 0 0 0,0 1 0 0 0,0 0 0 0 0,0 1 0 0 0,0 0 0 0 0,-1 0 0 0 0,1 0 0 0 0,0 0 0 0 0,0 0 0 0 0,0 0 0 0 0,0 0 0 0 0,0 0 0 0 0,0 0 0 0 0,0 0 0 0 0,-1 0 0 0 0,0 0 0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3401 6693 16383 0 0,'2'0'0'0'0,"3"0"0"0"0,4 0 0 0 0,5 0 0 0 0,3 0 0 0 0,3 0 0 0 0,4-2 0 0 0,3 0 0 0 0,0 1 0 0 0,-4-1 0 0 0,-3-1 0 0 0,-5 1 0 0 0,-2-1 0 0 0,-3 2 0 0 0,-1 0 0 0 0,0 0 0 0 0,-1 1 0 0 0,0 0 0 0 0,2 0 0 0 0,0 0 0 0 0,1 0 0 0 0,-1 0 0 0 0,0 0 0 0 0,0 0 0 0 0,-1 0 0 0 0,0 0 0 0 0,0 0 0 0 0,0 0 0 0 0,0 0 0 0 0,1 0 0 0 0,1 0 0 0 0,-1 0 0 0 0,2 0 0 0 0,0 0 0 0 0,1 0 0 0 0,0 0 0 0 0,-1 0 0 0 0,-1 0 0 0 0,0 0 0 0 0,0 0 0 0 0,0 0 0 0 0,1 0 0 0 0,1 0 0 0 0,-2 0 0 0 0,0 0 0 0 0,0 0 0 0 0,0 0 0 0 0,0 0 0 0 0,0 0 0 0 0,-1 0 0 0 0,0 0 0 0 0,-1 0 0 0 0,1 0 0 0 0,-2 0 0 0 0,1 0 0 0 0,0 0 0 0 0,0 0 0 0 0,0 0 0 0 0,0 0 0 0 0,1 2 0 0 0,1 0 0 0 0,1 0 0 0 0,2-1 0 0 0,0 0 0 0 0,-1 0 0 0 0,-1-1 0 0 0,-1 0 0 0 0,-1 0 0 0 0,1 0 0 0 0,-1 0 0 0 0,1 0 0 0 0,1 0 0 0 0,0 0 0 0 0,-1 0 0 0 0,0 0 0 0 0,-1 0 0 0 0,-1 0 0 0 0,0 0 0 0 0,0 0 0 0 0,0 0 0 0 0,0 0 0 0 0,0 0 0 0 0,-2 2 0 0 0,0 0 0 0 0,0 0 0 0 0,0-1 0 0 0,1 0 0 0 0,0 0 0 0 0,1-1 0 0 0,-1 0 0 0 0,1 0 0 0 0,0 0 0 0 0,0 0 0 0 0,0 0 0 0 0,0 0 0 0 0,0 0 0 0 0,0 0 0 0 0,0 0 0 0 0,0 0 0 0 0,0 0 0 0 0,0 0 0 0 0,-1 0 0 0 0,1 0 0 0 0,0 0 0 0 0,0 0 0 0 0,0 0 0 0 0,1 0 0 0 0,1 1 0 0 0,0 2 0 0 0,0 0 0 0 0,-1 0 0 0 0,-1 1 0 0 0,0-2 0 0 0,0-1 0 0 0,0 0 0 0 0,0-1 0 0 0,-2 0 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1665 3568 16383 0 0,'2'0'0'0'0,"1"0"0"0"0,2 0 0 0 0,1 0 0 0 0,1 0 0 0 0,1 0 0 0 0,0 0 0 0 0,0 0 0 0 0,0 0 0 0 0,0 0 0 0 0,0 0 0 0 0,0 0 0 0 0,0 0 0 0 0,0 0 0 0 0,0 0 0 0 0,0 0 0 0 0,0 0 0 0 0,0 0 0 0 0,-1 0 0 0 0,1 0 0 0 0,0 0 0 0 0,0 0 0 0 0,0 0 0 0 0,0 0 0 0 0,-2 1 0 0 0,0 1 0 0 0,2 0 0 0 0,2-1 0 0 0,3 0 0 0 0,3-1 0 0 0,2 1 0 0 0,1-1 0 0 0,-2 0 0 0 0,-3 0 0 0 0,-1 1 0 0 0,-3 1 0 0 0,-1-1 0 0 0,-1 1 0 0 0,0-1 0 0 0,-1-1 0 0 0,1 1 0 0 0,-1-1 0 0 0,2 0 0 0 0,0 0 0 0 0,1 0 0 0 0,-1 0 0 0 0,0 0 0 0 0,-1-1 0 0 0,1 1 0 0 0,-1 0 0 0 0,0 0 0 0 0,-1 0 0 0 0,1 0 0 0 0,0 0 0 0 0,0 0 0 0 0,0 0 0 0 0,-1 0 0 0 0,1 0 0 0 0,0 0 0 0 0,-1 2 0 0 0,-1 0 0 0 0,0-1 0 0 0,0 1 0 0 0,3-1 0 0 0,0-1 0 0 0,0 1 0 0 0,0-1 0 0 0,0 0 0 0 0,-1 0 0 0 0,1 0 0 0 0,0-1 0 0 0,1 1 0 0 0,-1 0 0 0 0,1 0 0 0 0,-2 0 0 0 0,1 2 0 0 0,-1-1 0 0 0,0 1 0 0 0,0-1 0 0 0,0 0 0 0 0,-1 0 0 0 0,1-1 0 0 0,0 1 0 0 0,0-1 0 0 0,1-1 0 0 0,1 1 0 0 0,-1 0 0 0 0,0 0 0 0 0,0 0 0 0 0,0 0 0 0 0,-1 0 0 0 0,0 0 0 0 0,1 0 0 0 0,1 0 0 0 0,-1 0 0 0 0,0 0 0 0 0,1 0 0 0 0,1 0 0 0 0,-1 0 0 0 0,-1 0 0 0 0,0 0 0 0 0,-1 0 0 0 0,0 0 0 0 0,0 0 0 0 0,0 0 0 0 0,0 0 0 0 0,0 0 0 0 0,-1 0 0 0 0,1 0 0 0 0,0 0 0 0 0,0 0 0 0 0,0 0 0 0 0,0 0 0 0 0,-1 0 0 0 0,1 0 0 0 0,0 0 0 0 0,0 0 0 0 0,0 0 0 0 0,0 0 0 0 0,0 0 0 0 0,-1 0 0 0 0,1 0 0 0 0,0 0 0 0 0,0 0 0 0 0,0 0 0 0 0,0 0 0 0 0,0 0 0 0 0,0 0 0 0 0,-1 0 0 0 0,1 0 0 0 0,0 0 0 0 0,0 0 0 0 0,0 0 0 0 0,0 0 0 0 0,0 0 0 0 0,0 0 0 0 0,-1 0 0 0 0,1 0 0 0 0,0 0 0 0 0,0 0 0 0 0,0 0 0 0 0,0 0 0 0 0,0 0 0 0 0,-1 0 0 0 0,1 0 0 0 0,0 0 0 0 0,0 0 0 0 0,0 0 0 0 0,0 0 0 0 0,0 0 0 0 0,0 0 0 0 0,1 0 0 0 0,0 0 0 0 0,2 0 0 0 0,0 0 0 0 0,0 0 0 0 0,-1 0 0 0 0,-1 0 0 0 0,-1 0 0 0 0,1 0 0 0 0,-1 0 0 0 0,-1 0 0 0 0,1 0 0 0 0,0 0 0 0 0,0 0 0 0 0,-1 0 0 0 0,1 0 0 0 0,0 0 0 0 0,0 0 0 0 0,0 0 0 0 0,0 0 0 0 0,0 0 0 0 0,-1 0 0 0 0,1 0 0 0 0,0 0 0 0 0,0 0 0 0 0,0 0 0 0 0,0 0 0 0 0,0 0 0 0 0,-1 0 0 0 0,1 0 0 0 0,0 0 0 0 0,0 0 0 0 0,1 0 0 0 0,1 0 0 0 0,0 0 0 0 0,-1 0 0 0 0,0 0 0 0 0,-1 0 0 0 0,0 0 0 0 0,0 0 0 0 0,0 0 0 0 0,-1 2 0 0 0,-1-1 0 0 0,0 1 0 0 0,0-1 0 0 0,0 2 0 0 0,-1-1 0 0 0,1 0 0 0 0,-1 0 0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4479 7062 16383 0 0,'0'-1'0'0'0,"3"-1"0"0"0,6 0 0 0 0,4 0 0 0 0,4 1 0 0 0,4 0 0 0 0,2 1 0 0 0,2 0 0 0 0,-1 0 0 0 0,-3 0 0 0 0,-4 0 0 0 0,-3 0 0 0 0,-2 0 0 0 0,-3 0 0 0 0,0 0 0 0 0,-1 0 0 0 0,1 0 0 0 0,-1 0 0 0 0,0 0 0 0 0,1 0 0 0 0,-1 0 0 0 0,3 0 0 0 0,0 0 0 0 0,1 0 0 0 0,0 0 0 0 0,0 0 0 0 0,-1 0 0 0 0,0 0 0 0 0,-1 0 0 0 0,-1 0 0 0 0,0 0 0 0 0,0 0 0 0 0,-1 0 0 0 0,1 0 0 0 0,0 0 0 0 0,0 0 0 0 0,0 0 0 0 0,-1 0 0 0 0,1 0 0 0 0,0 0 0 0 0,0 0 0 0 0,0 0 0 0 0,1 0 0 0 0,1 0 0 0 0,0 0 0 0 0,0 0 0 0 0,-2 0 0 0 0,1 0 0 0 0,-1 0 0 0 0,0 0 0 0 0,0 0 0 0 0,0 0 0 0 0,0 0 0 0 0,0 2 0 0 0,0 0 0 0 0,-1 0 0 0 0,3-1 0 0 0,0 0 0 0 0,-1 0 0 0 0,1-1 0 0 0,-1 1 0 0 0,1-1 0 0 0,0-1 0 0 0,0 1 0 0 0,1 0 0 0 0,0 0 0 0 0,0 0 0 0 0,-2 0 0 0 0,0 0 0 0 0,0 0 0 0 0,-1 0 0 0 0,0 0 0 0 0,1 0 0 0 0,3 0 0 0 0,1 0 0 0 0,2 0 0 0 0,-1 0 0 0 0,-1 0 0 0 0,-1 0 0 0 0,-2 0 0 0 0,-1 0 0 0 0,1 0 0 0 0,0 0 0 0 0,1 0 0 0 0,1 0 0 0 0,2 0 0 0 0,0 0 0 0 0,0 0 0 0 0,1 0 0 0 0,-1 0 0 0 0,-1 0 0 0 0,-1 0 0 0 0,0 0 0 0 0,0 0 0 0 0,0 0 0 0 0,-2 0 0 0 0,0 0 0 0 0,1 0 0 0 0,-1 0 0 0 0,0 0 0 0 0,1 0 0 0 0,0 0 0 0 0,-1 0 0 0 0,0 0 0 0 0,-1 0 0 0 0,0 0 0 0 0,-1 0 0 0 0,0 0 0 0 0,-1 0 0 0 0,1 0 0 0 0,1 0 0 0 0,3 0 0 0 0,-1 0 0 0 0,1 0 0 0 0,0 0 0 0 0,0 0 0 0 0,-2 0 0 0 0,0 0 0 0 0,-1 0 0 0 0,0 0 0 0 0,-1 0 0 0 0,1 0 0 0 0,1 0 0 0 0,0 0 0 0 0,-1 0 0 0 0,0 0 0 0 0,-1 0 0 0 0,1 0 0 0 0,-1 0 0 0 0,0 0 0 0 0,-1 0 0 0 0,1 0 0 0 0,0 0 0 0 0,0 0 0 0 0,0 0 0 0 0,0 0 0 0 0,-1 0 0 0 0,1 0 0 0 0,0 0 0 0 0,0 0 0 0 0,0 0 0 0 0,0 0 0 0 0,0 0 0 0 0,0 0 0 0 0,0 0 0 0 0,0 0 0 0 0,-1 2 0 0 0,1 0 0 0 0,0 0 0 0 0,0-1 0 0 0,0 0 0 0 0,0 0 0 0 0,0-1 0 0 0,0 0 0 0 0,0 0 0 0 0,-2 0 0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3793 6717 16383 0 0,'2'0'0'0'0,"4"0"0"0"0,8 0 0 0 0,8 0 0 0 0,4 0 0 0 0,3 0 0 0 0,4 0 0 0 0,-2 0 0 0 0,-5 0 0 0 0,-2 0 0 0 0,-3 0 0 0 0,-4 0 0 0 0,-1 0 0 0 0,-2 0 0 0 0,-2 0 0 0 0,-1 0 0 0 0,-1 0 0 0 0,-1 0 0 0 0,-1 0 0 0 0,1 0 0 0 0,-1 0 0 0 0,1 0 0 0 0,1 0 0 0 0,1 0 0 0 0,-1 0 0 0 0,1 0 0 0 0,-1 0 0 0 0,-1 0 0 0 0,1 0 0 0 0,-1 0 0 0 0,0 0 0 0 0,1 0 0 0 0,1 0 0 0 0,1 0 0 0 0,2 0 0 0 0,0 0 0 0 0,-1 0 0 0 0,-1 0 0 0 0,-1 0 0 0 0,-1 0 0 0 0,-1 0 0 0 0,0 0 0 0 0,0 0 0 0 0,1 0 0 0 0,0 0 0 0 0,1 0 0 0 0,-1 0 0 0 0,0 0 0 0 0,0 0 0 0 0,-1 0 0 0 0,0 0 0 0 0,0 2 0 0 0,1 0 0 0 0,1 0 0 0 0,0-1 0 0 0,-1 1 0 0 0,0-2 0 0 0,0 1 0 0 0,-1-1 0 0 0,0 0 0 0 0,0 0 0 0 0,-2 1 0 0 0,0 1 0 0 0,0 0 0 0 0,0-1 0 0 0,1 0 0 0 0,0 0 0 0 0,1 0 0 0 0,-1-1 0 0 0,1 0 0 0 0,2 0 0 0 0,0 0 0 0 0,1-1 0 0 0,1 1 0 0 0,0 0 0 0 0,0 0 0 0 0,0 0 0 0 0,-2 0 0 0 0,-1 0 0 0 0,0 0 0 0 0,1 0 0 0 0,1 0 0 0 0,4 0 0 0 0,1 0 0 0 0,5 0 0 0 0,3-1 0 0 0,0-1 0 0 0,0 0 0 0 0,-2 0 0 0 0,-3 1 0 0 0,-2 1 0 0 0,-4-1 0 0 0,0 1 0 0 0,-2 0 0 0 0,1 0 0 0 0,-1 0 0 0 0,-1 0 0 0 0,0 0 0 0 0,-1 0 0 0 0,-1 0 0 0 0,0 0 0 0 0,1 0 0 0 0,1 0 0 0 0,0 0 0 0 0,-1 0 0 0 0,0 0 0 0 0,0 0 0 0 0,-1 0 0 0 0,1 0 0 0 0,1 0 0 0 0,0 0 0 0 0,1 0 0 0 0,0 0 0 0 0,-1 0 0 0 0,0 0 0 0 0,-1 0 0 0 0,0 0 0 0 0,-1 0 0 0 0,0 0 0 0 0,0 0 0 0 0,-1 0 0 0 0,1 0 0 0 0,0 0 0 0 0,0 0 0 0 0,0 0 0 0 0,-1 0 0 0 0,1 0 0 0 0,0 0 0 0 0,0 0 0 0 0,0 0 0 0 0,0 0 0 0 0,0 0 0 0 0,0 0 0 0 0,0 0 0 0 0,-1 0 0 0 0,1 0 0 0 0,0 0 0 0 0,-1 0 0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9267 7571 16383 0 0,'1'0'0'0'0,"3"0"0"0"0,1 0 0 0 0,2 0 0 0 0,1 0 0 0 0,1 0 0 0 0,2 0 0 0 0,0 0 0 0 0,0 0 0 0 0,0 0 0 0 0,-1 0 0 0 0,0 0 0 0 0,-1 0 0 0 0,0 0 0 0 0,0 0 0 0 0,0 0 0 0 0,0 0 0 0 0,0 0 0 0 0,-1 0 0 0 0,1 0 0 0 0,0 0 0 0 0,0 0 0 0 0,0 0 0 0 0,0 0 0 0 0,0 0 0 0 0,0 0 0 0 0,0 0 0 0 0,-1 0 0 0 0,1 0 0 0 0,0 0 0 0 0,0 0 0 0 0,0 0 0 0 0,1 0 0 0 0,1 0 0 0 0,0 0 0 0 0,0 0 0 0 0,-1 0 0 0 0,-1 0 0 0 0,0 0 0 0 0,0 0 0 0 0,0 0 0 0 0,0 0 0 0 0,0 0 0 0 0,0 0 0 0 0,1 0 0 0 0,1 0 0 0 0,0 0 0 0 0,-1 0 0 0 0,0 0 0 0 0,0 0 0 0 0,-1 0 0 0 0,0 0 0 0 0,0 0 0 0 0,1 0 0 0 0,1 0 0 0 0,1 0 0 0 0,1 0 0 0 0,-1 0 0 0 0,-1 0 0 0 0,-1 0 0 0 0,0 0 0 0 0,-1 0 0 0 0,1 0 0 0 0,3 0 0 0 0,-1 0 0 0 0,1 0 0 0 0,-2 0 0 0 0,0 0 0 0 0,-1 0 0 0 0,0 0 0 0 0,1 0 0 0 0,2 0 0 0 0,-1 0 0 0 0,0 0 0 0 0,0 0 0 0 0,1 0 0 0 0,0 0 0 0 0,-1 0 0 0 0,2 0 0 0 0,-1 0 0 0 0,1 0 0 0 0,0 0 0 0 0,0 0 0 0 0,1 0 0 0 0,0 0 0 0 0,0 0 0 0 0,-2 0 0 0 0,-1 0 0 0 0,-2 0 0 0 0,0 0 0 0 0,1 0 0 0 0,0 0 0 0 0,1 0 0 0 0,0 0 0 0 0,0 0 0 0 0,-1 0 0 0 0,-1 0 0 0 0,-1 0 0 0 0,1 0 0 0 0,-1 0 0 0 0,-1 0 0 0 0,1 0 0 0 0,0 0 0 0 0,0 0 0 0 0,-1 0 0 0 0,1 0 0 0 0,0 0 0 0 0,0 0 0 0 0,0 0 0 0 0,0 0 0 0 0,1 0 0 0 0,1 0 0 0 0,0 0 0 0 0,-1 0 0 0 0,0 0 0 0 0,0 0 0 0 0,-1 0 0 0 0,0 0 0 0 0,0 0 0 0 0,0 0 0 0 0,0 0 0 0 0,0 0 0 0 0,-1 0 0 0 0,3 0 0 0 0,0 0 0 0 0,-1 0 0 0 0,1 0 0 0 0,-1 0 0 0 0,-1 0 0 0 0,1 0 0 0 0,-1 0 0 0 0,0 0 0 0 0,-2 2 0 0 0,0 0 0 0 0,0 0 0 0 0,0-1 0 0 0,1 1 0 0 0,0 0 0 0 0,0 0 0 0 0,3 0 0 0 0,0 0 0 0 0,-1-1 0 0 0,1-1 0 0 0,-1 1 0 0 0,0-1 0 0 0,-1 0 0 0 0,0 0 0 0 0,0-1 0 0 0,0 1 0 0 0,0 0 0 0 0,-1 0 0 0 0,1 0 0 0 0,0 0 0 0 0,0 0 0 0 0,0 0 0 0 0,0 0 0 0 0,0 0 0 0 0,-2 2 0 0 0,0 0 0 0 0,-2 1 0 0 0,-1 1 0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39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7747 2522 16383 0 0,'2'0'0'0'0,"0"0"0"0"0,2 0 0 0 0,1 0 0 0 0,1 0 0 0 0,1 0 0 0 0,0 0 0 0 0,0 0 0 0 0,0 0 0 0 0,-1 0 0 0 0,1 0 0 0 0,0 0 0 0 0,0 0 0 0 0,-1 0 0 0 0,1-1 0 0 0,-1 0 0 0 0,2-2 0 0 0,0 1 0 0 0,1-2 0 0 0,1 1 0 0 0,-1-1 0 0 0,-1 1 0 0 0,0 1 0 0 0,-1 0 0 0 0,-1 0 0 0 0,-1 0 0 0 0,0 0 0 0 0,-2 1 0 0 0,-3 0 0 0 0,-2 1 0 0 0,-2 0 0 0 0,-1 0 0 0 0,-2 0 0 0 0,0 0 0 0 0,0 0 0 0 0,0 0 0 0 0,-1 0 0 0 0,-1 0 0 0 0,1 0 0 0 0,0 0 0 0 0,1 0 0 0 0,0 0 0 0 0,0 0 0 0 0,0 1 0 0 0,0 1 0 0 0,1-1 0 0 0,-1 0 0 0 0,1 0 0 0 0,-2 0 0 0 0,0-1 0 0 0,0 0 0 0 0,0 0 0 0 0,1 0 0 0 0,0 0 0 0 0,0 1 0 0 0,0 1 0 0 0,1-1 0 0 0,-1 0 0 0 0,0 0 0 0 0,1-1 0 0 0,-1 1 0 0 0,1-1 0 0 0,0 1 0 0 0,1 0 0 0 0,0 1 0 0 0,-1-1 0 0 0,1 0 0 0 0,-1-1 0 0 0,-1 0 0 0 0,2 2 0 0 0,2-1 0 0 0,3 2 0 0 0,3-1 0 0 0,2 0 0 0 0,3 1 0 0 0,0 0 0 0 0,1 0 0 0 0,0 0 0 0 0,2-1 0 0 0,0 0 0 0 0,1-1 0 0 0,-1-1 0 0 0,2 0 0 0 0,-1 0 0 0 0,0 0 0 0 0,0 0 0 0 0,1 0 0 0 0,-2 0 0 0 0,0 0 0 0 0,-2 0 0 0 0,0 0 0 0 0,0 0 0 0 0,0 0 0 0 0,0 0 0 0 0,1 0 0 0 0,-1 0 0 0 0,0 0 0 0 0,-1 0 0 0 0,1 0 0 0 0,0 0 0 0 0,-1 0 0 0 0,0 0 0 0 0,-1 0 0 0 0,0 0 0 0 0,0 0 0 0 0,-1 0 0 0 0,2 0 0 0 0,0 0 0 0 0,0 0 0 0 0,1 0 0 0 0,0 0 0 0 0,-1-2 0 0 0,0 1 0 0 0,0 0 0 0 0,-1-1 0 0 0,0 2 0 0 0,0-1 0 0 0,-1 0 0 0 0,1-1 0 0 0,-1 0 0 0 0,1-1 0 0 0,-1 1 0 0 0,1 0 0 0 0,-1 1 0 0 0,1 1 0 0 0,0-1 0 0 0,-1 0 0 0 0,1 0 0 0 0,-1-1 0 0 0,1 1 0 0 0,1 1 0 0 0,0-1 0 0 0,0 1 0 0 0,0 0 0 0 0,-1 0 0 0 0,0 0 0 0 0,0 0 0 0 0,0 0 0 0 0,-1 0 0 0 0,1 0 0 0 0,0 0 0 0 0,-1 0 0 0 0,2 0 0 0 0,0 0 0 0 0,1 0 0 0 0,0 0 0 0 0,0 0 0 0 0,1 0 0 0 0,-1 0 0 0 0,1 0 0 0 0,-1 0 0 0 0,0 0 0 0 0,0 0 0 0 0,2 0 0 0 0,0 0 0 0 0,0 0 0 0 0,0 0 0 0 0,-1 0 0 0 0,0 0 0 0 0,-1 0 0 0 0,-1 1 0 0 0,1 1 0 0 0,0-1 0 0 0,1 0 0 0 0,1 0 0 0 0,0 0 0 0 0,-1-1 0 0 0,0 0 0 0 0,-2 1 0 0 0,-1 1 0 0 0,1 0 0 0 0,0 1 0 0 0,1-1 0 0 0,0 0 0 0 0,0-1 0 0 0,-1 0 0 0 0,0 1 0 0 0,-1 0 0 0 0,0-1 0 0 0,-1-1 0 0 0,1 1 0 0 0,0-1 0 0 0,-1 1 0 0 0,1 1 0 0 0,-1-1 0 0 0,1 0 0 0 0,-1 0 0 0 0,1-1 0 0 0,0 0 0 0 0,-1 0 0 0 0,1 0 0 0 0,-1 0 0 0 0,1 0 0 0 0,0 0 0 0 0,-1 0 0 0 0,1 0 0 0 0,-1 0 0 0 0,1 0 0 0 0,-1-1 0 0 0,-1 0 0 0 0,0-1 0 0 0,0 1 0 0 0,1-1 0 0 0,0 0 0 0 0,1 0 0 0 0,-2 0 0 0 0,0 0 0 0 0,0 0 0 0 0,0-1 0 0 0,-1 1 0 0 0,0-1 0 0 0,-2 0 0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9120 4226 16383 0 0,'0'1'0'0'0,"-1"0"0"0"0,-2 1 0 0 0,-1-1 0 0 0,-1 0 0 0 0,-1-1 0 0 0,0 2 0 0 0,-1-1 0 0 0,0 1 0 0 0,0-1 0 0 0,0-1 0 0 0,0 1 0 0 0,1-1 0 0 0,-1 0 0 0 0,1 1 0 0 0,1 1 0 0 0,0-1 0 0 0,0 0 0 0 0,-1 0 0 0 0,0-1 0 0 0,-1 1 0 0 0,1-1 0 0 0,-1 0 0 0 0,1 0 0 0 0,-1 0 0 0 0,1 1 0 0 0,1 0 0 0 0,0 1 0 0 0,0-1 0 0 0,-1 0 0 0 0,0-1 0 0 0,-1 0 0 0 0,1 0 0 0 0,-1 0 0 0 0,0 0 0 0 0,1 0 0 0 0,-1 0 0 0 0,0 0 0 0 0,1 0 0 0 0,-1 0 0 0 0,1 0 0 0 0,1 0 0 0 0,4 0 0 0 0,5 1 0 0 0,5 1 0 0 0,3-1 0 0 0,3 0 0 0 0,2 1 0 0 0,-2 0 0 0 0,-1 0 0 0 0,-1-1 0 0 0,-1 0 0 0 0,-1-1 0 0 0,-1 1 0 0 0,0-1 0 0 0,-2 0 0 0 0,0 0 0 0 0,0 0 0 0 0,-2-1 0 0 0,1 1 0 0 0,0 0 0 0 0,-1 0 0 0 0,2 0 0 0 0,0 0 0 0 0,1 0 0 0 0,1 0 0 0 0,0 0 0 0 0,0 0 0 0 0,-1 0 0 0 0,-1 0 0 0 0,-1 0 0 0 0,0 0 0 0 0,0 0 0 0 0,-1 0 0 0 0,1 0 0 0 0,0-1 0 0 0,3 0 0 0 0,0-1 0 0 0,2 1 0 0 0,0-1 0 0 0,0 0 0 0 0,0 0 0 0 0,-1 0 0 0 0,0 0 0 0 0,-1 0 0 0 0,-1 1 0 0 0,1-1 0 0 0,-1 0 0 0 0,0 0 0 0 0,1 1 0 0 0,-2 0 0 0 0,0 1 0 0 0,0 0 0 0 0,-1-1 0 0 0,0 2 0 0 0,0-1 0 0 0,1-1 0 0 0,0-1 0 0 0,0 1 0 0 0,-1 0 0 0 0,0 0 0 0 0,0 0 0 0 0,0 1 0 0 0,0 0 0 0 0,-1 0 0 0 0,1 0 0 0 0,-1 0 0 0 0,1 0 0 0 0,-1 0 0 0 0,1 0 0 0 0,0 0 0 0 0,-1 0 0 0 0,1 0 0 0 0,-1 0 0 0 0,1 0 0 0 0,0 0 0 0 0,-1 0 0 0 0,1 0 0 0 0,0 0 0 0 0,-1 0 0 0 0,2 0 0 0 0,0 0 0 0 0,0 0 0 0 0,0 1 0 0 0,-1 1 0 0 0,1-1 0 0 0,1 0 0 0 0,-1 0 0 0 0,0 0 0 0 0,-1-1 0 0 0,0 0 0 0 0,0 0 0 0 0,0 0 0 0 0,-1 0 0 0 0,1 1 0 0 0,-1 1 0 0 0,1-1 0 0 0,1 0 0 0 0,0 0 0 0 0,0-1 0 0 0,-1 1 0 0 0,1-1 0 0 0,-1 0 0 0 0,0 0 0 0 0,0 1 0 0 0,-1 0 0 0 0,1 1 0 0 0,-1 0 0 0 0,2 0 0 0 0,0 0 0 0 0,0-1 0 0 0,0 0 0 0 0,-1 0 0 0 0,0-1 0 0 0,0 0 0 0 0,0 0 0 0 0,0 1 0 0 0,-1 1 0 0 0,1-1 0 0 0,-1 0 0 0 0,1 0 0 0 0,-1-1 0 0 0,1 1 0 0 0,0-1 0 0 0,-1 0 0 0 0,1 0 0 0 0,-1 0 0 0 0,1-1 0 0 0,0 1 0 0 0,-1 0 0 0 0,1 0 0 0 0,0 0 0 0 0,-1 0 0 0 0,1 0 0 0 0,-2-1 0 0 0,-1 0 0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8245 5994 16383 0 0,'1'0'0'0'0,"2"0"0"0"0,1 0 0 0 0,2 0 0 0 0,3 0 0 0 0,1 0 0 0 0,3 0 0 0 0,2 0 0 0 0,0 0 0 0 0,-2-2 0 0 0,-1 1 0 0 0,-4-1 0 0 0,-5 1 0 0 0,-3 1 0 0 0,-4-1 0 0 0,-1 1 0 0 0,-2 0 0 0 0,-1 0 0 0 0,1 0 0 0 0,0 0 0 0 0,-1 0 0 0 0,2 1 0 0 0,1 1 0 0 0,1 0 0 0 0,0 1 0 0 0,-1-1 0 0 0,0 0 0 0 0,1 0 0 0 0,3 0 0 0 0,4 0 0 0 0,7-1 0 0 0,5 0 0 0 0,4-1 0 0 0,1 0 0 0 0,0 0 0 0 0,-1 0 0 0 0,-3 0 0 0 0,0 0 0 0 0,-1 0 0 0 0,-1 0 0 0 0,1 0 0 0 0,-1 0 0 0 0,-1 0 0 0 0,0 0 0 0 0,-2 0 0 0 0,-1 0 0 0 0,0 0 0 0 0,1-1 0 0 0,0-1 0 0 0,1 1 0 0 0,0 0 0 0 0,1-1 0 0 0,1-2 0 0 0,1 1 0 0 0,0 1 0 0 0,-2-1 0 0 0,0 0 0 0 0,-1-1 0 0 0,1 2 0 0 0,-2-1 0 0 0,0 1 0 0 0,1-2 0 0 0,0 1 0 0 0,0 0 0 0 0,0 1 0 0 0,-1 1 0 0 0,0 0 0 0 0,-2 0 0 0 0,0-1 0 0 0,-2 1 0 0 0,0 0 0 0 0,1 0 0 0 0,0 1 0 0 0,0 0 0 0 0,0-2 0 0 0,-1 1 0 0 0,0 0 0 0 0,0-1 0 0 0,-1 2 0 0 0,1-1 0 0 0,-1 1 0 0 0,1 0 0 0 0,1 0 0 0 0,1 0 0 0 0,0 0 0 0 0,2 0 0 0 0,-1 0 0 0 0,-1 0 0 0 0,0 0 0 0 0,-2 0 0 0 0,1 0 0 0 0,-1 0 0 0 0,-1 0 0 0 0,2 1 0 0 0,0 1 0 0 0,0-1 0 0 0,-1 2 0 0 0,1-1 0 0 0,0 1 0 0 0,0 0 0 0 0,-1 0 0 0 0,-1 0 0 0 0,0 0 0 0 0,0-1 0 0 0,0 0 0 0 0,2 0 0 0 0,-1-1 0 0 0,1 1 0 0 0,0-2 0 0 0,0 1 0 0 0,1-1 0 0 0,-1 0 0 0 0,0 0 0 0 0,0 0 0 0 0,0-1 0 0 0,0 1 0 0 0,0 0 0 0 0,0 0 0 0 0,0 0 0 0 0,-1 0 0 0 0,-1 0 0 0 0,1 0 0 0 0,0 0 0 0 0,-1 0 0 0 0,1 0 0 0 0,-1 0 0 0 0,1 0 0 0 0,-1 0 0 0 0,1 0 0 0 0,0 0 0 0 0,-1 0 0 0 0,1 0 0 0 0,-1 0 0 0 0,1 0 0 0 0,0 0 0 0 0,-1 0 0 0 0,0 0 0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9675 7848 16383 0 0,'0'-1'0'0'0,"1"-2"0"0"0,1-1 0 0 0,3-1 0 0 0,4 0 0 0 0,2 0 0 0 0,1 1 0 0 0,-2 0 0 0 0,-1 0 0 0 0,-1 2 0 0 0,-1 0 0 0 0,0 1 0 0 0,-1 1 0 0 0,0 0 0 0 0,1 0 0 0 0,-1 0 0 0 0,-3 0 0 0 0,-5 0 0 0 0,-5 0 0 0 0,-4 0 0 0 0,-1 0 0 0 0,-2 2 0 0 0,1-1 0 0 0,1 1 0 0 0,2-1 0 0 0,1 0 0 0 0,3 0 0 0 0,0 1 0 0 0,1-1 0 0 0,0 1 0 0 0,-1-1 0 0 0,0 1 0 0 0,1 1 0 0 0,1 0 0 0 0,-2-1 0 0 0,1 0 0 0 0,-1-1 0 0 0,0-1 0 0 0,0 0 0 0 0,-1 0 0 0 0,1 2 0 0 0,1-1 0 0 0,2 0 0 0 0,3 0 0 0 0,3 0 0 0 0,4-1 0 0 0,3 1 0 0 0,3-1 0 0 0,1 0 0 0 0,2 0 0 0 0,1 0 0 0 0,-1 0 0 0 0,0 0 0 0 0,0 0 0 0 0,-1 0 0 0 0,0 0 0 0 0,0 0 0 0 0,-1 0 0 0 0,-1 0 0 0 0,1-2 0 0 0,-1 1 0 0 0,-1-1 0 0 0,-2 1 0 0 0,0 1 0 0 0,-2-1 0 0 0,0 1 0 0 0,0 0 0 0 0,0 0 0 0 0,0 0 0 0 0,1 0 0 0 0,-1 0 0 0 0,0 0 0 0 0,0 0 0 0 0,-1 0 0 0 0,0 0 0 0 0,-1 0 0 0 0,1 0 0 0 0,-1 0 0 0 0,1 0 0 0 0,-1 0 0 0 0,2 0 0 0 0,0 0 0 0 0,0 0 0 0 0,0 0 0 0 0,-1 0 0 0 0,2 0 0 0 0,-1 0 0 0 0,1 0 0 0 0,0 0 0 0 0,-1-1 0 0 0,-1-1 0 0 0,-1 1 0 0 0,1 0 0 0 0,1 0 0 0 0,-1 0 0 0 0,2 1 0 0 0,0 0 0 0 0,0 0 0 0 0,2 0 0 0 0,-1 0 0 0 0,0 0 0 0 0,-1 0 0 0 0,-1 0 0 0 0,0 0 0 0 0,1 0 0 0 0,-1 0 0 0 0,-1 0 0 0 0,1 0 0 0 0,-1 0 0 0 0,-1 0 0 0 0,2 0 0 0 0,0 0 0 0 0,0 0 0 0 0,0 0 0 0 0,-1 0 0 0 0,0 0 0 0 0,0 0 0 0 0,0 0 0 0 0,-1 0 0 0 0,1 0 0 0 0,0 0 0 0 0,-1 0 0 0 0,1 0 0 0 0,-1 0 0 0 0,2 0 0 0 0,0 0 0 0 0,0 0 0 0 0,0 0 0 0 0,-1 0 0 0 0,0 0 0 0 0,0 0 0 0 0,0 0 0 0 0,0 0 0 0 0,-1 0 0 0 0,1 0 0 0 0,-1 0 0 0 0,1 0 0 0 0,-1 0 0 0 0,1 0 0 0 0,0 0 0 0 0,-1 0 0 0 0,1 0 0 0 0,-1 0 0 0 0,1 0 0 0 0,0 0 0 0 0,-1 0 0 0 0,1 0 0 0 0,0 0 0 0 0,-1 0 0 0 0,1 0 0 0 0,-1 0 0 0 0,1 0 0 0 0,0 0 0 0 0,-1 0 0 0 0,1 0 0 0 0,-1 0 0 0 0,1 0 0 0 0,0 0 0 0 0,-1 0 0 0 0,1 0 0 0 0,0 0 0 0 0,-1 0 0 0 0,1 0 0 0 0,-1 0 0 0 0,1 0 0 0 0,0 0 0 0 0,-1 0 0 0 0,1 0 0 0 0,-1 0 0 0 0,2 0 0 0 0,0 0 0 0 0,0 0 0 0 0,-1 0 0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12989 6172 16383 0 0,'0'1'0'0'0,"-1"0"0"0"0,0 1 0 0 0,3-1 0 0 0,0 0 0 0 0,4-1 0 0 0,2 0 0 0 0,4 0 0 0 0,1 0 0 0 0,2 0 0 0 0,0 0 0 0 0,0 0 0 0 0,-2 0 0 0 0,-2 0 0 0 0,-2 0 0 0 0,0 0 0 0 0,0 0 0 0 0,0 0 0 0 0,1 0 0 0 0,0 0 0 0 0,-1 0 0 0 0,0 0 0 0 0,0 0 0 0 0,0 0 0 0 0,0 0 0 0 0,2 0 0 0 0,-1 0 0 0 0,0 0 0 0 0,1 0 0 0 0,-2 0 0 0 0,1 0 0 0 0,0 0 0 0 0,0 0 0 0 0,-1 0 0 0 0,1 0 0 0 0,-1 0 0 0 0,1 0 0 0 0,1 0 0 0 0,-1 0 0 0 0,2 0 0 0 0,-1 0 0 0 0,0 0 0 0 0,0 0 0 0 0,0 0 0 0 0,1 0 0 0 0,-1 0 0 0 0,-1 0 0 0 0,-1 0 0 0 0,0 1 0 0 0,0 1 0 0 0,0-1 0 0 0,1 0 0 0 0,2 0 0 0 0,0 0 0 0 0,0-1 0 0 0,0 0 0 0 0,0 0 0 0 0,-1 0 0 0 0,-1 1 0 0 0,-1 0 0 0 0,1 1 0 0 0,-2-1 0 0 0,0 0 0 0 0,-1-1 0 0 0,0 1 0 0 0,1-1 0 0 0,0 0 0 0 0,0 0 0 0 0,-1 0 0 0 0,2-1 0 0 0,-1 1 0 0 0,1 2 0 0 0,0-1 0 0 0,1 0 0 0 0,0 1 0 0 0,-1-2 0 0 0,0 1 0 0 0,-2-1 0 0 0,2 0 0 0 0,-1 0 0 0 0,0 0 0 0 0,0 0 0 0 0,-1 0 0 0 0,0 0 0 0 0,0 0 0 0 0,0 0 0 0 0,-1 0 0 0 0,1 0 0 0 0,-1 0 0 0 0,1 0 0 0 0,-1 1 0 0 0,1 1 0 0 0,0-1 0 0 0,-1 0 0 0 0,1 0 0 0 0,0 0 0 0 0,-1-1 0 0 0,1 0 0 0 0,-1 0 0 0 0,1 0 0 0 0,0 0 0 0 0,-1 0 0 0 0,1 0 0 0 0,-1 0 0 0 0,1 0 0 0 0,0 0 0 0 0,-1 0 0 0 0,1-2 0 0 0,0 1 0 0 0,-1 0 0 0 0,0-2 0 0 0,-2 0 0 0 0,-1-1 0 0 0,0 0 0 0 0,-1 1 0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12059 5888 16383 0 0,'-2'0'0'0'0,"1"-1"0"0"0,-2-1 0 0 0,0 0 0 0 0,-2-1 0 0 0,0 0 0 0 0,0 0 0 0 0,0 0 0 0 0,0 1 0 0 0,-1 1 0 0 0,-1 1 0 0 0,1 0 0 0 0,-1 0 0 0 0,0 0 0 0 0,1 0 0 0 0,-1 0 0 0 0,0 0 0 0 0,1 0 0 0 0,-1 0 0 0 0,0 0 0 0 0,1 0 0 0 0,-1 0 0 0 0,1 0 0 0 0,0 1 0 0 0,1 1 0 0 0,0-1 0 0 0,2 0 0 0 0,3 0 0 0 0,5 0 0 0 0,2-1 0 0 0,3 0 0 0 0,5 0 0 0 0,6 0 0 0 0,3 0 0 0 0,5 0 0 0 0,-1 0 0 0 0,2 0 0 0 0,3 0 0 0 0,-2 0 0 0 0,-5 0 0 0 0,-3 0 0 0 0,-2 0 0 0 0,-2 0 0 0 0,0 0 0 0 0,-1 0 0 0 0,0 0 0 0 0,1 0 0 0 0,0 0 0 0 0,-2 0 0 0 0,-1 0 0 0 0,-2 0 0 0 0,-2 0 0 0 0,-1 0 0 0 0,0 0 0 0 0,-2 0 0 0 0,1 0 0 0 0,0 0 0 0 0,-1 0 0 0 0,2 0 0 0 0,-1 0 0 0 0,2 0 0 0 0,2 0 0 0 0,1 0 0 0 0,2-1 0 0 0,1-1 0 0 0,0 1 0 0 0,0-2 0 0 0,0 1 0 0 0,-2 0 0 0 0,-1 1 0 0 0,-2-2 0 0 0,1-1 0 0 0,-3 1 0 0 0,-1 1 0 0 0,0-1 0 0 0,0 1 0 0 0,-2 0 0 0 0,1 0 0 0 0,1 1 0 0 0,-1-1 0 0 0,2 0 0 0 0,0 1 0 0 0,0 0 0 0 0,-2 1 0 0 0,0 0 0 0 0,-1 0 0 0 0,-1 0 0 0 0,1 0 0 0 0,1 0 0 0 0,-2 0 0 0 0,1 0 0 0 0,-1 0 0 0 0,0 0 0 0 0,0 0 0 0 0,0 0 0 0 0,-1 0 0 0 0,1 0 0 0 0,-1 0 0 0 0,2 0 0 0 0,0 0 0 0 0,0 0 0 0 0,0 0 0 0 0,-1 0 0 0 0,0 0 0 0 0,0 0 0 0 0,0 0 0 0 0,-1 0 0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10074 7316 16383 0 0,'-1'0'0'0'0,"-2"-1"0"0"0,-1-1 0 0 0,-1 1 0 0 0,-1 0 0 0 0,-1 0 0 0 0,1-1 0 0 0,-1 0 0 0 0,0 1 0 0 0,0 0 0 0 0,0 0 0 0 0,0 1 0 0 0,1-1 0 0 0,-1 1 0 0 0,0 0 0 0 0,3 0 0 0 0,3 0 0 0 0,3 1 0 0 0,6-1 0 0 0,4 0 0 0 0,2 0 0 0 0,5 0 0 0 0,3 0 0 0 0,0 0 0 0 0,0 0 0 0 0,-1 0 0 0 0,-1 0 0 0 0,-2 0 0 0 0,-1 0 0 0 0,-2 0 0 0 0,-2 0 0 0 0,-2 0 0 0 0,-2 0 0 0 0,0 0 0 0 0,0-1 0 0 0,3-1 0 0 0,0 1 0 0 0,-1-1 0 0 0,0 2 0 0 0,2-2 0 0 0,1 0 0 0 0,-1 1 0 0 0,-2 0 0 0 0,-1 0 0 0 0,1 0 0 0 0,0 1 0 0 0,1 0 0 0 0,2 0 0 0 0,0 0 0 0 0,1-1 0 0 0,-1 0 0 0 0,-1-1 0 0 0,-2 0 0 0 0,-1 0 0 0 0,-2 0 0 0 0,1 0 0 0 0,-1 2 0 0 0,1-1 0 0 0,1 0 0 0 0,0-1 0 0 0,-1 1 0 0 0,1-1 0 0 0,-1-1 0 0 0,0 2 0 0 0,-1-1 0 0 0,0 1 0 0 0,-1 1 0 0 0,-1 0 0 0 0,2 0 0 0 0,0 0 0 0 0,0 0 0 0 0,0 0 0 0 0,-1 0 0 0 0,0 0 0 0 0,0 0 0 0 0,0 0 0 0 0,0 0 0 0 0,1 0 0 0 0,0 0 0 0 0,0 0 0 0 0,-1 0 0 0 0,1 0 0 0 0,-2 0 0 0 0,1 0 0 0 0,0 0 0 0 0,-1 0 0 0 0,1 0 0 0 0,-1 0 0 0 0,1 0 0 0 0,1 0 0 0 0,0 0 0 0 0,0 0 0 0 0,0 0 0 0 0,-1 0 0 0 0,0 0 0 0 0,0 0 0 0 0,0 0 0 0 0,-1 0 0 0 0,1 0 0 0 0,-1 0 0 0 0,1 0 0 0 0,0 0 0 0 0,-1 0 0 0 0,1 0 0 0 0,-1 0 0 0 0,1 0 0 0 0,0 0 0 0 0,-1 0 0 0 0,1 0 0 0 0,-1 0 0 0 0,1 0 0 0 0,0 0 0 0 0,-1 0 0 0 0,1 0 0 0 0,-1 0 0 0 0,1 0 0 0 0,0 0 0 0 0,-2 1 0 0 0,-1 1 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1932 6454 16383 0 0,'1'0'0'0'0,"2"0"0"0"0,3 0 0 0 0,4 0 0 0 0,3 0 0 0 0,3 0 0 0 0,0 0 0 0 0,3-2 0 0 0,0 0 0 0 0,0 1 0 0 0,-3-2 0 0 0,-1 0 0 0 0,-4 1 0 0 0,-5 0 0 0 0,-8 1 0 0 0,-6 2 0 0 0,-5 2 0 0 0,-2 0 0 0 0,-5 2 0 0 0,0-1 0 0 0,-1 1 0 0 0,1-1 0 0 0,3-1 0 0 0,2-1 0 0 0,3-1 0 0 0,2 1 0 0 0,2 0 0 0 0,0 0 0 0 0,1-1 0 0 0,-1 0 0 0 0,2 1 0 0 0,1 0 0 0 0,-1-1 0 0 0,-1 1 0 0 0,1-1 0 0 0,-2-1 0 0 0,1 0 0 0 0,-1 0 0 0 0,0 0 0 0 0,0 0 0 0 0,0 0 0 0 0,0 0 0 0 0,3 0 0 0 0,3 0 0 0 0,5 0 0 0 0,8-1 0 0 0,2-1 0 0 0,5 0 0 0 0,2-1 0 0 0,1 1 0 0 0,-2-1 0 0 0,-2 2 0 0 0,-1 0 0 0 0,-1 0 0 0 0,0 1 0 0 0,0 0 0 0 0,0 0 0 0 0,2 0 0 0 0,0 0 0 0 0,0 0 0 0 0,0 0 0 0 0,0 0 0 0 0,-1 0 0 0 0,-1 0 0 0 0,-1 0 0 0 0,-1 0 0 0 0,-2 0 0 0 0,0 0 0 0 0,0 0 0 0 0,0-1 0 0 0,2-1 0 0 0,-1 0 0 0 0,-1 1 0 0 0,1 0 0 0 0,-1 1 0 0 0,-1-1 0 0 0,0 1 0 0 0,0 0 0 0 0,0 0 0 0 0,0 0 0 0 0,-1 0 0 0 0,-1-1 0 0 0,2-1 0 0 0,0 1 0 0 0,0-1 0 0 0,-1 1 0 0 0,-1 1 0 0 0,1-1 0 0 0,-1 1 0 0 0,0 0 0 0 0,0 0 0 0 0,1 0 0 0 0,0 0 0 0 0,1 0 0 0 0,-1 1 0 0 0,0-1 0 0 0,-1 0 0 0 0,0 0 0 0 0,0 0 0 0 0,0 0 0 0 0,0 0 0 0 0,0-2 0 0 0,0 0 0 0 0,0 1 0 0 0,-1-1 0 0 0,1 1 0 0 0,0 1 0 0 0,0-1 0 0 0,0 1 0 0 0,0 0 0 0 0,1 0 0 0 0,1 0 0 0 0,-1 1 0 0 0,0-1 0 0 0,0 0 0 0 0,0 0 0 0 0,-1 0 0 0 0,0 0 0 0 0,0 1 0 0 0,0 1 0 0 0,-1-1 0 0 0,1 1 0 0 0,0-1 0 0 0,0-1 0 0 0,0 1 0 0 0,-1-1 0 0 0,1 0 0 0 0,0 0 0 0 0,0 0 0 0 0,0 0 0 0 0,0 0 0 0 0,0 0 0 0 0,0 0 0 0 0,-1 0 0 0 0,1 0 0 0 0,0 0 0 0 0,0 0 0 0 0,0 0 0 0 0,0 0 0 0 0,0 0 0 0 0,-1 0 0 0 0,1 0 0 0 0,0 0 0 0 0,1 0 0 0 0,1 0 0 0 0,0 0 0 0 0,-1 0 0 0 0,0 0 0 0 0,-1 0 0 0 0,0 0 0 0 0,0 0 0 0 0,0 0 0 0 0,1 0 0 0 0,1 0 0 0 0,-1 0 0 0 0,1 0 0 0 0,-2 0 0 0 0,1 0 0 0 0,-1 0 0 0 0,0 0 0 0 0,1 0 0 0 0,1 0 0 0 0,-1 0 0 0 0,2 1 0 0 0,-1 1 0 0 0,1-1 0 0 0,-2 1 0 0 0,1-1 0 0 0,1-1 0 0 0,0 2 0 0 0,1 0 0 0 0,0 1 0 0 0,0 0 0 0 0,-2 1 0 0 0,1 0 0 0 0,1-1 0 0 0,0 0 0 0 0,-1 0 0 0 0,-1-1 0 0 0,-1 0 0 0 0,0 0 0 0 0,-1 1 0 0 0,0-2 0 0 0,-1 1 0 0 0,1-1 0 0 0,0-1 0 0 0,-1 0 0 0 0,1 0 0 0 0,0 0 0 0 0,0 0 0 0 0,0 0 0 0 0,0 0 0 0 0,-1 0 0 0 0,1 0 0 0 0,0 0 0 0 0,0 0 0 0 0,0 0 0 0 0,0 0 0 0 0,0 0 0 0 0,0 0 0 0 0,-1 0 0 0 0,1 0 0 0 0,0 0 0 0 0,0 0 0 0 0,0 0 0 0 0,-2 0 0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6775 4938 16383 0 0,'-2'0'0'0'0,"-2"1"0"0"0,-3 1 0 0 0,-1 1 0 0 0,0 1 0 0 0,0-1 0 0 0,0 1 0 0 0,0 0 0 0 0,1-1 0 0 0,0 1 0 0 0,1-2 0 0 0,-1 0 0 0 0,0-1 0 0 0,1-1 0 0 0,-1 1 0 0 0,1 1 0 0 0,-1-1 0 0 0,1 0 0 0 0,-1 0 0 0 0,0-1 0 0 0,1 0 0 0 0,0 2 0 0 0,1-1 0 0 0,0 0 0 0 0,0 1 0 0 0,-1-2 0 0 0,0 1 0 0 0,3-1 0 0 0,4 0 0 0 0,6 0 0 0 0,3 0 0 0 0,4 1 0 0 0,3 1 0 0 0,0-1 0 0 0,0 0 0 0 0,0 0 0 0 0,-1 0 0 0 0,0 1 0 0 0,-2 0 0 0 0,-1-1 0 0 0,-1 0 0 0 0,-1-1 0 0 0,0 0 0 0 0,0 0 0 0 0,1 0 0 0 0,1 0 0 0 0,1 0 0 0 0,0 0 0 0 0,0 0 0 0 0,-1 0 0 0 0,-2 0 0 0 0,1 0 0 0 0,-1 0 0 0 0,1 0 0 0 0,0 0 0 0 0,-1 0 0 0 0,1 0 0 0 0,-2 0 0 0 0,0 0 0 0 0,-2 0 0 0 0,1 0 0 0 0,1 0 0 0 0,-1 0 0 0 0,0 0 0 0 0,1 0 0 0 0,0 0 0 0 0,1 0 0 0 0,1 0 0 0 0,1 0 0 0 0,-1 0 0 0 0,0 0 0 0 0,-1 0 0 0 0,-2 0 0 0 0,0 0 0 0 0,-2 0 0 0 0,0 0 0 0 0,0 0 0 0 0,0 0 0 0 0,-1 0 0 0 0,0 0 0 0 0,2 0 0 0 0,0 0 0 0 0,0 0 0 0 0,0 0 0 0 0,0 0 0 0 0,1 0 0 0 0,-1 0 0 0 0,0 0 0 0 0,-1 1 0 0 0,2 1 0 0 0,-1-1 0 0 0,0 0 0 0 0,0 0 0 0 0,-1 0 0 0 0,0-1 0 0 0,0 0 0 0 0,0 0 0 0 0,0 0 0 0 0,1 0 0 0 0,0 0 0 0 0,-1 1 0 0 0,-1 0 0 0 0,-1 1 0 0 0,1-1 0 0 0,0 0 0 0 0,1-1 0 0 0,1 0 0 0 0,1 1 0 0 0,0-1 0 0 0,0-1 0 0 0,-1 1 0 0 0,0 0 0 0 0,-1 0 0 0 0,0 0 0 0 0,0 0 0 0 0,0 0 0 0 0,-1 0 0 0 0,1 0 0 0 0,-1 0 0 0 0,1 0 0 0 0,-1 0 0 0 0,1 0 0 0 0,-1 0 0 0 0,1 0 0 0 0,0 0 0 0 0,-1 0 0 0 0,1 0 0 0 0,-1 0 0 0 0,1 0 0 0 0,0 0 0 0 0,-2-1 0 0 0,-1-1 0 0 0,-1-3 0 0 0,-2 0 0 0 0,0-1 0 0 0,-1 0 0 0 0,0-1 0 0 0,-1 0 0 0 0,1 0 0 0 0,0 0 0 0 0,-1 0 0 0 0,-1 1 0 0 0,-1 0 0 0 0,0 1 0 0 0,-2 1 0 0 0,-1 0 0 0 0,0 1 0 0 0,-1 0 0 0 0,0 1 0 0 0,-1 0 0 0 0,-1 0 0 0 0,-2 1 0 0 0,-1 0 0 0 0,-2 1 0 0 0,0 0 0 0 0,-3 0 0 0 0,-2 0 0 0 0,0 0 0 0 0,-1 0 0 0 0,2 0 0 0 0,1 0 0 0 0,2 0 0 0 0,-1 0 0 0 0,0 0 0 0 0,2 0 0 0 0,0 0 0 0 0,1 0 0 0 0,1 0 0 0 0,0 0 0 0 0,0 0 0 0 0,2 0 0 0 0,-1 0 0 0 0,1 0 0 0 0,0 0 0 0 0,-1 0 0 0 0,0 0 0 0 0,-1 1 0 0 0,1 1 0 0 0,0-1 0 0 0,0 0 0 0 0,2 0 0 0 0,0 0 0 0 0,-1 0 0 0 0,1 1 0 0 0,0-1 0 0 0,-1 1 0 0 0,1 0 0 0 0,-2 0 0 0 0,0 0 0 0 0,2-1 0 0 0,0-1 0 0 0,1 0 0 0 0,1 0 0 0 0,0 0 0 0 0,0 0 0 0 0,1 0 0 0 0,-1 0 0 0 0,1 0 0 0 0,-1 1 0 0 0,1 0 0 0 0,-1 1 0 0 0,1-1 0 0 0,-1 0 0 0 0,1-1 0 0 0,-1 1 0 0 0,0-1 0 0 0,2 1 0 0 0,0 0 0 0 0,0 1 0 0 0,0-1 0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0:45.8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2351 5629 16383 0 0,'0'-3'0'0'0,"3"-1"0"0"0,12 0 0 0 0,10 1 0 0 0,6 1 0 0 0,1 1 0 0 0,-3 0 0 0 0,-2 1 0 0 0,-4 0 0 0 0,-3 0 0 0 0,-1 0 0 0 0,-2 0 0 0 0,0 1 0 0 0,-1-1 0 0 0,0 0 0 0 0,1 0 0 0 0,-1 0 0 0 0,1 0 0 0 0,0 0 0 0 0,0 0 0 0 0,0 0 0 0 0,-1 0 0 0 0,1 0 0 0 0,0 0 0 0 0,0 0 0 0 0,0 0 0 0 0,0 0 0 0 0,0 0 0 0 0,0 0 0 0 0,0 0 0 0 0,0 0 0 0 0,3 0 0 0 0,1 0 0 0 0,-1 0 0 0 0,3 0 0 0 0,0 0 0 0 0,-1 0 0 0 0,-2 0 0 0 0,0 0 0 0 0,-2 0 0 0 0,-1 0 0 0 0,0 0 0 0 0,0 3 0 0 0,3 0 0 0 0,0 1 0 0 0,1-1 0 0 0,-2-1 0 0 0,0-1 0 0 0,2 0 0 0 0,1 2 0 0 0,-2 1 0 0 0,3 0 0 0 0,0-2 0 0 0,2 0 0 0 0,-1-1 0 0 0,-1 0 0 0 0,-2-1 0 0 0,-2 0 0 0 0,0 0 0 0 0,-2 0 0 0 0,3 0 0 0 0,0 0 0 0 0,1 0 0 0 0,-2 0 0 0 0,0 0 0 0 0,-1 0 0 0 0,0 0 0 0 0,-1 0 0 0 0,0 0 0 0 0,-1 0 0 0 0,1 0 0 0 0,-3 2 0 0 0,-1 2 0 0 0,0 0 0 0 0,1-1 0 0 0,1-1 0 0 0,1-1 0 0 0,-3 0 0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0:45.8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2421 3092 16383 0 0,'3'0'0'0'0,"1"3"0"0"0,2 0 0 0 0,4 4 0 0 0,5 0 0 0 0,4-2 0 0 0,1 0 0 0 0,-1-2 0 0 0,1-2 0 0 0,-1 0 0 0 0,2 2 0 0 0,0 0 0 0 0,3 1 0 0 0,0-1 0 0 0,-1-2 0 0 0,-2 0 0 0 0,-2 0 0 0 0,0-1 0 0 0,-2 0 0 0 0,0 0 0 0 0,0 0 0 0 0,0 0 0 0 0,-1 0 0 0 0,1 0 0 0 0,0 0 0 0 0,-1 0 0 0 0,1-1 0 0 0,0 1 0 0 0,0 0 0 0 0,0 1 0 0 0,0-1 0 0 0,0 0 0 0 0,0 0 0 0 0,0 0 0 0 0,0 0 0 0 0,0 0 0 0 0,0 0 0 0 0,0 0 0 0 0,0 0 0 0 0,0 0 0 0 0,-1 0 0 0 0,1 0 0 0 0,0 0 0 0 0,-3 0 0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0:45.8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12725 7221 16383 0 0,'2'0'0'0'0,"5"0"0"0"0,3 0 0 0 0,4 0 0 0 0,1 0 0 0 0,2 0 0 0 0,0 0 0 0 0,1 0 0 0 0,0 0 0 0 0,-1 0 0 0 0,1 0 0 0 0,-1 0 0 0 0,0 0 0 0 0,0 0 0 0 0,0 0 0 0 0,0 0 0 0 0,0 0 0 0 0,0 0 0 0 0,-1 0 0 0 0,1 0 0 0 0,0 0 0 0 0,0 0 0 0 0,0 0 0 0 0,0 0 0 0 0,0 0 0 0 0,0 0 0 0 0,0 0 0 0 0,0 0 0 0 0,0 0 0 0 0,0 0 0 0 0,0 0 0 0 0,0 0 0 0 0,-1 0 0 0 0,1 0 0 0 0,0 0 0 0 0,0 0 0 0 0,0 0 0 0 0,0 0 0 0 0,0 0 0 0 0,0 0 0 0 0,0 3 0 0 0,0 1 0 0 0,0 0 0 0 0,-3 2 0 0 0,-1 0 0 0 0,0-1 0 0 0,-2-2 0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7:41.6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1875 7305 16383 0 0,'4'0'0'0'0,"6"0"0"0"0,4 0 0 0 0,8 0 0 0 0,9 0 0 0 0,3 0 0 0 0,3 0 0 0 0,0 0 0 0 0,-3 0 0 0 0,-3 0 0 0 0,-2 0 0 0 0,-3 0 0 0 0,-2 0 0 0 0,0 0 0 0 0,-1 0 0 0 0,0 0 0 0 0,4 0 0 0 0,1 0 0 0 0,1 0 0 0 0,-2 0 0 0 0,3 0 0 0 0,1 0 0 0 0,-2 0 0 0 0,-1 0 0 0 0,-1 0 0 0 0,-2 0 0 0 0,-1 0 0 0 0,0 0 0 0 0,-1 0 0 0 0,1 0 0 0 0,-1 0 0 0 0,0 0 0 0 0,0 0 0 0 0,1 0 0 0 0,-1 0 0 0 0,1 0 0 0 0,-1 0 0 0 0,1 0 0 0 0,-1 0 0 0 0,1 0 0 0 0,-1 0 0 0 0,1 0 0 0 0,-1 0 0 0 0,1 0 0 0 0,0 0 0 0 0,-1 0 0 0 0,1 0 0 0 0,-1 0 0 0 0,1 0 0 0 0,-1 0 0 0 0,-3 0 0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3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3344 16383 0 0,'3'0'0'0'0,"4"0"0"0"0,4 0 0 0 0,3 0 0 0 0,2 0 0 0 0,2 0 0 0 0,0 0 0 0 0,1 0 0 0 0,-1 0 0 0 0,1 0 0 0 0,-1 0 0 0 0,0 0 0 0 0,0 0 0 0 0,0 0 0 0 0,0 0 0 0 0,-4 0 0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1819 4048 16383 0 0,'3'0'0'0'0,"4"0"0"0"0,4 0 0 0 0,0-3 0 0 0,1-1 0 0 0,2 0 0 0 0,1 1 0 0 0,2 0 0 0 0,0 2 0 0 0,0 0 0 0 0,1 1 0 0 0,0 0 0 0 0,1 0 0 0 0,-1 0 0 0 0,0 1 0 0 0,-1-1 0 0 0,1 0 0 0 0,0 0 0 0 0,0 0 0 0 0,-3 0 0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3219 4044 16383 0 0,'3'0'0'0'0,"4"0"0"0"0,4 0 0 0 0,0 0 0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1791 4706 16383 0 0,'0'-3'0'0'0,"3"-1"0"0"0,7 0 0 0 0,8 1 0 0 0,4 0 0 0 0,1 2 0 0 0,0 0 0 0 0,-1 1 0 0 0,2 0 0 0 0,-1 0 0 0 0,0 0 0 0 0,-2 0 0 0 0,-1 1 0 0 0,-1-1 0 0 0,-1 0 0 0 0,0 0 0 0 0,0 0 0 0 0,-1 0 0 0 0,-2 0 0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1805 5360 16383 0 0,'0'0'0'0'0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1063 4562 16383 0 0,'2'0'0'0'0,"2"0"0"0"0,4 0 0 0 0,2 0 0 0 0,1 0 0 0 0,2 0 0 0 0,1 0 0 0 0,-2 0 0 0 0,0 0 0 0 0,0 0 0 0 0,-2 0 0 0 0,0 0 0 0 0,-1 0 0 0 0,-1 0 0 0 0,0 0 0 0 0,0 1 0 0 0,0 1 0 0 0,-1-1 0 0 0,1 1 0 0 0,0-1 0 0 0,0-1 0 0 0,-1 1 0 0 0,1-1 0 0 0,0 0 0 0 0,0 0 0 0 0,0 0 0 0 0,0 0 0 0 0,0 0 0 0 0,0 0 0 0 0,1 0 0 0 0,0-1 0 0 0,2 1 0 0 0,2 0 0 0 0,0 0 0 0 0,1 0 0 0 0,-2 0 0 0 0,-1 0 0 0 0,-1 0 0 0 0,-2 0 0 0 0,1 1 0 0 0,0-1 0 0 0,2 0 0 0 0,0 0 0 0 0,1 0 0 0 0,0 0 0 0 0,-1 0 0 0 0,-1 0 0 0 0,-1 0 0 0 0,0 0 0 0 0,-1 0 0 0 0,0 0 0 0 0,-1 0 0 0 0,1 0 0 0 0,0 0 0 0 0,1 0 0 0 0,0 0 0 0 0,2 0 0 0 0,0 0 0 0 0,0 0 0 0 0,-2 0 0 0 0,1 0 0 0 0,-2 0 0 0 0,0 0 0 0 0,0 0 0 0 0,0 0 0 0 0,0 0 0 0 0,0 0 0 0 0,-1 0 0 0 0,1 0 0 0 0,-1 1 0 0 0,-1 1 0 0 0,0-1 0 0 0,0 1 0 0 0,1-1 0 0 0,1-1 0 0 0,-1 1 0 0 0,-1 0 0 0 0,1 1 0 0 0,-1-1 0 0 0,0 1 0 0 0,1-1 0 0 0,1-1 0 0 0,1 0 0 0 0,0 1 0 0 0,1-1 0 0 0,-1 0 0 0 0,0-1 0 0 0,0 1 0 0 0,-1 0 0 0 0,0 0 0 0 0,1 0 0 0 0,1 0 0 0 0,-1 0 0 0 0,0 0 0 0 0,0 0 0 0 0,-1 0 0 0 0,1 0 0 0 0,-1 0 0 0 0,-1 0 0 0 0,1 0 0 0 0,0 0 0 0 0,0 0 0 0 0,0 0 0 0 0,0 0 0 0 0,-1 0 0 0 0,3 0 0 0 0,-1 0 0 0 0,1 0 0 0 0,-1 0 0 0 0,1 0 0 0 0,0 0 0 0 0,0 0 0 0 0,0 0 0 0 0,-1 0 0 0 0,-1 0 0 0 0,0 0 0 0 0,0 0 0 0 0,0 0 0 0 0,0 0 0 0 0,-1 0 0 0 0,1 0 0 0 0,0 0 0 0 0,0 0 0 0 0,0 0 0 0 0,-1 0 0 0 0,1 0 0 0 0,0 0 0 0 0,0 0 0 0 0,0 0 0 0 0,-2 0 0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3051 5350 16383 0 0,'3'0'0'0'0,"4"0"0"0"0,4 0 0 0 0,0-3 0 0 0,1-2 0 0 0,2 2 0 0 0,1 0 0 0 0,1 0 0 0 0,2 2 0 0 0,-1 0 0 0 0,1 1 0 0 0,0 0 0 0 0,-3 0 0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5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5948 16383 0 0,'3'0'0'0'0,"4"0"0"0"0,4 0 0 0 0,3 0 0 0 0,-1 3 0 0 0,1 1 0 0 0,0-1 0 0 0,2 1 0 0 0,0-2 0 0 0,1-1 0 0 0,1 0 0 0 0,-1-1 0 0 0,-2 0 0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6620 16383 0 0,'3'0'0'0'0,"4"0"0"0"0,4 0 0 0 0,3 3 0 0 0,2 1 0 0 0,2-1 0 0 0,-3 0 0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1833 7305 16383 0 0,'3'0'0'0'0,"4"0"0"0"0,4 0 0 0 0,3 0 0 0 0,2 0 0 0 0,2 0 0 0 0,0 0 0 0 0,1 0 0 0 0,-1 0 0 0 0,1 0 0 0 0,-1 0 0 0 0,0 0 0 0 0,0 0 0 0 0,0 0 0 0 0,0 0 0 0 0,-1 0 0 0 0,-2 0 0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7949 16383 0 0,'3'0'0'0'0,"4"0"0"0"0,4 0 0 0 0,3 0 0 0 0,2 0 0 0 0,2 0 0 0 0,0 0 0 0 0,1 0 0 0 0,-1 0 0 0 0,1 0 0 0 0,-1 0 0 0 0,0 0 0 0 0,0 0 0 0 0,0 0 0 0 0,0 0 0 0 0,-4 0 0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3863 7907 16383 0 0,'3'0'0'0'0,"4"0"0"0"0,4 0 0 0 0,0 3 0 0 0,1 1 0 0 0,2 3 0 0 0,1 0 0 0 0,1-1 0 0 0,2 2 0 0 0,-1-1 0 0 0,1-2 0 0 0,-3 2 0 0 0,-1 0 0 0 0,1-2 0 0 0,-1-2 0 0 0,2-1 0 0 0,1-1 0 0 0,-3 0 0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1847 4996 16383 0 0,'3'0'0'0'0,"4"0"0"0"0,4 3 0 0 0,3 1 0 0 0,2-1 0 0 0,2 1 0 0 0,0-2 0 0 0,1-1 0 0 0,-1 0 0 0 0,1-1 0 0 0,-4 0 0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1847 5626 16383 0 0,'3'0'0'0'0,"4"0"0"0"0,4 0 0 0 0,6 0 0 0 0,3 0 0 0 0,2 0 0 0 0,-1 0 0 0 0,0 0 0 0 0,-1 0 0 0 0,-1 0 0 0 0,-1 0 0 0 0,1 0 0 0 0,-2 0 0 0 0,1 0 0 0 0,0 0 0 0 0,-1 0 0 0 0,1 0 0 0 0,0 0 0 0 0,-1 0 0 0 0,1 0 0 0 0,0 0 0 0 0,-3 0 0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1791 6284 16383 0 0,'0'0'0'0'0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3387 6284 16383 0 0,'3'0'0'0'0,"4"0"0"0"0,4 0 0 0 0,3 0 0 0 0,2 0 0 0 0,2 0 0 0 0,0 0 0 0 0,1 0 0 0 0,-1 0 0 0 0,1 0 0 0 0,-1 0 0 0 0,0 0 0 0 0,0 0 0 0 0,0 0 0 0 0,0 0 0 0 0,-1 0 0 0 0,-2 0 0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1553 7626 16383 0 0,'2'0'0'0'0,"2"0"0"0"0,5-1 0 0 0,4-1 0 0 0,2 0 0 0 0,1-2 0 0 0,0 0 0 0 0,-2 0 0 0 0,-2 1 0 0 0,-2 1 0 0 0,-1 1 0 0 0,-1 0 0 0 0,0 1 0 0 0,1 0 0 0 0,0 0 0 0 0,0 0 0 0 0,0 0 0 0 0,0 1 0 0 0,-1-1 0 0 0,1 0 0 0 0,-1 0 0 0 0,-1 0 0 0 0,1-2 0 0 0,1 1 0 0 0,1-2 0 0 0,0-1 0 0 0,0 2 0 0 0,2 0 0 0 0,0 0 0 0 0,-1 2 0 0 0,0-1 0 0 0,-1 1 0 0 0,1 0 0 0 0,-1-1 0 0 0,-1 0 0 0 0,0-1 0 0 0,-1 1 0 0 0,0 0 0 0 0,0 0 0 0 0,0 1 0 0 0,-1 0 0 0 0,3 0 0 0 0,-1-2 0 0 0,1 1 0 0 0,0-1 0 0 0,1 1 0 0 0,-1 0 0 0 0,1 0 0 0 0,0 1 0 0 0,0 0 0 0 0,0 0 0 0 0,0 0 0 0 0,-1 0 0 0 0,-1 0 0 0 0,-1 0 0 0 0,0 0 0 0 0,2 0 0 0 0,-1 0 0 0 0,0 0 0 0 0,1 0 0 0 0,-2 0 0 0 0,1 0 0 0 0,-1 0 0 0 0,0 0 0 0 0,0 0 0 0 0,1 0 0 0 0,0 0 0 0 0,1 0 0 0 0,0 0 0 0 0,1 0 0 0 0,-1 0 0 0 0,0 0 0 0 0,-1 0 0 0 0,-1 0 0 0 0,0 0 0 0 0,0 0 0 0 0,0 0 0 0 0,0 0 0 0 0,1 0 0 0 0,0 0 0 0 0,0 2 0 0 0,-1-1 0 0 0,1 1 0 0 0,0-1 0 0 0,1 0 0 0 0,0 0 0 0 0,0-1 0 0 0,-1 0 0 0 0,0 2 0 0 0,1-1 0 0 0,0 1 0 0 0,0-1 0 0 0,-1 0 0 0 0,1 0 0 0 0,0-1 0 0 0,0 0 0 0 0,-1 0 0 0 0,0 0 0 0 0,1 1 0 0 0,-1 1 0 0 0,2 0 0 0 0,2-1 0 0 0,-1 0 0 0 0,-1 0 0 0 0,0-1 0 0 0,-2 0 0 0 0,0 0 0 0 0,-1 1 0 0 0,0 1 0 0 0,0 0 0 0 0,0-1 0 0 0,-2 1 0 0 0,-1 1 0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1847 6913 16383 0 0,'3'0'0'0'0,"4"0"0"0"0,4 0 0 0 0,3 0 0 0 0,2 0 0 0 0,2 0 0 0 0,0 0 0 0 0,1 0 0 0 0,-1 0 0 0 0,1 0 0 0 0,-1 0 0 0 0,0 0 0 0 0,0 0 0 0 0,0 0 0 0 0,0 0 0 0 0,-1 0 0 0 0,1 0 0 0 0,-3 0 0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5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7634 16383 0 0,'3'0'0'0'0,"4"0"0"0"0,4 0 0 0 0,3 0 0 0 0,2-3 0 0 0,2-1 0 0 0,0 0 0 0 0,1 1 0 0 0,-1 0 0 0 0,1 2 0 0 0,-1 0 0 0 0,0 1 0 0 0,0 0 0 0 0,-3-3 0 0 0,-1-1 0 0 0,-3 1 0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12543 4002 16383 0 0,'0'0'0'0'0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12543 4562 16383 0 0,'0'0'0'0'0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12515 5150 16383 0 0,'3'0'0'0'0,"4"0"0"0"0,4 0 0 0 0,2 3 0 0 0,4 1 0 0 0,0-1 0 0 0,1 1 0 0 0,1-2 0 0 0,0-1 0 0 0,-4 3 0 0 0,-1 0 0 0 0,0 0 0 0 0,1-1 0 0 0,1-1 0 0 0,0-1 0 0 0,-2 0 0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13872 5150 16383 0 0,'3'0'0'0'0,"5"0"0"0"0,2 0 0 0 0,4 0 0 0 0,3 0 0 0 0,0 0 0 0 0,1 0 0 0 0,1 0 0 0 0,-1 0 0 0 0,1 0 0 0 0,-1 0 0 0 0,0 0 0 0 0,-3 0 0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6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12557 5766 16383 0 0,'0'0'0'0'0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6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12557 7613 16383 0 0,'3'0'0'0'0,"4"0"0"0"0,4 0 0 0 0,2 0 0 0 0,4 0 0 0 0,0 0 0 0 0,1 0 0 0 0,1 0 0 0 0,0 0 0 0 0,-1 0 0 0 0,0 0 0 0 0,0 0 0 0 0,0 0 0 0 0,0 0 0 0 0,0 0 0 0 0,0 0 0 0 0,0 0 0 0 0,-1 0 0 0 0,1 0 0 0 0,0 0 0 0 0,0 0 0 0 0,-4 3 0 0 0,-3 1 0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79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2911 3778 16383 0 0,'0'0'0'0'0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0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2883 5752 16383 0 0,'0'0'0'0'0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881 4828 16383 0 0,'4'0'0'0'0,"4"0"0"0"0,2 3 0 0 0,2 2 0 0 0,3 0 0 0 0,2-2 0 0 0,2 0 0 0 0,2-1 0 0 0,0-1 0 0 0,1-1 0 0 0,-3-4 0 0 0,-2-1 0 0 0,0 0 0 0 0,1 2 0 0 0,1 0 0 0 0,-3 1 0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1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3597 4870 16383 0 0,'0'0'0'0'0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2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3037 5528 16383 0 0,'0'0'0'0'0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3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3163 6801 16383 0 0,'0'0'0'0'0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13215 4254 16383 0 0,'0'0'0'0'0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5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13592 4772 16383 0 0,'0'0'0'0'0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6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13886 7305 16383 0 0,'0'0'0'0'0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6:42.089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4353 4996 16383 0 0,'0'3'0'0'0,"3"1"0"0"0,4 3 0 0 0,4 0 0 0 0,0 2 0 0 0,1-1 0 0 0,2-1 0 0 0,-2 1 0 0 0,0-1 0 0 0,-1 1 0 0 0,-1 0 0 0 0,2-2 0 0 0,2 1 0 0 0,1-1 0 0 0,1 0 0 0 0,2-3 0 0 0,-1-1 0 0 0,1-1 0 0 0,0 0 0 0 0,1-1 0 0 0,-1-1 0 0 0,-3 1 0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6:42.091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5235 7015 16383 0 0,'3'0'0'0'0,"4"0"0"0"0,7 0 0 0 0,4 0 0 0 0,5 0 0 0 0,2 0 0 0 0,2-3 0 0 0,3-1 0 0 0,-1 1 0 0 0,1-1 0 0 0,-1 2 0 0 0,-4 1 0 0 0,-2 0 0 0 0,-2 1 0 0 0,-5 3 0 0 0,-2 1 0 0 0,0 0 0 0 0,-3-1 0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6:42.093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2785 8271 16383 0 0,'3'0'0'0'0,"4"0"0"0"0,4 0 0 0 0,3 0 0 0 0,2 0 0 0 0,2 0 0 0 0,0 0 0 0 0,1 0 0 0 0,-1 0 0 0 0,1 0 0 0 0,-1 0 0 0 0,0 0 0 0 0,0 0 0 0 0,0 0 0 0 0,0 0 0 0 0,-1 0 0 0 0,-2 0 0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6:42.095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16462 4884 16383 0 0,'3'0'0'0'0,"4"0"0"0"0,4 0 0 0 0,3 0 0 0 0,2 0 0 0 0,2 0 0 0 0,0 0 0 0 0,1 0 0 0 0,-1 0 0 0 0,1 0 0 0 0,-1 0 0 0 0,0 0 0 0 0,0 0 0 0 0,0 0 0 0 0,0 0 0 0 0,0 0 0 0 0,-4 3 0 0 0,0 1 0 0 0,-3-1 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1035 8061 16383 0 0,'4'0'0'0'0,"1"4"0"0"0,3 1 0 0 0,4-1 0 0 0,4 0 0 0 0,2-1 0 0 0,-1 2 0 0 0,0 1 0 0 0,0-1 0 0 0,1-1 0 0 0,-2 2 0 0 0,0 0 0 0 0,0-1 0 0 0,2-1 0 0 0,-3-1 0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8:28.124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3471 2854 16383 0 0,'3'0'0'0'0,"4"0"0"0"0,4 0 0 0 0,3 0 0 0 0,2 0 0 0 0,2 0 0 0 0,0 0 0 0 0,1 0 0 0 0,-1 0 0 0 0,1 0 0 0 0,-1 0 0 0 0,0 0 0 0 0,-3 0 0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8:28.126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3821 7165 16383 0 0,'3'0'0'0'0,"4"0"0"0"0,4 0 0 0 0,3 0 0 0 0,2 0 0 0 0,2 0 0 0 0,0 0 0 0 0,1 0 0 0 0,-1 0 0 0 0,1 0 0 0 0,-1 0 0 0 0,0 0 0 0 0,0 0 0 0 0,0 0 0 0 0,0 0 0 0 0,-4 0 0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8:28.128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16953 5752 16383 0 0,'3'0'0'0'0,"4"0"0"0"0,4 0 0 0 0,3 0 0 0 0,2 0 0 0 0,2 0 0 0 0,0 0 0 0 0,0 0 0 0 0,1 0 0 0 0,-1 0 0 0 0,1 0 0 0 0,-1 0 0 0 0,0 0 0 0 0,0 0 0 0 0,-7 0 0 0 0,-7 0 0 0 0,-8 0 0 0 0,-6 0 0 0 0,-5 0 0 0 0,-2 0 0 0 0,-2 0 0 0 0,0 0 0 0 0,0 0 0 0 0,-1 0 0 0 0,2 0 0 0 0,-1 0 0 0 0,1 0 0 0 0,0 0 0 0 0,0 0 0 0 0,1 0 0 0 0,-1 0 0 0 0,0 0 0 0 0,1 0 0 0 0,2 0 0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50:18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5518 548 16383 0 0,'-2'0'0'0'0,"0"-2"0"0"0,-2 0 0 0 0,0-2 0 0 0,-2 0 0 0 0,0 0 0 0 0,0 0 0 0 0,-1 0 0 0 0,-1 1 0 0 0,2-1 0 0 0,-1 0 0 0 0,-1 1 0 0 0,0 1 0 0 0,-1 1 0 0 0,0 0 0 0 0,-1 1 0 0 0,-1 0 0 0 0,1 0 0 0 0,0 0 0 0 0,-1 1 0 0 0,1-1 0 0 0,0 0 0 0 0,-1 0 0 0 0,1 0 0 0 0,0 0 0 0 0,0 0 0 0 0,-1 0 0 0 0,3 2 0 0 0,0 0 0 0 0,0 0 0 0 0,1 2 0 0 0,1-1 0 0 0,0 2 0 0 0,0-1 0 0 0,0 0 0 0 0,0 0 0 0 0,0 0 0 0 0,0 1 0 0 0,0 0 0 0 0,0-2 0 0 0,0 1 0 0 0,-1 0 0 0 0,0-1 0 0 0,0 1 0 0 0,1-1 0 0 0,0 2 0 0 0,2 1 0 0 0,-1 0 0 0 0,2 0 0 0 0,-2 1 0 0 0,-1 0 0 0 0,0 0 0 0 0,0 0 0 0 0,1 1 0 0 0,-1 0 0 0 0,1-1 0 0 0,1 1 0 0 0,-1-1 0 0 0,2-1 0 0 0,0 2 0 0 0,1 0 0 0 0,1 1 0 0 0,0 0 0 0 0,1 1 0 0 0,0 0 0 0 0,0 1 0 0 0,0-1 0 0 0,0 1 0 0 0,1-1 0 0 0,-1 2 0 0 0,0 1 0 0 0,0-1 0 0 0,0 0 0 0 0,0 0 0 0 0,0-1 0 0 0,0-1 0 0 0,0 1 0 0 0,1-1 0 0 0,2 0 0 0 0,-1 0 0 0 0,1 0 0 0 0,3 0 0 0 0,1 1 0 0 0,1-1 0 0 0,0 0 0 0 0,0 0 0 0 0,0-1 0 0 0,1-1 0 0 0,0-2 0 0 0,1 0 0 0 0,2-1 0 0 0,0-1 0 0 0,2-2 0 0 0,3-1 0 0 0,-1 0 0 0 0,0-1 0 0 0,2 0 0 0 0,-1-1 0 0 0,-1 1 0 0 0,-1 0 0 0 0,0 0 0 0 0,-2-1 0 0 0,0 1 0 0 0,0 0 0 0 0,2-1 0 0 0,1-3 0 0 0,1-3 0 0 0,-2-1 0 0 0,-1-1 0 0 0,0 1 0 0 0,0 0 0 0 0,-1 1 0 0 0,-3 0 0 0 0,-1 0 0 0 0,-2-1 0 0 0,-1-1 0 0 0,-1 0 0 0 0,0-1 0 0 0,0 0 0 0 0,-2-2 0 0 0,1-1 0 0 0,-1 1 0 0 0,0 0 0 0 0,-1 0 0 0 0,-1-1 0 0 0,0 0 0 0 0,-1-1 0 0 0,0 0 0 0 0,0 0 0 0 0,-1 1 0 0 0,1 1 0 0 0,0 1 0 0 0,0 1 0 0 0,0-1 0 0 0,-2 1 0 0 0,0 0 0 0 0,0 0 0 0 0,-2 2 0 0 0,1 0 0 0 0,0 0 0 0 0,-1 2 0 0 0,0-1 0 0 0,1 0 0 0 0,-1 0 0 0 0,1 1 0 0 0,0 0 0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50:18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4565 2183 16383 0 0,'-1'-2'0'0'0,"-3"0"0"0"0,-3 0 0 0 0,-1 0 0 0 0,-1 1 0 0 0,-1 0 0 0 0,-1 1 0 0 0,1-1 0 0 0,-1 1 0 0 0,0 0 0 0 0,1 1 0 0 0,0-1 0 0 0,-1 0 0 0 0,1 0 0 0 0,0 0 0 0 0,-1 0 0 0 0,3 2 0 0 0,0 2 0 0 0,0 0 0 0 0,0 0 0 0 0,-1 1 0 0 0,-1-1 0 0 0,2 1 0 0 0,2 2 0 0 0,1 1 0 0 0,0 0 0 0 0,0 2 0 0 0,-1 0 0 0 0,0 0 0 0 0,2 1 0 0 0,-1-3 0 0 0,1 1 0 0 0,-1-1 0 0 0,1 0 0 0 0,-2 0 0 0 0,2-1 0 0 0,0 0 0 0 0,2 2 0 0 0,-2 0 0 0 0,1 0 0 0 0,-1 1 0 0 0,0 0 0 0 0,1 2 0 0 0,1 1 0 0 0,0-1 0 0 0,1 1 0 0 0,1-2 0 0 0,0 0 0 0 0,0 0 0 0 0,0 1 0 0 0,0 1 0 0 0,1-1 0 0 0,-1 0 0 0 0,0-1 0 0 0,2-2 0 0 0,0 0 0 0 0,0 1 0 0 0,0 0 0 0 0,1 0 0 0 0,2-2 0 0 0,1 1 0 0 0,3 0 0 0 0,0-1 0 0 0,1-1 0 0 0,0 1 0 0 0,1 0 0 0 0,-1-1 0 0 0,1-1 0 0 0,-1-3 0 0 0,1-1 0 0 0,1-1 0 0 0,2 0 0 0 0,4-2 0 0 0,1 1 0 0 0,1 0 0 0 0,-2-1 0 0 0,-2 1 0 0 0,-2 0 0 0 0,-1 0 0 0 0,-4 2 0 0 0,-1 0 0 0 0,0 0 0 0 0,0 0 0 0 0,1-1 0 0 0,0 0 0 0 0,0 0 0 0 0,1-1 0 0 0,0 0 0 0 0,1 0 0 0 0,-1-2 0 0 0,-1-2 0 0 0,-1-1 0 0 0,-2-1 0 0 0,0 1 0 0 0,-1-1 0 0 0,-1-1 0 0 0,-2-1 0 0 0,1-1 0 0 0,0-1 0 0 0,-1 0 0 0 0,0-2 0 0 0,-1-1 0 0 0,-1 1 0 0 0,0-2 0 0 0,0 0 0 0 0,0 0 0 0 0,0 0 0 0 0,0 0 0 0 0,0 1 0 0 0,0 1 0 0 0,0 0 0 0 0,0 1 0 0 0,0 1 0 0 0,0-1 0 0 0,-2 1 0 0 0,0 0 0 0 0,0-1 0 0 0,-2-2 0 0 0,0 1 0 0 0,1 0 0 0 0,0 0 0 0 0,-1 1 0 0 0,1 1 0 0 0,-1 1 0 0 0,0 1 0 0 0,1 0 0 0 0,0 0 0 0 0,-1-3 0 0 0,-1 0 0 0 0,1-1 0 0 0,1 0 0 0 0,0 0 0 0 0,2 3 0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50:18.7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10678 2951 16383 0 0,'-2'0'0'0'0,"-2"0"0"0"0,-2 0 0 0 0,-2 0 0 0 0,-2 0 0 0 0,0 0 0 0 0,0 0 0 0 0,-1 2 0 0 0,0 0 0 0 0,1 1 0 0 0,-1 0 0 0 0,1 1 0 0 0,1 0 0 0 0,1 3 0 0 0,0 0 0 0 0,0 2 0 0 0,-1-1 0 0 0,1 0 0 0 0,1 0 0 0 0,-1 1 0 0 0,1 0 0 0 0,2 1 0 0 0,2 0 0 0 0,-1-2 0 0 0,1 0 0 0 0,-1 2 0 0 0,0 1 0 0 0,-1 0 0 0 0,1 0 0 0 0,0 2 0 0 0,0-1 0 0 0,0-2 0 0 0,1 0 0 0 0,1 0 0 0 0,1 0 0 0 0,0 2 0 0 0,-1-2 0 0 0,0 0 0 0 0,0 0 0 0 0,0-1 0 0 0,1 1 0 0 0,1 0 0 0 0,-1 0 0 0 0,1 0 0 0 0,0 0 0 0 0,0 0 0 0 0,0 1 0 0 0,0-1 0 0 0,0 0 0 0 0,0 2 0 0 0,1 1 0 0 0,-1-1 0 0 0,0 0 0 0 0,0 0 0 0 0,1-1 0 0 0,3-3 0 0 0,1 1 0 0 0,1-1 0 0 0,-1 0 0 0 0,1-1 0 0 0,-1 0 0 0 0,1 1 0 0 0,3-2 0 0 0,1-1 0 0 0,1 0 0 0 0,2-1 0 0 0,-1 1 0 0 0,0-1 0 0 0,3 1 0 0 0,-1 0 0 0 0,2 0 0 0 0,-1 0 0 0 0,0-1 0 0 0,-2-2 0 0 0,0 0 0 0 0,1-2 0 0 0,-2 1 0 0 0,0-1 0 0 0,0-1 0 0 0,-2 1 0 0 0,1 0 0 0 0,-1 0 0 0 0,0 0 0 0 0,0 0 0 0 0,0 0 0 0 0,0-2 0 0 0,1-1 0 0 0,-3 0 0 0 0,0-2 0 0 0,-2 0 0 0 0,-1-1 0 0 0,-1-1 0 0 0,0 1 0 0 0,-1-2 0 0 0,-2 0 0 0 0,2 0 0 0 0,0-1 0 0 0,-1-1 0 0 0,0-2 0 0 0,-1-3 0 0 0,-1-1 0 0 0,1 2 0 0 0,-1 0 0 0 0,0 0 0 0 0,-1-2 0 0 0,1 1 0 0 0,0-1 0 0 0,0 0 0 0 0,0 2 0 0 0,0-1 0 0 0,0-1 0 0 0,0 1 0 0 0,-2 0 0 0 0,0 2 0 0 0,0-1 0 0 0,0 1 0 0 0,1 0 0 0 0,0-1 0 0 0,1 1 0 0 0,-2 0 0 0 0,-1 0 0 0 0,-1 2 0 0 0,1 0 0 0 0,-1 1 0 0 0,2-1 0 0 0,0 1 0 0 0,-1 0 0 0 0,1 0 0 0 0,-2 0 0 0 0,-2 0 0 0 0,0 0 0 0 0,0-1 0 0 0,-1 3 0 0 0,-2 2 0 0 0,2 0 0 0 0,1 0 0 0 0,2-1 0 0 0,0 0 0 0 0,1 2 0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2129 3305 16383 0 0,'1'0'0'0'0,"2"0"0"0"0,2 0 0 0 0,1 0 0 0 0,1 0 0 0 0,1 0 0 0 0,0 0 0 0 0,0 0 0 0 0,1 0 0 0 0,-1 0 0 0 0,0 0 0 0 0,0 0 0 0 0,0 0 0 0 0,0 0 0 0 0,0 0 0 0 0,-1 0 0 0 0,1 0 0 0 0,0 0 0 0 0,0 0 0 0 0,0 0 0 0 0,0 0 0 0 0,0 0 0 0 0,-1 0 0 0 0,1 0 0 0 0,0 0 0 0 0,0 0 0 0 0,0 0 0 0 0,0 0 0 0 0,0 0 0 0 0,-1 0 0 0 0,1 0 0 0 0,0 0 0 0 0,1 0 0 0 0,1 0 0 0 0,0 0 0 0 0,-1 0 0 0 0,0 0 0 0 0,-1 0 0 0 0,0-2 0 0 0,0 1 0 0 0,0-1 0 0 0,0 0 0 0 0,0 1 0 0 0,0 1 0 0 0,-1 0 0 0 0,1-1 0 0 0,0 1 0 0 0,0 0 0 0 0,0 1 0 0 0,0-1 0 0 0,0 0 0 0 0,-1 0 0 0 0,1 0 0 0 0,0 0 0 0 0,0 0 0 0 0,0 0 0 0 0,0 0 0 0 0,-3 0 0 0 0,-5 0 0 0 0,-6 0 0 0 0,-5 0 0 0 0,-3 0 0 0 0,-2 0 0 0 0,-2 0 0 0 0,3 0 0 0 0,1 0 0 0 0,2 0 0 0 0,1-2 0 0 0,1 1 0 0 0,0-1 0 0 0,1-1 0 0 0,-2 1 0 0 0,3-2 0 0 0,-2 0 0 0 0,1 2 0 0 0,0 0 0 0 0,0 0 0 0 0,0 2 0 0 0,1-1 0 0 0,0 1 0 0 0,0 1 0 0 0,1-1 0 0 0,-1 0 0 0 0,0 0 0 0 0,0 0 0 0 0,-1 0 0 0 0,-1 0 0 0 0,-1 0 0 0 0,0 0 0 0 0,1 0 0 0 0,0 0 0 0 0,1 0 0 0 0,0 0 0 0 0,1 0 0 0 0,0 0 0 0 0,0 0 0 0 0,1 0 0 0 0,-1 0 0 0 0,0 0 0 0 0,0 0 0 0 0,1 0 0 0 0,-1 0 0 0 0,0 0 0 0 0,0 0 0 0 0,0 0 0 0 0,0 0 0 0 0,0 0 0 0 0,1 0 0 0 0,-1 0 0 0 0,0 0 0 0 0,0 0 0 0 0,0 0 0 0 0,0 2 0 0 0,0-1 0 0 0,2 1 0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5070 5639 16383 0 0,'3'0'0'0'0,"2"0"0"0"0,1 0 0 0 0,2 0 0 0 0,0 0 0 0 0,0 0 0 0 0,1 0 0 0 0,-1 0 0 0 0,0 0 0 0 0,0 0 0 0 0,0 0 0 0 0,0 0 0 0 0,0 0 0 0 0,0 0 0 0 0,1 0 0 0 0,2 0 0 0 0,1 0 0 0 0,-3 2 0 0 0,0-1 0 0 0,-2 1 0 0 0,1-1 0 0 0,-1 0 0 0 0,0 0 0 0 0,1-1 0 0 0,0 1 0 0 0,-1-1 0 0 0,1-1 0 0 0,0 1 0 0 0,0 0 0 0 0,0 0 0 0 0,-2 2 0 0 0,0-1 0 0 0,1 1 0 0 0,-1-1 0 0 0,1 0 0 0 0,0 0 0 0 0,1-1 0 0 0,0 0 0 0 0,-1 0 0 0 0,1 0 0 0 0,0 0 0 0 0,0 0 0 0 0,0 0 0 0 0,0 0 0 0 0,0 0 0 0 0,0 0 0 0 0,0 0 0 0 0,0 0 0 0 0,-1 0 0 0 0,1 0 0 0 0,0 0 0 0 0,0 0 0 0 0,0 0 0 0 0,0 0 0 0 0,0 0 0 0 0,0 0 0 0 0,-1 0 0 0 0,1 0 0 0 0,0 0 0 0 0,-3 0 0 0 0,-3 0 0 0 0,-4 0 0 0 0,-2 0 0 0 0,-1-1 0 0 0,-1-1 0 0 0,-1 0 0 0 0,0 1 0 0 0,-1 0 0 0 0,1 0 0 0 0,-1 1 0 0 0,-2 0 0 0 0,0 0 0 0 0,-1 0 0 0 0,0 0 0 0 0,-1 0 0 0 0,1 0 0 0 0,0 0 0 0 0,1 0 0 0 0,-1 0 0 0 0,1 0 0 0 0,-1 0 0 0 0,0-1 0 0 0,0-1 0 0 0,2 0 0 0 0,0 1 0 0 0,0 0 0 0 0,1 0 0 0 0,0 1 0 0 0,1 0 0 0 0,-1 0 0 0 0,0 0 0 0 0,0 0 0 0 0,1 0 0 0 0,-1 0 0 0 0,0 0 0 0 0,0 0 0 0 0,-1 0 0 0 0,-1 0 0 0 0,1 0 0 0 0,-1 0 0 0 0,2 0 0 0 0,-1 0 0 0 0,1 0 0 0 0,0 0 0 0 0,0 0 0 0 0,0 0 0 0 0,0 0 0 0 0,1 0 0 0 0,-1 0 0 0 0,0 0 0 0 0,0 0 0 0 0,0 0 0 0 0,0 0 0 0 0,1 0 0 0 0,-1 0 0 0 0,0 0 0 0 0,0 0 0 0 0,0 0 0 0 0,0 0 0 0 0,0 0 0 0 0,0 0 0 0 0,1 0 0 0 0,-1 0 0 0 0,0 0 0 0 0,0 0 0 0 0,0 0 0 0 0,2 0 0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4787 5794 16383 0 0,'3'0'0'0'0,"2"0"0"0"0,2 0 0 0 0,5 0 0 0 0,5 0 0 0 0,1 0 0 0 0,-1 0 0 0 0,-2 0 0 0 0,0 0 0 0 0,-3 0 0 0 0,0 0 0 0 0,-3 0 0 0 0,0 0 0 0 0,-1 0 0 0 0,0 0 0 0 0,0 0 0 0 0,-1 0 0 0 0,1 0 0 0 0,-1 0 0 0 0,1 0 0 0 0,0 0 0 0 0,0 0 0 0 0,0 0 0 0 0,0 0 0 0 0,-1 0 0 0 0,3 0 0 0 0,-1 0 0 0 0,1 0 0 0 0,-1 0 0 0 0,0 0 0 0 0,-1 0 0 0 0,1 0 0 0 0,-1 0 0 0 0,-1 0 0 0 0,1 0 0 0 0,0 0 0 0 0,0 0 0 0 0,0 0 0 0 0,-1 0 0 0 0,1 0 0 0 0,0 0 0 0 0,0 0 0 0 0,0 0 0 0 0,0 0 0 0 0,0 0 0 0 0,0 0 0 0 0,-1 0 0 0 0,1 0 0 0 0,0 0 0 0 0,0 0 0 0 0,0 0 0 0 0,0 0 0 0 0,0 0 0 0 0,-1 0 0 0 0,1 0 0 0 0,0 0 0 0 0,0 0 0 0 0,0 0 0 0 0,0 0 0 0 0,0 0 0 0 0,0 0 0 0 0,-2 0 0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4913 4339 16383 0 0,'0'-1'0'0'0,"1"-1"0"0"0,2 0 0 0 0,2 1 0 0 0,1 0 0 0 0,3 0 0 0 0,1 1 0 0 0,-1 0 0 0 0,2 0 0 0 0,0 0 0 0 0,0-1 0 0 0,-2-1 0 0 0,0 0 0 0 0,0 1 0 0 0,-1 0 0 0 0,0 1 0 0 0,0-1 0 0 0,0 1 0 0 0,-1 0 0 0 0,1 0 0 0 0,0 0 0 0 0,0 0 0 0 0,0 0 0 0 0,-1 0 0 0 0,1 0 0 0 0,0 0 0 0 0,0 0 0 0 0,0 0 0 0 0,0 2 0 0 0,1 0 0 0 0,1-1 0 0 0,-1 1 0 0 0,0-1 0 0 0,0-1 0 0 0,0 2 0 0 0,-1 0 0 0 0,0-1 0 0 0,0 1 0 0 0,0-1 0 0 0,-1-1 0 0 0,1 0 0 0 0,0 0 0 0 0,0 0 0 0 0,0 0 0 0 0,1 0 0 0 0,2 0 0 0 0,0 0 0 0 0,0 0 0 0 0,1 0 0 0 0,0 1 0 0 0,1 1 0 0 0,-2 0 0 0 0,-1-1 0 0 0,0 0 0 0 0,-2 0 0 0 0,1 1 0 0 0,-2-1 0 0 0,1 1 0 0 0,0-1 0 0 0,-1 0 0 0 0,1 0 0 0 0,0-1 0 0 0,0 0 0 0 0,0 0 0 0 0,-1 0 0 0 0,1 0 0 0 0,0 0 0 0 0,-1 1 0 0 0,-1 1 0 0 0,0 0 0 0 0,0-1 0 0 0,1 0 0 0 0,1 0 0 0 0,-1-1 0 0 0,1 0 0 0 0,0 0 0 0 0,0 0 0 0 0,0 0 0 0 0,0 0 0 0 0,0 0 0 0 0,-1 0 0 0 0,1 0 0 0 0,0 0 0 0 0,0 0 0 0 0,0 0 0 0 0,0 0 0 0 0,0 0 0 0 0,0 0 0 0 0,-1 0 0 0 0,1 0 0 0 0,-1 0 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16000 3498 16383 0 0,'4'0'0'0'0,"4"0"0"0"0,6 0 0 0 0,2 0 0 0 0,4 0 0 0 0,1 0 0 0 0,1 0 0 0 0,0 0 0 0 0,0 0 0 0 0,1 0 0 0 0,-1 0 0 0 0,-1 0 0 0 0,1 0 0 0 0,-1 0 0 0 0,-3 0 0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4773 7226 16383 0 0,'1'0'0'0'0,"2"0"0"0"0,2 0 0 0 0,1 0 0 0 0,2 0 0 0 0,-1 0 0 0 0,1 0 0 0 0,1 0 0 0 0,-1 0 0 0 0,0 0 0 0 0,0 0 0 0 0,0 0 0 0 0,0 0 0 0 0,0 0 0 0 0,0 0 0 0 0,0 0 0 0 0,0 0 0 0 0,-1 0 0 0 0,1 0 0 0 0,-1-1 0 0 0,-1-1 0 0 0,0 0 0 0 0,1 1 0 0 0,-1 0 0 0 0,2 0 0 0 0,-1 1 0 0 0,1-1 0 0 0,0-1 0 0 0,0 0 0 0 0,0 1 0 0 0,0 0 0 0 0,0 1 0 0 0,0-1 0 0 0,-1 1 0 0 0,3 0 0 0 0,-1 0 0 0 0,1-1 0 0 0,-1-1 0 0 0,0 1 0 0 0,-1-2 0 0 0,1 0 0 0 0,-1 1 0 0 0,-1 0 0 0 0,1 1 0 0 0,0 1 0 0 0,0-1 0 0 0,1 1 0 0 0,1 0 0 0 0,-1 0 0 0 0,0 1 0 0 0,0-3 0 0 0,1 1 0 0 0,0-1 0 0 0,1-1 0 0 0,0 1 0 0 0,0-1 0 0 0,-2 2 0 0 0,0-1 0 0 0,0 2 0 0 0,-1 0 0 0 0,0-1 0 0 0,0 2 0 0 0,0-1 0 0 0,-1 0 0 0 0,1 0 0 0 0,0 0 0 0 0,0 0 0 0 0,-1 0 0 0 0,1 0 0 0 0,0 0 0 0 0,0 0 0 0 0,0 0 0 0 0,0 0 0 0 0,0 0 0 0 0,0 0 0 0 0,-1 0 0 0 0,1 0 0 0 0,0 0 0 0 0,0 0 0 0 0,0 0 0 0 0,0 1 0 0 0,0 1 0 0 0,-1 0 0 0 0,1-1 0 0 0,0 0 0 0 0,-1 1 0 0 0,-1 0 0 0 0,0 0 0 0 0,-1 1 0 0 0,0-1 0 0 0,1 1 0 0 0,0-2 0 0 0,1 0 0 0 0,-1 1 0 0 0,0 0 0 0 0,0 0 0 0 0,0-1 0 0 0,1 0 0 0 0,1 0 0 0 0,-1 0 0 0 0,1 1 0 0 0,0 0 0 0 0,-1-1 0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1063 4562 16383 0 0,'2'0'0'0'0,"2"0"0"0"0,4 0 0 0 0,2 0 0 0 0,1 0 0 0 0,2 0 0 0 0,1 0 0 0 0,-2 0 0 0 0,0 0 0 0 0,0 0 0 0 0,-2 0 0 0 0,0 0 0 0 0,-1 0 0 0 0,-1 0 0 0 0,0 0 0 0 0,0 1 0 0 0,0 1 0 0 0,-1-1 0 0 0,1 1 0 0 0,0-1 0 0 0,0-1 0 0 0,-1 1 0 0 0,1-1 0 0 0,0 0 0 0 0,0 0 0 0 0,0 0 0 0 0,0 0 0 0 0,0 0 0 0 0,0 0 0 0 0,1 0 0 0 0,0-1 0 0 0,2 1 0 0 0,2 0 0 0 0,0 0 0 0 0,1 0 0 0 0,-2 0 0 0 0,-1 0 0 0 0,-1 0 0 0 0,-2 0 0 0 0,1 1 0 0 0,0-1 0 0 0,2 0 0 0 0,0 0 0 0 0,1 0 0 0 0,0 0 0 0 0,-1 0 0 0 0,-1 0 0 0 0,-1 0 0 0 0,0 0 0 0 0,-1 0 0 0 0,0 0 0 0 0,-1 0 0 0 0,1 0 0 0 0,0 0 0 0 0,1 0 0 0 0,0 0 0 0 0,2 0 0 0 0,0 0 0 0 0,0 0 0 0 0,-2 0 0 0 0,1 0 0 0 0,-2 0 0 0 0,0 0 0 0 0,0 0 0 0 0,0 0 0 0 0,0 0 0 0 0,0 0 0 0 0,-1 0 0 0 0,1 0 0 0 0,-1 1 0 0 0,-1 1 0 0 0,0-1 0 0 0,0 1 0 0 0,1-1 0 0 0,1-1 0 0 0,-1 1 0 0 0,-1 0 0 0 0,1 1 0 0 0,-1-1 0 0 0,0 1 0 0 0,1-1 0 0 0,1-1 0 0 0,1 0 0 0 0,0 1 0 0 0,1-1 0 0 0,-1 0 0 0 0,0-1 0 0 0,0 1 0 0 0,-1 0 0 0 0,0 0 0 0 0,1 0 0 0 0,1 0 0 0 0,-1 0 0 0 0,0 0 0 0 0,0 0 0 0 0,-1 0 0 0 0,1 0 0 0 0,-1 0 0 0 0,-1 0 0 0 0,1 0 0 0 0,0 0 0 0 0,0 0 0 0 0,0 0 0 0 0,0 0 0 0 0,-1 0 0 0 0,3 0 0 0 0,-1 0 0 0 0,1 0 0 0 0,-1 0 0 0 0,1 0 0 0 0,0 0 0 0 0,0 0 0 0 0,0 0 0 0 0,-1 0 0 0 0,-1 0 0 0 0,0 0 0 0 0,0 0 0 0 0,0 0 0 0 0,0 0 0 0 0,-1 0 0 0 0,1 0 0 0 0,0 0 0 0 0,0 0 0 0 0,0 0 0 0 0,-1 0 0 0 0,1 0 0 0 0,0 0 0 0 0,0 0 0 0 0,0 0 0 0 0,-2 0 0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881 4828 16383 0 0,'4'0'0'0'0,"4"0"0"0"0,2 3 0 0 0,2 2 0 0 0,3 0 0 0 0,2-2 0 0 0,2 0 0 0 0,2-1 0 0 0,0-1 0 0 0,1-1 0 0 0,-3-4 0 0 0,-2-1 0 0 0,0 0 0 0 0,1 2 0 0 0,1 0 0 0 0,-3 1 0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1035 8061 16383 0 0,'4'0'0'0'0,"1"4"0"0"0,3 1 0 0 0,4-1 0 0 0,4 0 0 0 0,2-1 0 0 0,-1 2 0 0 0,0 1 0 0 0,0-1 0 0 0,1-1 0 0 0,-2 2 0 0 0,0 0 0 0 0,0-1 0 0 0,2-1 0 0 0,-3-1 0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16000 3498 16383 0 0,'4'0'0'0'0,"4"0"0"0"0,6 0 0 0 0,2 0 0 0 0,4 0 0 0 0,1 0 0 0 0,1 0 0 0 0,0 0 0 0 0,0 0 0 0 0,1 0 0 0 0,-1 0 0 0 0,-1 0 0 0 0,1 0 0 0 0,-1 0 0 0 0,-3 0 0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16154 3960 16383 0 0,'4'0'0'0'0,"1"3"0"0"0,3 2 0 0 0,4 0 0 0 0,4-2 0 0 0,-1 4 0 0 0,0-1 0 0 0,2 0 0 0 0,1-2 0 0 0,2-2 0 0 0,0 0 0 0 0,1-1 0 0 0,1-1 0 0 0,-1 0 0 0 0,1-1 0 0 0,0 1 0 0 0,-1 0 0 0 0,-3 3 0 0 0,-1 2 0 0 0,0-1 0 0 0,0 0 0 0 0,2-1 0 0 0,1-2 0 0 0,0 0 0 0 0,-2 0 0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2281 5430 16383 0 0,'2'0'0'0'0,"1"0"0"0"0,4 0 0 0 0,4 0 0 0 0,2 0 0 0 0,4 0 0 0 0,1 0 0 0 0,-1 0 0 0 0,-3 0 0 0 0,-1 0 0 0 0,-2 1 0 0 0,-1 1 0 0 0,-1 2 0 0 0,-1-1 0 0 0,1 0 0 0 0,0 1 0 0 0,-1-1 0 0 0,1 0 0 0 0,-1-1 0 0 0,1-1 0 0 0,2 0 0 0 0,1-1 0 0 0,1 0 0 0 0,1 0 0 0 0,-1 0 0 0 0,0 0 0 0 0,-2-1 0 0 0,0 1 0 0 0,0 0 0 0 0,0 0 0 0 0,0 0 0 0 0,-1 0 0 0 0,0 0 0 0 0,0 0 0 0 0,-1 0 0 0 0,0 0 0 0 0,1 0 0 0 0,1 0 0 0 0,-1 0 0 0 0,1 0 0 0 0,-1 0 0 0 0,-1 0 0 0 0,1 0 0 0 0,-1 0 0 0 0,1 0 0 0 0,1 0 0 0 0,1 0 0 0 0,0 0 0 0 0,0 0 0 0 0,-1 0 0 0 0,0 0 0 0 0,-2 0 0 0 0,2 0 0 0 0,0 0 0 0 0,0 0 0 0 0,-1 0 0 0 0,0 0 0 0 0,-1 0 0 0 0,1 0 0 0 0,0 0 0 0 0,1 0 0 0 0,1 0 0 0 0,1 0 0 0 0,-2 0 0 0 0,0 0 0 0 0,0 0 0 0 0,-2 0 0 0 0,1 0 0 0 0,0 0 0 0 0,1 0 0 0 0,0 0 0 0 0,-1 0 0 0 0,0 0 0 0 0,-1 0 0 0 0,1 0 0 0 0,-1 0 0 0 0,-1 0 0 0 0,3 0 0 0 0,0 0 0 0 0,-1 0 0 0 0,1 0 0 0 0,-1 0 0 0 0,-1-1 0 0 0,0-1 0 0 0,0 0 0 0 0,0 0 0 0 0,0 1 0 0 0,0 0 0 0 0,0 1 0 0 0,0 0 0 0 0,-1 0 0 0 0,1 0 0 0 0,0 0 0 0 0,0 0 0 0 0,0 0 0 0 0,0 0 0 0 0,0 0 0 0 0,0 0 0 0 0,0 0 0 0 0,-1 0 0 0 0,0 0 0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3401 6693 16383 0 0,'2'0'0'0'0,"3"0"0"0"0,4 0 0 0 0,5 0 0 0 0,3 0 0 0 0,3 0 0 0 0,4-2 0 0 0,3 0 0 0 0,0 1 0 0 0,-4-1 0 0 0,-3-1 0 0 0,-5 1 0 0 0,-2-1 0 0 0,-3 2 0 0 0,-1 0 0 0 0,0 0 0 0 0,-1 1 0 0 0,0 0 0 0 0,2 0 0 0 0,0 0 0 0 0,1 0 0 0 0,-1 0 0 0 0,0 0 0 0 0,0 0 0 0 0,-1 0 0 0 0,0 0 0 0 0,0 0 0 0 0,0 0 0 0 0,0 0 0 0 0,1 0 0 0 0,1 0 0 0 0,-1 0 0 0 0,2 0 0 0 0,0 0 0 0 0,1 0 0 0 0,0 0 0 0 0,-1 0 0 0 0,-1 0 0 0 0,0 0 0 0 0,0 0 0 0 0,0 0 0 0 0,1 0 0 0 0,1 0 0 0 0,-2 0 0 0 0,0 0 0 0 0,0 0 0 0 0,0 0 0 0 0,0 0 0 0 0,0 0 0 0 0,-1 0 0 0 0,0 0 0 0 0,-1 0 0 0 0,1 0 0 0 0,-2 0 0 0 0,1 0 0 0 0,0 0 0 0 0,0 0 0 0 0,0 0 0 0 0,0 0 0 0 0,1 2 0 0 0,1 0 0 0 0,1 0 0 0 0,2-1 0 0 0,0 0 0 0 0,-1 0 0 0 0,-1-1 0 0 0,-1 0 0 0 0,-1 0 0 0 0,1 0 0 0 0,-1 0 0 0 0,1 0 0 0 0,1 0 0 0 0,0 0 0 0 0,-1 0 0 0 0,0 0 0 0 0,-1 0 0 0 0,-1 0 0 0 0,0 0 0 0 0,0 0 0 0 0,0 0 0 0 0,0 0 0 0 0,0 0 0 0 0,-2 2 0 0 0,0 0 0 0 0,0 0 0 0 0,0-1 0 0 0,1 0 0 0 0,0 0 0 0 0,1-1 0 0 0,-1 0 0 0 0,1 0 0 0 0,0 0 0 0 0,0 0 0 0 0,0 0 0 0 0,0 0 0 0 0,0 0 0 0 0,0 0 0 0 0,0 0 0 0 0,0 0 0 0 0,0 0 0 0 0,0 0 0 0 0,-1 0 0 0 0,1 0 0 0 0,0 0 0 0 0,0 0 0 0 0,0 0 0 0 0,1 0 0 0 0,1 1 0 0 0,0 2 0 0 0,0 0 0 0 0,-1 0 0 0 0,-1 1 0 0 0,0-2 0 0 0,0-1 0 0 0,0 0 0 0 0,0-1 0 0 0,-2 0 0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39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7747 2522 16383 0 0,'2'0'0'0'0,"0"0"0"0"0,2 0 0 0 0,1 0 0 0 0,1 0 0 0 0,1 0 0 0 0,0 0 0 0 0,0 0 0 0 0,0 0 0 0 0,-1 0 0 0 0,1 0 0 0 0,0 0 0 0 0,0 0 0 0 0,-1 0 0 0 0,1-1 0 0 0,-1 0 0 0 0,2-2 0 0 0,0 1 0 0 0,1-2 0 0 0,1 1 0 0 0,-1-1 0 0 0,-1 1 0 0 0,0 1 0 0 0,-1 0 0 0 0,-1 0 0 0 0,-1 0 0 0 0,0 0 0 0 0,-2 1 0 0 0,-3 0 0 0 0,-2 1 0 0 0,-2 0 0 0 0,-1 0 0 0 0,-2 0 0 0 0,0 0 0 0 0,0 0 0 0 0,0 0 0 0 0,-1 0 0 0 0,-1 0 0 0 0,1 0 0 0 0,0 0 0 0 0,1 0 0 0 0,0 0 0 0 0,0 0 0 0 0,0 1 0 0 0,0 1 0 0 0,1-1 0 0 0,-1 0 0 0 0,1 0 0 0 0,-2 0 0 0 0,0-1 0 0 0,0 0 0 0 0,0 0 0 0 0,1 0 0 0 0,0 0 0 0 0,0 1 0 0 0,0 1 0 0 0,1-1 0 0 0,-1 0 0 0 0,0 0 0 0 0,1-1 0 0 0,-1 1 0 0 0,1-1 0 0 0,0 1 0 0 0,1 0 0 0 0,0 1 0 0 0,-1-1 0 0 0,1 0 0 0 0,-1-1 0 0 0,-1 0 0 0 0,2 2 0 0 0,2-1 0 0 0,3 2 0 0 0,3-1 0 0 0,2 0 0 0 0,3 1 0 0 0,0 0 0 0 0,1 0 0 0 0,0 0 0 0 0,2-1 0 0 0,0 0 0 0 0,1-1 0 0 0,-1-1 0 0 0,2 0 0 0 0,-1 0 0 0 0,0 0 0 0 0,0 0 0 0 0,1 0 0 0 0,-2 0 0 0 0,0 0 0 0 0,-2 0 0 0 0,0 0 0 0 0,0 0 0 0 0,0 0 0 0 0,0 0 0 0 0,1 0 0 0 0,-1 0 0 0 0,0 0 0 0 0,-1 0 0 0 0,1 0 0 0 0,0 0 0 0 0,-1 0 0 0 0,0 0 0 0 0,-1 0 0 0 0,0 0 0 0 0,0 0 0 0 0,-1 0 0 0 0,2 0 0 0 0,0 0 0 0 0,0 0 0 0 0,1 0 0 0 0,0 0 0 0 0,-1-2 0 0 0,0 1 0 0 0,0 0 0 0 0,-1-1 0 0 0,0 2 0 0 0,0-1 0 0 0,-1 0 0 0 0,1-1 0 0 0,-1 0 0 0 0,1-1 0 0 0,-1 1 0 0 0,1 0 0 0 0,-1 1 0 0 0,1 1 0 0 0,0-1 0 0 0,-1 0 0 0 0,1 0 0 0 0,-1-1 0 0 0,1 1 0 0 0,1 1 0 0 0,0-1 0 0 0,0 1 0 0 0,0 0 0 0 0,-1 0 0 0 0,0 0 0 0 0,0 0 0 0 0,0 0 0 0 0,-1 0 0 0 0,1 0 0 0 0,0 0 0 0 0,-1 0 0 0 0,2 0 0 0 0,0 0 0 0 0,1 0 0 0 0,0 0 0 0 0,0 0 0 0 0,1 0 0 0 0,-1 0 0 0 0,1 0 0 0 0,-1 0 0 0 0,0 0 0 0 0,0 0 0 0 0,2 0 0 0 0,0 0 0 0 0,0 0 0 0 0,0 0 0 0 0,-1 0 0 0 0,0 0 0 0 0,-1 0 0 0 0,-1 1 0 0 0,1 1 0 0 0,0-1 0 0 0,1 0 0 0 0,1 0 0 0 0,0 0 0 0 0,-1-1 0 0 0,0 0 0 0 0,-2 1 0 0 0,-1 1 0 0 0,1 0 0 0 0,0 1 0 0 0,1-1 0 0 0,0 0 0 0 0,0-1 0 0 0,-1 0 0 0 0,0 1 0 0 0,-1 0 0 0 0,0-1 0 0 0,-1-1 0 0 0,1 1 0 0 0,0-1 0 0 0,-1 1 0 0 0,1 1 0 0 0,-1-1 0 0 0,1 0 0 0 0,-1 0 0 0 0,1-1 0 0 0,0 0 0 0 0,-1 0 0 0 0,1 0 0 0 0,-1 0 0 0 0,1 0 0 0 0,0 0 0 0 0,-1 0 0 0 0,1 0 0 0 0,-1 0 0 0 0,1 0 0 0 0,-1-1 0 0 0,-1 0 0 0 0,0-1 0 0 0,0 1 0 0 0,1-1 0 0 0,0 0 0 0 0,1 0 0 0 0,-2 0 0 0 0,0 0 0 0 0,0 0 0 0 0,0-1 0 0 0,-1 1 0 0 0,0-1 0 0 0,-2 0 0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9120 4226 16383 0 0,'0'1'0'0'0,"-1"0"0"0"0,-2 1 0 0 0,-1-1 0 0 0,-1 0 0 0 0,-1-1 0 0 0,0 2 0 0 0,-1-1 0 0 0,0 1 0 0 0,0-1 0 0 0,0-1 0 0 0,0 1 0 0 0,1-1 0 0 0,-1 0 0 0 0,1 1 0 0 0,1 1 0 0 0,0-1 0 0 0,0 0 0 0 0,-1 0 0 0 0,0-1 0 0 0,-1 1 0 0 0,1-1 0 0 0,-1 0 0 0 0,1 0 0 0 0,-1 0 0 0 0,1 1 0 0 0,1 0 0 0 0,0 1 0 0 0,0-1 0 0 0,-1 0 0 0 0,0-1 0 0 0,-1 0 0 0 0,1 0 0 0 0,-1 0 0 0 0,0 0 0 0 0,1 0 0 0 0,-1 0 0 0 0,0 0 0 0 0,1 0 0 0 0,-1 0 0 0 0,1 0 0 0 0,1 0 0 0 0,4 0 0 0 0,5 1 0 0 0,5 1 0 0 0,3-1 0 0 0,3 0 0 0 0,2 1 0 0 0,-2 0 0 0 0,-1 0 0 0 0,-1-1 0 0 0,-1 0 0 0 0,-1-1 0 0 0,-1 1 0 0 0,0-1 0 0 0,-2 0 0 0 0,0 0 0 0 0,0 0 0 0 0,-2-1 0 0 0,1 1 0 0 0,0 0 0 0 0,-1 0 0 0 0,2 0 0 0 0,0 0 0 0 0,1 0 0 0 0,1 0 0 0 0,0 0 0 0 0,0 0 0 0 0,-1 0 0 0 0,-1 0 0 0 0,-1 0 0 0 0,0 0 0 0 0,0 0 0 0 0,-1 0 0 0 0,1 0 0 0 0,0-1 0 0 0,3 0 0 0 0,0-1 0 0 0,2 1 0 0 0,0-1 0 0 0,0 0 0 0 0,0 0 0 0 0,-1 0 0 0 0,0 0 0 0 0,-1 0 0 0 0,-1 1 0 0 0,1-1 0 0 0,-1 0 0 0 0,0 0 0 0 0,1 1 0 0 0,-2 0 0 0 0,0 1 0 0 0,0 0 0 0 0,-1-1 0 0 0,0 2 0 0 0,0-1 0 0 0,1-1 0 0 0,0-1 0 0 0,0 1 0 0 0,-1 0 0 0 0,0 0 0 0 0,0 0 0 0 0,0 1 0 0 0,0 0 0 0 0,-1 0 0 0 0,1 0 0 0 0,-1 0 0 0 0,1 0 0 0 0,-1 0 0 0 0,1 0 0 0 0,0 0 0 0 0,-1 0 0 0 0,1 0 0 0 0,-1 0 0 0 0,1 0 0 0 0,0 0 0 0 0,-1 0 0 0 0,1 0 0 0 0,0 0 0 0 0,-1 0 0 0 0,2 0 0 0 0,0 0 0 0 0,0 0 0 0 0,0 1 0 0 0,-1 1 0 0 0,1-1 0 0 0,1 0 0 0 0,-1 0 0 0 0,0 0 0 0 0,-1-1 0 0 0,0 0 0 0 0,0 0 0 0 0,0 0 0 0 0,-1 0 0 0 0,1 1 0 0 0,-1 1 0 0 0,1-1 0 0 0,1 0 0 0 0,0 0 0 0 0,0-1 0 0 0,-1 1 0 0 0,1-1 0 0 0,-1 0 0 0 0,0 0 0 0 0,0 1 0 0 0,-1 0 0 0 0,1 1 0 0 0,-1 0 0 0 0,2 0 0 0 0,0 0 0 0 0,0-1 0 0 0,0 0 0 0 0,-1 0 0 0 0,0-1 0 0 0,0 0 0 0 0,0 0 0 0 0,0 1 0 0 0,-1 1 0 0 0,1-1 0 0 0,-1 0 0 0 0,1 0 0 0 0,-1-1 0 0 0,1 1 0 0 0,0-1 0 0 0,-1 0 0 0 0,1 0 0 0 0,-1 0 0 0 0,1-1 0 0 0,0 1 0 0 0,-1 0 0 0 0,1 0 0 0 0,0 0 0 0 0,-1 0 0 0 0,1 0 0 0 0,-2-1 0 0 0,-1 0 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16154 3960 16383 0 0,'4'0'0'0'0,"1"3"0"0"0,3 2 0 0 0,4 0 0 0 0,4-2 0 0 0,-1 4 0 0 0,0-1 0 0 0,2 0 0 0 0,1-2 0 0 0,2-2 0 0 0,0 0 0 0 0,1-1 0 0 0,1-1 0 0 0,-1 0 0 0 0,1-1 0 0 0,0 1 0 0 0,-1 0 0 0 0,-3 3 0 0 0,-1 2 0 0 0,0-1 0 0 0,0 0 0 0 0,2-1 0 0 0,1-2 0 0 0,0 0 0 0 0,-2 0 0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8245 5994 16383 0 0,'1'0'0'0'0,"2"0"0"0"0,1 0 0 0 0,2 0 0 0 0,3 0 0 0 0,1 0 0 0 0,3 0 0 0 0,2 0 0 0 0,0 0 0 0 0,-2-2 0 0 0,-1 1 0 0 0,-4-1 0 0 0,-5 1 0 0 0,-3 1 0 0 0,-4-1 0 0 0,-1 1 0 0 0,-2 0 0 0 0,-1 0 0 0 0,1 0 0 0 0,0 0 0 0 0,-1 0 0 0 0,2 1 0 0 0,1 1 0 0 0,1 0 0 0 0,0 1 0 0 0,-1-1 0 0 0,0 0 0 0 0,1 0 0 0 0,3 0 0 0 0,4 0 0 0 0,7-1 0 0 0,5 0 0 0 0,4-1 0 0 0,1 0 0 0 0,0 0 0 0 0,-1 0 0 0 0,-3 0 0 0 0,0 0 0 0 0,-1 0 0 0 0,-1 0 0 0 0,1 0 0 0 0,-1 0 0 0 0,-1 0 0 0 0,0 0 0 0 0,-2 0 0 0 0,-1 0 0 0 0,0 0 0 0 0,1-1 0 0 0,0-1 0 0 0,1 1 0 0 0,0 0 0 0 0,1-1 0 0 0,1-2 0 0 0,1 1 0 0 0,0 1 0 0 0,-2-1 0 0 0,0 0 0 0 0,-1-1 0 0 0,1 2 0 0 0,-2-1 0 0 0,0 1 0 0 0,1-2 0 0 0,0 1 0 0 0,0 0 0 0 0,0 1 0 0 0,-1 1 0 0 0,0 0 0 0 0,-2 0 0 0 0,0-1 0 0 0,-2 1 0 0 0,0 0 0 0 0,1 0 0 0 0,0 1 0 0 0,0 0 0 0 0,0-2 0 0 0,-1 1 0 0 0,0 0 0 0 0,0-1 0 0 0,-1 2 0 0 0,1-1 0 0 0,-1 1 0 0 0,1 0 0 0 0,1 0 0 0 0,1 0 0 0 0,0 0 0 0 0,2 0 0 0 0,-1 0 0 0 0,-1 0 0 0 0,0 0 0 0 0,-2 0 0 0 0,1 0 0 0 0,-1 0 0 0 0,-1 0 0 0 0,2 1 0 0 0,0 1 0 0 0,0-1 0 0 0,-1 2 0 0 0,1-1 0 0 0,0 1 0 0 0,0 0 0 0 0,-1 0 0 0 0,-1 0 0 0 0,0 0 0 0 0,0-1 0 0 0,0 0 0 0 0,2 0 0 0 0,-1-1 0 0 0,1 1 0 0 0,0-2 0 0 0,0 1 0 0 0,1-1 0 0 0,-1 0 0 0 0,0 0 0 0 0,0 0 0 0 0,0-1 0 0 0,0 1 0 0 0,0 0 0 0 0,0 0 0 0 0,0 0 0 0 0,-1 0 0 0 0,-1 0 0 0 0,1 0 0 0 0,0 0 0 0 0,-1 0 0 0 0,1 0 0 0 0,-1 0 0 0 0,1 0 0 0 0,-1 0 0 0 0,1 0 0 0 0,0 0 0 0 0,-1 0 0 0 0,1 0 0 0 0,-1 0 0 0 0,1 0 0 0 0,0 0 0 0 0,-1 0 0 0 0,0 0 0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9675 7848 16383 0 0,'0'-1'0'0'0,"1"-2"0"0"0,1-1 0 0 0,3-1 0 0 0,4 0 0 0 0,2 0 0 0 0,1 1 0 0 0,-2 0 0 0 0,-1 0 0 0 0,-1 2 0 0 0,-1 0 0 0 0,0 1 0 0 0,-1 1 0 0 0,0 0 0 0 0,1 0 0 0 0,-1 0 0 0 0,-3 0 0 0 0,-5 0 0 0 0,-5 0 0 0 0,-4 0 0 0 0,-1 0 0 0 0,-2 2 0 0 0,1-1 0 0 0,1 1 0 0 0,2-1 0 0 0,1 0 0 0 0,3 0 0 0 0,0 1 0 0 0,1-1 0 0 0,0 1 0 0 0,-1-1 0 0 0,0 1 0 0 0,1 1 0 0 0,1 0 0 0 0,-2-1 0 0 0,1 0 0 0 0,-1-1 0 0 0,0-1 0 0 0,0 0 0 0 0,-1 0 0 0 0,1 2 0 0 0,1-1 0 0 0,2 0 0 0 0,3 0 0 0 0,3 0 0 0 0,4-1 0 0 0,3 1 0 0 0,3-1 0 0 0,1 0 0 0 0,2 0 0 0 0,1 0 0 0 0,-1 0 0 0 0,0 0 0 0 0,0 0 0 0 0,-1 0 0 0 0,0 0 0 0 0,0 0 0 0 0,-1 0 0 0 0,-1 0 0 0 0,1-2 0 0 0,-1 1 0 0 0,-1-1 0 0 0,-2 1 0 0 0,0 1 0 0 0,-2-1 0 0 0,0 1 0 0 0,0 0 0 0 0,0 0 0 0 0,0 0 0 0 0,1 0 0 0 0,-1 0 0 0 0,0 0 0 0 0,0 0 0 0 0,-1 0 0 0 0,0 0 0 0 0,-1 0 0 0 0,1 0 0 0 0,-1 0 0 0 0,1 0 0 0 0,-1 0 0 0 0,2 0 0 0 0,0 0 0 0 0,0 0 0 0 0,0 0 0 0 0,-1 0 0 0 0,2 0 0 0 0,-1 0 0 0 0,1 0 0 0 0,0 0 0 0 0,-1-1 0 0 0,-1-1 0 0 0,-1 1 0 0 0,1 0 0 0 0,1 0 0 0 0,-1 0 0 0 0,2 1 0 0 0,0 0 0 0 0,0 0 0 0 0,2 0 0 0 0,-1 0 0 0 0,0 0 0 0 0,-1 0 0 0 0,-1 0 0 0 0,0 0 0 0 0,1 0 0 0 0,-1 0 0 0 0,-1 0 0 0 0,1 0 0 0 0,-1 0 0 0 0,-1 0 0 0 0,2 0 0 0 0,0 0 0 0 0,0 0 0 0 0,0 0 0 0 0,-1 0 0 0 0,0 0 0 0 0,0 0 0 0 0,0 0 0 0 0,-1 0 0 0 0,1 0 0 0 0,0 0 0 0 0,-1 0 0 0 0,1 0 0 0 0,-1 0 0 0 0,2 0 0 0 0,0 0 0 0 0,0 0 0 0 0,0 0 0 0 0,-1 0 0 0 0,0 0 0 0 0,0 0 0 0 0,0 0 0 0 0,0 0 0 0 0,-1 0 0 0 0,1 0 0 0 0,-1 0 0 0 0,1 0 0 0 0,-1 0 0 0 0,1 0 0 0 0,0 0 0 0 0,-1 0 0 0 0,1 0 0 0 0,-1 0 0 0 0,1 0 0 0 0,0 0 0 0 0,-1 0 0 0 0,1 0 0 0 0,0 0 0 0 0,-1 0 0 0 0,1 0 0 0 0,-1 0 0 0 0,1 0 0 0 0,0 0 0 0 0,-1 0 0 0 0,1 0 0 0 0,-1 0 0 0 0,1 0 0 0 0,0 0 0 0 0,-1 0 0 0 0,1 0 0 0 0,0 0 0 0 0,-1 0 0 0 0,1 0 0 0 0,-1 0 0 0 0,1 0 0 0 0,0 0 0 0 0,-1 0 0 0 0,1 0 0 0 0,-1 0 0 0 0,2 0 0 0 0,0 0 0 0 0,0 0 0 0 0,-1 0 0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12989 6172 16383 0 0,'0'1'0'0'0,"-1"0"0"0"0,0 1 0 0 0,3-1 0 0 0,0 0 0 0 0,4-1 0 0 0,2 0 0 0 0,4 0 0 0 0,1 0 0 0 0,2 0 0 0 0,0 0 0 0 0,0 0 0 0 0,-2 0 0 0 0,-2 0 0 0 0,-2 0 0 0 0,0 0 0 0 0,0 0 0 0 0,0 0 0 0 0,1 0 0 0 0,0 0 0 0 0,-1 0 0 0 0,0 0 0 0 0,0 0 0 0 0,0 0 0 0 0,0 0 0 0 0,2 0 0 0 0,-1 0 0 0 0,0 0 0 0 0,1 0 0 0 0,-2 0 0 0 0,1 0 0 0 0,0 0 0 0 0,0 0 0 0 0,-1 0 0 0 0,1 0 0 0 0,-1 0 0 0 0,1 0 0 0 0,1 0 0 0 0,-1 0 0 0 0,2 0 0 0 0,-1 0 0 0 0,0 0 0 0 0,0 0 0 0 0,0 0 0 0 0,1 0 0 0 0,-1 0 0 0 0,-1 0 0 0 0,-1 0 0 0 0,0 1 0 0 0,0 1 0 0 0,0-1 0 0 0,1 0 0 0 0,2 0 0 0 0,0 0 0 0 0,0-1 0 0 0,0 0 0 0 0,0 0 0 0 0,-1 0 0 0 0,-1 1 0 0 0,-1 0 0 0 0,1 1 0 0 0,-2-1 0 0 0,0 0 0 0 0,-1-1 0 0 0,0 1 0 0 0,1-1 0 0 0,0 0 0 0 0,0 0 0 0 0,-1 0 0 0 0,2-1 0 0 0,-1 1 0 0 0,1 2 0 0 0,0-1 0 0 0,1 0 0 0 0,0 1 0 0 0,-1-2 0 0 0,0 1 0 0 0,-2-1 0 0 0,2 0 0 0 0,-1 0 0 0 0,0 0 0 0 0,0 0 0 0 0,-1 0 0 0 0,0 0 0 0 0,0 0 0 0 0,0 0 0 0 0,-1 0 0 0 0,1 0 0 0 0,-1 0 0 0 0,1 0 0 0 0,-1 1 0 0 0,1 1 0 0 0,0-1 0 0 0,-1 0 0 0 0,1 0 0 0 0,0 0 0 0 0,-1-1 0 0 0,1 0 0 0 0,-1 0 0 0 0,1 0 0 0 0,0 0 0 0 0,-1 0 0 0 0,1 0 0 0 0,-1 0 0 0 0,1 0 0 0 0,0 0 0 0 0,-1 0 0 0 0,1-2 0 0 0,0 1 0 0 0,-1 0 0 0 0,0-2 0 0 0,-2 0 0 0 0,-1-1 0 0 0,0 0 0 0 0,-1 1 0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12059 5888 16383 0 0,'-2'0'0'0'0,"1"-1"0"0"0,-2-1 0 0 0,0 0 0 0 0,-2-1 0 0 0,0 0 0 0 0,0 0 0 0 0,0 0 0 0 0,0 1 0 0 0,-1 1 0 0 0,-1 1 0 0 0,1 0 0 0 0,-1 0 0 0 0,0 0 0 0 0,1 0 0 0 0,-1 0 0 0 0,0 0 0 0 0,1 0 0 0 0,-1 0 0 0 0,0 0 0 0 0,1 0 0 0 0,-1 0 0 0 0,1 0 0 0 0,0 1 0 0 0,1 1 0 0 0,0-1 0 0 0,2 0 0 0 0,3 0 0 0 0,5 0 0 0 0,2-1 0 0 0,3 0 0 0 0,5 0 0 0 0,6 0 0 0 0,3 0 0 0 0,5 0 0 0 0,-1 0 0 0 0,2 0 0 0 0,3 0 0 0 0,-2 0 0 0 0,-5 0 0 0 0,-3 0 0 0 0,-2 0 0 0 0,-2 0 0 0 0,0 0 0 0 0,-1 0 0 0 0,0 0 0 0 0,1 0 0 0 0,0 0 0 0 0,-2 0 0 0 0,-1 0 0 0 0,-2 0 0 0 0,-2 0 0 0 0,-1 0 0 0 0,0 0 0 0 0,-2 0 0 0 0,1 0 0 0 0,0 0 0 0 0,-1 0 0 0 0,2 0 0 0 0,-1 0 0 0 0,2 0 0 0 0,2 0 0 0 0,1 0 0 0 0,2-1 0 0 0,1-1 0 0 0,0 1 0 0 0,0-2 0 0 0,0 1 0 0 0,-2 0 0 0 0,-1 1 0 0 0,-2-2 0 0 0,1-1 0 0 0,-3 1 0 0 0,-1 1 0 0 0,0-1 0 0 0,0 1 0 0 0,-2 0 0 0 0,1 0 0 0 0,1 1 0 0 0,-1-1 0 0 0,2 0 0 0 0,0 1 0 0 0,0 0 0 0 0,-2 1 0 0 0,0 0 0 0 0,-1 0 0 0 0,-1 0 0 0 0,1 0 0 0 0,1 0 0 0 0,-2 0 0 0 0,1 0 0 0 0,-1 0 0 0 0,0 0 0 0 0,0 0 0 0 0,0 0 0 0 0,-1 0 0 0 0,1 0 0 0 0,-1 0 0 0 0,2 0 0 0 0,0 0 0 0 0,0 0 0 0 0,0 0 0 0 0,-1 0 0 0 0,0 0 0 0 0,0 0 0 0 0,0 0 0 0 0,-1 0 0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10074 7316 16383 0 0,'-1'0'0'0'0,"-2"-1"0"0"0,-1-1 0 0 0,-1 1 0 0 0,-1 0 0 0 0,-1 0 0 0 0,1-1 0 0 0,-1 0 0 0 0,0 1 0 0 0,0 0 0 0 0,0 0 0 0 0,0 1 0 0 0,1-1 0 0 0,-1 1 0 0 0,0 0 0 0 0,3 0 0 0 0,3 0 0 0 0,3 1 0 0 0,6-1 0 0 0,4 0 0 0 0,2 0 0 0 0,5 0 0 0 0,3 0 0 0 0,0 0 0 0 0,0 0 0 0 0,-1 0 0 0 0,-1 0 0 0 0,-2 0 0 0 0,-1 0 0 0 0,-2 0 0 0 0,-2 0 0 0 0,-2 0 0 0 0,-2 0 0 0 0,0 0 0 0 0,0-1 0 0 0,3-1 0 0 0,0 1 0 0 0,-1-1 0 0 0,0 2 0 0 0,2-2 0 0 0,1 0 0 0 0,-1 1 0 0 0,-2 0 0 0 0,-1 0 0 0 0,1 0 0 0 0,0 1 0 0 0,1 0 0 0 0,2 0 0 0 0,0 0 0 0 0,1-1 0 0 0,-1 0 0 0 0,-1-1 0 0 0,-2 0 0 0 0,-1 0 0 0 0,-2 0 0 0 0,1 0 0 0 0,-1 2 0 0 0,1-1 0 0 0,1 0 0 0 0,0-1 0 0 0,-1 1 0 0 0,1-1 0 0 0,-1-1 0 0 0,0 2 0 0 0,-1-1 0 0 0,0 1 0 0 0,-1 1 0 0 0,-1 0 0 0 0,2 0 0 0 0,0 0 0 0 0,0 0 0 0 0,0 0 0 0 0,-1 0 0 0 0,0 0 0 0 0,0 0 0 0 0,0 0 0 0 0,0 0 0 0 0,1 0 0 0 0,0 0 0 0 0,0 0 0 0 0,-1 0 0 0 0,1 0 0 0 0,-2 0 0 0 0,1 0 0 0 0,0 0 0 0 0,-1 0 0 0 0,1 0 0 0 0,-1 0 0 0 0,1 0 0 0 0,1 0 0 0 0,0 0 0 0 0,0 0 0 0 0,0 0 0 0 0,-1 0 0 0 0,0 0 0 0 0,0 0 0 0 0,0 0 0 0 0,-1 0 0 0 0,1 0 0 0 0,-1 0 0 0 0,1 0 0 0 0,0 0 0 0 0,-1 0 0 0 0,1 0 0 0 0,-1 0 0 0 0,1 0 0 0 0,0 0 0 0 0,-1 0 0 0 0,1 0 0 0 0,-1 0 0 0 0,1 0 0 0 0,0 0 0 0 0,-1 0 0 0 0,1 0 0 0 0,-1 0 0 0 0,1 0 0 0 0,0 0 0 0 0,-2 1 0 0 0,-1 1 0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6775 4938 16383 0 0,'-2'0'0'0'0,"-2"1"0"0"0,-3 1 0 0 0,-1 1 0 0 0,0 1 0 0 0,0-1 0 0 0,0 1 0 0 0,0 0 0 0 0,1-1 0 0 0,0 1 0 0 0,1-2 0 0 0,-1 0 0 0 0,0-1 0 0 0,1-1 0 0 0,-1 1 0 0 0,1 1 0 0 0,-1-1 0 0 0,1 0 0 0 0,-1 0 0 0 0,0-1 0 0 0,1 0 0 0 0,0 2 0 0 0,1-1 0 0 0,0 0 0 0 0,0 1 0 0 0,-1-2 0 0 0,0 1 0 0 0,3-1 0 0 0,4 0 0 0 0,6 0 0 0 0,3 0 0 0 0,4 1 0 0 0,3 1 0 0 0,0-1 0 0 0,0 0 0 0 0,0 0 0 0 0,-1 0 0 0 0,0 1 0 0 0,-2 0 0 0 0,-1-1 0 0 0,-1 0 0 0 0,-1-1 0 0 0,0 0 0 0 0,0 0 0 0 0,1 0 0 0 0,1 0 0 0 0,1 0 0 0 0,0 0 0 0 0,0 0 0 0 0,-1 0 0 0 0,-2 0 0 0 0,1 0 0 0 0,-1 0 0 0 0,1 0 0 0 0,0 0 0 0 0,-1 0 0 0 0,1 0 0 0 0,-2 0 0 0 0,0 0 0 0 0,-2 0 0 0 0,1 0 0 0 0,1 0 0 0 0,-1 0 0 0 0,0 0 0 0 0,1 0 0 0 0,0 0 0 0 0,1 0 0 0 0,1 0 0 0 0,1 0 0 0 0,-1 0 0 0 0,0 0 0 0 0,-1 0 0 0 0,-2 0 0 0 0,0 0 0 0 0,-2 0 0 0 0,0 0 0 0 0,0 0 0 0 0,0 0 0 0 0,-1 0 0 0 0,0 0 0 0 0,2 0 0 0 0,0 0 0 0 0,0 0 0 0 0,0 0 0 0 0,0 0 0 0 0,1 0 0 0 0,-1 0 0 0 0,0 0 0 0 0,-1 1 0 0 0,2 1 0 0 0,-1-1 0 0 0,0 0 0 0 0,0 0 0 0 0,-1 0 0 0 0,0-1 0 0 0,0 0 0 0 0,0 0 0 0 0,0 0 0 0 0,1 0 0 0 0,0 0 0 0 0,-1 1 0 0 0,-1 0 0 0 0,-1 1 0 0 0,1-1 0 0 0,0 0 0 0 0,1-1 0 0 0,1 0 0 0 0,1 1 0 0 0,0-1 0 0 0,0-1 0 0 0,-1 1 0 0 0,0 0 0 0 0,-1 0 0 0 0,0 0 0 0 0,0 0 0 0 0,0 0 0 0 0,-1 0 0 0 0,1 0 0 0 0,-1 0 0 0 0,1 0 0 0 0,-1 0 0 0 0,1 0 0 0 0,-1 0 0 0 0,1 0 0 0 0,0 0 0 0 0,-1 0 0 0 0,1 0 0 0 0,-1 0 0 0 0,1 0 0 0 0,0 0 0 0 0,-2-1 0 0 0,-1-1 0 0 0,-1-3 0 0 0,-2 0 0 0 0,0-1 0 0 0,-1 0 0 0 0,0-1 0 0 0,-1 0 0 0 0,1 0 0 0 0,0 0 0 0 0,-1 0 0 0 0,-1 1 0 0 0,-1 0 0 0 0,0 1 0 0 0,-2 1 0 0 0,-1 0 0 0 0,0 1 0 0 0,-1 0 0 0 0,0 1 0 0 0,-1 0 0 0 0,-1 0 0 0 0,-2 1 0 0 0,-1 0 0 0 0,-2 1 0 0 0,0 0 0 0 0,-3 0 0 0 0,-2 0 0 0 0,0 0 0 0 0,-1 0 0 0 0,2 0 0 0 0,1 0 0 0 0,2 0 0 0 0,-1 0 0 0 0,0 0 0 0 0,2 0 0 0 0,0 0 0 0 0,1 0 0 0 0,1 0 0 0 0,0 0 0 0 0,0 0 0 0 0,2 0 0 0 0,-1 0 0 0 0,1 0 0 0 0,0 0 0 0 0,-1 0 0 0 0,0 0 0 0 0,-1 1 0 0 0,1 1 0 0 0,0-1 0 0 0,0 0 0 0 0,2 0 0 0 0,0 0 0 0 0,-1 0 0 0 0,1 1 0 0 0,0-1 0 0 0,-1 1 0 0 0,1 0 0 0 0,-2 0 0 0 0,0 0 0 0 0,2-1 0 0 0,0-1 0 0 0,1 0 0 0 0,1 0 0 0 0,0 0 0 0 0,0 0 0 0 0,1 0 0 0 0,-1 0 0 0 0,1 0 0 0 0,-1 1 0 0 0,1 0 0 0 0,-1 1 0 0 0,1-1 0 0 0,-1 0 0 0 0,1-1 0 0 0,-1 1 0 0 0,0-1 0 0 0,2 1 0 0 0,0 0 0 0 0,0 1 0 0 0,0-1 0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0:45.8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2351 5629 16383 0 0,'0'-3'0'0'0,"3"-1"0"0"0,12 0 0 0 0,10 1 0 0 0,6 1 0 0 0,1 1 0 0 0,-3 0 0 0 0,-2 1 0 0 0,-4 0 0 0 0,-3 0 0 0 0,-1 0 0 0 0,-2 0 0 0 0,0 1 0 0 0,-1-1 0 0 0,0 0 0 0 0,1 0 0 0 0,-1 0 0 0 0,1 0 0 0 0,0 0 0 0 0,0 0 0 0 0,0 0 0 0 0,-1 0 0 0 0,1 0 0 0 0,0 0 0 0 0,0 0 0 0 0,0 0 0 0 0,0 0 0 0 0,0 0 0 0 0,0 0 0 0 0,0 0 0 0 0,0 0 0 0 0,3 0 0 0 0,1 0 0 0 0,-1 0 0 0 0,3 0 0 0 0,0 0 0 0 0,-1 0 0 0 0,-2 0 0 0 0,0 0 0 0 0,-2 0 0 0 0,-1 0 0 0 0,0 0 0 0 0,0 3 0 0 0,3 0 0 0 0,0 1 0 0 0,1-1 0 0 0,-2-1 0 0 0,0-1 0 0 0,2 0 0 0 0,1 2 0 0 0,-2 1 0 0 0,3 0 0 0 0,0-2 0 0 0,2 0 0 0 0,-1-1 0 0 0,-1 0 0 0 0,-2-1 0 0 0,-2 0 0 0 0,0 0 0 0 0,-2 0 0 0 0,3 0 0 0 0,0 0 0 0 0,1 0 0 0 0,-2 0 0 0 0,0 0 0 0 0,-1 0 0 0 0,0 0 0 0 0,-1 0 0 0 0,0 0 0 0 0,-1 0 0 0 0,1 0 0 0 0,-3 2 0 0 0,-1 2 0 0 0,0 0 0 0 0,1-1 0 0 0,1-1 0 0 0,1-1 0 0 0,-3 0 0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0:45.8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12725 7221 16383 0 0,'2'0'0'0'0,"5"0"0"0"0,3 0 0 0 0,4 0 0 0 0,1 0 0 0 0,2 0 0 0 0,0 0 0 0 0,1 0 0 0 0,0 0 0 0 0,-1 0 0 0 0,1 0 0 0 0,-1 0 0 0 0,0 0 0 0 0,0 0 0 0 0,0 0 0 0 0,0 0 0 0 0,0 0 0 0 0,0 0 0 0 0,-1 0 0 0 0,1 0 0 0 0,0 0 0 0 0,0 0 0 0 0,0 0 0 0 0,0 0 0 0 0,0 0 0 0 0,0 0 0 0 0,0 0 0 0 0,0 0 0 0 0,0 0 0 0 0,0 0 0 0 0,0 0 0 0 0,0 0 0 0 0,-1 0 0 0 0,1 0 0 0 0,0 0 0 0 0,0 0 0 0 0,0 0 0 0 0,0 0 0 0 0,0 0 0 0 0,0 0 0 0 0,0 3 0 0 0,0 1 0 0 0,0 0 0 0 0,-3 2 0 0 0,-1 0 0 0 0,0-1 0 0 0,-2-2 0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3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3344 16383 0 0,'3'0'0'0'0,"4"0"0"0"0,4 0 0 0 0,3 0 0 0 0,2 0 0 0 0,2 0 0 0 0,0 0 0 0 0,1 0 0 0 0,-1 0 0 0 0,1 0 0 0 0,-1 0 0 0 0,0 0 0 0 0,0 0 0 0 0,0 0 0 0 0,0 0 0 0 0,-4 0 0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1819 4048 16383 0 0,'3'0'0'0'0,"4"0"0"0"0,4 0 0 0 0,0-3 0 0 0,1-1 0 0 0,2 0 0 0 0,1 1 0 0 0,2 0 0 0 0,0 2 0 0 0,0 0 0 0 0,1 1 0 0 0,0 0 0 0 0,1 0 0 0 0,-1 0 0 0 0,0 1 0 0 0,-1-1 0 0 0,1 0 0 0 0,0 0 0 0 0,0 0 0 0 0,-3 0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5:38.6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881 4828 16383 0 0,'4'0'0'0'0,"4"0"0"0"0,2 3 0 0 0,2 2 0 0 0,3 0 0 0 0,2-2 0 0 0,2 0 0 0 0,2-1 0 0 0,0-1 0 0 0,1-1 0 0 0,-3-4 0 0 0,-2-1 0 0 0,0 0 0 0 0,1 2 0 0 0,1 0 0 0 0,-3 1 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16042 4492 16383 0 0,'4'0'0'0'0,"4"0"0"0"0,6 0 0 0 0,2 0 0 0 0,4 0 0 0 0,1 0 0 0 0,1 0 0 0 0,0 0 0 0 0,0 0 0 0 0,1 0 0 0 0,-1 0 0 0 0,-1 0 0 0 0,1 0 0 0 0,-1 0 0 0 0,1 0 0 0 0,-1 0 0 0 0,0 0 0 0 0,1 0 0 0 0,-1 0 0 0 0,0 0 0 0 0,1 0 0 0 0,-1 0 0 0 0,1 0 0 0 0,-1 0 0 0 0,4 0 0 0 0,1 0 0 0 0,0 0 0 0 0,-1 0 0 0 0,-1 0 0 0 0,-1 0 0 0 0,0 0 0 0 0,-2 0 0 0 0,1 0 0 0 0,-1 0 0 0 0,0 0 0 0 0,0 0 0 0 0,0 0 0 0 0,1 0 0 0 0,-1 0 0 0 0,0 0 0 0 0,1 0 0 0 0,-1 0 0 0 0,1 0 0 0 0,-1 0 0 0 0,0 0 0 0 0,1 0 0 0 0,-1 0 0 0 0,0 0 0 0 0,-3 3 0 0 0,-1 2 0 0 0,0 0 0 0 0,0-2 0 0 0,2 0 0 0 0,1-1 0 0 0,-3-1 0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3219 4044 16383 0 0,'3'0'0'0'0,"4"0"0"0"0,4 0 0 0 0,0 0 0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1791 4706 16383 0 0,'0'-3'0'0'0,"3"-1"0"0"0,7 0 0 0 0,8 1 0 0 0,4 0 0 0 0,1 2 0 0 0,0 0 0 0 0,-1 1 0 0 0,2 0 0 0 0,-1 0 0 0 0,0 0 0 0 0,-2 0 0 0 0,-1 1 0 0 0,-1-1 0 0 0,-1 0 0 0 0,0 0 0 0 0,0 0 0 0 0,-1 0 0 0 0,-2 0 0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1805 5360 16383 0 0,'0'0'0'0'0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3051 5350 16383 0 0,'3'0'0'0'0,"4"0"0"0"0,4 0 0 0 0,0-3 0 0 0,1-2 0 0 0,2 2 0 0 0,1 0 0 0 0,1 0 0 0 0,2 2 0 0 0,-1 0 0 0 0,1 1 0 0 0,0 0 0 0 0,-3 0 0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5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5948 16383 0 0,'3'0'0'0'0,"4"0"0"0"0,4 0 0 0 0,3 0 0 0 0,-1 3 0 0 0,1 1 0 0 0,0-1 0 0 0,2 1 0 0 0,0-2 0 0 0,1-1 0 0 0,1 0 0 0 0,-1-1 0 0 0,-2 0 0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6620 16383 0 0,'3'0'0'0'0,"4"0"0"0"0,4 0 0 0 0,3 3 0 0 0,2 1 0 0 0,2-1 0 0 0,-3 0 0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1833 7305 16383 0 0,'3'0'0'0'0,"4"0"0"0"0,4 0 0 0 0,3 0 0 0 0,2 0 0 0 0,2 0 0 0 0,0 0 0 0 0,1 0 0 0 0,-1 0 0 0 0,1 0 0 0 0,-1 0 0 0 0,0 0 0 0 0,0 0 0 0 0,0 0 0 0 0,0 0 0 0 0,-1 0 0 0 0,-2 0 0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7949 16383 0 0,'3'0'0'0'0,"4"0"0"0"0,4 0 0 0 0,3 0 0 0 0,2 0 0 0 0,2 0 0 0 0,0 0 0 0 0,1 0 0 0 0,-1 0 0 0 0,1 0 0 0 0,-1 0 0 0 0,0 0 0 0 0,0 0 0 0 0,0 0 0 0 0,0 0 0 0 0,-4 0 0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3863 7907 16383 0 0,'3'0'0'0'0,"4"0"0"0"0,4 0 0 0 0,0 3 0 0 0,1 1 0 0 0,2 3 0 0 0,1 0 0 0 0,1-1 0 0 0,2 2 0 0 0,-1-1 0 0 0,1-2 0 0 0,-3 2 0 0 0,-1 0 0 0 0,1-2 0 0 0,-1-2 0 0 0,2-1 0 0 0,1-1 0 0 0,-3 0 0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1847 4996 16383 0 0,'3'0'0'0'0,"4"0"0"0"0,4 3 0 0 0,3 1 0 0 0,2-1 0 0 0,2 1 0 0 0,0-2 0 0 0,1-1 0 0 0,-1 0 0 0 0,1-1 0 0 0,-4 0 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853 2820 16383 0 0,'0'3'0'0'0,"4"2"0"0"0,4 3 0 0 0,5 1 0 0 0,4-2 0 0 0,3-2 0 0 0,-3 3 0 0 0,0-2 0 0 0,1 0 0 0 0,1-2 0 0 0,0-2 0 0 0,1 0 0 0 0,1-2 0 0 0,1 0 0 0 0,-1 0 0 0 0,1 0 0 0 0,-1-1 0 0 0,1 1 0 0 0,-1 0 0 0 0,1 0 0 0 0,-1 0 0 0 0,0 0 0 0 0,1 0 0 0 0,-1 0 0 0 0,1 0 0 0 0,-1 0 0 0 0,0 0 0 0 0,1-4 0 0 0,-1-1 0 0 0,0 1 0 0 0,4 0 0 0 0,2-2 0 0 0,-1-1 0 0 0,-1-2 0 0 0,-1 0 0 0 0,-1 2 0 0 0,-1 2 0 0 0,0-2 0 0 0,-1 0 0 0 0,0 2 0 0 0,1 1 0 0 0,-1 2 0 0 0,0 0 0 0 0,0 2 0 0 0,1 0 0 0 0,-1 0 0 0 0,0 4 0 0 0,1 1 0 0 0,-1 0 0 0 0,-3-1 0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1847 5626 16383 0 0,'3'0'0'0'0,"4"0"0"0"0,4 0 0 0 0,6 0 0 0 0,3 0 0 0 0,2 0 0 0 0,-1 0 0 0 0,0 0 0 0 0,-1 0 0 0 0,-1 0 0 0 0,-1 0 0 0 0,1 0 0 0 0,-2 0 0 0 0,1 0 0 0 0,0 0 0 0 0,-1 0 0 0 0,1 0 0 0 0,0 0 0 0 0,-1 0 0 0 0,1 0 0 0 0,0 0 0 0 0,-3 0 0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1791 6284 16383 0 0,'0'0'0'0'0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3387 6284 16383 0 0,'3'0'0'0'0,"4"0"0"0"0,4 0 0 0 0,3 0 0 0 0,2 0 0 0 0,2 0 0 0 0,0 0 0 0 0,1 0 0 0 0,-1 0 0 0 0,1 0 0 0 0,-1 0 0 0 0,0 0 0 0 0,0 0 0 0 0,0 0 0 0 0,0 0 0 0 0,-1 0 0 0 0,-2 0 0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1847 6913 16383 0 0,'3'0'0'0'0,"4"0"0"0"0,4 0 0 0 0,3 0 0 0 0,2 0 0 0 0,2 0 0 0 0,0 0 0 0 0,1 0 0 0 0,-1 0 0 0 0,1 0 0 0 0,-1 0 0 0 0,0 0 0 0 0,0 0 0 0 0,0 0 0 0 0,0 0 0 0 0,-1 0 0 0 0,1 0 0 0 0,-3 0 0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5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7634 16383 0 0,'3'0'0'0'0,"4"0"0"0"0,4 0 0 0 0,3 0 0 0 0,2-3 0 0 0,2-1 0 0 0,0 0 0 0 0,1 1 0 0 0,-1 0 0 0 0,1 2 0 0 0,-1 0 0 0 0,0 1 0 0 0,0 0 0 0 0,-3-3 0 0 0,-1-1 0 0 0,-3 1 0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12543 4002 16383 0 0,'0'0'0'0'0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12543 4562 16383 0 0,'0'0'0'0'0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12515 5150 16383 0 0,'3'0'0'0'0,"4"0"0"0"0,4 0 0 0 0,2 3 0 0 0,4 1 0 0 0,0-1 0 0 0,1 1 0 0 0,1-2 0 0 0,0-1 0 0 0,-4 3 0 0 0,-1 0 0 0 0,0 0 0 0 0,1-1 0 0 0,1-1 0 0 0,0-1 0 0 0,-2 0 0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13872 5150 16383 0 0,'3'0'0'0'0,"5"0"0"0"0,2 0 0 0 0,4 0 0 0 0,3 0 0 0 0,0 0 0 0 0,1 0 0 0 0,1 0 0 0 0,-1 0 0 0 0,1 0 0 0 0,-1 0 0 0 0,0 0 0 0 0,-3 0 0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6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12557 5766 16383 0 0,'0'0'0'0'0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16070 5976 16383 0 0,'0'3'0'0'0,"4"2"0"0"0,1 3 0 0 0,3 4 0 0 0,4 1 0 0 0,8-3 0 0 0,3-3 0 0 0,2-3 0 0 0,0-1 0 0 0,0-2 0 0 0,-2-1 0 0 0,0 0 0 0 0,0-1 0 0 0,-2 1 0 0 0,1-1 0 0 0,-1 1 0 0 0,0 0 0 0 0,1 0 0 0 0,-1 0 0 0 0,0 0 0 0 0,0 0 0 0 0,1 0 0 0 0,-1 0 0 0 0,1 0 0 0 0,-1 0 0 0 0,0 0 0 0 0,1 0 0 0 0,3 0 0 0 0,1 0 0 0 0,0 0 0 0 0,-1 0 0 0 0,-1 0 0 0 0,-1 0 0 0 0,-1 0 0 0 0,0 0 0 0 0,-1 0 0 0 0,1 0 0 0 0,-1 0 0 0 0,0 0 0 0 0,0 0 0 0 0,1 0 0 0 0,-1 0 0 0 0,0 0 0 0 0,-3 3 0 0 0,-2 2 0 0 0,-2 0 0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6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12557 7613 16383 0 0,'3'0'0'0'0,"4"0"0"0"0,4 0 0 0 0,2 0 0 0 0,4 0 0 0 0,0 0 0 0 0,1 0 0 0 0,1 0 0 0 0,0 0 0 0 0,-1 0 0 0 0,0 0 0 0 0,0 0 0 0 0,0 0 0 0 0,0 0 0 0 0,0 0 0 0 0,0 0 0 0 0,0 0 0 0 0,-1 0 0 0 0,1 0 0 0 0,0 0 0 0 0,0 0 0 0 0,-4 3 0 0 0,-3 1 0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79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2911 3778 16383 0 0,'0'0'0'0'0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0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2883 5752 16383 0 0,'0'0'0'0'0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1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3597 4870 16383 0 0,'0'0'0'0'0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2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3037 5528 16383 0 0,'0'0'0'0'0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3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3163 6801 16383 0 0,'0'0'0'0'0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13215 4254 16383 0 0,'0'0'0'0'0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5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13592 4772 16383 0 0,'0'0'0'0'0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6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13886 7305 16383 0 0,'0'0'0'0'0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6:42.089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4353 4996 16383 0 0,'0'3'0'0'0,"3"1"0"0"0,4 3 0 0 0,4 0 0 0 0,0 2 0 0 0,1-1 0 0 0,2-1 0 0 0,-2 1 0 0 0,0-1 0 0 0,-1 1 0 0 0,-1 0 0 0 0,2-2 0 0 0,2 1 0 0 0,1-1 0 0 0,1 0 0 0 0,2-3 0 0 0,-1-1 0 0 0,1-1 0 0 0,0 0 0 0 0,1-1 0 0 0,-1-1 0 0 0,-3 1 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16120 2651 16383 0 0,'4'0'0'0'0,"8"0"0"0"0,10 0 0 0 0,4-3 0 0 0,2-2 0 0 0,-1 0 0 0 0,-1 2 0 0 0,-1 0 0 0 0,-1 1 0 0 0,-2 1 0 0 0,0 1 0 0 0,-1 0 0 0 0,1 0 0 0 0,-1 1 0 0 0,0-1 0 0 0,0 0 0 0 0,0 0 0 0 0,1 0 0 0 0,-1 0 0 0 0,0 0 0 0 0,-7 0 0 0 0,-13 0 0 0 0,-10 0 0 0 0,-8 0 0 0 0,-4 0 0 0 0,-3 0 0 0 0,0 0 0 0 0,0 0 0 0 0,0 0 0 0 0,1 0 0 0 0,1 0 0 0 0,0 0 0 0 0,0 0 0 0 0,1 0 0 0 0,0 0 0 0 0,-1 0 0 0 0,1 0 0 0 0,0 0 0 0 0,0 0 0 0 0,-1 0 0 0 0,1 0 0 0 0,0 0 0 0 0,-1 0 0 0 0,1 0 0 0 0,-1 0 0 0 0,1 0 0 0 0,0 0 0 0 0,3 0 0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6:42.091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5235 7015 16383 0 0,'3'0'0'0'0,"4"0"0"0"0,7 0 0 0 0,4 0 0 0 0,5 0 0 0 0,2 0 0 0 0,2-3 0 0 0,3-1 0 0 0,-1 1 0 0 0,1-1 0 0 0,-1 2 0 0 0,-4 1 0 0 0,-2 0 0 0 0,-2 1 0 0 0,-5 3 0 0 0,-2 1 0 0 0,0 0 0 0 0,-3-1 0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6:42.093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2785 8271 16383 0 0,'3'0'0'0'0,"4"0"0"0"0,4 0 0 0 0,3 0 0 0 0,2 0 0 0 0,2 0 0 0 0,0 0 0 0 0,1 0 0 0 0,-1 0 0 0 0,1 0 0 0 0,-1 0 0 0 0,0 0 0 0 0,0 0 0 0 0,0 0 0 0 0,0 0 0 0 0,-1 0 0 0 0,-2 0 0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6:42.095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16462 4884 16383 0 0,'3'0'0'0'0,"4"0"0"0"0,4 0 0 0 0,3 0 0 0 0,2 0 0 0 0,2 0 0 0 0,0 0 0 0 0,1 0 0 0 0,-1 0 0 0 0,1 0 0 0 0,-1 0 0 0 0,0 0 0 0 0,0 0 0 0 0,0 0 0 0 0,0 0 0 0 0,0 0 0 0 0,-4 3 0 0 0,0 1 0 0 0,-3-1 0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8:28.124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3471 2854 16383 0 0,'3'0'0'0'0,"4"0"0"0"0,4 0 0 0 0,3 0 0 0 0,2 0 0 0 0,2 0 0 0 0,0 0 0 0 0,1 0 0 0 0,-1 0 0 0 0,1 0 0 0 0,-1 0 0 0 0,0 0 0 0 0,-3 0 0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8:28.126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3821 7165 16383 0 0,'3'0'0'0'0,"4"0"0"0"0,4 0 0 0 0,3 0 0 0 0,2 0 0 0 0,2 0 0 0 0,0 0 0 0 0,1 0 0 0 0,-1 0 0 0 0,1 0 0 0 0,-1 0 0 0 0,0 0 0 0 0,0 0 0 0 0,0 0 0 0 0,0 0 0 0 0,-4 0 0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8:28.128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16953 5752 16383 0 0,'3'0'0'0'0,"4"0"0"0"0,4 0 0 0 0,3 0 0 0 0,2 0 0 0 0,2 0 0 0 0,0 0 0 0 0,0 0 0 0 0,1 0 0 0 0,-1 0 0 0 0,1 0 0 0 0,-1 0 0 0 0,0 0 0 0 0,0 0 0 0 0,-7 0 0 0 0,-7 0 0 0 0,-8 0 0 0 0,-6 0 0 0 0,-5 0 0 0 0,-2 0 0 0 0,-2 0 0 0 0,0 0 0 0 0,0 0 0 0 0,-1 0 0 0 0,2 0 0 0 0,-1 0 0 0 0,1 0 0 0 0,0 0 0 0 0,0 0 0 0 0,1 0 0 0 0,-1 0 0 0 0,0 0 0 0 0,1 0 0 0 0,2 0 0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50:18.7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4493 5423 16383 0 0,'0'-1'0'0'0,"2"-1"0"0"0,1 0 0 0 0,3 0 0 0 0,1 1 0 0 0,2 0 0 0 0,5 1 0 0 0,4 0 0 0 0,1 0 0 0 0,1 0 0 0 0,2-2 0 0 0,4 0 0 0 0,-1 1 0 0 0,0-1 0 0 0,-2 1 0 0 0,-2-1 0 0 0,-3 0 0 0 0,-3-1 0 0 0,-2 2 0 0 0,-1 0 0 0 0,1 0 0 0 0,1-1 0 0 0,1 0 0 0 0,0 1 0 0 0,0-1 0 0 0,1 1 0 0 0,0 0 0 0 0,1 0 0 0 0,-1-1 0 0 0,-2 0 0 0 0,-2 0 0 0 0,-1 1 0 0 0,-1 1 0 0 0,1-1 0 0 0,0 1 0 0 0,1 0 0 0 0,1 0 0 0 0,1 0 0 0 0,-1 0 0 0 0,0 1 0 0 0,0-1 0 0 0,0 0 0 0 0,0 0 0 0 0,0 0 0 0 0,0 0 0 0 0,-1 0 0 0 0,-1 0 0 0 0,0 0 0 0 0,-2 0 0 0 0,2 0 0 0 0,0 0 0 0 0,-1 0 0 0 0,1 0 0 0 0,0 0 0 0 0,0 0 0 0 0,0 0 0 0 0,0 0 0 0 0,-1 0 0 0 0,-1 0 0 0 0,1 0 0 0 0,-1 0 0 0 0,1 0 0 0 0,1 0 0 0 0,-1 0 0 0 0,1 0 0 0 0,0 1 0 0 0,1 1 0 0 0,-1 0 0 0 0,-1 0 0 0 0,0-1 0 0 0,0-1 0 0 0,-1 1 0 0 0,0-1 0 0 0,0 0 0 0 0,0 0 0 0 0,-1 0 0 0 0,1 0 0 0 0,0 0 0 0 0,0 0 0 0 0,0-1 0 0 0,0 1 0 0 0,0 0 0 0 0,-1 0 0 0 0,1 0 0 0 0,0 0 0 0 0,0 0 0 0 0,-1 2 0 0 0,-2 0 0 0 0,1 0 0 0 0,1-1 0 0 0,-2 2 0 0 0,0 0 0 0 0,-1-1 0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50:18.7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3849 3069 16383 0 0,'2'0'0'0'0,"1"0"0"0"0,4 1 0 0 0,4 1 0 0 0,1 0 0 0 0,3 0 0 0 0,2-1 0 0 0,3 1 0 0 0,1 1 0 0 0,0-1 0 0 0,-1-1 0 0 0,0 0 0 0 0,-3 0 0 0 0,-2-1 0 0 0,-2 0 0 0 0,-1 0 0 0 0,0 0 0 0 0,-2 0 0 0 0,0 0 0 0 0,0 0 0 0 0,1 0 0 0 0,-1 0 0 0 0,3 0 0 0 0,-1 0 0 0 0,0 0 0 0 0,0 0 0 0 0,0 0 0 0 0,2 0 0 0 0,-2 0 0 0 0,0 0 0 0 0,-1 0 0 0 0,0 0 0 0 0,-2 0 0 0 0,0 0 0 0 0,0 0 0 0 0,0 0 0 0 0,0 0 0 0 0,1 0 0 0 0,1 1 0 0 0,1 1 0 0 0,0 0 0 0 0,2 0 0 0 0,-1-1 0 0 0,-1 0 0 0 0,-1-1 0 0 0,0 0 0 0 0,-2 0 0 0 0,1 0 0 0 0,-2 0 0 0 0,1 0 0 0 0,0 0 0 0 0,0 0 0 0 0,-1 0 0 0 0,1 0 0 0 0,0 0 0 0 0,0 0 0 0 0,0 0 0 0 0,0 0 0 0 0,0 0 0 0 0,-1 0 0 0 0,1 0 0 0 0,0 0 0 0 0,0 0 0 0 0,0 0 0 0 0,0 0 0 0 0,0 0 0 0 0,0 0 0 0 0,0 0 0 0 0,-1 0 0 0 0,1 0 0 0 0,0 0 0 0 0,0 0 0 0 0,0 0 0 0 0,0 0 0 0 0,0 0 0 0 0,0 0 0 0 0,0 0 0 0 0,-2 1 0 0 0,0 1 0 0 0,0 0 0 0 0,0 0 0 0 0,1-1 0 0 0,0-1 0 0 0,1 2 0 0 0,-1 0 0 0 0,0 2 0 0 0,-1-1 0 0 0,0 0 0 0 0,-1-1 0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50:18.7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4563 1914 16383 0 0,'2'0'0'0'0,"1"0"0"0"0,3 0 0 0 0,2 0 0 0 0,2 0 0 0 0,2 2 0 0 0,1 0 0 0 0,-1 0 0 0 0,3-1 0 0 0,1 0 0 0 0,1 0 0 0 0,0 0 0 0 0,-2-1 0 0 0,-3 0 0 0 0,0 0 0 0 0,-1 0 0 0 0,2-1 0 0 0,1 1 0 0 0,2 0 0 0 0,0 0 0 0 0,2 0 0 0 0,0 0 0 0 0,-2 0 0 0 0,0-1 0 0 0,-1-1 0 0 0,-2 0 0 0 0,-2 0 0 0 0,1 1 0 0 0,2 1 0 0 0,3-2 0 0 0,3 0 0 0 0,2 0 0 0 0,1-1 0 0 0,-3 0 0 0 0,-3 0 0 0 0,-2 1 0 0 0,1-1 0 0 0,-1 1 0 0 0,1 0 0 0 0,-1 0 0 0 0,1 1 0 0 0,-1 0 0 0 0,1 1 0 0 0,2 0 0 0 0,3 0 0 0 0,1 0 0 0 0,-1 0 0 0 0,-1-1 0 0 0,-2-1 0 0 0,-1 0 0 0 0,-2 1 0 0 0,0 0 0 0 0,0 0 0 0 0,0 1 0 0 0,1-1 0 0 0,3 1 0 0 0,0 1 0 0 0,-1-1 0 0 0,-1 0 0 0 0,-1 0 0 0 0,-1 0 0 0 0,-1 0 0 0 0,-2 0 0 0 0,0 0 0 0 0,2 0 0 0 0,-1 0 0 0 0,1 0 0 0 0,-1 0 0 0 0,-1 0 0 0 0,0 0 0 0 0,-2 0 0 0 0,0 0 0 0 0,0 1 0 0 0,1 1 0 0 0,0 0 0 0 0,-1 0 0 0 0,0-1 0 0 0,1 1 0 0 0,1 0 0 0 0,1 1 0 0 0,1-2 0 0 0,0 2 0 0 0,0-1 0 0 0,-1 0 0 0 0,1 0 0 0 0,-1-1 0 0 0,1 0 0 0 0,0 0 0 0 0,2 2 0 0 0,-1-2 0 0 0,-1 1 0 0 0,-1-1 0 0 0,0-1 0 0 0,0 1 0 0 0,0-1 0 0 0,-1 0 0 0 0,-1 0 0 0 0,1 0 0 0 0,0 0 0 0 0,1-1 0 0 0,0 1 0 0 0,-2 0 0 0 0,0 0 0 0 0,-2 0 0 0 0,2 0 0 0 0,0 0 0 0 0,0 0 0 0 0,-1 0 0 0 0,0 0 0 0 0,-1 0 0 0 0,1 0 0 0 0,-2 0 0 0 0,1 0 0 0 0,0 0 0 0 0,0 2 0 0 0,0 0 0 0 0,0 0 0 0 0,-1-1 0 0 0,0 2 0 0 0,-1 0 0 0 0,0-1 0 0 0,-2 0 0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50:18.78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7629 1935 16383 0 0,'1'0'0'0'0,"3"0"0"0"0,3 0 0 0 0,6 3 0 0 0,5 1 0 0 0,2 0 0 0 0,-2-1 0 0 0,1-1 0 0 0,-3 0 0 0 0,-2-2 0 0 0,-2 1 0 0 0,0-1 0 0 0,1-1 0 0 0,2 1 0 0 0,0 0 0 0 0,0 0 0 0 0,1 0 0 0 0,-1 0 0 0 0,2 0 0 0 0,0 0 0 0 0,-1 0 0 0 0,-1 0 0 0 0,0 0 0 0 0,-1 0 0 0 0,1 0 0 0 0,0 0 0 0 0,2 0 0 0 0,0 0 0 0 0,-1 0 0 0 0,-2 0 0 0 0,-2 0 0 0 0,-1 0 0 0 0,-1 0 0 0 0,-1 0 0 0 0,0 0 0 0 0,1 0 0 0 0,2 0 0 0 0,1 0 0 0 0,0 0 0 0 0,1 0 0 0 0,0 0 0 0 0,-1 0 0 0 0,0 0 0 0 0,-1 0 0 0 0,2 0 0 0 0,0 0 0 0 0,-2 0 0 0 0,1 0 0 0 0,1 0 0 0 0,0 0 0 0 0,0 0 0 0 0,0 0 0 0 0,-2 0 0 0 0,-1 0 0 0 0,1 0 0 0 0,1 0 0 0 0,2 0 0 0 0,-1 0 0 0 0,-1 0 0 0 0,1 0 0 0 0,-1 0 0 0 0,-1 0 0 0 0,-2 0 0 0 0,0 0 0 0 0,1 0 0 0 0,0 0 0 0 0,0 0 0 0 0,-1 0 0 0 0,0 0 0 0 0,1 0 0 0 0,0 0 0 0 0,2 0 0 0 0,-1 0 0 0 0,0 0 0 0 0,-1 0 0 0 0,1 0 0 0 0,-1 0 0 0 0,0 0 0 0 0,0 0 0 0 0,-1 0 0 0 0,-1 0 0 0 0,0 0 0 0 0,0 0 0 0 0,0 0 0 0 0,0-2 0 0 0,0 0 0 0 0,-1 0 0 0 0,1 1 0 0 0,0 0 0 0 0,0 0 0 0 0,0 1 0 0 0,0 0 0 0 0,0 0 0 0 0,0 0 0 0 0,-1 0 0 0 0,1 0 0 0 0,0 0 0 0 0,2 0 0 0 0,0 0 0 0 0,-1 0 0 0 0,1 0 0 0 0,-1 0 0 0 0,-1 0 0 0 0,1 0 0 0 0,-1 0 0 0 0,0 0 0 0 0,-1 0 0 0 0,1 0 0 0 0,0 0 0 0 0,0 0 0 0 0,0 0 0 0 0,0 0 0 0 0,-1 0 0 0 0,1 0 0 0 0,0 0 0 0 0,0 0 0 0 0,0 0 0 0 0,-2 0 0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2281 5430 16383 0 0,'2'0'0'0'0,"1"0"0"0"0,4 0 0 0 0,4 0 0 0 0,2 0 0 0 0,4 0 0 0 0,1 0 0 0 0,-1 0 0 0 0,-3 0 0 0 0,-1 0 0 0 0,-2 1 0 0 0,-1 1 0 0 0,-1 2 0 0 0,-1-1 0 0 0,1 0 0 0 0,0 1 0 0 0,-1-1 0 0 0,1 0 0 0 0,-1-1 0 0 0,1-1 0 0 0,2 0 0 0 0,1-1 0 0 0,1 0 0 0 0,1 0 0 0 0,-1 0 0 0 0,0 0 0 0 0,-2-1 0 0 0,0 1 0 0 0,0 0 0 0 0,0 0 0 0 0,0 0 0 0 0,-1 0 0 0 0,0 0 0 0 0,0 0 0 0 0,-1 0 0 0 0,0 0 0 0 0,1 0 0 0 0,1 0 0 0 0,-1 0 0 0 0,1 0 0 0 0,-1 0 0 0 0,-1 0 0 0 0,1 0 0 0 0,-1 0 0 0 0,1 0 0 0 0,1 0 0 0 0,1 0 0 0 0,0 0 0 0 0,0 0 0 0 0,-1 0 0 0 0,0 0 0 0 0,-2 0 0 0 0,2 0 0 0 0,0 0 0 0 0,0 0 0 0 0,-1 0 0 0 0,0 0 0 0 0,-1 0 0 0 0,1 0 0 0 0,0 0 0 0 0,1 0 0 0 0,1 0 0 0 0,1 0 0 0 0,-2 0 0 0 0,0 0 0 0 0,0 0 0 0 0,-2 0 0 0 0,1 0 0 0 0,0 0 0 0 0,1 0 0 0 0,0 0 0 0 0,-1 0 0 0 0,0 0 0 0 0,-1 0 0 0 0,1 0 0 0 0,-1 0 0 0 0,-1 0 0 0 0,3 0 0 0 0,0 0 0 0 0,-1 0 0 0 0,1 0 0 0 0,-1 0 0 0 0,-1-1 0 0 0,0-1 0 0 0,0 0 0 0 0,0 0 0 0 0,0 1 0 0 0,0 0 0 0 0,0 1 0 0 0,0 0 0 0 0,-1 0 0 0 0,1 0 0 0 0,0 0 0 0 0,0 0 0 0 0,0 0 0 0 0,0 0 0 0 0,0 0 0 0 0,0 0 0 0 0,0 0 0 0 0,-1 0 0 0 0,0 0 0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50:18.78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6985 5895 16383 0 0,'1'0'0'0'0,"4"0"0"0"0,6 0 0 0 0,5-1 0 0 0,4-1 0 0 0,6 0 0 0 0,3-1 0 0 0,1-1 0 0 0,-4 2 0 0 0,-3-2 0 0 0,-4 1 0 0 0,-4 1 0 0 0,-2 0 0 0 0,-3 1 0 0 0,-1 0 0 0 0,1 1 0 0 0,1 0 0 0 0,3 0 0 0 0,1 0 0 0 0,0 0 0 0 0,-1 0 0 0 0,-1 0 0 0 0,-2 0 0 0 0,-1 0 0 0 0,-1 0 0 0 0,0 0 0 0 0,0 0 0 0 0,-1 0 0 0 0,3 0 0 0 0,-1 0 0 0 0,1 0 0 0 0,1 0 0 0 0,0 0 0 0 0,1 0 0 0 0,-1 0 0 0 0,2 0 0 0 0,-1 0 0 0 0,-1 0 0 0 0,0 0 0 0 0,-1 0 0 0 0,3 0 0 0 0,0 0 0 0 0,0 0 0 0 0,0 0 0 0 0,-2 0 0 0 0,0 0 0 0 0,2 0 0 0 0,-1 0 0 0 0,1 0 0 0 0,1 0 0 0 0,0 0 0 0 0,1 0 0 0 0,-1 0 0 0 0,1 0 0 0 0,0 2 0 0 0,-1 0 0 0 0,1 0 0 0 0,-2-1 0 0 0,0 1 0 0 0,-1-2 0 0 0,1 1 0 0 0,1-1 0 0 0,-1 1 0 0 0,-2 1 0 0 0,0 0 0 0 0,0-1 0 0 0,0 0 0 0 0,0 0 0 0 0,1-1 0 0 0,-1 1 0 0 0,0-1 0 0 0,0 0 0 0 0,1-1 0 0 0,1 1 0 0 0,0 0 0 0 0,1 0 0 0 0,-2 0 0 0 0,0 2 0 0 0,-2 0 0 0 0,0 0 0 0 0,-2-1 0 0 0,0 0 0 0 0,0 0 0 0 0,0-1 0 0 0,1 0 0 0 0,1 0 0 0 0,-1 0 0 0 0,1 0 0 0 0,-1 0 0 0 0,-1 0 0 0 0,0 0 0 0 0,0 0 0 0 0,0 0 0 0 0,0 0 0 0 0,0 0 0 0 0,0 0 0 0 0,0 0 0 0 0,-1 0 0 0 0,1 0 0 0 0,0 0 0 0 0,0 0 0 0 0,0 0 0 0 0,0 0 0 0 0,0 0 0 0 0,-2 0 0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50:18.7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4325 5847 16383 0 0,'0'-2'0'0'0,"3"0"0"0"0,3 0 0 0 0,3 1 0 0 0,3-2 0 0 0,4 0 0 0 0,2 1 0 0 0,3 1 0 0 0,2-1 0 0 0,2 0 0 0 0,3 0 0 0 0,1 0 0 0 0,-2-1 0 0 0,-3 0 0 0 0,-5 1 0 0 0,-3 0 0 0 0,-4 1 0 0 0,-1 0 0 0 0,0 1 0 0 0,-1 0 0 0 0,2 0 0 0 0,0 0 0 0 0,1 0 0 0 0,1 0 0 0 0,1 0 0 0 0,1-1 0 0 0,-1-1 0 0 0,-1 0 0 0 0,-2 0 0 0 0,1 1 0 0 0,-1 0 0 0 0,0 1 0 0 0,2 0 0 0 0,4 0 0 0 0,4 0 0 0 0,1-1 0 0 0,0-1 0 0 0,-2 0 0 0 0,0 0 0 0 0,-2 1 0 0 0,-3-1 0 0 0,-4 0 0 0 0,0 0 0 0 0,-1 0 0 0 0,0 1 0 0 0,0 0 0 0 0,2 1 0 0 0,3 0 0 0 0,1 0 0 0 0,5 0 0 0 0,0 0 0 0 0,3 0 0 0 0,1 0 0 0 0,0 1 0 0 0,0-1 0 0 0,-3 0 0 0 0,-3 0 0 0 0,-2 0 0 0 0,-2 0 0 0 0,-1 0 0 0 0,0 0 0 0 0,0 0 0 0 0,0 0 0 0 0,1 0 0 0 0,0 0 0 0 0,-1 0 0 0 0,-1 0 0 0 0,-1 0 0 0 0,-2 0 0 0 0,0 0 0 0 0,-2 0 0 0 0,0 0 0 0 0,0 0 0 0 0,-1 0 0 0 0,1 0 0 0 0,0 0 0 0 0,1 0 0 0 0,1 0 0 0 0,-1 0 0 0 0,1 0 0 0 0,-1 0 0 0 0,-1 0 0 0 0,1 0 0 0 0,-1 0 0 0 0,0 0 0 0 0,-1 0 0 0 0,1 0 0 0 0,0 0 0 0 0,0 0 0 0 0,0 0 0 0 0,0 0 0 0 0,0 0 0 0 0,-1 0 0 0 0,1 0 0 0 0,0 0 0 0 0,0 0 0 0 0,0 0 0 0 0,-2 0 0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50:18.7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6313 3055 16383 0 0,'1'0'0'0'0,"3"0"0"0"0,1 0 0 0 0,4 0 0 0 0,3 0 0 0 0,3 0 0 0 0,2 0 0 0 0,2 0 0 0 0,0 0 0 0 0,1 0 0 0 0,0 0 0 0 0,-1 0 0 0 0,-2 0 0 0 0,-1 0 0 0 0,0 0 0 0 0,1 0 0 0 0,-1 0 0 0 0,0 0 0 0 0,-1 0 0 0 0,4 0 0 0 0,1 0 0 0 0,1 0 0 0 0,-3 0 0 0 0,0 0 0 0 0,-2 0 0 0 0,-1 0 0 0 0,1 0 0 0 0,0 0 0 0 0,2 0 0 0 0,-1 0 0 0 0,-2 0 0 0 0,0 0 0 0 0,-1 0 0 0 0,-1 0 0 0 0,0 0 0 0 0,-1 0 0 0 0,1 0 0 0 0,-1 0 0 0 0,0 0 0 0 0,1 0 0 0 0,-1 0 0 0 0,-1 0 0 0 0,-1 0 0 0 0,-1 0 0 0 0,0 0 0 0 0,0 0 0 0 0,0 0 0 0 0,0 0 0 0 0,0 0 0 0 0,-1 0 0 0 0,1 0 0 0 0,0 0 0 0 0,0 0 0 0 0,0 0 0 0 0,0 0 0 0 0,0 0 0 0 0,-1 0 0 0 0,1 0 0 0 0,0 0 0 0 0,0 0 0 0 0,0 0 0 0 0,0 0 0 0 0,0 0 0 0 0,0 0 0 0 0,0 0 0 0 0,-1 0 0 0 0,1 0 0 0 0,0 0 0 0 0,0 0 0 0 0,0 0 0 0 0,0 0 0 0 0,-2 0 0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50:18.7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6341 4385 16383 0 0,'1'0'0'0'0,"4"0"0"0"0,4 0 0 0 0,4 0 0 0 0,2 0 0 0 0,2 0 0 0 0,1 0 0 0 0,0 0 0 0 0,2 0 0 0 0,2 0 0 0 0,0 0 0 0 0,0 0 0 0 0,-1 0 0 0 0,-1 0 0 0 0,-2 0 0 0 0,1 0 0 0 0,-1 0 0 0 0,-1 0 0 0 0,-1 0 0 0 0,0 0 0 0 0,0 0 0 0 0,1 0 0 0 0,2 0 0 0 0,0 0 0 0 0,3 0 0 0 0,1 0 0 0 0,-1 0 0 0 0,-1 0 0 0 0,-1 0 0 0 0,0 0 0 0 0,-2 0 0 0 0,0 0 0 0 0,2 0 0 0 0,-2 0 0 0 0,1 0 0 0 0,0 0 0 0 0,0 0 0 0 0,-2 0 0 0 0,-2 0 0 0 0,1 0 0 0 0,1 0 0 0 0,1 1 0 0 0,2 1 0 0 0,-1 0 0 0 0,1 1 0 0 0,-1 0 0 0 0,-2 0 0 0 0,-2-1 0 0 0,-1-1 0 0 0,0 0 0 0 0,3-1 0 0 0,1 0 0 0 0,2 0 0 0 0,-1 0 0 0 0,0 0 0 0 0,-1 1 0 0 0,-2 1 0 0 0,-2 0 0 0 0,0 0 0 0 0,-1 0 0 0 0,0 1 0 0 0,1-1 0 0 0,1 1 0 0 0,-1 1 0 0 0,1-2 0 0 0,1 0 0 0 0,0-1 0 0 0,0 0 0 0 0,-3-1 0 0 0,0 0 0 0 0,-1 0 0 0 0,0 0 0 0 0,-1 0 0 0 0,1 0 0 0 0,-1-1 0 0 0,1 1 0 0 0,0 0 0 0 0,-1 0 0 0 0,1 0 0 0 0,-2 0 0 0 0,0 0 0 0 0,0 0 0 0 0,-1 0 0 0 0,0 0 0 0 0,0 0 0 0 0,0 0 0 0 0,-1 0 0 0 0,1 0 0 0 0,-2 0 0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50:18.797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9043 4385 16383 0 0,'1'0'0'0'0,"4"0"0"0"0,4 0 0 0 0,5 0 0 0 0,3 0 0 0 0,2 0 0 0 0,2 0 0 0 0,1 0 0 0 0,-1 0 0 0 0,-1 0 0 0 0,0 0 0 0 0,-3 0 0 0 0,-1 0 0 0 0,-1 0 0 0 0,-2 0 0 0 0,-1 0 0 0 0,2 0 0 0 0,0 0 0 0 0,1 0 0 0 0,-1 0 0 0 0,2 0 0 0 0,0 0 0 0 0,1 0 0 0 0,0 0 0 0 0,-1 0 0 0 0,0 0 0 0 0,-2 0 0 0 0,-1 0 0 0 0,-1 0 0 0 0,-2 0 0 0 0,1 0 0 0 0,1 0 0 0 0,2 0 0 0 0,2 0 0 0 0,2 0 0 0 0,1 0 0 0 0,1 0 0 0 0,-2 0 0 0 0,0 0 0 0 0,-2 0 0 0 0,0 0 0 0 0,-1 0 0 0 0,0 0 0 0 0,1 0 0 0 0,0 0 0 0 0,0 0 0 0 0,-1 0 0 0 0,-1 0 0 0 0,-1 0 0 0 0,-1 0 0 0 0,-2 0 0 0 0,-1 0 0 0 0,2 0 0 0 0,-1 0 0 0 0,3 0 0 0 0,-1 0 0 0 0,-1 0 0 0 0,0 0 0 0 0,0 0 0 0 0,-2 0 0 0 0,0 0 0 0 0,0 0 0 0 0,0 0 0 0 0,0 0 0 0 0,0 0 0 0 0,0 0 0 0 0,-1 0 0 0 0,1 0 0 0 0,0 0 0 0 0,0 0 0 0 0,-2 1 0 0 0,0 1 0 0 0,0 0 0 0 0,2 0 0 0 0,1-1 0 0 0,0 1 0 0 0,0 1 0 0 0,0-1 0 0 0,-1-1 0 0 0,1 0 0 0 0,-1 0 0 0 0,0-1 0 0 0,0 0 0 0 0,0 0 0 0 0,-1 0 0 0 0,1 0 0 0 0,0 0 0 0 0,0 0 0 0 0,0 0 0 0 0,0 0 0 0 0,0 0 0 0 0,0 0 0 0 0,-1 0 0 0 0,1 0 0 0 0,0 0 0 0 0,0 0 0 0 0,0 0 0 0 0,0 0 0 0 0,0 0 0 0 0,0 0 0 0 0,0 0 0 0 0,-2 0 0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2129 3305 16383 0 0,'1'0'0'0'0,"2"0"0"0"0,2 0 0 0 0,1 0 0 0 0,1 0 0 0 0,1 0 0 0 0,0 0 0 0 0,0 0 0 0 0,1 0 0 0 0,-1 0 0 0 0,0 0 0 0 0,0 0 0 0 0,0 0 0 0 0,0 0 0 0 0,0 0 0 0 0,-1 0 0 0 0,1 0 0 0 0,0 0 0 0 0,0 0 0 0 0,0 0 0 0 0,0 0 0 0 0,0 0 0 0 0,-1 0 0 0 0,1 0 0 0 0,0 0 0 0 0,0 0 0 0 0,0 0 0 0 0,0 0 0 0 0,0 0 0 0 0,-1 0 0 0 0,1 0 0 0 0,0 0 0 0 0,1 0 0 0 0,1 0 0 0 0,0 0 0 0 0,-1 0 0 0 0,0 0 0 0 0,-1 0 0 0 0,0-2 0 0 0,0 1 0 0 0,0-1 0 0 0,0 0 0 0 0,0 1 0 0 0,0 1 0 0 0,-1 0 0 0 0,1-1 0 0 0,0 1 0 0 0,0 0 0 0 0,0 1 0 0 0,0-1 0 0 0,0 0 0 0 0,-1 0 0 0 0,1 0 0 0 0,0 0 0 0 0,0 0 0 0 0,0 0 0 0 0,0 0 0 0 0,-3 0 0 0 0,-5 0 0 0 0,-6 0 0 0 0,-5 0 0 0 0,-3 0 0 0 0,-2 0 0 0 0,-2 0 0 0 0,3 0 0 0 0,1 0 0 0 0,2 0 0 0 0,1-2 0 0 0,1 1 0 0 0,0-1 0 0 0,1-1 0 0 0,-2 1 0 0 0,3-2 0 0 0,-2 0 0 0 0,1 2 0 0 0,0 0 0 0 0,0 0 0 0 0,0 2 0 0 0,1-1 0 0 0,0 1 0 0 0,0 1 0 0 0,1-1 0 0 0,-1 0 0 0 0,0 0 0 0 0,0 0 0 0 0,-1 0 0 0 0,-1 0 0 0 0,-1 0 0 0 0,0 0 0 0 0,1 0 0 0 0,0 0 0 0 0,1 0 0 0 0,0 0 0 0 0,1 0 0 0 0,0 0 0 0 0,0 0 0 0 0,1 0 0 0 0,-1 0 0 0 0,0 0 0 0 0,0 0 0 0 0,1 0 0 0 0,-1 0 0 0 0,0 0 0 0 0,0 0 0 0 0,0 0 0 0 0,0 0 0 0 0,0 0 0 0 0,1 0 0 0 0,-1 0 0 0 0,0 0 0 0 0,0 0 0 0 0,0 0 0 0 0,0 2 0 0 0,0-1 0 0 0,2 1 0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5070 5639 16383 0 0,'3'0'0'0'0,"2"0"0"0"0,1 0 0 0 0,2 0 0 0 0,0 0 0 0 0,0 0 0 0 0,1 0 0 0 0,-1 0 0 0 0,0 0 0 0 0,0 0 0 0 0,0 0 0 0 0,0 0 0 0 0,0 0 0 0 0,0 0 0 0 0,1 0 0 0 0,2 0 0 0 0,1 0 0 0 0,-3 2 0 0 0,0-1 0 0 0,-2 1 0 0 0,1-1 0 0 0,-1 0 0 0 0,0 0 0 0 0,1-1 0 0 0,0 1 0 0 0,-1-1 0 0 0,1-1 0 0 0,0 1 0 0 0,0 0 0 0 0,0 0 0 0 0,-2 2 0 0 0,0-1 0 0 0,1 1 0 0 0,-1-1 0 0 0,1 0 0 0 0,0 0 0 0 0,1-1 0 0 0,0 0 0 0 0,-1 0 0 0 0,1 0 0 0 0,0 0 0 0 0,0 0 0 0 0,0 0 0 0 0,0 0 0 0 0,0 0 0 0 0,0 0 0 0 0,0 0 0 0 0,0 0 0 0 0,-1 0 0 0 0,1 0 0 0 0,0 0 0 0 0,0 0 0 0 0,0 0 0 0 0,0 0 0 0 0,0 0 0 0 0,0 0 0 0 0,-1 0 0 0 0,1 0 0 0 0,0 0 0 0 0,-3 0 0 0 0,-3 0 0 0 0,-4 0 0 0 0,-2 0 0 0 0,-1-1 0 0 0,-1-1 0 0 0,-1 0 0 0 0,0 1 0 0 0,-1 0 0 0 0,1 0 0 0 0,-1 1 0 0 0,-2 0 0 0 0,0 0 0 0 0,-1 0 0 0 0,0 0 0 0 0,-1 0 0 0 0,1 0 0 0 0,0 0 0 0 0,1 0 0 0 0,-1 0 0 0 0,1 0 0 0 0,-1 0 0 0 0,0-1 0 0 0,0-1 0 0 0,2 0 0 0 0,0 1 0 0 0,0 0 0 0 0,1 0 0 0 0,0 1 0 0 0,1 0 0 0 0,-1 0 0 0 0,0 0 0 0 0,0 0 0 0 0,1 0 0 0 0,-1 0 0 0 0,0 0 0 0 0,0 0 0 0 0,-1 0 0 0 0,-1 0 0 0 0,1 0 0 0 0,-1 0 0 0 0,2 0 0 0 0,-1 0 0 0 0,1 0 0 0 0,0 0 0 0 0,0 0 0 0 0,0 0 0 0 0,0 0 0 0 0,1 0 0 0 0,-1 0 0 0 0,0 0 0 0 0,0 0 0 0 0,0 0 0 0 0,0 0 0 0 0,1 0 0 0 0,-1 0 0 0 0,0 0 0 0 0,0 0 0 0 0,0 0 0 0 0,0 0 0 0 0,0 0 0 0 0,0 0 0 0 0,1 0 0 0 0,-1 0 0 0 0,0 0 0 0 0,0 0 0 0 0,0 0 0 0 0,2 0 0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4787 5794 16383 0 0,'3'0'0'0'0,"2"0"0"0"0,2 0 0 0 0,5 0 0 0 0,5 0 0 0 0,1 0 0 0 0,-1 0 0 0 0,-2 0 0 0 0,0 0 0 0 0,-3 0 0 0 0,0 0 0 0 0,-3 0 0 0 0,0 0 0 0 0,-1 0 0 0 0,0 0 0 0 0,0 0 0 0 0,-1 0 0 0 0,1 0 0 0 0,-1 0 0 0 0,1 0 0 0 0,0 0 0 0 0,0 0 0 0 0,0 0 0 0 0,0 0 0 0 0,-1 0 0 0 0,3 0 0 0 0,-1 0 0 0 0,1 0 0 0 0,-1 0 0 0 0,0 0 0 0 0,-1 0 0 0 0,1 0 0 0 0,-1 0 0 0 0,-1 0 0 0 0,1 0 0 0 0,0 0 0 0 0,0 0 0 0 0,0 0 0 0 0,-1 0 0 0 0,1 0 0 0 0,0 0 0 0 0,0 0 0 0 0,0 0 0 0 0,0 0 0 0 0,0 0 0 0 0,0 0 0 0 0,-1 0 0 0 0,1 0 0 0 0,0 0 0 0 0,0 0 0 0 0,0 0 0 0 0,0 0 0 0 0,0 0 0 0 0,-1 0 0 0 0,1 0 0 0 0,0 0 0 0 0,0 0 0 0 0,0 0 0 0 0,0 0 0 0 0,0 0 0 0 0,0 0 0 0 0,-2 0 0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4913 4339 16383 0 0,'0'-1'0'0'0,"1"-1"0"0"0,2 0 0 0 0,2 1 0 0 0,1 0 0 0 0,3 0 0 0 0,1 1 0 0 0,-1 0 0 0 0,2 0 0 0 0,0 0 0 0 0,0-1 0 0 0,-2-1 0 0 0,0 0 0 0 0,0 1 0 0 0,-1 0 0 0 0,0 1 0 0 0,0-1 0 0 0,0 1 0 0 0,-1 0 0 0 0,1 0 0 0 0,0 0 0 0 0,0 0 0 0 0,0 0 0 0 0,-1 0 0 0 0,1 0 0 0 0,0 0 0 0 0,0 0 0 0 0,0 0 0 0 0,0 2 0 0 0,1 0 0 0 0,1-1 0 0 0,-1 1 0 0 0,0-1 0 0 0,0-1 0 0 0,0 2 0 0 0,-1 0 0 0 0,0-1 0 0 0,0 1 0 0 0,0-1 0 0 0,-1-1 0 0 0,1 0 0 0 0,0 0 0 0 0,0 0 0 0 0,0 0 0 0 0,1 0 0 0 0,2 0 0 0 0,0 0 0 0 0,0 0 0 0 0,1 0 0 0 0,0 1 0 0 0,1 1 0 0 0,-2 0 0 0 0,-1-1 0 0 0,0 0 0 0 0,-2 0 0 0 0,1 1 0 0 0,-2-1 0 0 0,1 1 0 0 0,0-1 0 0 0,-1 0 0 0 0,1 0 0 0 0,0-1 0 0 0,0 0 0 0 0,0 0 0 0 0,-1 0 0 0 0,1 0 0 0 0,0 0 0 0 0,-1 1 0 0 0,-1 1 0 0 0,0 0 0 0 0,0-1 0 0 0,1 0 0 0 0,1 0 0 0 0,-1-1 0 0 0,1 0 0 0 0,0 0 0 0 0,0 0 0 0 0,0 0 0 0 0,0 0 0 0 0,0 0 0 0 0,-1 0 0 0 0,1 0 0 0 0,0 0 0 0 0,0 0 0 0 0,0 0 0 0 0,0 0 0 0 0,0 0 0 0 0,0 0 0 0 0,-1 0 0 0 0,1 0 0 0 0,-1 0 0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4773 7226 16383 0 0,'1'0'0'0'0,"2"0"0"0"0,2 0 0 0 0,1 0 0 0 0,2 0 0 0 0,-1 0 0 0 0,1 0 0 0 0,1 0 0 0 0,-1 0 0 0 0,0 0 0 0 0,0 0 0 0 0,0 0 0 0 0,0 0 0 0 0,0 0 0 0 0,0 0 0 0 0,0 0 0 0 0,0 0 0 0 0,-1 0 0 0 0,1 0 0 0 0,-1-1 0 0 0,-1-1 0 0 0,0 0 0 0 0,1 1 0 0 0,-1 0 0 0 0,2 0 0 0 0,-1 1 0 0 0,1-1 0 0 0,0-1 0 0 0,0 0 0 0 0,0 1 0 0 0,0 0 0 0 0,0 1 0 0 0,0-1 0 0 0,-1 1 0 0 0,3 0 0 0 0,-1 0 0 0 0,1-1 0 0 0,-1-1 0 0 0,0 1 0 0 0,-1-2 0 0 0,1 0 0 0 0,-1 1 0 0 0,-1 0 0 0 0,1 1 0 0 0,0 1 0 0 0,0-1 0 0 0,1 1 0 0 0,1 0 0 0 0,-1 0 0 0 0,0 1 0 0 0,0-3 0 0 0,1 1 0 0 0,0-1 0 0 0,1-1 0 0 0,0 1 0 0 0,0-1 0 0 0,-2 2 0 0 0,0-1 0 0 0,0 2 0 0 0,-1 0 0 0 0,0-1 0 0 0,0 2 0 0 0,0-1 0 0 0,-1 0 0 0 0,1 0 0 0 0,0 0 0 0 0,0 0 0 0 0,-1 0 0 0 0,1 0 0 0 0,0 0 0 0 0,0 0 0 0 0,0 0 0 0 0,0 0 0 0 0,0 0 0 0 0,0 0 0 0 0,-1 0 0 0 0,1 0 0 0 0,0 0 0 0 0,0 0 0 0 0,0 0 0 0 0,0 1 0 0 0,0 1 0 0 0,-1 0 0 0 0,1-1 0 0 0,0 0 0 0 0,-1 1 0 0 0,-1 0 0 0 0,0 0 0 0 0,-1 1 0 0 0,0-1 0 0 0,1 1 0 0 0,0-2 0 0 0,1 0 0 0 0,-1 1 0 0 0,0 0 0 0 0,0 0 0 0 0,0-1 0 0 0,1 0 0 0 0,1 0 0 0 0,-1 0 0 0 0,1 1 0 0 0,0 0 0 0 0,-1-1 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3401 6693 16383 0 0,'2'0'0'0'0,"3"0"0"0"0,4 0 0 0 0,5 0 0 0 0,3 0 0 0 0,3 0 0 0 0,4-2 0 0 0,3 0 0 0 0,0 1 0 0 0,-4-1 0 0 0,-3-1 0 0 0,-5 1 0 0 0,-2-1 0 0 0,-3 2 0 0 0,-1 0 0 0 0,0 0 0 0 0,-1 1 0 0 0,0 0 0 0 0,2 0 0 0 0,0 0 0 0 0,1 0 0 0 0,-1 0 0 0 0,0 0 0 0 0,0 0 0 0 0,-1 0 0 0 0,0 0 0 0 0,0 0 0 0 0,0 0 0 0 0,0 0 0 0 0,1 0 0 0 0,1 0 0 0 0,-1 0 0 0 0,2 0 0 0 0,0 0 0 0 0,1 0 0 0 0,0 0 0 0 0,-1 0 0 0 0,-1 0 0 0 0,0 0 0 0 0,0 0 0 0 0,0 0 0 0 0,1 0 0 0 0,1 0 0 0 0,-2 0 0 0 0,0 0 0 0 0,0 0 0 0 0,0 0 0 0 0,0 0 0 0 0,0 0 0 0 0,-1 0 0 0 0,0 0 0 0 0,-1 0 0 0 0,1 0 0 0 0,-2 0 0 0 0,1 0 0 0 0,0 0 0 0 0,0 0 0 0 0,0 0 0 0 0,0 0 0 0 0,1 2 0 0 0,1 0 0 0 0,1 0 0 0 0,2-1 0 0 0,0 0 0 0 0,-1 0 0 0 0,-1-1 0 0 0,-1 0 0 0 0,-1 0 0 0 0,1 0 0 0 0,-1 0 0 0 0,1 0 0 0 0,1 0 0 0 0,0 0 0 0 0,-1 0 0 0 0,0 0 0 0 0,-1 0 0 0 0,-1 0 0 0 0,0 0 0 0 0,0 0 0 0 0,0 0 0 0 0,0 0 0 0 0,0 0 0 0 0,-2 2 0 0 0,0 0 0 0 0,0 0 0 0 0,0-1 0 0 0,1 0 0 0 0,0 0 0 0 0,1-1 0 0 0,-1 0 0 0 0,1 0 0 0 0,0 0 0 0 0,0 0 0 0 0,0 0 0 0 0,0 0 0 0 0,0 0 0 0 0,0 0 0 0 0,0 0 0 0 0,0 0 0 0 0,0 0 0 0 0,0 0 0 0 0,-1 0 0 0 0,1 0 0 0 0,0 0 0 0 0,0 0 0 0 0,0 0 0 0 0,1 0 0 0 0,1 1 0 0 0,0 2 0 0 0,0 0 0 0 0,-1 0 0 0 0,-1 1 0 0 0,0-2 0 0 0,0-1 0 0 0,0 0 0 0 0,0-1 0 0 0,-2 0 0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1063 4562 16383 0 0,'2'0'0'0'0,"2"0"0"0"0,4 0 0 0 0,2 0 0 0 0,1 0 0 0 0,2 0 0 0 0,1 0 0 0 0,-2 0 0 0 0,0 0 0 0 0,0 0 0 0 0,-2 0 0 0 0,0 0 0 0 0,-1 0 0 0 0,-1 0 0 0 0,0 0 0 0 0,0 1 0 0 0,0 1 0 0 0,-1-1 0 0 0,1 1 0 0 0,0-1 0 0 0,0-1 0 0 0,-1 1 0 0 0,1-1 0 0 0,0 0 0 0 0,0 0 0 0 0,0 0 0 0 0,0 0 0 0 0,0 0 0 0 0,0 0 0 0 0,1 0 0 0 0,0-1 0 0 0,2 1 0 0 0,2 0 0 0 0,0 0 0 0 0,1 0 0 0 0,-2 0 0 0 0,-1 0 0 0 0,-1 0 0 0 0,-2 0 0 0 0,1 1 0 0 0,0-1 0 0 0,2 0 0 0 0,0 0 0 0 0,1 0 0 0 0,0 0 0 0 0,-1 0 0 0 0,-1 0 0 0 0,-1 0 0 0 0,0 0 0 0 0,-1 0 0 0 0,0 0 0 0 0,-1 0 0 0 0,1 0 0 0 0,0 0 0 0 0,1 0 0 0 0,0 0 0 0 0,2 0 0 0 0,0 0 0 0 0,0 0 0 0 0,-2 0 0 0 0,1 0 0 0 0,-2 0 0 0 0,0 0 0 0 0,0 0 0 0 0,0 0 0 0 0,0 0 0 0 0,0 0 0 0 0,-1 0 0 0 0,1 0 0 0 0,-1 1 0 0 0,-1 1 0 0 0,0-1 0 0 0,0 1 0 0 0,1-1 0 0 0,1-1 0 0 0,-1 1 0 0 0,-1 0 0 0 0,1 1 0 0 0,-1-1 0 0 0,0 1 0 0 0,1-1 0 0 0,1-1 0 0 0,1 0 0 0 0,0 1 0 0 0,1-1 0 0 0,-1 0 0 0 0,0-1 0 0 0,0 1 0 0 0,-1 0 0 0 0,0 0 0 0 0,1 0 0 0 0,1 0 0 0 0,-1 0 0 0 0,0 0 0 0 0,0 0 0 0 0,-1 0 0 0 0,1 0 0 0 0,-1 0 0 0 0,-1 0 0 0 0,1 0 0 0 0,0 0 0 0 0,0 0 0 0 0,0 0 0 0 0,0 0 0 0 0,-1 0 0 0 0,3 0 0 0 0,-1 0 0 0 0,1 0 0 0 0,-1 0 0 0 0,1 0 0 0 0,0 0 0 0 0,0 0 0 0 0,0 0 0 0 0,-1 0 0 0 0,-1 0 0 0 0,0 0 0 0 0,0 0 0 0 0,0 0 0 0 0,0 0 0 0 0,-1 0 0 0 0,1 0 0 0 0,0 0 0 0 0,0 0 0 0 0,0 0 0 0 0,-1 0 0 0 0,1 0 0 0 0,0 0 0 0 0,0 0 0 0 0,0 0 0 0 0,-2 0 0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881 4828 16383 0 0,'4'0'0'0'0,"4"0"0"0"0,2 3 0 0 0,2 2 0 0 0,3 0 0 0 0,2-2 0 0 0,2 0 0 0 0,2-1 0 0 0,0-1 0 0 0,1-1 0 0 0,-3-4 0 0 0,-2-1 0 0 0,0 0 0 0 0,1 2 0 0 0,1 0 0 0 0,-3 1 0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1035 8061 16383 0 0,'4'0'0'0'0,"1"4"0"0"0,3 1 0 0 0,4-1 0 0 0,4 0 0 0 0,2-1 0 0 0,-1 2 0 0 0,0 1 0 0 0,0-1 0 0 0,1-1 0 0 0,-2 2 0 0 0,0 0 0 0 0,0-1 0 0 0,2-1 0 0 0,-3-1 0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16000 3498 16383 0 0,'4'0'0'0'0,"4"0"0"0"0,6 0 0 0 0,2 0 0 0 0,4 0 0 0 0,1 0 0 0 0,1 0 0 0 0,0 0 0 0 0,0 0 0 0 0,1 0 0 0 0,-1 0 0 0 0,-1 0 0 0 0,1 0 0 0 0,-1 0 0 0 0,-3 0 0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16154 3960 16383 0 0,'4'0'0'0'0,"1"3"0"0"0,3 2 0 0 0,4 0 0 0 0,4-2 0 0 0,-1 4 0 0 0,0-1 0 0 0,2 0 0 0 0,1-2 0 0 0,2-2 0 0 0,0 0 0 0 0,1-1 0 0 0,1-1 0 0 0,-1 0 0 0 0,1-1 0 0 0,0 1 0 0 0,-1 0 0 0 0,-3 3 0 0 0,-1 2 0 0 0,0-1 0 0 0,0 0 0 0 0,2-1 0 0 0,1-2 0 0 0,0 0 0 0 0,-2 0 0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2281 5430 16383 0 0,'2'0'0'0'0,"1"0"0"0"0,4 0 0 0 0,4 0 0 0 0,2 0 0 0 0,4 0 0 0 0,1 0 0 0 0,-1 0 0 0 0,-3 0 0 0 0,-1 0 0 0 0,-2 1 0 0 0,-1 1 0 0 0,-1 2 0 0 0,-1-1 0 0 0,1 0 0 0 0,0 1 0 0 0,-1-1 0 0 0,1 0 0 0 0,-1-1 0 0 0,1-1 0 0 0,2 0 0 0 0,1-1 0 0 0,1 0 0 0 0,1 0 0 0 0,-1 0 0 0 0,0 0 0 0 0,-2-1 0 0 0,0 1 0 0 0,0 0 0 0 0,0 0 0 0 0,0 0 0 0 0,-1 0 0 0 0,0 0 0 0 0,0 0 0 0 0,-1 0 0 0 0,0 0 0 0 0,1 0 0 0 0,1 0 0 0 0,-1 0 0 0 0,1 0 0 0 0,-1 0 0 0 0,-1 0 0 0 0,1 0 0 0 0,-1 0 0 0 0,1 0 0 0 0,1 0 0 0 0,1 0 0 0 0,0 0 0 0 0,0 0 0 0 0,-1 0 0 0 0,0 0 0 0 0,-2 0 0 0 0,2 0 0 0 0,0 0 0 0 0,0 0 0 0 0,-1 0 0 0 0,0 0 0 0 0,-1 0 0 0 0,1 0 0 0 0,0 0 0 0 0,1 0 0 0 0,1 0 0 0 0,1 0 0 0 0,-2 0 0 0 0,0 0 0 0 0,0 0 0 0 0,-2 0 0 0 0,1 0 0 0 0,0 0 0 0 0,1 0 0 0 0,0 0 0 0 0,-1 0 0 0 0,0 0 0 0 0,-1 0 0 0 0,1 0 0 0 0,-1 0 0 0 0,-1 0 0 0 0,3 0 0 0 0,0 0 0 0 0,-1 0 0 0 0,1 0 0 0 0,-1 0 0 0 0,-1-1 0 0 0,0-1 0 0 0,0 0 0 0 0,0 0 0 0 0,0 1 0 0 0,0 0 0 0 0,0 1 0 0 0,0 0 0 0 0,-1 0 0 0 0,1 0 0 0 0,0 0 0 0 0,0 0 0 0 0,0 0 0 0 0,0 0 0 0 0,0 0 0 0 0,0 0 0 0 0,0 0 0 0 0,-1 0 0 0 0,0 0 0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3401 6693 16383 0 0,'2'0'0'0'0,"3"0"0"0"0,4 0 0 0 0,5 0 0 0 0,3 0 0 0 0,3 0 0 0 0,4-2 0 0 0,3 0 0 0 0,0 1 0 0 0,-4-1 0 0 0,-3-1 0 0 0,-5 1 0 0 0,-2-1 0 0 0,-3 2 0 0 0,-1 0 0 0 0,0 0 0 0 0,-1 1 0 0 0,0 0 0 0 0,2 0 0 0 0,0 0 0 0 0,1 0 0 0 0,-1 0 0 0 0,0 0 0 0 0,0 0 0 0 0,-1 0 0 0 0,0 0 0 0 0,0 0 0 0 0,0 0 0 0 0,0 0 0 0 0,1 0 0 0 0,1 0 0 0 0,-1 0 0 0 0,2 0 0 0 0,0 0 0 0 0,1 0 0 0 0,0 0 0 0 0,-1 0 0 0 0,-1 0 0 0 0,0 0 0 0 0,0 0 0 0 0,0 0 0 0 0,1 0 0 0 0,1 0 0 0 0,-2 0 0 0 0,0 0 0 0 0,0 0 0 0 0,0 0 0 0 0,0 0 0 0 0,0 0 0 0 0,-1 0 0 0 0,0 0 0 0 0,-1 0 0 0 0,1 0 0 0 0,-2 0 0 0 0,1 0 0 0 0,0 0 0 0 0,0 0 0 0 0,0 0 0 0 0,0 0 0 0 0,1 2 0 0 0,1 0 0 0 0,1 0 0 0 0,2-1 0 0 0,0 0 0 0 0,-1 0 0 0 0,-1-1 0 0 0,-1 0 0 0 0,-1 0 0 0 0,1 0 0 0 0,-1 0 0 0 0,1 0 0 0 0,1 0 0 0 0,0 0 0 0 0,-1 0 0 0 0,0 0 0 0 0,-1 0 0 0 0,-1 0 0 0 0,0 0 0 0 0,0 0 0 0 0,0 0 0 0 0,0 0 0 0 0,0 0 0 0 0,-2 2 0 0 0,0 0 0 0 0,0 0 0 0 0,0-1 0 0 0,1 0 0 0 0,0 0 0 0 0,1-1 0 0 0,-1 0 0 0 0,1 0 0 0 0,0 0 0 0 0,0 0 0 0 0,0 0 0 0 0,0 0 0 0 0,0 0 0 0 0,0 0 0 0 0,0 0 0 0 0,0 0 0 0 0,0 0 0 0 0,0 0 0 0 0,-1 0 0 0 0,1 0 0 0 0,0 0 0 0 0,0 0 0 0 0,0 0 0 0 0,1 0 0 0 0,1 1 0 0 0,0 2 0 0 0,0 0 0 0 0,-1 0 0 0 0,-1 1 0 0 0,0-2 0 0 0,0-1 0 0 0,0 0 0 0 0,0-1 0 0 0,-2 0 0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39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7747 2522 16383 0 0,'2'0'0'0'0,"0"0"0"0"0,2 0 0 0 0,1 0 0 0 0,1 0 0 0 0,1 0 0 0 0,0 0 0 0 0,0 0 0 0 0,0 0 0 0 0,-1 0 0 0 0,1 0 0 0 0,0 0 0 0 0,0 0 0 0 0,-1 0 0 0 0,1-1 0 0 0,-1 0 0 0 0,2-2 0 0 0,0 1 0 0 0,1-2 0 0 0,1 1 0 0 0,-1-1 0 0 0,-1 1 0 0 0,0 1 0 0 0,-1 0 0 0 0,-1 0 0 0 0,-1 0 0 0 0,0 0 0 0 0,-2 1 0 0 0,-3 0 0 0 0,-2 1 0 0 0,-2 0 0 0 0,-1 0 0 0 0,-2 0 0 0 0,0 0 0 0 0,0 0 0 0 0,0 0 0 0 0,-1 0 0 0 0,-1 0 0 0 0,1 0 0 0 0,0 0 0 0 0,1 0 0 0 0,0 0 0 0 0,0 0 0 0 0,0 1 0 0 0,0 1 0 0 0,1-1 0 0 0,-1 0 0 0 0,1 0 0 0 0,-2 0 0 0 0,0-1 0 0 0,0 0 0 0 0,0 0 0 0 0,1 0 0 0 0,0 0 0 0 0,0 1 0 0 0,0 1 0 0 0,1-1 0 0 0,-1 0 0 0 0,0 0 0 0 0,1-1 0 0 0,-1 1 0 0 0,1-1 0 0 0,0 1 0 0 0,1 0 0 0 0,0 1 0 0 0,-1-1 0 0 0,1 0 0 0 0,-1-1 0 0 0,-1 0 0 0 0,2 2 0 0 0,2-1 0 0 0,3 2 0 0 0,3-1 0 0 0,2 0 0 0 0,3 1 0 0 0,0 0 0 0 0,1 0 0 0 0,0 0 0 0 0,2-1 0 0 0,0 0 0 0 0,1-1 0 0 0,-1-1 0 0 0,2 0 0 0 0,-1 0 0 0 0,0 0 0 0 0,0 0 0 0 0,1 0 0 0 0,-2 0 0 0 0,0 0 0 0 0,-2 0 0 0 0,0 0 0 0 0,0 0 0 0 0,0 0 0 0 0,0 0 0 0 0,1 0 0 0 0,-1 0 0 0 0,0 0 0 0 0,-1 0 0 0 0,1 0 0 0 0,0 0 0 0 0,-1 0 0 0 0,0 0 0 0 0,-1 0 0 0 0,0 0 0 0 0,0 0 0 0 0,-1 0 0 0 0,2 0 0 0 0,0 0 0 0 0,0 0 0 0 0,1 0 0 0 0,0 0 0 0 0,-1-2 0 0 0,0 1 0 0 0,0 0 0 0 0,-1-1 0 0 0,0 2 0 0 0,0-1 0 0 0,-1 0 0 0 0,1-1 0 0 0,-1 0 0 0 0,1-1 0 0 0,-1 1 0 0 0,1 0 0 0 0,-1 1 0 0 0,1 1 0 0 0,0-1 0 0 0,-1 0 0 0 0,1 0 0 0 0,-1-1 0 0 0,1 1 0 0 0,1 1 0 0 0,0-1 0 0 0,0 1 0 0 0,0 0 0 0 0,-1 0 0 0 0,0 0 0 0 0,0 0 0 0 0,0 0 0 0 0,-1 0 0 0 0,1 0 0 0 0,0 0 0 0 0,-1 0 0 0 0,2 0 0 0 0,0 0 0 0 0,1 0 0 0 0,0 0 0 0 0,0 0 0 0 0,1 0 0 0 0,-1 0 0 0 0,1 0 0 0 0,-1 0 0 0 0,0 0 0 0 0,0 0 0 0 0,2 0 0 0 0,0 0 0 0 0,0 0 0 0 0,0 0 0 0 0,-1 0 0 0 0,0 0 0 0 0,-1 0 0 0 0,-1 1 0 0 0,1 1 0 0 0,0-1 0 0 0,1 0 0 0 0,1 0 0 0 0,0 0 0 0 0,-1-1 0 0 0,0 0 0 0 0,-2 1 0 0 0,-1 1 0 0 0,1 0 0 0 0,0 1 0 0 0,1-1 0 0 0,0 0 0 0 0,0-1 0 0 0,-1 0 0 0 0,0 1 0 0 0,-1 0 0 0 0,0-1 0 0 0,-1-1 0 0 0,1 1 0 0 0,0-1 0 0 0,-1 1 0 0 0,1 1 0 0 0,-1-1 0 0 0,1 0 0 0 0,-1 0 0 0 0,1-1 0 0 0,0 0 0 0 0,-1 0 0 0 0,1 0 0 0 0,-1 0 0 0 0,1 0 0 0 0,0 0 0 0 0,-1 0 0 0 0,1 0 0 0 0,-1 0 0 0 0,1 0 0 0 0,-1-1 0 0 0,-1 0 0 0 0,0-1 0 0 0,0 1 0 0 0,1-1 0 0 0,0 0 0 0 0,1 0 0 0 0,-2 0 0 0 0,0 0 0 0 0,0 0 0 0 0,0-1 0 0 0,-1 1 0 0 0,0-1 0 0 0,-2 0 0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9120 4226 16383 0 0,'0'1'0'0'0,"-1"0"0"0"0,-2 1 0 0 0,-1-1 0 0 0,-1 0 0 0 0,-1-1 0 0 0,0 2 0 0 0,-1-1 0 0 0,0 1 0 0 0,0-1 0 0 0,0-1 0 0 0,0 1 0 0 0,1-1 0 0 0,-1 0 0 0 0,1 1 0 0 0,1 1 0 0 0,0-1 0 0 0,0 0 0 0 0,-1 0 0 0 0,0-1 0 0 0,-1 1 0 0 0,1-1 0 0 0,-1 0 0 0 0,1 0 0 0 0,-1 0 0 0 0,1 1 0 0 0,1 0 0 0 0,0 1 0 0 0,0-1 0 0 0,-1 0 0 0 0,0-1 0 0 0,-1 0 0 0 0,1 0 0 0 0,-1 0 0 0 0,0 0 0 0 0,1 0 0 0 0,-1 0 0 0 0,0 0 0 0 0,1 0 0 0 0,-1 0 0 0 0,1 0 0 0 0,1 0 0 0 0,4 0 0 0 0,5 1 0 0 0,5 1 0 0 0,3-1 0 0 0,3 0 0 0 0,2 1 0 0 0,-2 0 0 0 0,-1 0 0 0 0,-1-1 0 0 0,-1 0 0 0 0,-1-1 0 0 0,-1 1 0 0 0,0-1 0 0 0,-2 0 0 0 0,0 0 0 0 0,0 0 0 0 0,-2-1 0 0 0,1 1 0 0 0,0 0 0 0 0,-1 0 0 0 0,2 0 0 0 0,0 0 0 0 0,1 0 0 0 0,1 0 0 0 0,0 0 0 0 0,0 0 0 0 0,-1 0 0 0 0,-1 0 0 0 0,-1 0 0 0 0,0 0 0 0 0,0 0 0 0 0,-1 0 0 0 0,1 0 0 0 0,0-1 0 0 0,3 0 0 0 0,0-1 0 0 0,2 1 0 0 0,0-1 0 0 0,0 0 0 0 0,0 0 0 0 0,-1 0 0 0 0,0 0 0 0 0,-1 0 0 0 0,-1 1 0 0 0,1-1 0 0 0,-1 0 0 0 0,0 0 0 0 0,1 1 0 0 0,-2 0 0 0 0,0 1 0 0 0,0 0 0 0 0,-1-1 0 0 0,0 2 0 0 0,0-1 0 0 0,1-1 0 0 0,0-1 0 0 0,0 1 0 0 0,-1 0 0 0 0,0 0 0 0 0,0 0 0 0 0,0 1 0 0 0,0 0 0 0 0,-1 0 0 0 0,1 0 0 0 0,-1 0 0 0 0,1 0 0 0 0,-1 0 0 0 0,1 0 0 0 0,0 0 0 0 0,-1 0 0 0 0,1 0 0 0 0,-1 0 0 0 0,1 0 0 0 0,0 0 0 0 0,-1 0 0 0 0,1 0 0 0 0,0 0 0 0 0,-1 0 0 0 0,2 0 0 0 0,0 0 0 0 0,0 0 0 0 0,0 1 0 0 0,-1 1 0 0 0,1-1 0 0 0,1 0 0 0 0,-1 0 0 0 0,0 0 0 0 0,-1-1 0 0 0,0 0 0 0 0,0 0 0 0 0,0 0 0 0 0,-1 0 0 0 0,1 1 0 0 0,-1 1 0 0 0,1-1 0 0 0,1 0 0 0 0,0 0 0 0 0,0-1 0 0 0,-1 1 0 0 0,1-1 0 0 0,-1 0 0 0 0,0 0 0 0 0,0 1 0 0 0,-1 0 0 0 0,1 1 0 0 0,-1 0 0 0 0,2 0 0 0 0,0 0 0 0 0,0-1 0 0 0,0 0 0 0 0,-1 0 0 0 0,0-1 0 0 0,0 0 0 0 0,0 0 0 0 0,0 1 0 0 0,-1 1 0 0 0,1-1 0 0 0,-1 0 0 0 0,1 0 0 0 0,-1-1 0 0 0,1 1 0 0 0,0-1 0 0 0,-1 0 0 0 0,1 0 0 0 0,-1 0 0 0 0,1-1 0 0 0,0 1 0 0 0,-1 0 0 0 0,1 0 0 0 0,0 0 0 0 0,-1 0 0 0 0,1 0 0 0 0,-2-1 0 0 0,-1 0 0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8245 5994 16383 0 0,'1'0'0'0'0,"2"0"0"0"0,1 0 0 0 0,2 0 0 0 0,3 0 0 0 0,1 0 0 0 0,3 0 0 0 0,2 0 0 0 0,0 0 0 0 0,-2-2 0 0 0,-1 1 0 0 0,-4-1 0 0 0,-5 1 0 0 0,-3 1 0 0 0,-4-1 0 0 0,-1 1 0 0 0,-2 0 0 0 0,-1 0 0 0 0,1 0 0 0 0,0 0 0 0 0,-1 0 0 0 0,2 1 0 0 0,1 1 0 0 0,1 0 0 0 0,0 1 0 0 0,-1-1 0 0 0,0 0 0 0 0,1 0 0 0 0,3 0 0 0 0,4 0 0 0 0,7-1 0 0 0,5 0 0 0 0,4-1 0 0 0,1 0 0 0 0,0 0 0 0 0,-1 0 0 0 0,-3 0 0 0 0,0 0 0 0 0,-1 0 0 0 0,-1 0 0 0 0,1 0 0 0 0,-1 0 0 0 0,-1 0 0 0 0,0 0 0 0 0,-2 0 0 0 0,-1 0 0 0 0,0 0 0 0 0,1-1 0 0 0,0-1 0 0 0,1 1 0 0 0,0 0 0 0 0,1-1 0 0 0,1-2 0 0 0,1 1 0 0 0,0 1 0 0 0,-2-1 0 0 0,0 0 0 0 0,-1-1 0 0 0,1 2 0 0 0,-2-1 0 0 0,0 1 0 0 0,1-2 0 0 0,0 1 0 0 0,0 0 0 0 0,0 1 0 0 0,-1 1 0 0 0,0 0 0 0 0,-2 0 0 0 0,0-1 0 0 0,-2 1 0 0 0,0 0 0 0 0,1 0 0 0 0,0 1 0 0 0,0 0 0 0 0,0-2 0 0 0,-1 1 0 0 0,0 0 0 0 0,0-1 0 0 0,-1 2 0 0 0,1-1 0 0 0,-1 1 0 0 0,1 0 0 0 0,1 0 0 0 0,1 0 0 0 0,0 0 0 0 0,2 0 0 0 0,-1 0 0 0 0,-1 0 0 0 0,0 0 0 0 0,-2 0 0 0 0,1 0 0 0 0,-1 0 0 0 0,-1 0 0 0 0,2 1 0 0 0,0 1 0 0 0,0-1 0 0 0,-1 2 0 0 0,1-1 0 0 0,0 1 0 0 0,0 0 0 0 0,-1 0 0 0 0,-1 0 0 0 0,0 0 0 0 0,0-1 0 0 0,0 0 0 0 0,2 0 0 0 0,-1-1 0 0 0,1 1 0 0 0,0-2 0 0 0,0 1 0 0 0,1-1 0 0 0,-1 0 0 0 0,0 0 0 0 0,0 0 0 0 0,0-1 0 0 0,0 1 0 0 0,0 0 0 0 0,0 0 0 0 0,0 0 0 0 0,-1 0 0 0 0,-1 0 0 0 0,1 0 0 0 0,0 0 0 0 0,-1 0 0 0 0,1 0 0 0 0,-1 0 0 0 0,1 0 0 0 0,-1 0 0 0 0,1 0 0 0 0,0 0 0 0 0,-1 0 0 0 0,1 0 0 0 0,-1 0 0 0 0,1 0 0 0 0,0 0 0 0 0,-1 0 0 0 0,0 0 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4479 7062 16383 0 0,'0'-1'0'0'0,"3"-1"0"0"0,6 0 0 0 0,4 0 0 0 0,4 1 0 0 0,4 0 0 0 0,2 1 0 0 0,2 0 0 0 0,-1 0 0 0 0,-3 0 0 0 0,-4 0 0 0 0,-3 0 0 0 0,-2 0 0 0 0,-3 0 0 0 0,0 0 0 0 0,-1 0 0 0 0,1 0 0 0 0,-1 0 0 0 0,0 0 0 0 0,1 0 0 0 0,-1 0 0 0 0,3 0 0 0 0,0 0 0 0 0,1 0 0 0 0,0 0 0 0 0,0 0 0 0 0,-1 0 0 0 0,0 0 0 0 0,-1 0 0 0 0,-1 0 0 0 0,0 0 0 0 0,0 0 0 0 0,-1 0 0 0 0,1 0 0 0 0,0 0 0 0 0,0 0 0 0 0,0 0 0 0 0,-1 0 0 0 0,1 0 0 0 0,0 0 0 0 0,0 0 0 0 0,0 0 0 0 0,1 0 0 0 0,1 0 0 0 0,0 0 0 0 0,0 0 0 0 0,-2 0 0 0 0,1 0 0 0 0,-1 0 0 0 0,0 0 0 0 0,0 0 0 0 0,0 0 0 0 0,0 0 0 0 0,0 2 0 0 0,0 0 0 0 0,-1 0 0 0 0,3-1 0 0 0,0 0 0 0 0,-1 0 0 0 0,1-1 0 0 0,-1 1 0 0 0,1-1 0 0 0,0-1 0 0 0,0 1 0 0 0,1 0 0 0 0,0 0 0 0 0,0 0 0 0 0,-2 0 0 0 0,0 0 0 0 0,0 0 0 0 0,-1 0 0 0 0,0 0 0 0 0,1 0 0 0 0,3 0 0 0 0,1 0 0 0 0,2 0 0 0 0,-1 0 0 0 0,-1 0 0 0 0,-1 0 0 0 0,-2 0 0 0 0,-1 0 0 0 0,1 0 0 0 0,0 0 0 0 0,1 0 0 0 0,1 0 0 0 0,2 0 0 0 0,0 0 0 0 0,0 0 0 0 0,1 0 0 0 0,-1 0 0 0 0,-1 0 0 0 0,-1 0 0 0 0,0 0 0 0 0,0 0 0 0 0,0 0 0 0 0,-2 0 0 0 0,0 0 0 0 0,1 0 0 0 0,-1 0 0 0 0,0 0 0 0 0,1 0 0 0 0,0 0 0 0 0,-1 0 0 0 0,0 0 0 0 0,-1 0 0 0 0,0 0 0 0 0,-1 0 0 0 0,0 0 0 0 0,-1 0 0 0 0,1 0 0 0 0,1 0 0 0 0,3 0 0 0 0,-1 0 0 0 0,1 0 0 0 0,0 0 0 0 0,0 0 0 0 0,-2 0 0 0 0,0 0 0 0 0,-1 0 0 0 0,0 0 0 0 0,-1 0 0 0 0,1 0 0 0 0,1 0 0 0 0,0 0 0 0 0,-1 0 0 0 0,0 0 0 0 0,-1 0 0 0 0,1 0 0 0 0,-1 0 0 0 0,0 0 0 0 0,-1 0 0 0 0,1 0 0 0 0,0 0 0 0 0,0 0 0 0 0,0 0 0 0 0,0 0 0 0 0,-1 0 0 0 0,1 0 0 0 0,0 0 0 0 0,0 0 0 0 0,0 0 0 0 0,0 0 0 0 0,0 0 0 0 0,0 0 0 0 0,0 0 0 0 0,0 0 0 0 0,-1 2 0 0 0,1 0 0 0 0,0 0 0 0 0,0-1 0 0 0,0 0 0 0 0,0 0 0 0 0,0-1 0 0 0,0 0 0 0 0,0 0 0 0 0,-2 0 0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9675 7848 16383 0 0,'0'-1'0'0'0,"1"-2"0"0"0,1-1 0 0 0,3-1 0 0 0,4 0 0 0 0,2 0 0 0 0,1 1 0 0 0,-2 0 0 0 0,-1 0 0 0 0,-1 2 0 0 0,-1 0 0 0 0,0 1 0 0 0,-1 1 0 0 0,0 0 0 0 0,1 0 0 0 0,-1 0 0 0 0,-3 0 0 0 0,-5 0 0 0 0,-5 0 0 0 0,-4 0 0 0 0,-1 0 0 0 0,-2 2 0 0 0,1-1 0 0 0,1 1 0 0 0,2-1 0 0 0,1 0 0 0 0,3 0 0 0 0,0 1 0 0 0,1-1 0 0 0,0 1 0 0 0,-1-1 0 0 0,0 1 0 0 0,1 1 0 0 0,1 0 0 0 0,-2-1 0 0 0,1 0 0 0 0,-1-1 0 0 0,0-1 0 0 0,0 0 0 0 0,-1 0 0 0 0,1 2 0 0 0,1-1 0 0 0,2 0 0 0 0,3 0 0 0 0,3 0 0 0 0,4-1 0 0 0,3 1 0 0 0,3-1 0 0 0,1 0 0 0 0,2 0 0 0 0,1 0 0 0 0,-1 0 0 0 0,0 0 0 0 0,0 0 0 0 0,-1 0 0 0 0,0 0 0 0 0,0 0 0 0 0,-1 0 0 0 0,-1 0 0 0 0,1-2 0 0 0,-1 1 0 0 0,-1-1 0 0 0,-2 1 0 0 0,0 1 0 0 0,-2-1 0 0 0,0 1 0 0 0,0 0 0 0 0,0 0 0 0 0,0 0 0 0 0,1 0 0 0 0,-1 0 0 0 0,0 0 0 0 0,0 0 0 0 0,-1 0 0 0 0,0 0 0 0 0,-1 0 0 0 0,1 0 0 0 0,-1 0 0 0 0,1 0 0 0 0,-1 0 0 0 0,2 0 0 0 0,0 0 0 0 0,0 0 0 0 0,0 0 0 0 0,-1 0 0 0 0,2 0 0 0 0,-1 0 0 0 0,1 0 0 0 0,0 0 0 0 0,-1-1 0 0 0,-1-1 0 0 0,-1 1 0 0 0,1 0 0 0 0,1 0 0 0 0,-1 0 0 0 0,2 1 0 0 0,0 0 0 0 0,0 0 0 0 0,2 0 0 0 0,-1 0 0 0 0,0 0 0 0 0,-1 0 0 0 0,-1 0 0 0 0,0 0 0 0 0,1 0 0 0 0,-1 0 0 0 0,-1 0 0 0 0,1 0 0 0 0,-1 0 0 0 0,-1 0 0 0 0,2 0 0 0 0,0 0 0 0 0,0 0 0 0 0,0 0 0 0 0,-1 0 0 0 0,0 0 0 0 0,0 0 0 0 0,0 0 0 0 0,-1 0 0 0 0,1 0 0 0 0,0 0 0 0 0,-1 0 0 0 0,1 0 0 0 0,-1 0 0 0 0,2 0 0 0 0,0 0 0 0 0,0 0 0 0 0,0 0 0 0 0,-1 0 0 0 0,0 0 0 0 0,0 0 0 0 0,0 0 0 0 0,0 0 0 0 0,-1 0 0 0 0,1 0 0 0 0,-1 0 0 0 0,1 0 0 0 0,-1 0 0 0 0,1 0 0 0 0,0 0 0 0 0,-1 0 0 0 0,1 0 0 0 0,-1 0 0 0 0,1 0 0 0 0,0 0 0 0 0,-1 0 0 0 0,1 0 0 0 0,0 0 0 0 0,-1 0 0 0 0,1 0 0 0 0,-1 0 0 0 0,1 0 0 0 0,0 0 0 0 0,-1 0 0 0 0,1 0 0 0 0,-1 0 0 0 0,1 0 0 0 0,0 0 0 0 0,-1 0 0 0 0,1 0 0 0 0,0 0 0 0 0,-1 0 0 0 0,1 0 0 0 0,-1 0 0 0 0,1 0 0 0 0,0 0 0 0 0,-1 0 0 0 0,1 0 0 0 0,-1 0 0 0 0,2 0 0 0 0,0 0 0 0 0,0 0 0 0 0,-1 0 0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12989 6172 16383 0 0,'0'1'0'0'0,"-1"0"0"0"0,0 1 0 0 0,3-1 0 0 0,0 0 0 0 0,4-1 0 0 0,2 0 0 0 0,4 0 0 0 0,1 0 0 0 0,2 0 0 0 0,0 0 0 0 0,0 0 0 0 0,-2 0 0 0 0,-2 0 0 0 0,-2 0 0 0 0,0 0 0 0 0,0 0 0 0 0,0 0 0 0 0,1 0 0 0 0,0 0 0 0 0,-1 0 0 0 0,0 0 0 0 0,0 0 0 0 0,0 0 0 0 0,0 0 0 0 0,2 0 0 0 0,-1 0 0 0 0,0 0 0 0 0,1 0 0 0 0,-2 0 0 0 0,1 0 0 0 0,0 0 0 0 0,0 0 0 0 0,-1 0 0 0 0,1 0 0 0 0,-1 0 0 0 0,1 0 0 0 0,1 0 0 0 0,-1 0 0 0 0,2 0 0 0 0,-1 0 0 0 0,0 0 0 0 0,0 0 0 0 0,0 0 0 0 0,1 0 0 0 0,-1 0 0 0 0,-1 0 0 0 0,-1 0 0 0 0,0 1 0 0 0,0 1 0 0 0,0-1 0 0 0,1 0 0 0 0,2 0 0 0 0,0 0 0 0 0,0-1 0 0 0,0 0 0 0 0,0 0 0 0 0,-1 0 0 0 0,-1 1 0 0 0,-1 0 0 0 0,1 1 0 0 0,-2-1 0 0 0,0 0 0 0 0,-1-1 0 0 0,0 1 0 0 0,1-1 0 0 0,0 0 0 0 0,0 0 0 0 0,-1 0 0 0 0,2-1 0 0 0,-1 1 0 0 0,1 2 0 0 0,0-1 0 0 0,1 0 0 0 0,0 1 0 0 0,-1-2 0 0 0,0 1 0 0 0,-2-1 0 0 0,2 0 0 0 0,-1 0 0 0 0,0 0 0 0 0,0 0 0 0 0,-1 0 0 0 0,0 0 0 0 0,0 0 0 0 0,0 0 0 0 0,-1 0 0 0 0,1 0 0 0 0,-1 0 0 0 0,1 0 0 0 0,-1 1 0 0 0,1 1 0 0 0,0-1 0 0 0,-1 0 0 0 0,1 0 0 0 0,0 0 0 0 0,-1-1 0 0 0,1 0 0 0 0,-1 0 0 0 0,1 0 0 0 0,0 0 0 0 0,-1 0 0 0 0,1 0 0 0 0,-1 0 0 0 0,1 0 0 0 0,0 0 0 0 0,-1 0 0 0 0,1-2 0 0 0,0 1 0 0 0,-1 0 0 0 0,0-2 0 0 0,-2 0 0 0 0,-1-1 0 0 0,0 0 0 0 0,-1 1 0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12059 5888 16383 0 0,'-2'0'0'0'0,"1"-1"0"0"0,-2-1 0 0 0,0 0 0 0 0,-2-1 0 0 0,0 0 0 0 0,0 0 0 0 0,0 0 0 0 0,0 1 0 0 0,-1 1 0 0 0,-1 1 0 0 0,1 0 0 0 0,-1 0 0 0 0,0 0 0 0 0,1 0 0 0 0,-1 0 0 0 0,0 0 0 0 0,1 0 0 0 0,-1 0 0 0 0,0 0 0 0 0,1 0 0 0 0,-1 0 0 0 0,1 0 0 0 0,0 1 0 0 0,1 1 0 0 0,0-1 0 0 0,2 0 0 0 0,3 0 0 0 0,5 0 0 0 0,2-1 0 0 0,3 0 0 0 0,5 0 0 0 0,6 0 0 0 0,3 0 0 0 0,5 0 0 0 0,-1 0 0 0 0,2 0 0 0 0,3 0 0 0 0,-2 0 0 0 0,-5 0 0 0 0,-3 0 0 0 0,-2 0 0 0 0,-2 0 0 0 0,0 0 0 0 0,-1 0 0 0 0,0 0 0 0 0,1 0 0 0 0,0 0 0 0 0,-2 0 0 0 0,-1 0 0 0 0,-2 0 0 0 0,-2 0 0 0 0,-1 0 0 0 0,0 0 0 0 0,-2 0 0 0 0,1 0 0 0 0,0 0 0 0 0,-1 0 0 0 0,2 0 0 0 0,-1 0 0 0 0,2 0 0 0 0,2 0 0 0 0,1 0 0 0 0,2-1 0 0 0,1-1 0 0 0,0 1 0 0 0,0-2 0 0 0,0 1 0 0 0,-2 0 0 0 0,-1 1 0 0 0,-2-2 0 0 0,1-1 0 0 0,-3 1 0 0 0,-1 1 0 0 0,0-1 0 0 0,0 1 0 0 0,-2 0 0 0 0,1 0 0 0 0,1 1 0 0 0,-1-1 0 0 0,2 0 0 0 0,0 1 0 0 0,0 0 0 0 0,-2 1 0 0 0,0 0 0 0 0,-1 0 0 0 0,-1 0 0 0 0,1 0 0 0 0,1 0 0 0 0,-2 0 0 0 0,1 0 0 0 0,-1 0 0 0 0,0 0 0 0 0,0 0 0 0 0,0 0 0 0 0,-1 0 0 0 0,1 0 0 0 0,-1 0 0 0 0,2 0 0 0 0,0 0 0 0 0,0 0 0 0 0,0 0 0 0 0,-1 0 0 0 0,0 0 0 0 0,0 0 0 0 0,0 0 0 0 0,-1 0 0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10074 7316 16383 0 0,'-1'0'0'0'0,"-2"-1"0"0"0,-1-1 0 0 0,-1 1 0 0 0,-1 0 0 0 0,-1 0 0 0 0,1-1 0 0 0,-1 0 0 0 0,0 1 0 0 0,0 0 0 0 0,0 0 0 0 0,0 1 0 0 0,1-1 0 0 0,-1 1 0 0 0,0 0 0 0 0,3 0 0 0 0,3 0 0 0 0,3 1 0 0 0,6-1 0 0 0,4 0 0 0 0,2 0 0 0 0,5 0 0 0 0,3 0 0 0 0,0 0 0 0 0,0 0 0 0 0,-1 0 0 0 0,-1 0 0 0 0,-2 0 0 0 0,-1 0 0 0 0,-2 0 0 0 0,-2 0 0 0 0,-2 0 0 0 0,-2 0 0 0 0,0 0 0 0 0,0-1 0 0 0,3-1 0 0 0,0 1 0 0 0,-1-1 0 0 0,0 2 0 0 0,2-2 0 0 0,1 0 0 0 0,-1 1 0 0 0,-2 0 0 0 0,-1 0 0 0 0,1 0 0 0 0,0 1 0 0 0,1 0 0 0 0,2 0 0 0 0,0 0 0 0 0,1-1 0 0 0,-1 0 0 0 0,-1-1 0 0 0,-2 0 0 0 0,-1 0 0 0 0,-2 0 0 0 0,1 0 0 0 0,-1 2 0 0 0,1-1 0 0 0,1 0 0 0 0,0-1 0 0 0,-1 1 0 0 0,1-1 0 0 0,-1-1 0 0 0,0 2 0 0 0,-1-1 0 0 0,0 1 0 0 0,-1 1 0 0 0,-1 0 0 0 0,2 0 0 0 0,0 0 0 0 0,0 0 0 0 0,0 0 0 0 0,-1 0 0 0 0,0 0 0 0 0,0 0 0 0 0,0 0 0 0 0,0 0 0 0 0,1 0 0 0 0,0 0 0 0 0,0 0 0 0 0,-1 0 0 0 0,1 0 0 0 0,-2 0 0 0 0,1 0 0 0 0,0 0 0 0 0,-1 0 0 0 0,1 0 0 0 0,-1 0 0 0 0,1 0 0 0 0,1 0 0 0 0,0 0 0 0 0,0 0 0 0 0,0 0 0 0 0,-1 0 0 0 0,0 0 0 0 0,0 0 0 0 0,0 0 0 0 0,-1 0 0 0 0,1 0 0 0 0,-1 0 0 0 0,1 0 0 0 0,0 0 0 0 0,-1 0 0 0 0,1 0 0 0 0,-1 0 0 0 0,1 0 0 0 0,0 0 0 0 0,-1 0 0 0 0,1 0 0 0 0,-1 0 0 0 0,1 0 0 0 0,0 0 0 0 0,-1 0 0 0 0,1 0 0 0 0,-1 0 0 0 0,1 0 0 0 0,0 0 0 0 0,-2 1 0 0 0,-1 1 0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6775 4938 16383 0 0,'-2'0'0'0'0,"-2"1"0"0"0,-3 1 0 0 0,-1 1 0 0 0,0 1 0 0 0,0-1 0 0 0,0 1 0 0 0,0 0 0 0 0,1-1 0 0 0,0 1 0 0 0,1-2 0 0 0,-1 0 0 0 0,0-1 0 0 0,1-1 0 0 0,-1 1 0 0 0,1 1 0 0 0,-1-1 0 0 0,1 0 0 0 0,-1 0 0 0 0,0-1 0 0 0,1 0 0 0 0,0 2 0 0 0,1-1 0 0 0,0 0 0 0 0,0 1 0 0 0,-1-2 0 0 0,0 1 0 0 0,3-1 0 0 0,4 0 0 0 0,6 0 0 0 0,3 0 0 0 0,4 1 0 0 0,3 1 0 0 0,0-1 0 0 0,0 0 0 0 0,0 0 0 0 0,-1 0 0 0 0,0 1 0 0 0,-2 0 0 0 0,-1-1 0 0 0,-1 0 0 0 0,-1-1 0 0 0,0 0 0 0 0,0 0 0 0 0,1 0 0 0 0,1 0 0 0 0,1 0 0 0 0,0 0 0 0 0,0 0 0 0 0,-1 0 0 0 0,-2 0 0 0 0,1 0 0 0 0,-1 0 0 0 0,1 0 0 0 0,0 0 0 0 0,-1 0 0 0 0,1 0 0 0 0,-2 0 0 0 0,0 0 0 0 0,-2 0 0 0 0,1 0 0 0 0,1 0 0 0 0,-1 0 0 0 0,0 0 0 0 0,1 0 0 0 0,0 0 0 0 0,1 0 0 0 0,1 0 0 0 0,1 0 0 0 0,-1 0 0 0 0,0 0 0 0 0,-1 0 0 0 0,-2 0 0 0 0,0 0 0 0 0,-2 0 0 0 0,0 0 0 0 0,0 0 0 0 0,0 0 0 0 0,-1 0 0 0 0,0 0 0 0 0,2 0 0 0 0,0 0 0 0 0,0 0 0 0 0,0 0 0 0 0,0 0 0 0 0,1 0 0 0 0,-1 0 0 0 0,0 0 0 0 0,-1 1 0 0 0,2 1 0 0 0,-1-1 0 0 0,0 0 0 0 0,0 0 0 0 0,-1 0 0 0 0,0-1 0 0 0,0 0 0 0 0,0 0 0 0 0,0 0 0 0 0,1 0 0 0 0,0 0 0 0 0,-1 1 0 0 0,-1 0 0 0 0,-1 1 0 0 0,1-1 0 0 0,0 0 0 0 0,1-1 0 0 0,1 0 0 0 0,1 1 0 0 0,0-1 0 0 0,0-1 0 0 0,-1 1 0 0 0,0 0 0 0 0,-1 0 0 0 0,0 0 0 0 0,0 0 0 0 0,0 0 0 0 0,-1 0 0 0 0,1 0 0 0 0,-1 0 0 0 0,1 0 0 0 0,-1 0 0 0 0,1 0 0 0 0,-1 0 0 0 0,1 0 0 0 0,0 0 0 0 0,-1 0 0 0 0,1 0 0 0 0,-1 0 0 0 0,1 0 0 0 0,0 0 0 0 0,-2-1 0 0 0,-1-1 0 0 0,-1-3 0 0 0,-2 0 0 0 0,0-1 0 0 0,-1 0 0 0 0,0-1 0 0 0,-1 0 0 0 0,1 0 0 0 0,0 0 0 0 0,-1 0 0 0 0,-1 1 0 0 0,-1 0 0 0 0,0 1 0 0 0,-2 1 0 0 0,-1 0 0 0 0,0 1 0 0 0,-1 0 0 0 0,0 1 0 0 0,-1 0 0 0 0,-1 0 0 0 0,-2 1 0 0 0,-1 0 0 0 0,-2 1 0 0 0,0 0 0 0 0,-3 0 0 0 0,-2 0 0 0 0,0 0 0 0 0,-1 0 0 0 0,2 0 0 0 0,1 0 0 0 0,2 0 0 0 0,-1 0 0 0 0,0 0 0 0 0,2 0 0 0 0,0 0 0 0 0,1 0 0 0 0,1 0 0 0 0,0 0 0 0 0,0 0 0 0 0,2 0 0 0 0,-1 0 0 0 0,1 0 0 0 0,0 0 0 0 0,-1 0 0 0 0,0 0 0 0 0,-1 1 0 0 0,1 1 0 0 0,0-1 0 0 0,0 0 0 0 0,2 0 0 0 0,0 0 0 0 0,-1 0 0 0 0,1 1 0 0 0,0-1 0 0 0,-1 1 0 0 0,1 0 0 0 0,-2 0 0 0 0,0 0 0 0 0,2-1 0 0 0,0-1 0 0 0,1 0 0 0 0,1 0 0 0 0,0 0 0 0 0,0 0 0 0 0,1 0 0 0 0,-1 0 0 0 0,1 0 0 0 0,-1 1 0 0 0,1 0 0 0 0,-1 1 0 0 0,1-1 0 0 0,-1 0 0 0 0,1-1 0 0 0,-1 1 0 0 0,0-1 0 0 0,2 1 0 0 0,0 0 0 0 0,0 1 0 0 0,0-1 0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0:45.8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2351 5629 16383 0 0,'0'-3'0'0'0,"3"-1"0"0"0,12 0 0 0 0,10 1 0 0 0,6 1 0 0 0,1 1 0 0 0,-3 0 0 0 0,-2 1 0 0 0,-4 0 0 0 0,-3 0 0 0 0,-1 0 0 0 0,-2 0 0 0 0,0 1 0 0 0,-1-1 0 0 0,0 0 0 0 0,1 0 0 0 0,-1 0 0 0 0,1 0 0 0 0,0 0 0 0 0,0 0 0 0 0,0 0 0 0 0,-1 0 0 0 0,1 0 0 0 0,0 0 0 0 0,0 0 0 0 0,0 0 0 0 0,0 0 0 0 0,0 0 0 0 0,0 0 0 0 0,0 0 0 0 0,0 0 0 0 0,3 0 0 0 0,1 0 0 0 0,-1 0 0 0 0,3 0 0 0 0,0 0 0 0 0,-1 0 0 0 0,-2 0 0 0 0,0 0 0 0 0,-2 0 0 0 0,-1 0 0 0 0,0 0 0 0 0,0 3 0 0 0,3 0 0 0 0,0 1 0 0 0,1-1 0 0 0,-2-1 0 0 0,0-1 0 0 0,2 0 0 0 0,1 2 0 0 0,-2 1 0 0 0,3 0 0 0 0,0-2 0 0 0,2 0 0 0 0,-1-1 0 0 0,-1 0 0 0 0,-2-1 0 0 0,-2 0 0 0 0,0 0 0 0 0,-2 0 0 0 0,3 0 0 0 0,0 0 0 0 0,1 0 0 0 0,-2 0 0 0 0,0 0 0 0 0,-1 0 0 0 0,0 0 0 0 0,-1 0 0 0 0,0 0 0 0 0,-1 0 0 0 0,1 0 0 0 0,-3 2 0 0 0,-1 2 0 0 0,0 0 0 0 0,1-1 0 0 0,1-1 0 0 0,1-1 0 0 0,-3 0 0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0:45.8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12725 7221 16383 0 0,'2'0'0'0'0,"5"0"0"0"0,3 0 0 0 0,4 0 0 0 0,1 0 0 0 0,2 0 0 0 0,0 0 0 0 0,1 0 0 0 0,0 0 0 0 0,-1 0 0 0 0,1 0 0 0 0,-1 0 0 0 0,0 0 0 0 0,0 0 0 0 0,0 0 0 0 0,0 0 0 0 0,0 0 0 0 0,0 0 0 0 0,-1 0 0 0 0,1 0 0 0 0,0 0 0 0 0,0 0 0 0 0,0 0 0 0 0,0 0 0 0 0,0 0 0 0 0,0 0 0 0 0,0 0 0 0 0,0 0 0 0 0,0 0 0 0 0,0 0 0 0 0,0 0 0 0 0,0 0 0 0 0,-1 0 0 0 0,1 0 0 0 0,0 0 0 0 0,0 0 0 0 0,0 0 0 0 0,0 0 0 0 0,0 0 0 0 0,0 0 0 0 0,0 3 0 0 0,0 1 0 0 0,0 0 0 0 0,-3 2 0 0 0,-1 0 0 0 0,0-1 0 0 0,-2-2 0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3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3344 16383 0 0,'3'0'0'0'0,"4"0"0"0"0,4 0 0 0 0,3 0 0 0 0,2 0 0 0 0,2 0 0 0 0,0 0 0 0 0,1 0 0 0 0,-1 0 0 0 0,1 0 0 0 0,-1 0 0 0 0,0 0 0 0 0,0 0 0 0 0,0 0 0 0 0,0 0 0 0 0,-4 0 0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1819 4048 16383 0 0,'3'0'0'0'0,"4"0"0"0"0,4 0 0 0 0,0-3 0 0 0,1-1 0 0 0,2 0 0 0 0,1 1 0 0 0,2 0 0 0 0,0 2 0 0 0,0 0 0 0 0,1 1 0 0 0,0 0 0 0 0,1 0 0 0 0,-1 0 0 0 0,0 1 0 0 0,-1-1 0 0 0,1 0 0 0 0,0 0 0 0 0,0 0 0 0 0,-3 0 0 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3219 4044 16383 0 0,'3'0'0'0'0,"4"0"0"0"0,4 0 0 0 0,0 0 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3793 6717 16383 0 0,'2'0'0'0'0,"4"0"0"0"0,8 0 0 0 0,8 0 0 0 0,4 0 0 0 0,3 0 0 0 0,4 0 0 0 0,-2 0 0 0 0,-5 0 0 0 0,-2 0 0 0 0,-3 0 0 0 0,-4 0 0 0 0,-1 0 0 0 0,-2 0 0 0 0,-2 0 0 0 0,-1 0 0 0 0,-1 0 0 0 0,-1 0 0 0 0,-1 0 0 0 0,1 0 0 0 0,-1 0 0 0 0,1 0 0 0 0,1 0 0 0 0,1 0 0 0 0,-1 0 0 0 0,1 0 0 0 0,-1 0 0 0 0,-1 0 0 0 0,1 0 0 0 0,-1 0 0 0 0,0 0 0 0 0,1 0 0 0 0,1 0 0 0 0,1 0 0 0 0,2 0 0 0 0,0 0 0 0 0,-1 0 0 0 0,-1 0 0 0 0,-1 0 0 0 0,-1 0 0 0 0,-1 0 0 0 0,0 0 0 0 0,0 0 0 0 0,1 0 0 0 0,0 0 0 0 0,1 0 0 0 0,-1 0 0 0 0,0 0 0 0 0,0 0 0 0 0,-1 0 0 0 0,0 0 0 0 0,0 2 0 0 0,1 0 0 0 0,1 0 0 0 0,0-1 0 0 0,-1 1 0 0 0,0-2 0 0 0,0 1 0 0 0,-1-1 0 0 0,0 0 0 0 0,0 0 0 0 0,-2 1 0 0 0,0 1 0 0 0,0 0 0 0 0,0-1 0 0 0,1 0 0 0 0,0 0 0 0 0,1 0 0 0 0,-1-1 0 0 0,1 0 0 0 0,2 0 0 0 0,0 0 0 0 0,1-1 0 0 0,1 1 0 0 0,0 0 0 0 0,0 0 0 0 0,0 0 0 0 0,-2 0 0 0 0,-1 0 0 0 0,0 0 0 0 0,1 0 0 0 0,1 0 0 0 0,4 0 0 0 0,1 0 0 0 0,5 0 0 0 0,3-1 0 0 0,0-1 0 0 0,0 0 0 0 0,-2 0 0 0 0,-3 1 0 0 0,-2 1 0 0 0,-4-1 0 0 0,0 1 0 0 0,-2 0 0 0 0,1 0 0 0 0,-1 0 0 0 0,-1 0 0 0 0,0 0 0 0 0,-1 0 0 0 0,-1 0 0 0 0,0 0 0 0 0,1 0 0 0 0,1 0 0 0 0,0 0 0 0 0,-1 0 0 0 0,0 0 0 0 0,0 0 0 0 0,-1 0 0 0 0,1 0 0 0 0,1 0 0 0 0,0 0 0 0 0,1 0 0 0 0,0 0 0 0 0,-1 0 0 0 0,0 0 0 0 0,-1 0 0 0 0,0 0 0 0 0,-1 0 0 0 0,0 0 0 0 0,0 0 0 0 0,-1 0 0 0 0,1 0 0 0 0,0 0 0 0 0,0 0 0 0 0,0 0 0 0 0,-1 0 0 0 0,1 0 0 0 0,0 0 0 0 0,0 0 0 0 0,0 0 0 0 0,0 0 0 0 0,0 0 0 0 0,0 0 0 0 0,0 0 0 0 0,-1 0 0 0 0,1 0 0 0 0,0 0 0 0 0,-1 0 0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1791 4706 16383 0 0,'0'-3'0'0'0,"3"-1"0"0"0,7 0 0 0 0,8 1 0 0 0,4 0 0 0 0,1 2 0 0 0,0 0 0 0 0,-1 1 0 0 0,2 0 0 0 0,-1 0 0 0 0,0 0 0 0 0,-2 0 0 0 0,-1 1 0 0 0,-1-1 0 0 0,-1 0 0 0 0,0 0 0 0 0,0 0 0 0 0,-1 0 0 0 0,-2 0 0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1805 5360 16383 0 0,'0'0'0'0'0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3051 5350 16383 0 0,'3'0'0'0'0,"4"0"0"0"0,4 0 0 0 0,0-3 0 0 0,1-2 0 0 0,2 2 0 0 0,1 0 0 0 0,1 0 0 0 0,2 2 0 0 0,-1 0 0 0 0,1 1 0 0 0,0 0 0 0 0,-3 0 0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5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5948 16383 0 0,'3'0'0'0'0,"4"0"0"0"0,4 0 0 0 0,3 0 0 0 0,-1 3 0 0 0,1 1 0 0 0,0-1 0 0 0,2 1 0 0 0,0-2 0 0 0,1-1 0 0 0,1 0 0 0 0,-1-1 0 0 0,-2 0 0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6620 16383 0 0,'3'0'0'0'0,"4"0"0"0"0,4 0 0 0 0,3 3 0 0 0,2 1 0 0 0,2-1 0 0 0,-3 0 0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1833 7305 16383 0 0,'3'0'0'0'0,"4"0"0"0"0,4 0 0 0 0,3 0 0 0 0,2 0 0 0 0,2 0 0 0 0,0 0 0 0 0,1 0 0 0 0,-1 0 0 0 0,1 0 0 0 0,-1 0 0 0 0,0 0 0 0 0,0 0 0 0 0,0 0 0 0 0,0 0 0 0 0,-1 0 0 0 0,-2 0 0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7949 16383 0 0,'3'0'0'0'0,"4"0"0"0"0,4 0 0 0 0,3 0 0 0 0,2 0 0 0 0,2 0 0 0 0,0 0 0 0 0,1 0 0 0 0,-1 0 0 0 0,1 0 0 0 0,-1 0 0 0 0,0 0 0 0 0,0 0 0 0 0,0 0 0 0 0,0 0 0 0 0,-4 0 0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3863 7907 16383 0 0,'3'0'0'0'0,"4"0"0"0"0,4 0 0 0 0,0 3 0 0 0,1 1 0 0 0,2 3 0 0 0,1 0 0 0 0,1-1 0 0 0,2 2 0 0 0,-1-1 0 0 0,1-2 0 0 0,-3 2 0 0 0,-1 0 0 0 0,1-2 0 0 0,-1-2 0 0 0,2-1 0 0 0,1-1 0 0 0,-3 0 0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1847 4996 16383 0 0,'3'0'0'0'0,"4"0"0"0"0,4 3 0 0 0,3 1 0 0 0,2-1 0 0 0,2 1 0 0 0,0-2 0 0 0,1-1 0 0 0,-1 0 0 0 0,1-1 0 0 0,-4 0 0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1847 5626 16383 0 0,'3'0'0'0'0,"4"0"0"0"0,4 0 0 0 0,6 0 0 0 0,3 0 0 0 0,2 0 0 0 0,-1 0 0 0 0,0 0 0 0 0,-1 0 0 0 0,-1 0 0 0 0,-1 0 0 0 0,1 0 0 0 0,-2 0 0 0 0,1 0 0 0 0,0 0 0 0 0,-1 0 0 0 0,1 0 0 0 0,0 0 0 0 0,-1 0 0 0 0,1 0 0 0 0,0 0 0 0 0,-3 0 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9267 7571 16383 0 0,'1'0'0'0'0,"3"0"0"0"0,1 0 0 0 0,2 0 0 0 0,1 0 0 0 0,1 0 0 0 0,2 0 0 0 0,0 0 0 0 0,0 0 0 0 0,0 0 0 0 0,-1 0 0 0 0,0 0 0 0 0,-1 0 0 0 0,0 0 0 0 0,0 0 0 0 0,0 0 0 0 0,0 0 0 0 0,0 0 0 0 0,-1 0 0 0 0,1 0 0 0 0,0 0 0 0 0,0 0 0 0 0,0 0 0 0 0,0 0 0 0 0,0 0 0 0 0,0 0 0 0 0,0 0 0 0 0,-1 0 0 0 0,1 0 0 0 0,0 0 0 0 0,0 0 0 0 0,0 0 0 0 0,1 0 0 0 0,1 0 0 0 0,0 0 0 0 0,0 0 0 0 0,-1 0 0 0 0,-1 0 0 0 0,0 0 0 0 0,0 0 0 0 0,0 0 0 0 0,0 0 0 0 0,0 0 0 0 0,0 0 0 0 0,1 0 0 0 0,1 0 0 0 0,0 0 0 0 0,-1 0 0 0 0,0 0 0 0 0,0 0 0 0 0,-1 0 0 0 0,0 0 0 0 0,0 0 0 0 0,1 0 0 0 0,1 0 0 0 0,1 0 0 0 0,1 0 0 0 0,-1 0 0 0 0,-1 0 0 0 0,-1 0 0 0 0,0 0 0 0 0,-1 0 0 0 0,1 0 0 0 0,3 0 0 0 0,-1 0 0 0 0,1 0 0 0 0,-2 0 0 0 0,0 0 0 0 0,-1 0 0 0 0,0 0 0 0 0,1 0 0 0 0,2 0 0 0 0,-1 0 0 0 0,0 0 0 0 0,0 0 0 0 0,1 0 0 0 0,0 0 0 0 0,-1 0 0 0 0,2 0 0 0 0,-1 0 0 0 0,1 0 0 0 0,0 0 0 0 0,0 0 0 0 0,1 0 0 0 0,0 0 0 0 0,0 0 0 0 0,-2 0 0 0 0,-1 0 0 0 0,-2 0 0 0 0,0 0 0 0 0,1 0 0 0 0,0 0 0 0 0,1 0 0 0 0,0 0 0 0 0,0 0 0 0 0,-1 0 0 0 0,-1 0 0 0 0,-1 0 0 0 0,1 0 0 0 0,-1 0 0 0 0,-1 0 0 0 0,1 0 0 0 0,0 0 0 0 0,0 0 0 0 0,-1 0 0 0 0,1 0 0 0 0,0 0 0 0 0,0 0 0 0 0,0 0 0 0 0,0 0 0 0 0,1 0 0 0 0,1 0 0 0 0,0 0 0 0 0,-1 0 0 0 0,0 0 0 0 0,0 0 0 0 0,-1 0 0 0 0,0 0 0 0 0,0 0 0 0 0,0 0 0 0 0,0 0 0 0 0,0 0 0 0 0,-1 0 0 0 0,3 0 0 0 0,0 0 0 0 0,-1 0 0 0 0,1 0 0 0 0,-1 0 0 0 0,-1 0 0 0 0,1 0 0 0 0,-1 0 0 0 0,0 0 0 0 0,-2 2 0 0 0,0 0 0 0 0,0 0 0 0 0,0-1 0 0 0,1 1 0 0 0,0 0 0 0 0,0 0 0 0 0,3 0 0 0 0,0 0 0 0 0,-1-1 0 0 0,1-1 0 0 0,-1 1 0 0 0,0-1 0 0 0,-1 0 0 0 0,0 0 0 0 0,0-1 0 0 0,0 1 0 0 0,0 0 0 0 0,-1 0 0 0 0,1 0 0 0 0,0 0 0 0 0,0 0 0 0 0,0 0 0 0 0,0 0 0 0 0,0 0 0 0 0,-2 2 0 0 0,0 0 0 0 0,-2 1 0 0 0,-1 1 0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1791 6284 16383 0 0,'0'0'0'0'0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3387 6284 16383 0 0,'3'0'0'0'0,"4"0"0"0"0,4 0 0 0 0,3 0 0 0 0,2 0 0 0 0,2 0 0 0 0,0 0 0 0 0,1 0 0 0 0,-1 0 0 0 0,1 0 0 0 0,-1 0 0 0 0,0 0 0 0 0,0 0 0 0 0,0 0 0 0 0,0 0 0 0 0,-1 0 0 0 0,-2 0 0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1847 6913 16383 0 0,'3'0'0'0'0,"4"0"0"0"0,4 0 0 0 0,3 0 0 0 0,2 0 0 0 0,2 0 0 0 0,0 0 0 0 0,1 0 0 0 0,-1 0 0 0 0,1 0 0 0 0,-1 0 0 0 0,0 0 0 0 0,0 0 0 0 0,0 0 0 0 0,0 0 0 0 0,-1 0 0 0 0,1 0 0 0 0,-3 0 0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5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7634 16383 0 0,'3'0'0'0'0,"4"0"0"0"0,4 0 0 0 0,3 0 0 0 0,2-3 0 0 0,2-1 0 0 0,0 0 0 0 0,1 1 0 0 0,-1 0 0 0 0,1 2 0 0 0,-1 0 0 0 0,0 1 0 0 0,0 0 0 0 0,-3-3 0 0 0,-1-1 0 0 0,-3 1 0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12543 4002 16383 0 0,'0'0'0'0'0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12543 4562 16383 0 0,'0'0'0'0'0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12515 5150 16383 0 0,'3'0'0'0'0,"4"0"0"0"0,4 0 0 0 0,2 3 0 0 0,4 1 0 0 0,0-1 0 0 0,1 1 0 0 0,1-2 0 0 0,0-1 0 0 0,-4 3 0 0 0,-1 0 0 0 0,0 0 0 0 0,1-1 0 0 0,1-1 0 0 0,0-1 0 0 0,-2 0 0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13872 5150 16383 0 0,'3'0'0'0'0,"5"0"0"0"0,2 0 0 0 0,4 0 0 0 0,3 0 0 0 0,0 0 0 0 0,1 0 0 0 0,1 0 0 0 0,-1 0 0 0 0,1 0 0 0 0,-1 0 0 0 0,0 0 0 0 0,-3 0 0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6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12557 5766 16383 0 0,'0'0'0'0'0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6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12557 7613 16383 0 0,'3'0'0'0'0,"4"0"0"0"0,4 0 0 0 0,2 0 0 0 0,4 0 0 0 0,0 0 0 0 0,1 0 0 0 0,1 0 0 0 0,0 0 0 0 0,-1 0 0 0 0,0 0 0 0 0,0 0 0 0 0,0 0 0 0 0,0 0 0 0 0,0 0 0 0 0,0 0 0 0 0,0 0 0 0 0,-1 0 0 0 0,1 0 0 0 0,0 0 0 0 0,0 0 0 0 0,-4 3 0 0 0,-3 1 0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10:34.73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7747 2522 16383 0 0,'2'0'0'0'0,"0"0"0"0"0,2 0 0 0 0,1 0 0 0 0,1 0 0 0 0,1 0 0 0 0,0 0 0 0 0,0 0 0 0 0,0 0 0 0 0,-1 0 0 0 0,1 0 0 0 0,0 0 0 0 0,0 0 0 0 0,-1 0 0 0 0,1-1 0 0 0,-1 0 0 0 0,2-2 0 0 0,0 1 0 0 0,1-2 0 0 0,1 1 0 0 0,-1-1 0 0 0,-1 1 0 0 0,0 1 0 0 0,-1 0 0 0 0,-1 0 0 0 0,-1 0 0 0 0,0 0 0 0 0,-2 1 0 0 0,-3 0 0 0 0,-2 1 0 0 0,-2 0 0 0 0,-1 0 0 0 0,-2 0 0 0 0,0 0 0 0 0,0 0 0 0 0,0 0 0 0 0,-1 0 0 0 0,-1 0 0 0 0,1 0 0 0 0,0 0 0 0 0,1 0 0 0 0,0 0 0 0 0,0 0 0 0 0,0 1 0 0 0,0 1 0 0 0,1-1 0 0 0,-1 0 0 0 0,1 0 0 0 0,-2 0 0 0 0,0-1 0 0 0,0 0 0 0 0,0 0 0 0 0,1 0 0 0 0,0 0 0 0 0,0 1 0 0 0,0 1 0 0 0,1-1 0 0 0,-1 0 0 0 0,0 0 0 0 0,1-1 0 0 0,-1 1 0 0 0,1-1 0 0 0,0 1 0 0 0,1 0 0 0 0,0 1 0 0 0,-1-1 0 0 0,1 0 0 0 0,-1-1 0 0 0,-1 0 0 0 0,2 2 0 0 0,2-1 0 0 0,3 2 0 0 0,3-1 0 0 0,2 0 0 0 0,3 1 0 0 0,0 0 0 0 0,1 0 0 0 0,0 0 0 0 0,2-1 0 0 0,0 0 0 0 0,1-1 0 0 0,-1-1 0 0 0,2 0 0 0 0,-1 0 0 0 0,0 0 0 0 0,0 0 0 0 0,1 0 0 0 0,-2 0 0 0 0,0 0 0 0 0,-2 0 0 0 0,0 0 0 0 0,0 0 0 0 0,0 0 0 0 0,0 0 0 0 0,1 0 0 0 0,-1 0 0 0 0,0 0 0 0 0,-1 0 0 0 0,1 0 0 0 0,0 0 0 0 0,-1 0 0 0 0,0 0 0 0 0,-1 0 0 0 0,0 0 0 0 0,0 0 0 0 0,-1 0 0 0 0,2 0 0 0 0,0 0 0 0 0,0 0 0 0 0,1 0 0 0 0,0 0 0 0 0,-1-2 0 0 0,0 1 0 0 0,0 0 0 0 0,-1-1 0 0 0,0 2 0 0 0,0-1 0 0 0,-1 0 0 0 0,1-1 0 0 0,-1 0 0 0 0,1-1 0 0 0,-1 1 0 0 0,1 0 0 0 0,-1 1 0 0 0,1 1 0 0 0,0-1 0 0 0,-1 0 0 0 0,1 0 0 0 0,-1-1 0 0 0,1 1 0 0 0,1 1 0 0 0,0-1 0 0 0,0 1 0 0 0,0 0 0 0 0,-1 0 0 0 0,0 0 0 0 0,0 0 0 0 0,0 0 0 0 0,-1 0 0 0 0,1 0 0 0 0,0 0 0 0 0,-1 0 0 0 0,2 0 0 0 0,0 0 0 0 0,1 0 0 0 0,0 0 0 0 0,0 0 0 0 0,1 0 0 0 0,-1 0 0 0 0,1 0 0 0 0,-1 0 0 0 0,0 0 0 0 0,0 0 0 0 0,2 0 0 0 0,0 0 0 0 0,0 0 0 0 0,0 0 0 0 0,-1 0 0 0 0,0 0 0 0 0,-1 0 0 0 0,-1 1 0 0 0,1 1 0 0 0,0-1 0 0 0,1 0 0 0 0,1 0 0 0 0,0 0 0 0 0,-1-1 0 0 0,0 0 0 0 0,-2 1 0 0 0,-1 1 0 0 0,1 0 0 0 0,0 1 0 0 0,1-1 0 0 0,0 0 0 0 0,0-1 0 0 0,-1 0 0 0 0,0 1 0 0 0,-1 0 0 0 0,0-1 0 0 0,-1-1 0 0 0,1 1 0 0 0,0-1 0 0 0,-1 1 0 0 0,1 1 0 0 0,-1-1 0 0 0,1 0 0 0 0,-1 0 0 0 0,1-1 0 0 0,0 0 0 0 0,-1 0 0 0 0,1 0 0 0 0,-1 0 0 0 0,1 0 0 0 0,0 0 0 0 0,-1 0 0 0 0,1 0 0 0 0,-1 0 0 0 0,1 0 0 0 0,-1-1 0 0 0,-1 0 0 0 0,0-1 0 0 0,0 1 0 0 0,1-1 0 0 0,0 0 0 0 0,1 0 0 0 0,-2 0 0 0 0,0 0 0 0 0,0 0 0 0 0,0-1 0 0 0,-1 1 0 0 0,0-1 0 0 0,-2 0 0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79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2911 3778 16383 0 0,'0'0'0'0'0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0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2883 5752 16383 0 0,'0'0'0'0'0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1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3597 4870 16383 0 0,'0'0'0'0'0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2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3037 5528 16383 0 0,'0'0'0'0'0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3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3163 6801 16383 0 0,'0'0'0'0'0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13215 4254 16383 0 0,'0'0'0'0'0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5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13592 4772 16383 0 0,'0'0'0'0'0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6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13886 7305 16383 0 0,'0'0'0'0'0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6:42.089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4353 4996 16383 0 0,'0'3'0'0'0,"3"1"0"0"0,4 3 0 0 0,4 0 0 0 0,0 2 0 0 0,1-1 0 0 0,2-1 0 0 0,-2 1 0 0 0,0-1 0 0 0,-1 1 0 0 0,-1 0 0 0 0,2-2 0 0 0,2 1 0 0 0,1-1 0 0 0,1 0 0 0 0,2-3 0 0 0,-1-1 0 0 0,1-1 0 0 0,0 0 0 0 0,1-1 0 0 0,-1-1 0 0 0,-3 1 0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6:42.091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5235 7015 16383 0 0,'3'0'0'0'0,"4"0"0"0"0,7 0 0 0 0,4 0 0 0 0,5 0 0 0 0,2 0 0 0 0,2-3 0 0 0,3-1 0 0 0,-1 1 0 0 0,1-1 0 0 0,-1 2 0 0 0,-4 1 0 0 0,-2 0 0 0 0,-2 1 0 0 0,-5 3 0 0 0,-2 1 0 0 0,0 0 0 0 0,-3-1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5:38.6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1035 8061 16383 0 0,'4'0'0'0'0,"1"4"0"0"0,3 1 0 0 0,4-1 0 0 0,4 0 0 0 0,2-1 0 0 0,-1 2 0 0 0,0 1 0 0 0,0-1 0 0 0,1-1 0 0 0,-2 2 0 0 0,0 0 0 0 0,0-1 0 0 0,2-1 0 0 0,-3-1 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10:34.73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9120 4226 16383 0 0,'0'1'0'0'0,"-1"0"0"0"0,-2 1 0 0 0,-1-1 0 0 0,-1 0 0 0 0,-1-1 0 0 0,0 2 0 0 0,-1-1 0 0 0,0 1 0 0 0,0-1 0 0 0,0-1 0 0 0,0 1 0 0 0,1-1 0 0 0,-1 0 0 0 0,1 1 0 0 0,1 1 0 0 0,0-1 0 0 0,0 0 0 0 0,-1 0 0 0 0,0-1 0 0 0,-1 1 0 0 0,1-1 0 0 0,-1 0 0 0 0,1 0 0 0 0,-1 0 0 0 0,1 1 0 0 0,1 0 0 0 0,0 1 0 0 0,0-1 0 0 0,-1 0 0 0 0,0-1 0 0 0,-1 0 0 0 0,1 0 0 0 0,-1 0 0 0 0,0 0 0 0 0,1 0 0 0 0,-1 0 0 0 0,0 0 0 0 0,1 0 0 0 0,-1 0 0 0 0,1 0 0 0 0,1 0 0 0 0,4 0 0 0 0,5 1 0 0 0,5 1 0 0 0,3-1 0 0 0,3 0 0 0 0,2 1 0 0 0,-2 0 0 0 0,-1 0 0 0 0,-1-1 0 0 0,-1 0 0 0 0,-1-1 0 0 0,-1 1 0 0 0,0-1 0 0 0,-2 0 0 0 0,0 0 0 0 0,0 0 0 0 0,-2-1 0 0 0,1 1 0 0 0,0 0 0 0 0,-1 0 0 0 0,2 0 0 0 0,0 0 0 0 0,1 0 0 0 0,1 0 0 0 0,0 0 0 0 0,0 0 0 0 0,-1 0 0 0 0,-1 0 0 0 0,-1 0 0 0 0,0 0 0 0 0,0 0 0 0 0,-1 0 0 0 0,1 0 0 0 0,0-1 0 0 0,3 0 0 0 0,0-1 0 0 0,2 1 0 0 0,0-1 0 0 0,0 0 0 0 0,0 0 0 0 0,-1 0 0 0 0,0 0 0 0 0,-1 0 0 0 0,-1 1 0 0 0,1-1 0 0 0,-1 0 0 0 0,0 0 0 0 0,1 1 0 0 0,-2 0 0 0 0,0 1 0 0 0,0 0 0 0 0,-1-1 0 0 0,0 2 0 0 0,0-1 0 0 0,1-1 0 0 0,0-1 0 0 0,0 1 0 0 0,-1 0 0 0 0,0 0 0 0 0,0 0 0 0 0,0 1 0 0 0,0 0 0 0 0,-1 0 0 0 0,1 0 0 0 0,-1 0 0 0 0,1 0 0 0 0,-1 0 0 0 0,1 0 0 0 0,0 0 0 0 0,-1 0 0 0 0,1 0 0 0 0,-1 0 0 0 0,1 0 0 0 0,0 0 0 0 0,-1 0 0 0 0,1 0 0 0 0,0 0 0 0 0,-1 0 0 0 0,2 0 0 0 0,0 0 0 0 0,0 0 0 0 0,0 1 0 0 0,-1 1 0 0 0,1-1 0 0 0,1 0 0 0 0,-1 0 0 0 0,0 0 0 0 0,-1-1 0 0 0,0 0 0 0 0,0 0 0 0 0,0 0 0 0 0,-1 0 0 0 0,1 1 0 0 0,-1 1 0 0 0,1-1 0 0 0,1 0 0 0 0,0 0 0 0 0,0-1 0 0 0,-1 1 0 0 0,1-1 0 0 0,-1 0 0 0 0,0 0 0 0 0,0 1 0 0 0,-1 0 0 0 0,1 1 0 0 0,-1 0 0 0 0,2 0 0 0 0,0 0 0 0 0,0-1 0 0 0,0 0 0 0 0,-1 0 0 0 0,0-1 0 0 0,0 0 0 0 0,0 0 0 0 0,0 1 0 0 0,-1 1 0 0 0,1-1 0 0 0,-1 0 0 0 0,1 0 0 0 0,-1-1 0 0 0,1 1 0 0 0,0-1 0 0 0,-1 0 0 0 0,1 0 0 0 0,-1 0 0 0 0,1-1 0 0 0,0 1 0 0 0,-1 0 0 0 0,1 0 0 0 0,0 0 0 0 0,-1 0 0 0 0,1 0 0 0 0,-2-1 0 0 0,-1 0 0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6:42.093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2785 8271 16383 0 0,'3'0'0'0'0,"4"0"0"0"0,4 0 0 0 0,3 0 0 0 0,2 0 0 0 0,2 0 0 0 0,0 0 0 0 0,1 0 0 0 0,-1 0 0 0 0,1 0 0 0 0,-1 0 0 0 0,0 0 0 0 0,0 0 0 0 0,0 0 0 0 0,0 0 0 0 0,-1 0 0 0 0,-2 0 0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6:42.095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16462 4884 16383 0 0,'3'0'0'0'0,"4"0"0"0"0,4 0 0 0 0,3 0 0 0 0,2 0 0 0 0,2 0 0 0 0,0 0 0 0 0,1 0 0 0 0,-1 0 0 0 0,1 0 0 0 0,-1 0 0 0 0,0 0 0 0 0,0 0 0 0 0,0 0 0 0 0,0 0 0 0 0,0 0 0 0 0,-4 3 0 0 0,0 1 0 0 0,-3-1 0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8:28.124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3471 2854 16383 0 0,'3'0'0'0'0,"4"0"0"0"0,4 0 0 0 0,3 0 0 0 0,2 0 0 0 0,2 0 0 0 0,0 0 0 0 0,1 0 0 0 0,-1 0 0 0 0,1 0 0 0 0,-1 0 0 0 0,0 0 0 0 0,-3 0 0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8:28.126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3821 7165 16383 0 0,'3'0'0'0'0,"4"0"0"0"0,4 0 0 0 0,3 0 0 0 0,2 0 0 0 0,2 0 0 0 0,0 0 0 0 0,1 0 0 0 0,-1 0 0 0 0,1 0 0 0 0,-1 0 0 0 0,0 0 0 0 0,0 0 0 0 0,0 0 0 0 0,0 0 0 0 0,-4 0 0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8:28.128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16953 5752 16383 0 0,'3'0'0'0'0,"4"0"0"0"0,4 0 0 0 0,3 0 0 0 0,2 0 0 0 0,2 0 0 0 0,0 0 0 0 0,0 0 0 0 0,1 0 0 0 0,-1 0 0 0 0,1 0 0 0 0,-1 0 0 0 0,0 0 0 0 0,0 0 0 0 0,-7 0 0 0 0,-7 0 0 0 0,-8 0 0 0 0,-6 0 0 0 0,-5 0 0 0 0,-2 0 0 0 0,-2 0 0 0 0,0 0 0 0 0,0 0 0 0 0,-1 0 0 0 0,2 0 0 0 0,-1 0 0 0 0,1 0 0 0 0,0 0 0 0 0,0 0 0 0 0,1 0 0 0 0,-1 0 0 0 0,0 0 0 0 0,1 0 0 0 0,2 0 0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23:56.7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4493 5423 16383 0 0,'0'-1'0'0'0,"2"-1"0"0"0,1 0 0 0 0,3 0 0 0 0,1 1 0 0 0,2 0 0 0 0,5 1 0 0 0,4 0 0 0 0,1 0 0 0 0,1 0 0 0 0,2-2 0 0 0,4 0 0 0 0,-1 1 0 0 0,0-1 0 0 0,-2 1 0 0 0,-2-1 0 0 0,-3 0 0 0 0,-3-1 0 0 0,-2 2 0 0 0,-1 0 0 0 0,1 0 0 0 0,1-1 0 0 0,1 0 0 0 0,0 1 0 0 0,0-1 0 0 0,1 1 0 0 0,0 0 0 0 0,1 0 0 0 0,-1-1 0 0 0,-2 0 0 0 0,-2 0 0 0 0,-1 1 0 0 0,-1 1 0 0 0,1-1 0 0 0,0 1 0 0 0,1 0 0 0 0,1 0 0 0 0,1 0 0 0 0,-1 0 0 0 0,0 1 0 0 0,0-1 0 0 0,0 0 0 0 0,0 0 0 0 0,0 0 0 0 0,0 0 0 0 0,-1 0 0 0 0,-1 0 0 0 0,0 0 0 0 0,-2 0 0 0 0,2 0 0 0 0,0 0 0 0 0,-1 0 0 0 0,1 0 0 0 0,0 0 0 0 0,0 0 0 0 0,0 0 0 0 0,0 0 0 0 0,-1 0 0 0 0,-1 0 0 0 0,1 0 0 0 0,-1 0 0 0 0,1 0 0 0 0,1 0 0 0 0,-1 0 0 0 0,1 0 0 0 0,0 1 0 0 0,1 1 0 0 0,-1 0 0 0 0,-1 0 0 0 0,0-1 0 0 0,0-1 0 0 0,-1 1 0 0 0,0-1 0 0 0,0 0 0 0 0,0 0 0 0 0,-1 0 0 0 0,1 0 0 0 0,0 0 0 0 0,0 0 0 0 0,0-1 0 0 0,0 1 0 0 0,0 0 0 0 0,-1 0 0 0 0,1 0 0 0 0,0 0 0 0 0,0 0 0 0 0,-1 2 0 0 0,-2 0 0 0 0,1 0 0 0 0,1-1 0 0 0,-2 2 0 0 0,0 0 0 0 0,-1-1 0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23:56.7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3849 3069 16383 0 0,'2'0'0'0'0,"1"0"0"0"0,4 1 0 0 0,4 1 0 0 0,1 0 0 0 0,3 0 0 0 0,2-1 0 0 0,3 1 0 0 0,1 1 0 0 0,0-1 0 0 0,-1-1 0 0 0,0 0 0 0 0,-3 0 0 0 0,-2-1 0 0 0,-2 0 0 0 0,-1 0 0 0 0,0 0 0 0 0,-2 0 0 0 0,0 0 0 0 0,0 0 0 0 0,1 0 0 0 0,-1 0 0 0 0,3 0 0 0 0,-1 0 0 0 0,0 0 0 0 0,0 0 0 0 0,0 0 0 0 0,2 0 0 0 0,-2 0 0 0 0,0 0 0 0 0,-1 0 0 0 0,0 0 0 0 0,-2 0 0 0 0,0 0 0 0 0,0 0 0 0 0,0 0 0 0 0,0 0 0 0 0,1 0 0 0 0,1 1 0 0 0,1 1 0 0 0,0 0 0 0 0,2 0 0 0 0,-1-1 0 0 0,-1 0 0 0 0,-1-1 0 0 0,0 0 0 0 0,-2 0 0 0 0,1 0 0 0 0,-2 0 0 0 0,1 0 0 0 0,0 0 0 0 0,0 0 0 0 0,-1 0 0 0 0,1 0 0 0 0,0 0 0 0 0,0 0 0 0 0,0 0 0 0 0,0 0 0 0 0,0 0 0 0 0,-1 0 0 0 0,1 0 0 0 0,0 0 0 0 0,0 0 0 0 0,0 0 0 0 0,0 0 0 0 0,0 0 0 0 0,0 0 0 0 0,0 0 0 0 0,-1 0 0 0 0,1 0 0 0 0,0 0 0 0 0,0 0 0 0 0,0 0 0 0 0,0 0 0 0 0,0 0 0 0 0,0 0 0 0 0,0 0 0 0 0,-2 1 0 0 0,0 1 0 0 0,0 0 0 0 0,0 0 0 0 0,1-1 0 0 0,0-1 0 0 0,1 2 0 0 0,-1 0 0 0 0,0 2 0 0 0,-1-1 0 0 0,0 0 0 0 0,-1-1 0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23:56.7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4563 1914 16383 0 0,'2'0'0'0'0,"1"0"0"0"0,3 0 0 0 0,2 0 0 0 0,2 0 0 0 0,2 2 0 0 0,1 0 0 0 0,-1 0 0 0 0,3-1 0 0 0,1 0 0 0 0,1 0 0 0 0,0 0 0 0 0,-2-1 0 0 0,-3 0 0 0 0,0 0 0 0 0,-1 0 0 0 0,2-1 0 0 0,1 1 0 0 0,2 0 0 0 0,0 0 0 0 0,2 0 0 0 0,0 0 0 0 0,-2 0 0 0 0,0-1 0 0 0,-1-1 0 0 0,-2 0 0 0 0,-2 0 0 0 0,1 1 0 0 0,2 1 0 0 0,3-2 0 0 0,3 0 0 0 0,2 0 0 0 0,1-1 0 0 0,-3 0 0 0 0,-3 0 0 0 0,-2 1 0 0 0,1-1 0 0 0,-1 1 0 0 0,1 0 0 0 0,-1 0 0 0 0,1 1 0 0 0,-1 0 0 0 0,1 1 0 0 0,2 0 0 0 0,3 0 0 0 0,1 0 0 0 0,-1 0 0 0 0,-1-1 0 0 0,-2-1 0 0 0,-1 0 0 0 0,-2 1 0 0 0,0 0 0 0 0,0 0 0 0 0,0 1 0 0 0,1-1 0 0 0,3 1 0 0 0,0 1 0 0 0,-1-1 0 0 0,-1 0 0 0 0,-1 0 0 0 0,-1 0 0 0 0,-1 0 0 0 0,-2 0 0 0 0,0 0 0 0 0,2 0 0 0 0,-1 0 0 0 0,1 0 0 0 0,-1 0 0 0 0,-1 0 0 0 0,0 0 0 0 0,-2 0 0 0 0,0 0 0 0 0,0 1 0 0 0,1 1 0 0 0,0 0 0 0 0,-1 0 0 0 0,0-1 0 0 0,1 1 0 0 0,1 0 0 0 0,1 1 0 0 0,1-2 0 0 0,0 2 0 0 0,0-1 0 0 0,-1 0 0 0 0,1 0 0 0 0,-1-1 0 0 0,1 0 0 0 0,0 0 0 0 0,2 2 0 0 0,-1-2 0 0 0,-1 1 0 0 0,-1-1 0 0 0,0-1 0 0 0,0 1 0 0 0,0-1 0 0 0,-1 0 0 0 0,-1 0 0 0 0,1 0 0 0 0,0 0 0 0 0,1-1 0 0 0,0 1 0 0 0,-2 0 0 0 0,0 0 0 0 0,-2 0 0 0 0,2 0 0 0 0,0 0 0 0 0,0 0 0 0 0,-1 0 0 0 0,0 0 0 0 0,-1 0 0 0 0,1 0 0 0 0,-2 0 0 0 0,1 0 0 0 0,0 0 0 0 0,0 2 0 0 0,0 0 0 0 0,0 0 0 0 0,-1-1 0 0 0,0 2 0 0 0,-1 0 0 0 0,0-1 0 0 0,-2 0 0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23:56.70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7629 1935 16383 0 0,'1'0'0'0'0,"3"0"0"0"0,3 0 0 0 0,6 3 0 0 0,5 1 0 0 0,2 0 0 0 0,-2-1 0 0 0,1-1 0 0 0,-3 0 0 0 0,-2-2 0 0 0,-2 1 0 0 0,0-1 0 0 0,1-1 0 0 0,2 1 0 0 0,0 0 0 0 0,0 0 0 0 0,1 0 0 0 0,-1 0 0 0 0,2 0 0 0 0,0 0 0 0 0,-1 0 0 0 0,-1 0 0 0 0,0 0 0 0 0,-1 0 0 0 0,1 0 0 0 0,0 0 0 0 0,2 0 0 0 0,0 0 0 0 0,-1 0 0 0 0,-2 0 0 0 0,-2 0 0 0 0,-1 0 0 0 0,-1 0 0 0 0,-1 0 0 0 0,0 0 0 0 0,1 0 0 0 0,2 0 0 0 0,1 0 0 0 0,0 0 0 0 0,1 0 0 0 0,0 0 0 0 0,-1 0 0 0 0,0 0 0 0 0,-1 0 0 0 0,2 0 0 0 0,0 0 0 0 0,-2 0 0 0 0,1 0 0 0 0,1 0 0 0 0,0 0 0 0 0,0 0 0 0 0,0 0 0 0 0,-2 0 0 0 0,-1 0 0 0 0,1 0 0 0 0,1 0 0 0 0,2 0 0 0 0,-1 0 0 0 0,-1 0 0 0 0,1 0 0 0 0,-1 0 0 0 0,-1 0 0 0 0,-2 0 0 0 0,0 0 0 0 0,1 0 0 0 0,0 0 0 0 0,0 0 0 0 0,-1 0 0 0 0,0 0 0 0 0,1 0 0 0 0,0 0 0 0 0,2 0 0 0 0,-1 0 0 0 0,0 0 0 0 0,-1 0 0 0 0,1 0 0 0 0,-1 0 0 0 0,0 0 0 0 0,0 0 0 0 0,-1 0 0 0 0,-1 0 0 0 0,0 0 0 0 0,0 0 0 0 0,0 0 0 0 0,0-2 0 0 0,0 0 0 0 0,-1 0 0 0 0,1 1 0 0 0,0 0 0 0 0,0 0 0 0 0,0 1 0 0 0,0 0 0 0 0,0 0 0 0 0,0 0 0 0 0,-1 0 0 0 0,1 0 0 0 0,0 0 0 0 0,2 0 0 0 0,0 0 0 0 0,-1 0 0 0 0,1 0 0 0 0,-1 0 0 0 0,-1 0 0 0 0,1 0 0 0 0,-1 0 0 0 0,0 0 0 0 0,-1 0 0 0 0,1 0 0 0 0,0 0 0 0 0,0 0 0 0 0,0 0 0 0 0,0 0 0 0 0,-1 0 0 0 0,1 0 0 0 0,0 0 0 0 0,0 0 0 0 0,0 0 0 0 0,-2 0 0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23:56.70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6985 5895 16383 0 0,'1'0'0'0'0,"4"0"0"0"0,6 0 0 0 0,5-1 0 0 0,4-1 0 0 0,6 0 0 0 0,3-1 0 0 0,1-1 0 0 0,-4 2 0 0 0,-3-2 0 0 0,-4 1 0 0 0,-4 1 0 0 0,-2 0 0 0 0,-3 1 0 0 0,-1 0 0 0 0,1 1 0 0 0,1 0 0 0 0,3 0 0 0 0,1 0 0 0 0,0 0 0 0 0,-1 0 0 0 0,-1 0 0 0 0,-2 0 0 0 0,-1 0 0 0 0,-1 0 0 0 0,0 0 0 0 0,0 0 0 0 0,-1 0 0 0 0,3 0 0 0 0,-1 0 0 0 0,1 0 0 0 0,1 0 0 0 0,0 0 0 0 0,1 0 0 0 0,-1 0 0 0 0,2 0 0 0 0,-1 0 0 0 0,-1 0 0 0 0,0 0 0 0 0,-1 0 0 0 0,3 0 0 0 0,0 0 0 0 0,0 0 0 0 0,0 0 0 0 0,-2 0 0 0 0,0 0 0 0 0,2 0 0 0 0,-1 0 0 0 0,1 0 0 0 0,1 0 0 0 0,0 0 0 0 0,1 0 0 0 0,-1 0 0 0 0,1 0 0 0 0,0 2 0 0 0,-1 0 0 0 0,1 0 0 0 0,-2-1 0 0 0,0 1 0 0 0,-1-2 0 0 0,1 1 0 0 0,1-1 0 0 0,-1 1 0 0 0,-2 1 0 0 0,0 0 0 0 0,0-1 0 0 0,0 0 0 0 0,0 0 0 0 0,1-1 0 0 0,-1 1 0 0 0,0-1 0 0 0,0 0 0 0 0,1-1 0 0 0,1 1 0 0 0,0 0 0 0 0,1 0 0 0 0,-2 0 0 0 0,0 2 0 0 0,-2 0 0 0 0,0 0 0 0 0,-2-1 0 0 0,0 0 0 0 0,0 0 0 0 0,0-1 0 0 0,1 0 0 0 0,1 0 0 0 0,-1 0 0 0 0,1 0 0 0 0,-1 0 0 0 0,-1 0 0 0 0,0 0 0 0 0,0 0 0 0 0,0 0 0 0 0,0 0 0 0 0,0 0 0 0 0,0 0 0 0 0,0 0 0 0 0,-1 0 0 0 0,1 0 0 0 0,0 0 0 0 0,0 0 0 0 0,0 0 0 0 0,0 0 0 0 0,0 0 0 0 0,-2 0 0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10:34.73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8245 5994 16383 0 0,'1'0'0'0'0,"2"0"0"0"0,1 0 0 0 0,2 0 0 0 0,3 0 0 0 0,1 0 0 0 0,3 0 0 0 0,2 0 0 0 0,0 0 0 0 0,-2-2 0 0 0,-1 1 0 0 0,-4-1 0 0 0,-5 1 0 0 0,-3 1 0 0 0,-4-1 0 0 0,-1 1 0 0 0,-2 0 0 0 0,-1 0 0 0 0,1 0 0 0 0,0 0 0 0 0,-1 0 0 0 0,2 1 0 0 0,1 1 0 0 0,1 0 0 0 0,0 1 0 0 0,-1-1 0 0 0,0 0 0 0 0,1 0 0 0 0,3 0 0 0 0,4 0 0 0 0,7-1 0 0 0,5 0 0 0 0,4-1 0 0 0,1 0 0 0 0,0 0 0 0 0,-1 0 0 0 0,-3 0 0 0 0,0 0 0 0 0,-1 0 0 0 0,-1 0 0 0 0,1 0 0 0 0,-1 0 0 0 0,-1 0 0 0 0,0 0 0 0 0,-2 0 0 0 0,-1 0 0 0 0,0 0 0 0 0,1-1 0 0 0,0-1 0 0 0,1 1 0 0 0,0 0 0 0 0,1-1 0 0 0,1-2 0 0 0,1 1 0 0 0,0 1 0 0 0,-2-1 0 0 0,0 0 0 0 0,-1-1 0 0 0,1 2 0 0 0,-2-1 0 0 0,0 1 0 0 0,1-2 0 0 0,0 1 0 0 0,0 0 0 0 0,0 1 0 0 0,-1 1 0 0 0,0 0 0 0 0,-2 0 0 0 0,0-1 0 0 0,-2 1 0 0 0,0 0 0 0 0,1 0 0 0 0,0 1 0 0 0,0 0 0 0 0,0-2 0 0 0,-1 1 0 0 0,0 0 0 0 0,0-1 0 0 0,-1 2 0 0 0,1-1 0 0 0,-1 1 0 0 0,1 0 0 0 0,1 0 0 0 0,1 0 0 0 0,0 0 0 0 0,2 0 0 0 0,-1 0 0 0 0,-1 0 0 0 0,0 0 0 0 0,-2 0 0 0 0,1 0 0 0 0,-1 0 0 0 0,-1 0 0 0 0,2 1 0 0 0,0 1 0 0 0,0-1 0 0 0,-1 2 0 0 0,1-1 0 0 0,0 1 0 0 0,0 0 0 0 0,-1 0 0 0 0,-1 0 0 0 0,0 0 0 0 0,0-1 0 0 0,0 0 0 0 0,2 0 0 0 0,-1-1 0 0 0,1 1 0 0 0,0-2 0 0 0,0 1 0 0 0,1-1 0 0 0,-1 0 0 0 0,0 0 0 0 0,0 0 0 0 0,0-1 0 0 0,0 1 0 0 0,0 0 0 0 0,0 0 0 0 0,0 0 0 0 0,-1 0 0 0 0,-1 0 0 0 0,1 0 0 0 0,0 0 0 0 0,-1 0 0 0 0,1 0 0 0 0,-1 0 0 0 0,1 0 0 0 0,-1 0 0 0 0,1 0 0 0 0,0 0 0 0 0,-1 0 0 0 0,1 0 0 0 0,-1 0 0 0 0,1 0 0 0 0,0 0 0 0 0,-1 0 0 0 0,0 0 0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23:56.7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4325 5847 16383 0 0,'0'-2'0'0'0,"3"0"0"0"0,3 0 0 0 0,3 1 0 0 0,3-2 0 0 0,4 0 0 0 0,2 1 0 0 0,3 1 0 0 0,2-1 0 0 0,2 0 0 0 0,3 0 0 0 0,1 0 0 0 0,-2-1 0 0 0,-3 0 0 0 0,-5 1 0 0 0,-3 0 0 0 0,-4 1 0 0 0,-1 0 0 0 0,0 1 0 0 0,-1 0 0 0 0,2 0 0 0 0,0 0 0 0 0,1 0 0 0 0,1 0 0 0 0,1 0 0 0 0,1-1 0 0 0,-1-1 0 0 0,-1 0 0 0 0,-2 0 0 0 0,1 1 0 0 0,-1 0 0 0 0,0 1 0 0 0,2 0 0 0 0,4 0 0 0 0,4 0 0 0 0,1-1 0 0 0,0-1 0 0 0,-2 0 0 0 0,0 0 0 0 0,-2 1 0 0 0,-3-1 0 0 0,-4 0 0 0 0,0 0 0 0 0,-1 0 0 0 0,0 1 0 0 0,0 0 0 0 0,2 1 0 0 0,3 0 0 0 0,1 0 0 0 0,5 0 0 0 0,0 0 0 0 0,3 0 0 0 0,1 0 0 0 0,0 1 0 0 0,0-1 0 0 0,-3 0 0 0 0,-3 0 0 0 0,-2 0 0 0 0,-2 0 0 0 0,-1 0 0 0 0,0 0 0 0 0,0 0 0 0 0,0 0 0 0 0,1 0 0 0 0,0 0 0 0 0,-1 0 0 0 0,-1 0 0 0 0,-1 0 0 0 0,-2 0 0 0 0,0 0 0 0 0,-2 0 0 0 0,0 0 0 0 0,0 0 0 0 0,-1 0 0 0 0,1 0 0 0 0,0 0 0 0 0,1 0 0 0 0,1 0 0 0 0,-1 0 0 0 0,1 0 0 0 0,-1 0 0 0 0,-1 0 0 0 0,1 0 0 0 0,-1 0 0 0 0,0 0 0 0 0,-1 0 0 0 0,1 0 0 0 0,0 0 0 0 0,0 0 0 0 0,0 0 0 0 0,0 0 0 0 0,0 0 0 0 0,-1 0 0 0 0,1 0 0 0 0,0 0 0 0 0,0 0 0 0 0,0 0 0 0 0,-2 0 0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23:56.7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6313 3055 16383 0 0,'1'0'0'0'0,"3"0"0"0"0,1 0 0 0 0,4 0 0 0 0,3 0 0 0 0,3 0 0 0 0,2 0 0 0 0,2 0 0 0 0,0 0 0 0 0,1 0 0 0 0,0 0 0 0 0,-1 0 0 0 0,-2 0 0 0 0,-1 0 0 0 0,0 0 0 0 0,1 0 0 0 0,-1 0 0 0 0,0 0 0 0 0,-1 0 0 0 0,4 0 0 0 0,1 0 0 0 0,1 0 0 0 0,-3 0 0 0 0,0 0 0 0 0,-2 0 0 0 0,-1 0 0 0 0,1 0 0 0 0,0 0 0 0 0,2 0 0 0 0,-1 0 0 0 0,-2 0 0 0 0,0 0 0 0 0,-1 0 0 0 0,-1 0 0 0 0,0 0 0 0 0,-1 0 0 0 0,1 0 0 0 0,-1 0 0 0 0,0 0 0 0 0,1 0 0 0 0,-1 0 0 0 0,-1 0 0 0 0,-1 0 0 0 0,-1 0 0 0 0,0 0 0 0 0,0 0 0 0 0,0 0 0 0 0,0 0 0 0 0,0 0 0 0 0,-1 0 0 0 0,1 0 0 0 0,0 0 0 0 0,0 0 0 0 0,0 0 0 0 0,0 0 0 0 0,0 0 0 0 0,-1 0 0 0 0,1 0 0 0 0,0 0 0 0 0,0 0 0 0 0,0 0 0 0 0,0 0 0 0 0,0 0 0 0 0,0 0 0 0 0,0 0 0 0 0,-1 0 0 0 0,1 0 0 0 0,0 0 0 0 0,0 0 0 0 0,0 0 0 0 0,0 0 0 0 0,-2 0 0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23:56.7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6341 4385 16383 0 0,'1'0'0'0'0,"4"0"0"0"0,4 0 0 0 0,4 0 0 0 0,2 0 0 0 0,2 0 0 0 0,1 0 0 0 0,0 0 0 0 0,2 0 0 0 0,2 0 0 0 0,0 0 0 0 0,0 0 0 0 0,-1 0 0 0 0,-1 0 0 0 0,-2 0 0 0 0,1 0 0 0 0,-1 0 0 0 0,-1 0 0 0 0,-1 0 0 0 0,0 0 0 0 0,0 0 0 0 0,1 0 0 0 0,2 0 0 0 0,0 0 0 0 0,3 0 0 0 0,1 0 0 0 0,-1 0 0 0 0,-1 0 0 0 0,-1 0 0 0 0,0 0 0 0 0,-2 0 0 0 0,0 0 0 0 0,2 0 0 0 0,-2 0 0 0 0,1 0 0 0 0,0 0 0 0 0,0 0 0 0 0,-2 0 0 0 0,-2 0 0 0 0,1 0 0 0 0,1 0 0 0 0,1 1 0 0 0,2 1 0 0 0,-1 0 0 0 0,1 1 0 0 0,-1 0 0 0 0,-2 0 0 0 0,-2-1 0 0 0,-1-1 0 0 0,0 0 0 0 0,3-1 0 0 0,1 0 0 0 0,2 0 0 0 0,-1 0 0 0 0,0 0 0 0 0,-1 1 0 0 0,-2 1 0 0 0,-2 0 0 0 0,0 0 0 0 0,-1 0 0 0 0,0 1 0 0 0,1-1 0 0 0,1 1 0 0 0,-1 1 0 0 0,1-2 0 0 0,1 0 0 0 0,0-1 0 0 0,0 0 0 0 0,-3-1 0 0 0,0 0 0 0 0,-1 0 0 0 0,0 0 0 0 0,-1 0 0 0 0,1 0 0 0 0,-1-1 0 0 0,1 1 0 0 0,0 0 0 0 0,-1 0 0 0 0,1 0 0 0 0,-2 0 0 0 0,0 0 0 0 0,0 0 0 0 0,-1 0 0 0 0,0 0 0 0 0,0 0 0 0 0,0 0 0 0 0,-1 0 0 0 0,1 0 0 0 0,-2 0 0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23:56.71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9043 4385 16383 0 0,'1'0'0'0'0,"4"0"0"0"0,4 0 0 0 0,5 0 0 0 0,3 0 0 0 0,2 0 0 0 0,2 0 0 0 0,1 0 0 0 0,-1 0 0 0 0,-1 0 0 0 0,0 0 0 0 0,-3 0 0 0 0,-1 0 0 0 0,-1 0 0 0 0,-2 0 0 0 0,-1 0 0 0 0,2 0 0 0 0,0 0 0 0 0,1 0 0 0 0,-1 0 0 0 0,2 0 0 0 0,0 0 0 0 0,1 0 0 0 0,0 0 0 0 0,-1 0 0 0 0,0 0 0 0 0,-2 0 0 0 0,-1 0 0 0 0,-1 0 0 0 0,-2 0 0 0 0,1 0 0 0 0,1 0 0 0 0,2 0 0 0 0,2 0 0 0 0,2 0 0 0 0,1 0 0 0 0,1 0 0 0 0,-2 0 0 0 0,0 0 0 0 0,-2 0 0 0 0,0 0 0 0 0,-1 0 0 0 0,0 0 0 0 0,1 0 0 0 0,0 0 0 0 0,0 0 0 0 0,-1 0 0 0 0,-1 0 0 0 0,-1 0 0 0 0,-1 0 0 0 0,-2 0 0 0 0,-1 0 0 0 0,2 0 0 0 0,-1 0 0 0 0,3 0 0 0 0,-1 0 0 0 0,-1 0 0 0 0,0 0 0 0 0,0 0 0 0 0,-2 0 0 0 0,0 0 0 0 0,0 0 0 0 0,0 0 0 0 0,0 0 0 0 0,0 0 0 0 0,0 0 0 0 0,-1 0 0 0 0,1 0 0 0 0,0 0 0 0 0,0 0 0 0 0,-2 1 0 0 0,0 1 0 0 0,0 0 0 0 0,2 0 0 0 0,1-1 0 0 0,0 1 0 0 0,0 1 0 0 0,0-1 0 0 0,-1-1 0 0 0,1 0 0 0 0,-1 0 0 0 0,0-1 0 0 0,0 0 0 0 0,0 0 0 0 0,-1 0 0 0 0,1 0 0 0 0,0 0 0 0 0,0 0 0 0 0,0 0 0 0 0,0 0 0 0 0,0 0 0 0 0,0 0 0 0 0,-1 0 0 0 0,1 0 0 0 0,0 0 0 0 0,0 0 0 0 0,0 0 0 0 0,0 0 0 0 0,0 0 0 0 0,0 0 0 0 0,0 0 0 0 0,-2 0 0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50:18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2977 4310 16383 0 0,'-4'0'0'0'0,"-9"0"0"0"0,-6-4 0 0 0,-7-1 0 0 0,-4 0 0 0 0,0 1 0 0 0,1 1 0 0 0,1 2 0 0 0,2 0 0 0 0,2 0 0 0 0,0 1 0 0 0,1 0 0 0 0,1 1 0 0 0,-1-1 0 0 0,1 0 0 0 0,-1 0 0 0 0,1 0 0 0 0,-1 0 0 0 0,0 0 0 0 0,1 0 0 0 0,-1 0 0 0 0,0 0 0 0 0,0 0 0 0 0,1 0 0 0 0,-1 0 0 0 0,0 0 0 0 0,0 0 0 0 0,0 0 0 0 0,1 0 0 0 0,-1 0 0 0 0,0 0 0 0 0,0 0 0 0 0,1 0 0 0 0,-1 0 0 0 0,0 0 0 0 0,0 0 0 0 0,1 0 0 0 0,-1 0 0 0 0,0 0 0 0 0,0 0 0 0 0,1 0 0 0 0,-1 0 0 0 0,4 4 0 0 0,1 1 0 0 0,0 0 0 0 0,0 3 0 0 0,-2 0 0 0 0,-1-1 0 0 0,3 1 0 0 0,0 1 0 0 0,1-3 0 0 0,-2-1 0 0 0,-2 2 0 0 0,4 4 0 0 0,4 3 0 0 0,1 0 0 0 0,2 1 0 0 0,-1-1 0 0 0,1 0 0 0 0,3 1 0 0 0,-2-1 0 0 0,1 1 0 0 0,2 1 0 0 0,1 2 0 0 0,-1 2 0 0 0,-1 2 0 0 0,2 0 0 0 0,1 1 0 0 0,1 0 0 0 0,2 4 0 0 0,1 1 0 0 0,-1 0 0 0 0,2-1 0 0 0,-1-2 0 0 0,0 0 0 0 0,0-1 0 0 0,4-5 0 0 0,2-1 0 0 0,3-5 0 0 0,0 1 0 0 0,2-3 0 0 0,0 1 0 0 0,2-2 0 0 0,-2 1 0 0 0,1-1 0 0 0,3-2 0 0 0,3 1 0 0 0,1 0 0 0 0,3-3 0 0 0,-4 2 0 0 0,0 0 0 0 0,0 2 0 0 0,1 0 0 0 0,2-3 0 0 0,0-1 0 0 0,1-3 0 0 0,1-1 0 0 0,0-1 0 0 0,-1-1 0 0 0,1-1 0 0 0,0 1 0 0 0,0-1 0 0 0,0 1 0 0 0,4 0 0 0 0,1 0 0 0 0,0 0 0 0 0,-2 0 0 0 0,0 0 0 0 0,2 0 0 0 0,1 0 0 0 0,3 0 0 0 0,0 0 0 0 0,-2 0 0 0 0,-2 0 0 0 0,-1 0 0 0 0,-3 0 0 0 0,0 0 0 0 0,-1 0 0 0 0,-1 0 0 0 0,1 0 0 0 0,-1 0 0 0 0,0 0 0 0 0,1 0 0 0 0,3 0 0 0 0,2 0 0 0 0,0 0 0 0 0,-1 0 0 0 0,-2 0 0 0 0,0 0 0 0 0,-2 0 0 0 0,1 0 0 0 0,-2-4 0 0 0,1-1 0 0 0,-1 0 0 0 0,5-3 0 0 0,1 0 0 0 0,-5-3 0 0 0,-1 1 0 0 0,-2-2 0 0 0,1 2 0 0 0,-4-3 0 0 0,-1 2 0 0 0,1 3 0 0 0,1-2 0 0 0,-2-2 0 0 0,0-4 0 0 0,-3-2 0 0 0,-3-3 0 0 0,0 3 0 0 0,-2 0 0 0 0,-1 0 0 0 0,-3-1 0 0 0,-2-2 0 0 0,-1 0 0 0 0,-1-2 0 0 0,0 1 0 0 0,0-1 0 0 0,-1 0 0 0 0,1 0 0 0 0,-4 4 0 0 0,-2 1 0 0 0,1 0 0 0 0,-2 3 0 0 0,-1 0 0 0 0,-3 3 0 0 0,1-1 0 0 0,-2 3 0 0 0,1-2 0 0 0,-1 1 0 0 0,-3 0 0 0 0,1-4 0 0 0,0 2 0 0 0,1-1 0 0 0,0 2 0 0 0,-2 2 0 0 0,-3 4 0 0 0,-1 3 0 0 0,2-3 0 0 0,0-3 0 0 0,3-1 0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50:18.8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2715 765 16383 0 0,'-4'0'0'0'0,"-5"0"0"0"0,-5 0 0 0 0,-8 0 0 0 0,-3 0 0 0 0,-3 0 0 0 0,-3 0 0 0 0,-1 0 0 0 0,2 0 0 0 0,1 0 0 0 0,3 0 0 0 0,1 0 0 0 0,1 0 0 0 0,1 0 0 0 0,1 0 0 0 0,-1 0 0 0 0,1 0 0 0 0,-1 0 0 0 0,1 0 0 0 0,-1 0 0 0 0,1 0 0 0 0,-1 0 0 0 0,0 0 0 0 0,0 0 0 0 0,1 0 0 0 0,-1 0 0 0 0,0 0 0 0 0,0 0 0 0 0,1 0 0 0 0,-1 0 0 0 0,4 4 0 0 0,1 5 0 0 0,0 1 0 0 0,0 3 0 0 0,-2-1 0 0 0,-1 1 0 0 0,-1-1 0 0 0,3 1 0 0 0,2 2 0 0 0,-1-1 0 0 0,-1-4 0 0 0,2 1 0 0 0,1-1 0 0 0,3 1 0 0 0,0-1 0 0 0,2 1 0 0 0,2 3 0 0 0,4 3 0 0 0,2 3 0 0 0,2 1 0 0 0,1 1 0 0 0,0 1 0 0 0,0 0 0 0 0,1 1 0 0 0,0-1 0 0 0,-1 0 0 0 0,0 0 0 0 0,0 0 0 0 0,0 0 0 0 0,0 0 0 0 0,0-1 0 0 0,0 1 0 0 0,0 0 0 0 0,4-4 0 0 0,1-2 0 0 0,4-3 0 0 0,0 0 0 0 0,7 1 0 0 0,3-2 0 0 0,4-3 0 0 0,-3 1 0 0 0,-1-2 0 0 0,1-2 0 0 0,0-3 0 0 0,1-1 0 0 0,1-2 0 0 0,0-1 0 0 0,0 0 0 0 0,1 0 0 0 0,0-1 0 0 0,0 5 0 0 0,0 0 0 0 0,0 1 0 0 0,-1-1 0 0 0,1-1 0 0 0,0-2 0 0 0,0 0 0 0 0,0 0 0 0 0,-5 3 0 0 0,0 1 0 0 0,4-1 0 0 0,2 0 0 0 0,4-1 0 0 0,3-2 0 0 0,-2 4 0 0 0,-1 1 0 0 0,-1-2 0 0 0,-2 0 0 0 0,-1-1 0 0 0,-1-2 0 0 0,0 0 0 0 0,-1-1 0 0 0,1 0 0 0 0,-1 0 0 0 0,1 0 0 0 0,-1 0 0 0 0,1 0 0 0 0,-1-1 0 0 0,1 1 0 0 0,-4-4 0 0 0,-1-1 0 0 0,-4-3 0 0 0,-1-2 0 0 0,-1-1 0 0 0,-1 0 0 0 0,0-1 0 0 0,-4-4 0 0 0,-2-1 0 0 0,2 1 0 0 0,0 0 0 0 0,2-2 0 0 0,0-1 0 0 0,2-1 0 0 0,-1-2 0 0 0,-2 0 0 0 0,2 3 0 0 0,-1 1 0 0 0,-3 0 0 0 0,-1-1 0 0 0,2-1 0 0 0,-1-2 0 0 0,0 1 0 0 0,-3-2 0 0 0,0 0 0 0 0,-2 0 0 0 0,0 0 0 0 0,-1 0 0 0 0,0 1 0 0 0,-1-1 0 0 0,1 0 0 0 0,0 0 0 0 0,0 0 0 0 0,0 0 0 0 0,-4 1 0 0 0,-5-1 0 0 0,-5 4 0 0 0,-4 5 0 0 0,1 2 0 0 0,0 2 0 0 0,2-1 0 0 0,0 1 0 0 0,-1 3 0 0 0,-1 3 0 0 0,-3-3 0 0 0,-1 0 0 0 0,3 2 0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50:18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16656 940 16383 0 0,'0'-4'0'0'0,"-4"-1"0"0"0,-5 0 0 0 0,-1-3 0 0 0,-2 0 0 0 0,-4 2 0 0 0,-3 1 0 0 0,-1-2 0 0 0,-2 0 0 0 0,-1 1 0 0 0,0 2 0 0 0,-1 1 0 0 0,1 2 0 0 0,0 0 0 0 0,0 1 0 0 0,0 0 0 0 0,0 1 0 0 0,0-1 0 0 0,0 0 0 0 0,1 0 0 0 0,-1 1 0 0 0,0-1 0 0 0,0 0 0 0 0,1 0 0 0 0,-1 0 0 0 0,0 0 0 0 0,0 0 0 0 0,1 0 0 0 0,-1 4 0 0 0,0 1 0 0 0,0 3 0 0 0,1 2 0 0 0,-1-3 0 0 0,0 3 0 0 0,4 3 0 0 0,2-1 0 0 0,3 1 0 0 0,0 0 0 0 0,3 0 0 0 0,-1-2 0 0 0,2 2 0 0 0,-2-3 0 0 0,-2-1 0 0 0,1 0 0 0 0,-1 3 0 0 0,2 4 0 0 0,3 2 0 0 0,2 3 0 0 0,4 1 0 0 0,1 0 0 0 0,2 2 0 0 0,0-1 0 0 0,0 0 0 0 0,1 1 0 0 0,0-1 0 0 0,3-4 0 0 0,5-5 0 0 0,1-2 0 0 0,3 2 0 0 0,3-2 0 0 0,2 1 0 0 0,3 3 0 0 0,1-3 0 0 0,-3 2 0 0 0,-1-3 0 0 0,0-3 0 0 0,2-3 0 0 0,0 2 0 0 0,1-2 0 0 0,1 0 0 0 0,1-3 0 0 0,0 0 0 0 0,0-2 0 0 0,0-1 0 0 0,3 0 0 0 0,3 0 0 0 0,-2-1 0 0 0,0 1 0 0 0,-1 0 0 0 0,-2 0 0 0 0,0 0 0 0 0,-1 0 0 0 0,0 0 0 0 0,-1 0 0 0 0,1 0 0 0 0,-1 0 0 0 0,1 0 0 0 0,0 0 0 0 0,-1 0 0 0 0,1 0 0 0 0,0 0 0 0 0,0 0 0 0 0,-1 0 0 0 0,1 0 0 0 0,0 0 0 0 0,0 0 0 0 0,-1 0 0 0 0,1 0 0 0 0,0 0 0 0 0,-4-4 0 0 0,-2-1 0 0 0,-3-4 0 0 0,0 0 0 0 0,-3-3 0 0 0,1 1 0 0 0,-2-1 0 0 0,-2-3 0 0 0,-3-3 0 0 0,-2-2 0 0 0,-2-1 0 0 0,0-2 0 0 0,-2 0 0 0 0,1 0 0 0 0,-1 0 0 0 0,1 0 0 0 0,0 0 0 0 0,-1 0 0 0 0,1 0 0 0 0,0 0 0 0 0,-4 4 0 0 0,-1 1 0 0 0,-3 0 0 0 0,-2 0 0 0 0,-1 2 0 0 0,0 0 0 0 0,-1 3 0 0 0,0-1 0 0 0,0 3 0 0 0,-3 3 0 0 0,-3 3 0 0 0,3-2 0 0 0,-1 1 0 0 0,-2 0 0 0 0,3 3 0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50:18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16969 1379 16383 0 0,'-4'-4'0'0'0,"-8"-1"0"0"0,-8-3 0 0 0,-6-2 0 0 0,-4 3 0 0 0,0 1 0 0 0,1 2 0 0 0,1 2 0 0 0,2 1 0 0 0,2 1 0 0 0,0 0 0 0 0,1 1 0 0 0,1-1 0 0 0,-1 0 0 0 0,1 1 0 0 0,-1-1 0 0 0,1 0 0 0 0,-1 0 0 0 0,1 0 0 0 0,-1 0 0 0 0,0 0 0 0 0,0 0 0 0 0,1 0 0 0 0,-1 0 0 0 0,0 0 0 0 0,0 0 0 0 0,4 4 0 0 0,2 1 0 0 0,-1 0 0 0 0,-1-1 0 0 0,-1-2 0 0 0,-1 0 0 0 0,-1-1 0 0 0,0 3 0 0 0,-1 2 0 0 0,0-2 0 0 0,0 4 0 0 0,0 0 0 0 0,4 2 0 0 0,1 0 0 0 0,4 2 0 0 0,1-1 0 0 0,1 1 0 0 0,1-1 0 0 0,-4-3 0 0 0,3 2 0 0 0,-2-1 0 0 0,2 1 0 0 0,3 4 0 0 0,-1-2 0 0 0,1 2 0 0 0,3 2 0 0 0,1 3 0 0 0,3 1 0 0 0,0 2 0 0 0,2 0 0 0 0,0 1 0 0 0,1 0 0 0 0,-1 0 0 0 0,1 0 0 0 0,-1 1 0 0 0,0-2 0 0 0,0 1 0 0 0,4 0 0 0 0,5-4 0 0 0,1-1 0 0 0,3-4 0 0 0,3-5 0 0 0,2-3 0 0 0,3-2 0 0 0,1-3 0 0 0,0-1 0 0 0,2-1 0 0 0,-1 0 0 0 0,0 0 0 0 0,1 1 0 0 0,-1-1 0 0 0,0 1 0 0 0,-1 0 0 0 0,1 0 0 0 0,0 0 0 0 0,0 0 0 0 0,-1 0 0 0 0,1 0 0 0 0,0 0 0 0 0,0 0 0 0 0,-1 0 0 0 0,1 0 0 0 0,0 0 0 0 0,0 0 0 0 0,-1 0 0 0 0,1 0 0 0 0,0 0 0 0 0,0 0 0 0 0,-1 0 0 0 0,1 0 0 0 0,0 0 0 0 0,0 0 0 0 0,0 0 0 0 0,-1 0 0 0 0,5 0 0 0 0,1 0 0 0 0,-1 0 0 0 0,0 0 0 0 0,-1 0 0 0 0,-2 0 0 0 0,0 0 0 0 0,-1 0 0 0 0,0 0 0 0 0,-1 0 0 0 0,1 0 0 0 0,0 0 0 0 0,-1 0 0 0 0,-3-4 0 0 0,-2-1 0 0 0,1 0 0 0 0,-3-3 0 0 0,0 0 0 0 0,-3-2 0 0 0,-3-4 0 0 0,-3-3 0 0 0,-3-3 0 0 0,-2-1 0 0 0,-1-2 0 0 0,0 0 0 0 0,-1 0 0 0 0,1-1 0 0 0,-1 1 0 0 0,-3 0 0 0 0,-5 4 0 0 0,-2 1 0 0 0,-1 4 0 0 0,0 0 0 0 0,2-1 0 0 0,0 2 0 0 0,0-1 0 0 0,0 2 0 0 0,0-1 0 0 0,2 3 0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50:18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7153 5939 16383 0 0,'0'0'0'0'0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2129 3305 16383 0 0,'1'0'0'0'0,"2"0"0"0"0,2 0 0 0 0,1 0 0 0 0,1 0 0 0 0,1 0 0 0 0,0 0 0 0 0,0 0 0 0 0,1 0 0 0 0,-1 0 0 0 0,0 0 0 0 0,0 0 0 0 0,0 0 0 0 0,0 0 0 0 0,0 0 0 0 0,-1 0 0 0 0,1 0 0 0 0,0 0 0 0 0,0 0 0 0 0,0 0 0 0 0,0 0 0 0 0,0 0 0 0 0,-1 0 0 0 0,1 0 0 0 0,0 0 0 0 0,0 0 0 0 0,0 0 0 0 0,0 0 0 0 0,0 0 0 0 0,-1 0 0 0 0,1 0 0 0 0,0 0 0 0 0,1 0 0 0 0,1 0 0 0 0,0 0 0 0 0,-1 0 0 0 0,0 0 0 0 0,-1 0 0 0 0,0-2 0 0 0,0 1 0 0 0,0-1 0 0 0,0 0 0 0 0,0 1 0 0 0,0 1 0 0 0,-1 0 0 0 0,1-1 0 0 0,0 1 0 0 0,0 0 0 0 0,0 1 0 0 0,0-1 0 0 0,0 0 0 0 0,-1 0 0 0 0,1 0 0 0 0,0 0 0 0 0,0 0 0 0 0,0 0 0 0 0,0 0 0 0 0,-3 0 0 0 0,-5 0 0 0 0,-6 0 0 0 0,-5 0 0 0 0,-3 0 0 0 0,-2 0 0 0 0,-2 0 0 0 0,3 0 0 0 0,1 0 0 0 0,2 0 0 0 0,1-2 0 0 0,1 1 0 0 0,0-1 0 0 0,1-1 0 0 0,-2 1 0 0 0,3-2 0 0 0,-2 0 0 0 0,1 2 0 0 0,0 0 0 0 0,0 0 0 0 0,0 2 0 0 0,1-1 0 0 0,0 1 0 0 0,0 1 0 0 0,1-1 0 0 0,-1 0 0 0 0,0 0 0 0 0,0 0 0 0 0,-1 0 0 0 0,-1 0 0 0 0,-1 0 0 0 0,0 0 0 0 0,1 0 0 0 0,0 0 0 0 0,1 0 0 0 0,0 0 0 0 0,1 0 0 0 0,0 0 0 0 0,0 0 0 0 0,1 0 0 0 0,-1 0 0 0 0,0 0 0 0 0,0 0 0 0 0,1 0 0 0 0,-1 0 0 0 0,0 0 0 0 0,0 0 0 0 0,0 0 0 0 0,0 0 0 0 0,0 0 0 0 0,1 0 0 0 0,-1 0 0 0 0,0 0 0 0 0,0 0 0 0 0,0 0 0 0 0,0 2 0 0 0,0-1 0 0 0,2 1 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10:34.73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9675 7848 16383 0 0,'0'-1'0'0'0,"1"-2"0"0"0,1-1 0 0 0,3-1 0 0 0,4 0 0 0 0,2 0 0 0 0,1 1 0 0 0,-2 0 0 0 0,-1 0 0 0 0,-1 2 0 0 0,-1 0 0 0 0,0 1 0 0 0,-1 1 0 0 0,0 0 0 0 0,1 0 0 0 0,-1 0 0 0 0,-3 0 0 0 0,-5 0 0 0 0,-5 0 0 0 0,-4 0 0 0 0,-1 0 0 0 0,-2 2 0 0 0,1-1 0 0 0,1 1 0 0 0,2-1 0 0 0,1 0 0 0 0,3 0 0 0 0,0 1 0 0 0,1-1 0 0 0,0 1 0 0 0,-1-1 0 0 0,0 1 0 0 0,1 1 0 0 0,1 0 0 0 0,-2-1 0 0 0,1 0 0 0 0,-1-1 0 0 0,0-1 0 0 0,0 0 0 0 0,-1 0 0 0 0,1 2 0 0 0,1-1 0 0 0,2 0 0 0 0,3 0 0 0 0,3 0 0 0 0,4-1 0 0 0,3 1 0 0 0,3-1 0 0 0,1 0 0 0 0,2 0 0 0 0,1 0 0 0 0,-1 0 0 0 0,0 0 0 0 0,0 0 0 0 0,-1 0 0 0 0,0 0 0 0 0,0 0 0 0 0,-1 0 0 0 0,-1 0 0 0 0,1-2 0 0 0,-1 1 0 0 0,-1-1 0 0 0,-2 1 0 0 0,0 1 0 0 0,-2-1 0 0 0,0 1 0 0 0,0 0 0 0 0,0 0 0 0 0,0 0 0 0 0,1 0 0 0 0,-1 0 0 0 0,0 0 0 0 0,0 0 0 0 0,-1 0 0 0 0,0 0 0 0 0,-1 0 0 0 0,1 0 0 0 0,-1 0 0 0 0,1 0 0 0 0,-1 0 0 0 0,2 0 0 0 0,0 0 0 0 0,0 0 0 0 0,0 0 0 0 0,-1 0 0 0 0,2 0 0 0 0,-1 0 0 0 0,1 0 0 0 0,0 0 0 0 0,-1-1 0 0 0,-1-1 0 0 0,-1 1 0 0 0,1 0 0 0 0,1 0 0 0 0,-1 0 0 0 0,2 1 0 0 0,0 0 0 0 0,0 0 0 0 0,2 0 0 0 0,-1 0 0 0 0,0 0 0 0 0,-1 0 0 0 0,-1 0 0 0 0,0 0 0 0 0,1 0 0 0 0,-1 0 0 0 0,-1 0 0 0 0,1 0 0 0 0,-1 0 0 0 0,-1 0 0 0 0,2 0 0 0 0,0 0 0 0 0,0 0 0 0 0,0 0 0 0 0,-1 0 0 0 0,0 0 0 0 0,0 0 0 0 0,0 0 0 0 0,-1 0 0 0 0,1 0 0 0 0,0 0 0 0 0,-1 0 0 0 0,1 0 0 0 0,-1 0 0 0 0,2 0 0 0 0,0 0 0 0 0,0 0 0 0 0,0 0 0 0 0,-1 0 0 0 0,0 0 0 0 0,0 0 0 0 0,0 0 0 0 0,0 0 0 0 0,-1 0 0 0 0,1 0 0 0 0,-1 0 0 0 0,1 0 0 0 0,-1 0 0 0 0,1 0 0 0 0,0 0 0 0 0,-1 0 0 0 0,1 0 0 0 0,-1 0 0 0 0,1 0 0 0 0,0 0 0 0 0,-1 0 0 0 0,1 0 0 0 0,0 0 0 0 0,-1 0 0 0 0,1 0 0 0 0,-1 0 0 0 0,1 0 0 0 0,0 0 0 0 0,-1 0 0 0 0,1 0 0 0 0,-1 0 0 0 0,1 0 0 0 0,0 0 0 0 0,-1 0 0 0 0,1 0 0 0 0,0 0 0 0 0,-1 0 0 0 0,1 0 0 0 0,-1 0 0 0 0,1 0 0 0 0,0 0 0 0 0,-1 0 0 0 0,1 0 0 0 0,-1 0 0 0 0,2 0 0 0 0,0 0 0 0 0,0 0 0 0 0,-1 0 0 0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5070 5639 16383 0 0,'3'0'0'0'0,"2"0"0"0"0,1 0 0 0 0,2 0 0 0 0,0 0 0 0 0,0 0 0 0 0,1 0 0 0 0,-1 0 0 0 0,0 0 0 0 0,0 0 0 0 0,0 0 0 0 0,0 0 0 0 0,0 0 0 0 0,0 0 0 0 0,1 0 0 0 0,2 0 0 0 0,1 0 0 0 0,-3 2 0 0 0,0-1 0 0 0,-2 1 0 0 0,1-1 0 0 0,-1 0 0 0 0,0 0 0 0 0,1-1 0 0 0,0 1 0 0 0,-1-1 0 0 0,1-1 0 0 0,0 1 0 0 0,0 0 0 0 0,0 0 0 0 0,-2 2 0 0 0,0-1 0 0 0,1 1 0 0 0,-1-1 0 0 0,1 0 0 0 0,0 0 0 0 0,1-1 0 0 0,0 0 0 0 0,-1 0 0 0 0,1 0 0 0 0,0 0 0 0 0,0 0 0 0 0,0 0 0 0 0,0 0 0 0 0,0 0 0 0 0,0 0 0 0 0,0 0 0 0 0,0 0 0 0 0,-1 0 0 0 0,1 0 0 0 0,0 0 0 0 0,0 0 0 0 0,0 0 0 0 0,0 0 0 0 0,0 0 0 0 0,0 0 0 0 0,-1 0 0 0 0,1 0 0 0 0,0 0 0 0 0,-3 0 0 0 0,-3 0 0 0 0,-4 0 0 0 0,-2 0 0 0 0,-1-1 0 0 0,-1-1 0 0 0,-1 0 0 0 0,0 1 0 0 0,-1 0 0 0 0,1 0 0 0 0,-1 1 0 0 0,-2 0 0 0 0,0 0 0 0 0,-1 0 0 0 0,0 0 0 0 0,-1 0 0 0 0,1 0 0 0 0,0 0 0 0 0,1 0 0 0 0,-1 0 0 0 0,1 0 0 0 0,-1 0 0 0 0,0-1 0 0 0,0-1 0 0 0,2 0 0 0 0,0 1 0 0 0,0 0 0 0 0,1 0 0 0 0,0 1 0 0 0,1 0 0 0 0,-1 0 0 0 0,0 0 0 0 0,0 0 0 0 0,1 0 0 0 0,-1 0 0 0 0,0 0 0 0 0,0 0 0 0 0,-1 0 0 0 0,-1 0 0 0 0,1 0 0 0 0,-1 0 0 0 0,2 0 0 0 0,-1 0 0 0 0,1 0 0 0 0,0 0 0 0 0,0 0 0 0 0,0 0 0 0 0,0 0 0 0 0,1 0 0 0 0,-1 0 0 0 0,0 0 0 0 0,0 0 0 0 0,0 0 0 0 0,0 0 0 0 0,1 0 0 0 0,-1 0 0 0 0,0 0 0 0 0,0 0 0 0 0,0 0 0 0 0,0 0 0 0 0,0 0 0 0 0,0 0 0 0 0,1 0 0 0 0,-1 0 0 0 0,0 0 0 0 0,0 0 0 0 0,0 0 0 0 0,2 0 0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4787 5794 16383 0 0,'3'0'0'0'0,"2"0"0"0"0,2 0 0 0 0,5 0 0 0 0,5 0 0 0 0,1 0 0 0 0,-1 0 0 0 0,-2 0 0 0 0,0 0 0 0 0,-3 0 0 0 0,0 0 0 0 0,-3 0 0 0 0,0 0 0 0 0,-1 0 0 0 0,0 0 0 0 0,0 0 0 0 0,-1 0 0 0 0,1 0 0 0 0,-1 0 0 0 0,1 0 0 0 0,0 0 0 0 0,0 0 0 0 0,0 0 0 0 0,0 0 0 0 0,-1 0 0 0 0,3 0 0 0 0,-1 0 0 0 0,1 0 0 0 0,-1 0 0 0 0,0 0 0 0 0,-1 0 0 0 0,1 0 0 0 0,-1 0 0 0 0,-1 0 0 0 0,1 0 0 0 0,0 0 0 0 0,0 0 0 0 0,0 0 0 0 0,-1 0 0 0 0,1 0 0 0 0,0 0 0 0 0,0 0 0 0 0,0 0 0 0 0,0 0 0 0 0,0 0 0 0 0,0 0 0 0 0,-1 0 0 0 0,1 0 0 0 0,0 0 0 0 0,0 0 0 0 0,0 0 0 0 0,0 0 0 0 0,0 0 0 0 0,-1 0 0 0 0,1 0 0 0 0,0 0 0 0 0,0 0 0 0 0,0 0 0 0 0,0 0 0 0 0,0 0 0 0 0,0 0 0 0 0,-2 0 0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4913 4339 16383 0 0,'0'-1'0'0'0,"1"-1"0"0"0,2 0 0 0 0,2 1 0 0 0,1 0 0 0 0,3 0 0 0 0,1 1 0 0 0,-1 0 0 0 0,2 0 0 0 0,0 0 0 0 0,0-1 0 0 0,-2-1 0 0 0,0 0 0 0 0,0 1 0 0 0,-1 0 0 0 0,0 1 0 0 0,0-1 0 0 0,0 1 0 0 0,-1 0 0 0 0,1 0 0 0 0,0 0 0 0 0,0 0 0 0 0,0 0 0 0 0,-1 0 0 0 0,1 0 0 0 0,0 0 0 0 0,0 0 0 0 0,0 0 0 0 0,0 2 0 0 0,1 0 0 0 0,1-1 0 0 0,-1 1 0 0 0,0-1 0 0 0,0-1 0 0 0,0 2 0 0 0,-1 0 0 0 0,0-1 0 0 0,0 1 0 0 0,0-1 0 0 0,-1-1 0 0 0,1 0 0 0 0,0 0 0 0 0,0 0 0 0 0,0 0 0 0 0,1 0 0 0 0,2 0 0 0 0,0 0 0 0 0,0 0 0 0 0,1 0 0 0 0,0 1 0 0 0,1 1 0 0 0,-2 0 0 0 0,-1-1 0 0 0,0 0 0 0 0,-2 0 0 0 0,1 1 0 0 0,-2-1 0 0 0,1 1 0 0 0,0-1 0 0 0,-1 0 0 0 0,1 0 0 0 0,0-1 0 0 0,0 0 0 0 0,0 0 0 0 0,-1 0 0 0 0,1 0 0 0 0,0 0 0 0 0,-1 1 0 0 0,-1 1 0 0 0,0 0 0 0 0,0-1 0 0 0,1 0 0 0 0,1 0 0 0 0,-1-1 0 0 0,1 0 0 0 0,0 0 0 0 0,0 0 0 0 0,0 0 0 0 0,0 0 0 0 0,0 0 0 0 0,-1 0 0 0 0,1 0 0 0 0,0 0 0 0 0,0 0 0 0 0,0 0 0 0 0,0 0 0 0 0,0 0 0 0 0,0 0 0 0 0,-1 0 0 0 0,1 0 0 0 0,-1 0 0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4773 7226 16383 0 0,'1'0'0'0'0,"2"0"0"0"0,2 0 0 0 0,1 0 0 0 0,2 0 0 0 0,-1 0 0 0 0,1 0 0 0 0,1 0 0 0 0,-1 0 0 0 0,0 0 0 0 0,0 0 0 0 0,0 0 0 0 0,0 0 0 0 0,0 0 0 0 0,0 0 0 0 0,0 0 0 0 0,0 0 0 0 0,-1 0 0 0 0,1 0 0 0 0,-1-1 0 0 0,-1-1 0 0 0,0 0 0 0 0,1 1 0 0 0,-1 0 0 0 0,2 0 0 0 0,-1 1 0 0 0,1-1 0 0 0,0-1 0 0 0,0 0 0 0 0,0 1 0 0 0,0 0 0 0 0,0 1 0 0 0,0-1 0 0 0,-1 1 0 0 0,3 0 0 0 0,-1 0 0 0 0,1-1 0 0 0,-1-1 0 0 0,0 1 0 0 0,-1-2 0 0 0,1 0 0 0 0,-1 1 0 0 0,-1 0 0 0 0,1 1 0 0 0,0 1 0 0 0,0-1 0 0 0,1 1 0 0 0,1 0 0 0 0,-1 0 0 0 0,0 1 0 0 0,0-3 0 0 0,1 1 0 0 0,0-1 0 0 0,1-1 0 0 0,0 1 0 0 0,0-1 0 0 0,-2 2 0 0 0,0-1 0 0 0,0 2 0 0 0,-1 0 0 0 0,0-1 0 0 0,0 2 0 0 0,0-1 0 0 0,-1 0 0 0 0,1 0 0 0 0,0 0 0 0 0,0 0 0 0 0,-1 0 0 0 0,1 0 0 0 0,0 0 0 0 0,0 0 0 0 0,0 0 0 0 0,0 0 0 0 0,0 0 0 0 0,0 0 0 0 0,-1 0 0 0 0,1 0 0 0 0,0 0 0 0 0,0 0 0 0 0,0 0 0 0 0,0 1 0 0 0,0 1 0 0 0,-1 0 0 0 0,1-1 0 0 0,0 0 0 0 0,-1 1 0 0 0,-1 0 0 0 0,0 0 0 0 0,-1 1 0 0 0,0-1 0 0 0,1 1 0 0 0,0-2 0 0 0,1 0 0 0 0,-1 1 0 0 0,0 0 0 0 0,0 0 0 0 0,0-1 0 0 0,1 0 0 0 0,1 0 0 0 0,-1 0 0 0 0,1 1 0 0 0,0 0 0 0 0,-1-1 0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1063 4562 16383 0 0,'2'0'0'0'0,"2"0"0"0"0,4 0 0 0 0,2 0 0 0 0,1 0 0 0 0,2 0 0 0 0,1 0 0 0 0,-2 0 0 0 0,0 0 0 0 0,0 0 0 0 0,-2 0 0 0 0,0 0 0 0 0,-1 0 0 0 0,-1 0 0 0 0,0 0 0 0 0,0 1 0 0 0,0 1 0 0 0,-1-1 0 0 0,1 1 0 0 0,0-1 0 0 0,0-1 0 0 0,-1 1 0 0 0,1-1 0 0 0,0 0 0 0 0,0 0 0 0 0,0 0 0 0 0,0 0 0 0 0,0 0 0 0 0,0 0 0 0 0,1 0 0 0 0,0-1 0 0 0,2 1 0 0 0,2 0 0 0 0,0 0 0 0 0,1 0 0 0 0,-2 0 0 0 0,-1 0 0 0 0,-1 0 0 0 0,-2 0 0 0 0,1 1 0 0 0,0-1 0 0 0,2 0 0 0 0,0 0 0 0 0,1 0 0 0 0,0 0 0 0 0,-1 0 0 0 0,-1 0 0 0 0,-1 0 0 0 0,0 0 0 0 0,-1 0 0 0 0,0 0 0 0 0,-1 0 0 0 0,1 0 0 0 0,0 0 0 0 0,1 0 0 0 0,0 0 0 0 0,2 0 0 0 0,0 0 0 0 0,0 0 0 0 0,-2 0 0 0 0,1 0 0 0 0,-2 0 0 0 0,0 0 0 0 0,0 0 0 0 0,0 0 0 0 0,0 0 0 0 0,0 0 0 0 0,-1 0 0 0 0,1 0 0 0 0,-1 1 0 0 0,-1 1 0 0 0,0-1 0 0 0,0 1 0 0 0,1-1 0 0 0,1-1 0 0 0,-1 1 0 0 0,-1 0 0 0 0,1 1 0 0 0,-1-1 0 0 0,0 1 0 0 0,1-1 0 0 0,1-1 0 0 0,1 0 0 0 0,0 1 0 0 0,1-1 0 0 0,-1 0 0 0 0,0-1 0 0 0,0 1 0 0 0,-1 0 0 0 0,0 0 0 0 0,1 0 0 0 0,1 0 0 0 0,-1 0 0 0 0,0 0 0 0 0,0 0 0 0 0,-1 0 0 0 0,1 0 0 0 0,-1 0 0 0 0,-1 0 0 0 0,1 0 0 0 0,0 0 0 0 0,0 0 0 0 0,0 0 0 0 0,0 0 0 0 0,-1 0 0 0 0,3 0 0 0 0,-1 0 0 0 0,1 0 0 0 0,-1 0 0 0 0,1 0 0 0 0,0 0 0 0 0,0 0 0 0 0,0 0 0 0 0,-1 0 0 0 0,-1 0 0 0 0,0 0 0 0 0,0 0 0 0 0,0 0 0 0 0,0 0 0 0 0,-1 0 0 0 0,1 0 0 0 0,0 0 0 0 0,0 0 0 0 0,0 0 0 0 0,-1 0 0 0 0,1 0 0 0 0,0 0 0 0 0,0 0 0 0 0,0 0 0 0 0,-2 0 0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881 4828 16383 0 0,'4'0'0'0'0,"4"0"0"0"0,2 3 0 0 0,2 2 0 0 0,3 0 0 0 0,2-2 0 0 0,2 0 0 0 0,2-1 0 0 0,0-1 0 0 0,1-1 0 0 0,-3-4 0 0 0,-2-1 0 0 0,0 0 0 0 0,1 2 0 0 0,1 0 0 0 0,-3 1 0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1035 8061 16383 0 0,'4'0'0'0'0,"1"4"0"0"0,3 1 0 0 0,4-1 0 0 0,4 0 0 0 0,2-1 0 0 0,-1 2 0 0 0,0 1 0 0 0,0-1 0 0 0,1-1 0 0 0,-2 2 0 0 0,0 0 0 0 0,0-1 0 0 0,2-1 0 0 0,-3-1 0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16000 3498 16383 0 0,'4'0'0'0'0,"4"0"0"0"0,6 0 0 0 0,2 0 0 0 0,4 0 0 0 0,1 0 0 0 0,1 0 0 0 0,0 0 0 0 0,0 0 0 0 0,1 0 0 0 0,-1 0 0 0 0,-1 0 0 0 0,1 0 0 0 0,-1 0 0 0 0,-3 0 0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16154 3960 16383 0 0,'4'0'0'0'0,"1"3"0"0"0,3 2 0 0 0,4 0 0 0 0,4-2 0 0 0,-1 4 0 0 0,0-1 0 0 0,2 0 0 0 0,1-2 0 0 0,2-2 0 0 0,0 0 0 0 0,1-1 0 0 0,1-1 0 0 0,-1 0 0 0 0,1-1 0 0 0,0 1 0 0 0,-1 0 0 0 0,-3 3 0 0 0,-1 2 0 0 0,0-1 0 0 0,0 0 0 0 0,2-1 0 0 0,1-2 0 0 0,0 0 0 0 0,-2 0 0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2281 5430 16383 0 0,'2'0'0'0'0,"1"0"0"0"0,4 0 0 0 0,4 0 0 0 0,2 0 0 0 0,4 0 0 0 0,1 0 0 0 0,-1 0 0 0 0,-3 0 0 0 0,-1 0 0 0 0,-2 1 0 0 0,-1 1 0 0 0,-1 2 0 0 0,-1-1 0 0 0,1 0 0 0 0,0 1 0 0 0,-1-1 0 0 0,1 0 0 0 0,-1-1 0 0 0,1-1 0 0 0,2 0 0 0 0,1-1 0 0 0,1 0 0 0 0,1 0 0 0 0,-1 0 0 0 0,0 0 0 0 0,-2-1 0 0 0,0 1 0 0 0,0 0 0 0 0,0 0 0 0 0,0 0 0 0 0,-1 0 0 0 0,0 0 0 0 0,0 0 0 0 0,-1 0 0 0 0,0 0 0 0 0,1 0 0 0 0,1 0 0 0 0,-1 0 0 0 0,1 0 0 0 0,-1 0 0 0 0,-1 0 0 0 0,1 0 0 0 0,-1 0 0 0 0,1 0 0 0 0,1 0 0 0 0,1 0 0 0 0,0 0 0 0 0,0 0 0 0 0,-1 0 0 0 0,0 0 0 0 0,-2 0 0 0 0,2 0 0 0 0,0 0 0 0 0,0 0 0 0 0,-1 0 0 0 0,0 0 0 0 0,-1 0 0 0 0,1 0 0 0 0,0 0 0 0 0,1 0 0 0 0,1 0 0 0 0,1 0 0 0 0,-2 0 0 0 0,0 0 0 0 0,0 0 0 0 0,-2 0 0 0 0,1 0 0 0 0,0 0 0 0 0,1 0 0 0 0,0 0 0 0 0,-1 0 0 0 0,0 0 0 0 0,-1 0 0 0 0,1 0 0 0 0,-1 0 0 0 0,-1 0 0 0 0,3 0 0 0 0,0 0 0 0 0,-1 0 0 0 0,1 0 0 0 0,-1 0 0 0 0,-1-1 0 0 0,0-1 0 0 0,0 0 0 0 0,0 0 0 0 0,0 1 0 0 0,0 0 0 0 0,0 1 0 0 0,0 0 0 0 0,-1 0 0 0 0,1 0 0 0 0,0 0 0 0 0,0 0 0 0 0,0 0 0 0 0,0 0 0 0 0,0 0 0 0 0,0 0 0 0 0,0 0 0 0 0,-1 0 0 0 0,0 0 0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10:34.73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12989 6172 16383 0 0,'0'1'0'0'0,"-1"0"0"0"0,0 1 0 0 0,3-1 0 0 0,0 0 0 0 0,4-1 0 0 0,2 0 0 0 0,4 0 0 0 0,1 0 0 0 0,2 0 0 0 0,0 0 0 0 0,0 0 0 0 0,-2 0 0 0 0,-2 0 0 0 0,-2 0 0 0 0,0 0 0 0 0,0 0 0 0 0,0 0 0 0 0,1 0 0 0 0,0 0 0 0 0,-1 0 0 0 0,0 0 0 0 0,0 0 0 0 0,0 0 0 0 0,0 0 0 0 0,2 0 0 0 0,-1 0 0 0 0,0 0 0 0 0,1 0 0 0 0,-2 0 0 0 0,1 0 0 0 0,0 0 0 0 0,0 0 0 0 0,-1 0 0 0 0,1 0 0 0 0,-1 0 0 0 0,1 0 0 0 0,1 0 0 0 0,-1 0 0 0 0,2 0 0 0 0,-1 0 0 0 0,0 0 0 0 0,0 0 0 0 0,0 0 0 0 0,1 0 0 0 0,-1 0 0 0 0,-1 0 0 0 0,-1 0 0 0 0,0 1 0 0 0,0 1 0 0 0,0-1 0 0 0,1 0 0 0 0,2 0 0 0 0,0 0 0 0 0,0-1 0 0 0,0 0 0 0 0,0 0 0 0 0,-1 0 0 0 0,-1 1 0 0 0,-1 0 0 0 0,1 1 0 0 0,-2-1 0 0 0,0 0 0 0 0,-1-1 0 0 0,0 1 0 0 0,1-1 0 0 0,0 0 0 0 0,0 0 0 0 0,-1 0 0 0 0,2-1 0 0 0,-1 1 0 0 0,1 2 0 0 0,0-1 0 0 0,1 0 0 0 0,0 1 0 0 0,-1-2 0 0 0,0 1 0 0 0,-2-1 0 0 0,2 0 0 0 0,-1 0 0 0 0,0 0 0 0 0,0 0 0 0 0,-1 0 0 0 0,0 0 0 0 0,0 0 0 0 0,0 0 0 0 0,-1 0 0 0 0,1 0 0 0 0,-1 0 0 0 0,1 0 0 0 0,-1 1 0 0 0,1 1 0 0 0,0-1 0 0 0,-1 0 0 0 0,1 0 0 0 0,0 0 0 0 0,-1-1 0 0 0,1 0 0 0 0,-1 0 0 0 0,1 0 0 0 0,0 0 0 0 0,-1 0 0 0 0,1 0 0 0 0,-1 0 0 0 0,1 0 0 0 0,0 0 0 0 0,-1 0 0 0 0,1-2 0 0 0,0 1 0 0 0,-1 0 0 0 0,0-2 0 0 0,-2 0 0 0 0,-1-1 0 0 0,0 0 0 0 0,-1 1 0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3401 6693 16383 0 0,'2'0'0'0'0,"3"0"0"0"0,4 0 0 0 0,5 0 0 0 0,3 0 0 0 0,3 0 0 0 0,4-2 0 0 0,3 0 0 0 0,0 1 0 0 0,-4-1 0 0 0,-3-1 0 0 0,-5 1 0 0 0,-2-1 0 0 0,-3 2 0 0 0,-1 0 0 0 0,0 0 0 0 0,-1 1 0 0 0,0 0 0 0 0,2 0 0 0 0,0 0 0 0 0,1 0 0 0 0,-1 0 0 0 0,0 0 0 0 0,0 0 0 0 0,-1 0 0 0 0,0 0 0 0 0,0 0 0 0 0,0 0 0 0 0,0 0 0 0 0,1 0 0 0 0,1 0 0 0 0,-1 0 0 0 0,2 0 0 0 0,0 0 0 0 0,1 0 0 0 0,0 0 0 0 0,-1 0 0 0 0,-1 0 0 0 0,0 0 0 0 0,0 0 0 0 0,0 0 0 0 0,1 0 0 0 0,1 0 0 0 0,-2 0 0 0 0,0 0 0 0 0,0 0 0 0 0,0 0 0 0 0,0 0 0 0 0,0 0 0 0 0,-1 0 0 0 0,0 0 0 0 0,-1 0 0 0 0,1 0 0 0 0,-2 0 0 0 0,1 0 0 0 0,0 0 0 0 0,0 0 0 0 0,0 0 0 0 0,0 0 0 0 0,1 2 0 0 0,1 0 0 0 0,1 0 0 0 0,2-1 0 0 0,0 0 0 0 0,-1 0 0 0 0,-1-1 0 0 0,-1 0 0 0 0,-1 0 0 0 0,1 0 0 0 0,-1 0 0 0 0,1 0 0 0 0,1 0 0 0 0,0 0 0 0 0,-1 0 0 0 0,0 0 0 0 0,-1 0 0 0 0,-1 0 0 0 0,0 0 0 0 0,0 0 0 0 0,0 0 0 0 0,0 0 0 0 0,0 0 0 0 0,-2 2 0 0 0,0 0 0 0 0,0 0 0 0 0,0-1 0 0 0,1 0 0 0 0,0 0 0 0 0,1-1 0 0 0,-1 0 0 0 0,1 0 0 0 0,0 0 0 0 0,0 0 0 0 0,0 0 0 0 0,0 0 0 0 0,0 0 0 0 0,0 0 0 0 0,0 0 0 0 0,0 0 0 0 0,0 0 0 0 0,0 0 0 0 0,-1 0 0 0 0,1 0 0 0 0,0 0 0 0 0,0 0 0 0 0,0 0 0 0 0,1 0 0 0 0,1 1 0 0 0,0 2 0 0 0,0 0 0 0 0,-1 0 0 0 0,-1 1 0 0 0,0-2 0 0 0,0-1 0 0 0,0 0 0 0 0,0-1 0 0 0,-2 0 0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39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7747 2522 16383 0 0,'2'0'0'0'0,"0"0"0"0"0,2 0 0 0 0,1 0 0 0 0,1 0 0 0 0,1 0 0 0 0,0 0 0 0 0,0 0 0 0 0,0 0 0 0 0,-1 0 0 0 0,1 0 0 0 0,0 0 0 0 0,0 0 0 0 0,-1 0 0 0 0,1-1 0 0 0,-1 0 0 0 0,2-2 0 0 0,0 1 0 0 0,1-2 0 0 0,1 1 0 0 0,-1-1 0 0 0,-1 1 0 0 0,0 1 0 0 0,-1 0 0 0 0,-1 0 0 0 0,-1 0 0 0 0,0 0 0 0 0,-2 1 0 0 0,-3 0 0 0 0,-2 1 0 0 0,-2 0 0 0 0,-1 0 0 0 0,-2 0 0 0 0,0 0 0 0 0,0 0 0 0 0,0 0 0 0 0,-1 0 0 0 0,-1 0 0 0 0,1 0 0 0 0,0 0 0 0 0,1 0 0 0 0,0 0 0 0 0,0 0 0 0 0,0 1 0 0 0,0 1 0 0 0,1-1 0 0 0,-1 0 0 0 0,1 0 0 0 0,-2 0 0 0 0,0-1 0 0 0,0 0 0 0 0,0 0 0 0 0,1 0 0 0 0,0 0 0 0 0,0 1 0 0 0,0 1 0 0 0,1-1 0 0 0,-1 0 0 0 0,0 0 0 0 0,1-1 0 0 0,-1 1 0 0 0,1-1 0 0 0,0 1 0 0 0,1 0 0 0 0,0 1 0 0 0,-1-1 0 0 0,1 0 0 0 0,-1-1 0 0 0,-1 0 0 0 0,2 2 0 0 0,2-1 0 0 0,3 2 0 0 0,3-1 0 0 0,2 0 0 0 0,3 1 0 0 0,0 0 0 0 0,1 0 0 0 0,0 0 0 0 0,2-1 0 0 0,0 0 0 0 0,1-1 0 0 0,-1-1 0 0 0,2 0 0 0 0,-1 0 0 0 0,0 0 0 0 0,0 0 0 0 0,1 0 0 0 0,-2 0 0 0 0,0 0 0 0 0,-2 0 0 0 0,0 0 0 0 0,0 0 0 0 0,0 0 0 0 0,0 0 0 0 0,1 0 0 0 0,-1 0 0 0 0,0 0 0 0 0,-1 0 0 0 0,1 0 0 0 0,0 0 0 0 0,-1 0 0 0 0,0 0 0 0 0,-1 0 0 0 0,0 0 0 0 0,0 0 0 0 0,-1 0 0 0 0,2 0 0 0 0,0 0 0 0 0,0 0 0 0 0,1 0 0 0 0,0 0 0 0 0,-1-2 0 0 0,0 1 0 0 0,0 0 0 0 0,-1-1 0 0 0,0 2 0 0 0,0-1 0 0 0,-1 0 0 0 0,1-1 0 0 0,-1 0 0 0 0,1-1 0 0 0,-1 1 0 0 0,1 0 0 0 0,-1 1 0 0 0,1 1 0 0 0,0-1 0 0 0,-1 0 0 0 0,1 0 0 0 0,-1-1 0 0 0,1 1 0 0 0,1 1 0 0 0,0-1 0 0 0,0 1 0 0 0,0 0 0 0 0,-1 0 0 0 0,0 0 0 0 0,0 0 0 0 0,0 0 0 0 0,-1 0 0 0 0,1 0 0 0 0,0 0 0 0 0,-1 0 0 0 0,2 0 0 0 0,0 0 0 0 0,1 0 0 0 0,0 0 0 0 0,0 0 0 0 0,1 0 0 0 0,-1 0 0 0 0,1 0 0 0 0,-1 0 0 0 0,0 0 0 0 0,0 0 0 0 0,2 0 0 0 0,0 0 0 0 0,0 0 0 0 0,0 0 0 0 0,-1 0 0 0 0,0 0 0 0 0,-1 0 0 0 0,-1 1 0 0 0,1 1 0 0 0,0-1 0 0 0,1 0 0 0 0,1 0 0 0 0,0 0 0 0 0,-1-1 0 0 0,0 0 0 0 0,-2 1 0 0 0,-1 1 0 0 0,1 0 0 0 0,0 1 0 0 0,1-1 0 0 0,0 0 0 0 0,0-1 0 0 0,-1 0 0 0 0,0 1 0 0 0,-1 0 0 0 0,0-1 0 0 0,-1-1 0 0 0,1 1 0 0 0,0-1 0 0 0,-1 1 0 0 0,1 1 0 0 0,-1-1 0 0 0,1 0 0 0 0,-1 0 0 0 0,1-1 0 0 0,0 0 0 0 0,-1 0 0 0 0,1 0 0 0 0,-1 0 0 0 0,1 0 0 0 0,0 0 0 0 0,-1 0 0 0 0,1 0 0 0 0,-1 0 0 0 0,1 0 0 0 0,-1-1 0 0 0,-1 0 0 0 0,0-1 0 0 0,0 1 0 0 0,1-1 0 0 0,0 0 0 0 0,1 0 0 0 0,-2 0 0 0 0,0 0 0 0 0,0 0 0 0 0,0-1 0 0 0,-1 1 0 0 0,0-1 0 0 0,-2 0 0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9120 4226 16383 0 0,'0'1'0'0'0,"-1"0"0"0"0,-2 1 0 0 0,-1-1 0 0 0,-1 0 0 0 0,-1-1 0 0 0,0 2 0 0 0,-1-1 0 0 0,0 1 0 0 0,0-1 0 0 0,0-1 0 0 0,0 1 0 0 0,1-1 0 0 0,-1 0 0 0 0,1 1 0 0 0,1 1 0 0 0,0-1 0 0 0,0 0 0 0 0,-1 0 0 0 0,0-1 0 0 0,-1 1 0 0 0,1-1 0 0 0,-1 0 0 0 0,1 0 0 0 0,-1 0 0 0 0,1 1 0 0 0,1 0 0 0 0,0 1 0 0 0,0-1 0 0 0,-1 0 0 0 0,0-1 0 0 0,-1 0 0 0 0,1 0 0 0 0,-1 0 0 0 0,0 0 0 0 0,1 0 0 0 0,-1 0 0 0 0,0 0 0 0 0,1 0 0 0 0,-1 0 0 0 0,1 0 0 0 0,1 0 0 0 0,4 0 0 0 0,5 1 0 0 0,5 1 0 0 0,3-1 0 0 0,3 0 0 0 0,2 1 0 0 0,-2 0 0 0 0,-1 0 0 0 0,-1-1 0 0 0,-1 0 0 0 0,-1-1 0 0 0,-1 1 0 0 0,0-1 0 0 0,-2 0 0 0 0,0 0 0 0 0,0 0 0 0 0,-2-1 0 0 0,1 1 0 0 0,0 0 0 0 0,-1 0 0 0 0,2 0 0 0 0,0 0 0 0 0,1 0 0 0 0,1 0 0 0 0,0 0 0 0 0,0 0 0 0 0,-1 0 0 0 0,-1 0 0 0 0,-1 0 0 0 0,0 0 0 0 0,0 0 0 0 0,-1 0 0 0 0,1 0 0 0 0,0-1 0 0 0,3 0 0 0 0,0-1 0 0 0,2 1 0 0 0,0-1 0 0 0,0 0 0 0 0,0 0 0 0 0,-1 0 0 0 0,0 0 0 0 0,-1 0 0 0 0,-1 1 0 0 0,1-1 0 0 0,-1 0 0 0 0,0 0 0 0 0,1 1 0 0 0,-2 0 0 0 0,0 1 0 0 0,0 0 0 0 0,-1-1 0 0 0,0 2 0 0 0,0-1 0 0 0,1-1 0 0 0,0-1 0 0 0,0 1 0 0 0,-1 0 0 0 0,0 0 0 0 0,0 0 0 0 0,0 1 0 0 0,0 0 0 0 0,-1 0 0 0 0,1 0 0 0 0,-1 0 0 0 0,1 0 0 0 0,-1 0 0 0 0,1 0 0 0 0,0 0 0 0 0,-1 0 0 0 0,1 0 0 0 0,-1 0 0 0 0,1 0 0 0 0,0 0 0 0 0,-1 0 0 0 0,1 0 0 0 0,0 0 0 0 0,-1 0 0 0 0,2 0 0 0 0,0 0 0 0 0,0 0 0 0 0,0 1 0 0 0,-1 1 0 0 0,1-1 0 0 0,1 0 0 0 0,-1 0 0 0 0,0 0 0 0 0,-1-1 0 0 0,0 0 0 0 0,0 0 0 0 0,0 0 0 0 0,-1 0 0 0 0,1 1 0 0 0,-1 1 0 0 0,1-1 0 0 0,1 0 0 0 0,0 0 0 0 0,0-1 0 0 0,-1 1 0 0 0,1-1 0 0 0,-1 0 0 0 0,0 0 0 0 0,0 1 0 0 0,-1 0 0 0 0,1 1 0 0 0,-1 0 0 0 0,2 0 0 0 0,0 0 0 0 0,0-1 0 0 0,0 0 0 0 0,-1 0 0 0 0,0-1 0 0 0,0 0 0 0 0,0 0 0 0 0,0 1 0 0 0,-1 1 0 0 0,1-1 0 0 0,-1 0 0 0 0,1 0 0 0 0,-1-1 0 0 0,1 1 0 0 0,0-1 0 0 0,-1 0 0 0 0,1 0 0 0 0,-1 0 0 0 0,1-1 0 0 0,0 1 0 0 0,-1 0 0 0 0,1 0 0 0 0,0 0 0 0 0,-1 0 0 0 0,1 0 0 0 0,-2-1 0 0 0,-1 0 0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8245 5994 16383 0 0,'1'0'0'0'0,"2"0"0"0"0,1 0 0 0 0,2 0 0 0 0,3 0 0 0 0,1 0 0 0 0,3 0 0 0 0,2 0 0 0 0,0 0 0 0 0,-2-2 0 0 0,-1 1 0 0 0,-4-1 0 0 0,-5 1 0 0 0,-3 1 0 0 0,-4-1 0 0 0,-1 1 0 0 0,-2 0 0 0 0,-1 0 0 0 0,1 0 0 0 0,0 0 0 0 0,-1 0 0 0 0,2 1 0 0 0,1 1 0 0 0,1 0 0 0 0,0 1 0 0 0,-1-1 0 0 0,0 0 0 0 0,1 0 0 0 0,3 0 0 0 0,4 0 0 0 0,7-1 0 0 0,5 0 0 0 0,4-1 0 0 0,1 0 0 0 0,0 0 0 0 0,-1 0 0 0 0,-3 0 0 0 0,0 0 0 0 0,-1 0 0 0 0,-1 0 0 0 0,1 0 0 0 0,-1 0 0 0 0,-1 0 0 0 0,0 0 0 0 0,-2 0 0 0 0,-1 0 0 0 0,0 0 0 0 0,1-1 0 0 0,0-1 0 0 0,1 1 0 0 0,0 0 0 0 0,1-1 0 0 0,1-2 0 0 0,1 1 0 0 0,0 1 0 0 0,-2-1 0 0 0,0 0 0 0 0,-1-1 0 0 0,1 2 0 0 0,-2-1 0 0 0,0 1 0 0 0,1-2 0 0 0,0 1 0 0 0,0 0 0 0 0,0 1 0 0 0,-1 1 0 0 0,0 0 0 0 0,-2 0 0 0 0,0-1 0 0 0,-2 1 0 0 0,0 0 0 0 0,1 0 0 0 0,0 1 0 0 0,0 0 0 0 0,0-2 0 0 0,-1 1 0 0 0,0 0 0 0 0,0-1 0 0 0,-1 2 0 0 0,1-1 0 0 0,-1 1 0 0 0,1 0 0 0 0,1 0 0 0 0,1 0 0 0 0,0 0 0 0 0,2 0 0 0 0,-1 0 0 0 0,-1 0 0 0 0,0 0 0 0 0,-2 0 0 0 0,1 0 0 0 0,-1 0 0 0 0,-1 0 0 0 0,2 1 0 0 0,0 1 0 0 0,0-1 0 0 0,-1 2 0 0 0,1-1 0 0 0,0 1 0 0 0,0 0 0 0 0,-1 0 0 0 0,-1 0 0 0 0,0 0 0 0 0,0-1 0 0 0,0 0 0 0 0,2 0 0 0 0,-1-1 0 0 0,1 1 0 0 0,0-2 0 0 0,0 1 0 0 0,1-1 0 0 0,-1 0 0 0 0,0 0 0 0 0,0 0 0 0 0,0-1 0 0 0,0 1 0 0 0,0 0 0 0 0,0 0 0 0 0,0 0 0 0 0,-1 0 0 0 0,-1 0 0 0 0,1 0 0 0 0,0 0 0 0 0,-1 0 0 0 0,1 0 0 0 0,-1 0 0 0 0,1 0 0 0 0,-1 0 0 0 0,1 0 0 0 0,0 0 0 0 0,-1 0 0 0 0,1 0 0 0 0,-1 0 0 0 0,1 0 0 0 0,0 0 0 0 0,-1 0 0 0 0,0 0 0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9675 7848 16383 0 0,'0'-1'0'0'0,"1"-2"0"0"0,1-1 0 0 0,3-1 0 0 0,4 0 0 0 0,2 0 0 0 0,1 1 0 0 0,-2 0 0 0 0,-1 0 0 0 0,-1 2 0 0 0,-1 0 0 0 0,0 1 0 0 0,-1 1 0 0 0,0 0 0 0 0,1 0 0 0 0,-1 0 0 0 0,-3 0 0 0 0,-5 0 0 0 0,-5 0 0 0 0,-4 0 0 0 0,-1 0 0 0 0,-2 2 0 0 0,1-1 0 0 0,1 1 0 0 0,2-1 0 0 0,1 0 0 0 0,3 0 0 0 0,0 1 0 0 0,1-1 0 0 0,0 1 0 0 0,-1-1 0 0 0,0 1 0 0 0,1 1 0 0 0,1 0 0 0 0,-2-1 0 0 0,1 0 0 0 0,-1-1 0 0 0,0-1 0 0 0,0 0 0 0 0,-1 0 0 0 0,1 2 0 0 0,1-1 0 0 0,2 0 0 0 0,3 0 0 0 0,3 0 0 0 0,4-1 0 0 0,3 1 0 0 0,3-1 0 0 0,1 0 0 0 0,2 0 0 0 0,1 0 0 0 0,-1 0 0 0 0,0 0 0 0 0,0 0 0 0 0,-1 0 0 0 0,0 0 0 0 0,0 0 0 0 0,-1 0 0 0 0,-1 0 0 0 0,1-2 0 0 0,-1 1 0 0 0,-1-1 0 0 0,-2 1 0 0 0,0 1 0 0 0,-2-1 0 0 0,0 1 0 0 0,0 0 0 0 0,0 0 0 0 0,0 0 0 0 0,1 0 0 0 0,-1 0 0 0 0,0 0 0 0 0,0 0 0 0 0,-1 0 0 0 0,0 0 0 0 0,-1 0 0 0 0,1 0 0 0 0,-1 0 0 0 0,1 0 0 0 0,-1 0 0 0 0,2 0 0 0 0,0 0 0 0 0,0 0 0 0 0,0 0 0 0 0,-1 0 0 0 0,2 0 0 0 0,-1 0 0 0 0,1 0 0 0 0,0 0 0 0 0,-1-1 0 0 0,-1-1 0 0 0,-1 1 0 0 0,1 0 0 0 0,1 0 0 0 0,-1 0 0 0 0,2 1 0 0 0,0 0 0 0 0,0 0 0 0 0,2 0 0 0 0,-1 0 0 0 0,0 0 0 0 0,-1 0 0 0 0,-1 0 0 0 0,0 0 0 0 0,1 0 0 0 0,-1 0 0 0 0,-1 0 0 0 0,1 0 0 0 0,-1 0 0 0 0,-1 0 0 0 0,2 0 0 0 0,0 0 0 0 0,0 0 0 0 0,0 0 0 0 0,-1 0 0 0 0,0 0 0 0 0,0 0 0 0 0,0 0 0 0 0,-1 0 0 0 0,1 0 0 0 0,0 0 0 0 0,-1 0 0 0 0,1 0 0 0 0,-1 0 0 0 0,2 0 0 0 0,0 0 0 0 0,0 0 0 0 0,0 0 0 0 0,-1 0 0 0 0,0 0 0 0 0,0 0 0 0 0,0 0 0 0 0,0 0 0 0 0,-1 0 0 0 0,1 0 0 0 0,-1 0 0 0 0,1 0 0 0 0,-1 0 0 0 0,1 0 0 0 0,0 0 0 0 0,-1 0 0 0 0,1 0 0 0 0,-1 0 0 0 0,1 0 0 0 0,0 0 0 0 0,-1 0 0 0 0,1 0 0 0 0,0 0 0 0 0,-1 0 0 0 0,1 0 0 0 0,-1 0 0 0 0,1 0 0 0 0,0 0 0 0 0,-1 0 0 0 0,1 0 0 0 0,-1 0 0 0 0,1 0 0 0 0,0 0 0 0 0,-1 0 0 0 0,1 0 0 0 0,0 0 0 0 0,-1 0 0 0 0,1 0 0 0 0,-1 0 0 0 0,1 0 0 0 0,0 0 0 0 0,-1 0 0 0 0,1 0 0 0 0,-1 0 0 0 0,2 0 0 0 0,0 0 0 0 0,0 0 0 0 0,-1 0 0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12989 6172 16383 0 0,'0'1'0'0'0,"-1"0"0"0"0,0 1 0 0 0,3-1 0 0 0,0 0 0 0 0,4-1 0 0 0,2 0 0 0 0,4 0 0 0 0,1 0 0 0 0,2 0 0 0 0,0 0 0 0 0,0 0 0 0 0,-2 0 0 0 0,-2 0 0 0 0,-2 0 0 0 0,0 0 0 0 0,0 0 0 0 0,0 0 0 0 0,1 0 0 0 0,0 0 0 0 0,-1 0 0 0 0,0 0 0 0 0,0 0 0 0 0,0 0 0 0 0,0 0 0 0 0,2 0 0 0 0,-1 0 0 0 0,0 0 0 0 0,1 0 0 0 0,-2 0 0 0 0,1 0 0 0 0,0 0 0 0 0,0 0 0 0 0,-1 0 0 0 0,1 0 0 0 0,-1 0 0 0 0,1 0 0 0 0,1 0 0 0 0,-1 0 0 0 0,2 0 0 0 0,-1 0 0 0 0,0 0 0 0 0,0 0 0 0 0,0 0 0 0 0,1 0 0 0 0,-1 0 0 0 0,-1 0 0 0 0,-1 0 0 0 0,0 1 0 0 0,0 1 0 0 0,0-1 0 0 0,1 0 0 0 0,2 0 0 0 0,0 0 0 0 0,0-1 0 0 0,0 0 0 0 0,0 0 0 0 0,-1 0 0 0 0,-1 1 0 0 0,-1 0 0 0 0,1 1 0 0 0,-2-1 0 0 0,0 0 0 0 0,-1-1 0 0 0,0 1 0 0 0,1-1 0 0 0,0 0 0 0 0,0 0 0 0 0,-1 0 0 0 0,2-1 0 0 0,-1 1 0 0 0,1 2 0 0 0,0-1 0 0 0,1 0 0 0 0,0 1 0 0 0,-1-2 0 0 0,0 1 0 0 0,-2-1 0 0 0,2 0 0 0 0,-1 0 0 0 0,0 0 0 0 0,0 0 0 0 0,-1 0 0 0 0,0 0 0 0 0,0 0 0 0 0,0 0 0 0 0,-1 0 0 0 0,1 0 0 0 0,-1 0 0 0 0,1 0 0 0 0,-1 1 0 0 0,1 1 0 0 0,0-1 0 0 0,-1 0 0 0 0,1 0 0 0 0,0 0 0 0 0,-1-1 0 0 0,1 0 0 0 0,-1 0 0 0 0,1 0 0 0 0,0 0 0 0 0,-1 0 0 0 0,1 0 0 0 0,-1 0 0 0 0,1 0 0 0 0,0 0 0 0 0,-1 0 0 0 0,1-2 0 0 0,0 1 0 0 0,-1 0 0 0 0,0-2 0 0 0,-2 0 0 0 0,-1-1 0 0 0,0 0 0 0 0,-1 1 0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12059 5888 16383 0 0,'-2'0'0'0'0,"1"-1"0"0"0,-2-1 0 0 0,0 0 0 0 0,-2-1 0 0 0,0 0 0 0 0,0 0 0 0 0,0 0 0 0 0,0 1 0 0 0,-1 1 0 0 0,-1 1 0 0 0,1 0 0 0 0,-1 0 0 0 0,0 0 0 0 0,1 0 0 0 0,-1 0 0 0 0,0 0 0 0 0,1 0 0 0 0,-1 0 0 0 0,0 0 0 0 0,1 0 0 0 0,-1 0 0 0 0,1 0 0 0 0,0 1 0 0 0,1 1 0 0 0,0-1 0 0 0,2 0 0 0 0,3 0 0 0 0,5 0 0 0 0,2-1 0 0 0,3 0 0 0 0,5 0 0 0 0,6 0 0 0 0,3 0 0 0 0,5 0 0 0 0,-1 0 0 0 0,2 0 0 0 0,3 0 0 0 0,-2 0 0 0 0,-5 0 0 0 0,-3 0 0 0 0,-2 0 0 0 0,-2 0 0 0 0,0 0 0 0 0,-1 0 0 0 0,0 0 0 0 0,1 0 0 0 0,0 0 0 0 0,-2 0 0 0 0,-1 0 0 0 0,-2 0 0 0 0,-2 0 0 0 0,-1 0 0 0 0,0 0 0 0 0,-2 0 0 0 0,1 0 0 0 0,0 0 0 0 0,-1 0 0 0 0,2 0 0 0 0,-1 0 0 0 0,2 0 0 0 0,2 0 0 0 0,1 0 0 0 0,2-1 0 0 0,1-1 0 0 0,0 1 0 0 0,0-2 0 0 0,0 1 0 0 0,-2 0 0 0 0,-1 1 0 0 0,-2-2 0 0 0,1-1 0 0 0,-3 1 0 0 0,-1 1 0 0 0,0-1 0 0 0,0 1 0 0 0,-2 0 0 0 0,1 0 0 0 0,1 1 0 0 0,-1-1 0 0 0,2 0 0 0 0,0 1 0 0 0,0 0 0 0 0,-2 1 0 0 0,0 0 0 0 0,-1 0 0 0 0,-1 0 0 0 0,1 0 0 0 0,1 0 0 0 0,-2 0 0 0 0,1 0 0 0 0,-1 0 0 0 0,0 0 0 0 0,0 0 0 0 0,0 0 0 0 0,-1 0 0 0 0,1 0 0 0 0,-1 0 0 0 0,2 0 0 0 0,0 0 0 0 0,0 0 0 0 0,0 0 0 0 0,-1 0 0 0 0,0 0 0 0 0,0 0 0 0 0,0 0 0 0 0,-1 0 0 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10074 7316 16383 0 0,'-1'0'0'0'0,"-2"-1"0"0"0,-1-1 0 0 0,-1 1 0 0 0,-1 0 0 0 0,-1 0 0 0 0,1-1 0 0 0,-1 0 0 0 0,0 1 0 0 0,0 0 0 0 0,0 0 0 0 0,0 1 0 0 0,1-1 0 0 0,-1 1 0 0 0,0 0 0 0 0,3 0 0 0 0,3 0 0 0 0,3 1 0 0 0,6-1 0 0 0,4 0 0 0 0,2 0 0 0 0,5 0 0 0 0,3 0 0 0 0,0 0 0 0 0,0 0 0 0 0,-1 0 0 0 0,-1 0 0 0 0,-2 0 0 0 0,-1 0 0 0 0,-2 0 0 0 0,-2 0 0 0 0,-2 0 0 0 0,-2 0 0 0 0,0 0 0 0 0,0-1 0 0 0,3-1 0 0 0,0 1 0 0 0,-1-1 0 0 0,0 2 0 0 0,2-2 0 0 0,1 0 0 0 0,-1 1 0 0 0,-2 0 0 0 0,-1 0 0 0 0,1 0 0 0 0,0 1 0 0 0,1 0 0 0 0,2 0 0 0 0,0 0 0 0 0,1-1 0 0 0,-1 0 0 0 0,-1-1 0 0 0,-2 0 0 0 0,-1 0 0 0 0,-2 0 0 0 0,1 0 0 0 0,-1 2 0 0 0,1-1 0 0 0,1 0 0 0 0,0-1 0 0 0,-1 1 0 0 0,1-1 0 0 0,-1-1 0 0 0,0 2 0 0 0,-1-1 0 0 0,0 1 0 0 0,-1 1 0 0 0,-1 0 0 0 0,2 0 0 0 0,0 0 0 0 0,0 0 0 0 0,0 0 0 0 0,-1 0 0 0 0,0 0 0 0 0,0 0 0 0 0,0 0 0 0 0,0 0 0 0 0,1 0 0 0 0,0 0 0 0 0,0 0 0 0 0,-1 0 0 0 0,1 0 0 0 0,-2 0 0 0 0,1 0 0 0 0,0 0 0 0 0,-1 0 0 0 0,1 0 0 0 0,-1 0 0 0 0,1 0 0 0 0,1 0 0 0 0,0 0 0 0 0,0 0 0 0 0,0 0 0 0 0,-1 0 0 0 0,0 0 0 0 0,0 0 0 0 0,0 0 0 0 0,-1 0 0 0 0,1 0 0 0 0,-1 0 0 0 0,1 0 0 0 0,0 0 0 0 0,-1 0 0 0 0,1 0 0 0 0,-1 0 0 0 0,1 0 0 0 0,0 0 0 0 0,-1 0 0 0 0,1 0 0 0 0,-1 0 0 0 0,1 0 0 0 0,0 0 0 0 0,-1 0 0 0 0,1 0 0 0 0,-1 0 0 0 0,1 0 0 0 0,0 0 0 0 0,-2 1 0 0 0,-1 1 0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6775 4938 16383 0 0,'-2'0'0'0'0,"-2"1"0"0"0,-3 1 0 0 0,-1 1 0 0 0,0 1 0 0 0,0-1 0 0 0,0 1 0 0 0,0 0 0 0 0,1-1 0 0 0,0 1 0 0 0,1-2 0 0 0,-1 0 0 0 0,0-1 0 0 0,1-1 0 0 0,-1 1 0 0 0,1 1 0 0 0,-1-1 0 0 0,1 0 0 0 0,-1 0 0 0 0,0-1 0 0 0,1 0 0 0 0,0 2 0 0 0,1-1 0 0 0,0 0 0 0 0,0 1 0 0 0,-1-2 0 0 0,0 1 0 0 0,3-1 0 0 0,4 0 0 0 0,6 0 0 0 0,3 0 0 0 0,4 1 0 0 0,3 1 0 0 0,0-1 0 0 0,0 0 0 0 0,0 0 0 0 0,-1 0 0 0 0,0 1 0 0 0,-2 0 0 0 0,-1-1 0 0 0,-1 0 0 0 0,-1-1 0 0 0,0 0 0 0 0,0 0 0 0 0,1 0 0 0 0,1 0 0 0 0,1 0 0 0 0,0 0 0 0 0,0 0 0 0 0,-1 0 0 0 0,-2 0 0 0 0,1 0 0 0 0,-1 0 0 0 0,1 0 0 0 0,0 0 0 0 0,-1 0 0 0 0,1 0 0 0 0,-2 0 0 0 0,0 0 0 0 0,-2 0 0 0 0,1 0 0 0 0,1 0 0 0 0,-1 0 0 0 0,0 0 0 0 0,1 0 0 0 0,0 0 0 0 0,1 0 0 0 0,1 0 0 0 0,1 0 0 0 0,-1 0 0 0 0,0 0 0 0 0,-1 0 0 0 0,-2 0 0 0 0,0 0 0 0 0,-2 0 0 0 0,0 0 0 0 0,0 0 0 0 0,0 0 0 0 0,-1 0 0 0 0,0 0 0 0 0,2 0 0 0 0,0 0 0 0 0,0 0 0 0 0,0 0 0 0 0,0 0 0 0 0,1 0 0 0 0,-1 0 0 0 0,0 0 0 0 0,-1 1 0 0 0,2 1 0 0 0,-1-1 0 0 0,0 0 0 0 0,0 0 0 0 0,-1 0 0 0 0,0-1 0 0 0,0 0 0 0 0,0 0 0 0 0,0 0 0 0 0,1 0 0 0 0,0 0 0 0 0,-1 1 0 0 0,-1 0 0 0 0,-1 1 0 0 0,1-1 0 0 0,0 0 0 0 0,1-1 0 0 0,1 0 0 0 0,1 1 0 0 0,0-1 0 0 0,0-1 0 0 0,-1 1 0 0 0,0 0 0 0 0,-1 0 0 0 0,0 0 0 0 0,0 0 0 0 0,0 0 0 0 0,-1 0 0 0 0,1 0 0 0 0,-1 0 0 0 0,1 0 0 0 0,-1 0 0 0 0,1 0 0 0 0,-1 0 0 0 0,1 0 0 0 0,0 0 0 0 0,-1 0 0 0 0,1 0 0 0 0,-1 0 0 0 0,1 0 0 0 0,0 0 0 0 0,-2-1 0 0 0,-1-1 0 0 0,-1-3 0 0 0,-2 0 0 0 0,0-1 0 0 0,-1 0 0 0 0,0-1 0 0 0,-1 0 0 0 0,1 0 0 0 0,0 0 0 0 0,-1 0 0 0 0,-1 1 0 0 0,-1 0 0 0 0,0 1 0 0 0,-2 1 0 0 0,-1 0 0 0 0,0 1 0 0 0,-1 0 0 0 0,0 1 0 0 0,-1 0 0 0 0,-1 0 0 0 0,-2 1 0 0 0,-1 0 0 0 0,-2 1 0 0 0,0 0 0 0 0,-3 0 0 0 0,-2 0 0 0 0,0 0 0 0 0,-1 0 0 0 0,2 0 0 0 0,1 0 0 0 0,2 0 0 0 0,-1 0 0 0 0,0 0 0 0 0,2 0 0 0 0,0 0 0 0 0,1 0 0 0 0,1 0 0 0 0,0 0 0 0 0,0 0 0 0 0,2 0 0 0 0,-1 0 0 0 0,1 0 0 0 0,0 0 0 0 0,-1 0 0 0 0,0 0 0 0 0,-1 1 0 0 0,1 1 0 0 0,0-1 0 0 0,0 0 0 0 0,2 0 0 0 0,0 0 0 0 0,-1 0 0 0 0,1 1 0 0 0,0-1 0 0 0,-1 1 0 0 0,1 0 0 0 0,-2 0 0 0 0,0 0 0 0 0,2-1 0 0 0,0-1 0 0 0,1 0 0 0 0,1 0 0 0 0,0 0 0 0 0,0 0 0 0 0,1 0 0 0 0,-1 0 0 0 0,1 0 0 0 0,-1 1 0 0 0,1 0 0 0 0,-1 1 0 0 0,1-1 0 0 0,-1 0 0 0 0,1-1 0 0 0,-1 1 0 0 0,0-1 0 0 0,2 1 0 0 0,0 0 0 0 0,0 1 0 0 0,0-1 0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0:45.8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2351 5629 16383 0 0,'0'-3'0'0'0,"3"-1"0"0"0,12 0 0 0 0,10 1 0 0 0,6 1 0 0 0,1 1 0 0 0,-3 0 0 0 0,-2 1 0 0 0,-4 0 0 0 0,-3 0 0 0 0,-1 0 0 0 0,-2 0 0 0 0,0 1 0 0 0,-1-1 0 0 0,0 0 0 0 0,1 0 0 0 0,-1 0 0 0 0,1 0 0 0 0,0 0 0 0 0,0 0 0 0 0,0 0 0 0 0,-1 0 0 0 0,1 0 0 0 0,0 0 0 0 0,0 0 0 0 0,0 0 0 0 0,0 0 0 0 0,0 0 0 0 0,0 0 0 0 0,0 0 0 0 0,0 0 0 0 0,3 0 0 0 0,1 0 0 0 0,-1 0 0 0 0,3 0 0 0 0,0 0 0 0 0,-1 0 0 0 0,-2 0 0 0 0,0 0 0 0 0,-2 0 0 0 0,-1 0 0 0 0,0 0 0 0 0,0 3 0 0 0,3 0 0 0 0,0 1 0 0 0,1-1 0 0 0,-2-1 0 0 0,0-1 0 0 0,2 0 0 0 0,1 2 0 0 0,-2 1 0 0 0,3 0 0 0 0,0-2 0 0 0,2 0 0 0 0,-1-1 0 0 0,-1 0 0 0 0,-2-1 0 0 0,-2 0 0 0 0,0 0 0 0 0,-2 0 0 0 0,3 0 0 0 0,0 0 0 0 0,1 0 0 0 0,-2 0 0 0 0,0 0 0 0 0,-1 0 0 0 0,0 0 0 0 0,-1 0 0 0 0,0 0 0 0 0,-1 0 0 0 0,1 0 0 0 0,-3 2 0 0 0,-1 2 0 0 0,0 0 0 0 0,1-1 0 0 0,1-1 0 0 0,1-1 0 0 0,-3 0 0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10:34.73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12059 5888 16383 0 0,'-2'0'0'0'0,"1"-1"0"0"0,-2-1 0 0 0,0 0 0 0 0,-2-1 0 0 0,0 0 0 0 0,0 0 0 0 0,0 0 0 0 0,0 1 0 0 0,-1 1 0 0 0,-1 1 0 0 0,1 0 0 0 0,-1 0 0 0 0,0 0 0 0 0,1 0 0 0 0,-1 0 0 0 0,0 0 0 0 0,1 0 0 0 0,-1 0 0 0 0,0 0 0 0 0,1 0 0 0 0,-1 0 0 0 0,1 0 0 0 0,0 1 0 0 0,1 1 0 0 0,0-1 0 0 0,2 0 0 0 0,3 0 0 0 0,5 0 0 0 0,2-1 0 0 0,3 0 0 0 0,5 0 0 0 0,6 0 0 0 0,3 0 0 0 0,5 0 0 0 0,-1 0 0 0 0,2 0 0 0 0,3 0 0 0 0,-2 0 0 0 0,-5 0 0 0 0,-3 0 0 0 0,-2 0 0 0 0,-2 0 0 0 0,0 0 0 0 0,-1 0 0 0 0,0 0 0 0 0,1 0 0 0 0,0 0 0 0 0,-2 0 0 0 0,-1 0 0 0 0,-2 0 0 0 0,-2 0 0 0 0,-1 0 0 0 0,0 0 0 0 0,-2 0 0 0 0,1 0 0 0 0,0 0 0 0 0,-1 0 0 0 0,2 0 0 0 0,-1 0 0 0 0,2 0 0 0 0,2 0 0 0 0,1 0 0 0 0,2-1 0 0 0,1-1 0 0 0,0 1 0 0 0,0-2 0 0 0,0 1 0 0 0,-2 0 0 0 0,-1 1 0 0 0,-2-2 0 0 0,1-1 0 0 0,-3 1 0 0 0,-1 1 0 0 0,0-1 0 0 0,0 1 0 0 0,-2 0 0 0 0,1 0 0 0 0,1 1 0 0 0,-1-1 0 0 0,2 0 0 0 0,0 1 0 0 0,0 0 0 0 0,-2 1 0 0 0,0 0 0 0 0,-1 0 0 0 0,-1 0 0 0 0,1 0 0 0 0,1 0 0 0 0,-2 0 0 0 0,1 0 0 0 0,-1 0 0 0 0,0 0 0 0 0,0 0 0 0 0,0 0 0 0 0,-1 0 0 0 0,1 0 0 0 0,-1 0 0 0 0,2 0 0 0 0,0 0 0 0 0,0 0 0 0 0,0 0 0 0 0,-1 0 0 0 0,0 0 0 0 0,0 0 0 0 0,0 0 0 0 0,-1 0 0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0:45.8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12725 7221 16383 0 0,'2'0'0'0'0,"5"0"0"0"0,3 0 0 0 0,4 0 0 0 0,1 0 0 0 0,2 0 0 0 0,0 0 0 0 0,1 0 0 0 0,0 0 0 0 0,-1 0 0 0 0,1 0 0 0 0,-1 0 0 0 0,0 0 0 0 0,0 0 0 0 0,0 0 0 0 0,0 0 0 0 0,0 0 0 0 0,0 0 0 0 0,-1 0 0 0 0,1 0 0 0 0,0 0 0 0 0,0 0 0 0 0,0 0 0 0 0,0 0 0 0 0,0 0 0 0 0,0 0 0 0 0,0 0 0 0 0,0 0 0 0 0,0 0 0 0 0,0 0 0 0 0,0 0 0 0 0,0 0 0 0 0,-1 0 0 0 0,1 0 0 0 0,0 0 0 0 0,0 0 0 0 0,0 0 0 0 0,0 0 0 0 0,0 0 0 0 0,0 0 0 0 0,0 3 0 0 0,0 1 0 0 0,0 0 0 0 0,-3 2 0 0 0,-1 0 0 0 0,0-1 0 0 0,-2-2 0 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3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3344 16383 0 0,'3'0'0'0'0,"4"0"0"0"0,4 0 0 0 0,3 0 0 0 0,2 0 0 0 0,2 0 0 0 0,0 0 0 0 0,1 0 0 0 0,-1 0 0 0 0,1 0 0 0 0,-1 0 0 0 0,0 0 0 0 0,0 0 0 0 0,0 0 0 0 0,0 0 0 0 0,-4 0 0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1819 4048 16383 0 0,'3'0'0'0'0,"4"0"0"0"0,4 0 0 0 0,0-3 0 0 0,1-1 0 0 0,2 0 0 0 0,1 1 0 0 0,2 0 0 0 0,0 2 0 0 0,0 0 0 0 0,1 1 0 0 0,0 0 0 0 0,1 0 0 0 0,-1 0 0 0 0,0 1 0 0 0,-1-1 0 0 0,1 0 0 0 0,0 0 0 0 0,0 0 0 0 0,-3 0 0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3219 4044 16383 0 0,'3'0'0'0'0,"4"0"0"0"0,4 0 0 0 0,0 0 0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1791 4706 16383 0 0,'0'-3'0'0'0,"3"-1"0"0"0,7 0 0 0 0,8 1 0 0 0,4 0 0 0 0,1 2 0 0 0,0 0 0 0 0,-1 1 0 0 0,2 0 0 0 0,-1 0 0 0 0,0 0 0 0 0,-2 0 0 0 0,-1 1 0 0 0,-1-1 0 0 0,-1 0 0 0 0,0 0 0 0 0,0 0 0 0 0,-1 0 0 0 0,-2 0 0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1805 5360 16383 0 0,'0'0'0'0'0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3051 5350 16383 0 0,'3'0'0'0'0,"4"0"0"0"0,4 0 0 0 0,0-3 0 0 0,1-2 0 0 0,2 2 0 0 0,1 0 0 0 0,1 0 0 0 0,2 2 0 0 0,-1 0 0 0 0,1 1 0 0 0,0 0 0 0 0,-3 0 0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5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5948 16383 0 0,'3'0'0'0'0,"4"0"0"0"0,4 0 0 0 0,3 0 0 0 0,-1 3 0 0 0,1 1 0 0 0,0-1 0 0 0,2 1 0 0 0,0-2 0 0 0,1-1 0 0 0,1 0 0 0 0,-1-1 0 0 0,-2 0 0 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6620 16383 0 0,'3'0'0'0'0,"4"0"0"0"0,4 0 0 0 0,3 3 0 0 0,2 1 0 0 0,2-1 0 0 0,-3 0 0 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1833 7305 16383 0 0,'3'0'0'0'0,"4"0"0"0"0,4 0 0 0 0,3 0 0 0 0,2 0 0 0 0,2 0 0 0 0,0 0 0 0 0,1 0 0 0 0,-1 0 0 0 0,1 0 0 0 0,-1 0 0 0 0,0 0 0 0 0,0 0 0 0 0,0 0 0 0 0,0 0 0 0 0,-1 0 0 0 0,-2 0 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10:34.73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10074 7316 16383 0 0,'-1'0'0'0'0,"-2"-1"0"0"0,-1-1 0 0 0,-1 1 0 0 0,-1 0 0 0 0,-1 0 0 0 0,1-1 0 0 0,-1 0 0 0 0,0 1 0 0 0,0 0 0 0 0,0 0 0 0 0,0 1 0 0 0,1-1 0 0 0,-1 1 0 0 0,0 0 0 0 0,3 0 0 0 0,3 0 0 0 0,3 1 0 0 0,6-1 0 0 0,4 0 0 0 0,2 0 0 0 0,5 0 0 0 0,3 0 0 0 0,0 0 0 0 0,0 0 0 0 0,-1 0 0 0 0,-1 0 0 0 0,-2 0 0 0 0,-1 0 0 0 0,-2 0 0 0 0,-2 0 0 0 0,-2 0 0 0 0,-2 0 0 0 0,0 0 0 0 0,0-1 0 0 0,3-1 0 0 0,0 1 0 0 0,-1-1 0 0 0,0 2 0 0 0,2-2 0 0 0,1 0 0 0 0,-1 1 0 0 0,-2 0 0 0 0,-1 0 0 0 0,1 0 0 0 0,0 1 0 0 0,1 0 0 0 0,2 0 0 0 0,0 0 0 0 0,1-1 0 0 0,-1 0 0 0 0,-1-1 0 0 0,-2 0 0 0 0,-1 0 0 0 0,-2 0 0 0 0,1 0 0 0 0,-1 2 0 0 0,1-1 0 0 0,1 0 0 0 0,0-1 0 0 0,-1 1 0 0 0,1-1 0 0 0,-1-1 0 0 0,0 2 0 0 0,-1-1 0 0 0,0 1 0 0 0,-1 1 0 0 0,-1 0 0 0 0,2 0 0 0 0,0 0 0 0 0,0 0 0 0 0,0 0 0 0 0,-1 0 0 0 0,0 0 0 0 0,0 0 0 0 0,0 0 0 0 0,0 0 0 0 0,1 0 0 0 0,0 0 0 0 0,0 0 0 0 0,-1 0 0 0 0,1 0 0 0 0,-2 0 0 0 0,1 0 0 0 0,0 0 0 0 0,-1 0 0 0 0,1 0 0 0 0,-1 0 0 0 0,1 0 0 0 0,1 0 0 0 0,0 0 0 0 0,0 0 0 0 0,0 0 0 0 0,-1 0 0 0 0,0 0 0 0 0,0 0 0 0 0,0 0 0 0 0,-1 0 0 0 0,1 0 0 0 0,-1 0 0 0 0,1 0 0 0 0,0 0 0 0 0,-1 0 0 0 0,1 0 0 0 0,-1 0 0 0 0,1 0 0 0 0,0 0 0 0 0,-1 0 0 0 0,1 0 0 0 0,-1 0 0 0 0,1 0 0 0 0,0 0 0 0 0,-1 0 0 0 0,1 0 0 0 0,-1 0 0 0 0,1 0 0 0 0,0 0 0 0 0,-2 1 0 0 0,-1 1 0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7949 16383 0 0,'3'0'0'0'0,"4"0"0"0"0,4 0 0 0 0,3 0 0 0 0,2 0 0 0 0,2 0 0 0 0,0 0 0 0 0,1 0 0 0 0,-1 0 0 0 0,1 0 0 0 0,-1 0 0 0 0,0 0 0 0 0,0 0 0 0 0,0 0 0 0 0,0 0 0 0 0,-4 0 0 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3863 7907 16383 0 0,'3'0'0'0'0,"4"0"0"0"0,4 0 0 0 0,0 3 0 0 0,1 1 0 0 0,2 3 0 0 0,1 0 0 0 0,1-1 0 0 0,2 2 0 0 0,-1-1 0 0 0,1-2 0 0 0,-3 2 0 0 0,-1 0 0 0 0,1-2 0 0 0,-1-2 0 0 0,2-1 0 0 0,1-1 0 0 0,-3 0 0 0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1847 4996 16383 0 0,'3'0'0'0'0,"4"0"0"0"0,4 3 0 0 0,3 1 0 0 0,2-1 0 0 0,2 1 0 0 0,0-2 0 0 0,1-1 0 0 0,-1 0 0 0 0,1-1 0 0 0,-4 0 0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1847 5626 16383 0 0,'3'0'0'0'0,"4"0"0"0"0,4 0 0 0 0,6 0 0 0 0,3 0 0 0 0,2 0 0 0 0,-1 0 0 0 0,0 0 0 0 0,-1 0 0 0 0,-1 0 0 0 0,-1 0 0 0 0,1 0 0 0 0,-2 0 0 0 0,1 0 0 0 0,0 0 0 0 0,-1 0 0 0 0,1 0 0 0 0,0 0 0 0 0,-1 0 0 0 0,1 0 0 0 0,0 0 0 0 0,-3 0 0 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1791 6284 16383 0 0,'0'0'0'0'0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3387 6284 16383 0 0,'3'0'0'0'0,"4"0"0"0"0,4 0 0 0 0,3 0 0 0 0,2 0 0 0 0,2 0 0 0 0,0 0 0 0 0,1 0 0 0 0,-1 0 0 0 0,1 0 0 0 0,-1 0 0 0 0,0 0 0 0 0,0 0 0 0 0,0 0 0 0 0,0 0 0 0 0,-1 0 0 0 0,-2 0 0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1847 6913 16383 0 0,'3'0'0'0'0,"4"0"0"0"0,4 0 0 0 0,3 0 0 0 0,2 0 0 0 0,2 0 0 0 0,0 0 0 0 0,1 0 0 0 0,-1 0 0 0 0,1 0 0 0 0,-1 0 0 0 0,0 0 0 0 0,0 0 0 0 0,0 0 0 0 0,0 0 0 0 0,-1 0 0 0 0,1 0 0 0 0,-3 0 0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5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7634 16383 0 0,'3'0'0'0'0,"4"0"0"0"0,4 0 0 0 0,3 0 0 0 0,2-3 0 0 0,2-1 0 0 0,0 0 0 0 0,1 1 0 0 0,-1 0 0 0 0,1 2 0 0 0,-1 0 0 0 0,0 1 0 0 0,0 0 0 0 0,-3-3 0 0 0,-1-1 0 0 0,-3 1 0 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12543 4002 16383 0 0,'0'0'0'0'0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12543 4562 16383 0 0,'0'0'0'0'0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10:34.74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6775 4938 16383 0 0,'-2'0'0'0'0,"-2"1"0"0"0,-3 1 0 0 0,-1 1 0 0 0,0 1 0 0 0,0-1 0 0 0,0 1 0 0 0,0 0 0 0 0,1-1 0 0 0,0 1 0 0 0,1-2 0 0 0,-1 0 0 0 0,0-1 0 0 0,1-1 0 0 0,-1 1 0 0 0,1 1 0 0 0,-1-1 0 0 0,1 0 0 0 0,-1 0 0 0 0,0-1 0 0 0,1 0 0 0 0,0 2 0 0 0,1-1 0 0 0,0 0 0 0 0,0 1 0 0 0,-1-2 0 0 0,0 1 0 0 0,3-1 0 0 0,4 0 0 0 0,6 0 0 0 0,3 0 0 0 0,4 1 0 0 0,3 1 0 0 0,0-1 0 0 0,0 0 0 0 0,0 0 0 0 0,-1 0 0 0 0,0 1 0 0 0,-2 0 0 0 0,-1-1 0 0 0,-1 0 0 0 0,-1-1 0 0 0,0 0 0 0 0,0 0 0 0 0,1 0 0 0 0,1 0 0 0 0,1 0 0 0 0,0 0 0 0 0,0 0 0 0 0,-1 0 0 0 0,-2 0 0 0 0,1 0 0 0 0,-1 0 0 0 0,1 0 0 0 0,0 0 0 0 0,-1 0 0 0 0,1 0 0 0 0,-2 0 0 0 0,0 0 0 0 0,-2 0 0 0 0,1 0 0 0 0,1 0 0 0 0,-1 0 0 0 0,0 0 0 0 0,1 0 0 0 0,0 0 0 0 0,1 0 0 0 0,1 0 0 0 0,1 0 0 0 0,-1 0 0 0 0,0 0 0 0 0,-1 0 0 0 0,-2 0 0 0 0,0 0 0 0 0,-2 0 0 0 0,0 0 0 0 0,0 0 0 0 0,0 0 0 0 0,-1 0 0 0 0,0 0 0 0 0,2 0 0 0 0,0 0 0 0 0,0 0 0 0 0,0 0 0 0 0,0 0 0 0 0,1 0 0 0 0,-1 0 0 0 0,0 0 0 0 0,-1 1 0 0 0,2 1 0 0 0,-1-1 0 0 0,0 0 0 0 0,0 0 0 0 0,-1 0 0 0 0,0-1 0 0 0,0 0 0 0 0,0 0 0 0 0,0 0 0 0 0,1 0 0 0 0,0 0 0 0 0,-1 1 0 0 0,-1 0 0 0 0,-1 1 0 0 0,1-1 0 0 0,0 0 0 0 0,1-1 0 0 0,1 0 0 0 0,1 1 0 0 0,0-1 0 0 0,0-1 0 0 0,-1 1 0 0 0,0 0 0 0 0,-1 0 0 0 0,0 0 0 0 0,0 0 0 0 0,0 0 0 0 0,-1 0 0 0 0,1 0 0 0 0,-1 0 0 0 0,1 0 0 0 0,-1 0 0 0 0,1 0 0 0 0,-1 0 0 0 0,1 0 0 0 0,0 0 0 0 0,-1 0 0 0 0,1 0 0 0 0,-1 0 0 0 0,1 0 0 0 0,0 0 0 0 0,-2-1 0 0 0,-1-1 0 0 0,-1-3 0 0 0,-2 0 0 0 0,0-1 0 0 0,-1 0 0 0 0,0-1 0 0 0,-1 0 0 0 0,1 0 0 0 0,0 0 0 0 0,-1 0 0 0 0,-1 1 0 0 0,-1 0 0 0 0,0 1 0 0 0,-2 1 0 0 0,-1 0 0 0 0,0 1 0 0 0,-1 0 0 0 0,0 1 0 0 0,-1 0 0 0 0,-1 0 0 0 0,-2 1 0 0 0,-1 0 0 0 0,-2 1 0 0 0,0 0 0 0 0,-3 0 0 0 0,-2 0 0 0 0,0 0 0 0 0,-1 0 0 0 0,2 0 0 0 0,1 0 0 0 0,2 0 0 0 0,-1 0 0 0 0,0 0 0 0 0,2 0 0 0 0,0 0 0 0 0,1 0 0 0 0,1 0 0 0 0,0 0 0 0 0,0 0 0 0 0,2 0 0 0 0,-1 0 0 0 0,1 0 0 0 0,0 0 0 0 0,-1 0 0 0 0,0 0 0 0 0,-1 1 0 0 0,1 1 0 0 0,0-1 0 0 0,0 0 0 0 0,2 0 0 0 0,0 0 0 0 0,-1 0 0 0 0,1 1 0 0 0,0-1 0 0 0,-1 1 0 0 0,1 0 0 0 0,-2 0 0 0 0,0 0 0 0 0,2-1 0 0 0,0-1 0 0 0,1 0 0 0 0,1 0 0 0 0,0 0 0 0 0,0 0 0 0 0,1 0 0 0 0,-1 0 0 0 0,1 0 0 0 0,-1 1 0 0 0,1 0 0 0 0,-1 1 0 0 0,1-1 0 0 0,-1 0 0 0 0,1-1 0 0 0,-1 1 0 0 0,0-1 0 0 0,2 1 0 0 0,0 0 0 0 0,0 1 0 0 0,0-1 0 0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12515 5150 16383 0 0,'3'0'0'0'0,"4"0"0"0"0,4 0 0 0 0,2 3 0 0 0,4 1 0 0 0,0-1 0 0 0,1 1 0 0 0,1-2 0 0 0,0-1 0 0 0,-4 3 0 0 0,-1 0 0 0 0,0 0 0 0 0,1-1 0 0 0,1-1 0 0 0,0-1 0 0 0,-2 0 0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13872 5150 16383 0 0,'3'0'0'0'0,"5"0"0"0"0,2 0 0 0 0,4 0 0 0 0,3 0 0 0 0,0 0 0 0 0,1 0 0 0 0,1 0 0 0 0,-1 0 0 0 0,1 0 0 0 0,-1 0 0 0 0,0 0 0 0 0,-3 0 0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6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12557 5766 16383 0 0,'0'0'0'0'0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6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12557 7613 16383 0 0,'3'0'0'0'0,"4"0"0"0"0,4 0 0 0 0,2 0 0 0 0,4 0 0 0 0,0 0 0 0 0,1 0 0 0 0,1 0 0 0 0,0 0 0 0 0,-1 0 0 0 0,0 0 0 0 0,0 0 0 0 0,0 0 0 0 0,0 0 0 0 0,0 0 0 0 0,0 0 0 0 0,0 0 0 0 0,-1 0 0 0 0,1 0 0 0 0,0 0 0 0 0,0 0 0 0 0,-4 3 0 0 0,-3 1 0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79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2911 3778 16383 0 0,'0'0'0'0'0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0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2883 5752 16383 0 0,'0'0'0'0'0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1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3597 4870 16383 0 0,'0'0'0'0'0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2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3037 5528 16383 0 0,'0'0'0'0'0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3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3163 6801 16383 0 0,'0'0'0'0'0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13215 4254 16383 0 0,'0'0'0'0'0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2129 3305 16383 0 0,'1'0'0'0'0,"2"0"0"0"0,2 0 0 0 0,1 0 0 0 0,1 0 0 0 0,1 0 0 0 0,0 0 0 0 0,0 0 0 0 0,1 0 0 0 0,-1 0 0 0 0,0 0 0 0 0,0 0 0 0 0,0 0 0 0 0,0 0 0 0 0,0 0 0 0 0,-1 0 0 0 0,1 0 0 0 0,0 0 0 0 0,0 0 0 0 0,0 0 0 0 0,0 0 0 0 0,0 0 0 0 0,-1 0 0 0 0,1 0 0 0 0,0 0 0 0 0,0 0 0 0 0,0 0 0 0 0,0 0 0 0 0,0 0 0 0 0,-1 0 0 0 0,1 0 0 0 0,0 0 0 0 0,1 0 0 0 0,1 0 0 0 0,0 0 0 0 0,-1 0 0 0 0,0 0 0 0 0,-1 0 0 0 0,0-2 0 0 0,0 1 0 0 0,0-1 0 0 0,0 0 0 0 0,0 1 0 0 0,0 1 0 0 0,-1 0 0 0 0,1-1 0 0 0,0 1 0 0 0,0 0 0 0 0,0 1 0 0 0,0-1 0 0 0,0 0 0 0 0,-1 0 0 0 0,1 0 0 0 0,0 0 0 0 0,0 0 0 0 0,0 0 0 0 0,0 0 0 0 0,-3 0 0 0 0,-5 0 0 0 0,-6 0 0 0 0,-5 0 0 0 0,-3 0 0 0 0,-2 0 0 0 0,-2 0 0 0 0,3 0 0 0 0,1 0 0 0 0,2 0 0 0 0,1-2 0 0 0,1 1 0 0 0,0-1 0 0 0,1-1 0 0 0,-2 1 0 0 0,3-2 0 0 0,-2 0 0 0 0,1 2 0 0 0,0 0 0 0 0,0 0 0 0 0,0 2 0 0 0,1-1 0 0 0,0 1 0 0 0,0 1 0 0 0,1-1 0 0 0,-1 0 0 0 0,0 0 0 0 0,0 0 0 0 0,-1 0 0 0 0,-1 0 0 0 0,-1 0 0 0 0,0 0 0 0 0,1 0 0 0 0,0 0 0 0 0,1 0 0 0 0,0 0 0 0 0,1 0 0 0 0,0 0 0 0 0,0 0 0 0 0,1 0 0 0 0,-1 0 0 0 0,0 0 0 0 0,0 0 0 0 0,1 0 0 0 0,-1 0 0 0 0,0 0 0 0 0,0 0 0 0 0,0 0 0 0 0,0 0 0 0 0,0 0 0 0 0,1 0 0 0 0,-1 0 0 0 0,0 0 0 0 0,0 0 0 0 0,0 0 0 0 0,0 2 0 0 0,0-1 0 0 0,2 1 0 0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5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13592 4772 16383 0 0,'0'0'0'0'0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6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13886 7305 16383 0 0,'0'0'0'0'0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6:42.089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4353 4996 16383 0 0,'0'3'0'0'0,"3"1"0"0"0,4 3 0 0 0,4 0 0 0 0,0 2 0 0 0,1-1 0 0 0,2-1 0 0 0,-2 1 0 0 0,0-1 0 0 0,-1 1 0 0 0,-1 0 0 0 0,2-2 0 0 0,2 1 0 0 0,1-1 0 0 0,1 0 0 0 0,2-3 0 0 0,-1-1 0 0 0,1-1 0 0 0,0 0 0 0 0,1-1 0 0 0,-1-1 0 0 0,-3 1 0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6:42.091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5235 7015 16383 0 0,'3'0'0'0'0,"4"0"0"0"0,7 0 0 0 0,4 0 0 0 0,5 0 0 0 0,2 0 0 0 0,2-3 0 0 0,3-1 0 0 0,-1 1 0 0 0,1-1 0 0 0,-1 2 0 0 0,-4 1 0 0 0,-2 0 0 0 0,-2 1 0 0 0,-5 3 0 0 0,-2 1 0 0 0,0 0 0 0 0,-3-1 0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6:42.093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2785 8271 16383 0 0,'3'0'0'0'0,"4"0"0"0"0,4 0 0 0 0,3 0 0 0 0,2 0 0 0 0,2 0 0 0 0,0 0 0 0 0,1 0 0 0 0,-1 0 0 0 0,1 0 0 0 0,-1 0 0 0 0,0 0 0 0 0,0 0 0 0 0,0 0 0 0 0,0 0 0 0 0,-1 0 0 0 0,-2 0 0 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6:42.095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16462 4884 16383 0 0,'3'0'0'0'0,"4"0"0"0"0,4 0 0 0 0,3 0 0 0 0,2 0 0 0 0,2 0 0 0 0,0 0 0 0 0,1 0 0 0 0,-1 0 0 0 0,1 0 0 0 0,-1 0 0 0 0,0 0 0 0 0,0 0 0 0 0,0 0 0 0 0,0 0 0 0 0,0 0 0 0 0,-4 3 0 0 0,0 1 0 0 0,-3-1 0 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8:28.124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3471 2854 16383 0 0,'3'0'0'0'0,"4"0"0"0"0,4 0 0 0 0,3 0 0 0 0,2 0 0 0 0,2 0 0 0 0,0 0 0 0 0,1 0 0 0 0,-1 0 0 0 0,1 0 0 0 0,-1 0 0 0 0,0 0 0 0 0,-3 0 0 0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8:28.126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3821 7165 16383 0 0,'3'0'0'0'0,"4"0"0"0"0,4 0 0 0 0,3 0 0 0 0,2 0 0 0 0,2 0 0 0 0,0 0 0 0 0,1 0 0 0 0,-1 0 0 0 0,1 0 0 0 0,-1 0 0 0 0,0 0 0 0 0,0 0 0 0 0,0 0 0 0 0,0 0 0 0 0,-4 0 0 0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8:28.128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16953 5752 16383 0 0,'3'0'0'0'0,"4"0"0"0"0,4 0 0 0 0,3 0 0 0 0,2 0 0 0 0,2 0 0 0 0,0 0 0 0 0,0 0 0 0 0,1 0 0 0 0,-1 0 0 0 0,1 0 0 0 0,-1 0 0 0 0,0 0 0 0 0,0 0 0 0 0,-7 0 0 0 0,-7 0 0 0 0,-8 0 0 0 0,-6 0 0 0 0,-5 0 0 0 0,-2 0 0 0 0,-2 0 0 0 0,0 0 0 0 0,0 0 0 0 0,-1 0 0 0 0,2 0 0 0 0,-1 0 0 0 0,1 0 0 0 0,0 0 0 0 0,0 0 0 0 0,1 0 0 0 0,-1 0 0 0 0,0 0 0 0 0,1 0 0 0 0,2 0 0 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27:40.7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4493 5423 16383 0 0,'0'-1'0'0'0,"2"-1"0"0"0,1 0 0 0 0,3 0 0 0 0,1 1 0 0 0,2 0 0 0 0,5 1 0 0 0,4 0 0 0 0,1 0 0 0 0,1 0 0 0 0,2-2 0 0 0,4 0 0 0 0,-1 1 0 0 0,0-1 0 0 0,-2 1 0 0 0,-2-1 0 0 0,-3 0 0 0 0,-3-1 0 0 0,-2 2 0 0 0,-1 0 0 0 0,1 0 0 0 0,1-1 0 0 0,1 0 0 0 0,0 1 0 0 0,0-1 0 0 0,1 1 0 0 0,0 0 0 0 0,1 0 0 0 0,-1-1 0 0 0,-2 0 0 0 0,-2 0 0 0 0,-1 1 0 0 0,-1 1 0 0 0,1-1 0 0 0,0 1 0 0 0,1 0 0 0 0,1 0 0 0 0,1 0 0 0 0,-1 0 0 0 0,0 1 0 0 0,0-1 0 0 0,0 0 0 0 0,0 0 0 0 0,0 0 0 0 0,0 0 0 0 0,-1 0 0 0 0,-1 0 0 0 0,0 0 0 0 0,-2 0 0 0 0,2 0 0 0 0,0 0 0 0 0,-1 0 0 0 0,1 0 0 0 0,0 0 0 0 0,0 0 0 0 0,0 0 0 0 0,0 0 0 0 0,-1 0 0 0 0,-1 0 0 0 0,1 0 0 0 0,-1 0 0 0 0,1 0 0 0 0,1 0 0 0 0,-1 0 0 0 0,1 0 0 0 0,0 1 0 0 0,1 1 0 0 0,-1 0 0 0 0,-1 0 0 0 0,0-1 0 0 0,0-1 0 0 0,-1 1 0 0 0,0-1 0 0 0,0 0 0 0 0,0 0 0 0 0,-1 0 0 0 0,1 0 0 0 0,0 0 0 0 0,0 0 0 0 0,0-1 0 0 0,0 1 0 0 0,0 0 0 0 0,-1 0 0 0 0,1 0 0 0 0,0 0 0 0 0,0 0 0 0 0,-1 2 0 0 0,-2 0 0 0 0,1 0 0 0 0,1-1 0 0 0,-2 2 0 0 0,0 0 0 0 0,-1-1 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5070 5639 16383 0 0,'3'0'0'0'0,"2"0"0"0"0,1 0 0 0 0,2 0 0 0 0,0 0 0 0 0,0 0 0 0 0,1 0 0 0 0,-1 0 0 0 0,0 0 0 0 0,0 0 0 0 0,0 0 0 0 0,0 0 0 0 0,0 0 0 0 0,0 0 0 0 0,1 0 0 0 0,2 0 0 0 0,1 0 0 0 0,-3 2 0 0 0,0-1 0 0 0,-2 1 0 0 0,1-1 0 0 0,-1 0 0 0 0,0 0 0 0 0,1-1 0 0 0,0 1 0 0 0,-1-1 0 0 0,1-1 0 0 0,0 1 0 0 0,0 0 0 0 0,0 0 0 0 0,-2 2 0 0 0,0-1 0 0 0,1 1 0 0 0,-1-1 0 0 0,1 0 0 0 0,0 0 0 0 0,1-1 0 0 0,0 0 0 0 0,-1 0 0 0 0,1 0 0 0 0,0 0 0 0 0,0 0 0 0 0,0 0 0 0 0,0 0 0 0 0,0 0 0 0 0,0 0 0 0 0,0 0 0 0 0,0 0 0 0 0,-1 0 0 0 0,1 0 0 0 0,0 0 0 0 0,0 0 0 0 0,0 0 0 0 0,0 0 0 0 0,0 0 0 0 0,0 0 0 0 0,-1 0 0 0 0,1 0 0 0 0,0 0 0 0 0,-3 0 0 0 0,-3 0 0 0 0,-4 0 0 0 0,-2 0 0 0 0,-1-1 0 0 0,-1-1 0 0 0,-1 0 0 0 0,0 1 0 0 0,-1 0 0 0 0,1 0 0 0 0,-1 1 0 0 0,-2 0 0 0 0,0 0 0 0 0,-1 0 0 0 0,0 0 0 0 0,-1 0 0 0 0,1 0 0 0 0,0 0 0 0 0,1 0 0 0 0,-1 0 0 0 0,1 0 0 0 0,-1 0 0 0 0,0-1 0 0 0,0-1 0 0 0,2 0 0 0 0,0 1 0 0 0,0 0 0 0 0,1 0 0 0 0,0 1 0 0 0,1 0 0 0 0,-1 0 0 0 0,0 0 0 0 0,0 0 0 0 0,1 0 0 0 0,-1 0 0 0 0,0 0 0 0 0,0 0 0 0 0,-1 0 0 0 0,-1 0 0 0 0,1 0 0 0 0,-1 0 0 0 0,2 0 0 0 0,-1 0 0 0 0,1 0 0 0 0,0 0 0 0 0,0 0 0 0 0,0 0 0 0 0,0 0 0 0 0,1 0 0 0 0,-1 0 0 0 0,0 0 0 0 0,0 0 0 0 0,0 0 0 0 0,0 0 0 0 0,1 0 0 0 0,-1 0 0 0 0,0 0 0 0 0,0 0 0 0 0,0 0 0 0 0,0 0 0 0 0,0 0 0 0 0,0 0 0 0 0,1 0 0 0 0,-1 0 0 0 0,0 0 0 0 0,0 0 0 0 0,0 0 0 0 0,2 0 0 0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27:40.7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3849 3069 16383 0 0,'2'0'0'0'0,"1"0"0"0"0,4 1 0 0 0,4 1 0 0 0,1 0 0 0 0,3 0 0 0 0,2-1 0 0 0,3 1 0 0 0,1 1 0 0 0,0-1 0 0 0,-1-1 0 0 0,0 0 0 0 0,-3 0 0 0 0,-2-1 0 0 0,-2 0 0 0 0,-1 0 0 0 0,0 0 0 0 0,-2 0 0 0 0,0 0 0 0 0,0 0 0 0 0,1 0 0 0 0,-1 0 0 0 0,3 0 0 0 0,-1 0 0 0 0,0 0 0 0 0,0 0 0 0 0,0 0 0 0 0,2 0 0 0 0,-2 0 0 0 0,0 0 0 0 0,-1 0 0 0 0,0 0 0 0 0,-2 0 0 0 0,0 0 0 0 0,0 0 0 0 0,0 0 0 0 0,0 0 0 0 0,1 0 0 0 0,1 1 0 0 0,1 1 0 0 0,0 0 0 0 0,2 0 0 0 0,-1-1 0 0 0,-1 0 0 0 0,-1-1 0 0 0,0 0 0 0 0,-2 0 0 0 0,1 0 0 0 0,-2 0 0 0 0,1 0 0 0 0,0 0 0 0 0,0 0 0 0 0,-1 0 0 0 0,1 0 0 0 0,0 0 0 0 0,0 0 0 0 0,0 0 0 0 0,0 0 0 0 0,0 0 0 0 0,-1 0 0 0 0,1 0 0 0 0,0 0 0 0 0,0 0 0 0 0,0 0 0 0 0,0 0 0 0 0,0 0 0 0 0,0 0 0 0 0,0 0 0 0 0,-1 0 0 0 0,1 0 0 0 0,0 0 0 0 0,0 0 0 0 0,0 0 0 0 0,0 0 0 0 0,0 0 0 0 0,0 0 0 0 0,0 0 0 0 0,-2 1 0 0 0,0 1 0 0 0,0 0 0 0 0,0 0 0 0 0,1-1 0 0 0,0-1 0 0 0,1 2 0 0 0,-1 0 0 0 0,0 2 0 0 0,-1-1 0 0 0,0 0 0 0 0,-1-1 0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27:40.7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4563 1914 16383 0 0,'2'0'0'0'0,"1"0"0"0"0,3 0 0 0 0,2 0 0 0 0,2 0 0 0 0,2 2 0 0 0,1 0 0 0 0,-1 0 0 0 0,3-1 0 0 0,1 0 0 0 0,1 0 0 0 0,0 0 0 0 0,-2-1 0 0 0,-3 0 0 0 0,0 0 0 0 0,-1 0 0 0 0,2-1 0 0 0,1 1 0 0 0,2 0 0 0 0,0 0 0 0 0,2 0 0 0 0,0 0 0 0 0,-2 0 0 0 0,0-1 0 0 0,-1-1 0 0 0,-2 0 0 0 0,-2 0 0 0 0,1 1 0 0 0,2 1 0 0 0,3-2 0 0 0,3 0 0 0 0,2 0 0 0 0,1-1 0 0 0,-3 0 0 0 0,-3 0 0 0 0,-2 1 0 0 0,1-1 0 0 0,-1 1 0 0 0,1 0 0 0 0,-1 0 0 0 0,1 1 0 0 0,-1 0 0 0 0,1 1 0 0 0,2 0 0 0 0,3 0 0 0 0,1 0 0 0 0,-1 0 0 0 0,-1-1 0 0 0,-2-1 0 0 0,-1 0 0 0 0,-2 1 0 0 0,0 0 0 0 0,0 0 0 0 0,0 1 0 0 0,1-1 0 0 0,3 1 0 0 0,0 1 0 0 0,-1-1 0 0 0,-1 0 0 0 0,-1 0 0 0 0,-1 0 0 0 0,-1 0 0 0 0,-2 0 0 0 0,0 0 0 0 0,2 0 0 0 0,-1 0 0 0 0,1 0 0 0 0,-1 0 0 0 0,-1 0 0 0 0,0 0 0 0 0,-2 0 0 0 0,0 0 0 0 0,0 1 0 0 0,1 1 0 0 0,0 0 0 0 0,-1 0 0 0 0,0-1 0 0 0,1 1 0 0 0,1 0 0 0 0,1 1 0 0 0,1-2 0 0 0,0 2 0 0 0,0-1 0 0 0,-1 0 0 0 0,1 0 0 0 0,-1-1 0 0 0,1 0 0 0 0,0 0 0 0 0,2 2 0 0 0,-1-2 0 0 0,-1 1 0 0 0,-1-1 0 0 0,0-1 0 0 0,0 1 0 0 0,0-1 0 0 0,-1 0 0 0 0,-1 0 0 0 0,1 0 0 0 0,0 0 0 0 0,1-1 0 0 0,0 1 0 0 0,-2 0 0 0 0,0 0 0 0 0,-2 0 0 0 0,2 0 0 0 0,0 0 0 0 0,0 0 0 0 0,-1 0 0 0 0,0 0 0 0 0,-1 0 0 0 0,1 0 0 0 0,-2 0 0 0 0,1 0 0 0 0,0 0 0 0 0,0 2 0 0 0,0 0 0 0 0,0 0 0 0 0,-1-1 0 0 0,0 2 0 0 0,-1 0 0 0 0,0-1 0 0 0,-2 0 0 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27:40.737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7629 1935 16383 0 0,'1'0'0'0'0,"3"0"0"0"0,3 0 0 0 0,6 3 0 0 0,5 1 0 0 0,2 0 0 0 0,-2-1 0 0 0,1-1 0 0 0,-3 0 0 0 0,-2-2 0 0 0,-2 1 0 0 0,0-1 0 0 0,1-1 0 0 0,2 1 0 0 0,0 0 0 0 0,0 0 0 0 0,1 0 0 0 0,-1 0 0 0 0,2 0 0 0 0,0 0 0 0 0,-1 0 0 0 0,-1 0 0 0 0,0 0 0 0 0,-1 0 0 0 0,1 0 0 0 0,0 0 0 0 0,2 0 0 0 0,0 0 0 0 0,-1 0 0 0 0,-2 0 0 0 0,-2 0 0 0 0,-1 0 0 0 0,-1 0 0 0 0,-1 0 0 0 0,0 0 0 0 0,1 0 0 0 0,2 0 0 0 0,1 0 0 0 0,0 0 0 0 0,1 0 0 0 0,0 0 0 0 0,-1 0 0 0 0,0 0 0 0 0,-1 0 0 0 0,2 0 0 0 0,0 0 0 0 0,-2 0 0 0 0,1 0 0 0 0,1 0 0 0 0,0 0 0 0 0,0 0 0 0 0,0 0 0 0 0,-2 0 0 0 0,-1 0 0 0 0,1 0 0 0 0,1 0 0 0 0,2 0 0 0 0,-1 0 0 0 0,-1 0 0 0 0,1 0 0 0 0,-1 0 0 0 0,-1 0 0 0 0,-2 0 0 0 0,0 0 0 0 0,1 0 0 0 0,0 0 0 0 0,0 0 0 0 0,-1 0 0 0 0,0 0 0 0 0,1 0 0 0 0,0 0 0 0 0,2 0 0 0 0,-1 0 0 0 0,0 0 0 0 0,-1 0 0 0 0,1 0 0 0 0,-1 0 0 0 0,0 0 0 0 0,0 0 0 0 0,-1 0 0 0 0,-1 0 0 0 0,0 0 0 0 0,0 0 0 0 0,0 0 0 0 0,0-2 0 0 0,0 0 0 0 0,-1 0 0 0 0,1 1 0 0 0,0 0 0 0 0,0 0 0 0 0,0 1 0 0 0,0 0 0 0 0,0 0 0 0 0,0 0 0 0 0,-1 0 0 0 0,1 0 0 0 0,0 0 0 0 0,2 0 0 0 0,0 0 0 0 0,-1 0 0 0 0,1 0 0 0 0,-1 0 0 0 0,-1 0 0 0 0,1 0 0 0 0,-1 0 0 0 0,0 0 0 0 0,-1 0 0 0 0,1 0 0 0 0,0 0 0 0 0,0 0 0 0 0,0 0 0 0 0,0 0 0 0 0,-1 0 0 0 0,1 0 0 0 0,0 0 0 0 0,0 0 0 0 0,0 0 0 0 0,-2 0 0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27:40.73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6985 5895 16383 0 0,'1'0'0'0'0,"4"0"0"0"0,6 0 0 0 0,5-1 0 0 0,4-1 0 0 0,6 0 0 0 0,3-1 0 0 0,1-1 0 0 0,-4 2 0 0 0,-3-2 0 0 0,-4 1 0 0 0,-4 1 0 0 0,-2 0 0 0 0,-3 1 0 0 0,-1 0 0 0 0,1 1 0 0 0,1 0 0 0 0,3 0 0 0 0,1 0 0 0 0,0 0 0 0 0,-1 0 0 0 0,-1 0 0 0 0,-2 0 0 0 0,-1 0 0 0 0,-1 0 0 0 0,0 0 0 0 0,0 0 0 0 0,-1 0 0 0 0,3 0 0 0 0,-1 0 0 0 0,1 0 0 0 0,1 0 0 0 0,0 0 0 0 0,1 0 0 0 0,-1 0 0 0 0,2 0 0 0 0,-1 0 0 0 0,-1 0 0 0 0,0 0 0 0 0,-1 0 0 0 0,3 0 0 0 0,0 0 0 0 0,0 0 0 0 0,0 0 0 0 0,-2 0 0 0 0,0 0 0 0 0,2 0 0 0 0,-1 0 0 0 0,1 0 0 0 0,1 0 0 0 0,0 0 0 0 0,1 0 0 0 0,-1 0 0 0 0,1 0 0 0 0,0 2 0 0 0,-1 0 0 0 0,1 0 0 0 0,-2-1 0 0 0,0 1 0 0 0,-1-2 0 0 0,1 1 0 0 0,1-1 0 0 0,-1 1 0 0 0,-2 1 0 0 0,0 0 0 0 0,0-1 0 0 0,0 0 0 0 0,0 0 0 0 0,1-1 0 0 0,-1 1 0 0 0,0-1 0 0 0,0 0 0 0 0,1-1 0 0 0,1 1 0 0 0,0 0 0 0 0,1 0 0 0 0,-2 0 0 0 0,0 2 0 0 0,-2 0 0 0 0,0 0 0 0 0,-2-1 0 0 0,0 0 0 0 0,0 0 0 0 0,0-1 0 0 0,1 0 0 0 0,1 0 0 0 0,-1 0 0 0 0,1 0 0 0 0,-1 0 0 0 0,-1 0 0 0 0,0 0 0 0 0,0 0 0 0 0,0 0 0 0 0,0 0 0 0 0,0 0 0 0 0,0 0 0 0 0,0 0 0 0 0,-1 0 0 0 0,1 0 0 0 0,0 0 0 0 0,0 0 0 0 0,0 0 0 0 0,0 0 0 0 0,0 0 0 0 0,-2 0 0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27:40.7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4325 5847 16383 0 0,'0'-2'0'0'0,"3"0"0"0"0,3 0 0 0 0,3 1 0 0 0,3-2 0 0 0,4 0 0 0 0,2 1 0 0 0,3 1 0 0 0,2-1 0 0 0,2 0 0 0 0,3 0 0 0 0,1 0 0 0 0,-2-1 0 0 0,-3 0 0 0 0,-5 1 0 0 0,-3 0 0 0 0,-4 1 0 0 0,-1 0 0 0 0,0 1 0 0 0,-1 0 0 0 0,2 0 0 0 0,0 0 0 0 0,1 0 0 0 0,1 0 0 0 0,1 0 0 0 0,1-1 0 0 0,-1-1 0 0 0,-1 0 0 0 0,-2 0 0 0 0,1 1 0 0 0,-1 0 0 0 0,0 1 0 0 0,2 0 0 0 0,4 0 0 0 0,4 0 0 0 0,1-1 0 0 0,0-1 0 0 0,-2 0 0 0 0,0 0 0 0 0,-2 1 0 0 0,-3-1 0 0 0,-4 0 0 0 0,0 0 0 0 0,-1 0 0 0 0,0 1 0 0 0,0 0 0 0 0,2 1 0 0 0,3 0 0 0 0,1 0 0 0 0,5 0 0 0 0,0 0 0 0 0,3 0 0 0 0,1 0 0 0 0,0 1 0 0 0,0-1 0 0 0,-3 0 0 0 0,-3 0 0 0 0,-2 0 0 0 0,-2 0 0 0 0,-1 0 0 0 0,0 0 0 0 0,0 0 0 0 0,0 0 0 0 0,1 0 0 0 0,0 0 0 0 0,-1 0 0 0 0,-1 0 0 0 0,-1 0 0 0 0,-2 0 0 0 0,0 0 0 0 0,-2 0 0 0 0,0 0 0 0 0,0 0 0 0 0,-1 0 0 0 0,1 0 0 0 0,0 0 0 0 0,1 0 0 0 0,1 0 0 0 0,-1 0 0 0 0,1 0 0 0 0,-1 0 0 0 0,-1 0 0 0 0,1 0 0 0 0,-1 0 0 0 0,0 0 0 0 0,-1 0 0 0 0,1 0 0 0 0,0 0 0 0 0,0 0 0 0 0,0 0 0 0 0,0 0 0 0 0,0 0 0 0 0,-1 0 0 0 0,1 0 0 0 0,0 0 0 0 0,0 0 0 0 0,0 0 0 0 0,-2 0 0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27:40.7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6313 3055 16383 0 0,'1'0'0'0'0,"3"0"0"0"0,1 0 0 0 0,4 0 0 0 0,3 0 0 0 0,3 0 0 0 0,2 0 0 0 0,2 0 0 0 0,0 0 0 0 0,1 0 0 0 0,0 0 0 0 0,-1 0 0 0 0,-2 0 0 0 0,-1 0 0 0 0,0 0 0 0 0,1 0 0 0 0,-1 0 0 0 0,0 0 0 0 0,-1 0 0 0 0,4 0 0 0 0,1 0 0 0 0,1 0 0 0 0,-3 0 0 0 0,0 0 0 0 0,-2 0 0 0 0,-1 0 0 0 0,1 0 0 0 0,0 0 0 0 0,2 0 0 0 0,-1 0 0 0 0,-2 0 0 0 0,0 0 0 0 0,-1 0 0 0 0,-1 0 0 0 0,0 0 0 0 0,-1 0 0 0 0,1 0 0 0 0,-1 0 0 0 0,0 0 0 0 0,1 0 0 0 0,-1 0 0 0 0,-1 0 0 0 0,-1 0 0 0 0,-1 0 0 0 0,0 0 0 0 0,0 0 0 0 0,0 0 0 0 0,0 0 0 0 0,0 0 0 0 0,-1 0 0 0 0,1 0 0 0 0,0 0 0 0 0,0 0 0 0 0,0 0 0 0 0,0 0 0 0 0,0 0 0 0 0,-1 0 0 0 0,1 0 0 0 0,0 0 0 0 0,0 0 0 0 0,0 0 0 0 0,0 0 0 0 0,0 0 0 0 0,0 0 0 0 0,0 0 0 0 0,-1 0 0 0 0,1 0 0 0 0,0 0 0 0 0,0 0 0 0 0,0 0 0 0 0,0 0 0 0 0,-2 0 0 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27:40.7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6341 4385 16383 0 0,'1'0'0'0'0,"4"0"0"0"0,4 0 0 0 0,4 0 0 0 0,2 0 0 0 0,2 0 0 0 0,1 0 0 0 0,0 0 0 0 0,2 0 0 0 0,2 0 0 0 0,0 0 0 0 0,0 0 0 0 0,-1 0 0 0 0,-1 0 0 0 0,-2 0 0 0 0,1 0 0 0 0,-1 0 0 0 0,-1 0 0 0 0,-1 0 0 0 0,0 0 0 0 0,0 0 0 0 0,1 0 0 0 0,2 0 0 0 0,0 0 0 0 0,3 0 0 0 0,1 0 0 0 0,-1 0 0 0 0,-1 0 0 0 0,-1 0 0 0 0,0 0 0 0 0,-2 0 0 0 0,0 0 0 0 0,2 0 0 0 0,-2 0 0 0 0,1 0 0 0 0,0 0 0 0 0,0 0 0 0 0,-2 0 0 0 0,-2 0 0 0 0,1 0 0 0 0,1 0 0 0 0,1 1 0 0 0,2 1 0 0 0,-1 0 0 0 0,1 1 0 0 0,-1 0 0 0 0,-2 0 0 0 0,-2-1 0 0 0,-1-1 0 0 0,0 0 0 0 0,3-1 0 0 0,1 0 0 0 0,2 0 0 0 0,-1 0 0 0 0,0 0 0 0 0,-1 1 0 0 0,-2 1 0 0 0,-2 0 0 0 0,0 0 0 0 0,-1 0 0 0 0,0 1 0 0 0,1-1 0 0 0,1 1 0 0 0,-1 1 0 0 0,1-2 0 0 0,1 0 0 0 0,0-1 0 0 0,0 0 0 0 0,-3-1 0 0 0,0 0 0 0 0,-1 0 0 0 0,0 0 0 0 0,-1 0 0 0 0,1 0 0 0 0,-1-1 0 0 0,1 1 0 0 0,0 0 0 0 0,-1 0 0 0 0,1 0 0 0 0,-2 0 0 0 0,0 0 0 0 0,0 0 0 0 0,-1 0 0 0 0,0 0 0 0 0,0 0 0 0 0,0 0 0 0 0,-1 0 0 0 0,1 0 0 0 0,-2 0 0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27:40.74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9043 4385 16383 0 0,'1'0'0'0'0,"4"0"0"0"0,4 0 0 0 0,5 0 0 0 0,3 0 0 0 0,2 0 0 0 0,2 0 0 0 0,1 0 0 0 0,-1 0 0 0 0,-1 0 0 0 0,0 0 0 0 0,-3 0 0 0 0,-1 0 0 0 0,-1 0 0 0 0,-2 0 0 0 0,-1 0 0 0 0,2 0 0 0 0,0 0 0 0 0,1 0 0 0 0,-1 0 0 0 0,2 0 0 0 0,0 0 0 0 0,1 0 0 0 0,0 0 0 0 0,-1 0 0 0 0,0 0 0 0 0,-2 0 0 0 0,-1 0 0 0 0,-1 0 0 0 0,-2 0 0 0 0,1 0 0 0 0,1 0 0 0 0,2 0 0 0 0,2 0 0 0 0,2 0 0 0 0,1 0 0 0 0,1 0 0 0 0,-2 0 0 0 0,0 0 0 0 0,-2 0 0 0 0,0 0 0 0 0,-1 0 0 0 0,0 0 0 0 0,1 0 0 0 0,0 0 0 0 0,0 0 0 0 0,-1 0 0 0 0,-1 0 0 0 0,-1 0 0 0 0,-1 0 0 0 0,-2 0 0 0 0,-1 0 0 0 0,2 0 0 0 0,-1 0 0 0 0,3 0 0 0 0,-1 0 0 0 0,-1 0 0 0 0,0 0 0 0 0,0 0 0 0 0,-2 0 0 0 0,0 0 0 0 0,0 0 0 0 0,0 0 0 0 0,0 0 0 0 0,0 0 0 0 0,0 0 0 0 0,-1 0 0 0 0,1 0 0 0 0,0 0 0 0 0,0 0 0 0 0,-2 1 0 0 0,0 1 0 0 0,0 0 0 0 0,2 0 0 0 0,1-1 0 0 0,0 1 0 0 0,0 1 0 0 0,0-1 0 0 0,-1-1 0 0 0,1 0 0 0 0,-1 0 0 0 0,0-1 0 0 0,0 0 0 0 0,0 0 0 0 0,-1 0 0 0 0,1 0 0 0 0,0 0 0 0 0,0 0 0 0 0,0 0 0 0 0,0 0 0 0 0,0 0 0 0 0,0 0 0 0 0,-1 0 0 0 0,1 0 0 0 0,0 0 0 0 0,0 0 0 0 0,0 0 0 0 0,0 0 0 0 0,0 0 0 0 0,0 0 0 0 0,0 0 0 0 0,-2 0 0 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50:18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2668 2275 16383 0 0,'0'-4'0'0'0,"0"-5"0"0"0,-4-1 0 0 0,-5 1 0 0 0,-5 3 0 0 0,-8 1 0 0 0,-8 2 0 0 0,-2 2 0 0 0,0 1 0 0 0,-3 0 0 0 0,2 0 0 0 0,2 1 0 0 0,2-1 0 0 0,3 0 0 0 0,1 1 0 0 0,2-1 0 0 0,-4 0 0 0 0,0 0 0 0 0,-4 0 0 0 0,-8 0 0 0 0,-6 4 0 0 0,-2 5 0 0 0,3 1 0 0 0,5-1 0 0 0,5-3 0 0 0,4-1 0 0 0,4-2 0 0 0,3 2 0 0 0,0 0 0 0 0,1 4 0 0 0,1 0 0 0 0,-1 2 0 0 0,4 3 0 0 0,0 0 0 0 0,5 0 0 0 0,-1-1 0 0 0,3 0 0 0 0,-1-1 0 0 0,-2-3 0 0 0,1 0 0 0 0,-1 4 0 0 0,2 2 0 0 0,3 3 0 0 0,3 3 0 0 0,3 1 0 0 0,1 0 0 0 0,2 2 0 0 0,0-1 0 0 0,0 0 0 0 0,5 0 0 0 0,4-3 0 0 0,6-2 0 0 0,3-4 0 0 0,-1-1 0 0 0,-4 2 0 0 0,1-1 0 0 0,4-1 0 0 0,5-1 0 0 0,0 1 0 0 0,2-2 0 0 0,0-3 0 0 0,-1 1 0 0 0,0 0 0 0 0,-1-3 0 0 0,1-2 0 0 0,-1-1 0 0 0,-1-2 0 0 0,5 0 0 0 0,1-2 0 0 0,-1 1 0 0 0,0 0 0 0 0,-1-1 0 0 0,-2 1 0 0 0,4 0 0 0 0,4 0 0 0 0,1 0 0 0 0,2 0 0 0 0,-1 0 0 0 0,-2 0 0 0 0,-2 0 0 0 0,-4 0 0 0 0,-1 0 0 0 0,-1 0 0 0 0,-2 0 0 0 0,5 0 0 0 0,0 0 0 0 0,0 0 0 0 0,-1-4 0 0 0,0-1 0 0 0,-2-4 0 0 0,0 0 0 0 0,-5-3 0 0 0,-2 1 0 0 0,1 3 0 0 0,1-2 0 0 0,1 1 0 0 0,0 2 0 0 0,-2-1 0 0 0,-1-4 0 0 0,1 0 0 0 0,-3-1 0 0 0,0 1 0 0 0,-2-1 0 0 0,0 2 0 0 0,-2-1 0 0 0,-3-3 0 0 0,-3-3 0 0 0,-2-1 0 0 0,-2-2 0 0 0,0-1 0 0 0,-2-1 0 0 0,1-1 0 0 0,-1 1 0 0 0,-3 0 0 0 0,-2 0 0 0 0,-3 0 0 0 0,-4 0 0 0 0,-4 4 0 0 0,2 1 0 0 0,-2 4 0 0 0,-1 1 0 0 0,-1-2 0 0 0,2 2 0 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50:18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3562 3800 16383 0 0,'4'0'0'0'0,"-3"0"0"0"0,-9 0 0 0 0,-11 0 0 0 0,-10 0 0 0 0,-4 0 0 0 0,-4 0 0 0 0,1 0 0 0 0,1 0 0 0 0,5 0 0 0 0,2 0 0 0 0,2 0 0 0 0,2 0 0 0 0,1 0 0 0 0,1 0 0 0 0,0 0 0 0 0,-4 0 0 0 0,-2 0 0 0 0,-3 0 0 0 0,0 0 0 0 0,-4 3 0 0 0,2 3 0 0 0,1-2 0 0 0,4 0 0 0 0,1-1 0 0 0,2-1 0 0 0,2-1 0 0 0,0-1 0 0 0,1 0 0 0 0,-1 0 0 0 0,1 0 0 0 0,-4 0 0 0 0,-2 0 0 0 0,1-1 0 0 0,0 1 0 0 0,2 0 0 0 0,0-4 0 0 0,1-1 0 0 0,1 0 0 0 0,0 1 0 0 0,1-2 0 0 0,-1-1 0 0 0,1 1 0 0 0,-1 2 0 0 0,0 1 0 0 0,1 1 0 0 0,-1 2 0 0 0,0-1 0 0 0,1 2 0 0 0,-1-1 0 0 0,0 0 0 0 0,0 0 0 0 0,0 1 0 0 0,1-1 0 0 0,-5 0 0 0 0,-1 0 0 0 0,0 0 0 0 0,2 0 0 0 0,0 0 0 0 0,-2 0 0 0 0,-1 0 0 0 0,1 0 0 0 0,1 0 0 0 0,2 0 0 0 0,1 0 0 0 0,0 0 0 0 0,1 0 0 0 0,0 0 0 0 0,5 4 0 0 0,0 1 0 0 0,1 0 0 0 0,2 3 0 0 0,4 3 0 0 0,0 1 0 0 0,2 2 0 0 0,3 2 0 0 0,1 2 0 0 0,3 3 0 0 0,1 1 0 0 0,1 0 0 0 0,0 1 0 0 0,1 1 0 0 0,-1-1 0 0 0,1 0 0 0 0,-1 0 0 0 0,0 0 0 0 0,0 0 0 0 0,0 0 0 0 0,0-1 0 0 0,0 1 0 0 0,4-4 0 0 0,1-1 0 0 0,4-4 0 0 0,4-1 0 0 0,4 2 0 0 0,2-2 0 0 0,3-3 0 0 0,1-3 0 0 0,4-3 0 0 0,2-2 0 0 0,3-2 0 0 0,4 0 0 0 0,0 0 0 0 0,-2-1 0 0 0,0 0 0 0 0,3 1 0 0 0,3 0 0 0 0,-3-1 0 0 0,-2 1 0 0 0,-4 0 0 0 0,-3 0 0 0 0,-3 0 0 0 0,-2 0 0 0 0,0 0 0 0 0,3 0 0 0 0,1 0 0 0 0,0 0 0 0 0,-1 0 0 0 0,0 0 0 0 0,-2 0 0 0 0,0 0 0 0 0,-1 0 0 0 0,-1 0 0 0 0,1 0 0 0 0,0 0 0 0 0,-1 0 0 0 0,1 0 0 0 0,-1 0 0 0 0,1 0 0 0 0,0 0 0 0 0,0 0 0 0 0,-1 0 0 0 0,1 0 0 0 0,0 0 0 0 0,0 0 0 0 0,-1 0 0 0 0,1 0 0 0 0,0 0 0 0 0,4 0 0 0 0,0 4 0 0 0,1 2 0 0 0,-1-2 0 0 0,2 0 0 0 0,1-1 0 0 0,-1-1 0 0 0,-2-1 0 0 0,-2-1 0 0 0,0 0 0 0 0,2 0 0 0 0,1 0 0 0 0,3 0 0 0 0,1-1 0 0 0,-2 1 0 0 0,-2 0 0 0 0,-1 0 0 0 0,-3 0 0 0 0,0 0 0 0 0,-1 0 0 0 0,-1 0 0 0 0,1 0 0 0 0,-1 0 0 0 0,1 0 0 0 0,-1 0 0 0 0,-3-4 0 0 0,-5-5 0 0 0,-2-1 0 0 0,-2-2 0 0 0,-3-4 0 0 0,-2-3 0 0 0,-3-1 0 0 0,-1-2 0 0 0,-2-1 0 0 0,5 4 0 0 0,4 0 0 0 0,2 1 0 0 0,-2-1 0 0 0,3-2 0 0 0,-2 0 0 0 0,2-1 0 0 0,0 0 0 0 0,-3-1 0 0 0,-3 0 0 0 0,-1 0 0 0 0,-2 0 0 0 0,-2 0 0 0 0,-4 1 0 0 0,-5-1 0 0 0,-6 4 0 0 0,1 1 0 0 0,2 0 0 0 0,-1 3 0 0 0,-1 4 0 0 0,0 4 0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4353 4296 16383 0 0,'1'0'0'0'0,"3"0"0"0"0,0 0 0 0 0,3 0 0 0 0,0 0 0 0 0,0 0 0 0 0,2 0 0 0 0,-1 0 0 0 0,0 0 0 0 0,0 0 0 0 0,0 0 0 0 0,0 0 0 0 0,0 0 0 0 0,-1 1 0 0 0,-1 1 0 0 0,0-1 0 0 0,0 1 0 0 0,1-1 0 0 0,1-1 0 0 0,-1 1 0 0 0,1-1 0 0 0,0 0 0 0 0,0 0 0 0 0,0 0 0 0 0,0 1 0 0 0,-1 1 0 0 0,1-1 0 0 0,0 1 0 0 0,0-1 0 0 0,0-1 0 0 0,1 1 0 0 0,1-1 0 0 0,-1 0 0 0 0,1 0 0 0 0,-2 0 0 0 0,1 0 0 0 0,-1-1 0 0 0,0 1 0 0 0,0 0 0 0 0,0 0 0 0 0,0 0 0 0 0,1 0 0 0 0,0 0 0 0 0,2 0 0 0 0,0 0 0 0 0,1 0 0 0 0,0 0 0 0 0,0 0 0 0 0,0 0 0 0 0,-2 0 0 0 0,0 0 0 0 0,-1 0 0 0 0,0 2 0 0 0,-1 0 0 0 0,0-1 0 0 0,0 1 0 0 0,-1-1 0 0 0,1-1 0 0 0,-2 2 0 0 0,0 0 0 0 0,0-1 0 0 0,1 1 0 0 0,-2 0 0 0 0,0 0 0 0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50:18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3110 5362 16383 0 0,'-8'0'0'0'0,"-6"-4"0"0"0,-8-1 0 0 0,-9 0 0 0 0,-7-3 0 0 0,-4 0 0 0 0,-3 1 0 0 0,-1-1 0 0 0,-1-1 0 0 0,-1 3 0 0 0,5 1 0 0 0,6 2 0 0 0,5-2 0 0 0,4-1 0 0 0,3 1 0 0 0,1 1 0 0 0,2 2 0 0 0,-3-3 0 0 0,-2-1 0 0 0,-4 1 0 0 0,0 1 0 0 0,-3 1 0 0 0,1 2 0 0 0,-6-4 0 0 0,0 0 0 0 0,2 0 0 0 0,5 1 0 0 0,2 2 0 0 0,4 0 0 0 0,2 1 0 0 0,1 1 0 0 0,-3 0 0 0 0,-2 0 0 0 0,2 1 0 0 0,-1-1 0 0 0,2 0 0 0 0,1 0 0 0 0,1 0 0 0 0,-1 0 0 0 0,2 0 0 0 0,-1 0 0 0 0,1 0 0 0 0,-1 0 0 0 0,0 0 0 0 0,1 0 0 0 0,-1 0 0 0 0,0 0 0 0 0,1 0 0 0 0,-1 4 0 0 0,0 5 0 0 0,4 5 0 0 0,1 4 0 0 0,4 3 0 0 0,1-3 0 0 0,2 0 0 0 0,3 1 0 0 0,-1-3 0 0 0,1 0 0 0 0,2 1 0 0 0,2 1 0 0 0,-3 2 0 0 0,1 1 0 0 0,1 1 0 0 0,1 0 0 0 0,2 1 0 0 0,0 0 0 0 0,2 0 0 0 0,-1 0 0 0 0,2 0 0 0 0,-1 0 0 0 0,0 0 0 0 0,4-4 0 0 0,2-1 0 0 0,2-1 0 0 0,6-2 0 0 0,2-4 0 0 0,4 0 0 0 0,-2 2 0 0 0,-1-1 0 0 0,2 1 0 0 0,0-2 0 0 0,6 2 0 0 0,2-2 0 0 0,0-3 0 0 0,0-2 0 0 0,-2-3 0 0 0,0-1 0 0 0,3-2 0 0 0,0 0 0 0 0,0 0 0 0 0,-1-1 0 0 0,-2 1 0 0 0,-1-1 0 0 0,0 1 0 0 0,-1 0 0 0 0,0 0 0 0 0,-1 0 0 0 0,5 0 0 0 0,0 0 0 0 0,5 0 0 0 0,-1 0 0 0 0,0 0 0 0 0,-3 0 0 0 0,-1 0 0 0 0,-2 0 0 0 0,-2 0 0 0 0,0 0 0 0 0,0 0 0 0 0,-1 0 0 0 0,1 0 0 0 0,-1 0 0 0 0,0 0 0 0 0,1 0 0 0 0,0 0 0 0 0,-1 0 0 0 0,1 0 0 0 0,0 0 0 0 0,4 0 0 0 0,1 0 0 0 0,-1 0 0 0 0,0 0 0 0 0,-1 0 0 0 0,-2 0 0 0 0,0 0 0 0 0,3 0 0 0 0,1 0 0 0 0,-1 0 0 0 0,0 0 0 0 0,-2-4 0 0 0,-1-1 0 0 0,0 0 0 0 0,-1 1 0 0 0,0 1 0 0 0,-1-3 0 0 0,1 0 0 0 0,-1 1 0 0 0,1-3 0 0 0,0 0 0 0 0,-1-2 0 0 0,1-4 0 0 0,0 1 0 0 0,-1 3 0 0 0,-3-1 0 0 0,-5-3 0 0 0,-5-2 0 0 0,0 1 0 0 0,-2-1 0 0 0,-2-1 0 0 0,-1-2 0 0 0,-3-1 0 0 0,0-2 0 0 0,-1 0 0 0 0,0-1 0 0 0,0 0 0 0 0,-1 0 0 0 0,-3 0 0 0 0,-5 0 0 0 0,-5 0 0 0 0,-4 4 0 0 0,-3 5 0 0 0,-1 5 0 0 0,-2 4 0 0 0,0 3 0 0 0,1 2 0 0 0,3-3 0 0 0,2-1 0 0 0,3-4 0 0 0,2 0 0 0 0,1 0 0 0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50:18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17312 4337 16383 0 0,'-4'0'0'0'0,"-8"-4"0"0"0,-7-1 0 0 0,-4 0 0 0 0,-2 1 0 0 0,0 1 0 0 0,-4-3 0 0 0,-1 0 0 0 0,1 1 0 0 0,-2 1 0 0 0,3-3 0 0 0,0 1 0 0 0,0 0 0 0 0,1-2 0 0 0,2 0 0 0 0,0 2 0 0 0,2 1 0 0 0,-1 2 0 0 0,2 2 0 0 0,-1 0 0 0 0,1 1 0 0 0,-1 0 0 0 0,1 1 0 0 0,-1-1 0 0 0,0 0 0 0 0,1 0 0 0 0,-1 0 0 0 0,0 1 0 0 0,0-1 0 0 0,0 0 0 0 0,1 0 0 0 0,-1 0 0 0 0,0 0 0 0 0,0 0 0 0 0,1 3 0 0 0,-1 3 0 0 0,-4 2 0 0 0,-1 1 0 0 0,1 3 0 0 0,0-1 0 0 0,1-3 0 0 0,6 2 0 0 0,1-1 0 0 0,1 2 0 0 0,-1-1 0 0 0,3 1 0 0 0,1 0 0 0 0,-2-3 0 0 0,-1-2 0 0 0,2 1 0 0 0,0 4 0 0 0,-1 3 0 0 0,-2 0 0 0 0,3 1 0 0 0,0 2 0 0 0,2 2 0 0 0,1-2 0 0 0,1-1 0 0 0,4 2 0 0 0,-1-3 0 0 0,1 0 0 0 0,1 2 0 0 0,3 1 0 0 0,2 2 0 0 0,1 1 0 0 0,0 1 0 0 0,1 1 0 0 0,1 0 0 0 0,-1 0 0 0 0,4 0 0 0 0,6-4 0 0 0,4-1 0 0 0,4-4 0 0 0,2 0 0 0 0,3-3 0 0 0,0 1 0 0 0,1-2 0 0 0,0-2 0 0 0,-1 1 0 0 0,1-1 0 0 0,-1-2 0 0 0,0-2 0 0 0,0-1 0 0 0,-1-2 0 0 0,5 0 0 0 0,1-2 0 0 0,0 5 0 0 0,-2 1 0 0 0,0-1 0 0 0,-2 0 0 0 0,0-1 0 0 0,-1-2 0 0 0,0 0 0 0 0,-1-1 0 0 0,1 0 0 0 0,0 0 0 0 0,-1 0 0 0 0,5 0 0 0 0,0 0 0 0 0,1 0 0 0 0,-1 0 0 0 0,-2 0 0 0 0,0 0 0 0 0,-1 0 0 0 0,-1 0 0 0 0,-1 0 0 0 0,1 0 0 0 0,0 0 0 0 0,-1 0 0 0 0,1 0 0 0 0,-1 0 0 0 0,1 0 0 0 0,0 0 0 0 0,0 0 0 0 0,-1 0 0 0 0,1 0 0 0 0,0 0 0 0 0,0 0 0 0 0,-1 0 0 0 0,1 0 0 0 0,-4-4 0 0 0,-1-1 0 0 0,-4-4 0 0 0,-1 0 0 0 0,-2-3 0 0 0,1 1 0 0 0,6-1 0 0 0,0-3 0 0 0,1 1 0 0 0,1 3 0 0 0,-3 0 0 0 0,0-3 0 0 0,0-2 0 0 0,-2-3 0 0 0,-4-1 0 0 0,-4-2 0 0 0,1 3 0 0 0,-1 1 0 0 0,-1-1 0 0 0,-3 0 0 0 0,-1-1 0 0 0,-1-2 0 0 0,-1 0 0 0 0,-4 4 0 0 0,-1 0 0 0 0,-4 4 0 0 0,-1 0 0 0 0,3-1 0 0 0,1-2 0 0 0,-2 1 0 0 0,1 1 0 0 0,-3 2 0 0 0,-3-1 0 0 0,0-1 0 0 0,-1 2 0 0 0,2-2 0 0 0,-2 3 0 0 0,3-1 0 0 0,2 2 0 0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2129 3305 16383 0 0,'1'0'0'0'0,"2"0"0"0"0,2 0 0 0 0,1 0 0 0 0,1 0 0 0 0,1 0 0 0 0,0 0 0 0 0,0 0 0 0 0,1 0 0 0 0,-1 0 0 0 0,0 0 0 0 0,0 0 0 0 0,0 0 0 0 0,0 0 0 0 0,0 0 0 0 0,-1 0 0 0 0,1 0 0 0 0,0 0 0 0 0,0 0 0 0 0,0 0 0 0 0,0 0 0 0 0,0 0 0 0 0,-1 0 0 0 0,1 0 0 0 0,0 0 0 0 0,0 0 0 0 0,0 0 0 0 0,0 0 0 0 0,0 0 0 0 0,-1 0 0 0 0,1 0 0 0 0,0 0 0 0 0,1 0 0 0 0,1 0 0 0 0,0 0 0 0 0,-1 0 0 0 0,0 0 0 0 0,-1 0 0 0 0,0-2 0 0 0,0 1 0 0 0,0-1 0 0 0,0 0 0 0 0,0 1 0 0 0,0 1 0 0 0,-1 0 0 0 0,1-1 0 0 0,0 1 0 0 0,0 0 0 0 0,0 1 0 0 0,0-1 0 0 0,0 0 0 0 0,-1 0 0 0 0,1 0 0 0 0,0 0 0 0 0,0 0 0 0 0,0 0 0 0 0,0 0 0 0 0,-3 0 0 0 0,-5 0 0 0 0,-6 0 0 0 0,-5 0 0 0 0,-3 0 0 0 0,-2 0 0 0 0,-2 0 0 0 0,3 0 0 0 0,1 0 0 0 0,2 0 0 0 0,1-2 0 0 0,1 1 0 0 0,0-1 0 0 0,1-1 0 0 0,-2 1 0 0 0,3-2 0 0 0,-2 0 0 0 0,1 2 0 0 0,0 0 0 0 0,0 0 0 0 0,0 2 0 0 0,1-1 0 0 0,0 1 0 0 0,0 1 0 0 0,1-1 0 0 0,-1 0 0 0 0,0 0 0 0 0,0 0 0 0 0,-1 0 0 0 0,-1 0 0 0 0,-1 0 0 0 0,0 0 0 0 0,1 0 0 0 0,0 0 0 0 0,1 0 0 0 0,0 0 0 0 0,1 0 0 0 0,0 0 0 0 0,0 0 0 0 0,1 0 0 0 0,-1 0 0 0 0,0 0 0 0 0,0 0 0 0 0,1 0 0 0 0,-1 0 0 0 0,0 0 0 0 0,0 0 0 0 0,0 0 0 0 0,0 0 0 0 0,0 0 0 0 0,1 0 0 0 0,-1 0 0 0 0,0 0 0 0 0,0 0 0 0 0,0 0 0 0 0,0 2 0 0 0,0-1 0 0 0,2 1 0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5070 5639 16383 0 0,'3'0'0'0'0,"2"0"0"0"0,1 0 0 0 0,2 0 0 0 0,0 0 0 0 0,0 0 0 0 0,1 0 0 0 0,-1 0 0 0 0,0 0 0 0 0,0 0 0 0 0,0 0 0 0 0,0 0 0 0 0,0 0 0 0 0,0 0 0 0 0,1 0 0 0 0,2 0 0 0 0,1 0 0 0 0,-3 2 0 0 0,0-1 0 0 0,-2 1 0 0 0,1-1 0 0 0,-1 0 0 0 0,0 0 0 0 0,1-1 0 0 0,0 1 0 0 0,-1-1 0 0 0,1-1 0 0 0,0 1 0 0 0,0 0 0 0 0,0 0 0 0 0,-2 2 0 0 0,0-1 0 0 0,1 1 0 0 0,-1-1 0 0 0,1 0 0 0 0,0 0 0 0 0,1-1 0 0 0,0 0 0 0 0,-1 0 0 0 0,1 0 0 0 0,0 0 0 0 0,0 0 0 0 0,0 0 0 0 0,0 0 0 0 0,0 0 0 0 0,0 0 0 0 0,0 0 0 0 0,0 0 0 0 0,-1 0 0 0 0,1 0 0 0 0,0 0 0 0 0,0 0 0 0 0,0 0 0 0 0,0 0 0 0 0,0 0 0 0 0,0 0 0 0 0,-1 0 0 0 0,1 0 0 0 0,0 0 0 0 0,-3 0 0 0 0,-3 0 0 0 0,-4 0 0 0 0,-2 0 0 0 0,-1-1 0 0 0,-1-1 0 0 0,-1 0 0 0 0,0 1 0 0 0,-1 0 0 0 0,1 0 0 0 0,-1 1 0 0 0,-2 0 0 0 0,0 0 0 0 0,-1 0 0 0 0,0 0 0 0 0,-1 0 0 0 0,1 0 0 0 0,0 0 0 0 0,1 0 0 0 0,-1 0 0 0 0,1 0 0 0 0,-1 0 0 0 0,0-1 0 0 0,0-1 0 0 0,2 0 0 0 0,0 1 0 0 0,0 0 0 0 0,1 0 0 0 0,0 1 0 0 0,1 0 0 0 0,-1 0 0 0 0,0 0 0 0 0,0 0 0 0 0,1 0 0 0 0,-1 0 0 0 0,0 0 0 0 0,0 0 0 0 0,-1 0 0 0 0,-1 0 0 0 0,1 0 0 0 0,-1 0 0 0 0,2 0 0 0 0,-1 0 0 0 0,1 0 0 0 0,0 0 0 0 0,0 0 0 0 0,0 0 0 0 0,0 0 0 0 0,1 0 0 0 0,-1 0 0 0 0,0 0 0 0 0,0 0 0 0 0,0 0 0 0 0,0 0 0 0 0,1 0 0 0 0,-1 0 0 0 0,0 0 0 0 0,0 0 0 0 0,0 0 0 0 0,0 0 0 0 0,0 0 0 0 0,0 0 0 0 0,1 0 0 0 0,-1 0 0 0 0,0 0 0 0 0,0 0 0 0 0,0 0 0 0 0,2 0 0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4787 5794 16383 0 0,'3'0'0'0'0,"2"0"0"0"0,2 0 0 0 0,5 0 0 0 0,5 0 0 0 0,1 0 0 0 0,-1 0 0 0 0,-2 0 0 0 0,0 0 0 0 0,-3 0 0 0 0,0 0 0 0 0,-3 0 0 0 0,0 0 0 0 0,-1 0 0 0 0,0 0 0 0 0,0 0 0 0 0,-1 0 0 0 0,1 0 0 0 0,-1 0 0 0 0,1 0 0 0 0,0 0 0 0 0,0 0 0 0 0,0 0 0 0 0,0 0 0 0 0,-1 0 0 0 0,3 0 0 0 0,-1 0 0 0 0,1 0 0 0 0,-1 0 0 0 0,0 0 0 0 0,-1 0 0 0 0,1 0 0 0 0,-1 0 0 0 0,-1 0 0 0 0,1 0 0 0 0,0 0 0 0 0,0 0 0 0 0,0 0 0 0 0,-1 0 0 0 0,1 0 0 0 0,0 0 0 0 0,0 0 0 0 0,0 0 0 0 0,0 0 0 0 0,0 0 0 0 0,0 0 0 0 0,-1 0 0 0 0,1 0 0 0 0,0 0 0 0 0,0 0 0 0 0,0 0 0 0 0,0 0 0 0 0,0 0 0 0 0,-1 0 0 0 0,1 0 0 0 0,0 0 0 0 0,0 0 0 0 0,0 0 0 0 0,0 0 0 0 0,0 0 0 0 0,0 0 0 0 0,-2 0 0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4913 4339 16383 0 0,'0'-1'0'0'0,"1"-1"0"0"0,2 0 0 0 0,2 1 0 0 0,1 0 0 0 0,3 0 0 0 0,1 1 0 0 0,-1 0 0 0 0,2 0 0 0 0,0 0 0 0 0,0-1 0 0 0,-2-1 0 0 0,0 0 0 0 0,0 1 0 0 0,-1 0 0 0 0,0 1 0 0 0,0-1 0 0 0,0 1 0 0 0,-1 0 0 0 0,1 0 0 0 0,0 0 0 0 0,0 0 0 0 0,0 0 0 0 0,-1 0 0 0 0,1 0 0 0 0,0 0 0 0 0,0 0 0 0 0,0 0 0 0 0,0 2 0 0 0,1 0 0 0 0,1-1 0 0 0,-1 1 0 0 0,0-1 0 0 0,0-1 0 0 0,0 2 0 0 0,-1 0 0 0 0,0-1 0 0 0,0 1 0 0 0,0-1 0 0 0,-1-1 0 0 0,1 0 0 0 0,0 0 0 0 0,0 0 0 0 0,0 0 0 0 0,1 0 0 0 0,2 0 0 0 0,0 0 0 0 0,0 0 0 0 0,1 0 0 0 0,0 1 0 0 0,1 1 0 0 0,-2 0 0 0 0,-1-1 0 0 0,0 0 0 0 0,-2 0 0 0 0,1 1 0 0 0,-2-1 0 0 0,1 1 0 0 0,0-1 0 0 0,-1 0 0 0 0,1 0 0 0 0,0-1 0 0 0,0 0 0 0 0,0 0 0 0 0,-1 0 0 0 0,1 0 0 0 0,0 0 0 0 0,-1 1 0 0 0,-1 1 0 0 0,0 0 0 0 0,0-1 0 0 0,1 0 0 0 0,1 0 0 0 0,-1-1 0 0 0,1 0 0 0 0,0 0 0 0 0,0 0 0 0 0,0 0 0 0 0,0 0 0 0 0,0 0 0 0 0,-1 0 0 0 0,1 0 0 0 0,0 0 0 0 0,0 0 0 0 0,0 0 0 0 0,0 0 0 0 0,0 0 0 0 0,0 0 0 0 0,-1 0 0 0 0,1 0 0 0 0,-1 0 0 0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4773 7226 16383 0 0,'1'0'0'0'0,"2"0"0"0"0,2 0 0 0 0,1 0 0 0 0,2 0 0 0 0,-1 0 0 0 0,1 0 0 0 0,1 0 0 0 0,-1 0 0 0 0,0 0 0 0 0,0 0 0 0 0,0 0 0 0 0,0 0 0 0 0,0 0 0 0 0,0 0 0 0 0,0 0 0 0 0,0 0 0 0 0,-1 0 0 0 0,1 0 0 0 0,-1-1 0 0 0,-1-1 0 0 0,0 0 0 0 0,1 1 0 0 0,-1 0 0 0 0,2 0 0 0 0,-1 1 0 0 0,1-1 0 0 0,0-1 0 0 0,0 0 0 0 0,0 1 0 0 0,0 0 0 0 0,0 1 0 0 0,0-1 0 0 0,-1 1 0 0 0,3 0 0 0 0,-1 0 0 0 0,1-1 0 0 0,-1-1 0 0 0,0 1 0 0 0,-1-2 0 0 0,1 0 0 0 0,-1 1 0 0 0,-1 0 0 0 0,1 1 0 0 0,0 1 0 0 0,0-1 0 0 0,1 1 0 0 0,1 0 0 0 0,-1 0 0 0 0,0 1 0 0 0,0-3 0 0 0,1 1 0 0 0,0-1 0 0 0,1-1 0 0 0,0 1 0 0 0,0-1 0 0 0,-2 2 0 0 0,0-1 0 0 0,0 2 0 0 0,-1 0 0 0 0,0-1 0 0 0,0 2 0 0 0,0-1 0 0 0,-1 0 0 0 0,1 0 0 0 0,0 0 0 0 0,0 0 0 0 0,-1 0 0 0 0,1 0 0 0 0,0 0 0 0 0,0 0 0 0 0,0 0 0 0 0,0 0 0 0 0,0 0 0 0 0,0 0 0 0 0,-1 0 0 0 0,1 0 0 0 0,0 0 0 0 0,0 0 0 0 0,0 0 0 0 0,0 1 0 0 0,0 1 0 0 0,-1 0 0 0 0,1-1 0 0 0,0 0 0 0 0,-1 1 0 0 0,-1 0 0 0 0,0 0 0 0 0,-1 1 0 0 0,0-1 0 0 0,1 1 0 0 0,0-2 0 0 0,1 0 0 0 0,-1 1 0 0 0,0 0 0 0 0,0 0 0 0 0,0-1 0 0 0,1 0 0 0 0,1 0 0 0 0,-1 0 0 0 0,1 1 0 0 0,0 0 0 0 0,-1-1 0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1063 4562 16383 0 0,'2'0'0'0'0,"2"0"0"0"0,4 0 0 0 0,2 0 0 0 0,1 0 0 0 0,2 0 0 0 0,1 0 0 0 0,-2 0 0 0 0,0 0 0 0 0,0 0 0 0 0,-2 0 0 0 0,0 0 0 0 0,-1 0 0 0 0,-1 0 0 0 0,0 0 0 0 0,0 1 0 0 0,0 1 0 0 0,-1-1 0 0 0,1 1 0 0 0,0-1 0 0 0,0-1 0 0 0,-1 1 0 0 0,1-1 0 0 0,0 0 0 0 0,0 0 0 0 0,0 0 0 0 0,0 0 0 0 0,0 0 0 0 0,0 0 0 0 0,1 0 0 0 0,0-1 0 0 0,2 1 0 0 0,2 0 0 0 0,0 0 0 0 0,1 0 0 0 0,-2 0 0 0 0,-1 0 0 0 0,-1 0 0 0 0,-2 0 0 0 0,1 1 0 0 0,0-1 0 0 0,2 0 0 0 0,0 0 0 0 0,1 0 0 0 0,0 0 0 0 0,-1 0 0 0 0,-1 0 0 0 0,-1 0 0 0 0,0 0 0 0 0,-1 0 0 0 0,0 0 0 0 0,-1 0 0 0 0,1 0 0 0 0,0 0 0 0 0,1 0 0 0 0,0 0 0 0 0,2 0 0 0 0,0 0 0 0 0,0 0 0 0 0,-2 0 0 0 0,1 0 0 0 0,-2 0 0 0 0,0 0 0 0 0,0 0 0 0 0,0 0 0 0 0,0 0 0 0 0,0 0 0 0 0,-1 0 0 0 0,1 0 0 0 0,-1 1 0 0 0,-1 1 0 0 0,0-1 0 0 0,0 1 0 0 0,1-1 0 0 0,1-1 0 0 0,-1 1 0 0 0,-1 0 0 0 0,1 1 0 0 0,-1-1 0 0 0,0 1 0 0 0,1-1 0 0 0,1-1 0 0 0,1 0 0 0 0,0 1 0 0 0,1-1 0 0 0,-1 0 0 0 0,0-1 0 0 0,0 1 0 0 0,-1 0 0 0 0,0 0 0 0 0,1 0 0 0 0,1 0 0 0 0,-1 0 0 0 0,0 0 0 0 0,0 0 0 0 0,-1 0 0 0 0,1 0 0 0 0,-1 0 0 0 0,-1 0 0 0 0,1 0 0 0 0,0 0 0 0 0,0 0 0 0 0,0 0 0 0 0,0 0 0 0 0,-1 0 0 0 0,3 0 0 0 0,-1 0 0 0 0,1 0 0 0 0,-1 0 0 0 0,1 0 0 0 0,0 0 0 0 0,0 0 0 0 0,0 0 0 0 0,-1 0 0 0 0,-1 0 0 0 0,0 0 0 0 0,0 0 0 0 0,0 0 0 0 0,0 0 0 0 0,-1 0 0 0 0,1 0 0 0 0,0 0 0 0 0,0 0 0 0 0,0 0 0 0 0,-1 0 0 0 0,1 0 0 0 0,0 0 0 0 0,0 0 0 0 0,0 0 0 0 0,-2 0 0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881 4828 16383 0 0,'4'0'0'0'0,"4"0"0"0"0,2 3 0 0 0,2 2 0 0 0,3 0 0 0 0,2-2 0 0 0,2 0 0 0 0,2-1 0 0 0,0-1 0 0 0,1-1 0 0 0,-3-4 0 0 0,-2-1 0 0 0,0 0 0 0 0,1 2 0 0 0,1 0 0 0 0,-3 1 0 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1035 8061 16383 0 0,'4'0'0'0'0,"1"4"0"0"0,3 1 0 0 0,4-1 0 0 0,4 0 0 0 0,2-1 0 0 0,-1 2 0 0 0,0 1 0 0 0,0-1 0 0 0,1-1 0 0 0,-2 2 0 0 0,0 0 0 0 0,0-1 0 0 0,2-1 0 0 0,-3-1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5:38.6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16000 3498 16383 0 0,'4'0'0'0'0,"4"0"0"0"0,6 0 0 0 0,2 0 0 0 0,4 0 0 0 0,1 0 0 0 0,1 0 0 0 0,0 0 0 0 0,0 0 0 0 0,1 0 0 0 0,-1 0 0 0 0,-1 0 0 0 0,1 0 0 0 0,-1 0 0 0 0,-3 0 0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4787 5794 16383 0 0,'3'0'0'0'0,"2"0"0"0"0,2 0 0 0 0,5 0 0 0 0,5 0 0 0 0,1 0 0 0 0,-1 0 0 0 0,-2 0 0 0 0,0 0 0 0 0,-3 0 0 0 0,0 0 0 0 0,-3 0 0 0 0,0 0 0 0 0,-1 0 0 0 0,0 0 0 0 0,0 0 0 0 0,-1 0 0 0 0,1 0 0 0 0,-1 0 0 0 0,1 0 0 0 0,0 0 0 0 0,0 0 0 0 0,0 0 0 0 0,0 0 0 0 0,-1 0 0 0 0,3 0 0 0 0,-1 0 0 0 0,1 0 0 0 0,-1 0 0 0 0,0 0 0 0 0,-1 0 0 0 0,1 0 0 0 0,-1 0 0 0 0,-1 0 0 0 0,1 0 0 0 0,0 0 0 0 0,0 0 0 0 0,0 0 0 0 0,-1 0 0 0 0,1 0 0 0 0,0 0 0 0 0,0 0 0 0 0,0 0 0 0 0,0 0 0 0 0,0 0 0 0 0,0 0 0 0 0,-1 0 0 0 0,1 0 0 0 0,0 0 0 0 0,0 0 0 0 0,0 0 0 0 0,0 0 0 0 0,0 0 0 0 0,-1 0 0 0 0,1 0 0 0 0,0 0 0 0 0,0 0 0 0 0,0 0 0 0 0,0 0 0 0 0,0 0 0 0 0,0 0 0 0 0,-2 0 0 0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16000 3498 16383 0 0,'4'0'0'0'0,"4"0"0"0"0,6 0 0 0 0,2 0 0 0 0,4 0 0 0 0,1 0 0 0 0,1 0 0 0 0,0 0 0 0 0,0 0 0 0 0,1 0 0 0 0,-1 0 0 0 0,-1 0 0 0 0,1 0 0 0 0,-1 0 0 0 0,-3 0 0 0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16154 3960 16383 0 0,'4'0'0'0'0,"1"3"0"0"0,3 2 0 0 0,4 0 0 0 0,4-2 0 0 0,-1 4 0 0 0,0-1 0 0 0,2 0 0 0 0,1-2 0 0 0,2-2 0 0 0,0 0 0 0 0,1-1 0 0 0,1-1 0 0 0,-1 0 0 0 0,1-1 0 0 0,0 1 0 0 0,-1 0 0 0 0,-3 3 0 0 0,-1 2 0 0 0,0-1 0 0 0,0 0 0 0 0,2-1 0 0 0,1-2 0 0 0,0 0 0 0 0,-2 0 0 0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2281 5430 16383 0 0,'2'0'0'0'0,"1"0"0"0"0,4 0 0 0 0,4 0 0 0 0,2 0 0 0 0,4 0 0 0 0,1 0 0 0 0,-1 0 0 0 0,-3 0 0 0 0,-1 0 0 0 0,-2 1 0 0 0,-1 1 0 0 0,-1 2 0 0 0,-1-1 0 0 0,1 0 0 0 0,0 1 0 0 0,-1-1 0 0 0,1 0 0 0 0,-1-1 0 0 0,1-1 0 0 0,2 0 0 0 0,1-1 0 0 0,1 0 0 0 0,1 0 0 0 0,-1 0 0 0 0,0 0 0 0 0,-2-1 0 0 0,0 1 0 0 0,0 0 0 0 0,0 0 0 0 0,0 0 0 0 0,-1 0 0 0 0,0 0 0 0 0,0 0 0 0 0,-1 0 0 0 0,0 0 0 0 0,1 0 0 0 0,1 0 0 0 0,-1 0 0 0 0,1 0 0 0 0,-1 0 0 0 0,-1 0 0 0 0,1 0 0 0 0,-1 0 0 0 0,1 0 0 0 0,1 0 0 0 0,1 0 0 0 0,0 0 0 0 0,0 0 0 0 0,-1 0 0 0 0,0 0 0 0 0,-2 0 0 0 0,2 0 0 0 0,0 0 0 0 0,0 0 0 0 0,-1 0 0 0 0,0 0 0 0 0,-1 0 0 0 0,1 0 0 0 0,0 0 0 0 0,1 0 0 0 0,1 0 0 0 0,1 0 0 0 0,-2 0 0 0 0,0 0 0 0 0,0 0 0 0 0,-2 0 0 0 0,1 0 0 0 0,0 0 0 0 0,1 0 0 0 0,0 0 0 0 0,-1 0 0 0 0,0 0 0 0 0,-1 0 0 0 0,1 0 0 0 0,-1 0 0 0 0,-1 0 0 0 0,3 0 0 0 0,0 0 0 0 0,-1 0 0 0 0,1 0 0 0 0,-1 0 0 0 0,-1-1 0 0 0,0-1 0 0 0,0 0 0 0 0,0 0 0 0 0,0 1 0 0 0,0 0 0 0 0,0 1 0 0 0,0 0 0 0 0,-1 0 0 0 0,1 0 0 0 0,0 0 0 0 0,0 0 0 0 0,0 0 0 0 0,0 0 0 0 0,0 0 0 0 0,0 0 0 0 0,0 0 0 0 0,-1 0 0 0 0,0 0 0 0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3401 6693 16383 0 0,'2'0'0'0'0,"3"0"0"0"0,4 0 0 0 0,5 0 0 0 0,3 0 0 0 0,3 0 0 0 0,4-2 0 0 0,3 0 0 0 0,0 1 0 0 0,-4-1 0 0 0,-3-1 0 0 0,-5 1 0 0 0,-2-1 0 0 0,-3 2 0 0 0,-1 0 0 0 0,0 0 0 0 0,-1 1 0 0 0,0 0 0 0 0,2 0 0 0 0,0 0 0 0 0,1 0 0 0 0,-1 0 0 0 0,0 0 0 0 0,0 0 0 0 0,-1 0 0 0 0,0 0 0 0 0,0 0 0 0 0,0 0 0 0 0,0 0 0 0 0,1 0 0 0 0,1 0 0 0 0,-1 0 0 0 0,2 0 0 0 0,0 0 0 0 0,1 0 0 0 0,0 0 0 0 0,-1 0 0 0 0,-1 0 0 0 0,0 0 0 0 0,0 0 0 0 0,0 0 0 0 0,1 0 0 0 0,1 0 0 0 0,-2 0 0 0 0,0 0 0 0 0,0 0 0 0 0,0 0 0 0 0,0 0 0 0 0,0 0 0 0 0,-1 0 0 0 0,0 0 0 0 0,-1 0 0 0 0,1 0 0 0 0,-2 0 0 0 0,1 0 0 0 0,0 0 0 0 0,0 0 0 0 0,0 0 0 0 0,0 0 0 0 0,1 2 0 0 0,1 0 0 0 0,1 0 0 0 0,2-1 0 0 0,0 0 0 0 0,-1 0 0 0 0,-1-1 0 0 0,-1 0 0 0 0,-1 0 0 0 0,1 0 0 0 0,-1 0 0 0 0,1 0 0 0 0,1 0 0 0 0,0 0 0 0 0,-1 0 0 0 0,0 0 0 0 0,-1 0 0 0 0,-1 0 0 0 0,0 0 0 0 0,0 0 0 0 0,0 0 0 0 0,0 0 0 0 0,0 0 0 0 0,-2 2 0 0 0,0 0 0 0 0,0 0 0 0 0,0-1 0 0 0,1 0 0 0 0,0 0 0 0 0,1-1 0 0 0,-1 0 0 0 0,1 0 0 0 0,0 0 0 0 0,0 0 0 0 0,0 0 0 0 0,0 0 0 0 0,0 0 0 0 0,0 0 0 0 0,0 0 0 0 0,0 0 0 0 0,0 0 0 0 0,0 0 0 0 0,-1 0 0 0 0,1 0 0 0 0,0 0 0 0 0,0 0 0 0 0,0 0 0 0 0,1 0 0 0 0,1 1 0 0 0,0 2 0 0 0,0 0 0 0 0,-1 0 0 0 0,-1 1 0 0 0,0-2 0 0 0,0-1 0 0 0,0 0 0 0 0,0-1 0 0 0,-2 0 0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39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7747 2522 16383 0 0,'2'0'0'0'0,"0"0"0"0"0,2 0 0 0 0,1 0 0 0 0,1 0 0 0 0,1 0 0 0 0,0 0 0 0 0,0 0 0 0 0,0 0 0 0 0,-1 0 0 0 0,1 0 0 0 0,0 0 0 0 0,0 0 0 0 0,-1 0 0 0 0,1-1 0 0 0,-1 0 0 0 0,2-2 0 0 0,0 1 0 0 0,1-2 0 0 0,1 1 0 0 0,-1-1 0 0 0,-1 1 0 0 0,0 1 0 0 0,-1 0 0 0 0,-1 0 0 0 0,-1 0 0 0 0,0 0 0 0 0,-2 1 0 0 0,-3 0 0 0 0,-2 1 0 0 0,-2 0 0 0 0,-1 0 0 0 0,-2 0 0 0 0,0 0 0 0 0,0 0 0 0 0,0 0 0 0 0,-1 0 0 0 0,-1 0 0 0 0,1 0 0 0 0,0 0 0 0 0,1 0 0 0 0,0 0 0 0 0,0 0 0 0 0,0 1 0 0 0,0 1 0 0 0,1-1 0 0 0,-1 0 0 0 0,1 0 0 0 0,-2 0 0 0 0,0-1 0 0 0,0 0 0 0 0,0 0 0 0 0,1 0 0 0 0,0 0 0 0 0,0 1 0 0 0,0 1 0 0 0,1-1 0 0 0,-1 0 0 0 0,0 0 0 0 0,1-1 0 0 0,-1 1 0 0 0,1-1 0 0 0,0 1 0 0 0,1 0 0 0 0,0 1 0 0 0,-1-1 0 0 0,1 0 0 0 0,-1-1 0 0 0,-1 0 0 0 0,2 2 0 0 0,2-1 0 0 0,3 2 0 0 0,3-1 0 0 0,2 0 0 0 0,3 1 0 0 0,0 0 0 0 0,1 0 0 0 0,0 0 0 0 0,2-1 0 0 0,0 0 0 0 0,1-1 0 0 0,-1-1 0 0 0,2 0 0 0 0,-1 0 0 0 0,0 0 0 0 0,0 0 0 0 0,1 0 0 0 0,-2 0 0 0 0,0 0 0 0 0,-2 0 0 0 0,0 0 0 0 0,0 0 0 0 0,0 0 0 0 0,0 0 0 0 0,1 0 0 0 0,-1 0 0 0 0,0 0 0 0 0,-1 0 0 0 0,1 0 0 0 0,0 0 0 0 0,-1 0 0 0 0,0 0 0 0 0,-1 0 0 0 0,0 0 0 0 0,0 0 0 0 0,-1 0 0 0 0,2 0 0 0 0,0 0 0 0 0,0 0 0 0 0,1 0 0 0 0,0 0 0 0 0,-1-2 0 0 0,0 1 0 0 0,0 0 0 0 0,-1-1 0 0 0,0 2 0 0 0,0-1 0 0 0,-1 0 0 0 0,1-1 0 0 0,-1 0 0 0 0,1-1 0 0 0,-1 1 0 0 0,1 0 0 0 0,-1 1 0 0 0,1 1 0 0 0,0-1 0 0 0,-1 0 0 0 0,1 0 0 0 0,-1-1 0 0 0,1 1 0 0 0,1 1 0 0 0,0-1 0 0 0,0 1 0 0 0,0 0 0 0 0,-1 0 0 0 0,0 0 0 0 0,0 0 0 0 0,0 0 0 0 0,-1 0 0 0 0,1 0 0 0 0,0 0 0 0 0,-1 0 0 0 0,2 0 0 0 0,0 0 0 0 0,1 0 0 0 0,0 0 0 0 0,0 0 0 0 0,1 0 0 0 0,-1 0 0 0 0,1 0 0 0 0,-1 0 0 0 0,0 0 0 0 0,0 0 0 0 0,2 0 0 0 0,0 0 0 0 0,0 0 0 0 0,0 0 0 0 0,-1 0 0 0 0,0 0 0 0 0,-1 0 0 0 0,-1 1 0 0 0,1 1 0 0 0,0-1 0 0 0,1 0 0 0 0,1 0 0 0 0,0 0 0 0 0,-1-1 0 0 0,0 0 0 0 0,-2 1 0 0 0,-1 1 0 0 0,1 0 0 0 0,0 1 0 0 0,1-1 0 0 0,0 0 0 0 0,0-1 0 0 0,-1 0 0 0 0,0 1 0 0 0,-1 0 0 0 0,0-1 0 0 0,-1-1 0 0 0,1 1 0 0 0,0-1 0 0 0,-1 1 0 0 0,1 1 0 0 0,-1-1 0 0 0,1 0 0 0 0,-1 0 0 0 0,1-1 0 0 0,0 0 0 0 0,-1 0 0 0 0,1 0 0 0 0,-1 0 0 0 0,1 0 0 0 0,0 0 0 0 0,-1 0 0 0 0,1 0 0 0 0,-1 0 0 0 0,1 0 0 0 0,-1-1 0 0 0,-1 0 0 0 0,0-1 0 0 0,0 1 0 0 0,1-1 0 0 0,0 0 0 0 0,1 0 0 0 0,-2 0 0 0 0,0 0 0 0 0,0 0 0 0 0,0-1 0 0 0,-1 1 0 0 0,0-1 0 0 0,-2 0 0 0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9120 4226 16383 0 0,'0'1'0'0'0,"-1"0"0"0"0,-2 1 0 0 0,-1-1 0 0 0,-1 0 0 0 0,-1-1 0 0 0,0 2 0 0 0,-1-1 0 0 0,0 1 0 0 0,0-1 0 0 0,0-1 0 0 0,0 1 0 0 0,1-1 0 0 0,-1 0 0 0 0,1 1 0 0 0,1 1 0 0 0,0-1 0 0 0,0 0 0 0 0,-1 0 0 0 0,0-1 0 0 0,-1 1 0 0 0,1-1 0 0 0,-1 0 0 0 0,1 0 0 0 0,-1 0 0 0 0,1 1 0 0 0,1 0 0 0 0,0 1 0 0 0,0-1 0 0 0,-1 0 0 0 0,0-1 0 0 0,-1 0 0 0 0,1 0 0 0 0,-1 0 0 0 0,0 0 0 0 0,1 0 0 0 0,-1 0 0 0 0,0 0 0 0 0,1 0 0 0 0,-1 0 0 0 0,1 0 0 0 0,1 0 0 0 0,4 0 0 0 0,5 1 0 0 0,5 1 0 0 0,3-1 0 0 0,3 0 0 0 0,2 1 0 0 0,-2 0 0 0 0,-1 0 0 0 0,-1-1 0 0 0,-1 0 0 0 0,-1-1 0 0 0,-1 1 0 0 0,0-1 0 0 0,-2 0 0 0 0,0 0 0 0 0,0 0 0 0 0,-2-1 0 0 0,1 1 0 0 0,0 0 0 0 0,-1 0 0 0 0,2 0 0 0 0,0 0 0 0 0,1 0 0 0 0,1 0 0 0 0,0 0 0 0 0,0 0 0 0 0,-1 0 0 0 0,-1 0 0 0 0,-1 0 0 0 0,0 0 0 0 0,0 0 0 0 0,-1 0 0 0 0,1 0 0 0 0,0-1 0 0 0,3 0 0 0 0,0-1 0 0 0,2 1 0 0 0,0-1 0 0 0,0 0 0 0 0,0 0 0 0 0,-1 0 0 0 0,0 0 0 0 0,-1 0 0 0 0,-1 1 0 0 0,1-1 0 0 0,-1 0 0 0 0,0 0 0 0 0,1 1 0 0 0,-2 0 0 0 0,0 1 0 0 0,0 0 0 0 0,-1-1 0 0 0,0 2 0 0 0,0-1 0 0 0,1-1 0 0 0,0-1 0 0 0,0 1 0 0 0,-1 0 0 0 0,0 0 0 0 0,0 0 0 0 0,0 1 0 0 0,0 0 0 0 0,-1 0 0 0 0,1 0 0 0 0,-1 0 0 0 0,1 0 0 0 0,-1 0 0 0 0,1 0 0 0 0,0 0 0 0 0,-1 0 0 0 0,1 0 0 0 0,-1 0 0 0 0,1 0 0 0 0,0 0 0 0 0,-1 0 0 0 0,1 0 0 0 0,0 0 0 0 0,-1 0 0 0 0,2 0 0 0 0,0 0 0 0 0,0 0 0 0 0,0 1 0 0 0,-1 1 0 0 0,1-1 0 0 0,1 0 0 0 0,-1 0 0 0 0,0 0 0 0 0,-1-1 0 0 0,0 0 0 0 0,0 0 0 0 0,0 0 0 0 0,-1 0 0 0 0,1 1 0 0 0,-1 1 0 0 0,1-1 0 0 0,1 0 0 0 0,0 0 0 0 0,0-1 0 0 0,-1 1 0 0 0,1-1 0 0 0,-1 0 0 0 0,0 0 0 0 0,0 1 0 0 0,-1 0 0 0 0,1 1 0 0 0,-1 0 0 0 0,2 0 0 0 0,0 0 0 0 0,0-1 0 0 0,0 0 0 0 0,-1 0 0 0 0,0-1 0 0 0,0 0 0 0 0,0 0 0 0 0,0 1 0 0 0,-1 1 0 0 0,1-1 0 0 0,-1 0 0 0 0,1 0 0 0 0,-1-1 0 0 0,1 1 0 0 0,0-1 0 0 0,-1 0 0 0 0,1 0 0 0 0,-1 0 0 0 0,1-1 0 0 0,0 1 0 0 0,-1 0 0 0 0,1 0 0 0 0,0 0 0 0 0,-1 0 0 0 0,1 0 0 0 0,-2-1 0 0 0,-1 0 0 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8245 5994 16383 0 0,'1'0'0'0'0,"2"0"0"0"0,1 0 0 0 0,2 0 0 0 0,3 0 0 0 0,1 0 0 0 0,3 0 0 0 0,2 0 0 0 0,0 0 0 0 0,-2-2 0 0 0,-1 1 0 0 0,-4-1 0 0 0,-5 1 0 0 0,-3 1 0 0 0,-4-1 0 0 0,-1 1 0 0 0,-2 0 0 0 0,-1 0 0 0 0,1 0 0 0 0,0 0 0 0 0,-1 0 0 0 0,2 1 0 0 0,1 1 0 0 0,1 0 0 0 0,0 1 0 0 0,-1-1 0 0 0,0 0 0 0 0,1 0 0 0 0,3 0 0 0 0,4 0 0 0 0,7-1 0 0 0,5 0 0 0 0,4-1 0 0 0,1 0 0 0 0,0 0 0 0 0,-1 0 0 0 0,-3 0 0 0 0,0 0 0 0 0,-1 0 0 0 0,-1 0 0 0 0,1 0 0 0 0,-1 0 0 0 0,-1 0 0 0 0,0 0 0 0 0,-2 0 0 0 0,-1 0 0 0 0,0 0 0 0 0,1-1 0 0 0,0-1 0 0 0,1 1 0 0 0,0 0 0 0 0,1-1 0 0 0,1-2 0 0 0,1 1 0 0 0,0 1 0 0 0,-2-1 0 0 0,0 0 0 0 0,-1-1 0 0 0,1 2 0 0 0,-2-1 0 0 0,0 1 0 0 0,1-2 0 0 0,0 1 0 0 0,0 0 0 0 0,0 1 0 0 0,-1 1 0 0 0,0 0 0 0 0,-2 0 0 0 0,0-1 0 0 0,-2 1 0 0 0,0 0 0 0 0,1 0 0 0 0,0 1 0 0 0,0 0 0 0 0,0-2 0 0 0,-1 1 0 0 0,0 0 0 0 0,0-1 0 0 0,-1 2 0 0 0,1-1 0 0 0,-1 1 0 0 0,1 0 0 0 0,1 0 0 0 0,1 0 0 0 0,0 0 0 0 0,2 0 0 0 0,-1 0 0 0 0,-1 0 0 0 0,0 0 0 0 0,-2 0 0 0 0,1 0 0 0 0,-1 0 0 0 0,-1 0 0 0 0,2 1 0 0 0,0 1 0 0 0,0-1 0 0 0,-1 2 0 0 0,1-1 0 0 0,0 1 0 0 0,0 0 0 0 0,-1 0 0 0 0,-1 0 0 0 0,0 0 0 0 0,0-1 0 0 0,0 0 0 0 0,2 0 0 0 0,-1-1 0 0 0,1 1 0 0 0,0-2 0 0 0,0 1 0 0 0,1-1 0 0 0,-1 0 0 0 0,0 0 0 0 0,0 0 0 0 0,0-1 0 0 0,0 1 0 0 0,0 0 0 0 0,0 0 0 0 0,0 0 0 0 0,-1 0 0 0 0,-1 0 0 0 0,1 0 0 0 0,0 0 0 0 0,-1 0 0 0 0,1 0 0 0 0,-1 0 0 0 0,1 0 0 0 0,-1 0 0 0 0,1 0 0 0 0,0 0 0 0 0,-1 0 0 0 0,1 0 0 0 0,-1 0 0 0 0,1 0 0 0 0,0 0 0 0 0,-1 0 0 0 0,0 0 0 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9675 7848 16383 0 0,'0'-1'0'0'0,"1"-2"0"0"0,1-1 0 0 0,3-1 0 0 0,4 0 0 0 0,2 0 0 0 0,1 1 0 0 0,-2 0 0 0 0,-1 0 0 0 0,-1 2 0 0 0,-1 0 0 0 0,0 1 0 0 0,-1 1 0 0 0,0 0 0 0 0,1 0 0 0 0,-1 0 0 0 0,-3 0 0 0 0,-5 0 0 0 0,-5 0 0 0 0,-4 0 0 0 0,-1 0 0 0 0,-2 2 0 0 0,1-1 0 0 0,1 1 0 0 0,2-1 0 0 0,1 0 0 0 0,3 0 0 0 0,0 1 0 0 0,1-1 0 0 0,0 1 0 0 0,-1-1 0 0 0,0 1 0 0 0,1 1 0 0 0,1 0 0 0 0,-2-1 0 0 0,1 0 0 0 0,-1-1 0 0 0,0-1 0 0 0,0 0 0 0 0,-1 0 0 0 0,1 2 0 0 0,1-1 0 0 0,2 0 0 0 0,3 0 0 0 0,3 0 0 0 0,4-1 0 0 0,3 1 0 0 0,3-1 0 0 0,1 0 0 0 0,2 0 0 0 0,1 0 0 0 0,-1 0 0 0 0,0 0 0 0 0,0 0 0 0 0,-1 0 0 0 0,0 0 0 0 0,0 0 0 0 0,-1 0 0 0 0,-1 0 0 0 0,1-2 0 0 0,-1 1 0 0 0,-1-1 0 0 0,-2 1 0 0 0,0 1 0 0 0,-2-1 0 0 0,0 1 0 0 0,0 0 0 0 0,0 0 0 0 0,0 0 0 0 0,1 0 0 0 0,-1 0 0 0 0,0 0 0 0 0,0 0 0 0 0,-1 0 0 0 0,0 0 0 0 0,-1 0 0 0 0,1 0 0 0 0,-1 0 0 0 0,1 0 0 0 0,-1 0 0 0 0,2 0 0 0 0,0 0 0 0 0,0 0 0 0 0,0 0 0 0 0,-1 0 0 0 0,2 0 0 0 0,-1 0 0 0 0,1 0 0 0 0,0 0 0 0 0,-1-1 0 0 0,-1-1 0 0 0,-1 1 0 0 0,1 0 0 0 0,1 0 0 0 0,-1 0 0 0 0,2 1 0 0 0,0 0 0 0 0,0 0 0 0 0,2 0 0 0 0,-1 0 0 0 0,0 0 0 0 0,-1 0 0 0 0,-1 0 0 0 0,0 0 0 0 0,1 0 0 0 0,-1 0 0 0 0,-1 0 0 0 0,1 0 0 0 0,-1 0 0 0 0,-1 0 0 0 0,2 0 0 0 0,0 0 0 0 0,0 0 0 0 0,0 0 0 0 0,-1 0 0 0 0,0 0 0 0 0,0 0 0 0 0,0 0 0 0 0,-1 0 0 0 0,1 0 0 0 0,0 0 0 0 0,-1 0 0 0 0,1 0 0 0 0,-1 0 0 0 0,2 0 0 0 0,0 0 0 0 0,0 0 0 0 0,0 0 0 0 0,-1 0 0 0 0,0 0 0 0 0,0 0 0 0 0,0 0 0 0 0,0 0 0 0 0,-1 0 0 0 0,1 0 0 0 0,-1 0 0 0 0,1 0 0 0 0,-1 0 0 0 0,1 0 0 0 0,0 0 0 0 0,-1 0 0 0 0,1 0 0 0 0,-1 0 0 0 0,1 0 0 0 0,0 0 0 0 0,-1 0 0 0 0,1 0 0 0 0,0 0 0 0 0,-1 0 0 0 0,1 0 0 0 0,-1 0 0 0 0,1 0 0 0 0,0 0 0 0 0,-1 0 0 0 0,1 0 0 0 0,-1 0 0 0 0,1 0 0 0 0,0 0 0 0 0,-1 0 0 0 0,1 0 0 0 0,0 0 0 0 0,-1 0 0 0 0,1 0 0 0 0,-1 0 0 0 0,1 0 0 0 0,0 0 0 0 0,-1 0 0 0 0,1 0 0 0 0,-1 0 0 0 0,2 0 0 0 0,0 0 0 0 0,0 0 0 0 0,-1 0 0 0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12989 6172 16383 0 0,'0'1'0'0'0,"-1"0"0"0"0,0 1 0 0 0,3-1 0 0 0,0 0 0 0 0,4-1 0 0 0,2 0 0 0 0,4 0 0 0 0,1 0 0 0 0,2 0 0 0 0,0 0 0 0 0,0 0 0 0 0,-2 0 0 0 0,-2 0 0 0 0,-2 0 0 0 0,0 0 0 0 0,0 0 0 0 0,0 0 0 0 0,1 0 0 0 0,0 0 0 0 0,-1 0 0 0 0,0 0 0 0 0,0 0 0 0 0,0 0 0 0 0,0 0 0 0 0,2 0 0 0 0,-1 0 0 0 0,0 0 0 0 0,1 0 0 0 0,-2 0 0 0 0,1 0 0 0 0,0 0 0 0 0,0 0 0 0 0,-1 0 0 0 0,1 0 0 0 0,-1 0 0 0 0,1 0 0 0 0,1 0 0 0 0,-1 0 0 0 0,2 0 0 0 0,-1 0 0 0 0,0 0 0 0 0,0 0 0 0 0,0 0 0 0 0,1 0 0 0 0,-1 0 0 0 0,-1 0 0 0 0,-1 0 0 0 0,0 1 0 0 0,0 1 0 0 0,0-1 0 0 0,1 0 0 0 0,2 0 0 0 0,0 0 0 0 0,0-1 0 0 0,0 0 0 0 0,0 0 0 0 0,-1 0 0 0 0,-1 1 0 0 0,-1 0 0 0 0,1 1 0 0 0,-2-1 0 0 0,0 0 0 0 0,-1-1 0 0 0,0 1 0 0 0,1-1 0 0 0,0 0 0 0 0,0 0 0 0 0,-1 0 0 0 0,2-1 0 0 0,-1 1 0 0 0,1 2 0 0 0,0-1 0 0 0,1 0 0 0 0,0 1 0 0 0,-1-2 0 0 0,0 1 0 0 0,-2-1 0 0 0,2 0 0 0 0,-1 0 0 0 0,0 0 0 0 0,0 0 0 0 0,-1 0 0 0 0,0 0 0 0 0,0 0 0 0 0,0 0 0 0 0,-1 0 0 0 0,1 0 0 0 0,-1 0 0 0 0,1 0 0 0 0,-1 1 0 0 0,1 1 0 0 0,0-1 0 0 0,-1 0 0 0 0,1 0 0 0 0,0 0 0 0 0,-1-1 0 0 0,1 0 0 0 0,-1 0 0 0 0,1 0 0 0 0,0 0 0 0 0,-1 0 0 0 0,1 0 0 0 0,-1 0 0 0 0,1 0 0 0 0,0 0 0 0 0,-1 0 0 0 0,1-2 0 0 0,0 1 0 0 0,-1 0 0 0 0,0-2 0 0 0,-2 0 0 0 0,-1-1 0 0 0,0 0 0 0 0,-1 1 0 0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12059 5888 16383 0 0,'-2'0'0'0'0,"1"-1"0"0"0,-2-1 0 0 0,0 0 0 0 0,-2-1 0 0 0,0 0 0 0 0,0 0 0 0 0,0 0 0 0 0,0 1 0 0 0,-1 1 0 0 0,-1 1 0 0 0,1 0 0 0 0,-1 0 0 0 0,0 0 0 0 0,1 0 0 0 0,-1 0 0 0 0,0 0 0 0 0,1 0 0 0 0,-1 0 0 0 0,0 0 0 0 0,1 0 0 0 0,-1 0 0 0 0,1 0 0 0 0,0 1 0 0 0,1 1 0 0 0,0-1 0 0 0,2 0 0 0 0,3 0 0 0 0,5 0 0 0 0,2-1 0 0 0,3 0 0 0 0,5 0 0 0 0,6 0 0 0 0,3 0 0 0 0,5 0 0 0 0,-1 0 0 0 0,2 0 0 0 0,3 0 0 0 0,-2 0 0 0 0,-5 0 0 0 0,-3 0 0 0 0,-2 0 0 0 0,-2 0 0 0 0,0 0 0 0 0,-1 0 0 0 0,0 0 0 0 0,1 0 0 0 0,0 0 0 0 0,-2 0 0 0 0,-1 0 0 0 0,-2 0 0 0 0,-2 0 0 0 0,-1 0 0 0 0,0 0 0 0 0,-2 0 0 0 0,1 0 0 0 0,0 0 0 0 0,-1 0 0 0 0,2 0 0 0 0,-1 0 0 0 0,2 0 0 0 0,2 0 0 0 0,1 0 0 0 0,2-1 0 0 0,1-1 0 0 0,0 1 0 0 0,0-2 0 0 0,0 1 0 0 0,-2 0 0 0 0,-1 1 0 0 0,-2-2 0 0 0,1-1 0 0 0,-3 1 0 0 0,-1 1 0 0 0,0-1 0 0 0,0 1 0 0 0,-2 0 0 0 0,1 0 0 0 0,1 1 0 0 0,-1-1 0 0 0,2 0 0 0 0,0 1 0 0 0,0 0 0 0 0,-2 1 0 0 0,0 0 0 0 0,-1 0 0 0 0,-1 0 0 0 0,1 0 0 0 0,1 0 0 0 0,-2 0 0 0 0,1 0 0 0 0,-1 0 0 0 0,0 0 0 0 0,0 0 0 0 0,0 0 0 0 0,-1 0 0 0 0,1 0 0 0 0,-1 0 0 0 0,2 0 0 0 0,0 0 0 0 0,0 0 0 0 0,0 0 0 0 0,-1 0 0 0 0,0 0 0 0 0,0 0 0 0 0,0 0 0 0 0,-1 0 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4913 4339 16383 0 0,'0'-1'0'0'0,"1"-1"0"0"0,2 0 0 0 0,2 1 0 0 0,1 0 0 0 0,3 0 0 0 0,1 1 0 0 0,-1 0 0 0 0,2 0 0 0 0,0 0 0 0 0,0-1 0 0 0,-2-1 0 0 0,0 0 0 0 0,0 1 0 0 0,-1 0 0 0 0,0 1 0 0 0,0-1 0 0 0,0 1 0 0 0,-1 0 0 0 0,1 0 0 0 0,0 0 0 0 0,0 0 0 0 0,0 0 0 0 0,-1 0 0 0 0,1 0 0 0 0,0 0 0 0 0,0 0 0 0 0,0 0 0 0 0,0 2 0 0 0,1 0 0 0 0,1-1 0 0 0,-1 1 0 0 0,0-1 0 0 0,0-1 0 0 0,0 2 0 0 0,-1 0 0 0 0,0-1 0 0 0,0 1 0 0 0,0-1 0 0 0,-1-1 0 0 0,1 0 0 0 0,0 0 0 0 0,0 0 0 0 0,0 0 0 0 0,1 0 0 0 0,2 0 0 0 0,0 0 0 0 0,0 0 0 0 0,1 0 0 0 0,0 1 0 0 0,1 1 0 0 0,-2 0 0 0 0,-1-1 0 0 0,0 0 0 0 0,-2 0 0 0 0,1 1 0 0 0,-2-1 0 0 0,1 1 0 0 0,0-1 0 0 0,-1 0 0 0 0,1 0 0 0 0,0-1 0 0 0,0 0 0 0 0,0 0 0 0 0,-1 0 0 0 0,1 0 0 0 0,0 0 0 0 0,-1 1 0 0 0,-1 1 0 0 0,0 0 0 0 0,0-1 0 0 0,1 0 0 0 0,1 0 0 0 0,-1-1 0 0 0,1 0 0 0 0,0 0 0 0 0,0 0 0 0 0,0 0 0 0 0,0 0 0 0 0,0 0 0 0 0,-1 0 0 0 0,1 0 0 0 0,0 0 0 0 0,0 0 0 0 0,0 0 0 0 0,0 0 0 0 0,0 0 0 0 0,0 0 0 0 0,-1 0 0 0 0,1 0 0 0 0,-1 0 0 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10074 7316 16383 0 0,'-1'0'0'0'0,"-2"-1"0"0"0,-1-1 0 0 0,-1 1 0 0 0,-1 0 0 0 0,-1 0 0 0 0,1-1 0 0 0,-1 0 0 0 0,0 1 0 0 0,0 0 0 0 0,0 0 0 0 0,0 1 0 0 0,1-1 0 0 0,-1 1 0 0 0,0 0 0 0 0,3 0 0 0 0,3 0 0 0 0,3 1 0 0 0,6-1 0 0 0,4 0 0 0 0,2 0 0 0 0,5 0 0 0 0,3 0 0 0 0,0 0 0 0 0,0 0 0 0 0,-1 0 0 0 0,-1 0 0 0 0,-2 0 0 0 0,-1 0 0 0 0,-2 0 0 0 0,-2 0 0 0 0,-2 0 0 0 0,-2 0 0 0 0,0 0 0 0 0,0-1 0 0 0,3-1 0 0 0,0 1 0 0 0,-1-1 0 0 0,0 2 0 0 0,2-2 0 0 0,1 0 0 0 0,-1 1 0 0 0,-2 0 0 0 0,-1 0 0 0 0,1 0 0 0 0,0 1 0 0 0,1 0 0 0 0,2 0 0 0 0,0 0 0 0 0,1-1 0 0 0,-1 0 0 0 0,-1-1 0 0 0,-2 0 0 0 0,-1 0 0 0 0,-2 0 0 0 0,1 0 0 0 0,-1 2 0 0 0,1-1 0 0 0,1 0 0 0 0,0-1 0 0 0,-1 1 0 0 0,1-1 0 0 0,-1-1 0 0 0,0 2 0 0 0,-1-1 0 0 0,0 1 0 0 0,-1 1 0 0 0,-1 0 0 0 0,2 0 0 0 0,0 0 0 0 0,0 0 0 0 0,0 0 0 0 0,-1 0 0 0 0,0 0 0 0 0,0 0 0 0 0,0 0 0 0 0,0 0 0 0 0,1 0 0 0 0,0 0 0 0 0,0 0 0 0 0,-1 0 0 0 0,1 0 0 0 0,-2 0 0 0 0,1 0 0 0 0,0 0 0 0 0,-1 0 0 0 0,1 0 0 0 0,-1 0 0 0 0,1 0 0 0 0,1 0 0 0 0,0 0 0 0 0,0 0 0 0 0,0 0 0 0 0,-1 0 0 0 0,0 0 0 0 0,0 0 0 0 0,0 0 0 0 0,-1 0 0 0 0,1 0 0 0 0,-1 0 0 0 0,1 0 0 0 0,0 0 0 0 0,-1 0 0 0 0,1 0 0 0 0,-1 0 0 0 0,1 0 0 0 0,0 0 0 0 0,-1 0 0 0 0,1 0 0 0 0,-1 0 0 0 0,1 0 0 0 0,0 0 0 0 0,-1 0 0 0 0,1 0 0 0 0,-1 0 0 0 0,1 0 0 0 0,0 0 0 0 0,-2 1 0 0 0,-1 1 0 0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6775 4938 16383 0 0,'-2'0'0'0'0,"-2"1"0"0"0,-3 1 0 0 0,-1 1 0 0 0,0 1 0 0 0,0-1 0 0 0,0 1 0 0 0,0 0 0 0 0,1-1 0 0 0,0 1 0 0 0,1-2 0 0 0,-1 0 0 0 0,0-1 0 0 0,1-1 0 0 0,-1 1 0 0 0,1 1 0 0 0,-1-1 0 0 0,1 0 0 0 0,-1 0 0 0 0,0-1 0 0 0,1 0 0 0 0,0 2 0 0 0,1-1 0 0 0,0 0 0 0 0,0 1 0 0 0,-1-2 0 0 0,0 1 0 0 0,3-1 0 0 0,4 0 0 0 0,6 0 0 0 0,3 0 0 0 0,4 1 0 0 0,3 1 0 0 0,0-1 0 0 0,0 0 0 0 0,0 0 0 0 0,-1 0 0 0 0,0 1 0 0 0,-2 0 0 0 0,-1-1 0 0 0,-1 0 0 0 0,-1-1 0 0 0,0 0 0 0 0,0 0 0 0 0,1 0 0 0 0,1 0 0 0 0,1 0 0 0 0,0 0 0 0 0,0 0 0 0 0,-1 0 0 0 0,-2 0 0 0 0,1 0 0 0 0,-1 0 0 0 0,1 0 0 0 0,0 0 0 0 0,-1 0 0 0 0,1 0 0 0 0,-2 0 0 0 0,0 0 0 0 0,-2 0 0 0 0,1 0 0 0 0,1 0 0 0 0,-1 0 0 0 0,0 0 0 0 0,1 0 0 0 0,0 0 0 0 0,1 0 0 0 0,1 0 0 0 0,1 0 0 0 0,-1 0 0 0 0,0 0 0 0 0,-1 0 0 0 0,-2 0 0 0 0,0 0 0 0 0,-2 0 0 0 0,0 0 0 0 0,0 0 0 0 0,0 0 0 0 0,-1 0 0 0 0,0 0 0 0 0,2 0 0 0 0,0 0 0 0 0,0 0 0 0 0,0 0 0 0 0,0 0 0 0 0,1 0 0 0 0,-1 0 0 0 0,0 0 0 0 0,-1 1 0 0 0,2 1 0 0 0,-1-1 0 0 0,0 0 0 0 0,0 0 0 0 0,-1 0 0 0 0,0-1 0 0 0,0 0 0 0 0,0 0 0 0 0,0 0 0 0 0,1 0 0 0 0,0 0 0 0 0,-1 1 0 0 0,-1 0 0 0 0,-1 1 0 0 0,1-1 0 0 0,0 0 0 0 0,1-1 0 0 0,1 0 0 0 0,1 1 0 0 0,0-1 0 0 0,0-1 0 0 0,-1 1 0 0 0,0 0 0 0 0,-1 0 0 0 0,0 0 0 0 0,0 0 0 0 0,0 0 0 0 0,-1 0 0 0 0,1 0 0 0 0,-1 0 0 0 0,1 0 0 0 0,-1 0 0 0 0,1 0 0 0 0,-1 0 0 0 0,1 0 0 0 0,0 0 0 0 0,-1 0 0 0 0,1 0 0 0 0,-1 0 0 0 0,1 0 0 0 0,0 0 0 0 0,-2-1 0 0 0,-1-1 0 0 0,-1-3 0 0 0,-2 0 0 0 0,0-1 0 0 0,-1 0 0 0 0,0-1 0 0 0,-1 0 0 0 0,1 0 0 0 0,0 0 0 0 0,-1 0 0 0 0,-1 1 0 0 0,-1 0 0 0 0,0 1 0 0 0,-2 1 0 0 0,-1 0 0 0 0,0 1 0 0 0,-1 0 0 0 0,0 1 0 0 0,-1 0 0 0 0,-1 0 0 0 0,-2 1 0 0 0,-1 0 0 0 0,-2 1 0 0 0,0 0 0 0 0,-3 0 0 0 0,-2 0 0 0 0,0 0 0 0 0,-1 0 0 0 0,2 0 0 0 0,1 0 0 0 0,2 0 0 0 0,-1 0 0 0 0,0 0 0 0 0,2 0 0 0 0,0 0 0 0 0,1 0 0 0 0,1 0 0 0 0,0 0 0 0 0,0 0 0 0 0,2 0 0 0 0,-1 0 0 0 0,1 0 0 0 0,0 0 0 0 0,-1 0 0 0 0,0 0 0 0 0,-1 1 0 0 0,1 1 0 0 0,0-1 0 0 0,0 0 0 0 0,2 0 0 0 0,0 0 0 0 0,-1 0 0 0 0,1 1 0 0 0,0-1 0 0 0,-1 1 0 0 0,1 0 0 0 0,-2 0 0 0 0,0 0 0 0 0,2-1 0 0 0,0-1 0 0 0,1 0 0 0 0,1 0 0 0 0,0 0 0 0 0,0 0 0 0 0,1 0 0 0 0,-1 0 0 0 0,1 0 0 0 0,-1 1 0 0 0,1 0 0 0 0,-1 1 0 0 0,1-1 0 0 0,-1 0 0 0 0,1-1 0 0 0,-1 1 0 0 0,0-1 0 0 0,2 1 0 0 0,0 0 0 0 0,0 1 0 0 0,0-1 0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0:45.8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2351 5629 16383 0 0,'0'-3'0'0'0,"3"-1"0"0"0,12 0 0 0 0,10 1 0 0 0,6 1 0 0 0,1 1 0 0 0,-3 0 0 0 0,-2 1 0 0 0,-4 0 0 0 0,-3 0 0 0 0,-1 0 0 0 0,-2 0 0 0 0,0 1 0 0 0,-1-1 0 0 0,0 0 0 0 0,1 0 0 0 0,-1 0 0 0 0,1 0 0 0 0,0 0 0 0 0,0 0 0 0 0,0 0 0 0 0,-1 0 0 0 0,1 0 0 0 0,0 0 0 0 0,0 0 0 0 0,0 0 0 0 0,0 0 0 0 0,0 0 0 0 0,0 0 0 0 0,0 0 0 0 0,0 0 0 0 0,3 0 0 0 0,1 0 0 0 0,-1 0 0 0 0,3 0 0 0 0,0 0 0 0 0,-1 0 0 0 0,-2 0 0 0 0,0 0 0 0 0,-2 0 0 0 0,-1 0 0 0 0,0 0 0 0 0,0 3 0 0 0,3 0 0 0 0,0 1 0 0 0,1-1 0 0 0,-2-1 0 0 0,0-1 0 0 0,2 0 0 0 0,1 2 0 0 0,-2 1 0 0 0,3 0 0 0 0,0-2 0 0 0,2 0 0 0 0,-1-1 0 0 0,-1 0 0 0 0,-2-1 0 0 0,-2 0 0 0 0,0 0 0 0 0,-2 0 0 0 0,3 0 0 0 0,0 0 0 0 0,1 0 0 0 0,-2 0 0 0 0,0 0 0 0 0,-1 0 0 0 0,0 0 0 0 0,-1 0 0 0 0,0 0 0 0 0,-1 0 0 0 0,1 0 0 0 0,-3 2 0 0 0,-1 2 0 0 0,0 0 0 0 0,1-1 0 0 0,1-1 0 0 0,1-1 0 0 0,-3 0 0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0:45.8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12725 7221 16383 0 0,'2'0'0'0'0,"5"0"0"0"0,3 0 0 0 0,4 0 0 0 0,1 0 0 0 0,2 0 0 0 0,0 0 0 0 0,1 0 0 0 0,0 0 0 0 0,-1 0 0 0 0,1 0 0 0 0,-1 0 0 0 0,0 0 0 0 0,0 0 0 0 0,0 0 0 0 0,0 0 0 0 0,0 0 0 0 0,0 0 0 0 0,-1 0 0 0 0,1 0 0 0 0,0 0 0 0 0,0 0 0 0 0,0 0 0 0 0,0 0 0 0 0,0 0 0 0 0,0 0 0 0 0,0 0 0 0 0,0 0 0 0 0,0 0 0 0 0,0 0 0 0 0,0 0 0 0 0,0 0 0 0 0,-1 0 0 0 0,1 0 0 0 0,0 0 0 0 0,0 0 0 0 0,0 0 0 0 0,0 0 0 0 0,0 0 0 0 0,0 0 0 0 0,0 3 0 0 0,0 1 0 0 0,0 0 0 0 0,-3 2 0 0 0,-1 0 0 0 0,0-1 0 0 0,-2-2 0 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3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3344 16383 0 0,'3'0'0'0'0,"4"0"0"0"0,4 0 0 0 0,3 0 0 0 0,2 0 0 0 0,2 0 0 0 0,0 0 0 0 0,1 0 0 0 0,-1 0 0 0 0,1 0 0 0 0,-1 0 0 0 0,0 0 0 0 0,0 0 0 0 0,0 0 0 0 0,0 0 0 0 0,-4 0 0 0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1819 4048 16383 0 0,'3'0'0'0'0,"4"0"0"0"0,4 0 0 0 0,0-3 0 0 0,1-1 0 0 0,2 0 0 0 0,1 1 0 0 0,2 0 0 0 0,0 2 0 0 0,0 0 0 0 0,1 1 0 0 0,0 0 0 0 0,1 0 0 0 0,-1 0 0 0 0,0 1 0 0 0,-1-1 0 0 0,1 0 0 0 0,0 0 0 0 0,0 0 0 0 0,-3 0 0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3219 4044 16383 0 0,'3'0'0'0'0,"4"0"0"0"0,4 0 0 0 0,0 0 0 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1791 4706 16383 0 0,'0'-3'0'0'0,"3"-1"0"0"0,7 0 0 0 0,8 1 0 0 0,4 0 0 0 0,1 2 0 0 0,0 0 0 0 0,-1 1 0 0 0,2 0 0 0 0,-1 0 0 0 0,0 0 0 0 0,-2 0 0 0 0,-1 1 0 0 0,-1-1 0 0 0,-1 0 0 0 0,0 0 0 0 0,0 0 0 0 0,-1 0 0 0 0,-2 0 0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1805 5360 16383 0 0,'0'0'0'0'0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3051 5350 16383 0 0,'3'0'0'0'0,"4"0"0"0"0,4 0 0 0 0,0-3 0 0 0,1-2 0 0 0,2 2 0 0 0,1 0 0 0 0,1 0 0 0 0,2 2 0 0 0,-1 0 0 0 0,1 1 0 0 0,0 0 0 0 0,-3 0 0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4773 7226 16383 0 0,'1'0'0'0'0,"2"0"0"0"0,2 0 0 0 0,1 0 0 0 0,2 0 0 0 0,-1 0 0 0 0,1 0 0 0 0,1 0 0 0 0,-1 0 0 0 0,0 0 0 0 0,0 0 0 0 0,0 0 0 0 0,0 0 0 0 0,0 0 0 0 0,0 0 0 0 0,0 0 0 0 0,0 0 0 0 0,-1 0 0 0 0,1 0 0 0 0,-1-1 0 0 0,-1-1 0 0 0,0 0 0 0 0,1 1 0 0 0,-1 0 0 0 0,2 0 0 0 0,-1 1 0 0 0,1-1 0 0 0,0-1 0 0 0,0 0 0 0 0,0 1 0 0 0,0 0 0 0 0,0 1 0 0 0,0-1 0 0 0,-1 1 0 0 0,3 0 0 0 0,-1 0 0 0 0,1-1 0 0 0,-1-1 0 0 0,0 1 0 0 0,-1-2 0 0 0,1 0 0 0 0,-1 1 0 0 0,-1 0 0 0 0,1 1 0 0 0,0 1 0 0 0,0-1 0 0 0,1 1 0 0 0,1 0 0 0 0,-1 0 0 0 0,0 1 0 0 0,0-3 0 0 0,1 1 0 0 0,0-1 0 0 0,1-1 0 0 0,0 1 0 0 0,0-1 0 0 0,-2 2 0 0 0,0-1 0 0 0,0 2 0 0 0,-1 0 0 0 0,0-1 0 0 0,0 2 0 0 0,0-1 0 0 0,-1 0 0 0 0,1 0 0 0 0,0 0 0 0 0,0 0 0 0 0,-1 0 0 0 0,1 0 0 0 0,0 0 0 0 0,0 0 0 0 0,0 0 0 0 0,0 0 0 0 0,0 0 0 0 0,0 0 0 0 0,-1 0 0 0 0,1 0 0 0 0,0 0 0 0 0,0 0 0 0 0,0 0 0 0 0,0 1 0 0 0,0 1 0 0 0,-1 0 0 0 0,1-1 0 0 0,0 0 0 0 0,-1 1 0 0 0,-1 0 0 0 0,0 0 0 0 0,-1 1 0 0 0,0-1 0 0 0,1 1 0 0 0,0-2 0 0 0,1 0 0 0 0,-1 1 0 0 0,0 0 0 0 0,0 0 0 0 0,0-1 0 0 0,1 0 0 0 0,1 0 0 0 0,-1 0 0 0 0,1 1 0 0 0,0 0 0 0 0,-1-1 0 0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5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5948 16383 0 0,'3'0'0'0'0,"4"0"0"0"0,4 0 0 0 0,3 0 0 0 0,-1 3 0 0 0,1 1 0 0 0,0-1 0 0 0,2 1 0 0 0,0-2 0 0 0,1-1 0 0 0,1 0 0 0 0,-1-1 0 0 0,-2 0 0 0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6620 16383 0 0,'3'0'0'0'0,"4"0"0"0"0,4 0 0 0 0,3 3 0 0 0,2 1 0 0 0,2-1 0 0 0,-3 0 0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1833 7305 16383 0 0,'3'0'0'0'0,"4"0"0"0"0,4 0 0 0 0,3 0 0 0 0,2 0 0 0 0,2 0 0 0 0,0 0 0 0 0,1 0 0 0 0,-1 0 0 0 0,1 0 0 0 0,-1 0 0 0 0,0 0 0 0 0,0 0 0 0 0,0 0 0 0 0,0 0 0 0 0,-1 0 0 0 0,-2 0 0 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7949 16383 0 0,'3'0'0'0'0,"4"0"0"0"0,4 0 0 0 0,3 0 0 0 0,2 0 0 0 0,2 0 0 0 0,0 0 0 0 0,1 0 0 0 0,-1 0 0 0 0,1 0 0 0 0,-1 0 0 0 0,0 0 0 0 0,0 0 0 0 0,0 0 0 0 0,0 0 0 0 0,-4 0 0 0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3863 7907 16383 0 0,'3'0'0'0'0,"4"0"0"0"0,4 0 0 0 0,0 3 0 0 0,1 1 0 0 0,2 3 0 0 0,1 0 0 0 0,1-1 0 0 0,2 2 0 0 0,-1-1 0 0 0,1-2 0 0 0,-3 2 0 0 0,-1 0 0 0 0,1-2 0 0 0,-1-2 0 0 0,2-1 0 0 0,1-1 0 0 0,-3 0 0 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1847 4996 16383 0 0,'3'0'0'0'0,"4"0"0"0"0,4 3 0 0 0,3 1 0 0 0,2-1 0 0 0,2 1 0 0 0,0-2 0 0 0,1-1 0 0 0,-1 0 0 0 0,1-1 0 0 0,-4 0 0 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1847 5626 16383 0 0,'3'0'0'0'0,"4"0"0"0"0,4 0 0 0 0,6 0 0 0 0,3 0 0 0 0,2 0 0 0 0,-1 0 0 0 0,0 0 0 0 0,-1 0 0 0 0,-1 0 0 0 0,-1 0 0 0 0,1 0 0 0 0,-2 0 0 0 0,1 0 0 0 0,0 0 0 0 0,-1 0 0 0 0,1 0 0 0 0,0 0 0 0 0,-1 0 0 0 0,1 0 0 0 0,0 0 0 0 0,-3 0 0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1791 6284 16383 0 0,'0'0'0'0'0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3387 6284 16383 0 0,'3'0'0'0'0,"4"0"0"0"0,4 0 0 0 0,3 0 0 0 0,2 0 0 0 0,2 0 0 0 0,0 0 0 0 0,1 0 0 0 0,-1 0 0 0 0,1 0 0 0 0,-1 0 0 0 0,0 0 0 0 0,0 0 0 0 0,0 0 0 0 0,0 0 0 0 0,-1 0 0 0 0,-2 0 0 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1847 6913 16383 0 0,'3'0'0'0'0,"4"0"0"0"0,4 0 0 0 0,3 0 0 0 0,2 0 0 0 0,2 0 0 0 0,0 0 0 0 0,1 0 0 0 0,-1 0 0 0 0,1 0 0 0 0,-1 0 0 0 0,0 0 0 0 0,0 0 0 0 0,0 0 0 0 0,0 0 0 0 0,-1 0 0 0 0,1 0 0 0 0,-3 0 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1665 3568 16383 0 0,'2'0'0'0'0,"1"0"0"0"0,2 0 0 0 0,1 0 0 0 0,1 0 0 0 0,1 0 0 0 0,0 0 0 0 0,0 0 0 0 0,0 0 0 0 0,0 0 0 0 0,0 0 0 0 0,0 0 0 0 0,0 0 0 0 0,0 0 0 0 0,0 0 0 0 0,0 0 0 0 0,0 0 0 0 0,0 0 0 0 0,-1 0 0 0 0,1 0 0 0 0,0 0 0 0 0,0 0 0 0 0,0 0 0 0 0,0 0 0 0 0,-2 1 0 0 0,0 1 0 0 0,2 0 0 0 0,2-1 0 0 0,3 0 0 0 0,3-1 0 0 0,2 1 0 0 0,1-1 0 0 0,-2 0 0 0 0,-3 0 0 0 0,-1 1 0 0 0,-3 1 0 0 0,-1-1 0 0 0,-1 1 0 0 0,0-1 0 0 0,-1-1 0 0 0,1 1 0 0 0,-1-1 0 0 0,2 0 0 0 0,0 0 0 0 0,1 0 0 0 0,-1 0 0 0 0,0 0 0 0 0,-1-1 0 0 0,1 1 0 0 0,-1 0 0 0 0,0 0 0 0 0,-1 0 0 0 0,1 0 0 0 0,0 0 0 0 0,0 0 0 0 0,0 0 0 0 0,-1 0 0 0 0,1 0 0 0 0,0 0 0 0 0,-1 2 0 0 0,-1 0 0 0 0,0-1 0 0 0,0 1 0 0 0,3-1 0 0 0,0-1 0 0 0,0 1 0 0 0,0-1 0 0 0,0 0 0 0 0,-1 0 0 0 0,1 0 0 0 0,0-1 0 0 0,1 1 0 0 0,-1 0 0 0 0,1 0 0 0 0,-2 0 0 0 0,1 2 0 0 0,-1-1 0 0 0,0 1 0 0 0,0-1 0 0 0,0 0 0 0 0,-1 0 0 0 0,1-1 0 0 0,0 1 0 0 0,0-1 0 0 0,1-1 0 0 0,1 1 0 0 0,-1 0 0 0 0,0 0 0 0 0,0 0 0 0 0,0 0 0 0 0,-1 0 0 0 0,0 0 0 0 0,1 0 0 0 0,1 0 0 0 0,-1 0 0 0 0,0 0 0 0 0,1 0 0 0 0,1 0 0 0 0,-1 0 0 0 0,-1 0 0 0 0,0 0 0 0 0,-1 0 0 0 0,0 0 0 0 0,0 0 0 0 0,0 0 0 0 0,0 0 0 0 0,0 0 0 0 0,-1 0 0 0 0,1 0 0 0 0,0 0 0 0 0,0 0 0 0 0,0 0 0 0 0,0 0 0 0 0,-1 0 0 0 0,1 0 0 0 0,0 0 0 0 0,0 0 0 0 0,0 0 0 0 0,0 0 0 0 0,0 0 0 0 0,-1 0 0 0 0,1 0 0 0 0,0 0 0 0 0,0 0 0 0 0,0 0 0 0 0,0 0 0 0 0,0 0 0 0 0,0 0 0 0 0,-1 0 0 0 0,1 0 0 0 0,0 0 0 0 0,0 0 0 0 0,0 0 0 0 0,0 0 0 0 0,0 0 0 0 0,0 0 0 0 0,-1 0 0 0 0,1 0 0 0 0,0 0 0 0 0,0 0 0 0 0,0 0 0 0 0,0 0 0 0 0,0 0 0 0 0,-1 0 0 0 0,1 0 0 0 0,0 0 0 0 0,0 0 0 0 0,0 0 0 0 0,0 0 0 0 0,0 0 0 0 0,0 0 0 0 0,1 0 0 0 0,0 0 0 0 0,2 0 0 0 0,0 0 0 0 0,0 0 0 0 0,-1 0 0 0 0,-1 0 0 0 0,-1 0 0 0 0,1 0 0 0 0,-1 0 0 0 0,-1 0 0 0 0,1 0 0 0 0,0 0 0 0 0,0 0 0 0 0,-1 0 0 0 0,1 0 0 0 0,0 0 0 0 0,0 0 0 0 0,0 0 0 0 0,0 0 0 0 0,0 0 0 0 0,-1 0 0 0 0,1 0 0 0 0,0 0 0 0 0,0 0 0 0 0,0 0 0 0 0,0 0 0 0 0,0 0 0 0 0,-1 0 0 0 0,1 0 0 0 0,0 0 0 0 0,0 0 0 0 0,1 0 0 0 0,1 0 0 0 0,0 0 0 0 0,-1 0 0 0 0,0 0 0 0 0,-1 0 0 0 0,0 0 0 0 0,0 0 0 0 0,0 0 0 0 0,-1 2 0 0 0,-1-1 0 0 0,0 1 0 0 0,0-1 0 0 0,0 2 0 0 0,-1-1 0 0 0,1 0 0 0 0,-1 0 0 0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5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7634 16383 0 0,'3'0'0'0'0,"4"0"0"0"0,4 0 0 0 0,3 0 0 0 0,2-3 0 0 0,2-1 0 0 0,0 0 0 0 0,1 1 0 0 0,-1 0 0 0 0,1 2 0 0 0,-1 0 0 0 0,0 1 0 0 0,0 0 0 0 0,-3-3 0 0 0,-1-1 0 0 0,-3 1 0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12543 4002 16383 0 0,'0'0'0'0'0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12543 4562 16383 0 0,'0'0'0'0'0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12515 5150 16383 0 0,'3'0'0'0'0,"4"0"0"0"0,4 0 0 0 0,2 3 0 0 0,4 1 0 0 0,0-1 0 0 0,1 1 0 0 0,1-2 0 0 0,0-1 0 0 0,-4 3 0 0 0,-1 0 0 0 0,0 0 0 0 0,1-1 0 0 0,1-1 0 0 0,0-1 0 0 0,-2 0 0 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13872 5150 16383 0 0,'3'0'0'0'0,"5"0"0"0"0,2 0 0 0 0,4 0 0 0 0,3 0 0 0 0,0 0 0 0 0,1 0 0 0 0,1 0 0 0 0,-1 0 0 0 0,1 0 0 0 0,-1 0 0 0 0,0 0 0 0 0,-3 0 0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6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12557 5766 16383 0 0,'0'0'0'0'0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6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12557 7613 16383 0 0,'3'0'0'0'0,"4"0"0"0"0,4 0 0 0 0,2 0 0 0 0,4 0 0 0 0,0 0 0 0 0,1 0 0 0 0,1 0 0 0 0,0 0 0 0 0,-1 0 0 0 0,0 0 0 0 0,0 0 0 0 0,0 0 0 0 0,0 0 0 0 0,0 0 0 0 0,0 0 0 0 0,0 0 0 0 0,-1 0 0 0 0,1 0 0 0 0,0 0 0 0 0,0 0 0 0 0,-4 3 0 0 0,-3 1 0 0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79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2911 3778 16383 0 0,'0'0'0'0'0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0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2883 5752 16383 0 0,'0'0'0'0'0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1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3597 4870 16383 0 0,'0'0'0'0'0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1932 6454 16383 0 0,'1'0'0'0'0,"2"0"0"0"0,3 0 0 0 0,4 0 0 0 0,3 0 0 0 0,3 0 0 0 0,0 0 0 0 0,3-2 0 0 0,0 0 0 0 0,0 1 0 0 0,-3-2 0 0 0,-1 0 0 0 0,-4 1 0 0 0,-5 0 0 0 0,-8 1 0 0 0,-6 2 0 0 0,-5 2 0 0 0,-2 0 0 0 0,-5 2 0 0 0,0-1 0 0 0,-1 1 0 0 0,1-1 0 0 0,3-1 0 0 0,2-1 0 0 0,3-1 0 0 0,2 1 0 0 0,2 0 0 0 0,0 0 0 0 0,1-1 0 0 0,-1 0 0 0 0,2 1 0 0 0,1 0 0 0 0,-1-1 0 0 0,-1 1 0 0 0,1-1 0 0 0,-2-1 0 0 0,1 0 0 0 0,-1 0 0 0 0,0 0 0 0 0,0 0 0 0 0,0 0 0 0 0,0 0 0 0 0,3 0 0 0 0,3 0 0 0 0,5 0 0 0 0,8-1 0 0 0,2-1 0 0 0,5 0 0 0 0,2-1 0 0 0,1 1 0 0 0,-2-1 0 0 0,-2 2 0 0 0,-1 0 0 0 0,-1 0 0 0 0,0 1 0 0 0,0 0 0 0 0,0 0 0 0 0,2 0 0 0 0,0 0 0 0 0,0 0 0 0 0,0 0 0 0 0,0 0 0 0 0,-1 0 0 0 0,-1 0 0 0 0,-1 0 0 0 0,-1 0 0 0 0,-2 0 0 0 0,0 0 0 0 0,0 0 0 0 0,0-1 0 0 0,2-1 0 0 0,-1 0 0 0 0,-1 1 0 0 0,1 0 0 0 0,-1 1 0 0 0,-1-1 0 0 0,0 1 0 0 0,0 0 0 0 0,0 0 0 0 0,0 0 0 0 0,-1 0 0 0 0,-1-1 0 0 0,2-1 0 0 0,0 1 0 0 0,0-1 0 0 0,-1 1 0 0 0,-1 1 0 0 0,1-1 0 0 0,-1 1 0 0 0,0 0 0 0 0,0 0 0 0 0,1 0 0 0 0,0 0 0 0 0,1 0 0 0 0,-1 1 0 0 0,0-1 0 0 0,-1 0 0 0 0,0 0 0 0 0,0 0 0 0 0,0 0 0 0 0,0 0 0 0 0,0-2 0 0 0,0 0 0 0 0,0 1 0 0 0,-1-1 0 0 0,1 1 0 0 0,0 1 0 0 0,0-1 0 0 0,0 1 0 0 0,0 0 0 0 0,1 0 0 0 0,1 0 0 0 0,-1 1 0 0 0,0-1 0 0 0,0 0 0 0 0,0 0 0 0 0,-1 0 0 0 0,0 0 0 0 0,0 1 0 0 0,0 1 0 0 0,-1-1 0 0 0,1 1 0 0 0,0-1 0 0 0,0-1 0 0 0,0 1 0 0 0,-1-1 0 0 0,1 0 0 0 0,0 0 0 0 0,0 0 0 0 0,0 0 0 0 0,0 0 0 0 0,0 0 0 0 0,0 0 0 0 0,-1 0 0 0 0,1 0 0 0 0,0 0 0 0 0,0 0 0 0 0,0 0 0 0 0,0 0 0 0 0,0 0 0 0 0,-1 0 0 0 0,1 0 0 0 0,0 0 0 0 0,1 0 0 0 0,1 0 0 0 0,0 0 0 0 0,-1 0 0 0 0,0 0 0 0 0,-1 0 0 0 0,0 0 0 0 0,0 0 0 0 0,0 0 0 0 0,1 0 0 0 0,1 0 0 0 0,-1 0 0 0 0,1 0 0 0 0,-2 0 0 0 0,1 0 0 0 0,-1 0 0 0 0,0 0 0 0 0,1 0 0 0 0,1 0 0 0 0,-1 0 0 0 0,2 1 0 0 0,-1 1 0 0 0,1-1 0 0 0,-2 1 0 0 0,1-1 0 0 0,1-1 0 0 0,0 2 0 0 0,1 0 0 0 0,0 1 0 0 0,0 0 0 0 0,-2 1 0 0 0,1 0 0 0 0,1-1 0 0 0,0 0 0 0 0,-1 0 0 0 0,-1-1 0 0 0,-1 0 0 0 0,0 0 0 0 0,-1 1 0 0 0,0-2 0 0 0,-1 1 0 0 0,1-1 0 0 0,0-1 0 0 0,-1 0 0 0 0,1 0 0 0 0,0 0 0 0 0,0 0 0 0 0,0 0 0 0 0,0 0 0 0 0,-1 0 0 0 0,1 0 0 0 0,0 0 0 0 0,0 0 0 0 0,0 0 0 0 0,0 0 0 0 0,0 0 0 0 0,0 0 0 0 0,-1 0 0 0 0,1 0 0 0 0,0 0 0 0 0,0 0 0 0 0,0 0 0 0 0,-2 0 0 0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2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3037 5528 16383 0 0,'0'0'0'0'0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3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3163 6801 16383 0 0,'0'0'0'0'0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13215 4254 16383 0 0,'0'0'0'0'0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5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13592 4772 16383 0 0,'0'0'0'0'0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6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13886 7305 16383 0 0,'0'0'0'0'0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6:42.089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4353 4996 16383 0 0,'0'3'0'0'0,"3"1"0"0"0,4 3 0 0 0,4 0 0 0 0,0 2 0 0 0,1-1 0 0 0,2-1 0 0 0,-2 1 0 0 0,0-1 0 0 0,-1 1 0 0 0,-1 0 0 0 0,2-2 0 0 0,2 1 0 0 0,1-1 0 0 0,1 0 0 0 0,2-3 0 0 0,-1-1 0 0 0,1-1 0 0 0,0 0 0 0 0,1-1 0 0 0,-1-1 0 0 0,-3 1 0 0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6:42.091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5235 7015 16383 0 0,'3'0'0'0'0,"4"0"0"0"0,7 0 0 0 0,4 0 0 0 0,5 0 0 0 0,2 0 0 0 0,2-3 0 0 0,3-1 0 0 0,-1 1 0 0 0,1-1 0 0 0,-1 2 0 0 0,-4 1 0 0 0,-2 0 0 0 0,-2 1 0 0 0,-5 3 0 0 0,-2 1 0 0 0,0 0 0 0 0,-3-1 0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6:42.093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2785 8271 16383 0 0,'3'0'0'0'0,"4"0"0"0"0,4 0 0 0 0,3 0 0 0 0,2 0 0 0 0,2 0 0 0 0,0 0 0 0 0,1 0 0 0 0,-1 0 0 0 0,1 0 0 0 0,-1 0 0 0 0,0 0 0 0 0,0 0 0 0 0,0 0 0 0 0,0 0 0 0 0,-1 0 0 0 0,-2 0 0 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6:42.095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16462 4884 16383 0 0,'3'0'0'0'0,"4"0"0"0"0,4 0 0 0 0,3 0 0 0 0,2 0 0 0 0,2 0 0 0 0,0 0 0 0 0,1 0 0 0 0,-1 0 0 0 0,1 0 0 0 0,-1 0 0 0 0,0 0 0 0 0,0 0 0 0 0,0 0 0 0 0,0 0 0 0 0,0 0 0 0 0,-4 3 0 0 0,0 1 0 0 0,-3-1 0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8:28.124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3471 2854 16383 0 0,'3'0'0'0'0,"4"0"0"0"0,4 0 0 0 0,3 0 0 0 0,2 0 0 0 0,2 0 0 0 0,0 0 0 0 0,1 0 0 0 0,-1 0 0 0 0,1 0 0 0 0,-1 0 0 0 0,0 0 0 0 0,-3 0 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1063 4562 16383 0 0,'2'0'0'0'0,"2"0"0"0"0,4 0 0 0 0,2 0 0 0 0,1 0 0 0 0,2 0 0 0 0,1 0 0 0 0,-2 0 0 0 0,0 0 0 0 0,0 0 0 0 0,-2 0 0 0 0,0 0 0 0 0,-1 0 0 0 0,-1 0 0 0 0,0 0 0 0 0,0 1 0 0 0,0 1 0 0 0,-1-1 0 0 0,1 1 0 0 0,0-1 0 0 0,0-1 0 0 0,-1 1 0 0 0,1-1 0 0 0,0 0 0 0 0,0 0 0 0 0,0 0 0 0 0,0 0 0 0 0,0 0 0 0 0,0 0 0 0 0,1 0 0 0 0,0-1 0 0 0,2 1 0 0 0,2 0 0 0 0,0 0 0 0 0,1 0 0 0 0,-2 0 0 0 0,-1 0 0 0 0,-1 0 0 0 0,-2 0 0 0 0,1 1 0 0 0,0-1 0 0 0,2 0 0 0 0,0 0 0 0 0,1 0 0 0 0,0 0 0 0 0,-1 0 0 0 0,-1 0 0 0 0,-1 0 0 0 0,0 0 0 0 0,-1 0 0 0 0,0 0 0 0 0,-1 0 0 0 0,1 0 0 0 0,0 0 0 0 0,1 0 0 0 0,0 0 0 0 0,2 0 0 0 0,0 0 0 0 0,0 0 0 0 0,-2 0 0 0 0,1 0 0 0 0,-2 0 0 0 0,0 0 0 0 0,0 0 0 0 0,0 0 0 0 0,0 0 0 0 0,0 0 0 0 0,-1 0 0 0 0,1 0 0 0 0,-1 1 0 0 0,-1 1 0 0 0,0-1 0 0 0,0 1 0 0 0,1-1 0 0 0,1-1 0 0 0,-1 1 0 0 0,-1 0 0 0 0,1 1 0 0 0,-1-1 0 0 0,0 1 0 0 0,1-1 0 0 0,1-1 0 0 0,1 0 0 0 0,0 1 0 0 0,1-1 0 0 0,-1 0 0 0 0,0-1 0 0 0,0 1 0 0 0,-1 0 0 0 0,0 0 0 0 0,1 0 0 0 0,1 0 0 0 0,-1 0 0 0 0,0 0 0 0 0,0 0 0 0 0,-1 0 0 0 0,1 0 0 0 0,-1 0 0 0 0,-1 0 0 0 0,1 0 0 0 0,0 0 0 0 0,0 0 0 0 0,0 0 0 0 0,0 0 0 0 0,-1 0 0 0 0,3 0 0 0 0,-1 0 0 0 0,1 0 0 0 0,-1 0 0 0 0,1 0 0 0 0,0 0 0 0 0,0 0 0 0 0,0 0 0 0 0,-1 0 0 0 0,-1 0 0 0 0,0 0 0 0 0,0 0 0 0 0,0 0 0 0 0,0 0 0 0 0,-1 0 0 0 0,1 0 0 0 0,0 0 0 0 0,0 0 0 0 0,0 0 0 0 0,-1 0 0 0 0,1 0 0 0 0,0 0 0 0 0,0 0 0 0 0,0 0 0 0 0,-2 0 0 0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8:28.126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3821 7165 16383 0 0,'3'0'0'0'0,"4"0"0"0"0,4 0 0 0 0,3 0 0 0 0,2 0 0 0 0,2 0 0 0 0,0 0 0 0 0,1 0 0 0 0,-1 0 0 0 0,1 0 0 0 0,-1 0 0 0 0,0 0 0 0 0,0 0 0 0 0,0 0 0 0 0,0 0 0 0 0,-4 0 0 0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8:28.128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16953 5752 16383 0 0,'3'0'0'0'0,"4"0"0"0"0,4 0 0 0 0,3 0 0 0 0,2 0 0 0 0,2 0 0 0 0,0 0 0 0 0,0 0 0 0 0,1 0 0 0 0,-1 0 0 0 0,1 0 0 0 0,-1 0 0 0 0,0 0 0 0 0,0 0 0 0 0,-7 0 0 0 0,-7 0 0 0 0,-8 0 0 0 0,-6 0 0 0 0,-5 0 0 0 0,-2 0 0 0 0,-2 0 0 0 0,0 0 0 0 0,0 0 0 0 0,-1 0 0 0 0,2 0 0 0 0,-1 0 0 0 0,1 0 0 0 0,0 0 0 0 0,0 0 0 0 0,1 0 0 0 0,-1 0 0 0 0,0 0 0 0 0,1 0 0 0 0,2 0 0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29:27.1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4493 5423 16383 0 0,'0'-1'0'0'0,"2"-1"0"0"0,1 0 0 0 0,3 0 0 0 0,1 1 0 0 0,2 0 0 0 0,5 1 0 0 0,4 0 0 0 0,1 0 0 0 0,1 0 0 0 0,2-2 0 0 0,4 0 0 0 0,-1 1 0 0 0,0-1 0 0 0,-2 1 0 0 0,-2-1 0 0 0,-3 0 0 0 0,-3-1 0 0 0,-2 2 0 0 0,-1 0 0 0 0,1 0 0 0 0,1-1 0 0 0,1 0 0 0 0,0 1 0 0 0,0-1 0 0 0,1 1 0 0 0,0 0 0 0 0,1 0 0 0 0,-1-1 0 0 0,-2 0 0 0 0,-2 0 0 0 0,-1 1 0 0 0,-1 1 0 0 0,1-1 0 0 0,0 1 0 0 0,1 0 0 0 0,1 0 0 0 0,1 0 0 0 0,-1 0 0 0 0,0 1 0 0 0,0-1 0 0 0,0 0 0 0 0,0 0 0 0 0,0 0 0 0 0,0 0 0 0 0,-1 0 0 0 0,-1 0 0 0 0,0 0 0 0 0,-2 0 0 0 0,2 0 0 0 0,0 0 0 0 0,-1 0 0 0 0,1 0 0 0 0,0 0 0 0 0,0 0 0 0 0,0 0 0 0 0,0 0 0 0 0,-1 0 0 0 0,-1 0 0 0 0,1 0 0 0 0,-1 0 0 0 0,1 0 0 0 0,1 0 0 0 0,-1 0 0 0 0,1 0 0 0 0,0 1 0 0 0,1 1 0 0 0,-1 0 0 0 0,-1 0 0 0 0,0-1 0 0 0,0-1 0 0 0,-1 1 0 0 0,0-1 0 0 0,0 0 0 0 0,0 0 0 0 0,-1 0 0 0 0,1 0 0 0 0,0 0 0 0 0,0 0 0 0 0,0-1 0 0 0,0 1 0 0 0,0 0 0 0 0,-1 0 0 0 0,1 0 0 0 0,0 0 0 0 0,0 0 0 0 0,-1 2 0 0 0,-2 0 0 0 0,1 0 0 0 0,1-1 0 0 0,-2 2 0 0 0,0 0 0 0 0,-1-1 0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29:27.1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3849 3069 16383 0 0,'2'0'0'0'0,"1"0"0"0"0,4 1 0 0 0,4 1 0 0 0,1 0 0 0 0,3 0 0 0 0,2-1 0 0 0,3 1 0 0 0,1 1 0 0 0,0-1 0 0 0,-1-1 0 0 0,0 0 0 0 0,-3 0 0 0 0,-2-1 0 0 0,-2 0 0 0 0,-1 0 0 0 0,0 0 0 0 0,-2 0 0 0 0,0 0 0 0 0,0 0 0 0 0,1 0 0 0 0,-1 0 0 0 0,3 0 0 0 0,-1 0 0 0 0,0 0 0 0 0,0 0 0 0 0,0 0 0 0 0,2 0 0 0 0,-2 0 0 0 0,0 0 0 0 0,-1 0 0 0 0,0 0 0 0 0,-2 0 0 0 0,0 0 0 0 0,0 0 0 0 0,0 0 0 0 0,0 0 0 0 0,1 0 0 0 0,1 1 0 0 0,1 1 0 0 0,0 0 0 0 0,2 0 0 0 0,-1-1 0 0 0,-1 0 0 0 0,-1-1 0 0 0,0 0 0 0 0,-2 0 0 0 0,1 0 0 0 0,-2 0 0 0 0,1 0 0 0 0,0 0 0 0 0,0 0 0 0 0,-1 0 0 0 0,1 0 0 0 0,0 0 0 0 0,0 0 0 0 0,0 0 0 0 0,0 0 0 0 0,0 0 0 0 0,-1 0 0 0 0,1 0 0 0 0,0 0 0 0 0,0 0 0 0 0,0 0 0 0 0,0 0 0 0 0,0 0 0 0 0,0 0 0 0 0,0 0 0 0 0,-1 0 0 0 0,1 0 0 0 0,0 0 0 0 0,0 0 0 0 0,0 0 0 0 0,0 0 0 0 0,0 0 0 0 0,0 0 0 0 0,0 0 0 0 0,-2 1 0 0 0,0 1 0 0 0,0 0 0 0 0,0 0 0 0 0,1-1 0 0 0,0-1 0 0 0,1 2 0 0 0,-1 0 0 0 0,0 2 0 0 0,-1-1 0 0 0,0 0 0 0 0,-1-1 0 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29:27.1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4563 1914 16383 0 0,'2'0'0'0'0,"1"0"0"0"0,3 0 0 0 0,2 0 0 0 0,2 0 0 0 0,2 2 0 0 0,1 0 0 0 0,-1 0 0 0 0,3-1 0 0 0,1 0 0 0 0,1 0 0 0 0,0 0 0 0 0,-2-1 0 0 0,-3 0 0 0 0,0 0 0 0 0,-1 0 0 0 0,2-1 0 0 0,1 1 0 0 0,2 0 0 0 0,0 0 0 0 0,2 0 0 0 0,0 0 0 0 0,-2 0 0 0 0,0-1 0 0 0,-1-1 0 0 0,-2 0 0 0 0,-2 0 0 0 0,1 1 0 0 0,2 1 0 0 0,3-2 0 0 0,3 0 0 0 0,2 0 0 0 0,1-1 0 0 0,-3 0 0 0 0,-3 0 0 0 0,-2 1 0 0 0,1-1 0 0 0,-1 1 0 0 0,1 0 0 0 0,-1 0 0 0 0,1 1 0 0 0,-1 0 0 0 0,1 1 0 0 0,2 0 0 0 0,3 0 0 0 0,1 0 0 0 0,-1 0 0 0 0,-1-1 0 0 0,-2-1 0 0 0,-1 0 0 0 0,-2 1 0 0 0,0 0 0 0 0,0 0 0 0 0,0 1 0 0 0,1-1 0 0 0,3 1 0 0 0,0 1 0 0 0,-1-1 0 0 0,-1 0 0 0 0,-1 0 0 0 0,-1 0 0 0 0,-1 0 0 0 0,-2 0 0 0 0,0 0 0 0 0,2 0 0 0 0,-1 0 0 0 0,1 0 0 0 0,-1 0 0 0 0,-1 0 0 0 0,0 0 0 0 0,-2 0 0 0 0,0 0 0 0 0,0 1 0 0 0,1 1 0 0 0,0 0 0 0 0,-1 0 0 0 0,0-1 0 0 0,1 1 0 0 0,1 0 0 0 0,1 1 0 0 0,1-2 0 0 0,0 2 0 0 0,0-1 0 0 0,-1 0 0 0 0,1 0 0 0 0,-1-1 0 0 0,1 0 0 0 0,0 0 0 0 0,2 2 0 0 0,-1-2 0 0 0,-1 1 0 0 0,-1-1 0 0 0,0-1 0 0 0,0 1 0 0 0,0-1 0 0 0,-1 0 0 0 0,-1 0 0 0 0,1 0 0 0 0,0 0 0 0 0,1-1 0 0 0,0 1 0 0 0,-2 0 0 0 0,0 0 0 0 0,-2 0 0 0 0,2 0 0 0 0,0 0 0 0 0,0 0 0 0 0,-1 0 0 0 0,0 0 0 0 0,-1 0 0 0 0,1 0 0 0 0,-2 0 0 0 0,1 0 0 0 0,0 0 0 0 0,0 2 0 0 0,0 0 0 0 0,0 0 0 0 0,-1-1 0 0 0,0 2 0 0 0,-1 0 0 0 0,0-1 0 0 0,-2 0 0 0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29:27.19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7629 1935 16383 0 0,'1'0'0'0'0,"3"0"0"0"0,3 0 0 0 0,6 3 0 0 0,5 1 0 0 0,2 0 0 0 0,-2-1 0 0 0,1-1 0 0 0,-3 0 0 0 0,-2-2 0 0 0,-2 1 0 0 0,0-1 0 0 0,1-1 0 0 0,2 1 0 0 0,0 0 0 0 0,0 0 0 0 0,1 0 0 0 0,-1 0 0 0 0,2 0 0 0 0,0 0 0 0 0,-1 0 0 0 0,-1 0 0 0 0,0 0 0 0 0,-1 0 0 0 0,1 0 0 0 0,0 0 0 0 0,2 0 0 0 0,0 0 0 0 0,-1 0 0 0 0,-2 0 0 0 0,-2 0 0 0 0,-1 0 0 0 0,-1 0 0 0 0,-1 0 0 0 0,0 0 0 0 0,1 0 0 0 0,2 0 0 0 0,1 0 0 0 0,0 0 0 0 0,1 0 0 0 0,0 0 0 0 0,-1 0 0 0 0,0 0 0 0 0,-1 0 0 0 0,2 0 0 0 0,0 0 0 0 0,-2 0 0 0 0,1 0 0 0 0,1 0 0 0 0,0 0 0 0 0,0 0 0 0 0,0 0 0 0 0,-2 0 0 0 0,-1 0 0 0 0,1 0 0 0 0,1 0 0 0 0,2 0 0 0 0,-1 0 0 0 0,-1 0 0 0 0,1 0 0 0 0,-1 0 0 0 0,-1 0 0 0 0,-2 0 0 0 0,0 0 0 0 0,1 0 0 0 0,0 0 0 0 0,0 0 0 0 0,-1 0 0 0 0,0 0 0 0 0,1 0 0 0 0,0 0 0 0 0,2 0 0 0 0,-1 0 0 0 0,0 0 0 0 0,-1 0 0 0 0,1 0 0 0 0,-1 0 0 0 0,0 0 0 0 0,0 0 0 0 0,-1 0 0 0 0,-1 0 0 0 0,0 0 0 0 0,0 0 0 0 0,0 0 0 0 0,0-2 0 0 0,0 0 0 0 0,-1 0 0 0 0,1 1 0 0 0,0 0 0 0 0,0 0 0 0 0,0 1 0 0 0,0 0 0 0 0,0 0 0 0 0,0 0 0 0 0,-1 0 0 0 0,1 0 0 0 0,0 0 0 0 0,2 0 0 0 0,0 0 0 0 0,-1 0 0 0 0,1 0 0 0 0,-1 0 0 0 0,-1 0 0 0 0,1 0 0 0 0,-1 0 0 0 0,0 0 0 0 0,-1 0 0 0 0,1 0 0 0 0,0 0 0 0 0,0 0 0 0 0,0 0 0 0 0,0 0 0 0 0,-1 0 0 0 0,1 0 0 0 0,0 0 0 0 0,0 0 0 0 0,0 0 0 0 0,-2 0 0 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29:27.197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6985 5895 16383 0 0,'1'0'0'0'0,"4"0"0"0"0,6 0 0 0 0,5-1 0 0 0,4-1 0 0 0,6 0 0 0 0,3-1 0 0 0,1-1 0 0 0,-4 2 0 0 0,-3-2 0 0 0,-4 1 0 0 0,-4 1 0 0 0,-2 0 0 0 0,-3 1 0 0 0,-1 0 0 0 0,1 1 0 0 0,1 0 0 0 0,3 0 0 0 0,1 0 0 0 0,0 0 0 0 0,-1 0 0 0 0,-1 0 0 0 0,-2 0 0 0 0,-1 0 0 0 0,-1 0 0 0 0,0 0 0 0 0,0 0 0 0 0,-1 0 0 0 0,3 0 0 0 0,-1 0 0 0 0,1 0 0 0 0,1 0 0 0 0,0 0 0 0 0,1 0 0 0 0,-1 0 0 0 0,2 0 0 0 0,-1 0 0 0 0,-1 0 0 0 0,0 0 0 0 0,-1 0 0 0 0,3 0 0 0 0,0 0 0 0 0,0 0 0 0 0,0 0 0 0 0,-2 0 0 0 0,0 0 0 0 0,2 0 0 0 0,-1 0 0 0 0,1 0 0 0 0,1 0 0 0 0,0 0 0 0 0,1 0 0 0 0,-1 0 0 0 0,1 0 0 0 0,0 2 0 0 0,-1 0 0 0 0,1 0 0 0 0,-2-1 0 0 0,0 1 0 0 0,-1-2 0 0 0,1 1 0 0 0,1-1 0 0 0,-1 1 0 0 0,-2 1 0 0 0,0 0 0 0 0,0-1 0 0 0,0 0 0 0 0,0 0 0 0 0,1-1 0 0 0,-1 1 0 0 0,0-1 0 0 0,0 0 0 0 0,1-1 0 0 0,1 1 0 0 0,0 0 0 0 0,1 0 0 0 0,-2 0 0 0 0,0 2 0 0 0,-2 0 0 0 0,0 0 0 0 0,-2-1 0 0 0,0 0 0 0 0,0 0 0 0 0,0-1 0 0 0,1 0 0 0 0,1 0 0 0 0,-1 0 0 0 0,1 0 0 0 0,-1 0 0 0 0,-1 0 0 0 0,0 0 0 0 0,0 0 0 0 0,0 0 0 0 0,0 0 0 0 0,0 0 0 0 0,0 0 0 0 0,0 0 0 0 0,-1 0 0 0 0,1 0 0 0 0,0 0 0 0 0,0 0 0 0 0,0 0 0 0 0,0 0 0 0 0,0 0 0 0 0,-2 0 0 0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29:27.1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4325 5847 16383 0 0,'0'-2'0'0'0,"3"0"0"0"0,3 0 0 0 0,3 1 0 0 0,3-2 0 0 0,4 0 0 0 0,2 1 0 0 0,3 1 0 0 0,2-1 0 0 0,2 0 0 0 0,3 0 0 0 0,1 0 0 0 0,-2-1 0 0 0,-3 0 0 0 0,-5 1 0 0 0,-3 0 0 0 0,-4 1 0 0 0,-1 0 0 0 0,0 1 0 0 0,-1 0 0 0 0,2 0 0 0 0,0 0 0 0 0,1 0 0 0 0,1 0 0 0 0,1 0 0 0 0,1-1 0 0 0,-1-1 0 0 0,-1 0 0 0 0,-2 0 0 0 0,1 1 0 0 0,-1 0 0 0 0,0 1 0 0 0,2 0 0 0 0,4 0 0 0 0,4 0 0 0 0,1-1 0 0 0,0-1 0 0 0,-2 0 0 0 0,0 0 0 0 0,-2 1 0 0 0,-3-1 0 0 0,-4 0 0 0 0,0 0 0 0 0,-1 0 0 0 0,0 1 0 0 0,0 0 0 0 0,2 1 0 0 0,3 0 0 0 0,1 0 0 0 0,5 0 0 0 0,0 0 0 0 0,3 0 0 0 0,1 0 0 0 0,0 1 0 0 0,0-1 0 0 0,-3 0 0 0 0,-3 0 0 0 0,-2 0 0 0 0,-2 0 0 0 0,-1 0 0 0 0,0 0 0 0 0,0 0 0 0 0,0 0 0 0 0,1 0 0 0 0,0 0 0 0 0,-1 0 0 0 0,-1 0 0 0 0,-1 0 0 0 0,-2 0 0 0 0,0 0 0 0 0,-2 0 0 0 0,0 0 0 0 0,0 0 0 0 0,-1 0 0 0 0,1 0 0 0 0,0 0 0 0 0,1 0 0 0 0,1 0 0 0 0,-1 0 0 0 0,1 0 0 0 0,-1 0 0 0 0,-1 0 0 0 0,1 0 0 0 0,-1 0 0 0 0,0 0 0 0 0,-1 0 0 0 0,1 0 0 0 0,0 0 0 0 0,0 0 0 0 0,0 0 0 0 0,0 0 0 0 0,0 0 0 0 0,-1 0 0 0 0,1 0 0 0 0,0 0 0 0 0,0 0 0 0 0,0 0 0 0 0,-2 0 0 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29:27.1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6313 3055 16383 0 0,'1'0'0'0'0,"3"0"0"0"0,1 0 0 0 0,4 0 0 0 0,3 0 0 0 0,3 0 0 0 0,2 0 0 0 0,2 0 0 0 0,0 0 0 0 0,1 0 0 0 0,0 0 0 0 0,-1 0 0 0 0,-2 0 0 0 0,-1 0 0 0 0,0 0 0 0 0,1 0 0 0 0,-1 0 0 0 0,0 0 0 0 0,-1 0 0 0 0,4 0 0 0 0,1 0 0 0 0,1 0 0 0 0,-3 0 0 0 0,0 0 0 0 0,-2 0 0 0 0,-1 0 0 0 0,1 0 0 0 0,0 0 0 0 0,2 0 0 0 0,-1 0 0 0 0,-2 0 0 0 0,0 0 0 0 0,-1 0 0 0 0,-1 0 0 0 0,0 0 0 0 0,-1 0 0 0 0,1 0 0 0 0,-1 0 0 0 0,0 0 0 0 0,1 0 0 0 0,-1 0 0 0 0,-1 0 0 0 0,-1 0 0 0 0,-1 0 0 0 0,0 0 0 0 0,0 0 0 0 0,0 0 0 0 0,0 0 0 0 0,0 0 0 0 0,-1 0 0 0 0,1 0 0 0 0,0 0 0 0 0,0 0 0 0 0,0 0 0 0 0,0 0 0 0 0,0 0 0 0 0,-1 0 0 0 0,1 0 0 0 0,0 0 0 0 0,0 0 0 0 0,0 0 0 0 0,0 0 0 0 0,0 0 0 0 0,0 0 0 0 0,0 0 0 0 0,-1 0 0 0 0,1 0 0 0 0,0 0 0 0 0,0 0 0 0 0,0 0 0 0 0,0 0 0 0 0,-2 0 0 0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29:27.2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6341 4385 16383 0 0,'1'0'0'0'0,"4"0"0"0"0,4 0 0 0 0,4 0 0 0 0,2 0 0 0 0,2 0 0 0 0,1 0 0 0 0,0 0 0 0 0,2 0 0 0 0,2 0 0 0 0,0 0 0 0 0,0 0 0 0 0,-1 0 0 0 0,-1 0 0 0 0,-2 0 0 0 0,1 0 0 0 0,-1 0 0 0 0,-1 0 0 0 0,-1 0 0 0 0,0 0 0 0 0,0 0 0 0 0,1 0 0 0 0,2 0 0 0 0,0 0 0 0 0,3 0 0 0 0,1 0 0 0 0,-1 0 0 0 0,-1 0 0 0 0,-1 0 0 0 0,0 0 0 0 0,-2 0 0 0 0,0 0 0 0 0,2 0 0 0 0,-2 0 0 0 0,1 0 0 0 0,0 0 0 0 0,0 0 0 0 0,-2 0 0 0 0,-2 0 0 0 0,1 0 0 0 0,1 0 0 0 0,1 1 0 0 0,2 1 0 0 0,-1 0 0 0 0,1 1 0 0 0,-1 0 0 0 0,-2 0 0 0 0,-2-1 0 0 0,-1-1 0 0 0,0 0 0 0 0,3-1 0 0 0,1 0 0 0 0,2 0 0 0 0,-1 0 0 0 0,0 0 0 0 0,-1 1 0 0 0,-2 1 0 0 0,-2 0 0 0 0,0 0 0 0 0,-1 0 0 0 0,0 1 0 0 0,1-1 0 0 0,1 1 0 0 0,-1 1 0 0 0,1-2 0 0 0,1 0 0 0 0,0-1 0 0 0,0 0 0 0 0,-3-1 0 0 0,0 0 0 0 0,-1 0 0 0 0,0 0 0 0 0,-1 0 0 0 0,1 0 0 0 0,-1-1 0 0 0,1 1 0 0 0,0 0 0 0 0,-1 0 0 0 0,1 0 0 0 0,-2 0 0 0 0,0 0 0 0 0,0 0 0 0 0,-1 0 0 0 0,0 0 0 0 0,0 0 0 0 0,0 0 0 0 0,-1 0 0 0 0,1 0 0 0 0,-2 0 0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1553 7626 16383 0 0,'2'0'0'0'0,"2"0"0"0"0,5-1 0 0 0,4-1 0 0 0,2 0 0 0 0,1-2 0 0 0,0 0 0 0 0,-2 0 0 0 0,-2 1 0 0 0,-2 1 0 0 0,-1 1 0 0 0,-1 0 0 0 0,0 1 0 0 0,1 0 0 0 0,0 0 0 0 0,0 0 0 0 0,0 0 0 0 0,0 1 0 0 0,-1-1 0 0 0,1 0 0 0 0,-1 0 0 0 0,-1 0 0 0 0,1-2 0 0 0,1 1 0 0 0,1-2 0 0 0,0-1 0 0 0,0 2 0 0 0,2 0 0 0 0,0 0 0 0 0,-1 2 0 0 0,0-1 0 0 0,-1 1 0 0 0,1 0 0 0 0,-1-1 0 0 0,-1 0 0 0 0,0-1 0 0 0,-1 1 0 0 0,0 0 0 0 0,0 0 0 0 0,0 1 0 0 0,-1 0 0 0 0,3 0 0 0 0,-1-2 0 0 0,1 1 0 0 0,0-1 0 0 0,1 1 0 0 0,-1 0 0 0 0,1 0 0 0 0,0 1 0 0 0,0 0 0 0 0,0 0 0 0 0,0 0 0 0 0,-1 0 0 0 0,-1 0 0 0 0,-1 0 0 0 0,0 0 0 0 0,2 0 0 0 0,-1 0 0 0 0,0 0 0 0 0,1 0 0 0 0,-2 0 0 0 0,1 0 0 0 0,-1 0 0 0 0,0 0 0 0 0,0 0 0 0 0,1 0 0 0 0,0 0 0 0 0,1 0 0 0 0,0 0 0 0 0,1 0 0 0 0,-1 0 0 0 0,0 0 0 0 0,-1 0 0 0 0,-1 0 0 0 0,0 0 0 0 0,0 0 0 0 0,0 0 0 0 0,0 0 0 0 0,1 0 0 0 0,0 0 0 0 0,0 2 0 0 0,-1-1 0 0 0,1 1 0 0 0,0-1 0 0 0,1 0 0 0 0,0 0 0 0 0,0-1 0 0 0,-1 0 0 0 0,0 2 0 0 0,1-1 0 0 0,0 1 0 0 0,0-1 0 0 0,-1 0 0 0 0,1 0 0 0 0,0-1 0 0 0,0 0 0 0 0,-1 0 0 0 0,0 0 0 0 0,1 1 0 0 0,-1 1 0 0 0,2 0 0 0 0,2-1 0 0 0,-1 0 0 0 0,-1 0 0 0 0,0-1 0 0 0,-2 0 0 0 0,0 0 0 0 0,-1 1 0 0 0,0 1 0 0 0,0 0 0 0 0,0-1 0 0 0,-2 1 0 0 0,-1 1 0 0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29:27.201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9043 4385 16383 0 0,'1'0'0'0'0,"4"0"0"0"0,4 0 0 0 0,5 0 0 0 0,3 0 0 0 0,2 0 0 0 0,2 0 0 0 0,1 0 0 0 0,-1 0 0 0 0,-1 0 0 0 0,0 0 0 0 0,-3 0 0 0 0,-1 0 0 0 0,-1 0 0 0 0,-2 0 0 0 0,-1 0 0 0 0,2 0 0 0 0,0 0 0 0 0,1 0 0 0 0,-1 0 0 0 0,2 0 0 0 0,0 0 0 0 0,1 0 0 0 0,0 0 0 0 0,-1 0 0 0 0,0 0 0 0 0,-2 0 0 0 0,-1 0 0 0 0,-1 0 0 0 0,-2 0 0 0 0,1 0 0 0 0,1 0 0 0 0,2 0 0 0 0,2 0 0 0 0,2 0 0 0 0,1 0 0 0 0,1 0 0 0 0,-2 0 0 0 0,0 0 0 0 0,-2 0 0 0 0,0 0 0 0 0,-1 0 0 0 0,0 0 0 0 0,1 0 0 0 0,0 0 0 0 0,0 0 0 0 0,-1 0 0 0 0,-1 0 0 0 0,-1 0 0 0 0,-1 0 0 0 0,-2 0 0 0 0,-1 0 0 0 0,2 0 0 0 0,-1 0 0 0 0,3 0 0 0 0,-1 0 0 0 0,-1 0 0 0 0,0 0 0 0 0,0 0 0 0 0,-2 0 0 0 0,0 0 0 0 0,0 0 0 0 0,0 0 0 0 0,0 0 0 0 0,0 0 0 0 0,0 0 0 0 0,-1 0 0 0 0,1 0 0 0 0,0 0 0 0 0,0 0 0 0 0,-2 1 0 0 0,0 1 0 0 0,0 0 0 0 0,2 0 0 0 0,1-1 0 0 0,0 1 0 0 0,0 1 0 0 0,0-1 0 0 0,-1-1 0 0 0,1 0 0 0 0,-1 0 0 0 0,0-1 0 0 0,0 0 0 0 0,0 0 0 0 0,-1 0 0 0 0,1 0 0 0 0,0 0 0 0 0,0 0 0 0 0,0 0 0 0 0,0 0 0 0 0,0 0 0 0 0,0 0 0 0 0,-1 0 0 0 0,1 0 0 0 0,0 0 0 0 0,0 0 0 0 0,0 0 0 0 0,0 0 0 0 0,0 0 0 0 0,0 0 0 0 0,0 0 0 0 0,-2 0 0 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4143 3674 16383 0 0,'3'0'0'0'0,"3"0"0"0"0,3 0 0 0 0,4 0 0 0 0,1 0 0 0 0,4 0 0 0 0,1 0 0 0 0,4 3 0 0 0,2 0 0 0 0,0 1 0 0 0,-2 1 0 0 0,-2 0 0 0 0,-2 0 0 0 0,-2 1 0 0 0,0 0 0 0 0,-2-2 0 0 0,1-1 0 0 0,-1-1 0 0 0,0-1 0 0 0,0 0 0 0 0,1-1 0 0 0,-1 0 0 0 0,0-1 0 0 0,1 1 0 0 0,0 0 0 0 0,-1 0 0 0 0,1 0 0 0 0,-1 0 0 0 0,1 0 0 0 0,-1 0 0 0 0,1 0 0 0 0,2 0 0 0 0,4 0 0 0 0,0 0 0 0 0,0 0 0 0 0,-2 0 0 0 0,2 0 0 0 0,-2 0 0 0 0,0 0 0 0 0,1 0 0 0 0,0 0 0 0 0,2 0 0 0 0,-1 0 0 0 0,1 0 0 0 0,0 0 0 0 0,-2 0 0 0 0,-1 0 0 0 0,-2 0 0 0 0,-1 0 0 0 0,-1 0 0 0 0,-1 0 0 0 0,0 0 0 0 0,1 0 0 0 0,-1 0 0 0 0,0 0 0 0 0,1 0 0 0 0,-1 0 0 0 0,1 0 0 0 0,-1 0 0 0 0,-2-3 0 0 0,-1 0 0 0 0,0-1 0 0 0,1 1 0 0 0,-2-1 0 0 0,0-1 0 0 0,1 1 0 0 0,0-1 0 0 0,2-1 0 0 0,0 2 0 0 0,1 1 0 0 0,-2-2 0 0 0,-1 0 0 0 0,1-1 0 0 0,0 0 0 0 0,1 0 0 0 0,0 3 0 0 0,-1 0 0 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4577 3015 16383 0 0,'0'-3'0'0'0,"3"-1"0"0"0,3 1 0 0 0,3 0 0 0 0,4 1 0 0 0,1 1 0 0 0,1 1 0 0 0,1-1 0 0 0,0 1 0 0 0,1 0 0 0 0,-1 1 0 0 0,-3 1 0 0 0,-3 5 0 0 0,-4 2 0 0 0,-3 4 0 0 0,-1 1 0 0 0,-5 4 0 0 0,-6 1 0 0 0,-5-2 0 0 0,-2-1 0 0 0,-1-2 0 0 0,2 1 0 0 0,3-1 0 0 0,7-2 0 0 0,10-3 0 0 0,6-3 0 0 0,4-3 0 0 0,2-2 0 0 0,1 0 0 0 0,0-2 0 0 0,0 1 0 0 0,-1-1 0 0 0,-1 1 0 0 0,0-1 0 0 0,0 1 0 0 0,-1 0 0 0 0,1 0 0 0 0,-1 0 0 0 0,1 0 0 0 0,-1 0 0 0 0,-2 0 0 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8455 3649 16383 0 0,'2'0'0'0'0,"7"0"0"0"0,7 0 0 0 0,3 0 0 0 0,1 0 0 0 0,3 0 0 0 0,2 0 0 0 0,5 0 0 0 0,1 0 0 0 0,-1 0 0 0 0,3 0 0 0 0,-1 0 0 0 0,-1 0 0 0 0,-4 0 0 0 0,-2 0 0 0 0,-5 0 0 0 0,-1 0 0 0 0,-3 0 0 0 0,0 0 0 0 0,-4-2 0 0 0,0-2 0 0 0,2 1 0 0 0,2 0 0 0 0,3 1 0 0 0,1 1 0 0 0,0 0 0 0 0,0 1 0 0 0,-2 0 0 0 0,-4-3 0 0 0,-1 0 0 0 0,0 0 0 0 0,2 0 0 0 0,2-1 0 0 0,1-1 0 0 0,-1 1 0 0 0,0 1 0 0 0,0 1 0 0 0,-1 1 0 0 0,3 1 0 0 0,0 0 0 0 0,0 0 0 0 0,-1 0 0 0 0,-1 0 0 0 0,0 0 0 0 0,-1 0 0 0 0,0 1 0 0 0,0-1 0 0 0,-1 0 0 0 0,3 0 0 0 0,4 0 0 0 0,0 0 0 0 0,-1 0 0 0 0,0 0 0 0 0,0 0 0 0 0,0 0 0 0 0,-1 0 0 0 0,-2 0 0 0 0,0 0 0 0 0,-2 0 0 0 0,0 0 0 0 0,0 0 0 0 0,-4-3 0 0 0,0-1 0 0 0,0 1 0 0 0,1 0 0 0 0,0 1 0 0 0,1 1 0 0 0,1 1 0 0 0,1-1 0 0 0,-1 1 0 0 0,-2 0 0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8931 3016 16383 0 0,'2'0'0'0'0,"5"-3"0"0"0,2 0 0 0 0,3-3 0 0 0,2-1 0 0 0,2 2 0 0 0,0 1 0 0 0,0 4 0 0 0,0 5 0 0 0,-2 4 0 0 0,-2 0 0 0 0,-2 2 0 0 0,-3 1 0 0 0,-3 2 0 0 0,-2 0 0 0 0,-4 2 0 0 0,-4-3 0 0 0,-4-1 0 0 0,-3 0 0 0 0,1 1 0 0 0,0 1 0 0 0,-1-2 0 0 0,-1 0 0 0 0,5-3 0 0 0,7-2 0 0 0,5-3 0 0 0,9-2 0 0 0,7-1 0 0 0,3-1 0 0 0,2-3 0 0 0,1-1 0 0 0,-1 0 0 0 0,-3 1 0 0 0,-2 1 0 0 0,-1 1 0 0 0,-2-3 0 0 0,0 0 0 0 0,-1 1 0 0 0,-2 1 0 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6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5757 4946 16383 0 0,'0'-2'0'0'0,"3"-2"0"0"0,3 1 0 0 0,3 0 0 0 0,4 1 0 0 0,1 1 0 0 0,1 0 0 0 0,1 4 0 0 0,0 0 0 0 0,-2 3 0 0 0,-2 4 0 0 0,-2 1 0 0 0,0 0 0 0 0,-2 0 0 0 0,-3 2 0 0 0,-1 0 0 0 0,-2 1 0 0 0,-4 1 0 0 0,-2 0 0 0 0,-2-2 0 0 0,-3-3 0 0 0,-3-4 0 0 0,1 0 0 0 0,-1 2 0 0 0,0-1 0 0 0,-2-1 0 0 0,0 1 0 0 0,-1-1 0 0 0,0-2 0 0 0,-1 2 0 0 0,1-1 0 0 0,2 2 0 0 0,0 0 0 0 0,4 1 0 0 0,5-1 0 0 0,6-1 0 0 0,5-3 0 0 0,7 0 0 0 0,4-2 0 0 0,1-3 0 0 0,3-2 0 0 0,0 1 0 0 0,-1-3 0 0 0,-1 0 0 0 0,-4-1 0 0 0,-3 0 0 0 0,0 1 0 0 0,0 2 0 0 0,1 2 0 0 0,0 0 0 0 0,0-1 0 0 0,-1 0 0 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12039 4960 16383 0 0,'2'0'0'0'0,"4"0"0"0"0,1-2 0 0 0,2-2 0 0 0,2 1 0 0 0,1 0 0 0 0,2 1 0 0 0,2 1 0 0 0,-1 3 0 0 0,-2 4 0 0 0,0 1 0 0 0,-3 2 0 0 0,-3 2 0 0 0,-3 1 0 0 0,-2 3 0 0 0,-3-3 0 0 0,-6 0 0 0 0,0 1 0 0 0,-2-3 0 0 0,-3 1 0 0 0,-1-2 0 0 0,-1-3 0 0 0,-1 0 0 0 0,2 3 0 0 0,3 1 0 0 0,6 0 0 0 0,7-2 0 0 0,4-3 0 0 0,5-2 0 0 0,3-1 0 0 0,1-1 0 0 0,0-1 0 0 0,1-1 0 0 0,0 1 0 0 0,-1-1 0 0 0,-2 4 0 0 0,-2 0 0 0 0,0 0 0 0 0,1 0 0 0 0,1-1 0 0 0,0-1 0 0 0,1 0 0 0 0,-2-1 0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6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18282 4946 16383 0 0,'0'-2'0'0'0,"3"-2"0"0"0,3 1 0 0 0,4 0 0 0 0,2 1 0 0 0,2 1 0 0 0,1 1 0 0 0,1-1 0 0 0,3 4 0 0 0,1 1 0 0 0,-3 2 0 0 0,-5 3 0 0 0,-4 2 0 0 0,-3 3 0 0 0,-5-2 0 0 0,-6 0 0 0 0,-4 1 0 0 0,-3 0 0 0 0,-2-1 0 0 0,-1-1 0 0 0,-1 1 0 0 0,1-2 0 0 0,2 0 0 0 0,4 1 0 0 0,6-1 0 0 0,7-3 0 0 0,2 1 0 0 0,3-2 0 0 0,4-1 0 0 0,1-2 0 0 0,2-1 0 0 0,0-1 0 0 0,1-1 0 0 0,1 0 0 0 0,-1-1 0 0 0,-3-2 0 0 0,-1-1 0 0 0,1 1 0 0 0,0 0 0 0 0,1 1 0 0 0,0 1 0 0 0,1 0 0 0 0,0 1 0 0 0,-2-3 0 0 0,-4 0 0 0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2563 1182 16383 0 0,'3'-3'0'0'0,"3"0"0"0"0,4-3 0 0 0,2 0 0 0 0,2 0 0 0 0,1 3 0 0 0,1 0 0 0 0,1 7 0 0 0,-4 5 0 0 0,0 1 0 0 0,-3 2 0 0 0,-3 0 0 0 0,-3 3 0 0 0,-2 0 0 0 0,-1 0 0 0 0,-1 1 0 0 0,-3-3 0 0 0,-4-3 0 0 0,0-1 0 0 0,-5 0 0 0 0,-5 2 0 0 0,-3-1 0 0 0,0 0 0 0 0,0 2 0 0 0,1-2 0 0 0,2-3 0 0 0,2 1 0 0 0,8-2 0 0 0,10-1 0 0 0,6-2 0 0 0,8-1 0 0 0,6-1 0 0 0,2-1 0 0 0,-1 0 0 0 0,-2-1 0 0 0,-1 1 0 0 0,-3 0 0 0 0,-1 0 0 0 0,-1 0 0 0 0,0-3 0 0 0,-1-1 0 0 0,0 1 0 0 0,0-2 0 0 0,1-1 0 0 0,-1 2 0 0 0,-2-2 0 0 0,-4 0 0 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4299 3782 16383 0 0,'0'-3'0'0'0,"0"-3"0"0"0,0-4 0 0 0,0-2 0 0 0,0-2 0 0 0,3 1 0 0 0,3 1 0 0 0,3-1 0 0 0,4 2 0 0 0,1 0 0 0 0,1 2 0 0 0,1 3 0 0 0,0 2 0 0 0,0 2 0 0 0,-2 4 0 0 0,-4 4 0 0 0,-4 4 0 0 0,-2 2 0 0 0,-3 3 0 0 0,-1 1 0 0 0,0 0 0 0 0,-4-2 0 0 0,-2-2 0 0 0,-5 1 0 0 0,-1 1 0 0 0,0-1 0 0 0,0-1 0 0 0,-1 0 0 0 0,0 0 0 0 0,-1-2 0 0 0,-1-3 0 0 0,-1 1 0 0 0,3 1 0 0 0,4 2 0 0 0,3 1 0 0 0,2 2 0 0 0,3 1 0 0 0,0 1 0 0 0,2-1 0 0 0,-1 1 0 0 0,4-3 0 0 0,0 0 0 0 0,2-3 0 0 0,3-4 0 0 0,3-1 0 0 0,1-3 0 0 0,0-4 0 0 0,-1-2 0 0 0,0 1 0 0 0,2-1 0 0 0,0-1 0 0 0,3 0 0 0 0,-1-2 0 0 0,0 0 0 0 0,-4 2 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881 4828 16383 0 0,'4'0'0'0'0,"4"0"0"0"0,2 3 0 0 0,2 2 0 0 0,3 0 0 0 0,2-2 0 0 0,2 0 0 0 0,2-1 0 0 0,0-1 0 0 0,1-1 0 0 0,-3-4 0 0 0,-2-1 0 0 0,0 0 0 0 0,1 2 0 0 0,1 0 0 0 0,-3 1 0 0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9295 4061 16383 0 0,'0'-2'0'0'0,"5"-4"0"0"0,7-7 0 0 0,5-5 0 0 0,4-6 0 0 0,1 2 0 0 0,0 4 0 0 0,-2 6 0 0 0,-1 4 0 0 0,-4 9 0 0 0,-4 7 0 0 0,-5 5 0 0 0,-2 6 0 0 0,-3 1 0 0 0,-1 1 0 0 0,-1-1 0 0 0,-2-4 0 0 0,-2-1 0 0 0,-4-2 0 0 0,-4 1 0 0 0,-5-3 0 0 0,1-1 0 0 0,1-1 0 0 0,-3 0 0 0 0,-1-2 0 0 0,4 2 0 0 0,4 0 0 0 0,7 3 0 0 0,7-2 0 0 0,8-2 0 0 0,5-2 0 0 0,3-3 0 0 0,1-1 0 0 0,0-1 0 0 0,-1-1 0 0 0,-1 2 0 0 0,0 1 0 0 0,-1 0 0 0 0,0-1 0 0 0,0 0 0 0 0,-1-4 0 0 0,-2-1 0 0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15356 2047 16383 0 0,'3'0'0'0'0,"3"0"0"0"0,4 0 0 0 0,2 0 0 0 0,2 0 0 0 0,1 0 0 0 0,1 0 0 0 0,1 0 0 0 0,-1 3 0 0 0,0 0 0 0 0,-3 3 0 0 0,-3 3 0 0 0,-6 3 0 0 0,-7 1 0 0 0,-5 2 0 0 0,-4 0 0 0 0,0 1 0 0 0,-1-2 0 0 0,0-2 0 0 0,1 1 0 0 0,1-2 0 0 0,-1-4 0 0 0,2 1 0 0 0,0-2 0 0 0,1 1 0 0 0,3 2 0 0 0,0 0 0 0 0,0 0 0 0 0,4-1 0 0 0,5-1 0 0 0,5-3 0 0 0,6-2 0 0 0,4-1 0 0 0,1 0 0 0 0,2-1 0 0 0,1-1 0 0 0,-1 1 0 0 0,-1-1 0 0 0,-2 1 0 0 0,-1 0 0 0 0,0-3 0 0 0,-2 0 0 0 0,1-1 0 0 0,-3-1 0 0 0,-4 0 0 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6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15412 2917 16383 0 0,'3'0'0'0'0,"1"-3"0"0"0,2-1 0 0 0,2 1 0 0 0,4 0 0 0 0,1 1 0 0 0,2 1 0 0 0,1 1 0 0 0,0-1 0 0 0,-3 4 0 0 0,-3 3 0 0 0,-3 4 0 0 0,-4 2 0 0 0,-1 3 0 0 0,-2 0 0 0 0,0 1 0 0 0,-4-2 0 0 0,-2-4 0 0 0,-5-4 0 0 0,1 1 0 0 0,-1-2 0 0 0,2 1 0 0 0,-1 3 0 0 0,2 2 0 0 0,-1 1 0 0 0,-1 0 0 0 0,1 0 0 0 0,-1-3 0 0 0,2 1 0 0 0,1 1 0 0 0,6-2 0 0 0,5-2 0 0 0,4-2 0 0 0,7-2 0 0 0,3-2 0 0 0,1 0 0 0 0,0-2 0 0 0,-1 1 0 0 0,0 0 0 0 0,-1-1 0 0 0,-1 1 0 0 0,0 0 0 0 0,0-1 0 0 0,-3-1 0 0 0,-2-2 0 0 0,-1 1 0 0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17316 5961 16383 0 0,'3'0'0'0'0,"3"0"0"0"0,4 0 0 0 0,4 0 0 0 0,7 0 0 0 0,1 0 0 0 0,3 0 0 0 0,2 0 0 0 0,-1-3 0 0 0,1 0 0 0 0,-2-1 0 0 0,-3 1 0 0 0,-4-1 0 0 0,-4-1 0 0 0,2 1 0 0 0,1 1 0 0 0,2-1 0 0 0,2-1 0 0 0,-2-1 0 0 0,0-1 0 0 0,-1 2 0 0 0,-1 1 0 0 0,-1 2 0 0 0,0 1 0 0 0,-1 0 0 0 0,1 1 0 0 0,-1 0 0 0 0,1 1 0 0 0,-1-1 0 0 0,0 0 0 0 0,4 0 0 0 0,0 0 0 0 0,0 0 0 0 0,-1-2 0 0 0,-1-2 0 0 0,0 1 0 0 0,-1 0 0 0 0,0 1 0 0 0,0 1 0 0 0,-1 0 0 0 0,1 1 0 0 0,-1 0 0 0 0,0 0 0 0 0,4 0 0 0 0,0 1 0 0 0,-1-1 0 0 0,1 0 0 0 0,-2 0 0 0 0,0 0 0 0 0,-1 0 0 0 0,0 0 0 0 0,0 0 0 0 0,-1 0 0 0 0,0 0 0 0 0,1 0 0 0 0,-1 0 0 0 0,1 0 0 0 0,-1 0 0 0 0,1 0 0 0 0,-1 0 0 0 0,1 0 0 0 0,-1 0 0 0 0,1 0 0 0 0,0 0 0 0 0,-1 0 0 0 0,1 0 0 0 0,-1 0 0 0 0,-2 0 0 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17708 5249 16383 0 0,'0'-3'0'0'0,"0"-3"0"0"0,0-4 0 0 0,0-2 0 0 0,0-2 0 0 0,0-2 0 0 0,3 3 0 0 0,3 3 0 0 0,4 3 0 0 0,4 3 0 0 0,7 3 0 0 0,1 0 0 0 0,3 4 0 0 0,-4 4 0 0 0,-4 6 0 0 0,-6 3 0 0 0,-2-1 0 0 0,-2 0 0 0 0,-3 2 0 0 0,-1 2 0 0 0,-5-1 0 0 0,-7 3 0 0 0,-4-1 0 0 0,-6 3 0 0 0,-2 2 0 0 0,0 0 0 0 0,1-2 0 0 0,1 0 0 0 0,4-1 0 0 0,7-4 0 0 0,7-5 0 0 0,10-5 0 0 0,11-4 0 0 0,7-5 0 0 0,5-2 0 0 0,-1-4 0 0 0,0 0 0 0 0,-1 1 0 0 0,1-2 0 0 0,-3 2 0 0 0,-3 1 0 0 0,-3 1 0 0 0,-6 2 0 0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17:03.8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4143 3674 16383 0 0,'3'0'0'0'0,"3"0"0"0"0,3 0 0 0 0,4 0 0 0 0,1 0 0 0 0,4 0 0 0 0,1 0 0 0 0,4 3 0 0 0,2 0 0 0 0,0 1 0 0 0,-2 1 0 0 0,-2 0 0 0 0,-2 0 0 0 0,-2 1 0 0 0,0 0 0 0 0,-2-2 0 0 0,1-1 0 0 0,-1-1 0 0 0,0-1 0 0 0,0 0 0 0 0,1-1 0 0 0,-1 0 0 0 0,0-1 0 0 0,1 1 0 0 0,0 0 0 0 0,-1 0 0 0 0,1 0 0 0 0,-1 0 0 0 0,1 0 0 0 0,-1 0 0 0 0,1 0 0 0 0,2 0 0 0 0,4 0 0 0 0,0 0 0 0 0,0 0 0 0 0,-2 0 0 0 0,2 0 0 0 0,-2 0 0 0 0,0 0 0 0 0,1 0 0 0 0,0 0 0 0 0,2 0 0 0 0,-1 0 0 0 0,1 0 0 0 0,0 0 0 0 0,-2 0 0 0 0,-1 0 0 0 0,-2 0 0 0 0,-1 0 0 0 0,-1 0 0 0 0,-1 0 0 0 0,0 0 0 0 0,1 0 0 0 0,-1 0 0 0 0,0 0 0 0 0,1 0 0 0 0,-1 0 0 0 0,1 0 0 0 0,-1 0 0 0 0,-2-3 0 0 0,-1 0 0 0 0,0-1 0 0 0,1 1 0 0 0,-2-1 0 0 0,0-1 0 0 0,1 1 0 0 0,0-1 0 0 0,2-1 0 0 0,0 2 0 0 0,1 1 0 0 0,-2-2 0 0 0,-1 0 0 0 0,1-1 0 0 0,0 0 0 0 0,1 0 0 0 0,0 3 0 0 0,-1 0 0 0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17:03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4577 3015 16383 0 0,'0'-3'0'0'0,"3"-1"0"0"0,3 1 0 0 0,3 0 0 0 0,4 1 0 0 0,1 1 0 0 0,1 1 0 0 0,1-1 0 0 0,0 1 0 0 0,1 0 0 0 0,-1 1 0 0 0,-3 1 0 0 0,-3 5 0 0 0,-4 2 0 0 0,-3 4 0 0 0,-1 1 0 0 0,-5 4 0 0 0,-6 1 0 0 0,-5-2 0 0 0,-2-1 0 0 0,-1-2 0 0 0,2 1 0 0 0,3-1 0 0 0,7-2 0 0 0,10-3 0 0 0,6-3 0 0 0,4-3 0 0 0,2-2 0 0 0,1 0 0 0 0,0-2 0 0 0,0 1 0 0 0,-1-1 0 0 0,-1 1 0 0 0,0-1 0 0 0,0 1 0 0 0,-1 0 0 0 0,1 0 0 0 0,-1 0 0 0 0,1 0 0 0 0,-1 0 0 0 0,-2 0 0 0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17:03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8455 3649 16383 0 0,'2'0'0'0'0,"7"0"0"0"0,7 0 0 0 0,3 0 0 0 0,1 0 0 0 0,3 0 0 0 0,2 0 0 0 0,5 0 0 0 0,1 0 0 0 0,-1 0 0 0 0,3 0 0 0 0,-1 0 0 0 0,-1 0 0 0 0,-4 0 0 0 0,-2 0 0 0 0,-5 0 0 0 0,-1 0 0 0 0,-3 0 0 0 0,0 0 0 0 0,-4-2 0 0 0,0-2 0 0 0,2 1 0 0 0,2 0 0 0 0,3 1 0 0 0,1 1 0 0 0,0 0 0 0 0,0 1 0 0 0,-2 0 0 0 0,-4-3 0 0 0,-1 0 0 0 0,0 0 0 0 0,2 0 0 0 0,2-1 0 0 0,1-1 0 0 0,-1 1 0 0 0,0 1 0 0 0,0 1 0 0 0,-1 1 0 0 0,3 1 0 0 0,0 0 0 0 0,0 0 0 0 0,-1 0 0 0 0,-1 0 0 0 0,0 0 0 0 0,-1 0 0 0 0,0 1 0 0 0,0-1 0 0 0,-1 0 0 0 0,3 0 0 0 0,4 0 0 0 0,0 0 0 0 0,-1 0 0 0 0,0 0 0 0 0,0 0 0 0 0,0 0 0 0 0,-1 0 0 0 0,-2 0 0 0 0,0 0 0 0 0,-2 0 0 0 0,0 0 0 0 0,0 0 0 0 0,-4-3 0 0 0,0-1 0 0 0,0 1 0 0 0,1 0 0 0 0,0 1 0 0 0,1 1 0 0 0,1 1 0 0 0,1-1 0 0 0,-1 1 0 0 0,-2 0 0 0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17:03.8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8931 3016 16383 0 0,'2'0'0'0'0,"5"-3"0"0"0,2 0 0 0 0,3-3 0 0 0,2-1 0 0 0,2 2 0 0 0,0 1 0 0 0,0 4 0 0 0,0 5 0 0 0,-2 4 0 0 0,-2 0 0 0 0,-2 2 0 0 0,-3 1 0 0 0,-3 2 0 0 0,-2 0 0 0 0,-4 2 0 0 0,-4-3 0 0 0,-4-1 0 0 0,-3 0 0 0 0,1 1 0 0 0,0 1 0 0 0,-1-2 0 0 0,-1 0 0 0 0,5-3 0 0 0,7-2 0 0 0,5-3 0 0 0,9-2 0 0 0,7-1 0 0 0,3-1 0 0 0,2-3 0 0 0,1-1 0 0 0,-1 0 0 0 0,-3 1 0 0 0,-2 1 0 0 0,-1 1 0 0 0,-2-3 0 0 0,0 0 0 0 0,-1 1 0 0 0,-2 1 0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17:03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5757 4946 16383 0 0,'0'-2'0'0'0,"3"-2"0"0"0,3 1 0 0 0,3 0 0 0 0,4 1 0 0 0,1 1 0 0 0,1 0 0 0 0,1 4 0 0 0,0 0 0 0 0,-2 3 0 0 0,-2 4 0 0 0,-2 1 0 0 0,0 0 0 0 0,-2 0 0 0 0,-3 2 0 0 0,-1 0 0 0 0,-2 1 0 0 0,-4 1 0 0 0,-2 0 0 0 0,-2-2 0 0 0,-3-3 0 0 0,-3-4 0 0 0,1 0 0 0 0,-1 2 0 0 0,0-1 0 0 0,-2-1 0 0 0,0 1 0 0 0,-1-1 0 0 0,0-2 0 0 0,-1 2 0 0 0,1-1 0 0 0,2 2 0 0 0,0 0 0 0 0,4 1 0 0 0,5-1 0 0 0,6-1 0 0 0,5-3 0 0 0,7 0 0 0 0,4-2 0 0 0,1-3 0 0 0,3-2 0 0 0,0 1 0 0 0,-1-3 0 0 0,-1 0 0 0 0,-4-1 0 0 0,-3 0 0 0 0,0 1 0 0 0,0 2 0 0 0,1 2 0 0 0,0 0 0 0 0,0-1 0 0 0,-1 0 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1035 8061 16383 0 0,'4'0'0'0'0,"1"4"0"0"0,3 1 0 0 0,4-1 0 0 0,4 0 0 0 0,2-1 0 0 0,-1 2 0 0 0,0 1 0 0 0,0-1 0 0 0,1-1 0 0 0,-2 2 0 0 0,0 0 0 0 0,0-1 0 0 0,2-1 0 0 0,-3-1 0 0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17:03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12039 4960 16383 0 0,'2'0'0'0'0,"4"0"0"0"0,1-2 0 0 0,2-2 0 0 0,2 1 0 0 0,1 0 0 0 0,2 1 0 0 0,2 1 0 0 0,-1 3 0 0 0,-2 4 0 0 0,0 1 0 0 0,-3 2 0 0 0,-3 2 0 0 0,-3 1 0 0 0,-2 3 0 0 0,-3-3 0 0 0,-6 0 0 0 0,0 1 0 0 0,-2-3 0 0 0,-3 1 0 0 0,-1-2 0 0 0,-1-3 0 0 0,-1 0 0 0 0,2 3 0 0 0,3 1 0 0 0,6 0 0 0 0,7-2 0 0 0,4-3 0 0 0,5-2 0 0 0,3-1 0 0 0,1-1 0 0 0,0-1 0 0 0,1-1 0 0 0,0 1 0 0 0,-1-1 0 0 0,-2 4 0 0 0,-2 0 0 0 0,0 0 0 0 0,1 0 0 0 0,1-1 0 0 0,0-1 0 0 0,1 0 0 0 0,-2-1 0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17:03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18282 4946 16383 0 0,'0'-2'0'0'0,"3"-2"0"0"0,3 1 0 0 0,4 0 0 0 0,2 1 0 0 0,2 1 0 0 0,1 1 0 0 0,1-1 0 0 0,3 4 0 0 0,1 1 0 0 0,-3 2 0 0 0,-5 3 0 0 0,-4 2 0 0 0,-3 3 0 0 0,-5-2 0 0 0,-6 0 0 0 0,-4 1 0 0 0,-3 0 0 0 0,-2-1 0 0 0,-1-1 0 0 0,-1 1 0 0 0,1-2 0 0 0,2 0 0 0 0,4 1 0 0 0,6-1 0 0 0,7-3 0 0 0,2 1 0 0 0,3-2 0 0 0,4-1 0 0 0,1-2 0 0 0,2-1 0 0 0,0-1 0 0 0,1-1 0 0 0,1 0 0 0 0,-1-1 0 0 0,-3-2 0 0 0,-1-1 0 0 0,1 1 0 0 0,0 0 0 0 0,1 1 0 0 0,0 1 0 0 0,1 0 0 0 0,0 1 0 0 0,-2-3 0 0 0,-4 0 0 0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17:03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2563 1182 16383 0 0,'3'-3'0'0'0,"3"0"0"0"0,4-3 0 0 0,2 0 0 0 0,2 0 0 0 0,1 3 0 0 0,1 0 0 0 0,1 7 0 0 0,-4 5 0 0 0,0 1 0 0 0,-3 2 0 0 0,-3 0 0 0 0,-3 3 0 0 0,-2 0 0 0 0,-1 0 0 0 0,-1 1 0 0 0,-3-3 0 0 0,-4-3 0 0 0,0-1 0 0 0,-5 0 0 0 0,-5 2 0 0 0,-3-1 0 0 0,0 0 0 0 0,0 2 0 0 0,1-2 0 0 0,2-3 0 0 0,2 1 0 0 0,8-2 0 0 0,10-1 0 0 0,6-2 0 0 0,8-1 0 0 0,6-1 0 0 0,2-1 0 0 0,-1 0 0 0 0,-2-1 0 0 0,-1 1 0 0 0,-3 0 0 0 0,-1 0 0 0 0,-1 0 0 0 0,0-3 0 0 0,-1-1 0 0 0,0 1 0 0 0,0-2 0 0 0,1-1 0 0 0,-1 2 0 0 0,-2-2 0 0 0,-4 0 0 0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17:03.8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4299 3782 16383 0 0,'0'-3'0'0'0,"0"-3"0"0"0,0-4 0 0 0,0-2 0 0 0,0-2 0 0 0,3 1 0 0 0,3 1 0 0 0,3-1 0 0 0,4 2 0 0 0,1 0 0 0 0,1 2 0 0 0,1 3 0 0 0,0 2 0 0 0,0 2 0 0 0,-2 4 0 0 0,-4 4 0 0 0,-4 4 0 0 0,-2 2 0 0 0,-3 3 0 0 0,-1 1 0 0 0,0 0 0 0 0,-4-2 0 0 0,-2-2 0 0 0,-5 1 0 0 0,-1 1 0 0 0,0-1 0 0 0,0-1 0 0 0,-1 0 0 0 0,0 0 0 0 0,-1-2 0 0 0,-1-3 0 0 0,-1 1 0 0 0,3 1 0 0 0,4 2 0 0 0,3 1 0 0 0,2 2 0 0 0,3 1 0 0 0,0 1 0 0 0,2-1 0 0 0,-1 1 0 0 0,4-3 0 0 0,0 0 0 0 0,2-3 0 0 0,3-4 0 0 0,3-1 0 0 0,1-3 0 0 0,0-4 0 0 0,-1-2 0 0 0,0 1 0 0 0,2-1 0 0 0,0-1 0 0 0,3 0 0 0 0,-1-2 0 0 0,0 0 0 0 0,-4 2 0 0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17:03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9295 4061 16383 0 0,'0'-2'0'0'0,"5"-4"0"0"0,7-7 0 0 0,5-5 0 0 0,4-6 0 0 0,1 2 0 0 0,0 4 0 0 0,-2 6 0 0 0,-1 4 0 0 0,-4 9 0 0 0,-4 7 0 0 0,-5 5 0 0 0,-2 6 0 0 0,-3 1 0 0 0,-1 1 0 0 0,-1-1 0 0 0,-2-4 0 0 0,-2-1 0 0 0,-4-2 0 0 0,-4 1 0 0 0,-5-3 0 0 0,1-1 0 0 0,1-1 0 0 0,-3 0 0 0 0,-1-2 0 0 0,4 2 0 0 0,4 0 0 0 0,7 3 0 0 0,7-2 0 0 0,8-2 0 0 0,5-2 0 0 0,3-3 0 0 0,1-1 0 0 0,0-1 0 0 0,-1-1 0 0 0,-1 2 0 0 0,0 1 0 0 0,-1 0 0 0 0,0-1 0 0 0,0 0 0 0 0,-1-4 0 0 0,-2-1 0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17:03.8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15356 2047 16383 0 0,'3'0'0'0'0,"3"0"0"0"0,4 0 0 0 0,2 0 0 0 0,2 0 0 0 0,1 0 0 0 0,1 0 0 0 0,1 0 0 0 0,-1 3 0 0 0,0 0 0 0 0,-3 3 0 0 0,-3 3 0 0 0,-6 3 0 0 0,-7 1 0 0 0,-5 2 0 0 0,-4 0 0 0 0,0 1 0 0 0,-1-2 0 0 0,0-2 0 0 0,1 1 0 0 0,1-2 0 0 0,-1-4 0 0 0,2 1 0 0 0,0-2 0 0 0,1 1 0 0 0,3 2 0 0 0,0 0 0 0 0,0 0 0 0 0,4-1 0 0 0,5-1 0 0 0,5-3 0 0 0,6-2 0 0 0,4-1 0 0 0,1 0 0 0 0,2-1 0 0 0,1-1 0 0 0,-1 1 0 0 0,-1-1 0 0 0,-2 1 0 0 0,-1 0 0 0 0,0-3 0 0 0,-2 0 0 0 0,1-1 0 0 0,-3-1 0 0 0,-4 0 0 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17:03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15412 2917 16383 0 0,'3'0'0'0'0,"1"-3"0"0"0,2-1 0 0 0,2 1 0 0 0,4 0 0 0 0,1 1 0 0 0,2 1 0 0 0,1 1 0 0 0,0-1 0 0 0,-3 4 0 0 0,-3 3 0 0 0,-3 4 0 0 0,-4 2 0 0 0,-1 3 0 0 0,-2 0 0 0 0,0 1 0 0 0,-4-2 0 0 0,-2-4 0 0 0,-5-4 0 0 0,1 1 0 0 0,-1-2 0 0 0,2 1 0 0 0,-1 3 0 0 0,2 2 0 0 0,-1 1 0 0 0,-1 0 0 0 0,1 0 0 0 0,-1-3 0 0 0,2 1 0 0 0,1 1 0 0 0,6-2 0 0 0,5-2 0 0 0,4-2 0 0 0,7-2 0 0 0,3-2 0 0 0,1 0 0 0 0,0-2 0 0 0,-1 1 0 0 0,0 0 0 0 0,-1-1 0 0 0,-1 1 0 0 0,0 0 0 0 0,0-1 0 0 0,-3-1 0 0 0,-2-2 0 0 0,-1 1 0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3947 4469 16383 0 0,'2'0'0'0'0,"3"0"0"0"0,2 0 0 0 0,2 0 0 0 0,4 0 0 0 0,1 0 0 0 0,0 0 0 0 0,1 0 0 0 0,-4 2 0 0 0,0 1 0 0 0,-1-1 0 0 0,0 0 0 0 0,0 2 0 0 0,1-1 0 0 0,0 0 0 0 0,0-1 0 0 0,-1 0 0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3905 4581 16383 0 0,'2'0'0'0'0,"3"0"0"0"0,2 0 0 0 0,2 0 0 0 0,2 0 0 0 0,0 0 0 0 0,1 0 0 0 0,0 0 0 0 0,1 0 0 0 0,-1 0 0 0 0,0 0 0 0 0,0 2 0 0 0,-1 1 0 0 0,1-1 0 0 0,0 0 0 0 0,0 0 0 0 0,-3-2 0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4443 4357 16383 0 0,'-2'2'0'0'0,"-3"5"0"0"0,-2 4 0 0 0,-2 6 0 0 0,-2 2 0 0 0,0 4 0 0 0,-1-2 0 0 0,0 1 0 0 0,0 0 0 0 0,1-2 0 0 0,2-2 0 0 0,2-2 0 0 0,3-6 0 0 0,6-7 0 0 0,4-5 0 0 0,2-3 0 0 0,3-2 0 0 0,1-1 0 0 0,0 2 0 0 0,1 2 0 0 0,-1 3 0 0 0,1 4 0 0 0,-3 4 0 0 0,-3 2 0 0 0,0 0 0 0 0,-2 0 0 0 0,1-1 0 0 0,-2-1 0 0 0,0 2 0 0 0,-2 0 0 0 0,-2 1 0 0 0,-2 1 0 0 0,-3-1 0 0 0,-1-1 0 0 0,-3 0 0 0 0,-2-1 0 0 0,0-3 0 0 0,1 1 0 0 0,1-1 0 0 0,-1-2 0 0 0,0 0 0 0 0,-1-2 0 0 0,0-1 0 0 0,0 0 0 0 0,2 0 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16000 3498 16383 0 0,'4'0'0'0'0,"4"0"0"0"0,6 0 0 0 0,2 0 0 0 0,4 0 0 0 0,1 0 0 0 0,1 0 0 0 0,0 0 0 0 0,0 0 0 0 0,1 0 0 0 0,-1 0 0 0 0,-1 0 0 0 0,1 0 0 0 0,-1 0 0 0 0,-3 0 0 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4465 4371 16383 0 0,'2'0'0'0'0,"3"0"0"0"0,2 0 0 0 0,2 0 0 0 0,2 2 0 0 0,0 1 0 0 0,-1 1 0 0 0,0 1 0 0 0,-1-1 0 0 0,2-1 0 0 0,-3-1 0 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4773 4497 16383 0 0,'0'2'0'0'0,"0"4"0"0"0,-2 6 0 0 0,0 5 0 0 0,-3 2 0 0 0,-2 4 0 0 0,1 0 0 0 0,-2 1 0 0 0,2-1 0 0 0,1-2 0 0 0,-1-1 0 0 0,2-3 0 0 0,-2-2 0 0 0,1-1 0 0 0,1-2 0 0 0,2 0 0 0 0,0-3 0 0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4633 4595 16383 0 0,'2'0'0'0'0,"3"0"0"0"0,2 0 0 0 0,2 0 0 0 0,2 0 0 0 0,0 2 0 0 0,1 1 0 0 0,0-1 0 0 0,1 0 0 0 0,-1 0 0 0 0,0-2 0 0 0,0 1 0 0 0,-3 1 0 0 0,1 1 0 0 0,-1-1 0 0 0,-2 2 0 0 0,1 0 0 0 0,0-1 0 0 0,-1 2 0 0 0,1-1 0 0 0,0-1 0 0 0,-1 2 0 0 0,1-1 0 0 0,-2-1 0 0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5040 4511 16383 0 0,'2'0'0'0'0,"3"0"0"0"0,2 0 0 0 0,2 0 0 0 0,2 2 0 0 0,-2 3 0 0 0,-1 2 0 0 0,-1 2 0 0 0,-2 1 0 0 0,-1 2 0 0 0,-1 0 0 0 0,-2 0 0 0 0,0 0 0 0 0,-1 1 0 0 0,-2-3 0 0 0,-1-1 0 0 0,0 0 0 0 0,-2-1 0 0 0,-1-1 0 0 0,-2 2 0 0 0,-2 0 0 0 0,-1 1 0 0 0,2 1 0 0 0,0-2 0 0 0,-1-2 0 0 0,0 0 0 0 0,-1-2 0 0 0,0-1 0 0 0,0-2 0 0 0,-1-1 0 0 0,1 0 0 0 0,1 1 0 0 0,1 0 0 0 0,2 2 0 0 0,-1 1 0 0 0,3 0 0 0 0,-1 1 0 0 0,-2 0 0 0 0,2 2 0 0 0,1 1 0 0 0,3-1 0 0 0,4-1 0 0 0,5-3 0 0 0,1-1 0 0 0,3-2 0 0 0,1-1 0 0 0,0 0 0 0 0,1 0 0 0 0,-1 1 0 0 0,0 2 0 0 0,1-1 0 0 0,-2 0 0 0 0,1-1 0 0 0,0 0 0 0 0,-2 1 0 0 0,-1 1 0 0 0,-2 2 0 0 0,0-1 0 0 0,-1 2 0 0 0,0 0 0 0 0,-1 0 0 0 0,-1 2 0 0 0,-2-1 0 0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12305 5324 16383 0 0,'2'0'0'0'0,"4"0"0"0"0,4 0 0 0 0,2 0 0 0 0,8 0 0 0 0,5 0 0 0 0,1 0 0 0 0,4 0 0 0 0,3 0 0 0 0,3 0 0 0 0,0 0 0 0 0,1 0 0 0 0,-2 0 0 0 0,-4 0 0 0 0,-4 0 0 0 0,-2 0 0 0 0,-2 0 0 0 0,0 0 0 0 0,-1 0 0 0 0,-2 0 0 0 0,-2 0 0 0 0,0 0 0 0 0,-2 0 0 0 0,0 0 0 0 0,2 0 0 0 0,0 0 0 0 0,1 0 0 0 0,-1 0 0 0 0,-1 0 0 0 0,0 0 0 0 0,-1 0 0 0 0,0 0 0 0 0,-1 0 0 0 0,1 0 0 0 0,-1 0 0 0 0,1 0 0 0 0,-1 0 0 0 0,1 0 0 0 0,-1 0 0 0 0,1-2 0 0 0,-1-2 0 0 0,1 1 0 0 0,-1 0 0 0 0,1 1 0 0 0,0 1 0 0 0,-1 0 0 0 0,1 1 0 0 0,-1 0 0 0 0,1 0 0 0 0,-1 0 0 0 0,1 1 0 0 0,0-1 0 0 0,-1 0 0 0 0,1 0 0 0 0,-1 0 0 0 0,-2 3 0 0 0,-1 0 0 0 0,0 0 0 0 0,1 0 0 0 0,1-1 0 0 0,0 2 0 0 0,-1 0 0 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12573 4577 16383 0 0,'0'-3'0'0'0,"0"-3"0"0"0,0-4 0 0 0,2-2 0 0 0,4-2 0 0 0,4 1 0 0 0,2 1 0 0 0,2 1 0 0 0,2 4 0 0 0,0 2 0 0 0,0 3 0 0 0,0 1 0 0 0,0 3 0 0 0,0 5 0 0 0,0 0 0 0 0,-3 2 0 0 0,-3 3 0 0 0,-4 1 0 0 0,-3 1 0 0 0,-4 1 0 0 0,-5 3 0 0 0,-4 4 0 0 0,-6 7 0 0 0,-5 2 0 0 0,-7 8 0 0 0,-1-4 0 0 0,1 1 0 0 0,3 0 0 0 0,6-2 0 0 0,6-1 0 0 0,5-3 0 0 0,4-5 0 0 0,3-3 0 0 0,4-6 0 0 0,4-5 0 0 0,4-5 0 0 0,2-6 0 0 0,2-6 0 0 0,3-4 0 0 0,5-3 0 0 0,0 0 0 0 0,0 1 0 0 0,-3 1 0 0 0,-1 0 0 0 0,-1 0 0 0 0,-1 2 0 0 0,-2 1 0 0 0,-2 1 0 0 0,-1 0 0 0 0,0 3 0 0 0,0 1 0 0 0,-1 1 0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17:03.8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4143 3674 16383 0 0,'3'0'0'0'0,"3"0"0"0"0,3 0 0 0 0,4 0 0 0 0,1 0 0 0 0,4 0 0 0 0,1 0 0 0 0,4 3 0 0 0,2 0 0 0 0,0 1 0 0 0,-2 1 0 0 0,-2 0 0 0 0,-2 0 0 0 0,-2 1 0 0 0,0 0 0 0 0,-2-2 0 0 0,1-1 0 0 0,-1-1 0 0 0,0-1 0 0 0,0 0 0 0 0,1-1 0 0 0,-1 0 0 0 0,0-1 0 0 0,1 1 0 0 0,0 0 0 0 0,-1 0 0 0 0,1 0 0 0 0,-1 0 0 0 0,1 0 0 0 0,-1 0 0 0 0,1 0 0 0 0,2 0 0 0 0,4 0 0 0 0,0 0 0 0 0,0 0 0 0 0,-2 0 0 0 0,2 0 0 0 0,-2 0 0 0 0,0 0 0 0 0,1 0 0 0 0,0 0 0 0 0,2 0 0 0 0,-1 0 0 0 0,1 0 0 0 0,0 0 0 0 0,-2 0 0 0 0,-1 0 0 0 0,-2 0 0 0 0,-1 0 0 0 0,-1 0 0 0 0,-1 0 0 0 0,0 0 0 0 0,1 0 0 0 0,-1 0 0 0 0,0 0 0 0 0,1 0 0 0 0,-1 0 0 0 0,1 0 0 0 0,-1 0 0 0 0,-2-3 0 0 0,-1 0 0 0 0,0-1 0 0 0,1 1 0 0 0,-2-1 0 0 0,0-1 0 0 0,1 1 0 0 0,0-1 0 0 0,2-1 0 0 0,0 2 0 0 0,1 1 0 0 0,-2-2 0 0 0,-1 0 0 0 0,1-1 0 0 0,0 0 0 0 0,1 0 0 0 0,0 3 0 0 0,-1 0 0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17:03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4577 3015 16383 0 0,'0'-3'0'0'0,"3"-1"0"0"0,3 1 0 0 0,3 0 0 0 0,4 1 0 0 0,1 1 0 0 0,1 1 0 0 0,1-1 0 0 0,0 1 0 0 0,1 0 0 0 0,-1 1 0 0 0,-3 1 0 0 0,-3 5 0 0 0,-4 2 0 0 0,-3 4 0 0 0,-1 1 0 0 0,-5 4 0 0 0,-6 1 0 0 0,-5-2 0 0 0,-2-1 0 0 0,-1-2 0 0 0,2 1 0 0 0,3-1 0 0 0,7-2 0 0 0,10-3 0 0 0,6-3 0 0 0,4-3 0 0 0,2-2 0 0 0,1 0 0 0 0,0-2 0 0 0,0 1 0 0 0,-1-1 0 0 0,-1 1 0 0 0,0-1 0 0 0,0 1 0 0 0,-1 0 0 0 0,1 0 0 0 0,-1 0 0 0 0,1 0 0 0 0,-1 0 0 0 0,-2 0 0 0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17:03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8455 3649 16383 0 0,'2'0'0'0'0,"7"0"0"0"0,7 0 0 0 0,3 0 0 0 0,1 0 0 0 0,3 0 0 0 0,2 0 0 0 0,5 0 0 0 0,1 0 0 0 0,-1 0 0 0 0,3 0 0 0 0,-1 0 0 0 0,-1 0 0 0 0,-4 0 0 0 0,-2 0 0 0 0,-5 0 0 0 0,-1 0 0 0 0,-3 0 0 0 0,0 0 0 0 0,-4-2 0 0 0,0-2 0 0 0,2 1 0 0 0,2 0 0 0 0,3 1 0 0 0,1 1 0 0 0,0 0 0 0 0,0 1 0 0 0,-2 0 0 0 0,-4-3 0 0 0,-1 0 0 0 0,0 0 0 0 0,2 0 0 0 0,2-1 0 0 0,1-1 0 0 0,-1 1 0 0 0,0 1 0 0 0,0 1 0 0 0,-1 1 0 0 0,3 1 0 0 0,0 0 0 0 0,0 0 0 0 0,-1 0 0 0 0,-1 0 0 0 0,0 0 0 0 0,-1 0 0 0 0,0 1 0 0 0,0-1 0 0 0,-1 0 0 0 0,3 0 0 0 0,4 0 0 0 0,0 0 0 0 0,-1 0 0 0 0,0 0 0 0 0,0 0 0 0 0,0 0 0 0 0,-1 0 0 0 0,-2 0 0 0 0,0 0 0 0 0,-2 0 0 0 0,0 0 0 0 0,0 0 0 0 0,-4-3 0 0 0,0-1 0 0 0,0 1 0 0 0,1 0 0 0 0,0 1 0 0 0,1 1 0 0 0,1 1 0 0 0,1-1 0 0 0,-1 1 0 0 0,-2 0 0 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17:03.8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8931 3016 16383 0 0,'2'0'0'0'0,"5"-3"0"0"0,2 0 0 0 0,3-3 0 0 0,2-1 0 0 0,2 2 0 0 0,0 1 0 0 0,0 4 0 0 0,0 5 0 0 0,-2 4 0 0 0,-2 0 0 0 0,-2 2 0 0 0,-3 1 0 0 0,-3 2 0 0 0,-2 0 0 0 0,-4 2 0 0 0,-4-3 0 0 0,-4-1 0 0 0,-3 0 0 0 0,1 1 0 0 0,0 1 0 0 0,-1-2 0 0 0,-1 0 0 0 0,5-3 0 0 0,7-2 0 0 0,5-3 0 0 0,9-2 0 0 0,7-1 0 0 0,3-1 0 0 0,2-3 0 0 0,1-1 0 0 0,-1 0 0 0 0,-3 1 0 0 0,-2 1 0 0 0,-1 1 0 0 0,-2-3 0 0 0,0 0 0 0 0,-1 1 0 0 0,-2 1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5:38.6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16154 3960 16383 0 0,'4'0'0'0'0,"1"3"0"0"0,3 2 0 0 0,4 0 0 0 0,4-2 0 0 0,-1 4 0 0 0,0-1 0 0 0,2 0 0 0 0,1-2 0 0 0,2-2 0 0 0,0 0 0 0 0,1-1 0 0 0,1-1 0 0 0,-1 0 0 0 0,1-1 0 0 0,0 1 0 0 0,-1 0 0 0 0,-3 3 0 0 0,-1 2 0 0 0,0-1 0 0 0,0 0 0 0 0,2-1 0 0 0,1-2 0 0 0,0 0 0 0 0,-2 0 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16154 3960 16383 0 0,'4'0'0'0'0,"1"3"0"0"0,3 2 0 0 0,4 0 0 0 0,4-2 0 0 0,-1 4 0 0 0,0-1 0 0 0,2 0 0 0 0,1-2 0 0 0,2-2 0 0 0,0 0 0 0 0,1-1 0 0 0,1-1 0 0 0,-1 0 0 0 0,1-1 0 0 0,0 1 0 0 0,-1 0 0 0 0,-3 3 0 0 0,-1 2 0 0 0,0-1 0 0 0,0 0 0 0 0,2-1 0 0 0,1-2 0 0 0,0 0 0 0 0,-2 0 0 0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17:03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5757 4946 16383 0 0,'0'-2'0'0'0,"3"-2"0"0"0,3 1 0 0 0,3 0 0 0 0,4 1 0 0 0,1 1 0 0 0,1 0 0 0 0,1 4 0 0 0,0 0 0 0 0,-2 3 0 0 0,-2 4 0 0 0,-2 1 0 0 0,0 0 0 0 0,-2 0 0 0 0,-3 2 0 0 0,-1 0 0 0 0,-2 1 0 0 0,-4 1 0 0 0,-2 0 0 0 0,-2-2 0 0 0,-3-3 0 0 0,-3-4 0 0 0,1 0 0 0 0,-1 2 0 0 0,0-1 0 0 0,-2-1 0 0 0,0 1 0 0 0,-1-1 0 0 0,0-2 0 0 0,-1 2 0 0 0,1-1 0 0 0,2 2 0 0 0,0 0 0 0 0,4 1 0 0 0,5-1 0 0 0,6-1 0 0 0,5-3 0 0 0,7 0 0 0 0,4-2 0 0 0,1-3 0 0 0,3-2 0 0 0,0 1 0 0 0,-1-3 0 0 0,-1 0 0 0 0,-4-1 0 0 0,-3 0 0 0 0,0 1 0 0 0,0 2 0 0 0,1 2 0 0 0,0 0 0 0 0,0-1 0 0 0,-1 0 0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17:03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12039 4960 16383 0 0,'2'0'0'0'0,"4"0"0"0"0,1-2 0 0 0,2-2 0 0 0,2 1 0 0 0,1 0 0 0 0,2 1 0 0 0,2 1 0 0 0,-1 3 0 0 0,-2 4 0 0 0,0 1 0 0 0,-3 2 0 0 0,-3 2 0 0 0,-3 1 0 0 0,-2 3 0 0 0,-3-3 0 0 0,-6 0 0 0 0,0 1 0 0 0,-2-3 0 0 0,-3 1 0 0 0,-1-2 0 0 0,-1-3 0 0 0,-1 0 0 0 0,2 3 0 0 0,3 1 0 0 0,6 0 0 0 0,7-2 0 0 0,4-3 0 0 0,5-2 0 0 0,3-1 0 0 0,1-1 0 0 0,0-1 0 0 0,1-1 0 0 0,0 1 0 0 0,-1-1 0 0 0,-2 4 0 0 0,-2 0 0 0 0,0 0 0 0 0,1 0 0 0 0,1-1 0 0 0,0-1 0 0 0,1 0 0 0 0,-2-1 0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17:03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18282 4946 16383 0 0,'0'-2'0'0'0,"3"-2"0"0"0,3 1 0 0 0,4 0 0 0 0,2 1 0 0 0,2 1 0 0 0,1 1 0 0 0,1-1 0 0 0,3 4 0 0 0,1 1 0 0 0,-3 2 0 0 0,-5 3 0 0 0,-4 2 0 0 0,-3 3 0 0 0,-5-2 0 0 0,-6 0 0 0 0,-4 1 0 0 0,-3 0 0 0 0,-2-1 0 0 0,-1-1 0 0 0,-1 1 0 0 0,1-2 0 0 0,2 0 0 0 0,4 1 0 0 0,6-1 0 0 0,7-3 0 0 0,2 1 0 0 0,3-2 0 0 0,4-1 0 0 0,1-2 0 0 0,2-1 0 0 0,0-1 0 0 0,1-1 0 0 0,1 0 0 0 0,-1-1 0 0 0,-3-2 0 0 0,-1-1 0 0 0,1 1 0 0 0,0 0 0 0 0,1 1 0 0 0,0 1 0 0 0,1 0 0 0 0,0 1 0 0 0,-2-3 0 0 0,-4 0 0 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17:03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2563 1182 16383 0 0,'3'-3'0'0'0,"3"0"0"0"0,4-3 0 0 0,2 0 0 0 0,2 0 0 0 0,1 3 0 0 0,1 0 0 0 0,1 7 0 0 0,-4 5 0 0 0,0 1 0 0 0,-3 2 0 0 0,-3 0 0 0 0,-3 3 0 0 0,-2 0 0 0 0,-1 0 0 0 0,-1 1 0 0 0,-3-3 0 0 0,-4-3 0 0 0,0-1 0 0 0,-5 0 0 0 0,-5 2 0 0 0,-3-1 0 0 0,0 0 0 0 0,0 2 0 0 0,1-2 0 0 0,2-3 0 0 0,2 1 0 0 0,8-2 0 0 0,10-1 0 0 0,6-2 0 0 0,8-1 0 0 0,6-1 0 0 0,2-1 0 0 0,-1 0 0 0 0,-2-1 0 0 0,-1 1 0 0 0,-3 0 0 0 0,-1 0 0 0 0,-1 0 0 0 0,0-3 0 0 0,-1-1 0 0 0,0 1 0 0 0,0-2 0 0 0,1-1 0 0 0,-1 2 0 0 0,-2-2 0 0 0,-4 0 0 0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17:03.8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4299 3782 16383 0 0,'0'-3'0'0'0,"0"-3"0"0"0,0-4 0 0 0,0-2 0 0 0,0-2 0 0 0,3 1 0 0 0,3 1 0 0 0,3-1 0 0 0,4 2 0 0 0,1 0 0 0 0,1 2 0 0 0,1 3 0 0 0,0 2 0 0 0,0 2 0 0 0,-2 4 0 0 0,-4 4 0 0 0,-4 4 0 0 0,-2 2 0 0 0,-3 3 0 0 0,-1 1 0 0 0,0 0 0 0 0,-4-2 0 0 0,-2-2 0 0 0,-5 1 0 0 0,-1 1 0 0 0,0-1 0 0 0,0-1 0 0 0,-1 0 0 0 0,0 0 0 0 0,-1-2 0 0 0,-1-3 0 0 0,-1 1 0 0 0,3 1 0 0 0,4 2 0 0 0,3 1 0 0 0,2 2 0 0 0,3 1 0 0 0,0 1 0 0 0,2-1 0 0 0,-1 1 0 0 0,4-3 0 0 0,0 0 0 0 0,2-3 0 0 0,3-4 0 0 0,3-1 0 0 0,1-3 0 0 0,0-4 0 0 0,-1-2 0 0 0,0 1 0 0 0,2-1 0 0 0,0-1 0 0 0,3 0 0 0 0,-1-2 0 0 0,0 0 0 0 0,-4 2 0 0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17:03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9295 4061 16383 0 0,'0'-2'0'0'0,"5"-4"0"0"0,7-7 0 0 0,5-5 0 0 0,4-6 0 0 0,1 2 0 0 0,0 4 0 0 0,-2 6 0 0 0,-1 4 0 0 0,-4 9 0 0 0,-4 7 0 0 0,-5 5 0 0 0,-2 6 0 0 0,-3 1 0 0 0,-1 1 0 0 0,-1-1 0 0 0,-2-4 0 0 0,-2-1 0 0 0,-4-2 0 0 0,-4 1 0 0 0,-5-3 0 0 0,1-1 0 0 0,1-1 0 0 0,-3 0 0 0 0,-1-2 0 0 0,4 2 0 0 0,4 0 0 0 0,7 3 0 0 0,7-2 0 0 0,8-2 0 0 0,5-2 0 0 0,3-3 0 0 0,1-1 0 0 0,0-1 0 0 0,-1-1 0 0 0,-1 2 0 0 0,0 1 0 0 0,-1 0 0 0 0,0-1 0 0 0,0 0 0 0 0,-1-4 0 0 0,-2-1 0 0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17:03.8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15356 2047 16383 0 0,'3'0'0'0'0,"3"0"0"0"0,4 0 0 0 0,2 0 0 0 0,2 0 0 0 0,1 0 0 0 0,1 0 0 0 0,1 0 0 0 0,-1 3 0 0 0,0 0 0 0 0,-3 3 0 0 0,-3 3 0 0 0,-6 3 0 0 0,-7 1 0 0 0,-5 2 0 0 0,-4 0 0 0 0,0 1 0 0 0,-1-2 0 0 0,0-2 0 0 0,1 1 0 0 0,1-2 0 0 0,-1-4 0 0 0,2 1 0 0 0,0-2 0 0 0,1 1 0 0 0,3 2 0 0 0,0 0 0 0 0,0 0 0 0 0,4-1 0 0 0,5-1 0 0 0,5-3 0 0 0,6-2 0 0 0,4-1 0 0 0,1 0 0 0 0,2-1 0 0 0,1-1 0 0 0,-1 1 0 0 0,-1-1 0 0 0,-2 1 0 0 0,-1 0 0 0 0,0-3 0 0 0,-2 0 0 0 0,1-1 0 0 0,-3-1 0 0 0,-4 0 0 0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17:03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15412 2917 16383 0 0,'3'0'0'0'0,"1"-3"0"0"0,2-1 0 0 0,2 1 0 0 0,4 0 0 0 0,1 1 0 0 0,2 1 0 0 0,1 1 0 0 0,0-1 0 0 0,-3 4 0 0 0,-3 3 0 0 0,-3 4 0 0 0,-4 2 0 0 0,-1 3 0 0 0,-2 0 0 0 0,0 1 0 0 0,-4-2 0 0 0,-2-4 0 0 0,-5-4 0 0 0,1 1 0 0 0,-1-2 0 0 0,2 1 0 0 0,-1 3 0 0 0,2 2 0 0 0,-1 1 0 0 0,-1 0 0 0 0,1 0 0 0 0,-1-3 0 0 0,2 1 0 0 0,1 1 0 0 0,6-2 0 0 0,5-2 0 0 0,4-2 0 0 0,7-2 0 0 0,3-2 0 0 0,1 0 0 0 0,0-2 0 0 0,-1 1 0 0 0,0 0 0 0 0,-1-1 0 0 0,-1 1 0 0 0,0 0 0 0 0,0-1 0 0 0,-3-1 0 0 0,-2-2 0 0 0,-1 1 0 0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18:31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3947 4469 16383 0 0,'2'0'0'0'0,"3"0"0"0"0,2 0 0 0 0,2 0 0 0 0,4 0 0 0 0,1 0 0 0 0,0 0 0 0 0,1 0 0 0 0,-4 2 0 0 0,0 1 0 0 0,-1-1 0 0 0,0 0 0 0 0,0 2 0 0 0,1-1 0 0 0,0 0 0 0 0,0-1 0 0 0,-1 0 0 0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18:31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3905 4581 16383 0 0,'2'0'0'0'0,"3"0"0"0"0,2 0 0 0 0,2 0 0 0 0,2 0 0 0 0,0 0 0 0 0,1 0 0 0 0,0 0 0 0 0,1 0 0 0 0,-1 0 0 0 0,0 0 0 0 0,0 2 0 0 0,-1 1 0 0 0,1-1 0 0 0,0 0 0 0 0,0 0 0 0 0,-3-2 0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16042 4492 16383 0 0,'4'0'0'0'0,"4"0"0"0"0,6 0 0 0 0,2 0 0 0 0,4 0 0 0 0,1 0 0 0 0,1 0 0 0 0,0 0 0 0 0,0 0 0 0 0,1 0 0 0 0,-1 0 0 0 0,-1 0 0 0 0,1 0 0 0 0,-1 0 0 0 0,1 0 0 0 0,-1 0 0 0 0,0 0 0 0 0,1 0 0 0 0,-1 0 0 0 0,0 0 0 0 0,1 0 0 0 0,-1 0 0 0 0,1 0 0 0 0,-1 0 0 0 0,4 0 0 0 0,1 0 0 0 0,0 0 0 0 0,-1 0 0 0 0,-1 0 0 0 0,-1 0 0 0 0,0 0 0 0 0,-2 0 0 0 0,1 0 0 0 0,-1 0 0 0 0,0 0 0 0 0,0 0 0 0 0,0 0 0 0 0,1 0 0 0 0,-1 0 0 0 0,0 0 0 0 0,1 0 0 0 0,-1 0 0 0 0,1 0 0 0 0,-1 0 0 0 0,0 0 0 0 0,1 0 0 0 0,-1 0 0 0 0,0 0 0 0 0,-3 3 0 0 0,-1 2 0 0 0,0 0 0 0 0,0-2 0 0 0,2 0 0 0 0,1-1 0 0 0,-3-1 0 0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18:31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4443 4357 16383 0 0,'-2'2'0'0'0,"-3"5"0"0"0,-2 4 0 0 0,-2 6 0 0 0,-2 2 0 0 0,0 4 0 0 0,-1-2 0 0 0,0 1 0 0 0,0 0 0 0 0,1-2 0 0 0,2-2 0 0 0,2-2 0 0 0,3-6 0 0 0,6-7 0 0 0,4-5 0 0 0,2-3 0 0 0,3-2 0 0 0,1-1 0 0 0,0 2 0 0 0,1 2 0 0 0,-1 3 0 0 0,1 4 0 0 0,-3 4 0 0 0,-3 2 0 0 0,0 0 0 0 0,-2 0 0 0 0,1-1 0 0 0,-2-1 0 0 0,0 2 0 0 0,-2 0 0 0 0,-2 1 0 0 0,-2 1 0 0 0,-3-1 0 0 0,-1-1 0 0 0,-3 0 0 0 0,-2-1 0 0 0,0-3 0 0 0,1 1 0 0 0,1-1 0 0 0,-1-2 0 0 0,0 0 0 0 0,-1-2 0 0 0,0-1 0 0 0,0 0 0 0 0,2 0 0 0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18:31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4465 4371 16383 0 0,'2'0'0'0'0,"3"0"0"0"0,2 0 0 0 0,2 0 0 0 0,2 2 0 0 0,0 1 0 0 0,-1 1 0 0 0,0 1 0 0 0,-1-1 0 0 0,2-1 0 0 0,-3-1 0 0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18:31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4773 4497 16383 0 0,'0'2'0'0'0,"0"4"0"0"0,-2 6 0 0 0,0 5 0 0 0,-3 2 0 0 0,-2 4 0 0 0,1 0 0 0 0,-2 1 0 0 0,2-1 0 0 0,1-2 0 0 0,-1-1 0 0 0,2-3 0 0 0,-2-2 0 0 0,1-1 0 0 0,1-2 0 0 0,2 0 0 0 0,0-3 0 0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18:31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4633 4595 16383 0 0,'2'0'0'0'0,"3"0"0"0"0,2 0 0 0 0,2 0 0 0 0,2 0 0 0 0,0 2 0 0 0,1 1 0 0 0,0-1 0 0 0,1 0 0 0 0,-1 0 0 0 0,0-2 0 0 0,0 1 0 0 0,-3 1 0 0 0,1 1 0 0 0,-1-1 0 0 0,-2 2 0 0 0,1 0 0 0 0,0-1 0 0 0,-1 2 0 0 0,1-1 0 0 0,0-1 0 0 0,-1 2 0 0 0,1-1 0 0 0,-2-1 0 0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18:31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5040 4511 16383 0 0,'2'0'0'0'0,"3"0"0"0"0,2 0 0 0 0,2 0 0 0 0,2 2 0 0 0,-2 3 0 0 0,-1 2 0 0 0,-1 2 0 0 0,-2 1 0 0 0,-1 2 0 0 0,-1 0 0 0 0,-2 0 0 0 0,0 0 0 0 0,-1 1 0 0 0,-2-3 0 0 0,-1-1 0 0 0,0 0 0 0 0,-2-1 0 0 0,-1-1 0 0 0,-2 2 0 0 0,-2 0 0 0 0,-1 1 0 0 0,2 1 0 0 0,0-2 0 0 0,-1-2 0 0 0,0 0 0 0 0,-1-2 0 0 0,0-1 0 0 0,0-2 0 0 0,-1-1 0 0 0,1 0 0 0 0,1 1 0 0 0,1 0 0 0 0,2 2 0 0 0,-1 1 0 0 0,3 0 0 0 0,-1 1 0 0 0,-2 0 0 0 0,2 2 0 0 0,1 1 0 0 0,3-1 0 0 0,4-1 0 0 0,5-3 0 0 0,1-1 0 0 0,3-2 0 0 0,1-1 0 0 0,0 0 0 0 0,1 0 0 0 0,-1 1 0 0 0,0 2 0 0 0,1-1 0 0 0,-2 0 0 0 0,1-1 0 0 0,0 0 0 0 0,-2 1 0 0 0,-1 1 0 0 0,-2 2 0 0 0,0-1 0 0 0,-1 2 0 0 0,0 0 0 0 0,-1 0 0 0 0,-1 2 0 0 0,-2-1 0 0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4843 647 16383 0 0,'0'2'0'0'0,"0"2"0"0"0,0 3 0 0 0,0 1 0 0 0,0 4 0 0 0,0 1 0 0 0,0 2 0 0 0,0 1 0 0 0,0 1 0 0 0,2 1 0 0 0,0-1 0 0 0,1 0 0 0 0,-1-3 0 0 0,-1-1 0 0 0,2-1 0 0 0,-1 0 0 0 0,3-3 0 0 0,1-1 0 0 0,2-2 0 0 0,1-2 0 0 0,3 1 0 0 0,1-2 0 0 0,1 0 0 0 0,-1-1 0 0 0,-1-3 0 0 0,-2-3 0 0 0,-1 0 0 0 0,-2-2 0 0 0,-2-2 0 0 0,-1-1 0 0 0,0-1 0 0 0,-1-1 0 0 0,-1 1 0 0 0,-1-2 0 0 0,-1 1 0 0 0,0 0 0 0 0,0 0 0 0 0,0 0 0 0 0,0 0 0 0 0,-1 1 0 0 0,1-1 0 0 0,0 0 0 0 0,0 0 0 0 0,-2 2 0 0 0,-2 1 0 0 0,-3 1 0 0 0,-1 3 0 0 0,0-1 0 0 0,0 1 0 0 0,-1 1 0 0 0,0 1 0 0 0,-1 1 0 0 0,1-1 0 0 0,1 0 0 0 0,0-1 0 0 0,-1 2 0 0 0,-1-1 0 0 0,2 2 0 0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5123 661 16383 0 0,'2'0'0'0'0,"0"2"0"0"0,1 4 0 0 0,-1 3 0 0 0,-1 4 0 0 0,2 1 0 0 0,-1 0 0 0 0,1 0 0 0 0,-1-1 0 0 0,-1-1 0 0 0,0 0 0 0 0,1-3 0 0 0,0 0 0 0 0,1-1 0 0 0,-1 1 0 0 0,-1 0 0 0 0,-1 1 0 0 0,1 0 0 0 0,-1 1 0 0 0,0 0 0 0 0,0 0 0 0 0,0-1 0 0 0,0 1 0 0 0,0-5 0 0 0,-1-6 0 0 0,1-5 0 0 0,2-1 0 0 0,1-4 0 0 0,-1-3 0 0 0,0-4 0 0 0,-1 0 0 0 0,2-1 0 0 0,0 0 0 0 0,-1 2 0 0 0,2 2 0 0 0,0 1 0 0 0,1 1 0 0 0,-1 1 0 0 0,2 0 0 0 0,1 2 0 0 0,-1 1 0 0 0,-1 0 0 0 0,1 1 0 0 0,0 2 0 0 0,2 2 0 0 0,1 1 0 0 0,1 1 0 0 0,-2 3 0 0 0,0 1 0 0 0,-1 1 0 0 0,-2 3 0 0 0,0 1 0 0 0,-1 2 0 0 0,1 0 0 0 0,-1 1 0 0 0,2 0 0 0 0,-2 0 0 0 0,0 0 0 0 0,1-1 0 0 0,-1-2 0 0 0,-1 1 0 0 0,-1 0 0 0 0,1-2 0 0 0,0 1 0 0 0,0 0 0 0 0,-1 1 0 0 0,1 0 0 0 0,0 1 0 0 0,-1 1 0 0 0,0-1 0 0 0,-1-1 0 0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5515 812 16383 0 0,'2'-2'0'0'0,"2"-2"0"0"0,3-1 0 0 0,1-1 0 0 0,2 0 0 0 0,1 2 0 0 0,-2-1 0 0 0,2 0 0 0 0,0 0 0 0 0,1 1 0 0 0,-1-2 0 0 0,1-1 0 0 0,-1-1 0 0 0,-2-1 0 0 0,-2-1 0 0 0,-3-1 0 0 0,-1 0 0 0 0,-4 2 0 0 0,-2 1 0 0 0,-1 1 0 0 0,-3 0 0 0 0,-1 2 0 0 0,-2 1 0 0 0,0 1 0 0 0,-1 2 0 0 0,-1 0 0 0 0,3 3 0 0 0,2 3 0 0 0,1 0 0 0 0,1 1 0 0 0,1 4 0 0 0,2 1 0 0 0,1 1 0 0 0,1 2 0 0 0,0 1 0 0 0,0-1 0 0 0,0 0 0 0 0,1-2 0 0 0,-1 0 0 0 0,0-1 0 0 0,0 0 0 0 0,0 0 0 0 0,0 0 0 0 0,0-1 0 0 0,0 1 0 0 0,2-2 0 0 0,0-1 0 0 0,1 1 0 0 0,1-2 0 0 0,1-2 0 0 0,3-2 0 0 0,0-1 0 0 0,2-1 0 0 0,1-1 0 0 0,0 0 0 0 0,-2-2 0 0 0,0-1 0 0 0,0 0 0 0 0,-2-1 0 0 0,0 0 0 0 0,1-1 0 0 0,1 0 0 0 0,-2 0 0 0 0,1 0 0 0 0,0 1 0 0 0,-1-1 0 0 0,0-1 0 0 0,-1 0 0 0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5851 703 16383 0 0,'0'1'0'0'0,"2"6"0"0"0,0 3 0 0 0,2 5 0 0 0,1 2 0 0 0,0 3 0 0 0,0 0 0 0 0,-1 0 0 0 0,-1 1 0 0 0,1-2 0 0 0,-1 0 0 0 0,0-2 0 0 0,-1-1 0 0 0,-1-6 0 0 0,0-8 0 0 0,-1-6 0 0 0,0-7 0 0 0,0-2 0 0 0,0-2 0 0 0,-1 1 0 0 0,1 0 0 0 0,0 1 0 0 0,0 1 0 0 0,0 1 0 0 0,0-1 0 0 0,0 2 0 0 0,2-1 0 0 0,0-2 0 0 0,3 0 0 0 0,1 2 0 0 0,2 1 0 0 0,-1 0 0 0 0,1 2 0 0 0,1 3 0 0 0,0 1 0 0 0,1 2 0 0 0,0 2 0 0 0,-1 3 0 0 0,-1 2 0 0 0,-1 4 0 0 0,-2 2 0 0 0,-2 1 0 0 0,-2 0 0 0 0,0 1 0 0 0,-1-2 0 0 0,0 1 0 0 0,-1-1 0 0 0,1 0 0 0 0,0 0 0 0 0,-1 0 0 0 0,1 0 0 0 0,0 0 0 0 0,2-3 0 0 0,2-1 0 0 0,1-5 0 0 0,1-4 0 0 0,2-3 0 0 0,-1-7 0 0 0,0-3 0 0 0,-1-3 0 0 0,1 0 0 0 0,-2 2 0 0 0,-1 1 0 0 0,-1 1 0 0 0,0 2 0 0 0,2 0 0 0 0,2 3 0 0 0,1 1 0 0 0,2 1 0 0 0,0 3 0 0 0,1 1 0 0 0,0 2 0 0 0,0 1 0 0 0,0 0 0 0 0,-1 2 0 0 0,-2 1 0 0 0,-1 1 0 0 0,-1 1 0 0 0,0 1 0 0 0,-2 1 0 0 0,-2 1 0 0 0,-1 2 0 0 0,0 0 0 0 0,-1 1 0 0 0,0 0 0 0 0,-1 0 0 0 0,1 0 0 0 0,0 2 0 0 0,0 0 0 0 0,0 0 0 0 0,0 0 0 0 0,-1-1 0 0 0,3 0 0 0 0,1-1 0 0 0,1-2 0 0 0,0 0 0 0 0,0-1 0 0 0,1-1 0 0 0,-1 0 0 0 0,-1 0 0 0 0,1 0 0 0 0,0-4 0 0 0,-1-4 0 0 0,-1-3 0 0 0,0-4 0 0 0,-2-2 0 0 0,1 1 0 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6439 827 16383 0 0,'2'0'0'0'0,"2"0"0"0"0,3 0 0 0 0,1 0 0 0 0,2 0 0 0 0,1 0 0 0 0,0-2 0 0 0,0-2 0 0 0,0-2 0 0 0,0-1 0 0 0,1 1 0 0 0,-3 1 0 0 0,-1-2 0 0 0,-1-1 0 0 0,-3-2 0 0 0,-1 1 0 0 0,-1-2 0 0 0,-2 0 0 0 0,0 0 0 0 0,0 0 0 0 0,-2 2 0 0 0,-3 2 0 0 0,-2 3 0 0 0,-2 0 0 0 0,0 0 0 0 0,0 0 0 0 0,0 0 0 0 0,0 1 0 0 0,0 2 0 0 0,-1 4 0 0 0,1 3 0 0 0,3 2 0 0 0,2 2 0 0 0,2 3 0 0 0,1 1 0 0 0,0-1 0 0 0,2 1 0 0 0,-1-2 0 0 0,0 0 0 0 0,1 0 0 0 0,-1-1 0 0 0,0 0 0 0 0,0-1 0 0 0,0 1 0 0 0,0 0 0 0 0,0-1 0 0 0,0 1 0 0 0,0 0 0 0 0,2-2 0 0 0,2-1 0 0 0,3-1 0 0 0,2-2 0 0 0,0-3 0 0 0,2 0 0 0 0,0-2 0 0 0,0 0 0 0 0,1 0 0 0 0,-3-2 0 0 0,0-1 0 0 0,-1 0 0 0 0,1 1 0 0 0,1 1 0 0 0,0 0 0 0 0,0 1 0 0 0,1-1 0 0 0,0 1 0 0 0,-1 0 0 0 0,1 1 0 0 0,0-1 0 0 0,0 0 0 0 0,-2 0 0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853 2820 16383 0 0,'0'3'0'0'0,"4"2"0"0"0,4 3 0 0 0,5 1 0 0 0,4-2 0 0 0,3-2 0 0 0,-3 3 0 0 0,0-2 0 0 0,1 0 0 0 0,1-2 0 0 0,0-2 0 0 0,1 0 0 0 0,1-2 0 0 0,1 0 0 0 0,-1 0 0 0 0,1 0 0 0 0,-1-1 0 0 0,1 1 0 0 0,-1 0 0 0 0,1 0 0 0 0,-1 0 0 0 0,0 0 0 0 0,1 0 0 0 0,-1 0 0 0 0,1 0 0 0 0,-1 0 0 0 0,0 0 0 0 0,1-4 0 0 0,-1-1 0 0 0,0 1 0 0 0,4 0 0 0 0,2-2 0 0 0,-1-1 0 0 0,-1-2 0 0 0,-1 0 0 0 0,-1 2 0 0 0,-1 2 0 0 0,0-2 0 0 0,-1 0 0 0 0,0 2 0 0 0,1 1 0 0 0,-1 2 0 0 0,0 0 0 0 0,0 2 0 0 0,1 0 0 0 0,-1 0 0 0 0,0 4 0 0 0,1 1 0 0 0,-1 0 0 0 0,-3-1 0 0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6817 493 16383 0 0,'2'0'0'0'0,"2"2"0"0"0,3 2 0 0 0,1 1 0 0 0,4 1 0 0 0,1 3 0 0 0,2 3 0 0 0,-1 0 0 0 0,-2 0 0 0 0,0 0 0 0 0,-1 0 0 0 0,0 0 0 0 0,-1-1 0 0 0,1 0 0 0 0,-1 0 0 0 0,-1-1 0 0 0,-1 3 0 0 0,1 0 0 0 0,-1-2 0 0 0,0 1 0 0 0,0 1 0 0 0,0-3 0 0 0,0-1 0 0 0,0 0 0 0 0,0 1 0 0 0,0-2 0 0 0,1-1 0 0 0,0 1 0 0 0,1 1 0 0 0,1-2 0 0 0,-2 1 0 0 0,-1-2 0 0 0,-1 1 0 0 0,-1-2 0 0 0,2 1 0 0 0,0-1 0 0 0,-1 0 0 0 0,1 0 0 0 0,0-1 0 0 0,-1 0 0 0 0,0 0 0 0 0,-1-1 0 0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7093 464 16383 0 0,'0'-2'0'0'0,"-1"-1"0"0"0,-4 3 0 0 0,-1 1 0 0 0,-3 3 0 0 0,1 6 0 0 0,0 2 0 0 0,-1 3 0 0 0,2 3 0 0 0,1 0 0 0 0,2 0 0 0 0,2 0 0 0 0,1-2 0 0 0,-1-4 0 0 0,0-1 0 0 0,0-2 0 0 0,0 2 0 0 0,1 1 0 0 0,1 0 0 0 0,-1 0 0 0 0,-1-1 0 0 0,0 1 0 0 0,0-1 0 0 0,0 0 0 0 0,-1 0 0 0 0,0 1 0 0 0,-2 2 0 0 0,1-1 0 0 0,0-1 0 0 0,0 0 0 0 0,0 0 0 0 0,0-1 0 0 0,0 0 0 0 0,0 0 0 0 0,1 0 0 0 0,1-1 0 0 0,1 1 0 0 0,-2-2 0 0 0,1-1 0 0 0,-1 1 0 0 0,2 0 0 0 0,-2-2 0 0 0,0 1 0 0 0,-2-2 0 0 0,1-2 0 0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7615 717 16383 0 0,'2'0'0'0'0,"2"0"0"0"0,3 0 0 0 0,1 0 0 0 0,2 0 0 0 0,2 0 0 0 0,4 0 0 0 0,2 0 0 0 0,1 0 0 0 0,1 0 0 0 0,-3 0 0 0 0,0 0 0 0 0,-1 0 0 0 0,-1 0 0 0 0,-2 0 0 0 0,-1 0 0 0 0,-2 0 0 0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7615 857 16383 0 0,'2'0'0'0'0,"2"0"0"0"0,3 0 0 0 0,1 2 0 0 0,4 0 0 0 0,3 1 0 0 0,2-1 0 0 0,3-1 0 0 0,-1 0 0 0 0,-1-1 0 0 0,-3 0 0 0 0,-1 0 0 0 0,-1 0 0 0 0,-2 0 0 0 0,0 0 0 0 0,-1 0 0 0 0,1 0 0 0 0,-1 0 0 0 0,-1 0 0 0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8366 577 16383 0 0,'-2'0'0'0'0,"-4"2"0"0"0,-3 6 0 0 0,0 7 0 0 0,0 5 0 0 0,1 2 0 0 0,2 4 0 0 0,0 0 0 0 0,2 0 0 0 0,1-3 0 0 0,0-3 0 0 0,4-5 0 0 0,1-8 0 0 0,4-5 0 0 0,3-7 0 0 0,3-1 0 0 0,4-2 0 0 0,2 1 0 0 0,4 1 0 0 0,2 2 0 0 0,1 1 0 0 0,-3 2 0 0 0,-3 0 0 0 0,-2 3 0 0 0,-5 5 0 0 0,-2 0 0 0 0,-3 2 0 0 0,-3 2 0 0 0,-2 2 0 0 0,-1 2 0 0 0,-1 0 0 0 0,-2 2 0 0 0,-3-1 0 0 0,-2-1 0 0 0,-2-1 0 0 0,-1-3 0 0 0,-1-2 0 0 0,2 0 0 0 0,0-2 0 0 0,-2-2 0 0 0,-1-2 0 0 0,0-1 0 0 0,-2 0 0 0 0,0 1 0 0 0,0-1 0 0 0,1-1 0 0 0,1 0 0 0 0,0-2 0 0 0,1-3 0 0 0,0-3 0 0 0,2-1 0 0 0,3-1 0 0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8385 560 16383 0 0,'2'-2'0'0'0,"2"0"0"0"0,3-1 0 0 0,3 1 0 0 0,4 1 0 0 0,3 0 0 0 0,3 1 0 0 0,-1 0 0 0 0,-1 0 0 0 0,-3 0 0 0 0,-1 0 0 0 0,-1 0 0 0 0,-4 2 0 0 0,0 0 0 0 0,-1 1 0 0 0,0 0 0 0 0,0 1 0 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9067 605 16383 0 0,'0'2'0'0'0,"0"4"0"0"0,0 5 0 0 0,0 4 0 0 0,0 5 0 0 0,-1 5 0 0 0,-2 5 0 0 0,1 3 0 0 0,0 0 0 0 0,1-2 0 0 0,0-3 0 0 0,0-4 0 0 0,1-5 0 0 0,0-3 0 0 0,0-3 0 0 0,0-1 0 0 0,0-2 0 0 0,1-2 0 0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8847 833 16383 0 0,'0'-2'0'0'0,"2"0"0"0"0,0-2 0 0 0,2-1 0 0 0,4 0 0 0 0,4 0 0 0 0,3 1 0 0 0,1 1 0 0 0,2 1 0 0 0,2 1 0 0 0,-1 1 0 0 0,0 0 0 0 0,1 2 0 0 0,-2 0 0 0 0,0 3 0 0 0,-1-1 0 0 0,-1 0 0 0 0,-1-1 0 0 0,0-1 0 0 0,-1-1 0 0 0,-2-1 0 0 0,-2 0 0 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9547 493 16383 0 0,'0'4'0'0'0,"3"4"0"0"0,6 7 0 0 0,6 5 0 0 0,4 5 0 0 0,3 5 0 0 0,2 1 0 0 0,-3-2 0 0 0,-2-3 0 0 0,-2-3 0 0 0,-3-1 0 0 0,-2-1 0 0 0,-1-1 0 0 0,0-1 0 0 0,-1-1 0 0 0,-1-1 0 0 0,-1-4 0 0 0,0-3 0 0 0,-1-3 0 0 0,-1-2 0 0 0,2-1 0 0 0,0-3 0 0 0,2 0 0 0 0,0-1 0 0 0,0 0 0 0 0,-1-1 0 0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9749 493 16383 0 0,'-4'2'0'0'0,"-3"4"0"0"0,-2 3 0 0 0,-1 4 0 0 0,1 1 0 0 0,0 2 0 0 0,-1 0 0 0 0,3 0 0 0 0,-3 2 0 0 0,0 1 0 0 0,1 0 0 0 0,0 2 0 0 0,0 2 0 0 0,0-1 0 0 0,-1-3 0 0 0,0-1 0 0 0,1-2 0 0 0,3-2 0 0 0,1 0 0 0 0,3 0 0 0 0,-1-1 0 0 0,-1-2 0 0 0,-1-2 0 0 0,1 0 0 0 0,0-2 0 0 0,-1 0 0 0 0,2 1 0 0 0,-1-2 0 0 0,0 1 0 0 0,-1 1 0 0 0,-1-2 0 0 0,0-1 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16070 5976 16383 0 0,'0'3'0'0'0,"4"2"0"0"0,1 3 0 0 0,3 4 0 0 0,4 1 0 0 0,8-3 0 0 0,3-3 0 0 0,2-3 0 0 0,0-1 0 0 0,0-2 0 0 0,-2-1 0 0 0,0 0 0 0 0,0-1 0 0 0,-2 1 0 0 0,1-1 0 0 0,-1 1 0 0 0,0 0 0 0 0,1 0 0 0 0,-1 0 0 0 0,0 0 0 0 0,0 0 0 0 0,1 0 0 0 0,-1 0 0 0 0,1 0 0 0 0,-1 0 0 0 0,0 0 0 0 0,1 0 0 0 0,3 0 0 0 0,1 0 0 0 0,0 0 0 0 0,-1 0 0 0 0,-1 0 0 0 0,-1 0 0 0 0,-1 0 0 0 0,0 0 0 0 0,-1 0 0 0 0,1 0 0 0 0,-1 0 0 0 0,0 0 0 0 0,0 0 0 0 0,1 0 0 0 0,-1 0 0 0 0,0 0 0 0 0,-3 3 0 0 0,-2 2 0 0 0,-2 0 0 0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6929 682 16383 0 0,'0'2'0'0'0,"0"4"0"0"0,0 5 0 0 0,2 1 0 0 0,0 3 0 0 0,2 7 0 0 0,1 1 0 0 0,-2 5 0 0 0,2-2 0 0 0,-1-2 0 0 0,-1-4 0 0 0,0-4 0 0 0,-2-6 0 0 0,0-6 0 0 0,-1-9 0 0 0,0-6 0 0 0,0-5 0 0 0,0-3 0 0 0,0-3 0 0 0,-1-1 0 0 0,1 2 0 0 0,0-2 0 0 0,2 2 0 0 0,2 5 0 0 0,1 2 0 0 0,1 3 0 0 0,2 2 0 0 0,0 2 0 0 0,0-1 0 0 0,0 2 0 0 0,1 1 0 0 0,0 3 0 0 0,1 0 0 0 0,2 1 0 0 0,5 1 0 0 0,1 0 0 0 0,-1 1 0 0 0,-1-1 0 0 0,-2 0 0 0 0,-1 1 0 0 0,-3 0 0 0 0,-3 4 0 0 0,-2 1 0 0 0,-5 1 0 0 0,-2 2 0 0 0,0 2 0 0 0,-1 1 0 0 0,1 1 0 0 0,1 1 0 0 0,0 2 0 0 0,0 0 0 0 0,1-1 0 0 0,0-2 0 0 0,0 0 0 0 0,0-1 0 0 0,2-3 0 0 0,3-2 0 0 0,1-3 0 0 0,3-2 0 0 0,1-1 0 0 0,2-1 0 0 0,4-1 0 0 0,1 1 0 0 0,1-3 0 0 0,-3 0 0 0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7298 549 16383 0 0,'0'-2'0'0'0,"0"-3"0"0"0,-2-3 0 0 0,0-5 0 0 0,-3 1 0 0 0,1-1 0 0 0,-1 1 0 0 0,-1 1 0 0 0,2-1 0 0 0,1 3 0 0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7489 656 16383 0 0,'0'2'0'0'0,"2"4"0"0"0,2 5 0 0 0,1 6 0 0 0,1 5 0 0 0,-1 5 0 0 0,2 2 0 0 0,-2 1 0 0 0,0-1 0 0 0,-2-2 0 0 0,-2-3 0 0 0,0-5 0 0 0,-1-8 0 0 0,0-8 0 0 0,0-9 0 0 0,0-6 0 0 0,-1-6 0 0 0,1-2 0 0 0,0-3 0 0 0,0 0 0 0 0,0 0 0 0 0,2 0 0 0 0,0 2 0 0 0,2 1 0 0 0,1 2 0 0 0,0 3 0 0 0,2 1 0 0 0,2 3 0 0 0,0 3 0 0 0,1 1 0 0 0,-1 1 0 0 0,0 1 0 0 0,0 4 0 0 0,0 3 0 0 0,1 3 0 0 0,-2 5 0 0 0,0 2 0 0 0,-2 3 0 0 0,-1 3 0 0 0,-2 0 0 0 0,-1-2 0 0 0,-2-1 0 0 0,0-1 0 0 0,0-2 0 0 0,0-1 0 0 0,-1 0 0 0 0,1 0 0 0 0,0-1 0 0 0,0 1 0 0 0,1-2 0 0 0,4-7 0 0 0,1-2 0 0 0,1-7 0 0 0,0-4 0 0 0,2-5 0 0 0,0-3 0 0 0,-1-2 0 0 0,-2 1 0 0 0,-2 2 0 0 0,-1 2 0 0 0,0 2 0 0 0,1 3 0 0 0,3 4 0 0 0,1 3 0 0 0,1 2 0 0 0,2 1 0 0 0,-2 4 0 0 0,-3 3 0 0 0,-1 4 0 0 0,0 3 0 0 0,-2 4 0 0 0,0 0 0 0 0,-1-1 0 0 0,-1-1 0 0 0,-1 1 0 0 0,0-2 0 0 0,0 0 0 0 0,0-1 0 0 0,-1-1 0 0 0,3 0 0 0 0,0-1 0 0 0,3-2 0 0 0,-1-1 0 0 0,1-2 0 0 0,0 1 0 0 0,1 0 0 0 0,0 1 0 0 0,0-1 0 0 0,-1 0 0 0 0,-1-1 0 0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8035 832 16383 0 0,'2'0'0'0'0,"2"0"0"0"0,3 0 0 0 0,3-2 0 0 0,4 0 0 0 0,1 0 0 0 0,3 0 0 0 0,0 1 0 0 0,2-2 0 0 0,-2-2 0 0 0,-4-2 0 0 0,-3-1 0 0 0,-1-2 0 0 0,-4 0 0 0 0,-2-1 0 0 0,-1-1 0 0 0,-2 1 0 0 0,-1 0 0 0 0,-2 2 0 0 0,-3 2 0 0 0,-2 1 0 0 0,-2 1 0 0 0,-1 2 0 0 0,-1 1 0 0 0,0 1 0 0 0,0 0 0 0 0,-1 1 0 0 0,3 3 0 0 0,0 1 0 0 0,2 3 0 0 0,3 2 0 0 0,-1 1 0 0 0,1 0 0 0 0,1 2 0 0 0,1 1 0 0 0,1 2 0 0 0,1 3 0 0 0,0 0 0 0 0,0-2 0 0 0,0-1 0 0 0,0-1 0 0 0,1-2 0 0 0,-1-1 0 0 0,2 0 0 0 0,2-2 0 0 0,3-3 0 0 0,1-2 0 0 0,2-2 0 0 0,1-1 0 0 0,0-1 0 0 0,0 0 0 0 0,2-1 0 0 0,1 1 0 0 0,-1-1 0 0 0,0 1 0 0 0,-1 0 0 0 0,0 0 0 0 0,-1 0 0 0 0,0 0 0 0 0,-2-2 0 0 0,-3-2 0 0 0,-2-1 0 0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8567 521 16383 0 0,'0'2'0'0'0,"2"2"0"0"0,2 3 0 0 0,3 3 0 0 0,3 6 0 0 0,2 4 0 0 0,3 4 0 0 0,-2-1 0 0 0,0 2 0 0 0,0 2 0 0 0,1 0 0 0 0,-1-1 0 0 0,0-1 0 0 0,-2-3 0 0 0,-1-2 0 0 0,-1-2 0 0 0,-1 0 0 0 0,1-2 0 0 0,2-4 0 0 0,1 2 0 0 0,1-1 0 0 0,-2-1 0 0 0,-2-3 0 0 0,-1-1 0 0 0,-1-2 0 0 0,0 0 0 0 0,3-1 0 0 0,0 0 0 0 0,0 0 0 0 0,-1-1 0 0 0,1-2 0 0 0,1-1 0 0 0,-3 2 0 0 0,1-1 0 0 0,-3 1 0 0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8782 535 16383 0 0,'-1'0'0'0'0,"-4"2"0"0"0,-1 2 0 0 0,-3 5 0 0 0,-2 5 0 0 0,-2 5 0 0 0,-1 3 0 0 0,1 0 0 0 0,-1 3 0 0 0,-1 1 0 0 0,3-2 0 0 0,1-3 0 0 0,2 1 0 0 0,-3-1 0 0 0,0-2 0 0 0,1-3 0 0 0,2 1 0 0 0,-1-2 0 0 0,0-1 0 0 0,2-2 0 0 0,1 0 0 0 0,0-1 0 0 0,1 0 0 0 0,-1-2 0 0 0,1-1 0 0 0,1 0 0 0 0,0-1 0 0 0,1 0 0 0 0,-1-1 0 0 0,0 0 0 0 0,3-1 0 0 0,2-1 0 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9183 794 16383 0 0,'2'0'0'0'0,"4"0"0"0"0,5 0 0 0 0,6-1 0 0 0,5-2 0 0 0,3-1 0 0 0,5 0 0 0 0,-1 0 0 0 0,-4 1 0 0 0,-3 2 0 0 0,-2 0 0 0 0,-4 0 0 0 0,-2 1 0 0 0,-3 2 0 0 0,-7 1 0 0 0,-2-1 0 0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9267 949 16383 0 0,'3'0'0'0'0,"4"0"0"0"0,6 0 0 0 0,4 0 0 0 0,3 0 0 0 0,0 0 0 0 0,-2 0 0 0 0,-1 0 0 0 0,-3 0 0 0 0,-1 0 0 0 0,-2 0 0 0 0,0 0 0 0 0,0 0 0 0 0,-1 0 0 0 0,-1-2 0 0 0,1-1 0 0 0,0 1 0 0 0,1-2 0 0 0,-1-1 0 0 0,-3-1 0 0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9951 675 16383 0 0,'-2'4'0'0'0,"-1"4"0"0"0,-1 6 0 0 0,-2 3 0 0 0,-2 2 0 0 0,-1 2 0 0 0,0 0 0 0 0,1-1 0 0 0,3-4 0 0 0,4-4 0 0 0,4-6 0 0 0,4-6 0 0 0,2-3 0 0 0,2-3 0 0 0,2-2 0 0 0,1 0 0 0 0,2 2 0 0 0,0 1 0 0 0,-1 3 0 0 0,-2 4 0 0 0,0 6 0 0 0,-1 3 0 0 0,-1 4 0 0 0,0 2 0 0 0,-2 1 0 0 0,-1-3 0 0 0,-1-2 0 0 0,-3-1 0 0 0,-1-2 0 0 0,-2 0 0 0 0,-2-1 0 0 0,-3-2 0 0 0,-3 0 0 0 0,0-1 0 0 0,-3 1 0 0 0,-1-1 0 0 0,-3-1 0 0 0,0 0 0 0 0,0-1 0 0 0,-1-1 0 0 0,-1-1 0 0 0,2 0 0 0 0,1-2 0 0 0,0 0 0 0 0,2 0 0 0 0,2-2 0 0 0,0 0 0 0 0,3-1 0 0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10009 629 16383 0 0,'2'-2'0'0'0,"2"-1"0"0"0,6 1 0 0 0,5 0 0 0 0,4 1 0 0 0,0 0 0 0 0,-1 1 0 0 0,-2-1 0 0 0,-1 1 0 0 0,-3 0 0 0 0,0 1 0 0 0,-3-3 0 0 0,-2-1 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16120 2651 16383 0 0,'4'0'0'0'0,"8"0"0"0"0,10 0 0 0 0,4-3 0 0 0,2-2 0 0 0,-1 0 0 0 0,-1 2 0 0 0,-1 0 0 0 0,-1 1 0 0 0,-2 1 0 0 0,0 1 0 0 0,-1 0 0 0 0,1 0 0 0 0,-1 1 0 0 0,0-1 0 0 0,0 0 0 0 0,0 0 0 0 0,1 0 0 0 0,-1 0 0 0 0,0 0 0 0 0,-7 0 0 0 0,-13 0 0 0 0,-10 0 0 0 0,-8 0 0 0 0,-4 0 0 0 0,-3 0 0 0 0,0 0 0 0 0,0 0 0 0 0,0 0 0 0 0,1 0 0 0 0,1 0 0 0 0,0 0 0 0 0,0 0 0 0 0,1 0 0 0 0,0 0 0 0 0,-1 0 0 0 0,1 0 0 0 0,0 0 0 0 0,0 0 0 0 0,-1 0 0 0 0,1 0 0 0 0,0 0 0 0 0,-1 0 0 0 0,1 0 0 0 0,-1 0 0 0 0,1 0 0 0 0,0 0 0 0 0,3 0 0 0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10652 605 16383 0 0,'-2'0'0'0'0,"-1"4"0"0"0,-1 4 0 0 0,0 7 0 0 0,0 8 0 0 0,2 3 0 0 0,0 3 0 0 0,-1 2 0 0 0,0 2 0 0 0,1 1 0 0 0,-2-2 0 0 0,0 1 0 0 0,1-2 0 0 0,1-3 0 0 0,1-6 0 0 0,0-4 0 0 0,-1-7 0 0 0,0-9 0 0 0,-1-5 0 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10443 875 16383 0 0,'0'-1'0'0'0,"2"-2"0"0"0,4 1 0 0 0,6-2 0 0 0,6 0 0 0 0,3 1 0 0 0,1 1 0 0 0,1 0 0 0 0,-2 1 0 0 0,-2 1 0 0 0,-3 0 0 0 0,-2 0 0 0 0,-2 0 0 0 0,-1 0 0 0 0,0 1 0 0 0,-1-1 0 0 0,0 0 0 0 0,1 0 0 0 0,-1 0 0 0 0,1 0 0 0 0,-3-2 0 0 0,1 0 0 0 0,-1-1 0 0 0,1 1 0 0 0,1 1 0 0 0,0 0 0 0 0,0 1 0 0 0,1 0 0 0 0,-1 0 0 0 0,1 0 0 0 0,-2 0 0 0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11129 549 16383 0 0,'0'2'0'0'0,"0"2"0"0"0,1 5 0 0 0,6 3 0 0 0,5 7 0 0 0,8 6 0 0 0,3 3 0 0 0,1 1 0 0 0,0 0 0 0 0,-4-1 0 0 0,-3-3 0 0 0,-2-2 0 0 0,-3-4 0 0 0,-2 0 0 0 0,-2-5 0 0 0,0-2 0 0 0,0-1 0 0 0,1 1 0 0 0,-1 0 0 0 0,-1 0 0 0 0,2 2 0 0 0,-1 0 0 0 0,2-3 0 0 0,0-2 0 0 0,0-1 0 0 0,-1-1 0 0 0,0-1 0 0 0,-2 0 0 0 0,-1 0 0 0 0,1-1 0 0 0,0 2 0 0 0,-2-1 0 0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11386 577 16383 0 0,'2'0'0'0'0,"0"2"0"0"0,-1 2 0 0 0,-4 5 0 0 0,-2 3 0 0 0,-1 5 0 0 0,-1 2 0 0 0,1 2 0 0 0,-1 1 0 0 0,1 0 0 0 0,0 1 0 0 0,1-1 0 0 0,-1-2 0 0 0,1-2 0 0 0,-1-1 0 0 0,1-1 0 0 0,-1-2 0 0 0,1 1 0 0 0,0-1 0 0 0,0-1 0 0 0,-1 0 0 0 0,-1-3 0 0 0,-1-1 0 0 0,-1-1 0 0 0,0 1 0 0 0,1 1 0 0 0,2-1 0 0 0,-1 2 0 0 0,-1-3 0 0 0,0 1 0 0 0,-1-1 0 0 0,-1 1 0 0 0,0 1 0 0 0,1 0 0 0 0,0-2 0 0 0,2-1 0 0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12305 4293 16383 0 0,'2'0'0'0'0,"4"0"0"0"0,4 0 0 0 0,2 3 0 0 0,2 0 0 0 0,2 1 0 0 0,0-2 0 0 0,2 0 0 0 0,5 0 0 0 0,5-2 0 0 0,4 1 0 0 0,1-1 0 0 0,1-1 0 0 0,-3 1 0 0 0,-4 0 0 0 0,-2 0 0 0 0,-1 0 0 0 0,-1 0 0 0 0,-1 0 0 0 0,-2 0 0 0 0,-1 0 0 0 0,-2 0 0 0 0,0 0 0 0 0,-1 0 0 0 0,2 0 0 0 0,0-3 0 0 0,4 0 0 0 0,-1-1 0 0 0,2 2 0 0 0,0-3 0 0 0,-1 0 0 0 0,-3 1 0 0 0,-1 1 0 0 0,-1 1 0 0 0,2-1 0 0 0,0-1 0 0 0,2 0 0 0 0,1-1 0 0 0,1 0 0 0 0,0 0 0 0 0,-5 0 0 0 0,-2-1 0 0 0,-1 2 0 0 0,-1 0 0 0 0,0 2 0 0 0,1 1 0 0 0,0 1 0 0 0,0 0 0 0 0,0 0 0 0 0,0 0 0 0 0,1 1 0 0 0,-1-1 0 0 0,1 0 0 0 0,0 0 0 0 0,-1 0 0 0 0,1 0 0 0 0,-1 0 0 0 0,1 0 0 0 0,0 0 0 0 0,-4 0 0 0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12796 3689 16383 0 0,'0'-3'0'0'0,"-3"-6"0"0"0,0-4 0 0 0,0-5 0 0 0,0-3 0 0 0,1 1 0 0 0,1 0 0 0 0,0 1 0 0 0,4 1 0 0 0,8 4 0 0 0,8 4 0 0 0,7 4 0 0 0,5 3 0 0 0,7 2 0 0 0,-1 1 0 0 0,-4 0 0 0 0,-8 4 0 0 0,-8 3 0 0 0,-7 3 0 0 0,-7 3 0 0 0,-8 4 0 0 0,-5-1 0 0 0,-4 0 0 0 0,-1-1 0 0 0,1 1 0 0 0,3-1 0 0 0,0 1 0 0 0,1-1 0 0 0,-2-2 0 0 0,2-1 0 0 0,2 0 0 0 0,3 1 0 0 0,2 0 0 0 0,1 2 0 0 0,2 0 0 0 0,0 0 0 0 0,0 1 0 0 0,4-3 0 0 0,2-1 0 0 0,1 0 0 0 0,2-1 0 0 0,2-4 0 0 0,-1 1 0 0 0,1-2 0 0 0,1-2 0 0 0,0-1 0 0 0,2-1 0 0 0,1-1 0 0 0,0-1 0 0 0,1 0 0 0 0,0-1 0 0 0,0-2 0 0 0,-1-1 0 0 0,1 1 0 0 0,-3 0 0 0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4143 3674 16383 0 0,'3'0'0'0'0,"3"0"0"0"0,3 0 0 0 0,4 0 0 0 0,1 0 0 0 0,4 0 0 0 0,1 0 0 0 0,4 3 0 0 0,2 0 0 0 0,0 1 0 0 0,-2 1 0 0 0,-2 0 0 0 0,-2 0 0 0 0,-2 1 0 0 0,0 0 0 0 0,-2-2 0 0 0,1-1 0 0 0,-1-1 0 0 0,0-1 0 0 0,0 0 0 0 0,1-1 0 0 0,-1 0 0 0 0,0-1 0 0 0,1 1 0 0 0,0 0 0 0 0,-1 0 0 0 0,1 0 0 0 0,-1 0 0 0 0,1 0 0 0 0,-1 0 0 0 0,1 0 0 0 0,2 0 0 0 0,4 0 0 0 0,0 0 0 0 0,0 0 0 0 0,-2 0 0 0 0,2 0 0 0 0,-2 0 0 0 0,0 0 0 0 0,1 0 0 0 0,0 0 0 0 0,2 0 0 0 0,-1 0 0 0 0,1 0 0 0 0,0 0 0 0 0,-2 0 0 0 0,-1 0 0 0 0,-2 0 0 0 0,-1 0 0 0 0,-1 0 0 0 0,-1 0 0 0 0,0 0 0 0 0,1 0 0 0 0,-1 0 0 0 0,0 0 0 0 0,1 0 0 0 0,-1 0 0 0 0,1 0 0 0 0,-1 0 0 0 0,-2-3 0 0 0,-1 0 0 0 0,0-1 0 0 0,1 1 0 0 0,-2-1 0 0 0,0-1 0 0 0,1 1 0 0 0,0-1 0 0 0,2-1 0 0 0,0 2 0 0 0,1 1 0 0 0,-2-2 0 0 0,-1 0 0 0 0,1-1 0 0 0,0 0 0 0 0,1 0 0 0 0,0 3 0 0 0,-1 0 0 0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4577 3015 16383 0 0,'0'-3'0'0'0,"3"-1"0"0"0,3 1 0 0 0,3 0 0 0 0,4 1 0 0 0,1 1 0 0 0,1 1 0 0 0,1-1 0 0 0,0 1 0 0 0,1 0 0 0 0,-1 1 0 0 0,-3 1 0 0 0,-3 5 0 0 0,-4 2 0 0 0,-3 4 0 0 0,-1 1 0 0 0,-5 4 0 0 0,-6 1 0 0 0,-5-2 0 0 0,-2-1 0 0 0,-1-2 0 0 0,2 1 0 0 0,3-1 0 0 0,7-2 0 0 0,10-3 0 0 0,6-3 0 0 0,4-3 0 0 0,2-2 0 0 0,1 0 0 0 0,0-2 0 0 0,0 1 0 0 0,-1-1 0 0 0,-1 1 0 0 0,0-1 0 0 0,0 1 0 0 0,-1 0 0 0 0,1 0 0 0 0,-1 0 0 0 0,1 0 0 0 0,-1 0 0 0 0,-2 0 0 0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8455 3649 16383 0 0,'2'0'0'0'0,"7"0"0"0"0,7 0 0 0 0,3 0 0 0 0,1 0 0 0 0,3 0 0 0 0,2 0 0 0 0,5 0 0 0 0,1 0 0 0 0,-1 0 0 0 0,3 0 0 0 0,-1 0 0 0 0,-1 0 0 0 0,-4 0 0 0 0,-2 0 0 0 0,-5 0 0 0 0,-1 0 0 0 0,-3 0 0 0 0,0 0 0 0 0,-4-2 0 0 0,0-2 0 0 0,2 1 0 0 0,2 0 0 0 0,3 1 0 0 0,1 1 0 0 0,0 0 0 0 0,0 1 0 0 0,-2 0 0 0 0,-4-3 0 0 0,-1 0 0 0 0,0 0 0 0 0,2 0 0 0 0,2-1 0 0 0,1-1 0 0 0,-1 1 0 0 0,0 1 0 0 0,0 1 0 0 0,-1 1 0 0 0,3 1 0 0 0,0 0 0 0 0,0 0 0 0 0,-1 0 0 0 0,-1 0 0 0 0,0 0 0 0 0,-1 0 0 0 0,0 1 0 0 0,0-1 0 0 0,-1 0 0 0 0,3 0 0 0 0,4 0 0 0 0,0 0 0 0 0,-1 0 0 0 0,0 0 0 0 0,0 0 0 0 0,0 0 0 0 0,-1 0 0 0 0,-2 0 0 0 0,0 0 0 0 0,-2 0 0 0 0,0 0 0 0 0,0 0 0 0 0,-4-3 0 0 0,0-1 0 0 0,0 1 0 0 0,1 0 0 0 0,0 1 0 0 0,1 1 0 0 0,1 1 0 0 0,1-1 0 0 0,-1 1 0 0 0,-2 0 0 0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8931 3016 16383 0 0,'2'0'0'0'0,"5"-3"0"0"0,2 0 0 0 0,3-3 0 0 0,2-1 0 0 0,2 2 0 0 0,0 1 0 0 0,0 4 0 0 0,0 5 0 0 0,-2 4 0 0 0,-2 0 0 0 0,-2 2 0 0 0,-3 1 0 0 0,-3 2 0 0 0,-2 0 0 0 0,-4 2 0 0 0,-4-3 0 0 0,-4-1 0 0 0,-3 0 0 0 0,1 1 0 0 0,0 1 0 0 0,-1-2 0 0 0,-1 0 0 0 0,5-3 0 0 0,7-2 0 0 0,5-3 0 0 0,9-2 0 0 0,7-1 0 0 0,3-1 0 0 0,2-3 0 0 0,1-1 0 0 0,-1 0 0 0 0,-3 1 0 0 0,-2 1 0 0 0,-1 1 0 0 0,-2-3 0 0 0,0 0 0 0 0,-1 1 0 0 0,-2 1 0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2281 5430 16383 0 0,'2'0'0'0'0,"1"0"0"0"0,4 0 0 0 0,4 0 0 0 0,2 0 0 0 0,4 0 0 0 0,1 0 0 0 0,-1 0 0 0 0,-3 0 0 0 0,-1 0 0 0 0,-2 1 0 0 0,-1 1 0 0 0,-1 2 0 0 0,-1-1 0 0 0,1 0 0 0 0,0 1 0 0 0,-1-1 0 0 0,1 0 0 0 0,-1-1 0 0 0,1-1 0 0 0,2 0 0 0 0,1-1 0 0 0,1 0 0 0 0,1 0 0 0 0,-1 0 0 0 0,0 0 0 0 0,-2-1 0 0 0,0 1 0 0 0,0 0 0 0 0,0 0 0 0 0,0 0 0 0 0,-1 0 0 0 0,0 0 0 0 0,0 0 0 0 0,-1 0 0 0 0,0 0 0 0 0,1 0 0 0 0,1 0 0 0 0,-1 0 0 0 0,1 0 0 0 0,-1 0 0 0 0,-1 0 0 0 0,1 0 0 0 0,-1 0 0 0 0,1 0 0 0 0,1 0 0 0 0,1 0 0 0 0,0 0 0 0 0,0 0 0 0 0,-1 0 0 0 0,0 0 0 0 0,-2 0 0 0 0,2 0 0 0 0,0 0 0 0 0,0 0 0 0 0,-1 0 0 0 0,0 0 0 0 0,-1 0 0 0 0,1 0 0 0 0,0 0 0 0 0,1 0 0 0 0,1 0 0 0 0,1 0 0 0 0,-2 0 0 0 0,0 0 0 0 0,0 0 0 0 0,-2 0 0 0 0,1 0 0 0 0,0 0 0 0 0,1 0 0 0 0,0 0 0 0 0,-1 0 0 0 0,0 0 0 0 0,-1 0 0 0 0,1 0 0 0 0,-1 0 0 0 0,-1 0 0 0 0,3 0 0 0 0,0 0 0 0 0,-1 0 0 0 0,1 0 0 0 0,-1 0 0 0 0,-1-1 0 0 0,0-1 0 0 0,0 0 0 0 0,0 0 0 0 0,0 1 0 0 0,0 0 0 0 0,0 1 0 0 0,0 0 0 0 0,-1 0 0 0 0,1 0 0 0 0,0 0 0 0 0,0 0 0 0 0,0 0 0 0 0,0 0 0 0 0,0 0 0 0 0,0 0 0 0 0,0 0 0 0 0,-1 0 0 0 0,0 0 0 0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5757 4946 16383 0 0,'0'-2'0'0'0,"3"-2"0"0"0,3 1 0 0 0,3 0 0 0 0,4 1 0 0 0,1 1 0 0 0,1 0 0 0 0,1 4 0 0 0,0 0 0 0 0,-2 3 0 0 0,-2 4 0 0 0,-2 1 0 0 0,0 0 0 0 0,-2 0 0 0 0,-3 2 0 0 0,-1 0 0 0 0,-2 1 0 0 0,-4 1 0 0 0,-2 0 0 0 0,-2-2 0 0 0,-3-3 0 0 0,-3-4 0 0 0,1 0 0 0 0,-1 2 0 0 0,0-1 0 0 0,-2-1 0 0 0,0 1 0 0 0,-1-1 0 0 0,0-2 0 0 0,-1 2 0 0 0,1-1 0 0 0,2 2 0 0 0,0 0 0 0 0,4 1 0 0 0,5-1 0 0 0,6-1 0 0 0,5-3 0 0 0,7 0 0 0 0,4-2 0 0 0,1-3 0 0 0,3-2 0 0 0,0 1 0 0 0,-1-3 0 0 0,-1 0 0 0 0,-4-1 0 0 0,-3 0 0 0 0,0 1 0 0 0,0 2 0 0 0,1 2 0 0 0,0 0 0 0 0,0-1 0 0 0,-1 0 0 0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12039 4960 16383 0 0,'2'0'0'0'0,"4"0"0"0"0,1-2 0 0 0,2-2 0 0 0,2 1 0 0 0,1 0 0 0 0,2 1 0 0 0,2 1 0 0 0,-1 3 0 0 0,-2 4 0 0 0,0 1 0 0 0,-3 2 0 0 0,-3 2 0 0 0,-3 1 0 0 0,-2 3 0 0 0,-3-3 0 0 0,-6 0 0 0 0,0 1 0 0 0,-2-3 0 0 0,-3 1 0 0 0,-1-2 0 0 0,-1-3 0 0 0,-1 0 0 0 0,2 3 0 0 0,3 1 0 0 0,6 0 0 0 0,7-2 0 0 0,4-3 0 0 0,5-2 0 0 0,3-1 0 0 0,1-1 0 0 0,0-1 0 0 0,1-1 0 0 0,0 1 0 0 0,-1-1 0 0 0,-2 4 0 0 0,-2 0 0 0 0,0 0 0 0 0,1 0 0 0 0,1-1 0 0 0,0-1 0 0 0,1 0 0 0 0,-2-1 0 0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18282 4946 16383 0 0,'0'-2'0'0'0,"3"-2"0"0"0,3 1 0 0 0,4 0 0 0 0,2 1 0 0 0,2 1 0 0 0,1 1 0 0 0,1-1 0 0 0,3 4 0 0 0,1 1 0 0 0,-3 2 0 0 0,-5 3 0 0 0,-4 2 0 0 0,-3 3 0 0 0,-5-2 0 0 0,-6 0 0 0 0,-4 1 0 0 0,-3 0 0 0 0,-2-1 0 0 0,-1-1 0 0 0,-1 1 0 0 0,1-2 0 0 0,2 0 0 0 0,4 1 0 0 0,6-1 0 0 0,7-3 0 0 0,2 1 0 0 0,3-2 0 0 0,4-1 0 0 0,1-2 0 0 0,2-1 0 0 0,0-1 0 0 0,1-1 0 0 0,1 0 0 0 0,-1-1 0 0 0,-3-2 0 0 0,-1-1 0 0 0,1 1 0 0 0,0 0 0 0 0,1 1 0 0 0,0 1 0 0 0,1 0 0 0 0,0 1 0 0 0,-2-3 0 0 0,-4 0 0 0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2563 1182 16383 0 0,'3'-3'0'0'0,"3"0"0"0"0,4-3 0 0 0,2 0 0 0 0,2 0 0 0 0,1 3 0 0 0,1 0 0 0 0,1 7 0 0 0,-4 5 0 0 0,0 1 0 0 0,-3 2 0 0 0,-3 0 0 0 0,-3 3 0 0 0,-2 0 0 0 0,-1 0 0 0 0,-1 1 0 0 0,-3-3 0 0 0,-4-3 0 0 0,0-1 0 0 0,-5 0 0 0 0,-5 2 0 0 0,-3-1 0 0 0,0 0 0 0 0,0 2 0 0 0,1-2 0 0 0,2-3 0 0 0,2 1 0 0 0,8-2 0 0 0,10-1 0 0 0,6-2 0 0 0,8-1 0 0 0,6-1 0 0 0,2-1 0 0 0,-1 0 0 0 0,-2-1 0 0 0,-1 1 0 0 0,-3 0 0 0 0,-1 0 0 0 0,-1 0 0 0 0,0-3 0 0 0,-1-1 0 0 0,0 1 0 0 0,0-2 0 0 0,1-1 0 0 0,-1 2 0 0 0,-2-2 0 0 0,-4 0 0 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4299 3782 16383 0 0,'0'-3'0'0'0,"0"-3"0"0"0,0-4 0 0 0,0-2 0 0 0,0-2 0 0 0,3 1 0 0 0,3 1 0 0 0,3-1 0 0 0,4 2 0 0 0,1 0 0 0 0,1 2 0 0 0,1 3 0 0 0,0 2 0 0 0,0 2 0 0 0,-2 4 0 0 0,-4 4 0 0 0,-4 4 0 0 0,-2 2 0 0 0,-3 3 0 0 0,-1 1 0 0 0,0 0 0 0 0,-4-2 0 0 0,-2-2 0 0 0,-5 1 0 0 0,-1 1 0 0 0,0-1 0 0 0,0-1 0 0 0,-1 0 0 0 0,0 0 0 0 0,-1-2 0 0 0,-1-3 0 0 0,-1 1 0 0 0,3 1 0 0 0,4 2 0 0 0,3 1 0 0 0,2 2 0 0 0,3 1 0 0 0,0 1 0 0 0,2-1 0 0 0,-1 1 0 0 0,4-3 0 0 0,0 0 0 0 0,2-3 0 0 0,3-4 0 0 0,3-1 0 0 0,1-3 0 0 0,0-4 0 0 0,-1-2 0 0 0,0 1 0 0 0,2-1 0 0 0,0-1 0 0 0,3 0 0 0 0,-1-2 0 0 0,0 0 0 0 0,-4 2 0 0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9295 4061 16383 0 0,'0'-2'0'0'0,"5"-4"0"0"0,7-7 0 0 0,5-5 0 0 0,4-6 0 0 0,1 2 0 0 0,0 4 0 0 0,-2 6 0 0 0,-1 4 0 0 0,-4 9 0 0 0,-4 7 0 0 0,-5 5 0 0 0,-2 6 0 0 0,-3 1 0 0 0,-1 1 0 0 0,-1-1 0 0 0,-2-4 0 0 0,-2-1 0 0 0,-4-2 0 0 0,-4 1 0 0 0,-5-3 0 0 0,1-1 0 0 0,1-1 0 0 0,-3 0 0 0 0,-1-2 0 0 0,4 2 0 0 0,4 0 0 0 0,7 3 0 0 0,7-2 0 0 0,8-2 0 0 0,5-2 0 0 0,3-3 0 0 0,1-1 0 0 0,0-1 0 0 0,-1-1 0 0 0,-1 2 0 0 0,0 1 0 0 0,-1 0 0 0 0,0-1 0 0 0,0 0 0 0 0,-1-4 0 0 0,-2-1 0 0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15356 2047 16383 0 0,'3'0'0'0'0,"3"0"0"0"0,4 0 0 0 0,2 0 0 0 0,2 0 0 0 0,1 0 0 0 0,1 0 0 0 0,1 0 0 0 0,-1 3 0 0 0,0 0 0 0 0,-3 3 0 0 0,-3 3 0 0 0,-6 3 0 0 0,-7 1 0 0 0,-5 2 0 0 0,-4 0 0 0 0,0 1 0 0 0,-1-2 0 0 0,0-2 0 0 0,1 1 0 0 0,1-2 0 0 0,-1-4 0 0 0,2 1 0 0 0,0-2 0 0 0,1 1 0 0 0,3 2 0 0 0,0 0 0 0 0,0 0 0 0 0,4-1 0 0 0,5-1 0 0 0,5-3 0 0 0,6-2 0 0 0,4-1 0 0 0,1 0 0 0 0,2-1 0 0 0,1-1 0 0 0,-1 1 0 0 0,-1-1 0 0 0,-2 1 0 0 0,-1 0 0 0 0,0-3 0 0 0,-2 0 0 0 0,1-1 0 0 0,-3-1 0 0 0,-4 0 0 0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15412 2917 16383 0 0,'3'0'0'0'0,"1"-3"0"0"0,2-1 0 0 0,2 1 0 0 0,4 0 0 0 0,1 1 0 0 0,2 1 0 0 0,1 1 0 0 0,0-1 0 0 0,-3 4 0 0 0,-3 3 0 0 0,-3 4 0 0 0,-4 2 0 0 0,-1 3 0 0 0,-2 0 0 0 0,0 1 0 0 0,-4-2 0 0 0,-2-4 0 0 0,-5-4 0 0 0,1 1 0 0 0,-1-2 0 0 0,2 1 0 0 0,-1 3 0 0 0,2 2 0 0 0,-1 1 0 0 0,-1 0 0 0 0,1 0 0 0 0,-1-3 0 0 0,2 1 0 0 0,1 1 0 0 0,6-2 0 0 0,5-2 0 0 0,4-2 0 0 0,7-2 0 0 0,3-2 0 0 0,1 0 0 0 0,0-2 0 0 0,-1 1 0 0 0,0 0 0 0 0,-1-1 0 0 0,-1 1 0 0 0,0 0 0 0 0,0-1 0 0 0,-3-1 0 0 0,-2-2 0 0 0,-1 1 0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0,'0'2'0'0'0,"0"4"0"0"0,0 5 0 0 0,0 6 0 0 0,-2 3 0 0 0,-2 7 0 0 0,-3 1 0 0 0,0-1 0 0 0,0-4 0 0 0,1-4 0 0 0,-1-6 0 0 0,1-5 0 0 0,4-8 0 0 0,5-4 0 0 0,4-5 0 0 0,5-1 0 0 0,2 0 0 0 0,1 2 0 0 0,-1 3 0 0 0,-1 2 0 0 0,0 3 0 0 0,0 5 0 0 0,1 6 0 0 0,-1 1 0 0 0,0 0 0 0 0,-3 0 0 0 0,-3-1 0 0 0,0-1 0 0 0,-3-1 0 0 0,0-1 0 0 0,-2 1 0 0 0,-1 1 0 0 0,-5-2 0 0 0,-5-2 0 0 0,-4 0 0 0 0,-2-1 0 0 0,-1-2 0 0 0,1-1 0 0 0,1-1 0 0 0,1 0 0 0 0,1-1 0 0 0,1-1 0 0 0,0 1 0 0 0,0 0 0 0 0,1 0 0 0 0,1 0 0 0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0,'2'0'0'0'0,"2"0"0"0"0,5 0 0 0 0,5 0 0 0 0,3 0 0 0 0,4 0 0 0 0,2 0 0 0 0,1 0 0 0 0,-1 0 0 0 0,-1 0 0 0 0,-3 0 0 0 0,-4 0 0 0 0,-1 0 0 0 0,-2 0 0 0 0,-1 0 0 0 0,0 0 0 0 0,-3 0 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3401 6693 16383 0 0,'2'0'0'0'0,"3"0"0"0"0,4 0 0 0 0,5 0 0 0 0,3 0 0 0 0,3 0 0 0 0,4-2 0 0 0,3 0 0 0 0,0 1 0 0 0,-4-1 0 0 0,-3-1 0 0 0,-5 1 0 0 0,-2-1 0 0 0,-3 2 0 0 0,-1 0 0 0 0,0 0 0 0 0,-1 1 0 0 0,0 0 0 0 0,2 0 0 0 0,0 0 0 0 0,1 0 0 0 0,-1 0 0 0 0,0 0 0 0 0,0 0 0 0 0,-1 0 0 0 0,0 0 0 0 0,0 0 0 0 0,0 0 0 0 0,0 0 0 0 0,1 0 0 0 0,1 0 0 0 0,-1 0 0 0 0,2 0 0 0 0,0 0 0 0 0,1 0 0 0 0,0 0 0 0 0,-1 0 0 0 0,-1 0 0 0 0,0 0 0 0 0,0 0 0 0 0,0 0 0 0 0,1 0 0 0 0,1 0 0 0 0,-2 0 0 0 0,0 0 0 0 0,0 0 0 0 0,0 0 0 0 0,0 0 0 0 0,0 0 0 0 0,-1 0 0 0 0,0 0 0 0 0,-1 0 0 0 0,1 0 0 0 0,-2 0 0 0 0,1 0 0 0 0,0 0 0 0 0,0 0 0 0 0,0 0 0 0 0,0 0 0 0 0,1 2 0 0 0,1 0 0 0 0,1 0 0 0 0,2-1 0 0 0,0 0 0 0 0,-1 0 0 0 0,-1-1 0 0 0,-1 0 0 0 0,-1 0 0 0 0,1 0 0 0 0,-1 0 0 0 0,1 0 0 0 0,1 0 0 0 0,0 0 0 0 0,-1 0 0 0 0,0 0 0 0 0,-1 0 0 0 0,-1 0 0 0 0,0 0 0 0 0,0 0 0 0 0,0 0 0 0 0,0 0 0 0 0,0 0 0 0 0,-2 2 0 0 0,0 0 0 0 0,0 0 0 0 0,0-1 0 0 0,1 0 0 0 0,0 0 0 0 0,1-1 0 0 0,-1 0 0 0 0,1 0 0 0 0,0 0 0 0 0,0 0 0 0 0,0 0 0 0 0,0 0 0 0 0,0 0 0 0 0,0 0 0 0 0,0 0 0 0 0,0 0 0 0 0,0 0 0 0 0,0 0 0 0 0,-1 0 0 0 0,1 0 0 0 0,0 0 0 0 0,0 0 0 0 0,0 0 0 0 0,1 0 0 0 0,1 1 0 0 0,0 2 0 0 0,0 0 0 0 0,-1 0 0 0 0,-1 1 0 0 0,0-2 0 0 0,0-1 0 0 0,0 0 0 0 0,0-1 0 0 0,-2 0 0 0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5053 4245 16383 0 0,'2'0'0'0'0,"2"2"0"0"0,1 2 0 0 0,-1 4 0 0 0,-1 5 0 0 0,-1 4 0 0 0,0 0 0 0 0,-2 1 0 0 0,1 4 0 0 0,-2 1 0 0 0,-1 0 0 0 0,0-1 0 0 0,-1-2 0 0 0,1 1 0 0 0,1-3 0 0 0,0-1 0 0 0,1-3 0 0 0,-1-1 0 0 0,1-2 0 0 0,0 0 0 0 0,1-2 0 0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4436 16383 0 0,'0'-1'0'0'0,"2"-2"0"0"0,6 1 0 0 0,5 0 0 0 0,6 1 0 0 0,6 0 0 0 0,5 0 0 0 0,4 1 0 0 0,-1 0 0 0 0,-2 0 0 0 0,-5 0 0 0 0,-3 0 0 0 0,-3 1 0 0 0,-3-1 0 0 0,-4 0 0 0 0,-1 0 0 0 0,-3-2 0 0 0,-3-1 0 0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11386 4203 16383 0 0,'-2'0'0'0'0,"0"2"0"0"0,-2 4 0 0 0,-2 5 0 0 0,-2 4 0 0 0,-2 1 0 0 0,0 2 0 0 0,1 0 0 0 0,4-6 0 0 0,7-4 0 0 0,4-5 0 0 0,5-4 0 0 0,5-1 0 0 0,1-1 0 0 0,1 1 0 0 0,0 0 0 0 0,-3 3 0 0 0,-3 4 0 0 0,-3 6 0 0 0,-3 4 0 0 0,-3 1 0 0 0,-2 2 0 0 0,0 0 0 0 0,-2-2 0 0 0,1 1 0 0 0,-1-2 0 0 0,-1-2 0 0 0,-3-4 0 0 0,-2-4 0 0 0,-1-2 0 0 0,-2-2 0 0 0,-3 1 0 0 0,0 0 0 0 0,-1 0 0 0 0,1-1 0 0 0,0-2 0 0 0,2-3 0 0 0,-1-2 0 0 0,3-3 0 0 0,1 1 0 0 0,1 0 0 0 0,2-1 0 0 0,3 1 0 0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11451 4144 16383 0 0,'0'-2'0'0'0,"1"0"0"0"0,4-1 0 0 0,3 2 0 0 0,5-1 0 0 0,3 3 0 0 0,4 1 0 0 0,0 0 0 0 0,2 0 0 0 0,1 0 0 0 0,-3-1 0 0 0,-2-1 0 0 0,-2 0 0 0 0,-4 0 0 0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11917 4217 16383 0 0,'0'2'0'0'0,"0"6"0"0"0,0 5 0 0 0,0 6 0 0 0,-2 8 0 0 0,0 2 0 0 0,-2 2 0 0 0,-1-1 0 0 0,2-2 0 0 0,-2-1 0 0 0,1-3 0 0 0,1-2 0 0 0,0-4 0 0 0,2-5 0 0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11829 4386 16383 0 0,'0'-2'0'0'0,"0"-2"0"0"0,3-1 0 0 0,6-1 0 0 0,2 0 0 0 0,6 0 0 0 0,0 0 0 0 0,1 2 0 0 0,-2 1 0 0 0,-1 1 0 0 0,-2 2 0 0 0,-1 1 0 0 0,-1 2 0 0 0,0 1 0 0 0,-1 1 0 0 0,-1-1 0 0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4469 2593 16383 0 0,'0'2'0'0'0,"0"4"0"0"0,0 7 0 0 0,-4 6 0 0 0,-1 2 0 0 0,-1 3 0 0 0,-2 1 0 0 0,-3 4 0 0 0,-4 0 0 0 0,2 0 0 0 0,0-7 0 0 0,3-3 0 0 0,4-8 0 0 0,6-8 0 0 0,6-5 0 0 0,6-5 0 0 0,5-1 0 0 0,0-1 0 0 0,1 1 0 0 0,-4 0 0 0 0,-1 1 0 0 0,1 2 0 0 0,-2 2 0 0 0,0 2 0 0 0,-1 0 0 0 0,0 3 0 0 0,-2 2 0 0 0,-3 3 0 0 0,-2 2 0 0 0,-2 1 0 0 0,-1 3 0 0 0,-2 0 0 0 0,-6 1 0 0 0,-4-1 0 0 0,-5 0 0 0 0,-1-1 0 0 0,-1-1 0 0 0,-2 0 0 0 0,0 0 0 0 0,-1 0 0 0 0,-1-2 0 0 0,2-1 0 0 0,2-2 0 0 0,3-1 0 0 0,4-2 0 0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4479 2620 16383 0 0,'0'-2'0'0'0,"2"0"0"0"0,6-1 0 0 0,7 0 0 0 0,9-3 0 0 0,5 0 0 0 0,2 0 0 0 0,-1 0 0 0 0,-4 2 0 0 0,-6-1 0 0 0,-5 0 0 0 0,-4 2 0 0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5033 2607 16383 0 0,'0'2'0'0'0,"0"6"0"0"0,0 3 0 0 0,0 4 0 0 0,0 9 0 0 0,0 1 0 0 0,0 1 0 0 0,0 3 0 0 0,0 0 0 0 0,0-1 0 0 0,-2-5 0 0 0,0-3 0 0 0,0-1 0 0 0,-2-3 0 0 0,0-1 0 0 0,1-2 0 0 0,1-3 0 0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2800 16383 0 0,'2'-1'0'0'0,"2"-2"0"0"0,6-1 0 0 0,6-2 0 0 0,4 0 0 0 0,6-3 0 0 0,1 1 0 0 0,-1 1 0 0 0,-1 2 0 0 0,-5 1 0 0 0,-3 3 0 0 0,-3 0 0 0 0,1 1 0 0 0,0 0 0 0 0,0 0 0 0 0,-1 1 0 0 0,0-1 0 0 0,-4 0 0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4479 7062 16383 0 0,'0'-1'0'0'0,"3"-1"0"0"0,6 0 0 0 0,4 0 0 0 0,4 1 0 0 0,4 0 0 0 0,2 1 0 0 0,2 0 0 0 0,-1 0 0 0 0,-3 0 0 0 0,-4 0 0 0 0,-3 0 0 0 0,-2 0 0 0 0,-3 0 0 0 0,0 0 0 0 0,-1 0 0 0 0,1 0 0 0 0,-1 0 0 0 0,0 0 0 0 0,1 0 0 0 0,-1 0 0 0 0,3 0 0 0 0,0 0 0 0 0,1 0 0 0 0,0 0 0 0 0,0 0 0 0 0,-1 0 0 0 0,0 0 0 0 0,-1 0 0 0 0,-1 0 0 0 0,0 0 0 0 0,0 0 0 0 0,-1 0 0 0 0,1 0 0 0 0,0 0 0 0 0,0 0 0 0 0,0 0 0 0 0,-1 0 0 0 0,1 0 0 0 0,0 0 0 0 0,0 0 0 0 0,0 0 0 0 0,1 0 0 0 0,1 0 0 0 0,0 0 0 0 0,0 0 0 0 0,-2 0 0 0 0,1 0 0 0 0,-1 0 0 0 0,0 0 0 0 0,0 0 0 0 0,0 0 0 0 0,0 0 0 0 0,0 2 0 0 0,0 0 0 0 0,-1 0 0 0 0,3-1 0 0 0,0 0 0 0 0,-1 0 0 0 0,1-1 0 0 0,-1 1 0 0 0,1-1 0 0 0,0-1 0 0 0,0 1 0 0 0,1 0 0 0 0,0 0 0 0 0,0 0 0 0 0,-2 0 0 0 0,0 0 0 0 0,0 0 0 0 0,-1 0 0 0 0,0 0 0 0 0,1 0 0 0 0,3 0 0 0 0,1 0 0 0 0,2 0 0 0 0,-1 0 0 0 0,-1 0 0 0 0,-1 0 0 0 0,-2 0 0 0 0,-1 0 0 0 0,1 0 0 0 0,0 0 0 0 0,1 0 0 0 0,1 0 0 0 0,2 0 0 0 0,0 0 0 0 0,0 0 0 0 0,1 0 0 0 0,-1 0 0 0 0,-1 0 0 0 0,-1 0 0 0 0,0 0 0 0 0,0 0 0 0 0,0 0 0 0 0,-2 0 0 0 0,0 0 0 0 0,1 0 0 0 0,-1 0 0 0 0,0 0 0 0 0,1 0 0 0 0,0 0 0 0 0,-1 0 0 0 0,0 0 0 0 0,-1 0 0 0 0,0 0 0 0 0,-1 0 0 0 0,0 0 0 0 0,-1 0 0 0 0,1 0 0 0 0,1 0 0 0 0,3 0 0 0 0,-1 0 0 0 0,1 0 0 0 0,0 0 0 0 0,0 0 0 0 0,-2 0 0 0 0,0 0 0 0 0,-1 0 0 0 0,0 0 0 0 0,-1 0 0 0 0,1 0 0 0 0,1 0 0 0 0,0 0 0 0 0,-1 0 0 0 0,0 0 0 0 0,-1 0 0 0 0,1 0 0 0 0,-1 0 0 0 0,0 0 0 0 0,-1 0 0 0 0,1 0 0 0 0,0 0 0 0 0,0 0 0 0 0,0 0 0 0 0,0 0 0 0 0,-1 0 0 0 0,1 0 0 0 0,0 0 0 0 0,0 0 0 0 0,0 0 0 0 0,0 0 0 0 0,0 0 0 0 0,0 0 0 0 0,0 0 0 0 0,0 0 0 0 0,-1 2 0 0 0,1 0 0 0 0,0 0 0 0 0,0-1 0 0 0,0 0 0 0 0,0 0 0 0 0,0-1 0 0 0,0 0 0 0 0,0 0 0 0 0,-2 0 0 0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11954 3069 16383 0 0,'-2'0'0'0'0,"-2"2"0"0"0,-3 4 0 0 0,-3 3 0 0 0,-2 0 0 0 0,-1 2 0 0 0,-2 3 0 0 0,0 3 0 0 0,0 3 0 0 0,0 1 0 0 0,0 1 0 0 0,3-1 0 0 0,1-3 0 0 0,1-3 0 0 0,2-2 0 0 0,3-2 0 0 0,3-4 0 0 0,5-6 0 0 0,5-4 0 0 0,3-2 0 0 0,-1-1 0 0 0,1-5 0 0 0,1 1 0 0 0,1 0 0 0 0,0-1 0 0 0,0 2 0 0 0,-1 3 0 0 0,-1 2 0 0 0,1 1 0 0 0,0 4 0 0 0,3 3 0 0 0,1 5 0 0 0,-1 1 0 0 0,-1 0 0 0 0,-1 0 0 0 0,-1 1 0 0 0,-3 0 0 0 0,-2 0 0 0 0,-3 0 0 0 0,-2 0 0 0 0,-5 0 0 0 0,-3 0 0 0 0,-6 0 0 0 0,-5 1 0 0 0,-3 2 0 0 0,-3 0 0 0 0,-1 2 0 0 0,1-2 0 0 0,1 0 0 0 0,2-4 0 0 0,3 0 0 0 0,4-3 0 0 0,1-3 0 0 0,2-1 0 0 0,2-3 0 0 0,0-2 0 0 0,3-3 0 0 0,-3-1 0 0 0,-1-3 0 0 0,0 1 0 0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11969 3084 16383 0 0,'0'-2'0'0'0,"1"-2"0"0"0,6-1 0 0 0,2-1 0 0 0,3-2 0 0 0,4 1 0 0 0,1 2 0 0 0,-1 1 0 0 0,-1 2 0 0 0,0 1 0 0 0,0 0 0 0 0,-1 1 0 0 0,1 0 0 0 0,0 1 0 0 0,-2 1 0 0 0,0 1 0 0 0,-1-1 0 0 0,-2 0 0 0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12493 3153 16383 0 0,'0'2'0'0'0,"0"4"0"0"0,0 3 0 0 0,0 5 0 0 0,0 5 0 0 0,0 4 0 0 0,0 1 0 0 0,0 2 0 0 0,0 0 0 0 0,0 4 0 0 0,-2 1 0 0 0,0-2 0 0 0,-2-4 0 0 0,-1-4 0 0 0,2-4 0 0 0,-2-4 0 0 0,1-6 0 0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12305 3356 16383 0 0,'1'0'0'0'0,"6"-1"0"0"0,11-5 0 0 0,7-2 0 0 0,4 0 0 0 0,3-1 0 0 0,4-2 0 0 0,-1 3 0 0 0,-5 1 0 0 0,-5 3 0 0 0,-6 1 0 0 0,-3 2 0 0 0,-2 1 0 0 0,2 0 0 0 0,-1 0 0 0 0,-1 1 0 0 0,0-1 0 0 0,3-1 0 0 0,-3-2 0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10737 5729 16383 0 0,'2'0'0'0'0,"4"0"0"0"0,4 0 0 0 0,2 0 0 0 0,5 0 0 0 0,2 3 0 0 0,0 0 0 0 0,3 3 0 0 0,-1 0 0 0 0,0 0 0 0 0,1-3 0 0 0,0 0 0 0 0,-2-2 0 0 0,-1 0 0 0 0,-2-1 0 0 0,0 0 0 0 0,-1 0 0 0 0,0 0 0 0 0,-1-1 0 0 0,0 1 0 0 0,0 0 0 0 0,1 0 0 0 0,-1 3 0 0 0,3 0 0 0 0,1 0 0 0 0,0 0 0 0 0,2-1 0 0 0,0-1 0 0 0,-1 0 0 0 0,-1-1 0 0 0,-1 0 0 0 0,-1 0 0 0 0,-1 0 0 0 0,0 0 0 0 0,2 0 0 0 0,3 0 0 0 0,1 0 0 0 0,2 0 0 0 0,3 0 0 0 0,1-3 0 0 0,-1-1 0 0 0,-3-2 0 0 0,-2 0 0 0 0,-3 1 0 0 0,-2 1 0 0 0,-1 1 0 0 0,0 2 0 0 0,-1 0 0 0 0,0 1 0 0 0,0-2 0 0 0,0-2 0 0 0,1 1 0 0 0,-1 1 0 0 0,0 0 0 0 0,1 1 0 0 0,0 0 0 0 0,-1 1 0 0 0,1 0 0 0 0,-1 0 0 0 0,1 0 0 0 0,-1 1 0 0 0,-2-1 0 0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11107 4937 16383 0 0,'0'-2'0'0'0,"0"-4"0"0"0,2-4 0 0 0,5-2 0 0 0,2 0 0 0 0,3 3 0 0 0,2 3 0 0 0,2 2 0 0 0,0 2 0 0 0,0 1 0 0 0,3 6 0 0 0,1 5 0 0 0,-1 4 0 0 0,-1 4 0 0 0,-3 2 0 0 0,-4 0 0 0 0,-4-1 0 0 0,-4 0 0 0 0,-1-2 0 0 0,-2 0 0 0 0,-6-4 0 0 0,-5 5 0 0 0,-5 1 0 0 0,-6 0 0 0 0,-4 3 0 0 0,-3-1 0 0 0,-2 0 0 0 0,2-2 0 0 0,3-4 0 0 0,3 1 0 0 0,3 1 0 0 0,5-1 0 0 0,5 0 0 0 0,7-2 0 0 0,7-5 0 0 0,7-2 0 0 0,5-4 0 0 0,3-2 0 0 0,7 0 0 0 0,6-2 0 0 0,3 0 0 0 0,0 1 0 0 0,-3-1 0 0 0,-5 1 0 0 0,-3-1 0 0 0,-4 1 0 0 0,-5 0 0 0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11037 3741 16383 0 0,'-5'5'0'0'0,"-2"8"0"0"0,-3 8 0 0 0,1 7 0 0 0,-1 7 0 0 0,2 1 0 0 0,1-1 0 0 0,3-5 0 0 0,1-10 0 0 0,5-10 0 0 0,4-11 0 0 0,3-7 0 0 0,4-2 0 0 0,1 0 0 0 0,2 2 0 0 0,3 3 0 0 0,1 1 0 0 0,0 2 0 0 0,-1 2 0 0 0,-4 2 0 0 0,-2 2 0 0 0,-2 3 0 0 0,-4 2 0 0 0,-3 3 0 0 0,-2 1 0 0 0,-2 2 0 0 0,0 1 0 0 0,-3 0 0 0 0,-4-2 0 0 0,-3-5 0 0 0,-3 1 0 0 0,2-1 0 0 0,-1 0 0 0 0,-1-3 0 0 0,-1-2 0 0 0,0-1 0 0 0,-1-2 0 0 0,0-1 0 0 0,-1 0 0 0 0,0 0 0 0 0,1-1 0 0 0,2 1 0 0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11003 3756 16383 0 0,'2'0'0'0'0,"4"0"0"0"0,7 0 0 0 0,5 0 0 0 0,3 0 0 0 0,3 0 0 0 0,0 0 0 0 0,-1 0 0 0 0,-2 0 0 0 0,-2 0 0 0 0,-2 0 0 0 0,-1 0 0 0 0,0 0 0 0 0,0 0 0 0 0,-1 0 0 0 0,0-3 0 0 0,0 0 0 0 0,-2-1 0 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11507 3727 16383 0 0,'2'3'0'0'0,"2"3"0"0"0,2 3 0 0 0,0 6 0 0 0,-1 5 0 0 0,-1 5 0 0 0,-1 6 0 0 0,-2 3 0 0 0,0 6 0 0 0,-1 2 0 0 0,0-4 0 0 0,0-5 0 0 0,-1-6 0 0 0,-2-5 0 0 0,0-4 0 0 0,-1-4 0 0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11367 3928 16383 0 0,'2'0'0'0'0,"7"-3"0"0"0,4-1 0 0 0,3 1 0 0 0,1-2 0 0 0,0-1 0 0 0,0 2 0 0 0,0 0 0 0 0,-1 2 0 0 0,1 1 0 0 0,-2 0 0 0 0,1 1 0 0 0,0 1 0 0 0,-1-1 0 0 0,1 0 0 0 0,-1-2 0 0 0,1-2 0 0 0,-1 1 0 0 0,1 0 0 0 0,-1 1 0 0 0,-2 1 0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3793 6717 16383 0 0,'2'0'0'0'0,"4"0"0"0"0,8 0 0 0 0,8 0 0 0 0,4 0 0 0 0,3 0 0 0 0,4 0 0 0 0,-2 0 0 0 0,-5 0 0 0 0,-2 0 0 0 0,-3 0 0 0 0,-4 0 0 0 0,-1 0 0 0 0,-2 0 0 0 0,-2 0 0 0 0,-1 0 0 0 0,-1 0 0 0 0,-1 0 0 0 0,-1 0 0 0 0,1 0 0 0 0,-1 0 0 0 0,1 0 0 0 0,1 0 0 0 0,1 0 0 0 0,-1 0 0 0 0,1 0 0 0 0,-1 0 0 0 0,-1 0 0 0 0,1 0 0 0 0,-1 0 0 0 0,0 0 0 0 0,1 0 0 0 0,1 0 0 0 0,1 0 0 0 0,2 0 0 0 0,0 0 0 0 0,-1 0 0 0 0,-1 0 0 0 0,-1 0 0 0 0,-1 0 0 0 0,-1 0 0 0 0,0 0 0 0 0,0 0 0 0 0,1 0 0 0 0,0 0 0 0 0,1 0 0 0 0,-1 0 0 0 0,0 0 0 0 0,0 0 0 0 0,-1 0 0 0 0,0 0 0 0 0,0 2 0 0 0,1 0 0 0 0,1 0 0 0 0,0-1 0 0 0,-1 1 0 0 0,0-2 0 0 0,0 1 0 0 0,-1-1 0 0 0,0 0 0 0 0,0 0 0 0 0,-2 1 0 0 0,0 1 0 0 0,0 0 0 0 0,0-1 0 0 0,1 0 0 0 0,0 0 0 0 0,1 0 0 0 0,-1-1 0 0 0,1 0 0 0 0,2 0 0 0 0,0 0 0 0 0,1-1 0 0 0,1 1 0 0 0,0 0 0 0 0,0 0 0 0 0,0 0 0 0 0,-2 0 0 0 0,-1 0 0 0 0,0 0 0 0 0,1 0 0 0 0,1 0 0 0 0,4 0 0 0 0,1 0 0 0 0,5 0 0 0 0,3-1 0 0 0,0-1 0 0 0,0 0 0 0 0,-2 0 0 0 0,-3 1 0 0 0,-2 1 0 0 0,-4-1 0 0 0,0 1 0 0 0,-2 0 0 0 0,1 0 0 0 0,-1 0 0 0 0,-1 0 0 0 0,0 0 0 0 0,-1 0 0 0 0,-1 0 0 0 0,0 0 0 0 0,1 0 0 0 0,1 0 0 0 0,0 0 0 0 0,-1 0 0 0 0,0 0 0 0 0,0 0 0 0 0,-1 0 0 0 0,1 0 0 0 0,1 0 0 0 0,0 0 0 0 0,1 0 0 0 0,0 0 0 0 0,-1 0 0 0 0,0 0 0 0 0,-1 0 0 0 0,0 0 0 0 0,-1 0 0 0 0,0 0 0 0 0,0 0 0 0 0,-1 0 0 0 0,1 0 0 0 0,0 0 0 0 0,0 0 0 0 0,0 0 0 0 0,-1 0 0 0 0,1 0 0 0 0,0 0 0 0 0,0 0 0 0 0,0 0 0 0 0,0 0 0 0 0,0 0 0 0 0,0 0 0 0 0,0 0 0 0 0,-1 0 0 0 0,1 0 0 0 0,0 0 0 0 0,-1 0 0 0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4143 3674 16383 0 0,'3'0'0'0'0,"3"0"0"0"0,3 0 0 0 0,4 0 0 0 0,1 0 0 0 0,4 0 0 0 0,1 0 0 0 0,4 3 0 0 0,2 0 0 0 0,0 1 0 0 0,-2 1 0 0 0,-2 0 0 0 0,-2 0 0 0 0,-2 1 0 0 0,0 0 0 0 0,-2-2 0 0 0,1-1 0 0 0,-1-1 0 0 0,0-1 0 0 0,0 0 0 0 0,1-1 0 0 0,-1 0 0 0 0,0-1 0 0 0,1 1 0 0 0,0 0 0 0 0,-1 0 0 0 0,1 0 0 0 0,-1 0 0 0 0,1 0 0 0 0,-1 0 0 0 0,1 0 0 0 0,2 0 0 0 0,4 0 0 0 0,0 0 0 0 0,0 0 0 0 0,-2 0 0 0 0,2 0 0 0 0,-2 0 0 0 0,0 0 0 0 0,1 0 0 0 0,0 0 0 0 0,2 0 0 0 0,-1 0 0 0 0,1 0 0 0 0,0 0 0 0 0,-2 0 0 0 0,-1 0 0 0 0,-2 0 0 0 0,-1 0 0 0 0,-1 0 0 0 0,-1 0 0 0 0,0 0 0 0 0,1 0 0 0 0,-1 0 0 0 0,0 0 0 0 0,1 0 0 0 0,-1 0 0 0 0,1 0 0 0 0,-1 0 0 0 0,-2-3 0 0 0,-1 0 0 0 0,0-1 0 0 0,1 1 0 0 0,-2-1 0 0 0,0-1 0 0 0,1 1 0 0 0,0-1 0 0 0,2-1 0 0 0,0 2 0 0 0,1 1 0 0 0,-2-2 0 0 0,-1 0 0 0 0,1-1 0 0 0,0 0 0 0 0,1 0 0 0 0,0 3 0 0 0,-1 0 0 0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4577 3015 16383 0 0,'0'-3'0'0'0,"3"-1"0"0"0,3 1 0 0 0,3 0 0 0 0,4 1 0 0 0,1 1 0 0 0,1 1 0 0 0,1-1 0 0 0,0 1 0 0 0,1 0 0 0 0,-1 1 0 0 0,-3 1 0 0 0,-3 5 0 0 0,-4 2 0 0 0,-3 4 0 0 0,-1 1 0 0 0,-5 4 0 0 0,-6 1 0 0 0,-5-2 0 0 0,-2-1 0 0 0,-1-2 0 0 0,2 1 0 0 0,3-1 0 0 0,7-2 0 0 0,10-3 0 0 0,6-3 0 0 0,4-3 0 0 0,2-2 0 0 0,1 0 0 0 0,0-2 0 0 0,0 1 0 0 0,-1-1 0 0 0,-1 1 0 0 0,0-1 0 0 0,0 1 0 0 0,-1 0 0 0 0,1 0 0 0 0,-1 0 0 0 0,1 0 0 0 0,-1 0 0 0 0,-2 0 0 0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8455 3649 16383 0 0,'2'0'0'0'0,"7"0"0"0"0,7 0 0 0 0,3 0 0 0 0,1 0 0 0 0,3 0 0 0 0,2 0 0 0 0,5 0 0 0 0,1 0 0 0 0,-1 0 0 0 0,3 0 0 0 0,-1 0 0 0 0,-1 0 0 0 0,-4 0 0 0 0,-2 0 0 0 0,-5 0 0 0 0,-1 0 0 0 0,-3 0 0 0 0,0 0 0 0 0,-4-2 0 0 0,0-2 0 0 0,2 1 0 0 0,2 0 0 0 0,3 1 0 0 0,1 1 0 0 0,0 0 0 0 0,0 1 0 0 0,-2 0 0 0 0,-4-3 0 0 0,-1 0 0 0 0,0 0 0 0 0,2 0 0 0 0,2-1 0 0 0,1-1 0 0 0,-1 1 0 0 0,0 1 0 0 0,0 1 0 0 0,-1 1 0 0 0,3 1 0 0 0,0 0 0 0 0,0 0 0 0 0,-1 0 0 0 0,-1 0 0 0 0,0 0 0 0 0,-1 0 0 0 0,0 1 0 0 0,0-1 0 0 0,-1 0 0 0 0,3 0 0 0 0,4 0 0 0 0,0 0 0 0 0,-1 0 0 0 0,0 0 0 0 0,0 0 0 0 0,0 0 0 0 0,-1 0 0 0 0,-2 0 0 0 0,0 0 0 0 0,-2 0 0 0 0,0 0 0 0 0,0 0 0 0 0,-4-3 0 0 0,0-1 0 0 0,0 1 0 0 0,1 0 0 0 0,0 1 0 0 0,1 1 0 0 0,1 1 0 0 0,1-1 0 0 0,-1 1 0 0 0,-2 0 0 0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8931 3016 16383 0 0,'2'0'0'0'0,"5"-3"0"0"0,2 0 0 0 0,3-3 0 0 0,2-1 0 0 0,2 2 0 0 0,0 1 0 0 0,0 4 0 0 0,0 5 0 0 0,-2 4 0 0 0,-2 0 0 0 0,-2 2 0 0 0,-3 1 0 0 0,-3 2 0 0 0,-2 0 0 0 0,-4 2 0 0 0,-4-3 0 0 0,-4-1 0 0 0,-3 0 0 0 0,1 1 0 0 0,0 1 0 0 0,-1-2 0 0 0,-1 0 0 0 0,5-3 0 0 0,7-2 0 0 0,5-3 0 0 0,9-2 0 0 0,7-1 0 0 0,3-1 0 0 0,2-3 0 0 0,1-1 0 0 0,-1 0 0 0 0,-3 1 0 0 0,-2 1 0 0 0,-1 1 0 0 0,-2-3 0 0 0,0 0 0 0 0,-1 1 0 0 0,-2 1 0 0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5757 4946 16383 0 0,'0'-2'0'0'0,"3"-2"0"0"0,3 1 0 0 0,3 0 0 0 0,4 1 0 0 0,1 1 0 0 0,1 0 0 0 0,1 4 0 0 0,0 0 0 0 0,-2 3 0 0 0,-2 4 0 0 0,-2 1 0 0 0,0 0 0 0 0,-2 0 0 0 0,-3 2 0 0 0,-1 0 0 0 0,-2 1 0 0 0,-4 1 0 0 0,-2 0 0 0 0,-2-2 0 0 0,-3-3 0 0 0,-3-4 0 0 0,1 0 0 0 0,-1 2 0 0 0,0-1 0 0 0,-2-1 0 0 0,0 1 0 0 0,-1-1 0 0 0,0-2 0 0 0,-1 2 0 0 0,1-1 0 0 0,2 2 0 0 0,0 0 0 0 0,4 1 0 0 0,5-1 0 0 0,6-1 0 0 0,5-3 0 0 0,7 0 0 0 0,4-2 0 0 0,1-3 0 0 0,3-2 0 0 0,0 1 0 0 0,-1-3 0 0 0,-1 0 0 0 0,-4-1 0 0 0,-3 0 0 0 0,0 1 0 0 0,0 2 0 0 0,1 2 0 0 0,0 0 0 0 0,0-1 0 0 0,-1 0 0 0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12039 4960 16383 0 0,'2'0'0'0'0,"4"0"0"0"0,1-2 0 0 0,2-2 0 0 0,2 1 0 0 0,1 0 0 0 0,2 1 0 0 0,2 1 0 0 0,-1 3 0 0 0,-2 4 0 0 0,0 1 0 0 0,-3 2 0 0 0,-3 2 0 0 0,-3 1 0 0 0,-2 3 0 0 0,-3-3 0 0 0,-6 0 0 0 0,0 1 0 0 0,-2-3 0 0 0,-3 1 0 0 0,-1-2 0 0 0,-1-3 0 0 0,-1 0 0 0 0,2 3 0 0 0,3 1 0 0 0,6 0 0 0 0,7-2 0 0 0,4-3 0 0 0,5-2 0 0 0,3-1 0 0 0,1-1 0 0 0,0-1 0 0 0,1-1 0 0 0,0 1 0 0 0,-1-1 0 0 0,-2 4 0 0 0,-2 0 0 0 0,0 0 0 0 0,1 0 0 0 0,1-1 0 0 0,0-1 0 0 0,1 0 0 0 0,-2-1 0 0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18282 4946 16383 0 0,'0'-2'0'0'0,"3"-2"0"0"0,3 1 0 0 0,4 0 0 0 0,2 1 0 0 0,2 1 0 0 0,1 1 0 0 0,1-1 0 0 0,3 4 0 0 0,1 1 0 0 0,-3 2 0 0 0,-5 3 0 0 0,-4 2 0 0 0,-3 3 0 0 0,-5-2 0 0 0,-6 0 0 0 0,-4 1 0 0 0,-3 0 0 0 0,-2-1 0 0 0,-1-1 0 0 0,-1 1 0 0 0,1-2 0 0 0,2 0 0 0 0,4 1 0 0 0,6-1 0 0 0,7-3 0 0 0,2 1 0 0 0,3-2 0 0 0,4-1 0 0 0,1-2 0 0 0,2-1 0 0 0,0-1 0 0 0,1-1 0 0 0,1 0 0 0 0,-1-1 0 0 0,-3-2 0 0 0,-1-1 0 0 0,1 1 0 0 0,0 0 0 0 0,1 1 0 0 0,0 1 0 0 0,1 0 0 0 0,0 1 0 0 0,-2-3 0 0 0,-4 0 0 0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2563 1182 16383 0 0,'3'-3'0'0'0,"3"0"0"0"0,4-3 0 0 0,2 0 0 0 0,2 0 0 0 0,1 3 0 0 0,1 0 0 0 0,1 7 0 0 0,-4 5 0 0 0,0 1 0 0 0,-3 2 0 0 0,-3 0 0 0 0,-3 3 0 0 0,-2 0 0 0 0,-1 0 0 0 0,-1 1 0 0 0,-3-3 0 0 0,-4-3 0 0 0,0-1 0 0 0,-5 0 0 0 0,-5 2 0 0 0,-3-1 0 0 0,0 0 0 0 0,0 2 0 0 0,1-2 0 0 0,2-3 0 0 0,2 1 0 0 0,8-2 0 0 0,10-1 0 0 0,6-2 0 0 0,8-1 0 0 0,6-1 0 0 0,2-1 0 0 0,-1 0 0 0 0,-2-1 0 0 0,-1 1 0 0 0,-3 0 0 0 0,-1 0 0 0 0,-1 0 0 0 0,0-3 0 0 0,-1-1 0 0 0,0 1 0 0 0,0-2 0 0 0,1-1 0 0 0,-1 2 0 0 0,-2-2 0 0 0,-4 0 0 0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4299 3782 16383 0 0,'0'-3'0'0'0,"0"-3"0"0"0,0-4 0 0 0,0-2 0 0 0,0-2 0 0 0,3 1 0 0 0,3 1 0 0 0,3-1 0 0 0,4 2 0 0 0,1 0 0 0 0,1 2 0 0 0,1 3 0 0 0,0 2 0 0 0,0 2 0 0 0,-2 4 0 0 0,-4 4 0 0 0,-4 4 0 0 0,-2 2 0 0 0,-3 3 0 0 0,-1 1 0 0 0,0 0 0 0 0,-4-2 0 0 0,-2-2 0 0 0,-5 1 0 0 0,-1 1 0 0 0,0-1 0 0 0,0-1 0 0 0,-1 0 0 0 0,0 0 0 0 0,-1-2 0 0 0,-1-3 0 0 0,-1 1 0 0 0,3 1 0 0 0,4 2 0 0 0,3 1 0 0 0,2 2 0 0 0,3 1 0 0 0,0 1 0 0 0,2-1 0 0 0,-1 1 0 0 0,4-3 0 0 0,0 0 0 0 0,2-3 0 0 0,3-4 0 0 0,3-1 0 0 0,1-3 0 0 0,0-4 0 0 0,-1-2 0 0 0,0 1 0 0 0,2-1 0 0 0,0-1 0 0 0,3 0 0 0 0,-1-2 0 0 0,0 0 0 0 0,-4 2 0 0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9295 4061 16383 0 0,'0'-2'0'0'0,"5"-4"0"0"0,7-7 0 0 0,5-5 0 0 0,4-6 0 0 0,1 2 0 0 0,0 4 0 0 0,-2 6 0 0 0,-1 4 0 0 0,-4 9 0 0 0,-4 7 0 0 0,-5 5 0 0 0,-2 6 0 0 0,-3 1 0 0 0,-1 1 0 0 0,-1-1 0 0 0,-2-4 0 0 0,-2-1 0 0 0,-4-2 0 0 0,-4 1 0 0 0,-5-3 0 0 0,1-1 0 0 0,1-1 0 0 0,-3 0 0 0 0,-1-2 0 0 0,4 2 0 0 0,4 0 0 0 0,7 3 0 0 0,7-2 0 0 0,8-2 0 0 0,5-2 0 0 0,3-3 0 0 0,1-1 0 0 0,0-1 0 0 0,-1-1 0 0 0,-1 2 0 0 0,0 1 0 0 0,-1 0 0 0 0,0-1 0 0 0,0 0 0 0 0,-1-4 0 0 0,-2-1 0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9267 7571 16383 0 0,'1'0'0'0'0,"3"0"0"0"0,1 0 0 0 0,2 0 0 0 0,1 0 0 0 0,1 0 0 0 0,2 0 0 0 0,0 0 0 0 0,0 0 0 0 0,0 0 0 0 0,-1 0 0 0 0,0 0 0 0 0,-1 0 0 0 0,0 0 0 0 0,0 0 0 0 0,0 0 0 0 0,0 0 0 0 0,0 0 0 0 0,-1 0 0 0 0,1 0 0 0 0,0 0 0 0 0,0 0 0 0 0,0 0 0 0 0,0 0 0 0 0,0 0 0 0 0,0 0 0 0 0,0 0 0 0 0,-1 0 0 0 0,1 0 0 0 0,0 0 0 0 0,0 0 0 0 0,0 0 0 0 0,1 0 0 0 0,1 0 0 0 0,0 0 0 0 0,0 0 0 0 0,-1 0 0 0 0,-1 0 0 0 0,0 0 0 0 0,0 0 0 0 0,0 0 0 0 0,0 0 0 0 0,0 0 0 0 0,0 0 0 0 0,1 0 0 0 0,1 0 0 0 0,0 0 0 0 0,-1 0 0 0 0,0 0 0 0 0,0 0 0 0 0,-1 0 0 0 0,0 0 0 0 0,0 0 0 0 0,1 0 0 0 0,1 0 0 0 0,1 0 0 0 0,1 0 0 0 0,-1 0 0 0 0,-1 0 0 0 0,-1 0 0 0 0,0 0 0 0 0,-1 0 0 0 0,1 0 0 0 0,3 0 0 0 0,-1 0 0 0 0,1 0 0 0 0,-2 0 0 0 0,0 0 0 0 0,-1 0 0 0 0,0 0 0 0 0,1 0 0 0 0,2 0 0 0 0,-1 0 0 0 0,0 0 0 0 0,0 0 0 0 0,1 0 0 0 0,0 0 0 0 0,-1 0 0 0 0,2 0 0 0 0,-1 0 0 0 0,1 0 0 0 0,0 0 0 0 0,0 0 0 0 0,1 0 0 0 0,0 0 0 0 0,0 0 0 0 0,-2 0 0 0 0,-1 0 0 0 0,-2 0 0 0 0,0 0 0 0 0,1 0 0 0 0,0 0 0 0 0,1 0 0 0 0,0 0 0 0 0,0 0 0 0 0,-1 0 0 0 0,-1 0 0 0 0,-1 0 0 0 0,1 0 0 0 0,-1 0 0 0 0,-1 0 0 0 0,1 0 0 0 0,0 0 0 0 0,0 0 0 0 0,-1 0 0 0 0,1 0 0 0 0,0 0 0 0 0,0 0 0 0 0,0 0 0 0 0,0 0 0 0 0,1 0 0 0 0,1 0 0 0 0,0 0 0 0 0,-1 0 0 0 0,0 0 0 0 0,0 0 0 0 0,-1 0 0 0 0,0 0 0 0 0,0 0 0 0 0,0 0 0 0 0,0 0 0 0 0,0 0 0 0 0,-1 0 0 0 0,3 0 0 0 0,0 0 0 0 0,-1 0 0 0 0,1 0 0 0 0,-1 0 0 0 0,-1 0 0 0 0,1 0 0 0 0,-1 0 0 0 0,0 0 0 0 0,-2 2 0 0 0,0 0 0 0 0,0 0 0 0 0,0-1 0 0 0,1 1 0 0 0,0 0 0 0 0,0 0 0 0 0,3 0 0 0 0,0 0 0 0 0,-1-1 0 0 0,1-1 0 0 0,-1 1 0 0 0,0-1 0 0 0,-1 0 0 0 0,0 0 0 0 0,0-1 0 0 0,0 1 0 0 0,0 0 0 0 0,-1 0 0 0 0,1 0 0 0 0,0 0 0 0 0,0 0 0 0 0,0 0 0 0 0,0 0 0 0 0,0 0 0 0 0,-2 2 0 0 0,0 0 0 0 0,-2 1 0 0 0,-1 1 0 0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15356 2047 16383 0 0,'3'0'0'0'0,"3"0"0"0"0,4 0 0 0 0,2 0 0 0 0,2 0 0 0 0,1 0 0 0 0,1 0 0 0 0,1 0 0 0 0,-1 3 0 0 0,0 0 0 0 0,-3 3 0 0 0,-3 3 0 0 0,-6 3 0 0 0,-7 1 0 0 0,-5 2 0 0 0,-4 0 0 0 0,0 1 0 0 0,-1-2 0 0 0,0-2 0 0 0,1 1 0 0 0,1-2 0 0 0,-1-4 0 0 0,2 1 0 0 0,0-2 0 0 0,1 1 0 0 0,3 2 0 0 0,0 0 0 0 0,0 0 0 0 0,4-1 0 0 0,5-1 0 0 0,5-3 0 0 0,6-2 0 0 0,4-1 0 0 0,1 0 0 0 0,2-1 0 0 0,1-1 0 0 0,-1 1 0 0 0,-1-1 0 0 0,-2 1 0 0 0,-1 0 0 0 0,0-3 0 0 0,-2 0 0 0 0,1-1 0 0 0,-3-1 0 0 0,-4 0 0 0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15412 2917 16383 0 0,'3'0'0'0'0,"1"-3"0"0"0,2-1 0 0 0,2 1 0 0 0,4 0 0 0 0,1 1 0 0 0,2 1 0 0 0,1 1 0 0 0,0-1 0 0 0,-3 4 0 0 0,-3 3 0 0 0,-3 4 0 0 0,-4 2 0 0 0,-1 3 0 0 0,-2 0 0 0 0,0 1 0 0 0,-4-2 0 0 0,-2-4 0 0 0,-5-4 0 0 0,1 1 0 0 0,-1-2 0 0 0,2 1 0 0 0,-1 3 0 0 0,2 2 0 0 0,-1 1 0 0 0,-1 0 0 0 0,1 0 0 0 0,-1-3 0 0 0,2 1 0 0 0,1 1 0 0 0,6-2 0 0 0,5-2 0 0 0,4-2 0 0 0,7-2 0 0 0,3-2 0 0 0,1 0 0 0 0,0-2 0 0 0,-1 1 0 0 0,0 0 0 0 0,-1-1 0 0 0,-1 1 0 0 0,0 0 0 0 0,0-1 0 0 0,-3-1 0 0 0,-2-2 0 0 0,-1 1 0 0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0,'0'2'0'0'0,"0"4"0"0"0,0 5 0 0 0,0 6 0 0 0,-2 3 0 0 0,-2 7 0 0 0,-3 1 0 0 0,0-1 0 0 0,0-4 0 0 0,1-4 0 0 0,-1-6 0 0 0,1-5 0 0 0,4-8 0 0 0,5-4 0 0 0,4-5 0 0 0,5-1 0 0 0,2 0 0 0 0,1 2 0 0 0,-1 3 0 0 0,-1 2 0 0 0,0 3 0 0 0,0 5 0 0 0,1 6 0 0 0,-1 1 0 0 0,0 0 0 0 0,-3 0 0 0 0,-3-1 0 0 0,0-1 0 0 0,-3-1 0 0 0,0-1 0 0 0,-2 1 0 0 0,-1 1 0 0 0,-5-2 0 0 0,-5-2 0 0 0,-4 0 0 0 0,-2-1 0 0 0,-1-2 0 0 0,1-1 0 0 0,1-1 0 0 0,1 0 0 0 0,1-1 0 0 0,1-1 0 0 0,0 1 0 0 0,0 0 0 0 0,1 0 0 0 0,1 0 0 0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0,'2'0'0'0'0,"2"0"0"0"0,5 0 0 0 0,5 0 0 0 0,3 0 0 0 0,4 0 0 0 0,2 0 0 0 0,1 0 0 0 0,-1 0 0 0 0,-1 0 0 0 0,-3 0 0 0 0,-4 0 0 0 0,-1 0 0 0 0,-2 0 0 0 0,-1 0 0 0 0,0 0 0 0 0,-3 0 0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5053 4245 16383 0 0,'2'0'0'0'0,"2"2"0"0"0,1 2 0 0 0,-1 4 0 0 0,-1 5 0 0 0,-1 4 0 0 0,0 0 0 0 0,-2 1 0 0 0,1 4 0 0 0,-2 1 0 0 0,-1 0 0 0 0,0-1 0 0 0,-1-2 0 0 0,1 1 0 0 0,1-3 0 0 0,0-1 0 0 0,1-3 0 0 0,-1-1 0 0 0,1-2 0 0 0,0 0 0 0 0,1-2 0 0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4436 16383 0 0,'0'-1'0'0'0,"2"-2"0"0"0,6 1 0 0 0,5 0 0 0 0,6 1 0 0 0,6 0 0 0 0,5 0 0 0 0,4 1 0 0 0,-1 0 0 0 0,-2 0 0 0 0,-5 0 0 0 0,-3 0 0 0 0,-3 1 0 0 0,-3-1 0 0 0,-4 0 0 0 0,-1 0 0 0 0,-3-2 0 0 0,-3-1 0 0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11386 4203 16383 0 0,'-2'0'0'0'0,"0"2"0"0"0,-2 4 0 0 0,-2 5 0 0 0,-2 4 0 0 0,-2 1 0 0 0,0 2 0 0 0,1 0 0 0 0,4-6 0 0 0,7-4 0 0 0,4-5 0 0 0,5-4 0 0 0,5-1 0 0 0,1-1 0 0 0,1 1 0 0 0,0 0 0 0 0,-3 3 0 0 0,-3 4 0 0 0,-3 6 0 0 0,-3 4 0 0 0,-3 1 0 0 0,-2 2 0 0 0,0 0 0 0 0,-2-2 0 0 0,1 1 0 0 0,-1-2 0 0 0,-1-2 0 0 0,-3-4 0 0 0,-2-4 0 0 0,-1-2 0 0 0,-2-2 0 0 0,-3 1 0 0 0,0 0 0 0 0,-1 0 0 0 0,1-1 0 0 0,0-2 0 0 0,2-3 0 0 0,-1-2 0 0 0,3-3 0 0 0,1 1 0 0 0,1 0 0 0 0,2-1 0 0 0,3 1 0 0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11451 4144 16383 0 0,'0'-2'0'0'0,"1"0"0"0"0,4-1 0 0 0,3 2 0 0 0,5-1 0 0 0,3 3 0 0 0,4 1 0 0 0,0 0 0 0 0,2 0 0 0 0,1 0 0 0 0,-3-1 0 0 0,-2-1 0 0 0,-2 0 0 0 0,-4 0 0 0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11917 4217 16383 0 0,'0'2'0'0'0,"0"6"0"0"0,0 5 0 0 0,0 6 0 0 0,-2 8 0 0 0,0 2 0 0 0,-2 2 0 0 0,-1-1 0 0 0,2-2 0 0 0,-2-1 0 0 0,1-3 0 0 0,1-2 0 0 0,0-4 0 0 0,2-5 0 0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11829 4386 16383 0 0,'0'-2'0'0'0,"0"-2"0"0"0,3-1 0 0 0,6-1 0 0 0,2 0 0 0 0,6 0 0 0 0,0 0 0 0 0,1 2 0 0 0,-2 1 0 0 0,-1 1 0 0 0,-2 2 0 0 0,-1 1 0 0 0,-1 2 0 0 0,0 1 0 0 0,-1 1 0 0 0,-1-1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5:38.6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16042 4492 16383 0 0,'4'0'0'0'0,"4"0"0"0"0,6 0 0 0 0,2 0 0 0 0,4 0 0 0 0,1 0 0 0 0,1 0 0 0 0,0 0 0 0 0,0 0 0 0 0,1 0 0 0 0,-1 0 0 0 0,-1 0 0 0 0,1 0 0 0 0,-1 0 0 0 0,1 0 0 0 0,-1 0 0 0 0,0 0 0 0 0,1 0 0 0 0,-1 0 0 0 0,0 0 0 0 0,1 0 0 0 0,-1 0 0 0 0,1 0 0 0 0,-1 0 0 0 0,4 0 0 0 0,1 0 0 0 0,0 0 0 0 0,-1 0 0 0 0,-1 0 0 0 0,-1 0 0 0 0,0 0 0 0 0,-2 0 0 0 0,1 0 0 0 0,-1 0 0 0 0,0 0 0 0 0,0 0 0 0 0,0 0 0 0 0,1 0 0 0 0,-1 0 0 0 0,0 0 0 0 0,1 0 0 0 0,-1 0 0 0 0,1 0 0 0 0,-1 0 0 0 0,0 0 0 0 0,1 0 0 0 0,-1 0 0 0 0,0 0 0 0 0,-3 3 0 0 0,-1 2 0 0 0,0 0 0 0 0,0-2 0 0 0,2 0 0 0 0,1-1 0 0 0,-3-1 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12:21.76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7747 2522 16383 0 0,'2'0'0'0'0,"0"0"0"0"0,2 0 0 0 0,1 0 0 0 0,1 0 0 0 0,1 0 0 0 0,0 0 0 0 0,0 0 0 0 0,0 0 0 0 0,-1 0 0 0 0,1 0 0 0 0,0 0 0 0 0,0 0 0 0 0,-1 0 0 0 0,1-1 0 0 0,-1 0 0 0 0,2-2 0 0 0,0 1 0 0 0,1-2 0 0 0,1 1 0 0 0,-1-1 0 0 0,-1 1 0 0 0,0 1 0 0 0,-1 0 0 0 0,-1 0 0 0 0,-1 0 0 0 0,0 0 0 0 0,-2 1 0 0 0,-3 0 0 0 0,-2 1 0 0 0,-2 0 0 0 0,-1 0 0 0 0,-2 0 0 0 0,0 0 0 0 0,0 0 0 0 0,0 0 0 0 0,-1 0 0 0 0,-1 0 0 0 0,1 0 0 0 0,0 0 0 0 0,1 0 0 0 0,0 0 0 0 0,0 0 0 0 0,0 1 0 0 0,0 1 0 0 0,1-1 0 0 0,-1 0 0 0 0,1 0 0 0 0,-2 0 0 0 0,0-1 0 0 0,0 0 0 0 0,0 0 0 0 0,1 0 0 0 0,0 0 0 0 0,0 1 0 0 0,0 1 0 0 0,1-1 0 0 0,-1 0 0 0 0,0 0 0 0 0,1-1 0 0 0,-1 1 0 0 0,1-1 0 0 0,0 1 0 0 0,1 0 0 0 0,0 1 0 0 0,-1-1 0 0 0,1 0 0 0 0,-1-1 0 0 0,-1 0 0 0 0,2 2 0 0 0,2-1 0 0 0,3 2 0 0 0,3-1 0 0 0,2 0 0 0 0,3 1 0 0 0,0 0 0 0 0,1 0 0 0 0,0 0 0 0 0,2-1 0 0 0,0 0 0 0 0,1-1 0 0 0,-1-1 0 0 0,2 0 0 0 0,-1 0 0 0 0,0 0 0 0 0,0 0 0 0 0,1 0 0 0 0,-2 0 0 0 0,0 0 0 0 0,-2 0 0 0 0,0 0 0 0 0,0 0 0 0 0,0 0 0 0 0,0 0 0 0 0,1 0 0 0 0,-1 0 0 0 0,0 0 0 0 0,-1 0 0 0 0,1 0 0 0 0,0 0 0 0 0,-1 0 0 0 0,0 0 0 0 0,-1 0 0 0 0,0 0 0 0 0,0 0 0 0 0,-1 0 0 0 0,2 0 0 0 0,0 0 0 0 0,0 0 0 0 0,1 0 0 0 0,0 0 0 0 0,-1-2 0 0 0,0 1 0 0 0,0 0 0 0 0,-1-1 0 0 0,0 2 0 0 0,0-1 0 0 0,-1 0 0 0 0,1-1 0 0 0,-1 0 0 0 0,1-1 0 0 0,-1 1 0 0 0,1 0 0 0 0,-1 1 0 0 0,1 1 0 0 0,0-1 0 0 0,-1 0 0 0 0,1 0 0 0 0,-1-1 0 0 0,1 1 0 0 0,1 1 0 0 0,0-1 0 0 0,0 1 0 0 0,0 0 0 0 0,-1 0 0 0 0,0 0 0 0 0,0 0 0 0 0,0 0 0 0 0,-1 0 0 0 0,1 0 0 0 0,0 0 0 0 0,-1 0 0 0 0,2 0 0 0 0,0 0 0 0 0,1 0 0 0 0,0 0 0 0 0,0 0 0 0 0,1 0 0 0 0,-1 0 0 0 0,1 0 0 0 0,-1 0 0 0 0,0 0 0 0 0,0 0 0 0 0,2 0 0 0 0,0 0 0 0 0,0 0 0 0 0,0 0 0 0 0,-1 0 0 0 0,0 0 0 0 0,-1 0 0 0 0,-1 1 0 0 0,1 1 0 0 0,0-1 0 0 0,1 0 0 0 0,1 0 0 0 0,0 0 0 0 0,-1-1 0 0 0,0 0 0 0 0,-2 1 0 0 0,-1 1 0 0 0,1 0 0 0 0,0 1 0 0 0,1-1 0 0 0,0 0 0 0 0,0-1 0 0 0,-1 0 0 0 0,0 1 0 0 0,-1 0 0 0 0,0-1 0 0 0,-1-1 0 0 0,1 1 0 0 0,0-1 0 0 0,-1 1 0 0 0,1 1 0 0 0,-1-1 0 0 0,1 0 0 0 0,-1 0 0 0 0,1-1 0 0 0,0 0 0 0 0,-1 0 0 0 0,1 0 0 0 0,-1 0 0 0 0,1 0 0 0 0,0 0 0 0 0,-1 0 0 0 0,1 0 0 0 0,-1 0 0 0 0,1 0 0 0 0,-1-1 0 0 0,-1 0 0 0 0,0-1 0 0 0,0 1 0 0 0,1-1 0 0 0,0 0 0 0 0,1 0 0 0 0,-2 0 0 0 0,0 0 0 0 0,0 0 0 0 0,0-1 0 0 0,-1 1 0 0 0,0-1 0 0 0,-2 0 0 0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4469 2593 16383 0 0,'0'2'0'0'0,"0"4"0"0"0,0 7 0 0 0,-4 6 0 0 0,-1 2 0 0 0,-1 3 0 0 0,-2 1 0 0 0,-3 4 0 0 0,-4 0 0 0 0,2 0 0 0 0,0-7 0 0 0,3-3 0 0 0,4-8 0 0 0,6-8 0 0 0,6-5 0 0 0,6-5 0 0 0,5-1 0 0 0,0-1 0 0 0,1 1 0 0 0,-4 0 0 0 0,-1 1 0 0 0,1 2 0 0 0,-2 2 0 0 0,0 2 0 0 0,-1 0 0 0 0,0 3 0 0 0,-2 2 0 0 0,-3 3 0 0 0,-2 2 0 0 0,-2 1 0 0 0,-1 3 0 0 0,-2 0 0 0 0,-6 1 0 0 0,-4-1 0 0 0,-5 0 0 0 0,-1-1 0 0 0,-1-1 0 0 0,-2 0 0 0 0,0 0 0 0 0,-1 0 0 0 0,-1-2 0 0 0,2-1 0 0 0,2-2 0 0 0,3-1 0 0 0,4-2 0 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4479 2620 16383 0 0,'0'-2'0'0'0,"2"0"0"0"0,6-1 0 0 0,7 0 0 0 0,9-3 0 0 0,5 0 0 0 0,2 0 0 0 0,-1 0 0 0 0,-4 2 0 0 0,-6-1 0 0 0,-5 0 0 0 0,-4 2 0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5033 2607 16383 0 0,'0'2'0'0'0,"0"6"0"0"0,0 3 0 0 0,0 4 0 0 0,0 9 0 0 0,0 1 0 0 0,0 1 0 0 0,0 3 0 0 0,0 0 0 0 0,0-1 0 0 0,-2-5 0 0 0,0-3 0 0 0,0-1 0 0 0,-2-3 0 0 0,0-1 0 0 0,1-2 0 0 0,1-3 0 0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2800 16383 0 0,'2'-1'0'0'0,"2"-2"0"0"0,6-1 0 0 0,6-2 0 0 0,4 0 0 0 0,6-3 0 0 0,1 1 0 0 0,-1 1 0 0 0,-1 2 0 0 0,-5 1 0 0 0,-3 3 0 0 0,-3 0 0 0 0,1 1 0 0 0,0 0 0 0 0,0 0 0 0 0,-1 1 0 0 0,0-1 0 0 0,-4 0 0 0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11954 3069 16383 0 0,'-2'0'0'0'0,"-2"2"0"0"0,-3 4 0 0 0,-3 3 0 0 0,-2 0 0 0 0,-1 2 0 0 0,-2 3 0 0 0,0 3 0 0 0,0 3 0 0 0,0 1 0 0 0,0 1 0 0 0,3-1 0 0 0,1-3 0 0 0,1-3 0 0 0,2-2 0 0 0,3-2 0 0 0,3-4 0 0 0,5-6 0 0 0,5-4 0 0 0,3-2 0 0 0,-1-1 0 0 0,1-5 0 0 0,1 1 0 0 0,1 0 0 0 0,0-1 0 0 0,0 2 0 0 0,-1 3 0 0 0,-1 2 0 0 0,1 1 0 0 0,0 4 0 0 0,3 3 0 0 0,1 5 0 0 0,-1 1 0 0 0,-1 0 0 0 0,-1 0 0 0 0,-1 1 0 0 0,-3 0 0 0 0,-2 0 0 0 0,-3 0 0 0 0,-2 0 0 0 0,-5 0 0 0 0,-3 0 0 0 0,-6 0 0 0 0,-5 1 0 0 0,-3 2 0 0 0,-3 0 0 0 0,-1 2 0 0 0,1-2 0 0 0,1 0 0 0 0,2-4 0 0 0,3 0 0 0 0,4-3 0 0 0,1-3 0 0 0,2-1 0 0 0,2-3 0 0 0,0-2 0 0 0,3-3 0 0 0,-3-1 0 0 0,-1-3 0 0 0,0 1 0 0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11969 3084 16383 0 0,'0'-2'0'0'0,"1"-2"0"0"0,6-1 0 0 0,2-1 0 0 0,3-2 0 0 0,4 1 0 0 0,1 2 0 0 0,-1 1 0 0 0,-1 2 0 0 0,0 1 0 0 0,0 0 0 0 0,-1 1 0 0 0,1 0 0 0 0,0 1 0 0 0,-2 1 0 0 0,0 1 0 0 0,-1-1 0 0 0,-2 0 0 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12493 3153 16383 0 0,'0'2'0'0'0,"0"4"0"0"0,0 3 0 0 0,0 5 0 0 0,0 5 0 0 0,0 4 0 0 0,0 1 0 0 0,0 2 0 0 0,0 0 0 0 0,0 4 0 0 0,-2 1 0 0 0,0-2 0 0 0,-2-4 0 0 0,-1-4 0 0 0,2-4 0 0 0,-2-4 0 0 0,1-6 0 0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12305 3356 16383 0 0,'1'0'0'0'0,"6"-1"0"0"0,11-5 0 0 0,7-2 0 0 0,4 0 0 0 0,3-1 0 0 0,4-2 0 0 0,-1 3 0 0 0,-5 1 0 0 0,-5 3 0 0 0,-6 1 0 0 0,-3 2 0 0 0,-2 1 0 0 0,2 0 0 0 0,-1 0 0 0 0,-1 1 0 0 0,0-1 0 0 0,3-1 0 0 0,-3-2 0 0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8122 3111 16383 0 0,'0'3'0'0'0,"-3"5"0"0"0,-5 4 0 0 0,-1 4 0 0 0,-2-2 0 0 0,8-2 0 0 0,7-4 0 0 0,6-3 0 0 0,6-2 0 0 0,2-2 0 0 0,3-1 0 0 0,0 0 0 0 0,0-1 0 0 0,0 0 0 0 0,0 4 0 0 0,0 5 0 0 0,-5 3 0 0 0,-3 5 0 0 0,-6 2 0 0 0,-2 1 0 0 0,-7-2 0 0 0,-2-1 0 0 0,-8 1 0 0 0,-5-3 0 0 0,-2-1 0 0 0,-3-2 0 0 0,1 0 0 0 0,-1-1 0 0 0,4 0 0 0 0,2-1 0 0 0,-1-2 0 0 0,1-3 0 0 0,-2-1 0 0 0,3-5 0 0 0,1-2 0 0 0,2-4 0 0 0,0 0 0 0 0,3-3 0 0 0,1-2 0 0 0,1 1 0 0 0,0 2 0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8105 3069 16383 0 0,'3'0'0'0'0,"5"0"0"0"0,4 0 0 0 0,4 0 0 0 0,2 0 0 0 0,1 0 0 0 0,1 0 0 0 0,1 0 0 0 0,0 0 0 0 0,-4 3 0 0 0,-1 2 0 0 0,0-1 0 0 0,0 3 0 0 0,2 0 0 0 0,0-1 0 0 0,1-2 0 0 0,0-1 0 0 0,-2-2 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12:21.76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9120 4226 16383 0 0,'0'1'0'0'0,"-1"0"0"0"0,-2 1 0 0 0,-1-1 0 0 0,-1 0 0 0 0,-1-1 0 0 0,0 2 0 0 0,-1-1 0 0 0,0 1 0 0 0,0-1 0 0 0,0-1 0 0 0,0 1 0 0 0,1-1 0 0 0,-1 0 0 0 0,1 1 0 0 0,1 1 0 0 0,0-1 0 0 0,0 0 0 0 0,-1 0 0 0 0,0-1 0 0 0,-1 1 0 0 0,1-1 0 0 0,-1 0 0 0 0,1 0 0 0 0,-1 0 0 0 0,1 1 0 0 0,1 0 0 0 0,0 1 0 0 0,0-1 0 0 0,-1 0 0 0 0,0-1 0 0 0,-1 0 0 0 0,1 0 0 0 0,-1 0 0 0 0,0 0 0 0 0,1 0 0 0 0,-1 0 0 0 0,0 0 0 0 0,1 0 0 0 0,-1 0 0 0 0,1 0 0 0 0,1 0 0 0 0,4 0 0 0 0,5 1 0 0 0,5 1 0 0 0,3-1 0 0 0,3 0 0 0 0,2 1 0 0 0,-2 0 0 0 0,-1 0 0 0 0,-1-1 0 0 0,-1 0 0 0 0,-1-1 0 0 0,-1 1 0 0 0,0-1 0 0 0,-2 0 0 0 0,0 0 0 0 0,0 0 0 0 0,-2-1 0 0 0,1 1 0 0 0,0 0 0 0 0,-1 0 0 0 0,2 0 0 0 0,0 0 0 0 0,1 0 0 0 0,1 0 0 0 0,0 0 0 0 0,0 0 0 0 0,-1 0 0 0 0,-1 0 0 0 0,-1 0 0 0 0,0 0 0 0 0,0 0 0 0 0,-1 0 0 0 0,1 0 0 0 0,0-1 0 0 0,3 0 0 0 0,0-1 0 0 0,2 1 0 0 0,0-1 0 0 0,0 0 0 0 0,0 0 0 0 0,-1 0 0 0 0,0 0 0 0 0,-1 0 0 0 0,-1 1 0 0 0,1-1 0 0 0,-1 0 0 0 0,0 0 0 0 0,1 1 0 0 0,-2 0 0 0 0,0 1 0 0 0,0 0 0 0 0,-1-1 0 0 0,0 2 0 0 0,0-1 0 0 0,1-1 0 0 0,0-1 0 0 0,0 1 0 0 0,-1 0 0 0 0,0 0 0 0 0,0 0 0 0 0,0 1 0 0 0,0 0 0 0 0,-1 0 0 0 0,1 0 0 0 0,-1 0 0 0 0,1 0 0 0 0,-1 0 0 0 0,1 0 0 0 0,0 0 0 0 0,-1 0 0 0 0,1 0 0 0 0,-1 0 0 0 0,1 0 0 0 0,0 0 0 0 0,-1 0 0 0 0,1 0 0 0 0,0 0 0 0 0,-1 0 0 0 0,2 0 0 0 0,0 0 0 0 0,0 0 0 0 0,0 1 0 0 0,-1 1 0 0 0,1-1 0 0 0,1 0 0 0 0,-1 0 0 0 0,0 0 0 0 0,-1-1 0 0 0,0 0 0 0 0,0 0 0 0 0,0 0 0 0 0,-1 0 0 0 0,1 1 0 0 0,-1 1 0 0 0,1-1 0 0 0,1 0 0 0 0,0 0 0 0 0,0-1 0 0 0,-1 1 0 0 0,1-1 0 0 0,-1 0 0 0 0,0 0 0 0 0,0 1 0 0 0,-1 0 0 0 0,1 1 0 0 0,-1 0 0 0 0,2 0 0 0 0,0 0 0 0 0,0-1 0 0 0,0 0 0 0 0,-1 0 0 0 0,0-1 0 0 0,0 0 0 0 0,0 0 0 0 0,0 1 0 0 0,-1 1 0 0 0,1-1 0 0 0,-1 0 0 0 0,1 0 0 0 0,-1-1 0 0 0,1 1 0 0 0,0-1 0 0 0,-1 0 0 0 0,1 0 0 0 0,-1 0 0 0 0,1-1 0 0 0,0 1 0 0 0,-1 0 0 0 0,1 0 0 0 0,0 0 0 0 0,-1 0 0 0 0,1 0 0 0 0,-2-1 0 0 0,-1 0 0 0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11129 6140 16383 0 0,'2'0'0'0'0,"4"0"0"0"0,4 0 0 0 0,5 0 0 0 0,3 0 0 0 0,0 0 0 0 0,1 0 0 0 0,-1 0 0 0 0,0 0 0 0 0,-2 2 0 0 0,3 2 0 0 0,3-1 0 0 0,1 0 0 0 0,1-1 0 0 0,-1-1 0 0 0,-1 0 0 0 0,-2-1 0 0 0,-1 0 0 0 0,-2 0 0 0 0,-1 0 0 0 0,-1-1 0 0 0,0 1 0 0 0,1 0 0 0 0,-1 0 0 0 0,0 0 0 0 0,0 0 0 0 0,1 0 0 0 0,-1 0 0 0 0,4 0 0 0 0,0 0 0 0 0,2 0 0 0 0,1 0 0 0 0,-1 0 0 0 0,-2 0 0 0 0,0 0 0 0 0,-2 0 0 0 0,1 0 0 0 0,2 0 0 0 0,-2 0 0 0 0,0-3 0 0 0,0 0 0 0 0,-2 0 0 0 0,0 0 0 0 0,0-2 0 0 0,-1 1 0 0 0,1 0 0 0 0,-1 1 0 0 0,3 1 0 0 0,1 1 0 0 0,0 0 0 0 0,-1 1 0 0 0,0-2 0 0 0,-1-2 0 0 0,-1 1 0 0 0,0 1 0 0 0,-1 0 0 0 0,3 1 0 0 0,1-3 0 0 0,0 1 0 0 0,-1-1 0 0 0,0 2 0 0 0,-2 0 0 0 0,0 1 0 0 0,0 0 0 0 0,0 1 0 0 0,-3 0 0 0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11507 5365 16383 0 0,'2'0'0'0'0,"4"0"0"0"0,4 0 0 0 0,2 0 0 0 0,2 0 0 0 0,2 0 0 0 0,0 0 0 0 0,0 0 0 0 0,-3 2 0 0 0,0 5 0 0 0,-3 2 0 0 0,-3 3 0 0 0,-3 3 0 0 0,1-3 0 0 0,-1 1 0 0 0,0 0 0 0 0,-5 0 0 0 0,-3-1 0 0 0,-3-1 0 0 0,-1-2 0 0 0,0 0 0 0 0,-2-1 0 0 0,-1-2 0 0 0,2 0 0 0 0,-2-1 0 0 0,2 2 0 0 0,0 0 0 0 0,1 0 0 0 0,0 3 0 0 0,1 2 0 0 0,1 1 0 0 0,2 2 0 0 0,2 0 0 0 0,4-2 0 0 0,1-1 0 0 0,3-2 0 0 0,4-3 0 0 0,1-2 0 0 0,8-3 0 0 0,4-1 0 0 0,4-1 0 0 0,2 0 0 0 0,-2-1 0 0 0,2-2 0 0 0,-4-4 0 0 0,-3 0 0 0 0,-3 1 0 0 0,-2 1 0 0 0,-1 2 0 0 0,-1 1 0 0 0,-3 1 0 0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10964 4483 16383 0 0,'0'5'0'0'0,"0"8"0"0"0,0 3 0 0 0,0 2 0 0 0,0 4 0 0 0,0 0 0 0 0,0-1 0 0 0,0-1 0 0 0,-3-2 0 0 0,-1-1 0 0 0,-2-3 0 0 0,-2-4 0 0 0,1-7 0 0 0,9-4 0 0 0,6-1 0 0 0,7-1 0 0 0,3 1 0 0 0,2 0 0 0 0,0 3 0 0 0,-1 2 0 0 0,-4 2 0 0 0,-4 4 0 0 0,-4 3 0 0 0,-3 1 0 0 0,-3 2 0 0 0,-1 1 0 0 0,0 0 0 0 0,-4-3 0 0 0,-3-3 0 0 0,-3-3 0 0 0,-3-4 0 0 0,-1-1 0 0 0,-2-2 0 0 0,0 0 0 0 0,0-1 0 0 0,0 1 0 0 0,0-1 0 0 0,2 1 0 0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10975 4497 16383 0 0,'2'0'0'0'0,"7"0"0"0"0,7 3 0 0 0,3 0 0 0 0,4 0 0 0 0,0 0 0 0 0,0-1 0 0 0,-3-1 0 0 0,-3 0 0 0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11353 4483 16383 0 0,'2'0'0'0'0,"4"0"0"0"0,4 5 0 0 0,0 5 0 0 0,-2 3 0 0 0,-3 2 0 0 0,2 1 0 0 0,-2 3 0 0 0,0 1 0 0 0,-3 0 0 0 0,0-1 0 0 0,-1-1 0 0 0,-1-1 0 0 0,0-1 0 0 0,0 0 0 0 0,0 2 0 0 0,-1 1 0 0 0,1 0 0 0 0,0-1 0 0 0,0-1 0 0 0,0 0 0 0 0,0-1 0 0 0,0-3 0 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11269 4688 16383 0 0,'0'-2'0'0'0,"0"-4"0"0"0,2-1 0 0 0,4 1 0 0 0,4-2 0 0 0,2 2 0 0 0,2-2 0 0 0,2 1 0 0 0,0 1 0 0 0,0 0 0 0 0,3 0 0 0 0,0 1 0 0 0,-2 0 0 0 0,-2-1 0 0 0,-1 2 0 0 0,1 1 0 0 0,-1 1 0 0 0,0 1 0 0 0,1 1 0 0 0,1 0 0 0 0,-1 0 0 0 0,0 0 0 0 0,1 1 0 0 0,0-1 0 0 0,-3 0 0 0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4087 1361 16383 0 0,'5'0'0'0'0,"6"0"0"0"0,11 0 0 0 0,11 0 0 0 0,6 0 0 0 0,4 0 0 0 0,1 0 0 0 0,-3 5 0 0 0,-3 1 0 0 0,-4 0 0 0 0,-2-1 0 0 0,2-1 0 0 0,1-2 0 0 0,-1-1 0 0 0,-1 0 0 0 0,2-1 0 0 0,6-1 0 0 0,1 1 0 0 0,-3 0 0 0 0,-2 0 0 0 0,-4-1 0 0 0,3 1 0 0 0,5 0 0 0 0,0 0 0 0 0,3 0 0 0 0,3 0 0 0 0,-1 0 0 0 0,-4 0 0 0 0,-4 0 0 0 0,1 0 0 0 0,-2 0 0 0 0,-1 0 0 0 0,-3 0 0 0 0,-2 0 0 0 0,3 0 0 0 0,1 0 0 0 0,4 0 0 0 0,0 0 0 0 0,3 0 0 0 0,-1 0 0 0 0,-2 0 0 0 0,1 0 0 0 0,0 0 0 0 0,-4 0 0 0 0,-2 0 0 0 0,3 0 0 0 0,-1 0 0 0 0,-1 0 0 0 0,3 0 0 0 0,-1 0 0 0 0,9 0 0 0 0,0 0 0 0 0,3 0 0 0 0,-2 0 0 0 0,-5 0 0 0 0,-5 5 0 0 0,-3 1 0 0 0,-3 1 0 0 0,-2-3 0 0 0,4 0 0 0 0,0-2 0 0 0,1-1 0 0 0,-2 0 0 0 0,-1-1 0 0 0,-1 0 0 0 0,-1-1 0 0 0,5 1 0 0 0,0 0 0 0 0,5 0 0 0 0,5 4 0 0 0,5 3 0 0 0,-1-1 0 0 0,-5-1 0 0 0,-3-2 0 0 0,-5-1 0 0 0,-4-1 0 0 0,-1 0 0 0 0,-2-1 0 0 0,4 0 0 0 0,2 0 0 0 0,4-1 0 0 0,1 1 0 0 0,-1 0 0 0 0,1 0 0 0 0,0 0 0 0 0,3 0 0 0 0,4 0 0 0 0,3 0 0 0 0,-2 0 0 0 0,2 0 0 0 0,-4 0 0 0 0,-4 0 0 0 0,-5 0 0 0 0,-3 0 0 0 0,2 0 0 0 0,0 0 0 0 0,-1 0 0 0 0,3 0 0 0 0,0 0 0 0 0,-1 0 0 0 0,-2 0 0 0 0,-3 0 0 0 0,0 0 0 0 0,-2 0 0 0 0,4 0 0 0 0,1 0 0 0 0,0 0 0 0 0,-1 0 0 0 0,3 0 0 0 0,1 0 0 0 0,-2 0 0 0 0,-2 0 0 0 0,-1 0 0 0 0,-2 0 0 0 0,4 0 0 0 0,1 0 0 0 0,4 0 0 0 0,0 0 0 0 0,-2 0 0 0 0,-2 0 0 0 0,-2 0 0 0 0,-2 0 0 0 0,-2 0 0 0 0,-1 0 0 0 0,5 0 0 0 0,1 0 0 0 0,5 0 0 0 0,5 0 0 0 0,0 0 0 0 0,-3 0 0 0 0,-3 0 0 0 0,-4 0 0 0 0,2 0 0 0 0,0 0 0 0 0,-1 0 0 0 0,2 0 0 0 0,1 0 0 0 0,-2 0 0 0 0,2 0 0 0 0,0 0 0 0 0,-2 0 0 0 0,-2 0 0 0 0,-2 0 0 0 0,-2 0 0 0 0,-1 0 0 0 0,0 0 0 0 0,-2 0 0 0 0,1 0 0 0 0,0 0 0 0 0,0 0 0 0 0,0 0 0 0 0,-5-5 0 0 0,-1-1 0 0 0,0-1 0 0 0,1 3 0 0 0,2 0 0 0 0,1 2 0 0 0,1 1 0 0 0,1 0 0 0 0,0 1 0 0 0,1 0 0 0 0,-1 1 0 0 0,1-1 0 0 0,-1 0 0 0 0,0 0 0 0 0,1 1 0 0 0,-1-1 0 0 0,-5 0 0 0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4143 3674 16383 0 0,'3'0'0'0'0,"3"0"0"0"0,3 0 0 0 0,4 0 0 0 0,1 0 0 0 0,4 0 0 0 0,1 0 0 0 0,4 3 0 0 0,2 0 0 0 0,0 1 0 0 0,-2 1 0 0 0,-2 0 0 0 0,-2 0 0 0 0,-2 1 0 0 0,0 0 0 0 0,-2-2 0 0 0,1-1 0 0 0,-1-1 0 0 0,0-1 0 0 0,0 0 0 0 0,1-1 0 0 0,-1 0 0 0 0,0-1 0 0 0,1 1 0 0 0,0 0 0 0 0,-1 0 0 0 0,1 0 0 0 0,-1 0 0 0 0,1 0 0 0 0,-1 0 0 0 0,1 0 0 0 0,2 0 0 0 0,4 0 0 0 0,0 0 0 0 0,0 0 0 0 0,-2 0 0 0 0,2 0 0 0 0,-2 0 0 0 0,0 0 0 0 0,1 0 0 0 0,0 0 0 0 0,2 0 0 0 0,-1 0 0 0 0,1 0 0 0 0,0 0 0 0 0,-2 0 0 0 0,-1 0 0 0 0,-2 0 0 0 0,-1 0 0 0 0,-1 0 0 0 0,-1 0 0 0 0,0 0 0 0 0,1 0 0 0 0,-1 0 0 0 0,0 0 0 0 0,1 0 0 0 0,-1 0 0 0 0,1 0 0 0 0,-1 0 0 0 0,-2-3 0 0 0,-1 0 0 0 0,0-1 0 0 0,1 1 0 0 0,-2-1 0 0 0,0-1 0 0 0,1 1 0 0 0,0-1 0 0 0,2-1 0 0 0,0 2 0 0 0,1 1 0 0 0,-2-2 0 0 0,-1 0 0 0 0,1-1 0 0 0,0 0 0 0 0,1 0 0 0 0,0 3 0 0 0,-1 0 0 0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4577 3015 16383 0 0,'0'-3'0'0'0,"3"-1"0"0"0,3 1 0 0 0,3 0 0 0 0,4 1 0 0 0,1 1 0 0 0,1 1 0 0 0,1-1 0 0 0,0 1 0 0 0,1 0 0 0 0,-1 1 0 0 0,-3 1 0 0 0,-3 5 0 0 0,-4 2 0 0 0,-3 4 0 0 0,-1 1 0 0 0,-5 4 0 0 0,-6 1 0 0 0,-5-2 0 0 0,-2-1 0 0 0,-1-2 0 0 0,2 1 0 0 0,3-1 0 0 0,7-2 0 0 0,10-3 0 0 0,6-3 0 0 0,4-3 0 0 0,2-2 0 0 0,1 0 0 0 0,0-2 0 0 0,0 1 0 0 0,-1-1 0 0 0,-1 1 0 0 0,0-1 0 0 0,0 1 0 0 0,-1 0 0 0 0,1 0 0 0 0,-1 0 0 0 0,1 0 0 0 0,-1 0 0 0 0,-2 0 0 0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8455 3649 16383 0 0,'2'0'0'0'0,"7"0"0"0"0,7 0 0 0 0,3 0 0 0 0,1 0 0 0 0,3 0 0 0 0,2 0 0 0 0,5 0 0 0 0,1 0 0 0 0,-1 0 0 0 0,3 0 0 0 0,-1 0 0 0 0,-1 0 0 0 0,-4 0 0 0 0,-2 0 0 0 0,-5 0 0 0 0,-1 0 0 0 0,-3 0 0 0 0,0 0 0 0 0,-4-2 0 0 0,0-2 0 0 0,2 1 0 0 0,2 0 0 0 0,3 1 0 0 0,1 1 0 0 0,0 0 0 0 0,0 1 0 0 0,-2 0 0 0 0,-4-3 0 0 0,-1 0 0 0 0,0 0 0 0 0,2 0 0 0 0,2-1 0 0 0,1-1 0 0 0,-1 1 0 0 0,0 1 0 0 0,0 1 0 0 0,-1 1 0 0 0,3 1 0 0 0,0 0 0 0 0,0 0 0 0 0,-1 0 0 0 0,-1 0 0 0 0,0 0 0 0 0,-1 0 0 0 0,0 1 0 0 0,0-1 0 0 0,-1 0 0 0 0,3 0 0 0 0,4 0 0 0 0,0 0 0 0 0,-1 0 0 0 0,0 0 0 0 0,0 0 0 0 0,0 0 0 0 0,-1 0 0 0 0,-2 0 0 0 0,0 0 0 0 0,-2 0 0 0 0,0 0 0 0 0,0 0 0 0 0,-4-3 0 0 0,0-1 0 0 0,0 1 0 0 0,1 0 0 0 0,0 1 0 0 0,1 1 0 0 0,1 1 0 0 0,1-1 0 0 0,-1 1 0 0 0,-2 0 0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12:21.76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8245 5994 16383 0 0,'1'0'0'0'0,"2"0"0"0"0,1 0 0 0 0,2 0 0 0 0,3 0 0 0 0,1 0 0 0 0,3 0 0 0 0,2 0 0 0 0,0 0 0 0 0,-2-2 0 0 0,-1 1 0 0 0,-4-1 0 0 0,-5 1 0 0 0,-3 1 0 0 0,-4-1 0 0 0,-1 1 0 0 0,-2 0 0 0 0,-1 0 0 0 0,1 0 0 0 0,0 0 0 0 0,-1 0 0 0 0,2 1 0 0 0,1 1 0 0 0,1 0 0 0 0,0 1 0 0 0,-1-1 0 0 0,0 0 0 0 0,1 0 0 0 0,3 0 0 0 0,4 0 0 0 0,7-1 0 0 0,5 0 0 0 0,4-1 0 0 0,1 0 0 0 0,0 0 0 0 0,-1 0 0 0 0,-3 0 0 0 0,0 0 0 0 0,-1 0 0 0 0,-1 0 0 0 0,1 0 0 0 0,-1 0 0 0 0,-1 0 0 0 0,0 0 0 0 0,-2 0 0 0 0,-1 0 0 0 0,0 0 0 0 0,1-1 0 0 0,0-1 0 0 0,1 1 0 0 0,0 0 0 0 0,1-1 0 0 0,1-2 0 0 0,1 1 0 0 0,0 1 0 0 0,-2-1 0 0 0,0 0 0 0 0,-1-1 0 0 0,1 2 0 0 0,-2-1 0 0 0,0 1 0 0 0,1-2 0 0 0,0 1 0 0 0,0 0 0 0 0,0 1 0 0 0,-1 1 0 0 0,0 0 0 0 0,-2 0 0 0 0,0-1 0 0 0,-2 1 0 0 0,0 0 0 0 0,1 0 0 0 0,0 1 0 0 0,0 0 0 0 0,0-2 0 0 0,-1 1 0 0 0,0 0 0 0 0,0-1 0 0 0,-1 2 0 0 0,1-1 0 0 0,-1 1 0 0 0,1 0 0 0 0,1 0 0 0 0,1 0 0 0 0,0 0 0 0 0,2 0 0 0 0,-1 0 0 0 0,-1 0 0 0 0,0 0 0 0 0,-2 0 0 0 0,1 0 0 0 0,-1 0 0 0 0,-1 0 0 0 0,2 1 0 0 0,0 1 0 0 0,0-1 0 0 0,-1 2 0 0 0,1-1 0 0 0,0 1 0 0 0,0 0 0 0 0,-1 0 0 0 0,-1 0 0 0 0,0 0 0 0 0,0-1 0 0 0,0 0 0 0 0,2 0 0 0 0,-1-1 0 0 0,1 1 0 0 0,0-2 0 0 0,0 1 0 0 0,1-1 0 0 0,-1 0 0 0 0,0 0 0 0 0,0 0 0 0 0,0-1 0 0 0,0 1 0 0 0,0 0 0 0 0,0 0 0 0 0,0 0 0 0 0,-1 0 0 0 0,-1 0 0 0 0,1 0 0 0 0,0 0 0 0 0,-1 0 0 0 0,1 0 0 0 0,-1 0 0 0 0,1 0 0 0 0,-1 0 0 0 0,1 0 0 0 0,0 0 0 0 0,-1 0 0 0 0,1 0 0 0 0,-1 0 0 0 0,1 0 0 0 0,0 0 0 0 0,-1 0 0 0 0,0 0 0 0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8931 3016 16383 0 0,'2'0'0'0'0,"5"-3"0"0"0,2 0 0 0 0,3-3 0 0 0,2-1 0 0 0,2 2 0 0 0,0 1 0 0 0,0 4 0 0 0,0 5 0 0 0,-2 4 0 0 0,-2 0 0 0 0,-2 2 0 0 0,-3 1 0 0 0,-3 2 0 0 0,-2 0 0 0 0,-4 2 0 0 0,-4-3 0 0 0,-4-1 0 0 0,-3 0 0 0 0,1 1 0 0 0,0 1 0 0 0,-1-2 0 0 0,-1 0 0 0 0,5-3 0 0 0,7-2 0 0 0,5-3 0 0 0,9-2 0 0 0,7-1 0 0 0,3-1 0 0 0,2-3 0 0 0,1-1 0 0 0,-1 0 0 0 0,-3 1 0 0 0,-2 1 0 0 0,-1 1 0 0 0,-2-3 0 0 0,0 0 0 0 0,-1 1 0 0 0,-2 1 0 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5757 4946 16383 0 0,'0'-2'0'0'0,"3"-2"0"0"0,3 1 0 0 0,3 0 0 0 0,4 1 0 0 0,1 1 0 0 0,1 0 0 0 0,1 4 0 0 0,0 0 0 0 0,-2 3 0 0 0,-2 4 0 0 0,-2 1 0 0 0,0 0 0 0 0,-2 0 0 0 0,-3 2 0 0 0,-1 0 0 0 0,-2 1 0 0 0,-4 1 0 0 0,-2 0 0 0 0,-2-2 0 0 0,-3-3 0 0 0,-3-4 0 0 0,1 0 0 0 0,-1 2 0 0 0,0-1 0 0 0,-2-1 0 0 0,0 1 0 0 0,-1-1 0 0 0,0-2 0 0 0,-1 2 0 0 0,1-1 0 0 0,2 2 0 0 0,0 0 0 0 0,4 1 0 0 0,5-1 0 0 0,6-1 0 0 0,5-3 0 0 0,7 0 0 0 0,4-2 0 0 0,1-3 0 0 0,3-2 0 0 0,0 1 0 0 0,-1-3 0 0 0,-1 0 0 0 0,-4-1 0 0 0,-3 0 0 0 0,0 1 0 0 0,0 2 0 0 0,1 2 0 0 0,0 0 0 0 0,0-1 0 0 0,-1 0 0 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12039 4960 16383 0 0,'2'0'0'0'0,"4"0"0"0"0,1-2 0 0 0,2-2 0 0 0,2 1 0 0 0,1 0 0 0 0,2 1 0 0 0,2 1 0 0 0,-1 3 0 0 0,-2 4 0 0 0,0 1 0 0 0,-3 2 0 0 0,-3 2 0 0 0,-3 1 0 0 0,-2 3 0 0 0,-3-3 0 0 0,-6 0 0 0 0,0 1 0 0 0,-2-3 0 0 0,-3 1 0 0 0,-1-2 0 0 0,-1-3 0 0 0,-1 0 0 0 0,2 3 0 0 0,3 1 0 0 0,6 0 0 0 0,7-2 0 0 0,4-3 0 0 0,5-2 0 0 0,3-1 0 0 0,1-1 0 0 0,0-1 0 0 0,1-1 0 0 0,0 1 0 0 0,-1-1 0 0 0,-2 4 0 0 0,-2 0 0 0 0,0 0 0 0 0,1 0 0 0 0,1-1 0 0 0,0-1 0 0 0,1 0 0 0 0,-2-1 0 0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18282 4946 16383 0 0,'0'-2'0'0'0,"3"-2"0"0"0,3 1 0 0 0,4 0 0 0 0,2 1 0 0 0,2 1 0 0 0,1 1 0 0 0,1-1 0 0 0,3 4 0 0 0,1 1 0 0 0,-3 2 0 0 0,-5 3 0 0 0,-4 2 0 0 0,-3 3 0 0 0,-5-2 0 0 0,-6 0 0 0 0,-4 1 0 0 0,-3 0 0 0 0,-2-1 0 0 0,-1-1 0 0 0,-1 1 0 0 0,1-2 0 0 0,2 0 0 0 0,4 1 0 0 0,6-1 0 0 0,7-3 0 0 0,2 1 0 0 0,3-2 0 0 0,4-1 0 0 0,1-2 0 0 0,2-1 0 0 0,0-1 0 0 0,1-1 0 0 0,1 0 0 0 0,-1-1 0 0 0,-3-2 0 0 0,-1-1 0 0 0,1 1 0 0 0,0 0 0 0 0,1 1 0 0 0,0 1 0 0 0,1 0 0 0 0,0 1 0 0 0,-2-3 0 0 0,-4 0 0 0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2563 1182 16383 0 0,'3'-3'0'0'0,"3"0"0"0"0,4-3 0 0 0,2 0 0 0 0,2 0 0 0 0,1 3 0 0 0,1 0 0 0 0,1 7 0 0 0,-4 5 0 0 0,0 1 0 0 0,-3 2 0 0 0,-3 0 0 0 0,-3 3 0 0 0,-2 0 0 0 0,-1 0 0 0 0,-1 1 0 0 0,-3-3 0 0 0,-4-3 0 0 0,0-1 0 0 0,-5 0 0 0 0,-5 2 0 0 0,-3-1 0 0 0,0 0 0 0 0,0 2 0 0 0,1-2 0 0 0,2-3 0 0 0,2 1 0 0 0,8-2 0 0 0,10-1 0 0 0,6-2 0 0 0,8-1 0 0 0,6-1 0 0 0,2-1 0 0 0,-1 0 0 0 0,-2-1 0 0 0,-1 1 0 0 0,-3 0 0 0 0,-1 0 0 0 0,-1 0 0 0 0,0-3 0 0 0,-1-1 0 0 0,0 1 0 0 0,0-2 0 0 0,1-1 0 0 0,-1 2 0 0 0,-2-2 0 0 0,-4 0 0 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4299 3782 16383 0 0,'0'-3'0'0'0,"0"-3"0"0"0,0-4 0 0 0,0-2 0 0 0,0-2 0 0 0,3 1 0 0 0,3 1 0 0 0,3-1 0 0 0,4 2 0 0 0,1 0 0 0 0,1 2 0 0 0,1 3 0 0 0,0 2 0 0 0,0 2 0 0 0,-2 4 0 0 0,-4 4 0 0 0,-4 4 0 0 0,-2 2 0 0 0,-3 3 0 0 0,-1 1 0 0 0,0 0 0 0 0,-4-2 0 0 0,-2-2 0 0 0,-5 1 0 0 0,-1 1 0 0 0,0-1 0 0 0,0-1 0 0 0,-1 0 0 0 0,0 0 0 0 0,-1-2 0 0 0,-1-3 0 0 0,-1 1 0 0 0,3 1 0 0 0,4 2 0 0 0,3 1 0 0 0,2 2 0 0 0,3 1 0 0 0,0 1 0 0 0,2-1 0 0 0,-1 1 0 0 0,4-3 0 0 0,0 0 0 0 0,2-3 0 0 0,3-4 0 0 0,3-1 0 0 0,1-3 0 0 0,0-4 0 0 0,-1-2 0 0 0,0 1 0 0 0,2-1 0 0 0,0-1 0 0 0,3 0 0 0 0,-1-2 0 0 0,0 0 0 0 0,-4 2 0 0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9295 4061 16383 0 0,'0'-2'0'0'0,"5"-4"0"0"0,7-7 0 0 0,5-5 0 0 0,4-6 0 0 0,1 2 0 0 0,0 4 0 0 0,-2 6 0 0 0,-1 4 0 0 0,-4 9 0 0 0,-4 7 0 0 0,-5 5 0 0 0,-2 6 0 0 0,-3 1 0 0 0,-1 1 0 0 0,-1-1 0 0 0,-2-4 0 0 0,-2-1 0 0 0,-4-2 0 0 0,-4 1 0 0 0,-5-3 0 0 0,1-1 0 0 0,1-1 0 0 0,-3 0 0 0 0,-1-2 0 0 0,4 2 0 0 0,4 0 0 0 0,7 3 0 0 0,7-2 0 0 0,8-2 0 0 0,5-2 0 0 0,3-3 0 0 0,1-1 0 0 0,0-1 0 0 0,-1-1 0 0 0,-1 2 0 0 0,0 1 0 0 0,-1 0 0 0 0,0-1 0 0 0,0 0 0 0 0,-1-4 0 0 0,-2-1 0 0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15356 2047 16383 0 0,'3'0'0'0'0,"3"0"0"0"0,4 0 0 0 0,2 0 0 0 0,2 0 0 0 0,1 0 0 0 0,1 0 0 0 0,1 0 0 0 0,-1 3 0 0 0,0 0 0 0 0,-3 3 0 0 0,-3 3 0 0 0,-6 3 0 0 0,-7 1 0 0 0,-5 2 0 0 0,-4 0 0 0 0,0 1 0 0 0,-1-2 0 0 0,0-2 0 0 0,1 1 0 0 0,1-2 0 0 0,-1-4 0 0 0,2 1 0 0 0,0-2 0 0 0,1 1 0 0 0,3 2 0 0 0,0 0 0 0 0,0 0 0 0 0,4-1 0 0 0,5-1 0 0 0,5-3 0 0 0,6-2 0 0 0,4-1 0 0 0,1 0 0 0 0,2-1 0 0 0,1-1 0 0 0,-1 1 0 0 0,-1-1 0 0 0,-2 1 0 0 0,-1 0 0 0 0,0-3 0 0 0,-2 0 0 0 0,1-1 0 0 0,-3-1 0 0 0,-4 0 0 0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15412 2917 16383 0 0,'3'0'0'0'0,"1"-3"0"0"0,2-1 0 0 0,2 1 0 0 0,4 0 0 0 0,1 1 0 0 0,2 1 0 0 0,1 1 0 0 0,0-1 0 0 0,-3 4 0 0 0,-3 3 0 0 0,-3 4 0 0 0,-4 2 0 0 0,-1 3 0 0 0,-2 0 0 0 0,0 1 0 0 0,-4-2 0 0 0,-2-4 0 0 0,-5-4 0 0 0,1 1 0 0 0,-1-2 0 0 0,2 1 0 0 0,-1 3 0 0 0,2 2 0 0 0,-1 1 0 0 0,-1 0 0 0 0,1 0 0 0 0,-1-3 0 0 0,2 1 0 0 0,1 1 0 0 0,6-2 0 0 0,5-2 0 0 0,4-2 0 0 0,7-2 0 0 0,3-2 0 0 0,1 0 0 0 0,0-2 0 0 0,-1 1 0 0 0,0 0 0 0 0,-1-1 0 0 0,-1 1 0 0 0,0 0 0 0 0,0-1 0 0 0,-3-1 0 0 0,-2-2 0 0 0,-1 1 0 0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0,'0'2'0'0'0,"0"4"0"0"0,0 5 0 0 0,0 6 0 0 0,-2 3 0 0 0,-2 7 0 0 0,-3 1 0 0 0,0-1 0 0 0,0-4 0 0 0,1-4 0 0 0,-1-6 0 0 0,1-5 0 0 0,4-8 0 0 0,5-4 0 0 0,4-5 0 0 0,5-1 0 0 0,2 0 0 0 0,1 2 0 0 0,-1 3 0 0 0,-1 2 0 0 0,0 3 0 0 0,0 5 0 0 0,1 6 0 0 0,-1 1 0 0 0,0 0 0 0 0,-3 0 0 0 0,-3-1 0 0 0,0-1 0 0 0,-3-1 0 0 0,0-1 0 0 0,-2 1 0 0 0,-1 1 0 0 0,-5-2 0 0 0,-5-2 0 0 0,-4 0 0 0 0,-2-1 0 0 0,-1-2 0 0 0,1-1 0 0 0,1-1 0 0 0,1 0 0 0 0,1-1 0 0 0,1-1 0 0 0,0 1 0 0 0,0 0 0 0 0,1 0 0 0 0,1 0 0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12:21.77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9675 7848 16383 0 0,'0'-1'0'0'0,"1"-2"0"0"0,1-1 0 0 0,3-1 0 0 0,4 0 0 0 0,2 0 0 0 0,1 1 0 0 0,-2 0 0 0 0,-1 0 0 0 0,-1 2 0 0 0,-1 0 0 0 0,0 1 0 0 0,-1 1 0 0 0,0 0 0 0 0,1 0 0 0 0,-1 0 0 0 0,-3 0 0 0 0,-5 0 0 0 0,-5 0 0 0 0,-4 0 0 0 0,-1 0 0 0 0,-2 2 0 0 0,1-1 0 0 0,1 1 0 0 0,2-1 0 0 0,1 0 0 0 0,3 0 0 0 0,0 1 0 0 0,1-1 0 0 0,0 1 0 0 0,-1-1 0 0 0,0 1 0 0 0,1 1 0 0 0,1 0 0 0 0,-2-1 0 0 0,1 0 0 0 0,-1-1 0 0 0,0-1 0 0 0,0 0 0 0 0,-1 0 0 0 0,1 2 0 0 0,1-1 0 0 0,2 0 0 0 0,3 0 0 0 0,3 0 0 0 0,4-1 0 0 0,3 1 0 0 0,3-1 0 0 0,1 0 0 0 0,2 0 0 0 0,1 0 0 0 0,-1 0 0 0 0,0 0 0 0 0,0 0 0 0 0,-1 0 0 0 0,0 0 0 0 0,0 0 0 0 0,-1 0 0 0 0,-1 0 0 0 0,1-2 0 0 0,-1 1 0 0 0,-1-1 0 0 0,-2 1 0 0 0,0 1 0 0 0,-2-1 0 0 0,0 1 0 0 0,0 0 0 0 0,0 0 0 0 0,0 0 0 0 0,1 0 0 0 0,-1 0 0 0 0,0 0 0 0 0,0 0 0 0 0,-1 0 0 0 0,0 0 0 0 0,-1 0 0 0 0,1 0 0 0 0,-1 0 0 0 0,1 0 0 0 0,-1 0 0 0 0,2 0 0 0 0,0 0 0 0 0,0 0 0 0 0,0 0 0 0 0,-1 0 0 0 0,2 0 0 0 0,-1 0 0 0 0,1 0 0 0 0,0 0 0 0 0,-1-1 0 0 0,-1-1 0 0 0,-1 1 0 0 0,1 0 0 0 0,1 0 0 0 0,-1 0 0 0 0,2 1 0 0 0,0 0 0 0 0,0 0 0 0 0,2 0 0 0 0,-1 0 0 0 0,0 0 0 0 0,-1 0 0 0 0,-1 0 0 0 0,0 0 0 0 0,1 0 0 0 0,-1 0 0 0 0,-1 0 0 0 0,1 0 0 0 0,-1 0 0 0 0,-1 0 0 0 0,2 0 0 0 0,0 0 0 0 0,0 0 0 0 0,0 0 0 0 0,-1 0 0 0 0,0 0 0 0 0,0 0 0 0 0,0 0 0 0 0,-1 0 0 0 0,1 0 0 0 0,0 0 0 0 0,-1 0 0 0 0,1 0 0 0 0,-1 0 0 0 0,2 0 0 0 0,0 0 0 0 0,0 0 0 0 0,0 0 0 0 0,-1 0 0 0 0,0 0 0 0 0,0 0 0 0 0,0 0 0 0 0,0 0 0 0 0,-1 0 0 0 0,1 0 0 0 0,-1 0 0 0 0,1 0 0 0 0,-1 0 0 0 0,1 0 0 0 0,0 0 0 0 0,-1 0 0 0 0,1 0 0 0 0,-1 0 0 0 0,1 0 0 0 0,0 0 0 0 0,-1 0 0 0 0,1 0 0 0 0,0 0 0 0 0,-1 0 0 0 0,1 0 0 0 0,-1 0 0 0 0,1 0 0 0 0,0 0 0 0 0,-1 0 0 0 0,1 0 0 0 0,-1 0 0 0 0,1 0 0 0 0,0 0 0 0 0,-1 0 0 0 0,1 0 0 0 0,0 0 0 0 0,-1 0 0 0 0,1 0 0 0 0,-1 0 0 0 0,1 0 0 0 0,0 0 0 0 0,-1 0 0 0 0,1 0 0 0 0,-1 0 0 0 0,2 0 0 0 0,0 0 0 0 0,0 0 0 0 0,-1 0 0 0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0,'2'0'0'0'0,"2"0"0"0"0,5 0 0 0 0,5 0 0 0 0,3 0 0 0 0,4 0 0 0 0,2 0 0 0 0,1 0 0 0 0,-1 0 0 0 0,-1 0 0 0 0,-3 0 0 0 0,-4 0 0 0 0,-1 0 0 0 0,-2 0 0 0 0,-1 0 0 0 0,0 0 0 0 0,-3 0 0 0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5053 4245 16383 0 0,'2'0'0'0'0,"2"2"0"0"0,1 2 0 0 0,-1 4 0 0 0,-1 5 0 0 0,-1 4 0 0 0,0 0 0 0 0,-2 1 0 0 0,1 4 0 0 0,-2 1 0 0 0,-1 0 0 0 0,0-1 0 0 0,-1-2 0 0 0,1 1 0 0 0,1-3 0 0 0,0-1 0 0 0,1-3 0 0 0,-1-1 0 0 0,1-2 0 0 0,0 0 0 0 0,1-2 0 0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4436 16383 0 0,'0'-1'0'0'0,"2"-2"0"0"0,6 1 0 0 0,5 0 0 0 0,6 1 0 0 0,6 0 0 0 0,5 0 0 0 0,4 1 0 0 0,-1 0 0 0 0,-2 0 0 0 0,-5 0 0 0 0,-3 0 0 0 0,-3 1 0 0 0,-3-1 0 0 0,-4 0 0 0 0,-1 0 0 0 0,-3-2 0 0 0,-3-1 0 0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11386 4203 16383 0 0,'-2'0'0'0'0,"0"2"0"0"0,-2 4 0 0 0,-2 5 0 0 0,-2 4 0 0 0,-2 1 0 0 0,0 2 0 0 0,1 0 0 0 0,4-6 0 0 0,7-4 0 0 0,4-5 0 0 0,5-4 0 0 0,5-1 0 0 0,1-1 0 0 0,1 1 0 0 0,0 0 0 0 0,-3 3 0 0 0,-3 4 0 0 0,-3 6 0 0 0,-3 4 0 0 0,-3 1 0 0 0,-2 2 0 0 0,0 0 0 0 0,-2-2 0 0 0,1 1 0 0 0,-1-2 0 0 0,-1-2 0 0 0,-3-4 0 0 0,-2-4 0 0 0,-1-2 0 0 0,-2-2 0 0 0,-3 1 0 0 0,0 0 0 0 0,-1 0 0 0 0,1-1 0 0 0,0-2 0 0 0,2-3 0 0 0,-1-2 0 0 0,3-3 0 0 0,1 1 0 0 0,1 0 0 0 0,2-1 0 0 0,3 1 0 0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11451 4144 16383 0 0,'0'-2'0'0'0,"1"0"0"0"0,4-1 0 0 0,3 2 0 0 0,5-1 0 0 0,3 3 0 0 0,4 1 0 0 0,0 0 0 0 0,2 0 0 0 0,1 0 0 0 0,-3-1 0 0 0,-2-1 0 0 0,-2 0 0 0 0,-4 0 0 0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11917 4217 16383 0 0,'0'2'0'0'0,"0"6"0"0"0,0 5 0 0 0,0 6 0 0 0,-2 8 0 0 0,0 2 0 0 0,-2 2 0 0 0,-1-1 0 0 0,2-2 0 0 0,-2-1 0 0 0,1-3 0 0 0,1-2 0 0 0,0-4 0 0 0,2-5 0 0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11829 4386 16383 0 0,'0'-2'0'0'0,"0"-2"0"0"0,3-1 0 0 0,6-1 0 0 0,2 0 0 0 0,6 0 0 0 0,0 0 0 0 0,1 2 0 0 0,-2 1 0 0 0,-1 1 0 0 0,-2 2 0 0 0,-1 1 0 0 0,-1 2 0 0 0,0 1 0 0 0,-1 1 0 0 0,-1-1 0 0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4469 2593 16383 0 0,'0'2'0'0'0,"0"4"0"0"0,0 7 0 0 0,-4 6 0 0 0,-1 2 0 0 0,-1 3 0 0 0,-2 1 0 0 0,-3 4 0 0 0,-4 0 0 0 0,2 0 0 0 0,0-7 0 0 0,3-3 0 0 0,4-8 0 0 0,6-8 0 0 0,6-5 0 0 0,6-5 0 0 0,5-1 0 0 0,0-1 0 0 0,1 1 0 0 0,-4 0 0 0 0,-1 1 0 0 0,1 2 0 0 0,-2 2 0 0 0,0 2 0 0 0,-1 0 0 0 0,0 3 0 0 0,-2 2 0 0 0,-3 3 0 0 0,-2 2 0 0 0,-2 1 0 0 0,-1 3 0 0 0,-2 0 0 0 0,-6 1 0 0 0,-4-1 0 0 0,-5 0 0 0 0,-1-1 0 0 0,-1-1 0 0 0,-2 0 0 0 0,0 0 0 0 0,-1 0 0 0 0,-1-2 0 0 0,2-1 0 0 0,2-2 0 0 0,3-1 0 0 0,4-2 0 0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4479 2620 16383 0 0,'0'-2'0'0'0,"2"0"0"0"0,6-1 0 0 0,7 0 0 0 0,9-3 0 0 0,5 0 0 0 0,2 0 0 0 0,-1 0 0 0 0,-4 2 0 0 0,-6-1 0 0 0,-5 0 0 0 0,-4 2 0 0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5033 2607 16383 0 0,'0'2'0'0'0,"0"6"0"0"0,0 3 0 0 0,0 4 0 0 0,0 9 0 0 0,0 1 0 0 0,0 1 0 0 0,0 3 0 0 0,0 0 0 0 0,0-1 0 0 0,-2-5 0 0 0,0-3 0 0 0,0-1 0 0 0,-2-3 0 0 0,0-1 0 0 0,1-2 0 0 0,1-3 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12:21.77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12989 6172 16383 0 0,'0'1'0'0'0,"-1"0"0"0"0,0 1 0 0 0,3-1 0 0 0,0 0 0 0 0,4-1 0 0 0,2 0 0 0 0,4 0 0 0 0,1 0 0 0 0,2 0 0 0 0,0 0 0 0 0,0 0 0 0 0,-2 0 0 0 0,-2 0 0 0 0,-2 0 0 0 0,0 0 0 0 0,0 0 0 0 0,0 0 0 0 0,1 0 0 0 0,0 0 0 0 0,-1 0 0 0 0,0 0 0 0 0,0 0 0 0 0,0 0 0 0 0,0 0 0 0 0,2 0 0 0 0,-1 0 0 0 0,0 0 0 0 0,1 0 0 0 0,-2 0 0 0 0,1 0 0 0 0,0 0 0 0 0,0 0 0 0 0,-1 0 0 0 0,1 0 0 0 0,-1 0 0 0 0,1 0 0 0 0,1 0 0 0 0,-1 0 0 0 0,2 0 0 0 0,-1 0 0 0 0,0 0 0 0 0,0 0 0 0 0,0 0 0 0 0,1 0 0 0 0,-1 0 0 0 0,-1 0 0 0 0,-1 0 0 0 0,0 1 0 0 0,0 1 0 0 0,0-1 0 0 0,1 0 0 0 0,2 0 0 0 0,0 0 0 0 0,0-1 0 0 0,0 0 0 0 0,0 0 0 0 0,-1 0 0 0 0,-1 1 0 0 0,-1 0 0 0 0,1 1 0 0 0,-2-1 0 0 0,0 0 0 0 0,-1-1 0 0 0,0 1 0 0 0,1-1 0 0 0,0 0 0 0 0,0 0 0 0 0,-1 0 0 0 0,2-1 0 0 0,-1 1 0 0 0,1 2 0 0 0,0-1 0 0 0,1 0 0 0 0,0 1 0 0 0,-1-2 0 0 0,0 1 0 0 0,-2-1 0 0 0,2 0 0 0 0,-1 0 0 0 0,0 0 0 0 0,0 0 0 0 0,-1 0 0 0 0,0 0 0 0 0,0 0 0 0 0,0 0 0 0 0,-1 0 0 0 0,1 0 0 0 0,-1 0 0 0 0,1 0 0 0 0,-1 1 0 0 0,1 1 0 0 0,0-1 0 0 0,-1 0 0 0 0,1 0 0 0 0,0 0 0 0 0,-1-1 0 0 0,1 0 0 0 0,-1 0 0 0 0,1 0 0 0 0,0 0 0 0 0,-1 0 0 0 0,1 0 0 0 0,-1 0 0 0 0,1 0 0 0 0,0 0 0 0 0,-1 0 0 0 0,1-2 0 0 0,0 1 0 0 0,-1 0 0 0 0,0-2 0 0 0,-2 0 0 0 0,-1-1 0 0 0,0 0 0 0 0,-1 1 0 0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2800 16383 0 0,'2'-1'0'0'0,"2"-2"0"0"0,6-1 0 0 0,6-2 0 0 0,4 0 0 0 0,6-3 0 0 0,1 1 0 0 0,-1 1 0 0 0,-1 2 0 0 0,-5 1 0 0 0,-3 3 0 0 0,-3 0 0 0 0,1 1 0 0 0,0 0 0 0 0,0 0 0 0 0,-1 1 0 0 0,0-1 0 0 0,-4 0 0 0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11954 3069 16383 0 0,'-2'0'0'0'0,"-2"2"0"0"0,-3 4 0 0 0,-3 3 0 0 0,-2 0 0 0 0,-1 2 0 0 0,-2 3 0 0 0,0 3 0 0 0,0 3 0 0 0,0 1 0 0 0,0 1 0 0 0,3-1 0 0 0,1-3 0 0 0,1-3 0 0 0,2-2 0 0 0,3-2 0 0 0,3-4 0 0 0,5-6 0 0 0,5-4 0 0 0,3-2 0 0 0,-1-1 0 0 0,1-5 0 0 0,1 1 0 0 0,1 0 0 0 0,0-1 0 0 0,0 2 0 0 0,-1 3 0 0 0,-1 2 0 0 0,1 1 0 0 0,0 4 0 0 0,3 3 0 0 0,1 5 0 0 0,-1 1 0 0 0,-1 0 0 0 0,-1 0 0 0 0,-1 1 0 0 0,-3 0 0 0 0,-2 0 0 0 0,-3 0 0 0 0,-2 0 0 0 0,-5 0 0 0 0,-3 0 0 0 0,-6 0 0 0 0,-5 1 0 0 0,-3 2 0 0 0,-3 0 0 0 0,-1 2 0 0 0,1-2 0 0 0,1 0 0 0 0,2-4 0 0 0,3 0 0 0 0,4-3 0 0 0,1-3 0 0 0,2-1 0 0 0,2-3 0 0 0,0-2 0 0 0,3-3 0 0 0,-3-1 0 0 0,-1-3 0 0 0,0 1 0 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11969 3084 16383 0 0,'0'-2'0'0'0,"1"-2"0"0"0,6-1 0 0 0,2-1 0 0 0,3-2 0 0 0,4 1 0 0 0,1 2 0 0 0,-1 1 0 0 0,-1 2 0 0 0,0 1 0 0 0,0 0 0 0 0,-1 1 0 0 0,1 0 0 0 0,0 1 0 0 0,-2 1 0 0 0,0 1 0 0 0,-1-1 0 0 0,-2 0 0 0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12493 3153 16383 0 0,'0'2'0'0'0,"0"4"0"0"0,0 3 0 0 0,0 5 0 0 0,0 5 0 0 0,0 4 0 0 0,0 1 0 0 0,0 2 0 0 0,0 0 0 0 0,0 4 0 0 0,-2 1 0 0 0,0-2 0 0 0,-2-4 0 0 0,-1-4 0 0 0,2-4 0 0 0,-2-4 0 0 0,1-6 0 0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12305 3356 16383 0 0,'1'0'0'0'0,"6"-1"0"0"0,11-5 0 0 0,7-2 0 0 0,4 0 0 0 0,3-1 0 0 0,4-2 0 0 0,-1 3 0 0 0,-5 1 0 0 0,-5 3 0 0 0,-6 1 0 0 0,-3 2 0 0 0,-2 1 0 0 0,2 0 0 0 0,-1 0 0 0 0,-1 1 0 0 0,0-1 0 0 0,3-1 0 0 0,-3-2 0 0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2:29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8122 3111 16383 0 0,'0'3'0'0'0,"-3"5"0"0"0,-5 4 0 0 0,-1 4 0 0 0,-2-2 0 0 0,8-2 0 0 0,7-4 0 0 0,6-3 0 0 0,6-2 0 0 0,2-2 0 0 0,3-1 0 0 0,0 0 0 0 0,0-1 0 0 0,0 0 0 0 0,0 4 0 0 0,0 5 0 0 0,-5 3 0 0 0,-3 5 0 0 0,-6 2 0 0 0,-2 1 0 0 0,-7-2 0 0 0,-2-1 0 0 0,-8 1 0 0 0,-5-3 0 0 0,-2-1 0 0 0,-3-2 0 0 0,1 0 0 0 0,-1-1 0 0 0,4 0 0 0 0,2-1 0 0 0,-1-2 0 0 0,1-3 0 0 0,-2-1 0 0 0,3-5 0 0 0,1-2 0 0 0,2-4 0 0 0,0 0 0 0 0,3-3 0 0 0,1-2 0 0 0,1 1 0 0 0,0 2 0 0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2:29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8105 3069 16383 0 0,'3'0'0'0'0,"5"0"0"0"0,4 0 0 0 0,4 0 0 0 0,2 0 0 0 0,1 0 0 0 0,1 0 0 0 0,1 0 0 0 0,0 0 0 0 0,-4 3 0 0 0,-1 2 0 0 0,0-1 0 0 0,0 3 0 0 0,2 0 0 0 0,0-1 0 0 0,1-2 0 0 0,0-1 0 0 0,-2-2 0 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10196 5509 16383 0 0,'2'-3'0'0'0,"4"-3"0"0"0,4-3 0 0 0,2-1 0 0 0,2 2 0 0 0,2 2 0 0 0,-6 5 0 0 0,-6 5 0 0 0,-7 5 0 0 0,-5 3 0 0 0,-4 2 0 0 0,-3 0 0 0 0,-1-2 0 0 0,-1 2 0 0 0,0-3 0 0 0,3 0 0 0 0,1-2 0 0 0,5-3 0 0 0,13-2 0 0 0,12-4 0 0 0,13-6 0 0 0,10-1 0 0 0,2-2 0 0 0,-1 1 0 0 0,-5 1 0 0 0,-6 2 0 0 0,-5 4 0 0 0,-8 6 0 0 0,-5 4 0 0 0,-6 3 0 0 0,-4 3 0 0 0,-1 0 0 0 0,-2 2 0 0 0,-1-1 0 0 0,1 1 0 0 0,-3-1 0 0 0,-3-3 0 0 0,0 0 0 0 0,-2-4 0 0 0,-2 1 0 0 0,-2-3 0 0 0,2 1 0 0 0,0-1 0 0 0,-2-1 0 0 0,0-3 0 0 0,-1-1 0 0 0,0-1 0 0 0,-2-1 0 0 0,1 0 0 0 0,-1 0 0 0 0,3-3 0 0 0,1-1 0 0 0,-1 0 0 0 0,1-1 0 0 0,-2-1 0 0 0,-1 2 0 0 0,3 0 0 0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10205 5504 16383 0 0,'0'-3'0'0'0,"0"-3"0"0"0,0-3 0 0 0,2-4 0 0 0,2-1 0 0 0,2 1 0 0 0,0 1 0 0 0,2 2 0 0 0,2 2 0 0 0,2 4 0 0 0,2 1 0 0 0,1 2 0 0 0,0 1 0 0 0,1 0 0 0 0,0 1 0 0 0,0-1 0 0 0,0 1 0 0 0,0-1 0 0 0,-1-2 0 0 0,1-2 0 0 0,0 1 0 0 0,-3-2 0 0 0,-1-1 0 0 0,0 2 0 0 0,1-2 0 0 0,-2 0 0 0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14997 5802 16383 0 0,'0'-2'0'0'0,"0"-4"0"0"0,0-4 0 0 0,0-2 0 0 0,0 6 0 0 0,0 6 0 0 0,0 7 0 0 0,0 4 0 0 0,0 3 0 0 0,0 1 0 0 0,0 5 0 0 0,-3 0 0 0 0,0 0 0 0 0,-3-3 0 0 0,2-5 0 0 0,5-5 0 0 0,5-2 0 0 0,3-4 0 0 0,4-1 0 0 0,5 0 0 0 0,1-1 0 0 0,1 3 0 0 0,-1 3 0 0 0,-3 4 0 0 0,-3 3 0 0 0,1-1 0 0 0,-4 1 0 0 0,-2 1 0 0 0,-3 0 0 0 0,-5-1 0 0 0,-5 0 0 0 0,-5-3 0 0 0,-5 0 0 0 0,-4-1 0 0 0,-2-2 0 0 0,-2-3 0 0 0,1-1 0 0 0,2-1 0 0 0,1-1 0 0 0,1-3 0 0 0,2 0 0 0 0,3-1 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12:21.77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12059 5888 16383 0 0,'-2'0'0'0'0,"1"-1"0"0"0,-2-1 0 0 0,0 0 0 0 0,-2-1 0 0 0,0 0 0 0 0,0 0 0 0 0,0 0 0 0 0,0 1 0 0 0,-1 1 0 0 0,-1 1 0 0 0,1 0 0 0 0,-1 0 0 0 0,0 0 0 0 0,1 0 0 0 0,-1 0 0 0 0,0 0 0 0 0,1 0 0 0 0,-1 0 0 0 0,0 0 0 0 0,1 0 0 0 0,-1 0 0 0 0,1 0 0 0 0,0 1 0 0 0,1 1 0 0 0,0-1 0 0 0,2 0 0 0 0,3 0 0 0 0,5 0 0 0 0,2-1 0 0 0,3 0 0 0 0,5 0 0 0 0,6 0 0 0 0,3 0 0 0 0,5 0 0 0 0,-1 0 0 0 0,2 0 0 0 0,3 0 0 0 0,-2 0 0 0 0,-5 0 0 0 0,-3 0 0 0 0,-2 0 0 0 0,-2 0 0 0 0,0 0 0 0 0,-1 0 0 0 0,0 0 0 0 0,1 0 0 0 0,0 0 0 0 0,-2 0 0 0 0,-1 0 0 0 0,-2 0 0 0 0,-2 0 0 0 0,-1 0 0 0 0,0 0 0 0 0,-2 0 0 0 0,1 0 0 0 0,0 0 0 0 0,-1 0 0 0 0,2 0 0 0 0,-1 0 0 0 0,2 0 0 0 0,2 0 0 0 0,1 0 0 0 0,2-1 0 0 0,1-1 0 0 0,0 1 0 0 0,0-2 0 0 0,0 1 0 0 0,-2 0 0 0 0,-1 1 0 0 0,-2-2 0 0 0,1-1 0 0 0,-3 1 0 0 0,-1 1 0 0 0,0-1 0 0 0,0 1 0 0 0,-2 0 0 0 0,1 0 0 0 0,1 1 0 0 0,-1-1 0 0 0,2 0 0 0 0,0 1 0 0 0,0 0 0 0 0,-2 1 0 0 0,0 0 0 0 0,-1 0 0 0 0,-1 0 0 0 0,1 0 0 0 0,1 0 0 0 0,-2 0 0 0 0,1 0 0 0 0,-1 0 0 0 0,0 0 0 0 0,0 0 0 0 0,0 0 0 0 0,-1 0 0 0 0,1 0 0 0 0,-1 0 0 0 0,2 0 0 0 0,0 0 0 0 0,0 0 0 0 0,0 0 0 0 0,-1 0 0 0 0,0 0 0 0 0,0 0 0 0 0,0 0 0 0 0,-1 0 0 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15006 5743 16383 0 0,'3'0'0'0'0,"3"0"0"0"0,6 0 0 0 0,4 0 0 0 0,4 0 0 0 0,4 0 0 0 0,4 0 0 0 0,2 0 0 0 0,-2 0 0 0 0,-2 0 0 0 0,-4 0 0 0 0,-5 0 0 0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15844 5197 16383 0 0,'-3'0'0'0'0,"-3"2"0"0"0,-4 2 0 0 0,-2 2 0 0 0,1 3 0 0 0,1 2 0 0 0,1 3 0 0 0,2 1 0 0 0,-1 0 0 0 0,-2-2 0 0 0,-1 0 0 0 0,0 0 0 0 0,6-3 0 0 0,8-2 0 0 0,9-5 0 0 0,8-7 0 0 0,6-4 0 0 0,4-4 0 0 0,-1 0 0 0 0,-3 2 0 0 0,-2 3 0 0 0,-6 5 0 0 0,-4 9 0 0 0,-3 5 0 0 0,-4 3 0 0 0,-3 3 0 0 0,-3-1 0 0 0,-1 1 0 0 0,0-1 0 0 0,-4 0 0 0 0,-3-3 0 0 0,-3-4 0 0 0,-3-4 0 0 0,-1 0 0 0 0,-1-1 0 0 0,-2-2 0 0 0,1-1 0 0 0,0 0 0 0 0,0-2 0 0 0,0 0 0 0 0,0 0 0 0 0,0 0 0 0 0,1-1 0 0 0,-1 1 0 0 0,3 0 0 0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15818 5158 16383 0 0,'3'0'0'0'0,"3"0"0"0"0,1-3 0 0 0,2 0 0 0 0,2 0 0 0 0,1 0 0 0 0,2 1 0 0 0,1 1 0 0 0,4 0 0 0 0,0 1 0 0 0,0 0 0 0 0,3-3 0 0 0,-1 0 0 0 0,-1 0 0 0 0,-1 0 0 0 0,-1 1 0 0 0,-1 1 0 0 0,-1 1 0 0 0,-3-1 0 0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3373 6751 16383 0 0,'0'2'0'0'0,"0"5"0"0"0,-3 2 0 0 0,0 3 0 0 0,-1 2 0 0 0,4-1 0 0 0,7-3 0 0 0,8-3 0 0 0,6-3 0 0 0,5-2 0 0 0,3-2 0 0 0,0 0 0 0 0,-5 2 0 0 0,-5 1 0 0 0,-5 3 0 0 0,-2-1 0 0 0,-3 3 0 0 0,-4 2 0 0 0,-2 2 0 0 0,-1 2 0 0 0,-2 0 0 0 0,0 2 0 0 0,-1 0 0 0 0,0 0 0 0 0,-2 0 0 0 0,-3-3 0 0 0,-4-1 0 0 0,-3-2 0 0 0,-1-3 0 0 0,-1 0 0 0 0,-1-2 0 0 0,0-1 0 0 0,-1-1 0 0 0,1-1 0 0 0,0-2 0 0 0,1 0 0 0 0,-1 0 0 0 0,0-3 0 0 0,1-1 0 0 0,-1-2 0 0 0,1 0 0 0 0,2-2 0 0 0,1 0 0 0 0,-1 2 0 0 0,1 2 0 0 0,1-1 0 0 0,0 0 0 0 0,2-2 0 0 0,0 1 0 0 0,1-1 0 0 0,3 0 0 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3345 6728 16383 0 0,'0'-3'0'0'0,"3"-1"0"0"0,0-2 0 0 0,3 0 0 0 0,1-2 0 0 0,0 1 0 0 0,4 1 0 0 0,1 2 0 0 0,1 1 0 0 0,2 2 0 0 0,1 0 0 0 0,-1 1 0 0 0,1 1 0 0 0,0-1 0 0 0,0 0 0 0 0,0 1 0 0 0,0-1 0 0 0,-1 0 0 0 0,1 0 0 0 0,-3 0 0 0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11717 3783 16383 0 0,'2'0'0'0'0,"4"0"0"0"0,7 0 0 0 0,5 3 0 0 0,6 0 0 0 0,3 0 0 0 0,3 0 0 0 0,2-1 0 0 0,0-1 0 0 0,3 3 0 0 0,-2-1 0 0 0,4 1 0 0 0,1-2 0 0 0,-3 0 0 0 0,-5-1 0 0 0,-5 0 0 0 0,-4-1 0 0 0,-3 0 0 0 0,-2 0 0 0 0,-1-1 0 0 0,0 1 0 0 0,-1 0 0 0 0,1 0 0 0 0,0 0 0 0 0,0 0 0 0 0,0 0 0 0 0,3 0 0 0 0,1 0 0 0 0,3 0 0 0 0,0 0 0 0 0,-1 0 0 0 0,1 0 0 0 0,0 0 0 0 0,-2 0 0 0 0,-1 0 0 0 0,-1 0 0 0 0,-2 0 0 0 0,3 0 0 0 0,0 0 0 0 0,2 0 0 0 0,1 0 0 0 0,1-3 0 0 0,0 0 0 0 0,-2 0 0 0 0,-1 0 0 0 0,-2 1 0 0 0,-1 1 0 0 0,-1 0 0 0 0,-1 1 0 0 0,1 0 0 0 0,-1 0 0 0 0,0 0 0 0 0,0 0 0 0 0,-2 0 0 0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11997 3083 16383 0 0,'2'0'0'0'0,"4"0"0"0"0,4 0 0 0 0,5 0 0 0 0,2 0 0 0 0,2 0 0 0 0,0 0 0 0 0,-1 0 0 0 0,-1 0 0 0 0,0 0 0 0 0,-3 3 0 0 0,-5 3 0 0 0,-2 3 0 0 0,-4 4 0 0 0,-2 1 0 0 0,-1 1 0 0 0,-3-2 0 0 0,-7 0 0 0 0,-1 0 0 0 0,-1 0 0 0 0,-2 1 0 0 0,-1-2 0 0 0,2 0 0 0 0,1 0 0 0 0,-1-2 0 0 0,3 0 0 0 0,2 2 0 0 0,3 0 0 0 0,2 1 0 0 0,2 2 0 0 0,3-3 0 0 0,2 0 0 0 0,3-2 0 0 0,2-3 0 0 0,3-3 0 0 0,2 1 0 0 0,1 0 0 0 0,1-2 0 0 0,0-1 0 0 0,0 0 0 0 0,3-2 0 0 0,0 1 0 0 0,0-1 0 0 0,0-1 0 0 0,-2 1 0 0 0,0 0 0 0 0,-1 0 0 0 0,0 0 0 0 0,0 0 0 0 0,-1 0 0 0 0,-2 0 0 0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11069 3923 16383 0 0,'-3'0'0'0'0,"-3"0"0"0"0,-1 3 0 0 0,1 3 0 0 0,4 1 0 0 0,5-1 0 0 0,5-2 0 0 0,3-1 0 0 0,3-1 0 0 0,2 2 0 0 0,0 0 0 0 0,-2 1 0 0 0,-1 4 0 0 0,-3 2 0 0 0,0 5 0 0 0,-2 2 0 0 0,-2 1 0 0 0,-3 0 0 0 0,-1-1 0 0 0,-1-1 0 0 0,-1-1 0 0 0,-3 1 0 0 0,-4-4 0 0 0,-3-4 0 0 0,-2-3 0 0 0,-5-5 0 0 0,-5-9 0 0 0,-4-5 0 0 0,0-3 0 0 0,2 1 0 0 0,5 1 0 0 0,3 2 0 0 0,4 1 0 0 0,2 2 0 0 0,2 3 0 0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11073 3906 16383 0 0,'0'-3'0'0'0,"0"-3"0"0"0,0-3 0 0 0,0-4 0 0 0,0-1 0 0 0,2 2 0 0 0,2-1 0 0 0,2 3 0 0 0,3 2 0 0 0,2 4 0 0 0,3-1 0 0 0,3 0 0 0 0,2 2 0 0 0,3 0 0 0 0,3 2 0 0 0,0 0 0 0 0,-2 1 0 0 0,-2 0 0 0 0,-2 0 0 0 0,-4 1 0 0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11569 3910 16383 0 0,'0'-3'0'0'0,"2"-1"0"0"0,2 6 0 0 0,-1 11 0 0 0,0 13 0 0 0,-1 7 0 0 0,-1 7 0 0 0,0 1 0 0 0,-4 0 0 0 0,-3-3 0 0 0,-1-2 0 0 0,-2-5 0 0 0,1-4 0 0 0,-1-8 0 0 0,-2-6 0 0 0,-1-6 0 0 0,0-4 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12:21.77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10074 7316 16383 0 0,'-1'0'0'0'0,"-2"-1"0"0"0,-1-1 0 0 0,-1 1 0 0 0,-1 0 0 0 0,-1 0 0 0 0,1-1 0 0 0,-1 0 0 0 0,0 1 0 0 0,0 0 0 0 0,0 0 0 0 0,0 1 0 0 0,1-1 0 0 0,-1 1 0 0 0,0 0 0 0 0,3 0 0 0 0,3 0 0 0 0,3 1 0 0 0,6-1 0 0 0,4 0 0 0 0,2 0 0 0 0,5 0 0 0 0,3 0 0 0 0,0 0 0 0 0,0 0 0 0 0,-1 0 0 0 0,-1 0 0 0 0,-2 0 0 0 0,-1 0 0 0 0,-2 0 0 0 0,-2 0 0 0 0,-2 0 0 0 0,-2 0 0 0 0,0 0 0 0 0,0-1 0 0 0,3-1 0 0 0,0 1 0 0 0,-1-1 0 0 0,0 2 0 0 0,2-2 0 0 0,1 0 0 0 0,-1 1 0 0 0,-2 0 0 0 0,-1 0 0 0 0,1 0 0 0 0,0 1 0 0 0,1 0 0 0 0,2 0 0 0 0,0 0 0 0 0,1-1 0 0 0,-1 0 0 0 0,-1-1 0 0 0,-2 0 0 0 0,-1 0 0 0 0,-2 0 0 0 0,1 0 0 0 0,-1 2 0 0 0,1-1 0 0 0,1 0 0 0 0,0-1 0 0 0,-1 1 0 0 0,1-1 0 0 0,-1-1 0 0 0,0 2 0 0 0,-1-1 0 0 0,0 1 0 0 0,-1 1 0 0 0,-1 0 0 0 0,2 0 0 0 0,0 0 0 0 0,0 0 0 0 0,0 0 0 0 0,-1 0 0 0 0,0 0 0 0 0,0 0 0 0 0,0 0 0 0 0,0 0 0 0 0,1 0 0 0 0,0 0 0 0 0,0 0 0 0 0,-1 0 0 0 0,1 0 0 0 0,-2 0 0 0 0,1 0 0 0 0,0 0 0 0 0,-1 0 0 0 0,1 0 0 0 0,-1 0 0 0 0,1 0 0 0 0,1 0 0 0 0,0 0 0 0 0,0 0 0 0 0,0 0 0 0 0,-1 0 0 0 0,0 0 0 0 0,0 0 0 0 0,0 0 0 0 0,-1 0 0 0 0,1 0 0 0 0,-1 0 0 0 0,1 0 0 0 0,0 0 0 0 0,-1 0 0 0 0,1 0 0 0 0,-1 0 0 0 0,1 0 0 0 0,0 0 0 0 0,-1 0 0 0 0,1 0 0 0 0,-1 0 0 0 0,1 0 0 0 0,0 0 0 0 0,-1 0 0 0 0,1 0 0 0 0,-1 0 0 0 0,1 0 0 0 0,0 0 0 0 0,-2 1 0 0 0,-1 1 0 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11395 4054 16383 0 0,'2'0'0'0'0,"10"0"0"0"0,7 0 0 0 0,9-2 0 0 0,4-5 0 0 0,3 1 0 0 0,-2-3 0 0 0,-5 1 0 0 0,-3 1 0 0 0,-7 0 0 0 0,-6 1 0 0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5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11605 4010 16383 0 0,'2'0'0'0'0,"4"0"0"0"0,4 0 0 0 0,0-3 0 0 0,3 0 0 0 0,2-3 0 0 0,2 0 0 0 0,0 0 0 0 0,0 2 0 0 0,-3 2 0 0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4143 3674 16383 0 0,'3'0'0'0'0,"3"0"0"0"0,3 0 0 0 0,4 0 0 0 0,1 0 0 0 0,4 0 0 0 0,1 0 0 0 0,4 3 0 0 0,2 0 0 0 0,0 1 0 0 0,-2 1 0 0 0,-2 0 0 0 0,-2 0 0 0 0,-2 1 0 0 0,0 0 0 0 0,-2-2 0 0 0,1-1 0 0 0,-1-1 0 0 0,0-1 0 0 0,0 0 0 0 0,1-1 0 0 0,-1 0 0 0 0,0-1 0 0 0,1 1 0 0 0,0 0 0 0 0,-1 0 0 0 0,1 0 0 0 0,-1 0 0 0 0,1 0 0 0 0,-1 0 0 0 0,1 0 0 0 0,2 0 0 0 0,4 0 0 0 0,0 0 0 0 0,0 0 0 0 0,-2 0 0 0 0,2 0 0 0 0,-2 0 0 0 0,0 0 0 0 0,1 0 0 0 0,0 0 0 0 0,2 0 0 0 0,-1 0 0 0 0,1 0 0 0 0,0 0 0 0 0,-2 0 0 0 0,-1 0 0 0 0,-2 0 0 0 0,-1 0 0 0 0,-1 0 0 0 0,-1 0 0 0 0,0 0 0 0 0,1 0 0 0 0,-1 0 0 0 0,0 0 0 0 0,1 0 0 0 0,-1 0 0 0 0,1 0 0 0 0,-1 0 0 0 0,-2-3 0 0 0,-1 0 0 0 0,0-1 0 0 0,1 1 0 0 0,-2-1 0 0 0,0-1 0 0 0,1 1 0 0 0,0-1 0 0 0,2-1 0 0 0,0 2 0 0 0,1 1 0 0 0,-2-2 0 0 0,-1 0 0 0 0,1-1 0 0 0,0 0 0 0 0,1 0 0 0 0,0 3 0 0 0,-1 0 0 0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4577 3015 16383 0 0,'0'-3'0'0'0,"3"-1"0"0"0,3 1 0 0 0,3 0 0 0 0,4 1 0 0 0,1 1 0 0 0,1 1 0 0 0,1-1 0 0 0,0 1 0 0 0,1 0 0 0 0,-1 1 0 0 0,-3 1 0 0 0,-3 5 0 0 0,-4 2 0 0 0,-3 4 0 0 0,-1 1 0 0 0,-5 4 0 0 0,-6 1 0 0 0,-5-2 0 0 0,-2-1 0 0 0,-1-2 0 0 0,2 1 0 0 0,3-1 0 0 0,7-2 0 0 0,10-3 0 0 0,6-3 0 0 0,4-3 0 0 0,2-2 0 0 0,1 0 0 0 0,0-2 0 0 0,0 1 0 0 0,-1-1 0 0 0,-1 1 0 0 0,0-1 0 0 0,0 1 0 0 0,-1 0 0 0 0,1 0 0 0 0,-1 0 0 0 0,1 0 0 0 0,-1 0 0 0 0,-2 0 0 0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8455 3649 16383 0 0,'2'0'0'0'0,"7"0"0"0"0,7 0 0 0 0,3 0 0 0 0,1 0 0 0 0,3 0 0 0 0,2 0 0 0 0,5 0 0 0 0,1 0 0 0 0,-1 0 0 0 0,3 0 0 0 0,-1 0 0 0 0,-1 0 0 0 0,-4 0 0 0 0,-2 0 0 0 0,-5 0 0 0 0,-1 0 0 0 0,-3 0 0 0 0,0 0 0 0 0,-4-2 0 0 0,0-2 0 0 0,2 1 0 0 0,2 0 0 0 0,3 1 0 0 0,1 1 0 0 0,0 0 0 0 0,0 1 0 0 0,-2 0 0 0 0,-4-3 0 0 0,-1 0 0 0 0,0 0 0 0 0,2 0 0 0 0,2-1 0 0 0,1-1 0 0 0,-1 1 0 0 0,0 1 0 0 0,0 1 0 0 0,-1 1 0 0 0,3 1 0 0 0,0 0 0 0 0,0 0 0 0 0,-1 0 0 0 0,-1 0 0 0 0,0 0 0 0 0,-1 0 0 0 0,0 1 0 0 0,0-1 0 0 0,-1 0 0 0 0,3 0 0 0 0,4 0 0 0 0,0 0 0 0 0,-1 0 0 0 0,0 0 0 0 0,0 0 0 0 0,0 0 0 0 0,-1 0 0 0 0,-2 0 0 0 0,0 0 0 0 0,-2 0 0 0 0,0 0 0 0 0,0 0 0 0 0,-4-3 0 0 0,0-1 0 0 0,0 1 0 0 0,1 0 0 0 0,0 1 0 0 0,1 1 0 0 0,1 1 0 0 0,1-1 0 0 0,-1 1 0 0 0,-2 0 0 0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8931 3016 16383 0 0,'2'0'0'0'0,"5"-3"0"0"0,2 0 0 0 0,3-3 0 0 0,2-1 0 0 0,2 2 0 0 0,0 1 0 0 0,0 4 0 0 0,0 5 0 0 0,-2 4 0 0 0,-2 0 0 0 0,-2 2 0 0 0,-3 1 0 0 0,-3 2 0 0 0,-2 0 0 0 0,-4 2 0 0 0,-4-3 0 0 0,-4-1 0 0 0,-3 0 0 0 0,1 1 0 0 0,0 1 0 0 0,-1-2 0 0 0,-1 0 0 0 0,5-3 0 0 0,7-2 0 0 0,5-3 0 0 0,9-2 0 0 0,7-1 0 0 0,3-1 0 0 0,2-3 0 0 0,1-1 0 0 0,-1 0 0 0 0,-3 1 0 0 0,-2 1 0 0 0,-1 1 0 0 0,-2-3 0 0 0,0 0 0 0 0,-1 1 0 0 0,-2 1 0 0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5757 4946 16383 0 0,'0'-2'0'0'0,"3"-2"0"0"0,3 1 0 0 0,3 0 0 0 0,4 1 0 0 0,1 1 0 0 0,1 0 0 0 0,1 4 0 0 0,0 0 0 0 0,-2 3 0 0 0,-2 4 0 0 0,-2 1 0 0 0,0 0 0 0 0,-2 0 0 0 0,-3 2 0 0 0,-1 0 0 0 0,-2 1 0 0 0,-4 1 0 0 0,-2 0 0 0 0,-2-2 0 0 0,-3-3 0 0 0,-3-4 0 0 0,1 0 0 0 0,-1 2 0 0 0,0-1 0 0 0,-2-1 0 0 0,0 1 0 0 0,-1-1 0 0 0,0-2 0 0 0,-1 2 0 0 0,1-1 0 0 0,2 2 0 0 0,0 0 0 0 0,4 1 0 0 0,5-1 0 0 0,6-1 0 0 0,5-3 0 0 0,7 0 0 0 0,4-2 0 0 0,1-3 0 0 0,3-2 0 0 0,0 1 0 0 0,-1-3 0 0 0,-1 0 0 0 0,-4-1 0 0 0,-3 0 0 0 0,0 1 0 0 0,0 2 0 0 0,1 2 0 0 0,0 0 0 0 0,0-1 0 0 0,-1 0 0 0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12039 4960 16383 0 0,'2'0'0'0'0,"4"0"0"0"0,1-2 0 0 0,2-2 0 0 0,2 1 0 0 0,1 0 0 0 0,2 1 0 0 0,2 1 0 0 0,-1 3 0 0 0,-2 4 0 0 0,0 1 0 0 0,-3 2 0 0 0,-3 2 0 0 0,-3 1 0 0 0,-2 3 0 0 0,-3-3 0 0 0,-6 0 0 0 0,0 1 0 0 0,-2-3 0 0 0,-3 1 0 0 0,-1-2 0 0 0,-1-3 0 0 0,-1 0 0 0 0,2 3 0 0 0,3 1 0 0 0,6 0 0 0 0,7-2 0 0 0,4-3 0 0 0,5-2 0 0 0,3-1 0 0 0,1-1 0 0 0,0-1 0 0 0,1-1 0 0 0,0 1 0 0 0,-1-1 0 0 0,-2 4 0 0 0,-2 0 0 0 0,0 0 0 0 0,1 0 0 0 0,1-1 0 0 0,0-1 0 0 0,1 0 0 0 0,-2-1 0 0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18282 4946 16383 0 0,'0'-2'0'0'0,"3"-2"0"0"0,3 1 0 0 0,4 0 0 0 0,2 1 0 0 0,2 1 0 0 0,1 1 0 0 0,1-1 0 0 0,3 4 0 0 0,1 1 0 0 0,-3 2 0 0 0,-5 3 0 0 0,-4 2 0 0 0,-3 3 0 0 0,-5-2 0 0 0,-6 0 0 0 0,-4 1 0 0 0,-3 0 0 0 0,-2-1 0 0 0,-1-1 0 0 0,-1 1 0 0 0,1-2 0 0 0,2 0 0 0 0,4 1 0 0 0,6-1 0 0 0,7-3 0 0 0,2 1 0 0 0,3-2 0 0 0,4-1 0 0 0,1-2 0 0 0,2-1 0 0 0,0-1 0 0 0,1-1 0 0 0,1 0 0 0 0,-1-1 0 0 0,-3-2 0 0 0,-1-1 0 0 0,1 1 0 0 0,0 0 0 0 0,1 1 0 0 0,0 1 0 0 0,1 0 0 0 0,0 1 0 0 0,-2-3 0 0 0,-4 0 0 0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2563 1182 16383 0 0,'3'-3'0'0'0,"3"0"0"0"0,4-3 0 0 0,2 0 0 0 0,2 0 0 0 0,1 3 0 0 0,1 0 0 0 0,1 7 0 0 0,-4 5 0 0 0,0 1 0 0 0,-3 2 0 0 0,-3 0 0 0 0,-3 3 0 0 0,-2 0 0 0 0,-1 0 0 0 0,-1 1 0 0 0,-3-3 0 0 0,-4-3 0 0 0,0-1 0 0 0,-5 0 0 0 0,-5 2 0 0 0,-3-1 0 0 0,0 0 0 0 0,0 2 0 0 0,1-2 0 0 0,2-3 0 0 0,2 1 0 0 0,8-2 0 0 0,10-1 0 0 0,6-2 0 0 0,8-1 0 0 0,6-1 0 0 0,2-1 0 0 0,-1 0 0 0 0,-2-1 0 0 0,-1 1 0 0 0,-3 0 0 0 0,-1 0 0 0 0,-1 0 0 0 0,0-3 0 0 0,-1-1 0 0 0,0 1 0 0 0,0-2 0 0 0,1-1 0 0 0,-1 2 0 0 0,-2-2 0 0 0,-4 0 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12:21.77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6775 4938 16383 0 0,'-2'0'0'0'0,"-2"1"0"0"0,-3 1 0 0 0,-1 1 0 0 0,0 1 0 0 0,0-1 0 0 0,0 1 0 0 0,0 0 0 0 0,1-1 0 0 0,0 1 0 0 0,1-2 0 0 0,-1 0 0 0 0,0-1 0 0 0,1-1 0 0 0,-1 1 0 0 0,1 1 0 0 0,-1-1 0 0 0,1 0 0 0 0,-1 0 0 0 0,0-1 0 0 0,1 0 0 0 0,0 2 0 0 0,1-1 0 0 0,0 0 0 0 0,0 1 0 0 0,-1-2 0 0 0,0 1 0 0 0,3-1 0 0 0,4 0 0 0 0,6 0 0 0 0,3 0 0 0 0,4 1 0 0 0,3 1 0 0 0,0-1 0 0 0,0 0 0 0 0,0 0 0 0 0,-1 0 0 0 0,0 1 0 0 0,-2 0 0 0 0,-1-1 0 0 0,-1 0 0 0 0,-1-1 0 0 0,0 0 0 0 0,0 0 0 0 0,1 0 0 0 0,1 0 0 0 0,1 0 0 0 0,0 0 0 0 0,0 0 0 0 0,-1 0 0 0 0,-2 0 0 0 0,1 0 0 0 0,-1 0 0 0 0,1 0 0 0 0,0 0 0 0 0,-1 0 0 0 0,1 0 0 0 0,-2 0 0 0 0,0 0 0 0 0,-2 0 0 0 0,1 0 0 0 0,1 0 0 0 0,-1 0 0 0 0,0 0 0 0 0,1 0 0 0 0,0 0 0 0 0,1 0 0 0 0,1 0 0 0 0,1 0 0 0 0,-1 0 0 0 0,0 0 0 0 0,-1 0 0 0 0,-2 0 0 0 0,0 0 0 0 0,-2 0 0 0 0,0 0 0 0 0,0 0 0 0 0,0 0 0 0 0,-1 0 0 0 0,0 0 0 0 0,2 0 0 0 0,0 0 0 0 0,0 0 0 0 0,0 0 0 0 0,0 0 0 0 0,1 0 0 0 0,-1 0 0 0 0,0 0 0 0 0,-1 1 0 0 0,2 1 0 0 0,-1-1 0 0 0,0 0 0 0 0,0 0 0 0 0,-1 0 0 0 0,0-1 0 0 0,0 0 0 0 0,0 0 0 0 0,0 0 0 0 0,1 0 0 0 0,0 0 0 0 0,-1 1 0 0 0,-1 0 0 0 0,-1 1 0 0 0,1-1 0 0 0,0 0 0 0 0,1-1 0 0 0,1 0 0 0 0,1 1 0 0 0,0-1 0 0 0,0-1 0 0 0,-1 1 0 0 0,0 0 0 0 0,-1 0 0 0 0,0 0 0 0 0,0 0 0 0 0,0 0 0 0 0,-1 0 0 0 0,1 0 0 0 0,-1 0 0 0 0,1 0 0 0 0,-1 0 0 0 0,1 0 0 0 0,-1 0 0 0 0,1 0 0 0 0,0 0 0 0 0,-1 0 0 0 0,1 0 0 0 0,-1 0 0 0 0,1 0 0 0 0,0 0 0 0 0,-2-1 0 0 0,-1-1 0 0 0,-1-3 0 0 0,-2 0 0 0 0,0-1 0 0 0,-1 0 0 0 0,0-1 0 0 0,-1 0 0 0 0,1 0 0 0 0,0 0 0 0 0,-1 0 0 0 0,-1 1 0 0 0,-1 0 0 0 0,0 1 0 0 0,-2 1 0 0 0,-1 0 0 0 0,0 1 0 0 0,-1 0 0 0 0,0 1 0 0 0,-1 0 0 0 0,-1 0 0 0 0,-2 1 0 0 0,-1 0 0 0 0,-2 1 0 0 0,0 0 0 0 0,-3 0 0 0 0,-2 0 0 0 0,0 0 0 0 0,-1 0 0 0 0,2 0 0 0 0,1 0 0 0 0,2 0 0 0 0,-1 0 0 0 0,0 0 0 0 0,2 0 0 0 0,0 0 0 0 0,1 0 0 0 0,1 0 0 0 0,0 0 0 0 0,0 0 0 0 0,2 0 0 0 0,-1 0 0 0 0,1 0 0 0 0,0 0 0 0 0,-1 0 0 0 0,0 0 0 0 0,-1 1 0 0 0,1 1 0 0 0,0-1 0 0 0,0 0 0 0 0,2 0 0 0 0,0 0 0 0 0,-1 0 0 0 0,1 1 0 0 0,0-1 0 0 0,-1 1 0 0 0,1 0 0 0 0,-2 0 0 0 0,0 0 0 0 0,2-1 0 0 0,0-1 0 0 0,1 0 0 0 0,1 0 0 0 0,0 0 0 0 0,0 0 0 0 0,1 0 0 0 0,-1 0 0 0 0,1 0 0 0 0,-1 1 0 0 0,1 0 0 0 0,-1 1 0 0 0,1-1 0 0 0,-1 0 0 0 0,1-1 0 0 0,-1 1 0 0 0,0-1 0 0 0,2 1 0 0 0,0 0 0 0 0,0 1 0 0 0,0-1 0 0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4299 3782 16383 0 0,'0'-3'0'0'0,"0"-3"0"0"0,0-4 0 0 0,0-2 0 0 0,0-2 0 0 0,3 1 0 0 0,3 1 0 0 0,3-1 0 0 0,4 2 0 0 0,1 0 0 0 0,1 2 0 0 0,1 3 0 0 0,0 2 0 0 0,0 2 0 0 0,-2 4 0 0 0,-4 4 0 0 0,-4 4 0 0 0,-2 2 0 0 0,-3 3 0 0 0,-1 1 0 0 0,0 0 0 0 0,-4-2 0 0 0,-2-2 0 0 0,-5 1 0 0 0,-1 1 0 0 0,0-1 0 0 0,0-1 0 0 0,-1 0 0 0 0,0 0 0 0 0,-1-2 0 0 0,-1-3 0 0 0,-1 1 0 0 0,3 1 0 0 0,4 2 0 0 0,3 1 0 0 0,2 2 0 0 0,3 1 0 0 0,0 1 0 0 0,2-1 0 0 0,-1 1 0 0 0,4-3 0 0 0,0 0 0 0 0,2-3 0 0 0,3-4 0 0 0,3-1 0 0 0,1-3 0 0 0,0-4 0 0 0,-1-2 0 0 0,0 1 0 0 0,2-1 0 0 0,0-1 0 0 0,3 0 0 0 0,-1-2 0 0 0,0 0 0 0 0,-4 2 0 0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9295 4061 16383 0 0,'0'-2'0'0'0,"5"-4"0"0"0,7-7 0 0 0,5-5 0 0 0,4-6 0 0 0,1 2 0 0 0,0 4 0 0 0,-2 6 0 0 0,-1 4 0 0 0,-4 9 0 0 0,-4 7 0 0 0,-5 5 0 0 0,-2 6 0 0 0,-3 1 0 0 0,-1 1 0 0 0,-1-1 0 0 0,-2-4 0 0 0,-2-1 0 0 0,-4-2 0 0 0,-4 1 0 0 0,-5-3 0 0 0,1-1 0 0 0,1-1 0 0 0,-3 0 0 0 0,-1-2 0 0 0,4 2 0 0 0,4 0 0 0 0,7 3 0 0 0,7-2 0 0 0,8-2 0 0 0,5-2 0 0 0,3-3 0 0 0,1-1 0 0 0,0-1 0 0 0,-1-1 0 0 0,-1 2 0 0 0,0 1 0 0 0,-1 0 0 0 0,0-1 0 0 0,0 0 0 0 0,-1-4 0 0 0,-2-1 0 0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15356 2047 16383 0 0,'3'0'0'0'0,"3"0"0"0"0,4 0 0 0 0,2 0 0 0 0,2 0 0 0 0,1 0 0 0 0,1 0 0 0 0,1 0 0 0 0,-1 3 0 0 0,0 0 0 0 0,-3 3 0 0 0,-3 3 0 0 0,-6 3 0 0 0,-7 1 0 0 0,-5 2 0 0 0,-4 0 0 0 0,0 1 0 0 0,-1-2 0 0 0,0-2 0 0 0,1 1 0 0 0,1-2 0 0 0,-1-4 0 0 0,2 1 0 0 0,0-2 0 0 0,1 1 0 0 0,3 2 0 0 0,0 0 0 0 0,0 0 0 0 0,4-1 0 0 0,5-1 0 0 0,5-3 0 0 0,6-2 0 0 0,4-1 0 0 0,1 0 0 0 0,2-1 0 0 0,1-1 0 0 0,-1 1 0 0 0,-1-1 0 0 0,-2 1 0 0 0,-1 0 0 0 0,0-3 0 0 0,-2 0 0 0 0,1-1 0 0 0,-3-1 0 0 0,-4 0 0 0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15412 2917 16383 0 0,'3'0'0'0'0,"1"-3"0"0"0,2-1 0 0 0,2 1 0 0 0,4 0 0 0 0,1 1 0 0 0,2 1 0 0 0,1 1 0 0 0,0-1 0 0 0,-3 4 0 0 0,-3 3 0 0 0,-3 4 0 0 0,-4 2 0 0 0,-1 3 0 0 0,-2 0 0 0 0,0 1 0 0 0,-4-2 0 0 0,-2-4 0 0 0,-5-4 0 0 0,1 1 0 0 0,-1-2 0 0 0,2 1 0 0 0,-1 3 0 0 0,2 2 0 0 0,-1 1 0 0 0,-1 0 0 0 0,1 0 0 0 0,-1-3 0 0 0,2 1 0 0 0,1 1 0 0 0,6-2 0 0 0,5-2 0 0 0,4-2 0 0 0,7-2 0 0 0,3-2 0 0 0,1 0 0 0 0,0-2 0 0 0,-1 1 0 0 0,0 0 0 0 0,-1-1 0 0 0,-1 1 0 0 0,0 0 0 0 0,0-1 0 0 0,-3-1 0 0 0,-2-2 0 0 0,-1 1 0 0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0,'0'2'0'0'0,"0"4"0"0"0,0 5 0 0 0,0 6 0 0 0,-2 3 0 0 0,-2 7 0 0 0,-3 1 0 0 0,0-1 0 0 0,0-4 0 0 0,1-4 0 0 0,-1-6 0 0 0,1-5 0 0 0,4-8 0 0 0,5-4 0 0 0,4-5 0 0 0,5-1 0 0 0,2 0 0 0 0,1 2 0 0 0,-1 3 0 0 0,-1 2 0 0 0,0 3 0 0 0,0 5 0 0 0,1 6 0 0 0,-1 1 0 0 0,0 0 0 0 0,-3 0 0 0 0,-3-1 0 0 0,0-1 0 0 0,-3-1 0 0 0,0-1 0 0 0,-2 1 0 0 0,-1 1 0 0 0,-5-2 0 0 0,-5-2 0 0 0,-4 0 0 0 0,-2-1 0 0 0,-1-2 0 0 0,1-1 0 0 0,1-1 0 0 0,1 0 0 0 0,1-1 0 0 0,1-1 0 0 0,0 1 0 0 0,0 0 0 0 0,1 0 0 0 0,1 0 0 0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0,'2'0'0'0'0,"2"0"0"0"0,5 0 0 0 0,5 0 0 0 0,3 0 0 0 0,4 0 0 0 0,2 0 0 0 0,1 0 0 0 0,-1 0 0 0 0,-1 0 0 0 0,-3 0 0 0 0,-4 0 0 0 0,-1 0 0 0 0,-2 0 0 0 0,-1 0 0 0 0,0 0 0 0 0,-3 0 0 0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5053 4245 16383 0 0,'2'0'0'0'0,"2"2"0"0"0,1 2 0 0 0,-1 4 0 0 0,-1 5 0 0 0,-1 4 0 0 0,0 0 0 0 0,-2 1 0 0 0,1 4 0 0 0,-2 1 0 0 0,-1 0 0 0 0,0-1 0 0 0,-1-2 0 0 0,1 1 0 0 0,1-3 0 0 0,0-1 0 0 0,1-3 0 0 0,-1-1 0 0 0,1-2 0 0 0,0 0 0 0 0,1-2 0 0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4436 16383 0 0,'0'-1'0'0'0,"2"-2"0"0"0,6 1 0 0 0,5 0 0 0 0,6 1 0 0 0,6 0 0 0 0,5 0 0 0 0,4 1 0 0 0,-1 0 0 0 0,-2 0 0 0 0,-5 0 0 0 0,-3 0 0 0 0,-3 1 0 0 0,-3-1 0 0 0,-4 0 0 0 0,-1 0 0 0 0,-3-2 0 0 0,-3-1 0 0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11386 4203 16383 0 0,'-2'0'0'0'0,"0"2"0"0"0,-2 4 0 0 0,-2 5 0 0 0,-2 4 0 0 0,-2 1 0 0 0,0 2 0 0 0,1 0 0 0 0,4-6 0 0 0,7-4 0 0 0,4-5 0 0 0,5-4 0 0 0,5-1 0 0 0,1-1 0 0 0,1 1 0 0 0,0 0 0 0 0,-3 3 0 0 0,-3 4 0 0 0,-3 6 0 0 0,-3 4 0 0 0,-3 1 0 0 0,-2 2 0 0 0,0 0 0 0 0,-2-2 0 0 0,1 1 0 0 0,-1-2 0 0 0,-1-2 0 0 0,-3-4 0 0 0,-2-4 0 0 0,-1-2 0 0 0,-2-2 0 0 0,-3 1 0 0 0,0 0 0 0 0,-1 0 0 0 0,1-1 0 0 0,0-2 0 0 0,2-3 0 0 0,-1-2 0 0 0,3-3 0 0 0,1 1 0 0 0,1 0 0 0 0,2-1 0 0 0,3 1 0 0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11451 4144 16383 0 0,'0'-2'0'0'0,"1"0"0"0"0,4-1 0 0 0,3 2 0 0 0,5-1 0 0 0,3 3 0 0 0,4 1 0 0 0,0 0 0 0 0,2 0 0 0 0,1 0 0 0 0,-3-1 0 0 0,-2-1 0 0 0,-2 0 0 0 0,-4 0 0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1.91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3863 3372 16383 0 0,'1'0'0'0'0,"2"1"0"0"0,2 1 0 0 0,1-1 0 0 0,1 2 0 0 0,2 0 0 0 0,2 0 0 0 0,2 1 0 0 0,1-2 0 0 0,-1 0 0 0 0,0 0 0 0 0,-2-2 0 0 0,-2 0 0 0 0,0 0 0 0 0,-1 0 0 0 0,0 0 0 0 0,-1 0 0 0 0,1 0 0 0 0,-1 0 0 0 0,1 0 0 0 0,-1 0 0 0 0,1 0 0 0 0,-1 0 0 0 0,1 0 0 0 0,0 0 0 0 0,1 0 0 0 0,0 0 0 0 0,0 0 0 0 0,0 0 0 0 0,0 0 0 0 0,-1 0 0 0 0,0 0 0 0 0,0 0 0 0 0,-2 1 0 0 0,0 1 0 0 0,0-1 0 0 0,0 1 0 0 0,1-1 0 0 0,0-1 0 0 0,0 1 0 0 0,0-1 0 0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11917 4217 16383 0 0,'0'2'0'0'0,"0"6"0"0"0,0 5 0 0 0,0 6 0 0 0,-2 8 0 0 0,0 2 0 0 0,-2 2 0 0 0,-1-1 0 0 0,2-2 0 0 0,-2-1 0 0 0,1-3 0 0 0,1-2 0 0 0,0-4 0 0 0,2-5 0 0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11829 4386 16383 0 0,'0'-2'0'0'0,"0"-2"0"0"0,3-1 0 0 0,6-1 0 0 0,2 0 0 0 0,6 0 0 0 0,0 0 0 0 0,1 2 0 0 0,-2 1 0 0 0,-1 1 0 0 0,-2 2 0 0 0,-1 1 0 0 0,-1 2 0 0 0,0 1 0 0 0,-1 1 0 0 0,-1-1 0 0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4469 2593 16383 0 0,'0'2'0'0'0,"0"4"0"0"0,0 7 0 0 0,-4 6 0 0 0,-1 2 0 0 0,-1 3 0 0 0,-2 1 0 0 0,-3 4 0 0 0,-4 0 0 0 0,2 0 0 0 0,0-7 0 0 0,3-3 0 0 0,4-8 0 0 0,6-8 0 0 0,6-5 0 0 0,6-5 0 0 0,5-1 0 0 0,0-1 0 0 0,1 1 0 0 0,-4 0 0 0 0,-1 1 0 0 0,1 2 0 0 0,-2 2 0 0 0,0 2 0 0 0,-1 0 0 0 0,0 3 0 0 0,-2 2 0 0 0,-3 3 0 0 0,-2 2 0 0 0,-2 1 0 0 0,-1 3 0 0 0,-2 0 0 0 0,-6 1 0 0 0,-4-1 0 0 0,-5 0 0 0 0,-1-1 0 0 0,-1-1 0 0 0,-2 0 0 0 0,0 0 0 0 0,-1 0 0 0 0,-1-2 0 0 0,2-1 0 0 0,2-2 0 0 0,3-1 0 0 0,4-2 0 0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4479 2620 16383 0 0,'0'-2'0'0'0,"2"0"0"0"0,6-1 0 0 0,7 0 0 0 0,9-3 0 0 0,5 0 0 0 0,2 0 0 0 0,-1 0 0 0 0,-4 2 0 0 0,-6-1 0 0 0,-5 0 0 0 0,-4 2 0 0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5033 2607 16383 0 0,'0'2'0'0'0,"0"6"0"0"0,0 3 0 0 0,0 4 0 0 0,0 9 0 0 0,0 1 0 0 0,0 1 0 0 0,0 3 0 0 0,0 0 0 0 0,0-1 0 0 0,-2-5 0 0 0,0-3 0 0 0,0-1 0 0 0,-2-3 0 0 0,0-1 0 0 0,1-2 0 0 0,1-3 0 0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2800 16383 0 0,'2'-1'0'0'0,"2"-2"0"0"0,6-1 0 0 0,6-2 0 0 0,4 0 0 0 0,6-3 0 0 0,1 1 0 0 0,-1 1 0 0 0,-1 2 0 0 0,-5 1 0 0 0,-3 3 0 0 0,-3 0 0 0 0,1 1 0 0 0,0 0 0 0 0,0 0 0 0 0,-1 1 0 0 0,0-1 0 0 0,-4 0 0 0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11954 3069 16383 0 0,'-2'0'0'0'0,"-2"2"0"0"0,-3 4 0 0 0,-3 3 0 0 0,-2 0 0 0 0,-1 2 0 0 0,-2 3 0 0 0,0 3 0 0 0,0 3 0 0 0,0 1 0 0 0,0 1 0 0 0,3-1 0 0 0,1-3 0 0 0,1-3 0 0 0,2-2 0 0 0,3-2 0 0 0,3-4 0 0 0,5-6 0 0 0,5-4 0 0 0,3-2 0 0 0,-1-1 0 0 0,1-5 0 0 0,1 1 0 0 0,1 0 0 0 0,0-1 0 0 0,0 2 0 0 0,-1 3 0 0 0,-1 2 0 0 0,1 1 0 0 0,0 4 0 0 0,3 3 0 0 0,1 5 0 0 0,-1 1 0 0 0,-1 0 0 0 0,-1 0 0 0 0,-1 1 0 0 0,-3 0 0 0 0,-2 0 0 0 0,-3 0 0 0 0,-2 0 0 0 0,-5 0 0 0 0,-3 0 0 0 0,-6 0 0 0 0,-5 1 0 0 0,-3 2 0 0 0,-3 0 0 0 0,-1 2 0 0 0,1-2 0 0 0,1 0 0 0 0,2-4 0 0 0,3 0 0 0 0,4-3 0 0 0,1-3 0 0 0,2-1 0 0 0,2-3 0 0 0,0-2 0 0 0,3-3 0 0 0,-3-1 0 0 0,-1-3 0 0 0,0 1 0 0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11969 3084 16383 0 0,'0'-2'0'0'0,"1"-2"0"0"0,6-1 0 0 0,2-1 0 0 0,3-2 0 0 0,4 1 0 0 0,1 2 0 0 0,-1 1 0 0 0,-1 2 0 0 0,0 1 0 0 0,0 0 0 0 0,-1 1 0 0 0,1 0 0 0 0,0 1 0 0 0,-2 1 0 0 0,0 1 0 0 0,-1-1 0 0 0,-2 0 0 0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12493 3153 16383 0 0,'0'2'0'0'0,"0"4"0"0"0,0 3 0 0 0,0 5 0 0 0,0 5 0 0 0,0 4 0 0 0,0 1 0 0 0,0 2 0 0 0,0 0 0 0 0,0 4 0 0 0,-2 1 0 0 0,0-2 0 0 0,-2-4 0 0 0,-1-4 0 0 0,2-4 0 0 0,-2-4 0 0 0,1-6 0 0 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12305 3356 16383 0 0,'1'0'0'0'0,"6"-1"0"0"0,11-5 0 0 0,7-2 0 0 0,4 0 0 0 0,3-1 0 0 0,4-2 0 0 0,-1 3 0 0 0,-5 1 0 0 0,-5 3 0 0 0,-6 1 0 0 0,-3 2 0 0 0,-2 1 0 0 0,2 0 0 0 0,-1 0 0 0 0,-1 1 0 0 0,0-1 0 0 0,3-1 0 0 0,-3-2 0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1.91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3975 5612 16383 0 0,'1'0'0'0'0,"2"0"0"0"0,2 0 0 0 0,1 0 0 0 0,1 0 0 0 0,1 0 0 0 0,0 0 0 0 0,-2 1 0 0 0,1 1 0 0 0,-1-1 0 0 0,0 1 0 0 0,1-1 0 0 0,0-1 0 0 0,1 0 0 0 0,-1 2 0 0 0,1 0 0 0 0,0-1 0 0 0,-1 0 0 0 0,1 0 0 0 0,0 0 0 0 0,1-1 0 0 0,0 0 0 0 0,1 0 0 0 0,-1 0 0 0 0,-1 0 0 0 0,1 1 0 0 0,-2 1 0 0 0,1 0 0 0 0,0-1 0 0 0,0 0 0 0 0,-1-1 0 0 0,1 1 0 0 0,-1-1 0 0 0,1 0 0 0 0,0 0 0 0 0,-1 0 0 0 0,1 0 0 0 0,0 0 0 0 0,-2 1 0 0 0,0 1 0 0 0,0-1 0 0 0,-1 1 0 0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2:29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8122 3111 16383 0 0,'0'3'0'0'0,"-3"5"0"0"0,-5 4 0 0 0,-1 4 0 0 0,-2-2 0 0 0,8-2 0 0 0,7-4 0 0 0,6-3 0 0 0,6-2 0 0 0,2-2 0 0 0,3-1 0 0 0,0 0 0 0 0,0-1 0 0 0,0 0 0 0 0,0 4 0 0 0,0 5 0 0 0,-5 3 0 0 0,-3 5 0 0 0,-6 2 0 0 0,-2 1 0 0 0,-7-2 0 0 0,-2-1 0 0 0,-8 1 0 0 0,-5-3 0 0 0,-2-1 0 0 0,-3-2 0 0 0,1 0 0 0 0,-1-1 0 0 0,4 0 0 0 0,2-1 0 0 0,-1-2 0 0 0,1-3 0 0 0,-2-1 0 0 0,3-5 0 0 0,1-2 0 0 0,2-4 0 0 0,0 0 0 0 0,3-3 0 0 0,1-2 0 0 0,1 1 0 0 0,0 2 0 0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2:29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8105 3069 16383 0 0,'3'0'0'0'0,"5"0"0"0"0,4 0 0 0 0,4 0 0 0 0,2 0 0 0 0,1 0 0 0 0,1 0 0 0 0,1 0 0 0 0,0 0 0 0 0,-4 3 0 0 0,-1 2 0 0 0,0-1 0 0 0,0 3 0 0 0,2 0 0 0 0,0-1 0 0 0,1-2 0 0 0,0-1 0 0 0,-2-2 0 0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10196 5509 16383 0 0,'2'-3'0'0'0,"4"-3"0"0"0,4-3 0 0 0,2-1 0 0 0,2 2 0 0 0,2 2 0 0 0,-6 5 0 0 0,-6 5 0 0 0,-7 5 0 0 0,-5 3 0 0 0,-4 2 0 0 0,-3 0 0 0 0,-1-2 0 0 0,-1 2 0 0 0,0-3 0 0 0,3 0 0 0 0,1-2 0 0 0,5-3 0 0 0,13-2 0 0 0,12-4 0 0 0,13-6 0 0 0,10-1 0 0 0,2-2 0 0 0,-1 1 0 0 0,-5 1 0 0 0,-6 2 0 0 0,-5 4 0 0 0,-8 6 0 0 0,-5 4 0 0 0,-6 3 0 0 0,-4 3 0 0 0,-1 0 0 0 0,-2 2 0 0 0,-1-1 0 0 0,1 1 0 0 0,-3-1 0 0 0,-3-3 0 0 0,0 0 0 0 0,-2-4 0 0 0,-2 1 0 0 0,-2-3 0 0 0,2 1 0 0 0,0-1 0 0 0,-2-1 0 0 0,0-3 0 0 0,-1-1 0 0 0,0-1 0 0 0,-2-1 0 0 0,1 0 0 0 0,-1 0 0 0 0,3-3 0 0 0,1-1 0 0 0,-1 0 0 0 0,1-1 0 0 0,-2-1 0 0 0,-1 2 0 0 0,3 0 0 0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10205 5504 16383 0 0,'0'-3'0'0'0,"0"-3"0"0"0,0-3 0 0 0,2-4 0 0 0,2-1 0 0 0,2 1 0 0 0,0 1 0 0 0,2 2 0 0 0,2 2 0 0 0,2 4 0 0 0,2 1 0 0 0,1 2 0 0 0,0 1 0 0 0,1 0 0 0 0,0 1 0 0 0,0-1 0 0 0,0 1 0 0 0,0-1 0 0 0,-1-2 0 0 0,1-2 0 0 0,0 1 0 0 0,-3-2 0 0 0,-1-1 0 0 0,0 2 0 0 0,1-2 0 0 0,-2 0 0 0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14997 5802 16383 0 0,'0'-2'0'0'0,"0"-4"0"0"0,0-4 0 0 0,0-2 0 0 0,0 6 0 0 0,0 6 0 0 0,0 7 0 0 0,0 4 0 0 0,0 3 0 0 0,0 1 0 0 0,0 5 0 0 0,-3 0 0 0 0,0 0 0 0 0,-3-3 0 0 0,2-5 0 0 0,5-5 0 0 0,5-2 0 0 0,3-4 0 0 0,4-1 0 0 0,5 0 0 0 0,1-1 0 0 0,1 3 0 0 0,-1 3 0 0 0,-3 4 0 0 0,-3 3 0 0 0,1-1 0 0 0,-4 1 0 0 0,-2 1 0 0 0,-3 0 0 0 0,-5-1 0 0 0,-5 0 0 0 0,-5-3 0 0 0,-5 0 0 0 0,-4-1 0 0 0,-2-2 0 0 0,-2-3 0 0 0,1-1 0 0 0,2-1 0 0 0,1-1 0 0 0,1-3 0 0 0,2 0 0 0 0,3-1 0 0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15006 5743 16383 0 0,'3'0'0'0'0,"3"0"0"0"0,6 0 0 0 0,4 0 0 0 0,4 0 0 0 0,4 0 0 0 0,4 0 0 0 0,2 0 0 0 0,-2 0 0 0 0,-2 0 0 0 0,-4 0 0 0 0,-5 0 0 0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15844 5197 16383 0 0,'-3'0'0'0'0,"-3"2"0"0"0,-4 2 0 0 0,-2 2 0 0 0,1 3 0 0 0,1 2 0 0 0,1 3 0 0 0,2 1 0 0 0,-1 0 0 0 0,-2-2 0 0 0,-1 0 0 0 0,0 0 0 0 0,6-3 0 0 0,8-2 0 0 0,9-5 0 0 0,8-7 0 0 0,6-4 0 0 0,4-4 0 0 0,-1 0 0 0 0,-3 2 0 0 0,-2 3 0 0 0,-6 5 0 0 0,-4 9 0 0 0,-3 5 0 0 0,-4 3 0 0 0,-3 3 0 0 0,-3-1 0 0 0,-1 1 0 0 0,0-1 0 0 0,-4 0 0 0 0,-3-3 0 0 0,-3-4 0 0 0,-3-4 0 0 0,-1 0 0 0 0,-1-1 0 0 0,-2-2 0 0 0,1-1 0 0 0,0 0 0 0 0,0-2 0 0 0,0 0 0 0 0,0 0 0 0 0,0 0 0 0 0,1-1 0 0 0,-1 1 0 0 0,3 0 0 0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15818 5158 16383 0 0,'3'0'0'0'0,"3"0"0"0"0,1-3 0 0 0,2 0 0 0 0,2 0 0 0 0,1 0 0 0 0,2 1 0 0 0,1 1 0 0 0,4 0 0 0 0,0 1 0 0 0,0 0 0 0 0,3-3 0 0 0,-1 0 0 0 0,-1 0 0 0 0,-1 0 0 0 0,-1 1 0 0 0,-1 1 0 0 0,-1 1 0 0 0,-3-1 0 0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3373 6751 16383 0 0,'0'2'0'0'0,"0"5"0"0"0,-3 2 0 0 0,0 3 0 0 0,-1 2 0 0 0,4-1 0 0 0,7-3 0 0 0,8-3 0 0 0,6-3 0 0 0,5-2 0 0 0,3-2 0 0 0,0 0 0 0 0,-5 2 0 0 0,-5 1 0 0 0,-5 3 0 0 0,-2-1 0 0 0,-3 3 0 0 0,-4 2 0 0 0,-2 2 0 0 0,-1 2 0 0 0,-2 0 0 0 0,0 2 0 0 0,-1 0 0 0 0,0 0 0 0 0,-2 0 0 0 0,-3-3 0 0 0,-4-1 0 0 0,-3-2 0 0 0,-1-3 0 0 0,-1 0 0 0 0,-1-2 0 0 0,0-1 0 0 0,-1-1 0 0 0,1-1 0 0 0,0-2 0 0 0,1 0 0 0 0,-1 0 0 0 0,0-3 0 0 0,1-1 0 0 0,-1-2 0 0 0,1 0 0 0 0,2-2 0 0 0,1 0 0 0 0,-1 2 0 0 0,1 2 0 0 0,1-1 0 0 0,0 0 0 0 0,2-2 0 0 0,0 1 0 0 0,1-1 0 0 0,3 0 0 0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3345 6728 16383 0 0,'0'-3'0'0'0,"3"-1"0"0"0,0-2 0 0 0,3 0 0 0 0,1-2 0 0 0,0 1 0 0 0,4 1 0 0 0,1 2 0 0 0,1 1 0 0 0,2 2 0 0 0,1 0 0 0 0,-1 1 0 0 0,1 1 0 0 0,0-1 0 0 0,0 0 0 0 0,0 1 0 0 0,0-1 0 0 0,-1 0 0 0 0,1 0 0 0 0,-3 0 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5:38.6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853 2820 16383 0 0,'0'3'0'0'0,"4"2"0"0"0,4 3 0 0 0,5 1 0 0 0,4-2 0 0 0,3-2 0 0 0,-3 3 0 0 0,0-2 0 0 0,1 0 0 0 0,1-2 0 0 0,0-2 0 0 0,1 0 0 0 0,1-2 0 0 0,1 0 0 0 0,-1 0 0 0 0,1 0 0 0 0,-1-1 0 0 0,1 1 0 0 0,-1 0 0 0 0,1 0 0 0 0,-1 0 0 0 0,0 0 0 0 0,1 0 0 0 0,-1 0 0 0 0,1 0 0 0 0,-1 0 0 0 0,0 0 0 0 0,1-4 0 0 0,-1-1 0 0 0,0 1 0 0 0,4 0 0 0 0,2-2 0 0 0,-1-1 0 0 0,-1-2 0 0 0,-1 0 0 0 0,-1 2 0 0 0,-1 2 0 0 0,0-2 0 0 0,-1 0 0 0 0,0 2 0 0 0,1 1 0 0 0,-1 2 0 0 0,0 0 0 0 0,0 2 0 0 0,1 0 0 0 0,-1 0 0 0 0,0 4 0 0 0,1 1 0 0 0,-1 0 0 0 0,-3-1 0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1.91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12361 5374 16383 0 0,'1'0'0'0'0,"2"0"0"0"0,2 1 0 0 0,1 1 0 0 0,1 1 0 0 0,0 0 0 0 0,1 1 0 0 0,0-1 0 0 0,0 0 0 0 0,-1 0 0 0 0,-1 0 0 0 0,0 0 0 0 0,-1-2 0 0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4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10962 4231 16383 0 0,'0'3'0'0'0,"0"5"0"0"0,0 8 0 0 0,0 6 0 0 0,0 4 0 0 0,0 1 0 0 0,0 3 0 0 0,-2-2 0 0 0,-2-5 0 0 0,1-3 0 0 0,0-2 0 0 0,1-2 0 0 0,1 0 0 0 0,0-1 0 0 0,1 0 0 0 0,0 0 0 0 0,0 0 0 0 0,0-3 0 0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4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11119 4264 16383 0 0,'-2'0'0'0'0,"-4"0"0"0"0,-1 2 0 0 0,1 5 0 0 0,-2-1 0 0 0,2 3 0 0 0,1 2 0 0 0,1 2 0 0 0,2 1 0 0 0,1 1 0 0 0,0 0 0 0 0,1 1 0 0 0,1 0 0 0 0,-1 0 0 0 0,0 0 0 0 0,1 0 0 0 0,-1-1 0 0 0,0 1 0 0 0,0 0 0 0 0,2-1 0 0 0,5-2 0 0 0,0-1 0 0 0,1-2 0 0 0,3-1 0 0 0,2-1 0 0 0,-2 0 0 0 0,1-1 0 0 0,0-2 0 0 0,1-2 0 0 0,1-1 0 0 0,1-1 0 0 0,3 0 0 0 0,1-2 0 0 0,0-2 0 0 0,-1 0 0 0 0,-3-4 0 0 0,-1 1 0 0 0,-4-2 0 0 0,0 0 0 0 0,-3 0 0 0 0,1-3 0 0 0,-1-1 0 0 0,-2-1 0 0 0,-1-2 0 0 0,-3 0 0 0 0,0-1 0 0 0,0 0 0 0 0,-2 0 0 0 0,1 0 0 0 0,0 1 0 0 0,-1-1 0 0 0,1 0 0 0 0,0 1 0 0 0,0-1 0 0 0,-3 3 0 0 0,0 1 0 0 0,-3 3 0 0 0,-1-1 0 0 0,0 3 0 0 0,-3-2 0 0 0,-3 2 0 0 0,2 0 0 0 0,0 0 0 0 0,-1-1 0 0 0,-1 0 0 0 0,-1 3 0 0 0,-1 1 0 0 0,0 2 0 0 0,-1 1 0 0 0,1 0 0 0 0,-1 2 0 0 0,0-1 0 0 0,3 0 0 0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4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7956 2875 16383 0 0,'-3'0'0'0'0,"-1"-3"0"0"0,-2-1 0 0 0,0-2 0 0 0,1 3 0 0 0,1 6 0 0 0,-1 9 0 0 0,0 10 0 0 0,1 6 0 0 0,1 7 0 0 0,1 5 0 0 0,1 1 0 0 0,1-1 0 0 0,0-2 0 0 0,0-2 0 0 0,0-2 0 0 0,1-4 0 0 0,-1-5 0 0 0,0-3 0 0 0,0-7 0 0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4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8054 2904 16383 0 0,'-3'3'0'0'0,"-1"3"0"0"0,-2 6 0 0 0,0 6 0 0 0,1 3 0 0 0,-2 3 0 0 0,1 3 0 0 0,2 2 0 0 0,0-1 0 0 0,2-3 0 0 0,1-3 0 0 0,3-3 0 0 0,5-1 0 0 0,2-5 0 0 0,4-1 0 0 0,1-3 0 0 0,2 0 0 0 0,0-2 0 0 0,3-2 0 0 0,1-1 0 0 0,-1-3 0 0 0,0 0 0 0 0,-1-1 0 0 0,-2 0 0 0 0,1-1 0 0 0,-1 1 0 0 0,-4-3 0 0 0,-2-6 0 0 0,-4-4 0 0 0,-3-3 0 0 0,-2-1 0 0 0,-1 0 0 0 0,0 0 0 0 0,-1 0 0 0 0,0 0 0 0 0,1-1 0 0 0,-1-2 0 0 0,1 1 0 0 0,-3 4 0 0 0,0 1 0 0 0,-3 3 0 0 0,-3 4 0 0 0,-3 2 0 0 0,-1 1 0 0 0,-2-3 0 0 0,2-2 0 0 0,1 0 0 0 0,-1-1 0 0 0,0 1 0 0 0,-1 0 0 0 0,2-2 0 0 0,0 2 0 0 0,0 1 0 0 0,-1 3 0 0 0,-1 0 0 0 0,0 0 0 0 0,-1 1 0 0 0,2 1 0 0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4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11717 3545 16383 0 0,'2'0'0'0'0,"7"0"0"0"0,4 3 0 0 0,5 0 0 0 0,5 0 0 0 0,-1 3 0 0 0,3-1 0 0 0,3 0 0 0 0,1 1 0 0 0,2-1 0 0 0,-2 0 0 0 0,-3-2 0 0 0,-4-1 0 0 0,-2-1 0 0 0,-3 2 0 0 0,-1 1 0 0 0,0-1 0 0 0,-1 0 0 0 0,2 1 0 0 0,2 0 0 0 0,-1 0 0 0 0,0-1 0 0 0,-1-1 0 0 0,0-1 0 0 0,-1 0 0 0 0,0-1 0 0 0,0 0 0 0 0,-1-1 0 0 0,1 1 0 0 0,-1 0 0 0 0,1 0 0 0 0,-1 0 0 0 0,1 0 0 0 0,-1 0 0 0 0,1 0 0 0 0,-1 0 0 0 0,1 0 0 0 0,-1 0 0 0 0,1-3 0 0 0,-1 0 0 0 0,1-1 0 0 0,0 2 0 0 0,-1 0 0 0 0,1 0 0 0 0,-1 2 0 0 0,1 0 0 0 0,-1 0 0 0 0,1 0 0 0 0,0 0 0 0 0,-1 0 0 0 0,1 0 0 0 0,-1 0 0 0 0,1 0 0 0 0,-3-2 0 0 0,-1-2 0 0 0,0 1 0 0 0,1 0 0 0 0,0-2 0 0 0,2 1 0 0 0,0 0 0 0 0,0 1 0 0 0,1 1 0 0 0,-1 1 0 0 0,-2-2 0 0 0,0-1 0 0 0,-4 1 0 0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4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12053 2883 16383 0 0,'0'-3'0'0'0,"0"-3"0"0"0,0-4 0 0 0,0-2 0 0 0,0-2 0 0 0,2 1 0 0 0,2 1 0 0 0,2 2 0 0 0,3 2 0 0 0,5 3 0 0 0,5 3 0 0 0,6 1 0 0 0,2 3 0 0 0,1 5 0 0 0,-3 3 0 0 0,-5 3 0 0 0,-6 1 0 0 0,-6 2 0 0 0,-3 3 0 0 0,-6 1 0 0 0,-6 2 0 0 0,-3 0 0 0 0,-6 0 0 0 0,-3-3 0 0 0,-1-3 0 0 0,4-3 0 0 0,1 0 0 0 0,0-2 0 0 0,1-4 0 0 0,3 0 0 0 0,2 2 0 0 0,6 1 0 0 0,7 0 0 0 0,4-3 0 0 0,7 1 0 0 0,3-1 0 0 0,4-2 0 0 0,1-2 0 0 0,-1-1 0 0 0,1-1 0 0 0,2-1 0 0 0,2 0 0 0 0,-1 0 0 0 0,-2-1 0 0 0,-3 1 0 0 0,-2 0 0 0 0,-1 0 0 0 0,-5-1 0 0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4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11193 4357 16383 0 0,'0'3'0'0'0,"0"3"0"0"0,0 6 0 0 0,-3 4 0 0 0,-3 4 0 0 0,-1 4 0 0 0,-2 1 0 0 0,-1-2 0 0 0,-3-1 0 0 0,2-3 0 0 0,2-1 0 0 0,0-1 0 0 0,4-4 0 0 0,6-4 0 0 0,8-3 0 0 0,8-3 0 0 0,8-2 0 0 0,4-1 0 0 0,-2-4 0 0 0,-1 0 0 0 0,-4 0 0 0 0,-2 1 0 0 0,-5 3 0 0 0,-2 5 0 0 0,-4 4 0 0 0,-3 3 0 0 0,-2 2 0 0 0,-2 1 0 0 0,-2 1 0 0 0,-3 1 0 0 0,-4-1 0 0 0,-3 0 0 0 0,-3-2 0 0 0,-4-5 0 0 0,-2-2 0 0 0,-1-4 0 0 0,1-2 0 0 0,1 0 0 0 0,3-2 0 0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4.0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11213 4428 16383 0 0,'2'0'0'0'0,"7"0"0"0"0,7 0 0 0 0,6 0 0 0 0,7 0 0 0 0,4 0 0 0 0,1 0 0 0 0,-1 0 0 0 0,-5 0 0 0 0,-4 0 0 0 0,-4 0 0 0 0,-2 0 0 0 0,-4-3 0 0 0,-5-1 0 0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4.0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11633 4371 16383 0 0,'0'3'0'0'0,"0"3"0"0"0,0 6 0 0 0,0 4 0 0 0,0 4 0 0 0,0 4 0 0 0,0 3 0 0 0,0 3 0 0 0,0-2 0 0 0,0-2 0 0 0,0-1 0 0 0,0-2 0 0 0,0-2 0 0 0,0-2 0 0 0,0-1 0 0 0,0-2 0 0 0,0 0 0 0 0,0-4 0 0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24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11549 4576 16383 0 0,'2'-2'0'0'0,"4"-4"0"0"0,4-4 0 0 0,2 1 0 0 0,0-2 0 0 0,0-1 0 0 0,0 1 0 0 0,-1 1 0 0 0,0 0 0 0 0,0 4 0 0 0,2 2 0 0 0,1 1 0 0 0,0 2 0 0 0,1 1 0 0 0,1 0 0 0 0,-1 1 0 0 0,1-1 0 0 0,0 1 0 0 0,-3-1 0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1.91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6747 5150 16383 0 0,'0'1'0'0'0,"1"1"0"0"0,2 1 0 0 0,2 0 0 0 0,1-1 0 0 0,0 1 0 0 0,-1 0 0 0 0,2 0 0 0 0,-1-2 0 0 0,0 2 0 0 0,0-1 0 0 0,0 0 0 0 0,0-1 0 0 0,1 0 0 0 0,0 0 0 0 0,-1-1 0 0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4143 3674 16383 0 0,'3'0'0'0'0,"3"0"0"0"0,3 0 0 0 0,4 0 0 0 0,1 0 0 0 0,4 0 0 0 0,1 0 0 0 0,4 3 0 0 0,2 0 0 0 0,0 1 0 0 0,-2 1 0 0 0,-2 0 0 0 0,-2 0 0 0 0,-2 1 0 0 0,0 0 0 0 0,-2-2 0 0 0,1-1 0 0 0,-1-1 0 0 0,0-1 0 0 0,0 0 0 0 0,1-1 0 0 0,-1 0 0 0 0,0-1 0 0 0,1 1 0 0 0,0 0 0 0 0,-1 0 0 0 0,1 0 0 0 0,-1 0 0 0 0,1 0 0 0 0,-1 0 0 0 0,1 0 0 0 0,2 0 0 0 0,4 0 0 0 0,0 0 0 0 0,0 0 0 0 0,-2 0 0 0 0,2 0 0 0 0,-2 0 0 0 0,0 0 0 0 0,1 0 0 0 0,0 0 0 0 0,2 0 0 0 0,-1 0 0 0 0,1 0 0 0 0,0 0 0 0 0,-2 0 0 0 0,-1 0 0 0 0,-2 0 0 0 0,-1 0 0 0 0,-1 0 0 0 0,-1 0 0 0 0,0 0 0 0 0,1 0 0 0 0,-1 0 0 0 0,0 0 0 0 0,1 0 0 0 0,-1 0 0 0 0,1 0 0 0 0,-1 0 0 0 0,-2-3 0 0 0,-1 0 0 0 0,0-1 0 0 0,1 1 0 0 0,-2-1 0 0 0,0-1 0 0 0,1 1 0 0 0,0-1 0 0 0,2-1 0 0 0,0 2 0 0 0,1 1 0 0 0,-2-2 0 0 0,-1 0 0 0 0,1-1 0 0 0,0 0 0 0 0,1 0 0 0 0,0 3 0 0 0,-1 0 0 0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4577 3015 16383 0 0,'0'-3'0'0'0,"3"-1"0"0"0,3 1 0 0 0,3 0 0 0 0,4 1 0 0 0,1 1 0 0 0,1 1 0 0 0,1-1 0 0 0,0 1 0 0 0,1 0 0 0 0,-1 1 0 0 0,-3 1 0 0 0,-3 5 0 0 0,-4 2 0 0 0,-3 4 0 0 0,-1 1 0 0 0,-5 4 0 0 0,-6 1 0 0 0,-5-2 0 0 0,-2-1 0 0 0,-1-2 0 0 0,2 1 0 0 0,3-1 0 0 0,7-2 0 0 0,10-3 0 0 0,6-3 0 0 0,4-3 0 0 0,2-2 0 0 0,1 0 0 0 0,0-2 0 0 0,0 1 0 0 0,-1-1 0 0 0,-1 1 0 0 0,0-1 0 0 0,0 1 0 0 0,-1 0 0 0 0,1 0 0 0 0,-1 0 0 0 0,1 0 0 0 0,-1 0 0 0 0,-2 0 0 0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8455 3649 16383 0 0,'2'0'0'0'0,"7"0"0"0"0,7 0 0 0 0,3 0 0 0 0,1 0 0 0 0,3 0 0 0 0,2 0 0 0 0,5 0 0 0 0,1 0 0 0 0,-1 0 0 0 0,3 0 0 0 0,-1 0 0 0 0,-1 0 0 0 0,-4 0 0 0 0,-2 0 0 0 0,-5 0 0 0 0,-1 0 0 0 0,-3 0 0 0 0,0 0 0 0 0,-4-2 0 0 0,0-2 0 0 0,2 1 0 0 0,2 0 0 0 0,3 1 0 0 0,1 1 0 0 0,0 0 0 0 0,0 1 0 0 0,-2 0 0 0 0,-4-3 0 0 0,-1 0 0 0 0,0 0 0 0 0,2 0 0 0 0,2-1 0 0 0,1-1 0 0 0,-1 1 0 0 0,0 1 0 0 0,0 1 0 0 0,-1 1 0 0 0,3 1 0 0 0,0 0 0 0 0,0 0 0 0 0,-1 0 0 0 0,-1 0 0 0 0,0 0 0 0 0,-1 0 0 0 0,0 1 0 0 0,0-1 0 0 0,-1 0 0 0 0,3 0 0 0 0,4 0 0 0 0,0 0 0 0 0,-1 0 0 0 0,0 0 0 0 0,0 0 0 0 0,0 0 0 0 0,-1 0 0 0 0,-2 0 0 0 0,0 0 0 0 0,-2 0 0 0 0,0 0 0 0 0,0 0 0 0 0,-4-3 0 0 0,0-1 0 0 0,0 1 0 0 0,1 0 0 0 0,0 1 0 0 0,1 1 0 0 0,1 1 0 0 0,1-1 0 0 0,-1 1 0 0 0,-2 0 0 0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8931 3016 16383 0 0,'2'0'0'0'0,"5"-3"0"0"0,2 0 0 0 0,3-3 0 0 0,2-1 0 0 0,2 2 0 0 0,0 1 0 0 0,0 4 0 0 0,0 5 0 0 0,-2 4 0 0 0,-2 0 0 0 0,-2 2 0 0 0,-3 1 0 0 0,-3 2 0 0 0,-2 0 0 0 0,-4 2 0 0 0,-4-3 0 0 0,-4-1 0 0 0,-3 0 0 0 0,1 1 0 0 0,0 1 0 0 0,-1-2 0 0 0,-1 0 0 0 0,5-3 0 0 0,7-2 0 0 0,5-3 0 0 0,9-2 0 0 0,7-1 0 0 0,3-1 0 0 0,2-3 0 0 0,1-1 0 0 0,-1 0 0 0 0,-3 1 0 0 0,-2 1 0 0 0,-1 1 0 0 0,-2-3 0 0 0,0 0 0 0 0,-1 1 0 0 0,-2 1 0 0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5757 4946 16383 0 0,'0'-2'0'0'0,"3"-2"0"0"0,3 1 0 0 0,3 0 0 0 0,4 1 0 0 0,1 1 0 0 0,1 0 0 0 0,1 4 0 0 0,0 0 0 0 0,-2 3 0 0 0,-2 4 0 0 0,-2 1 0 0 0,0 0 0 0 0,-2 0 0 0 0,-3 2 0 0 0,-1 0 0 0 0,-2 1 0 0 0,-4 1 0 0 0,-2 0 0 0 0,-2-2 0 0 0,-3-3 0 0 0,-3-4 0 0 0,1 0 0 0 0,-1 2 0 0 0,0-1 0 0 0,-2-1 0 0 0,0 1 0 0 0,-1-1 0 0 0,0-2 0 0 0,-1 2 0 0 0,1-1 0 0 0,2 2 0 0 0,0 0 0 0 0,4 1 0 0 0,5-1 0 0 0,6-1 0 0 0,5-3 0 0 0,7 0 0 0 0,4-2 0 0 0,1-3 0 0 0,3-2 0 0 0,0 1 0 0 0,-1-3 0 0 0,-1 0 0 0 0,-4-1 0 0 0,-3 0 0 0 0,0 1 0 0 0,0 2 0 0 0,1 2 0 0 0,0 0 0 0 0,0-1 0 0 0,-1 0 0 0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12039 4960 16383 0 0,'2'0'0'0'0,"4"0"0"0"0,1-2 0 0 0,2-2 0 0 0,2 1 0 0 0,1 0 0 0 0,2 1 0 0 0,2 1 0 0 0,-1 3 0 0 0,-2 4 0 0 0,0 1 0 0 0,-3 2 0 0 0,-3 2 0 0 0,-3 1 0 0 0,-2 3 0 0 0,-3-3 0 0 0,-6 0 0 0 0,0 1 0 0 0,-2-3 0 0 0,-3 1 0 0 0,-1-2 0 0 0,-1-3 0 0 0,-1 0 0 0 0,2 3 0 0 0,3 1 0 0 0,6 0 0 0 0,7-2 0 0 0,4-3 0 0 0,5-2 0 0 0,3-1 0 0 0,1-1 0 0 0,0-1 0 0 0,1-1 0 0 0,0 1 0 0 0,-1-1 0 0 0,-2 4 0 0 0,-2 0 0 0 0,0 0 0 0 0,1 0 0 0 0,1-1 0 0 0,0-1 0 0 0,1 0 0 0 0,-2-1 0 0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18282 4946 16383 0 0,'0'-2'0'0'0,"3"-2"0"0"0,3 1 0 0 0,4 0 0 0 0,2 1 0 0 0,2 1 0 0 0,1 1 0 0 0,1-1 0 0 0,3 4 0 0 0,1 1 0 0 0,-3 2 0 0 0,-5 3 0 0 0,-4 2 0 0 0,-3 3 0 0 0,-5-2 0 0 0,-6 0 0 0 0,-4 1 0 0 0,-3 0 0 0 0,-2-1 0 0 0,-1-1 0 0 0,-1 1 0 0 0,1-2 0 0 0,2 0 0 0 0,4 1 0 0 0,6-1 0 0 0,7-3 0 0 0,2 1 0 0 0,3-2 0 0 0,4-1 0 0 0,1-2 0 0 0,2-1 0 0 0,0-1 0 0 0,1-1 0 0 0,1 0 0 0 0,-1-1 0 0 0,-3-2 0 0 0,-1-1 0 0 0,1 1 0 0 0,0 0 0 0 0,1 1 0 0 0,0 1 0 0 0,1 0 0 0 0,0 1 0 0 0,-2-3 0 0 0,-4 0 0 0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2563 1182 16383 0 0,'3'-3'0'0'0,"3"0"0"0"0,4-3 0 0 0,2 0 0 0 0,2 0 0 0 0,1 3 0 0 0,1 0 0 0 0,1 7 0 0 0,-4 5 0 0 0,0 1 0 0 0,-3 2 0 0 0,-3 0 0 0 0,-3 3 0 0 0,-2 0 0 0 0,-1 0 0 0 0,-1 1 0 0 0,-3-3 0 0 0,-4-3 0 0 0,0-1 0 0 0,-5 0 0 0 0,-5 2 0 0 0,-3-1 0 0 0,0 0 0 0 0,0 2 0 0 0,1-2 0 0 0,2-3 0 0 0,2 1 0 0 0,8-2 0 0 0,10-1 0 0 0,6-2 0 0 0,8-1 0 0 0,6-1 0 0 0,2-1 0 0 0,-1 0 0 0 0,-2-1 0 0 0,-1 1 0 0 0,-3 0 0 0 0,-1 0 0 0 0,-1 0 0 0 0,0-3 0 0 0,-1-1 0 0 0,0 1 0 0 0,0-2 0 0 0,1-1 0 0 0,-1 2 0 0 0,-2-2 0 0 0,-4 0 0 0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4299 3782 16383 0 0,'0'-3'0'0'0,"0"-3"0"0"0,0-4 0 0 0,0-2 0 0 0,0-2 0 0 0,3 1 0 0 0,3 1 0 0 0,3-1 0 0 0,4 2 0 0 0,1 0 0 0 0,1 2 0 0 0,1 3 0 0 0,0 2 0 0 0,0 2 0 0 0,-2 4 0 0 0,-4 4 0 0 0,-4 4 0 0 0,-2 2 0 0 0,-3 3 0 0 0,-1 1 0 0 0,0 0 0 0 0,-4-2 0 0 0,-2-2 0 0 0,-5 1 0 0 0,-1 1 0 0 0,0-1 0 0 0,0-1 0 0 0,-1 0 0 0 0,0 0 0 0 0,-1-2 0 0 0,-1-3 0 0 0,-1 1 0 0 0,3 1 0 0 0,4 2 0 0 0,3 1 0 0 0,2 2 0 0 0,3 1 0 0 0,0 1 0 0 0,2-1 0 0 0,-1 1 0 0 0,4-3 0 0 0,0 0 0 0 0,2-3 0 0 0,3-4 0 0 0,3-1 0 0 0,1-3 0 0 0,0-4 0 0 0,-1-2 0 0 0,0 1 0 0 0,2-1 0 0 0,0-1 0 0 0,3 0 0 0 0,-1-2 0 0 0,0 0 0 0 0,-4 2 0 0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9295 4061 16383 0 0,'0'-2'0'0'0,"5"-4"0"0"0,7-7 0 0 0,5-5 0 0 0,4-6 0 0 0,1 2 0 0 0,0 4 0 0 0,-2 6 0 0 0,-1 4 0 0 0,-4 9 0 0 0,-4 7 0 0 0,-5 5 0 0 0,-2 6 0 0 0,-3 1 0 0 0,-1 1 0 0 0,-1-1 0 0 0,-2-4 0 0 0,-2-1 0 0 0,-4-2 0 0 0,-4 1 0 0 0,-5-3 0 0 0,1-1 0 0 0,1-1 0 0 0,-3 0 0 0 0,-1-2 0 0 0,4 2 0 0 0,4 0 0 0 0,7 3 0 0 0,7-2 0 0 0,8-2 0 0 0,5-2 0 0 0,3-3 0 0 0,1-1 0 0 0,0-1 0 0 0,-1-1 0 0 0,-1 2 0 0 0,0 1 0 0 0,-1 0 0 0 0,0-1 0 0 0,0 0 0 0 0,-1-4 0 0 0,-2-1 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2129 3305 16383 0 0,'1'0'0'0'0,"2"0"0"0"0,2 0 0 0 0,1 0 0 0 0,1 0 0 0 0,1 0 0 0 0,0 0 0 0 0,0 0 0 0 0,1 0 0 0 0,-1 0 0 0 0,0 0 0 0 0,0 0 0 0 0,0 0 0 0 0,0 0 0 0 0,0 0 0 0 0,-1 0 0 0 0,1 0 0 0 0,0 0 0 0 0,0 0 0 0 0,0 0 0 0 0,0 0 0 0 0,0 0 0 0 0,-1 0 0 0 0,1 0 0 0 0,0 0 0 0 0,0 0 0 0 0,0 0 0 0 0,0 0 0 0 0,0 0 0 0 0,-1 0 0 0 0,1 0 0 0 0,0 0 0 0 0,1 0 0 0 0,1 0 0 0 0,0 0 0 0 0,-1 0 0 0 0,0 0 0 0 0,-1 0 0 0 0,0-2 0 0 0,0 1 0 0 0,0-1 0 0 0,0 0 0 0 0,0 1 0 0 0,0 1 0 0 0,-1 0 0 0 0,1-1 0 0 0,0 1 0 0 0,0 0 0 0 0,0 1 0 0 0,0-1 0 0 0,0 0 0 0 0,-1 0 0 0 0,1 0 0 0 0,0 0 0 0 0,0 0 0 0 0,0 0 0 0 0,0 0 0 0 0,-3 0 0 0 0,-5 0 0 0 0,-6 0 0 0 0,-5 0 0 0 0,-3 0 0 0 0,-2 0 0 0 0,-2 0 0 0 0,3 0 0 0 0,1 0 0 0 0,2 0 0 0 0,1-2 0 0 0,1 1 0 0 0,0-1 0 0 0,1-1 0 0 0,-2 1 0 0 0,3-2 0 0 0,-2 0 0 0 0,1 2 0 0 0,0 0 0 0 0,0 0 0 0 0,0 2 0 0 0,1-1 0 0 0,0 1 0 0 0,0 1 0 0 0,1-1 0 0 0,-1 0 0 0 0,0 0 0 0 0,0 0 0 0 0,-1 0 0 0 0,-1 0 0 0 0,-1 0 0 0 0,0 0 0 0 0,1 0 0 0 0,0 0 0 0 0,1 0 0 0 0,0 0 0 0 0,1 0 0 0 0,0 0 0 0 0,0 0 0 0 0,1 0 0 0 0,-1 0 0 0 0,0 0 0 0 0,0 0 0 0 0,1 0 0 0 0,-1 0 0 0 0,0 0 0 0 0,0 0 0 0 0,0 0 0 0 0,0 0 0 0 0,0 0 0 0 0,1 0 0 0 0,-1 0 0 0 0,0 0 0 0 0,0 0 0 0 0,0 0 0 0 0,0 2 0 0 0,0-1 0 0 0,2 1 0 0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15356 2047 16383 0 0,'3'0'0'0'0,"3"0"0"0"0,4 0 0 0 0,2 0 0 0 0,2 0 0 0 0,1 0 0 0 0,1 0 0 0 0,1 0 0 0 0,-1 3 0 0 0,0 0 0 0 0,-3 3 0 0 0,-3 3 0 0 0,-6 3 0 0 0,-7 1 0 0 0,-5 2 0 0 0,-4 0 0 0 0,0 1 0 0 0,-1-2 0 0 0,0-2 0 0 0,1 1 0 0 0,1-2 0 0 0,-1-4 0 0 0,2 1 0 0 0,0-2 0 0 0,1 1 0 0 0,3 2 0 0 0,0 0 0 0 0,0 0 0 0 0,4-1 0 0 0,5-1 0 0 0,5-3 0 0 0,6-2 0 0 0,4-1 0 0 0,1 0 0 0 0,2-1 0 0 0,1-1 0 0 0,-1 1 0 0 0,-1-1 0 0 0,-2 1 0 0 0,-1 0 0 0 0,0-3 0 0 0,-2 0 0 0 0,1-1 0 0 0,-3-1 0 0 0,-4 0 0 0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15412 2917 16383 0 0,'3'0'0'0'0,"1"-3"0"0"0,2-1 0 0 0,2 1 0 0 0,4 0 0 0 0,1 1 0 0 0,2 1 0 0 0,1 1 0 0 0,0-1 0 0 0,-3 4 0 0 0,-3 3 0 0 0,-3 4 0 0 0,-4 2 0 0 0,-1 3 0 0 0,-2 0 0 0 0,0 1 0 0 0,-4-2 0 0 0,-2-4 0 0 0,-5-4 0 0 0,1 1 0 0 0,-1-2 0 0 0,2 1 0 0 0,-1 3 0 0 0,2 2 0 0 0,-1 1 0 0 0,-1 0 0 0 0,1 0 0 0 0,-1-3 0 0 0,2 1 0 0 0,1 1 0 0 0,6-2 0 0 0,5-2 0 0 0,4-2 0 0 0,7-2 0 0 0,3-2 0 0 0,1 0 0 0 0,0-2 0 0 0,-1 1 0 0 0,0 0 0 0 0,-1-1 0 0 0,-1 1 0 0 0,0 0 0 0 0,0-1 0 0 0,-3-1 0 0 0,-2-2 0 0 0,-1 1 0 0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0,'0'2'0'0'0,"0"4"0"0"0,0 5 0 0 0,0 6 0 0 0,-2 3 0 0 0,-2 7 0 0 0,-3 1 0 0 0,0-1 0 0 0,0-4 0 0 0,1-4 0 0 0,-1-6 0 0 0,1-5 0 0 0,4-8 0 0 0,5-4 0 0 0,4-5 0 0 0,5-1 0 0 0,2 0 0 0 0,1 2 0 0 0,-1 3 0 0 0,-1 2 0 0 0,0 3 0 0 0,0 5 0 0 0,1 6 0 0 0,-1 1 0 0 0,0 0 0 0 0,-3 0 0 0 0,-3-1 0 0 0,0-1 0 0 0,-3-1 0 0 0,0-1 0 0 0,-2 1 0 0 0,-1 1 0 0 0,-5-2 0 0 0,-5-2 0 0 0,-4 0 0 0 0,-2-1 0 0 0,-1-2 0 0 0,1-1 0 0 0,1-1 0 0 0,1 0 0 0 0,1-1 0 0 0,1-1 0 0 0,0 1 0 0 0,0 0 0 0 0,1 0 0 0 0,1 0 0 0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0,'2'0'0'0'0,"2"0"0"0"0,5 0 0 0 0,5 0 0 0 0,3 0 0 0 0,4 0 0 0 0,2 0 0 0 0,1 0 0 0 0,-1 0 0 0 0,-1 0 0 0 0,-3 0 0 0 0,-4 0 0 0 0,-1 0 0 0 0,-2 0 0 0 0,-1 0 0 0 0,0 0 0 0 0,-3 0 0 0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5053 4245 16383 0 0,'2'0'0'0'0,"2"2"0"0"0,1 2 0 0 0,-1 4 0 0 0,-1 5 0 0 0,-1 4 0 0 0,0 0 0 0 0,-2 1 0 0 0,1 4 0 0 0,-2 1 0 0 0,-1 0 0 0 0,0-1 0 0 0,-1-2 0 0 0,1 1 0 0 0,1-3 0 0 0,0-1 0 0 0,1-3 0 0 0,-1-1 0 0 0,1-2 0 0 0,0 0 0 0 0,1-2 0 0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4436 16383 0 0,'0'-1'0'0'0,"2"-2"0"0"0,6 1 0 0 0,5 0 0 0 0,6 1 0 0 0,6 0 0 0 0,5 0 0 0 0,4 1 0 0 0,-1 0 0 0 0,-2 0 0 0 0,-5 0 0 0 0,-3 0 0 0 0,-3 1 0 0 0,-3-1 0 0 0,-4 0 0 0 0,-1 0 0 0 0,-3-2 0 0 0,-3-1 0 0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11386 4203 16383 0 0,'-2'0'0'0'0,"0"2"0"0"0,-2 4 0 0 0,-2 5 0 0 0,-2 4 0 0 0,-2 1 0 0 0,0 2 0 0 0,1 0 0 0 0,4-6 0 0 0,7-4 0 0 0,4-5 0 0 0,5-4 0 0 0,5-1 0 0 0,1-1 0 0 0,1 1 0 0 0,0 0 0 0 0,-3 3 0 0 0,-3 4 0 0 0,-3 6 0 0 0,-3 4 0 0 0,-3 1 0 0 0,-2 2 0 0 0,0 0 0 0 0,-2-2 0 0 0,1 1 0 0 0,-1-2 0 0 0,-1-2 0 0 0,-3-4 0 0 0,-2-4 0 0 0,-1-2 0 0 0,-2-2 0 0 0,-3 1 0 0 0,0 0 0 0 0,-1 0 0 0 0,1-1 0 0 0,0-2 0 0 0,2-3 0 0 0,-1-2 0 0 0,3-3 0 0 0,1 1 0 0 0,1 0 0 0 0,2-1 0 0 0,3 1 0 0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11451 4144 16383 0 0,'0'-2'0'0'0,"1"0"0"0"0,4-1 0 0 0,3 2 0 0 0,5-1 0 0 0,3 3 0 0 0,4 1 0 0 0,0 0 0 0 0,2 0 0 0 0,1 0 0 0 0,-3-1 0 0 0,-2-1 0 0 0,-2 0 0 0 0,-4 0 0 0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11917 4217 16383 0 0,'0'2'0'0'0,"0"6"0"0"0,0 5 0 0 0,0 6 0 0 0,-2 8 0 0 0,0 2 0 0 0,-2 2 0 0 0,-1-1 0 0 0,2-2 0 0 0,-2-1 0 0 0,1-3 0 0 0,1-2 0 0 0,0-4 0 0 0,2-5 0 0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11829 4386 16383 0 0,'0'-2'0'0'0,"0"-2"0"0"0,3-1 0 0 0,6-1 0 0 0,2 0 0 0 0,6 0 0 0 0,0 0 0 0 0,1 2 0 0 0,-2 1 0 0 0,-1 1 0 0 0,-2 2 0 0 0,-1 1 0 0 0,-1 2 0 0 0,0 1 0 0 0,-1 1 0 0 0,-1-1 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5070 5639 16383 0 0,'3'0'0'0'0,"2"0"0"0"0,1 0 0 0 0,2 0 0 0 0,0 0 0 0 0,0 0 0 0 0,1 0 0 0 0,-1 0 0 0 0,0 0 0 0 0,0 0 0 0 0,0 0 0 0 0,0 0 0 0 0,0 0 0 0 0,0 0 0 0 0,1 0 0 0 0,2 0 0 0 0,1 0 0 0 0,-3 2 0 0 0,0-1 0 0 0,-2 1 0 0 0,1-1 0 0 0,-1 0 0 0 0,0 0 0 0 0,1-1 0 0 0,0 1 0 0 0,-1-1 0 0 0,1-1 0 0 0,0 1 0 0 0,0 0 0 0 0,0 0 0 0 0,-2 2 0 0 0,0-1 0 0 0,1 1 0 0 0,-1-1 0 0 0,1 0 0 0 0,0 0 0 0 0,1-1 0 0 0,0 0 0 0 0,-1 0 0 0 0,1 0 0 0 0,0 0 0 0 0,0 0 0 0 0,0 0 0 0 0,0 0 0 0 0,0 0 0 0 0,0 0 0 0 0,0 0 0 0 0,0 0 0 0 0,-1 0 0 0 0,1 0 0 0 0,0 0 0 0 0,0 0 0 0 0,0 0 0 0 0,0 0 0 0 0,0 0 0 0 0,0 0 0 0 0,-1 0 0 0 0,1 0 0 0 0,0 0 0 0 0,-3 0 0 0 0,-3 0 0 0 0,-4 0 0 0 0,-2 0 0 0 0,-1-1 0 0 0,-1-1 0 0 0,-1 0 0 0 0,0 1 0 0 0,-1 0 0 0 0,1 0 0 0 0,-1 1 0 0 0,-2 0 0 0 0,0 0 0 0 0,-1 0 0 0 0,0 0 0 0 0,-1 0 0 0 0,1 0 0 0 0,0 0 0 0 0,1 0 0 0 0,-1 0 0 0 0,1 0 0 0 0,-1 0 0 0 0,0-1 0 0 0,0-1 0 0 0,2 0 0 0 0,0 1 0 0 0,0 0 0 0 0,1 0 0 0 0,0 1 0 0 0,1 0 0 0 0,-1 0 0 0 0,0 0 0 0 0,0 0 0 0 0,1 0 0 0 0,-1 0 0 0 0,0 0 0 0 0,0 0 0 0 0,-1 0 0 0 0,-1 0 0 0 0,1 0 0 0 0,-1 0 0 0 0,2 0 0 0 0,-1 0 0 0 0,1 0 0 0 0,0 0 0 0 0,0 0 0 0 0,0 0 0 0 0,0 0 0 0 0,1 0 0 0 0,-1 0 0 0 0,0 0 0 0 0,0 0 0 0 0,0 0 0 0 0,0 0 0 0 0,1 0 0 0 0,-1 0 0 0 0,0 0 0 0 0,0 0 0 0 0,0 0 0 0 0,0 0 0 0 0,0 0 0 0 0,0 0 0 0 0,1 0 0 0 0,-1 0 0 0 0,0 0 0 0 0,0 0 0 0 0,0 0 0 0 0,2 0 0 0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4469 2593 16383 0 0,'0'2'0'0'0,"0"4"0"0"0,0 7 0 0 0,-4 6 0 0 0,-1 2 0 0 0,-1 3 0 0 0,-2 1 0 0 0,-3 4 0 0 0,-4 0 0 0 0,2 0 0 0 0,0-7 0 0 0,3-3 0 0 0,4-8 0 0 0,6-8 0 0 0,6-5 0 0 0,6-5 0 0 0,5-1 0 0 0,0-1 0 0 0,1 1 0 0 0,-4 0 0 0 0,-1 1 0 0 0,1 2 0 0 0,-2 2 0 0 0,0 2 0 0 0,-1 0 0 0 0,0 3 0 0 0,-2 2 0 0 0,-3 3 0 0 0,-2 2 0 0 0,-2 1 0 0 0,-1 3 0 0 0,-2 0 0 0 0,-6 1 0 0 0,-4-1 0 0 0,-5 0 0 0 0,-1-1 0 0 0,-1-1 0 0 0,-2 0 0 0 0,0 0 0 0 0,-1 0 0 0 0,-1-2 0 0 0,2-1 0 0 0,2-2 0 0 0,3-1 0 0 0,4-2 0 0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4479 2620 16383 0 0,'0'-2'0'0'0,"2"0"0"0"0,6-1 0 0 0,7 0 0 0 0,9-3 0 0 0,5 0 0 0 0,2 0 0 0 0,-1 0 0 0 0,-4 2 0 0 0,-6-1 0 0 0,-5 0 0 0 0,-4 2 0 0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5033 2607 16383 0 0,'0'2'0'0'0,"0"6"0"0"0,0 3 0 0 0,0 4 0 0 0,0 9 0 0 0,0 1 0 0 0,0 1 0 0 0,0 3 0 0 0,0 0 0 0 0,0-1 0 0 0,-2-5 0 0 0,0-3 0 0 0,0-1 0 0 0,-2-3 0 0 0,0-1 0 0 0,1-2 0 0 0,1-3 0 0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2800 16383 0 0,'2'-1'0'0'0,"2"-2"0"0"0,6-1 0 0 0,6-2 0 0 0,4 0 0 0 0,6-3 0 0 0,1 1 0 0 0,-1 1 0 0 0,-1 2 0 0 0,-5 1 0 0 0,-3 3 0 0 0,-3 0 0 0 0,1 1 0 0 0,0 0 0 0 0,0 0 0 0 0,-1 1 0 0 0,0-1 0 0 0,-4 0 0 0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11954 3069 16383 0 0,'-2'0'0'0'0,"-2"2"0"0"0,-3 4 0 0 0,-3 3 0 0 0,-2 0 0 0 0,-1 2 0 0 0,-2 3 0 0 0,0 3 0 0 0,0 3 0 0 0,0 1 0 0 0,0 1 0 0 0,3-1 0 0 0,1-3 0 0 0,1-3 0 0 0,2-2 0 0 0,3-2 0 0 0,3-4 0 0 0,5-6 0 0 0,5-4 0 0 0,3-2 0 0 0,-1-1 0 0 0,1-5 0 0 0,1 1 0 0 0,1 0 0 0 0,0-1 0 0 0,0 2 0 0 0,-1 3 0 0 0,-1 2 0 0 0,1 1 0 0 0,0 4 0 0 0,3 3 0 0 0,1 5 0 0 0,-1 1 0 0 0,-1 0 0 0 0,-1 0 0 0 0,-1 1 0 0 0,-3 0 0 0 0,-2 0 0 0 0,-3 0 0 0 0,-2 0 0 0 0,-5 0 0 0 0,-3 0 0 0 0,-6 0 0 0 0,-5 1 0 0 0,-3 2 0 0 0,-3 0 0 0 0,-1 2 0 0 0,1-2 0 0 0,1 0 0 0 0,2-4 0 0 0,3 0 0 0 0,4-3 0 0 0,1-3 0 0 0,2-1 0 0 0,2-3 0 0 0,0-2 0 0 0,3-3 0 0 0,-3-1 0 0 0,-1-3 0 0 0,0 1 0 0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11969 3084 16383 0 0,'0'-2'0'0'0,"1"-2"0"0"0,6-1 0 0 0,2-1 0 0 0,3-2 0 0 0,4 1 0 0 0,1 2 0 0 0,-1 1 0 0 0,-1 2 0 0 0,0 1 0 0 0,0 0 0 0 0,-1 1 0 0 0,1 0 0 0 0,0 1 0 0 0,-2 1 0 0 0,0 1 0 0 0,-1-1 0 0 0,-2 0 0 0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12493 3153 16383 0 0,'0'2'0'0'0,"0"4"0"0"0,0 3 0 0 0,0 5 0 0 0,0 5 0 0 0,0 4 0 0 0,0 1 0 0 0,0 2 0 0 0,0 0 0 0 0,0 4 0 0 0,-2 1 0 0 0,0-2 0 0 0,-2-4 0 0 0,-1-4 0 0 0,2-4 0 0 0,-2-4 0 0 0,1-6 0 0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12305 3356 16383 0 0,'1'0'0'0'0,"6"-1"0"0"0,11-5 0 0 0,7-2 0 0 0,4 0 0 0 0,3-1 0 0 0,4-2 0 0 0,-1 3 0 0 0,-5 1 0 0 0,-5 3 0 0 0,-6 1 0 0 0,-3 2 0 0 0,-2 1 0 0 0,2 0 0 0 0,-1 0 0 0 0,-1 1 0 0 0,0-1 0 0 0,3-1 0 0 0,-3-2 0 0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2:29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8122 3111 16383 0 0,'0'3'0'0'0,"-3"5"0"0"0,-5 4 0 0 0,-1 4 0 0 0,-2-2 0 0 0,8-2 0 0 0,7-4 0 0 0,6-3 0 0 0,6-2 0 0 0,2-2 0 0 0,3-1 0 0 0,0 0 0 0 0,0-1 0 0 0,0 0 0 0 0,0 4 0 0 0,0 5 0 0 0,-5 3 0 0 0,-3 5 0 0 0,-6 2 0 0 0,-2 1 0 0 0,-7-2 0 0 0,-2-1 0 0 0,-8 1 0 0 0,-5-3 0 0 0,-2-1 0 0 0,-3-2 0 0 0,1 0 0 0 0,-1-1 0 0 0,4 0 0 0 0,2-1 0 0 0,-1-2 0 0 0,1-3 0 0 0,-2-1 0 0 0,3-5 0 0 0,1-2 0 0 0,2-4 0 0 0,0 0 0 0 0,3-3 0 0 0,1-2 0 0 0,1 1 0 0 0,0 2 0 0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2:29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8105 3069 16383 0 0,'3'0'0'0'0,"5"0"0"0"0,4 0 0 0 0,4 0 0 0 0,2 0 0 0 0,1 0 0 0 0,1 0 0 0 0,1 0 0 0 0,0 0 0 0 0,-4 3 0 0 0,-1 2 0 0 0,0-1 0 0 0,0 3 0 0 0,2 0 0 0 0,0-1 0 0 0,1-2 0 0 0,0-1 0 0 0,-2-2 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4353 4296 16383 0 0,'1'0'0'0'0,"3"0"0"0"0,0 0 0 0 0,3 0 0 0 0,0 0 0 0 0,0 0 0 0 0,2 0 0 0 0,-1 0 0 0 0,0 0 0 0 0,0 0 0 0 0,0 0 0 0 0,0 0 0 0 0,0 0 0 0 0,-1 1 0 0 0,-1 1 0 0 0,0-1 0 0 0,0 1 0 0 0,1-1 0 0 0,1-1 0 0 0,-1 1 0 0 0,1-1 0 0 0,0 0 0 0 0,0 0 0 0 0,0 0 0 0 0,0 1 0 0 0,-1 1 0 0 0,1-1 0 0 0,0 1 0 0 0,0-1 0 0 0,0-1 0 0 0,1 1 0 0 0,1-1 0 0 0,-1 0 0 0 0,1 0 0 0 0,-2 0 0 0 0,1 0 0 0 0,-1-1 0 0 0,0 1 0 0 0,0 0 0 0 0,0 0 0 0 0,0 0 0 0 0,1 0 0 0 0,0 0 0 0 0,2 0 0 0 0,0 0 0 0 0,1 0 0 0 0,0 0 0 0 0,0 0 0 0 0,0 0 0 0 0,-2 0 0 0 0,0 0 0 0 0,-1 0 0 0 0,0 2 0 0 0,-1 0 0 0 0,0-1 0 0 0,0 1 0 0 0,-1-1 0 0 0,1-1 0 0 0,-2 2 0 0 0,0 0 0 0 0,0-1 0 0 0,1 1 0 0 0,-2 0 0 0 0,0 0 0 0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10196 5509 16383 0 0,'2'-3'0'0'0,"4"-3"0"0"0,4-3 0 0 0,2-1 0 0 0,2 2 0 0 0,2 2 0 0 0,-6 5 0 0 0,-6 5 0 0 0,-7 5 0 0 0,-5 3 0 0 0,-4 2 0 0 0,-3 0 0 0 0,-1-2 0 0 0,-1 2 0 0 0,0-3 0 0 0,3 0 0 0 0,1-2 0 0 0,5-3 0 0 0,13-2 0 0 0,12-4 0 0 0,13-6 0 0 0,10-1 0 0 0,2-2 0 0 0,-1 1 0 0 0,-5 1 0 0 0,-6 2 0 0 0,-5 4 0 0 0,-8 6 0 0 0,-5 4 0 0 0,-6 3 0 0 0,-4 3 0 0 0,-1 0 0 0 0,-2 2 0 0 0,-1-1 0 0 0,1 1 0 0 0,-3-1 0 0 0,-3-3 0 0 0,0 0 0 0 0,-2-4 0 0 0,-2 1 0 0 0,-2-3 0 0 0,2 1 0 0 0,0-1 0 0 0,-2-1 0 0 0,0-3 0 0 0,-1-1 0 0 0,0-1 0 0 0,-2-1 0 0 0,1 0 0 0 0,-1 0 0 0 0,3-3 0 0 0,1-1 0 0 0,-1 0 0 0 0,1-1 0 0 0,-2-1 0 0 0,-1 2 0 0 0,3 0 0 0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10205 5504 16383 0 0,'0'-3'0'0'0,"0"-3"0"0"0,0-3 0 0 0,2-4 0 0 0,2-1 0 0 0,2 1 0 0 0,0 1 0 0 0,2 2 0 0 0,2 2 0 0 0,2 4 0 0 0,2 1 0 0 0,1 2 0 0 0,0 1 0 0 0,1 0 0 0 0,0 1 0 0 0,0-1 0 0 0,0 1 0 0 0,0-1 0 0 0,-1-2 0 0 0,1-2 0 0 0,0 1 0 0 0,-3-2 0 0 0,-1-1 0 0 0,0 2 0 0 0,1-2 0 0 0,-2 0 0 0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14997 5802 16383 0 0,'0'-2'0'0'0,"0"-4"0"0"0,0-4 0 0 0,0-2 0 0 0,0 6 0 0 0,0 6 0 0 0,0 7 0 0 0,0 4 0 0 0,0 3 0 0 0,0 1 0 0 0,0 5 0 0 0,-3 0 0 0 0,0 0 0 0 0,-3-3 0 0 0,2-5 0 0 0,5-5 0 0 0,5-2 0 0 0,3-4 0 0 0,4-1 0 0 0,5 0 0 0 0,1-1 0 0 0,1 3 0 0 0,-1 3 0 0 0,-3 4 0 0 0,-3 3 0 0 0,1-1 0 0 0,-4 1 0 0 0,-2 1 0 0 0,-3 0 0 0 0,-5-1 0 0 0,-5 0 0 0 0,-5-3 0 0 0,-5 0 0 0 0,-4-1 0 0 0,-2-2 0 0 0,-2-3 0 0 0,1-1 0 0 0,2-1 0 0 0,1-1 0 0 0,1-3 0 0 0,2 0 0 0 0,3-1 0 0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15006 5743 16383 0 0,'3'0'0'0'0,"3"0"0"0"0,6 0 0 0 0,4 0 0 0 0,4 0 0 0 0,4 0 0 0 0,4 0 0 0 0,2 0 0 0 0,-2 0 0 0 0,-2 0 0 0 0,-4 0 0 0 0,-5 0 0 0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15844 5197 16383 0 0,'-3'0'0'0'0,"-3"2"0"0"0,-4 2 0 0 0,-2 2 0 0 0,1 3 0 0 0,1 2 0 0 0,1 3 0 0 0,2 1 0 0 0,-1 0 0 0 0,-2-2 0 0 0,-1 0 0 0 0,0 0 0 0 0,6-3 0 0 0,8-2 0 0 0,9-5 0 0 0,8-7 0 0 0,6-4 0 0 0,4-4 0 0 0,-1 0 0 0 0,-3 2 0 0 0,-2 3 0 0 0,-6 5 0 0 0,-4 9 0 0 0,-3 5 0 0 0,-4 3 0 0 0,-3 3 0 0 0,-3-1 0 0 0,-1 1 0 0 0,0-1 0 0 0,-4 0 0 0 0,-3-3 0 0 0,-3-4 0 0 0,-3-4 0 0 0,-1 0 0 0 0,-1-1 0 0 0,-2-2 0 0 0,1-1 0 0 0,0 0 0 0 0,0-2 0 0 0,0 0 0 0 0,0 0 0 0 0,0 0 0 0 0,1-1 0 0 0,-1 1 0 0 0,3 0 0 0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15818 5158 16383 0 0,'3'0'0'0'0,"3"0"0"0"0,1-3 0 0 0,2 0 0 0 0,2 0 0 0 0,1 0 0 0 0,2 1 0 0 0,1 1 0 0 0,4 0 0 0 0,0 1 0 0 0,0 0 0 0 0,3-3 0 0 0,-1 0 0 0 0,-1 0 0 0 0,-1 0 0 0 0,-1 1 0 0 0,-1 1 0 0 0,-1 1 0 0 0,-3-1 0 0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3373 6751 16383 0 0,'0'2'0'0'0,"0"5"0"0"0,-3 2 0 0 0,0 3 0 0 0,-1 2 0 0 0,4-1 0 0 0,7-3 0 0 0,8-3 0 0 0,6-3 0 0 0,5-2 0 0 0,3-2 0 0 0,0 0 0 0 0,-5 2 0 0 0,-5 1 0 0 0,-5 3 0 0 0,-2-1 0 0 0,-3 3 0 0 0,-4 2 0 0 0,-2 2 0 0 0,-1 2 0 0 0,-2 0 0 0 0,0 2 0 0 0,-1 0 0 0 0,0 0 0 0 0,-2 0 0 0 0,-3-3 0 0 0,-4-1 0 0 0,-3-2 0 0 0,-1-3 0 0 0,-1 0 0 0 0,-1-2 0 0 0,0-1 0 0 0,-1-1 0 0 0,1-1 0 0 0,0-2 0 0 0,1 0 0 0 0,-1 0 0 0 0,0-3 0 0 0,1-1 0 0 0,-1-2 0 0 0,1 0 0 0 0,2-2 0 0 0,1 0 0 0 0,-1 2 0 0 0,1 2 0 0 0,1-1 0 0 0,0 0 0 0 0,2-2 0 0 0,0 1 0 0 0,1-1 0 0 0,3 0 0 0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3345 6728 16383 0 0,'0'-3'0'0'0,"3"-1"0"0"0,0-2 0 0 0,3 0 0 0 0,1-2 0 0 0,0 1 0 0 0,4 1 0 0 0,1 2 0 0 0,1 1 0 0 0,2 2 0 0 0,1 0 0 0 0,-1 1 0 0 0,1 1 0 0 0,0-1 0 0 0,0 0 0 0 0,0 1 0 0 0,0-1 0 0 0,-1 0 0 0 0,1 0 0 0 0,-3 0 0 0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33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10962 4231 16383 0 0,'0'3'0'0'0,"0"5"0"0"0,0 8 0 0 0,0 6 0 0 0,0 4 0 0 0,0 1 0 0 0,0 3 0 0 0,-2-2 0 0 0,-2-5 0 0 0,1-3 0 0 0,0-2 0 0 0,1-2 0 0 0,1 0 0 0 0,0-1 0 0 0,1 0 0 0 0,0 0 0 0 0,0 0 0 0 0,0-3 0 0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33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11119 4264 16383 0 0,'-2'0'0'0'0,"-4"0"0"0"0,-1 2 0 0 0,1 5 0 0 0,-2-1 0 0 0,2 3 0 0 0,1 2 0 0 0,1 2 0 0 0,2 1 0 0 0,1 1 0 0 0,0 0 0 0 0,1 1 0 0 0,1 0 0 0 0,-1 0 0 0 0,0 0 0 0 0,1 0 0 0 0,-1-1 0 0 0,0 1 0 0 0,0 0 0 0 0,2-1 0 0 0,5-2 0 0 0,0-1 0 0 0,1-2 0 0 0,3-1 0 0 0,2-1 0 0 0,-2 0 0 0 0,1-1 0 0 0,0-2 0 0 0,1-2 0 0 0,1-1 0 0 0,1-1 0 0 0,3 0 0 0 0,1-2 0 0 0,0-2 0 0 0,-1 0 0 0 0,-3-4 0 0 0,-1 1 0 0 0,-4-2 0 0 0,0 0 0 0 0,-3 0 0 0 0,1-3 0 0 0,-1-1 0 0 0,-2-1 0 0 0,-1-2 0 0 0,-3 0 0 0 0,0-1 0 0 0,0 0 0 0 0,-2 0 0 0 0,1 0 0 0 0,0 1 0 0 0,-1-1 0 0 0,1 0 0 0 0,0 1 0 0 0,0-1 0 0 0,-3 3 0 0 0,0 1 0 0 0,-3 3 0 0 0,-1-1 0 0 0,0 3 0 0 0,-3-2 0 0 0,-3 2 0 0 0,2 0 0 0 0,0 0 0 0 0,-1-1 0 0 0,-1 0 0 0 0,-1 3 0 0 0,-1 1 0 0 0,0 2 0 0 0,-1 1 0 0 0,1 0 0 0 0,-1 2 0 0 0,0-1 0 0 0,3 0 0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4787 5794 16383 0 0,'3'0'0'0'0,"2"0"0"0"0,2 0 0 0 0,5 0 0 0 0,5 0 0 0 0,1 0 0 0 0,-1 0 0 0 0,-2 0 0 0 0,0 0 0 0 0,-3 0 0 0 0,0 0 0 0 0,-3 0 0 0 0,0 0 0 0 0,-1 0 0 0 0,0 0 0 0 0,0 0 0 0 0,-1 0 0 0 0,1 0 0 0 0,-1 0 0 0 0,1 0 0 0 0,0 0 0 0 0,0 0 0 0 0,0 0 0 0 0,0 0 0 0 0,-1 0 0 0 0,3 0 0 0 0,-1 0 0 0 0,1 0 0 0 0,-1 0 0 0 0,0 0 0 0 0,-1 0 0 0 0,1 0 0 0 0,-1 0 0 0 0,-1 0 0 0 0,1 0 0 0 0,0 0 0 0 0,0 0 0 0 0,0 0 0 0 0,-1 0 0 0 0,1 0 0 0 0,0 0 0 0 0,0 0 0 0 0,0 0 0 0 0,0 0 0 0 0,0 0 0 0 0,0 0 0 0 0,-1 0 0 0 0,1 0 0 0 0,0 0 0 0 0,0 0 0 0 0,0 0 0 0 0,0 0 0 0 0,0 0 0 0 0,-1 0 0 0 0,1 0 0 0 0,0 0 0 0 0,0 0 0 0 0,0 0 0 0 0,0 0 0 0 0,0 0 0 0 0,0 0 0 0 0,-2 0 0 0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13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14033 4960 16383 0 0,'3'-2'0'0'0,"3"-2"0"0"0,3 1 0 0 0,4 0 0 0 0,1 1 0 0 0,1 1 0 0 0,1 1 0 0 0,0-1 0 0 0,1 1 0 0 0,-1 0 0 0 0,0 1 0 0 0,0 1 0 0 0,-1 2 0 0 0,-2 2 0 0 0,-3 3 0 0 0,-4 2 0 0 0,-3 3 0 0 0,-2 1 0 0 0,-3-2 0 0 0,-7-1 0 0 0,-10 3 0 0 0,-7 2 0 0 0,-5 1 0 0 0,-1-3 0 0 0,1 1 0 0 0,3-2 0 0 0,5-3 0 0 0,2-2 0 0 0,3-1 0 0 0,5 0 0 0 0,4 1 0 0 0,3 3 0 0 0,4 0 0 0 0,3 0 0 0 0,6-1 0 0 0,6-1 0 0 0,3-3 0 0 0,3-3 0 0 0,-1-1 0 0 0,1-2 0 0 0,1-1 0 0 0,1 0 0 0 0,-2-1 0 0 0,3 1 0 0 0,-4-3 0 0 0,1-1 0 0 0,0-2 0 0 0,0-1 0 0 0,-2 2 0 0 0,0-2 0 0 0,-1 1 0 0 0,0 1 0 0 0,-1 2 0 0 0,1 1 0 0 0,-4 1 0 0 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13.8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14437 4973 16383 0 0,'-2'0'0'0'0,"-5"5"0"0"0,1 5 0 0 0,-3 6 0 0 0,1 5 0 0 0,1 4 0 0 0,3 1 0 0 0,1-1 0 0 0,1-3 0 0 0,2-2 0 0 0,3-2 0 0 0,3-1 0 0 0,1-1 0 0 0,0-1 0 0 0,0-2 0 0 0,3-2 0 0 0,1-1 0 0 0,2-4 0 0 0,2-2 0 0 0,0-2 0 0 0,1-1 0 0 0,0-1 0 0 0,0-1 0 0 0,0 1 0 0 0,2-1 0 0 0,-1-2 0 0 0,-2-3 0 0 0,0-4 0 0 0,0 0 0 0 0,-3 0 0 0 0,0 0 0 0 0,-3 0 0 0 0,-3 0 0 0 0,1 0 0 0 0,-2 0 0 0 0,0-1 0 0 0,-3-2 0 0 0,-3 0 0 0 0,-2-2 0 0 0,0 0 0 0 0,-2-1 0 0 0,-1 0 0 0 0,-2 3 0 0 0,-1 1 0 0 0,-1 0 0 0 0,3-1 0 0 0,-1 2 0 0 0,-1 0 0 0 0,-2 2 0 0 0,-2 2 0 0 0,-2 3 0 0 0,0 2 0 0 0,0 1 0 0 0,-1 1 0 0 0,0 0 0 0 0,3 1 0 0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13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7909 2789 16383 0 0,'0'3'0'0'0,"0"5"0"0"0,0 11 0 0 0,0 6 0 0 0,0 5 0 0 0,0 2 0 0 0,0 1 0 0 0,0 1 0 0 0,0-1 0 0 0,0-3 0 0 0,0-4 0 0 0,0-4 0 0 0,0-6 0 0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13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8036 2849 16383 0 0,'0'-2'0'0'0,"0"1"0"0"0,0 4 0 0 0,0 6 0 0 0,0 8 0 0 0,0 3 0 0 0,0 0 0 0 0,0 3 0 0 0,-2 0 0 0 0,-2-1 0 0 0,1-2 0 0 0,0-2 0 0 0,1-1 0 0 0,1-1 0 0 0,3-3 0 0 0,1-1 0 0 0,3-3 0 0 0,3-2 0 0 0,0-1 0 0 0,1 0 0 0 0,2-2 0 0 0,1-2 0 0 0,1 0 0 0 0,1-2 0 0 0,0-2 0 0 0,1-5 0 0 0,0-2 0 0 0,0-4 0 0 0,-3-1 0 0 0,-3-2 0 0 0,-4 0 0 0 0,-3 0 0 0 0,-1 0 0 0 0,-2-1 0 0 0,-1 1 0 0 0,1 1 0 0 0,-1-1 0 0 0,0 0 0 0 0,-2 3 0 0 0,0 1 0 0 0,-4 3 0 0 0,-2-1 0 0 0,-2 0 0 0 0,0-1 0 0 0,0 0 0 0 0,-1 3 0 0 0,1 0 0 0 0,0 2 0 0 0,3-2 0 0 0,-2 1 0 0 0,0 2 0 0 0,1 2 0 0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13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11745 3621 16383 0 0,'2'0'0'0'0,"7"0"0"0"0,7 0 0 0 0,3 0 0 0 0,1 0 0 0 0,0 0 0 0 0,-1 0 0 0 0,2 0 0 0 0,2 0 0 0 0,0 0 0 0 0,-1 0 0 0 0,-1 0 0 0 0,-3 0 0 0 0,-1 0 0 0 0,0 0 0 0 0,-2-2 0 0 0,1-2 0 0 0,-1 1 0 0 0,0 0 0 0 0,0 1 0 0 0,1 1 0 0 0,-1 0 0 0 0,1 1 0 0 0,-1 0 0 0 0,1-2 0 0 0,-1-2 0 0 0,1 1 0 0 0,-1 0 0 0 0,1 2 0 0 0,2-1 0 0 0,1 2 0 0 0,3 0 0 0 0,2-3 0 0 0,3-3 0 0 0,0-1 0 0 0,-3 1 0 0 0,-3 2 0 0 0,-1 1 0 0 0,-3 1 0 0 0,0 1 0 0 0,-2 1 0 0 0,0 0 0 0 0,3 0 0 0 0,1 0 0 0 0,-1 1 0 0 0,0-1 0 0 0,0 0 0 0 0,-2 0 0 0 0,0 0 0 0 0,0 0 0 0 0,0 0 0 0 0,-1 0 0 0 0,1 0 0 0 0,-1 0 0 0 0,3 0 0 0 0,1 0 0 0 0,0 0 0 0 0,-1 0 0 0 0,0 0 0 0 0,-1 0 0 0 0,-1 0 0 0 0,0 0 0 0 0,-3 0 0 0 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13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12084 2903 16383 0 0,'0'-3'0'0'0,"3"-1"0"0"0,3 1 0 0 0,6 0 0 0 0,6 1 0 0 0,6 1 0 0 0,1 3 0 0 0,-1 4 0 0 0,-2 4 0 0 0,-5 2 0 0 0,-2 2 0 0 0,-4 2 0 0 0,-1-3 0 0 0,-3 0 0 0 0,-2 0 0 0 0,-2 0 0 0 0,-4-1 0 0 0,-2-1 0 0 0,-5 1 0 0 0,-5 0 0 0 0,-5-1 0 0 0,-2-2 0 0 0,-3-4 0 0 0,-3 1 0 0 0,0-1 0 0 0,3 1 0 0 0,1 0 0 0 0,6 2 0 0 0,2-1 0 0 0,3 1 0 0 0,4 2 0 0 0,4 2 0 0 0,1 1 0 0 0,2 2 0 0 0,3 0 0 0 0,4 1 0 0 0,0 0 0 0 0,2-3 0 0 0,0-1 0 0 0,0-2 0 0 0,2-3 0 0 0,4-3 0 0 0,5-2 0 0 0,4-1 0 0 0,4-1 0 0 0,-1 0 0 0 0,1-1 0 0 0,0 0 0 0 0,-1-2 0 0 0,-3 0 0 0 0,-3-1 0 0 0,-2 1 0 0 0,-5 1 0 0 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13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11205 4427 16383 0 0,'0'3'0'0'0,"-3"5"0"0"0,-3 8 0 0 0,-1 6 0 0 0,-2 2 0 0 0,-2 1 0 0 0,4-2 0 0 0,8-8 0 0 0,9-10 0 0 0,8-8 0 0 0,4-3 0 0 0,4-1 0 0 0,-1 0 0 0 0,-1 3 0 0 0,-3 0 0 0 0,-4 5 0 0 0,-5 5 0 0 0,-3 3 0 0 0,-2 3 0 0 0,-2 3 0 0 0,-3 3 0 0 0,-1 2 0 0 0,-1 2 0 0 0,0 1 0 0 0,0-2 0 0 0,-1-1 0 0 0,1-2 0 0 0,-6-3 0 0 0,-4-2 0 0 0,-5-4 0 0 0,-4-2 0 0 0,0-3 0 0 0,-3 0 0 0 0,0 0 0 0 0,1-1 0 0 0,1 0 0 0 0,2-2 0 0 0,4-3 0 0 0,1-1 0 0 0,3-3 0 0 0,4-1 0 0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13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11199 4460 16383 0 0,'2'-3'0'0'0,"7"0"0"0"0,7-3 0 0 0,8-1 0 0 0,6 2 0 0 0,3 1 0 0 0,4-1 0 0 0,-2 0 0 0 0,-5 1 0 0 0,-3 1 0 0 0,-5 1 0 0 0,-3 1 0 0 0,-3 1 0 0 0,0 0 0 0 0,-4 0 0 0 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13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11619 4455 16383 0 0,'2'3'0'0'0,"2"5"0"0"0,-1 8 0 0 0,0 3 0 0 0,-1 4 0 0 0,-1 3 0 0 0,0 3 0 0 0,-1 1 0 0 0,0-1 0 0 0,-3-4 0 0 0,-1-2 0 0 0,1-4 0 0 0,0-1 0 0 0,1-2 0 0 0,1-3 0 0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13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11521 4556 16383 0 0,'5'0'0'0'0,"10"0"0"0"0,10 0 0 0 0,6 0 0 0 0,4-3 0 0 0,0 0 0 0 0,-2-3 0 0 0,-3 0 0 0 0,-2 0 0 0 0,-5 3 0 0 0,-2 0 0 0 0,-3 2 0 0 0,-5 0 0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4913 4339 16383 0 0,'0'-1'0'0'0,"1"-1"0"0"0,2 0 0 0 0,2 1 0 0 0,1 0 0 0 0,3 0 0 0 0,1 1 0 0 0,-1 0 0 0 0,2 0 0 0 0,0 0 0 0 0,0-1 0 0 0,-2-1 0 0 0,0 0 0 0 0,0 1 0 0 0,-1 0 0 0 0,0 1 0 0 0,0-1 0 0 0,0 1 0 0 0,-1 0 0 0 0,1 0 0 0 0,0 0 0 0 0,0 0 0 0 0,0 0 0 0 0,-1 0 0 0 0,1 0 0 0 0,0 0 0 0 0,0 0 0 0 0,0 0 0 0 0,0 2 0 0 0,1 0 0 0 0,1-1 0 0 0,-1 1 0 0 0,0-1 0 0 0,0-1 0 0 0,0 2 0 0 0,-1 0 0 0 0,0-1 0 0 0,0 1 0 0 0,0-1 0 0 0,-1-1 0 0 0,1 0 0 0 0,0 0 0 0 0,0 0 0 0 0,0 0 0 0 0,1 0 0 0 0,2 0 0 0 0,0 0 0 0 0,0 0 0 0 0,1 0 0 0 0,0 1 0 0 0,1 1 0 0 0,-2 0 0 0 0,-1-1 0 0 0,0 0 0 0 0,-2 0 0 0 0,1 1 0 0 0,-2-1 0 0 0,1 1 0 0 0,0-1 0 0 0,-1 0 0 0 0,1 0 0 0 0,0-1 0 0 0,0 0 0 0 0,0 0 0 0 0,-1 0 0 0 0,1 0 0 0 0,0 0 0 0 0,-1 1 0 0 0,-1 1 0 0 0,0 0 0 0 0,0-1 0 0 0,1 0 0 0 0,1 0 0 0 0,-1-1 0 0 0,1 0 0 0 0,0 0 0 0 0,0 0 0 0 0,0 0 0 0 0,0 0 0 0 0,0 0 0 0 0,-1 0 0 0 0,1 0 0 0 0,0 0 0 0 0,0 0 0 0 0,0 0 0 0 0,0 0 0 0 0,0 0 0 0 0,0 0 0 0 0,-1 0 0 0 0,1 0 0 0 0,-1 0 0 0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4143 3674 16383 0 0,'3'0'0'0'0,"3"0"0"0"0,3 0 0 0 0,4 0 0 0 0,1 0 0 0 0,4 0 0 0 0,1 0 0 0 0,4 3 0 0 0,2 0 0 0 0,0 1 0 0 0,-2 1 0 0 0,-2 0 0 0 0,-2 0 0 0 0,-2 1 0 0 0,0 0 0 0 0,-2-2 0 0 0,1-1 0 0 0,-1-1 0 0 0,0-1 0 0 0,0 0 0 0 0,1-1 0 0 0,-1 0 0 0 0,0-1 0 0 0,1 1 0 0 0,0 0 0 0 0,-1 0 0 0 0,1 0 0 0 0,-1 0 0 0 0,1 0 0 0 0,-1 0 0 0 0,1 0 0 0 0,2 0 0 0 0,4 0 0 0 0,0 0 0 0 0,0 0 0 0 0,-2 0 0 0 0,2 0 0 0 0,-2 0 0 0 0,0 0 0 0 0,1 0 0 0 0,0 0 0 0 0,2 0 0 0 0,-1 0 0 0 0,1 0 0 0 0,0 0 0 0 0,-2 0 0 0 0,-1 0 0 0 0,-2 0 0 0 0,-1 0 0 0 0,-1 0 0 0 0,-1 0 0 0 0,0 0 0 0 0,1 0 0 0 0,-1 0 0 0 0,0 0 0 0 0,1 0 0 0 0,-1 0 0 0 0,1 0 0 0 0,-1 0 0 0 0,-2-3 0 0 0,-1 0 0 0 0,0-1 0 0 0,1 1 0 0 0,-2-1 0 0 0,0-1 0 0 0,1 1 0 0 0,0-1 0 0 0,2-1 0 0 0,0 2 0 0 0,1 1 0 0 0,-2-2 0 0 0,-1 0 0 0 0,1-1 0 0 0,0 0 0 0 0,1 0 0 0 0,0 3 0 0 0,-1 0 0 0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4577 3015 16383 0 0,'0'-3'0'0'0,"3"-1"0"0"0,3 1 0 0 0,3 0 0 0 0,4 1 0 0 0,1 1 0 0 0,1 1 0 0 0,1-1 0 0 0,0 1 0 0 0,1 0 0 0 0,-1 1 0 0 0,-3 1 0 0 0,-3 5 0 0 0,-4 2 0 0 0,-3 4 0 0 0,-1 1 0 0 0,-5 4 0 0 0,-6 1 0 0 0,-5-2 0 0 0,-2-1 0 0 0,-1-2 0 0 0,2 1 0 0 0,3-1 0 0 0,7-2 0 0 0,10-3 0 0 0,6-3 0 0 0,4-3 0 0 0,2-2 0 0 0,1 0 0 0 0,0-2 0 0 0,0 1 0 0 0,-1-1 0 0 0,-1 1 0 0 0,0-1 0 0 0,0 1 0 0 0,-1 0 0 0 0,1 0 0 0 0,-1 0 0 0 0,1 0 0 0 0,-1 0 0 0 0,-2 0 0 0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8455 3649 16383 0 0,'2'0'0'0'0,"7"0"0"0"0,7 0 0 0 0,3 0 0 0 0,1 0 0 0 0,3 0 0 0 0,2 0 0 0 0,5 0 0 0 0,1 0 0 0 0,-1 0 0 0 0,3 0 0 0 0,-1 0 0 0 0,-1 0 0 0 0,-4 0 0 0 0,-2 0 0 0 0,-5 0 0 0 0,-1 0 0 0 0,-3 0 0 0 0,0 0 0 0 0,-4-2 0 0 0,0-2 0 0 0,2 1 0 0 0,2 0 0 0 0,3 1 0 0 0,1 1 0 0 0,0 0 0 0 0,0 1 0 0 0,-2 0 0 0 0,-4-3 0 0 0,-1 0 0 0 0,0 0 0 0 0,2 0 0 0 0,2-1 0 0 0,1-1 0 0 0,-1 1 0 0 0,0 1 0 0 0,0 1 0 0 0,-1 1 0 0 0,3 1 0 0 0,0 0 0 0 0,0 0 0 0 0,-1 0 0 0 0,-1 0 0 0 0,0 0 0 0 0,-1 0 0 0 0,0 1 0 0 0,0-1 0 0 0,-1 0 0 0 0,3 0 0 0 0,4 0 0 0 0,0 0 0 0 0,-1 0 0 0 0,0 0 0 0 0,0 0 0 0 0,0 0 0 0 0,-1 0 0 0 0,-2 0 0 0 0,0 0 0 0 0,-2 0 0 0 0,0 0 0 0 0,0 0 0 0 0,-4-3 0 0 0,0-1 0 0 0,0 1 0 0 0,1 0 0 0 0,0 1 0 0 0,1 1 0 0 0,1 1 0 0 0,1-1 0 0 0,-1 1 0 0 0,-2 0 0 0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8931 3016 16383 0 0,'2'0'0'0'0,"5"-3"0"0"0,2 0 0 0 0,3-3 0 0 0,2-1 0 0 0,2 2 0 0 0,0 1 0 0 0,0 4 0 0 0,0 5 0 0 0,-2 4 0 0 0,-2 0 0 0 0,-2 2 0 0 0,-3 1 0 0 0,-3 2 0 0 0,-2 0 0 0 0,-4 2 0 0 0,-4-3 0 0 0,-4-1 0 0 0,-3 0 0 0 0,1 1 0 0 0,0 1 0 0 0,-1-2 0 0 0,-1 0 0 0 0,5-3 0 0 0,7-2 0 0 0,5-3 0 0 0,9-2 0 0 0,7-1 0 0 0,3-1 0 0 0,2-3 0 0 0,1-1 0 0 0,-1 0 0 0 0,-3 1 0 0 0,-2 1 0 0 0,-1 1 0 0 0,-2-3 0 0 0,0 0 0 0 0,-1 1 0 0 0,-2 1 0 0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5757 4946 16383 0 0,'0'-2'0'0'0,"3"-2"0"0"0,3 1 0 0 0,3 0 0 0 0,4 1 0 0 0,1 1 0 0 0,1 0 0 0 0,1 4 0 0 0,0 0 0 0 0,-2 3 0 0 0,-2 4 0 0 0,-2 1 0 0 0,0 0 0 0 0,-2 0 0 0 0,-3 2 0 0 0,-1 0 0 0 0,-2 1 0 0 0,-4 1 0 0 0,-2 0 0 0 0,-2-2 0 0 0,-3-3 0 0 0,-3-4 0 0 0,1 0 0 0 0,-1 2 0 0 0,0-1 0 0 0,-2-1 0 0 0,0 1 0 0 0,-1-1 0 0 0,0-2 0 0 0,-1 2 0 0 0,1-1 0 0 0,2 2 0 0 0,0 0 0 0 0,4 1 0 0 0,5-1 0 0 0,6-1 0 0 0,5-3 0 0 0,7 0 0 0 0,4-2 0 0 0,1-3 0 0 0,3-2 0 0 0,0 1 0 0 0,-1-3 0 0 0,-1 0 0 0 0,-4-1 0 0 0,-3 0 0 0 0,0 1 0 0 0,0 2 0 0 0,1 2 0 0 0,0 0 0 0 0,0-1 0 0 0,-1 0 0 0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12039 4960 16383 0 0,'2'0'0'0'0,"4"0"0"0"0,1-2 0 0 0,2-2 0 0 0,2 1 0 0 0,1 0 0 0 0,2 1 0 0 0,2 1 0 0 0,-1 3 0 0 0,-2 4 0 0 0,0 1 0 0 0,-3 2 0 0 0,-3 2 0 0 0,-3 1 0 0 0,-2 3 0 0 0,-3-3 0 0 0,-6 0 0 0 0,0 1 0 0 0,-2-3 0 0 0,-3 1 0 0 0,-1-2 0 0 0,-1-3 0 0 0,-1 0 0 0 0,2 3 0 0 0,3 1 0 0 0,6 0 0 0 0,7-2 0 0 0,4-3 0 0 0,5-2 0 0 0,3-1 0 0 0,1-1 0 0 0,0-1 0 0 0,1-1 0 0 0,0 1 0 0 0,-1-1 0 0 0,-2 4 0 0 0,-2 0 0 0 0,0 0 0 0 0,1 0 0 0 0,1-1 0 0 0,0-1 0 0 0,1 0 0 0 0,-2-1 0 0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18282 4946 16383 0 0,'0'-2'0'0'0,"3"-2"0"0"0,3 1 0 0 0,4 0 0 0 0,2 1 0 0 0,2 1 0 0 0,1 1 0 0 0,1-1 0 0 0,3 4 0 0 0,1 1 0 0 0,-3 2 0 0 0,-5 3 0 0 0,-4 2 0 0 0,-3 3 0 0 0,-5-2 0 0 0,-6 0 0 0 0,-4 1 0 0 0,-3 0 0 0 0,-2-1 0 0 0,-1-1 0 0 0,-1 1 0 0 0,1-2 0 0 0,2 0 0 0 0,4 1 0 0 0,6-1 0 0 0,7-3 0 0 0,2 1 0 0 0,3-2 0 0 0,4-1 0 0 0,1-2 0 0 0,2-1 0 0 0,0-1 0 0 0,1-1 0 0 0,1 0 0 0 0,-1-1 0 0 0,-3-2 0 0 0,-1-1 0 0 0,1 1 0 0 0,0 0 0 0 0,1 1 0 0 0,0 1 0 0 0,1 0 0 0 0,0 1 0 0 0,-2-3 0 0 0,-4 0 0 0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2563 1182 16383 0 0,'3'-3'0'0'0,"3"0"0"0"0,4-3 0 0 0,2 0 0 0 0,2 0 0 0 0,1 3 0 0 0,1 0 0 0 0,1 7 0 0 0,-4 5 0 0 0,0 1 0 0 0,-3 2 0 0 0,-3 0 0 0 0,-3 3 0 0 0,-2 0 0 0 0,-1 0 0 0 0,-1 1 0 0 0,-3-3 0 0 0,-4-3 0 0 0,0-1 0 0 0,-5 0 0 0 0,-5 2 0 0 0,-3-1 0 0 0,0 0 0 0 0,0 2 0 0 0,1-2 0 0 0,2-3 0 0 0,2 1 0 0 0,8-2 0 0 0,10-1 0 0 0,6-2 0 0 0,8-1 0 0 0,6-1 0 0 0,2-1 0 0 0,-1 0 0 0 0,-2-1 0 0 0,-1 1 0 0 0,-3 0 0 0 0,-1 0 0 0 0,-1 0 0 0 0,0-3 0 0 0,-1-1 0 0 0,0 1 0 0 0,0-2 0 0 0,1-1 0 0 0,-1 2 0 0 0,-2-2 0 0 0,-4 0 0 0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4299 3782 16383 0 0,'0'-3'0'0'0,"0"-3"0"0"0,0-4 0 0 0,0-2 0 0 0,0-2 0 0 0,3 1 0 0 0,3 1 0 0 0,3-1 0 0 0,4 2 0 0 0,1 0 0 0 0,1 2 0 0 0,1 3 0 0 0,0 2 0 0 0,0 2 0 0 0,-2 4 0 0 0,-4 4 0 0 0,-4 4 0 0 0,-2 2 0 0 0,-3 3 0 0 0,-1 1 0 0 0,0 0 0 0 0,-4-2 0 0 0,-2-2 0 0 0,-5 1 0 0 0,-1 1 0 0 0,0-1 0 0 0,0-1 0 0 0,-1 0 0 0 0,0 0 0 0 0,-1-2 0 0 0,-1-3 0 0 0,-1 1 0 0 0,3 1 0 0 0,4 2 0 0 0,3 1 0 0 0,2 2 0 0 0,3 1 0 0 0,0 1 0 0 0,2-1 0 0 0,-1 1 0 0 0,4-3 0 0 0,0 0 0 0 0,2-3 0 0 0,3-4 0 0 0,3-1 0 0 0,1-3 0 0 0,0-4 0 0 0,-1-2 0 0 0,0 1 0 0 0,2-1 0 0 0,0-1 0 0 0,3 0 0 0 0,-1-2 0 0 0,0 0 0 0 0,-4 2 0 0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9295 4061 16383 0 0,'0'-2'0'0'0,"5"-4"0"0"0,7-7 0 0 0,5-5 0 0 0,4-6 0 0 0,1 2 0 0 0,0 4 0 0 0,-2 6 0 0 0,-1 4 0 0 0,-4 9 0 0 0,-4 7 0 0 0,-5 5 0 0 0,-2 6 0 0 0,-3 1 0 0 0,-1 1 0 0 0,-1-1 0 0 0,-2-4 0 0 0,-2-1 0 0 0,-4-2 0 0 0,-4 1 0 0 0,-5-3 0 0 0,1-1 0 0 0,1-1 0 0 0,-3 0 0 0 0,-1-2 0 0 0,4 2 0 0 0,4 0 0 0 0,7 3 0 0 0,7-2 0 0 0,8-2 0 0 0,5-2 0 0 0,3-3 0 0 0,1-1 0 0 0,0-1 0 0 0,-1-1 0 0 0,-1 2 0 0 0,0 1 0 0 0,-1 0 0 0 0,0-1 0 0 0,0 0 0 0 0,-1-4 0 0 0,-2-1 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4773 7226 16383 0 0,'1'0'0'0'0,"2"0"0"0"0,2 0 0 0 0,1 0 0 0 0,2 0 0 0 0,-1 0 0 0 0,1 0 0 0 0,1 0 0 0 0,-1 0 0 0 0,0 0 0 0 0,0 0 0 0 0,0 0 0 0 0,0 0 0 0 0,0 0 0 0 0,0 0 0 0 0,0 0 0 0 0,0 0 0 0 0,-1 0 0 0 0,1 0 0 0 0,-1-1 0 0 0,-1-1 0 0 0,0 0 0 0 0,1 1 0 0 0,-1 0 0 0 0,2 0 0 0 0,-1 1 0 0 0,1-1 0 0 0,0-1 0 0 0,0 0 0 0 0,0 1 0 0 0,0 0 0 0 0,0 1 0 0 0,0-1 0 0 0,-1 1 0 0 0,3 0 0 0 0,-1 0 0 0 0,1-1 0 0 0,-1-1 0 0 0,0 1 0 0 0,-1-2 0 0 0,1 0 0 0 0,-1 1 0 0 0,-1 0 0 0 0,1 1 0 0 0,0 1 0 0 0,0-1 0 0 0,1 1 0 0 0,1 0 0 0 0,-1 0 0 0 0,0 1 0 0 0,0-3 0 0 0,1 1 0 0 0,0-1 0 0 0,1-1 0 0 0,0 1 0 0 0,0-1 0 0 0,-2 2 0 0 0,0-1 0 0 0,0 2 0 0 0,-1 0 0 0 0,0-1 0 0 0,0 2 0 0 0,0-1 0 0 0,-1 0 0 0 0,1 0 0 0 0,0 0 0 0 0,0 0 0 0 0,-1 0 0 0 0,1 0 0 0 0,0 0 0 0 0,0 0 0 0 0,0 0 0 0 0,0 0 0 0 0,0 0 0 0 0,0 0 0 0 0,-1 0 0 0 0,1 0 0 0 0,0 0 0 0 0,0 0 0 0 0,0 0 0 0 0,0 1 0 0 0,0 1 0 0 0,-1 0 0 0 0,1-1 0 0 0,0 0 0 0 0,-1 1 0 0 0,-1 0 0 0 0,0 0 0 0 0,-1 1 0 0 0,0-1 0 0 0,1 1 0 0 0,0-2 0 0 0,1 0 0 0 0,-1 1 0 0 0,0 0 0 0 0,0 0 0 0 0,0-1 0 0 0,1 0 0 0 0,1 0 0 0 0,-1 0 0 0 0,1 1 0 0 0,0 0 0 0 0,-1-1 0 0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15356 2047 16383 0 0,'3'0'0'0'0,"3"0"0"0"0,4 0 0 0 0,2 0 0 0 0,2 0 0 0 0,1 0 0 0 0,1 0 0 0 0,1 0 0 0 0,-1 3 0 0 0,0 0 0 0 0,-3 3 0 0 0,-3 3 0 0 0,-6 3 0 0 0,-7 1 0 0 0,-5 2 0 0 0,-4 0 0 0 0,0 1 0 0 0,-1-2 0 0 0,0-2 0 0 0,1 1 0 0 0,1-2 0 0 0,-1-4 0 0 0,2 1 0 0 0,0-2 0 0 0,1 1 0 0 0,3 2 0 0 0,0 0 0 0 0,0 0 0 0 0,4-1 0 0 0,5-1 0 0 0,5-3 0 0 0,6-2 0 0 0,4-1 0 0 0,1 0 0 0 0,2-1 0 0 0,1-1 0 0 0,-1 1 0 0 0,-1-1 0 0 0,-2 1 0 0 0,-1 0 0 0 0,0-3 0 0 0,-2 0 0 0 0,1-1 0 0 0,-3-1 0 0 0,-4 0 0 0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15412 2917 16383 0 0,'3'0'0'0'0,"1"-3"0"0"0,2-1 0 0 0,2 1 0 0 0,4 0 0 0 0,1 1 0 0 0,2 1 0 0 0,1 1 0 0 0,0-1 0 0 0,-3 4 0 0 0,-3 3 0 0 0,-3 4 0 0 0,-4 2 0 0 0,-1 3 0 0 0,-2 0 0 0 0,0 1 0 0 0,-4-2 0 0 0,-2-4 0 0 0,-5-4 0 0 0,1 1 0 0 0,-1-2 0 0 0,2 1 0 0 0,-1 3 0 0 0,2 2 0 0 0,-1 1 0 0 0,-1 0 0 0 0,1 0 0 0 0,-1-3 0 0 0,2 1 0 0 0,1 1 0 0 0,6-2 0 0 0,5-2 0 0 0,4-2 0 0 0,7-2 0 0 0,3-2 0 0 0,1 0 0 0 0,0-2 0 0 0,-1 1 0 0 0,0 0 0 0 0,-1-1 0 0 0,-1 1 0 0 0,0 0 0 0 0,0-1 0 0 0,-3-1 0 0 0,-2-2 0 0 0,-1 1 0 0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0,'0'2'0'0'0,"0"4"0"0"0,0 5 0 0 0,0 6 0 0 0,-2 3 0 0 0,-2 7 0 0 0,-3 1 0 0 0,0-1 0 0 0,0-4 0 0 0,1-4 0 0 0,-1-6 0 0 0,1-5 0 0 0,4-8 0 0 0,5-4 0 0 0,4-5 0 0 0,5-1 0 0 0,2 0 0 0 0,1 2 0 0 0,-1 3 0 0 0,-1 2 0 0 0,0 3 0 0 0,0 5 0 0 0,1 6 0 0 0,-1 1 0 0 0,0 0 0 0 0,-3 0 0 0 0,-3-1 0 0 0,0-1 0 0 0,-3-1 0 0 0,0-1 0 0 0,-2 1 0 0 0,-1 1 0 0 0,-5-2 0 0 0,-5-2 0 0 0,-4 0 0 0 0,-2-1 0 0 0,-1-2 0 0 0,1-1 0 0 0,1-1 0 0 0,1 0 0 0 0,1-1 0 0 0,1-1 0 0 0,0 1 0 0 0,0 0 0 0 0,1 0 0 0 0,1 0 0 0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0,'2'0'0'0'0,"2"0"0"0"0,5 0 0 0 0,5 0 0 0 0,3 0 0 0 0,4 0 0 0 0,2 0 0 0 0,1 0 0 0 0,-1 0 0 0 0,-1 0 0 0 0,-3 0 0 0 0,-4 0 0 0 0,-1 0 0 0 0,-2 0 0 0 0,-1 0 0 0 0,0 0 0 0 0,-3 0 0 0 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5053 4245 16383 0 0,'2'0'0'0'0,"2"2"0"0"0,1 2 0 0 0,-1 4 0 0 0,-1 5 0 0 0,-1 4 0 0 0,0 0 0 0 0,-2 1 0 0 0,1 4 0 0 0,-2 1 0 0 0,-1 0 0 0 0,0-1 0 0 0,-1-2 0 0 0,1 1 0 0 0,1-3 0 0 0,0-1 0 0 0,1-3 0 0 0,-1-1 0 0 0,1-2 0 0 0,0 0 0 0 0,1-2 0 0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4436 16383 0 0,'0'-1'0'0'0,"2"-2"0"0"0,6 1 0 0 0,5 0 0 0 0,6 1 0 0 0,6 0 0 0 0,5 0 0 0 0,4 1 0 0 0,-1 0 0 0 0,-2 0 0 0 0,-5 0 0 0 0,-3 0 0 0 0,-3 1 0 0 0,-3-1 0 0 0,-4 0 0 0 0,-1 0 0 0 0,-3-2 0 0 0,-3-1 0 0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11386 4203 16383 0 0,'-2'0'0'0'0,"0"2"0"0"0,-2 4 0 0 0,-2 5 0 0 0,-2 4 0 0 0,-2 1 0 0 0,0 2 0 0 0,1 0 0 0 0,4-6 0 0 0,7-4 0 0 0,4-5 0 0 0,5-4 0 0 0,5-1 0 0 0,1-1 0 0 0,1 1 0 0 0,0 0 0 0 0,-3 3 0 0 0,-3 4 0 0 0,-3 6 0 0 0,-3 4 0 0 0,-3 1 0 0 0,-2 2 0 0 0,0 0 0 0 0,-2-2 0 0 0,1 1 0 0 0,-1-2 0 0 0,-1-2 0 0 0,-3-4 0 0 0,-2-4 0 0 0,-1-2 0 0 0,-2-2 0 0 0,-3 1 0 0 0,0 0 0 0 0,-1 0 0 0 0,1-1 0 0 0,0-2 0 0 0,2-3 0 0 0,-1-2 0 0 0,3-3 0 0 0,1 1 0 0 0,1 0 0 0 0,2-1 0 0 0,3 1 0 0 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11451 4144 16383 0 0,'0'-2'0'0'0,"1"0"0"0"0,4-1 0 0 0,3 2 0 0 0,5-1 0 0 0,3 3 0 0 0,4 1 0 0 0,0 0 0 0 0,2 0 0 0 0,1 0 0 0 0,-3-1 0 0 0,-2-1 0 0 0,-2 0 0 0 0,-4 0 0 0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11917 4217 16383 0 0,'0'2'0'0'0,"0"6"0"0"0,0 5 0 0 0,0 6 0 0 0,-2 8 0 0 0,0 2 0 0 0,-2 2 0 0 0,-1-1 0 0 0,2-2 0 0 0,-2-1 0 0 0,1-3 0 0 0,1-2 0 0 0,0-4 0 0 0,2-5 0 0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11829 4386 16383 0 0,'0'-2'0'0'0,"0"-2"0"0"0,3-1 0 0 0,6-1 0 0 0,2 0 0 0 0,6 0 0 0 0,0 0 0 0 0,1 2 0 0 0,-2 1 0 0 0,-1 1 0 0 0,-2 2 0 0 0,-1 1 0 0 0,-1 2 0 0 0,0 1 0 0 0,-1 1 0 0 0,-1-1 0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1665 3568 16383 0 0,'2'0'0'0'0,"1"0"0"0"0,2 0 0 0 0,1 0 0 0 0,1 0 0 0 0,1 0 0 0 0,0 0 0 0 0,0 0 0 0 0,0 0 0 0 0,0 0 0 0 0,0 0 0 0 0,0 0 0 0 0,0 0 0 0 0,0 0 0 0 0,0 0 0 0 0,0 0 0 0 0,0 0 0 0 0,0 0 0 0 0,-1 0 0 0 0,1 0 0 0 0,0 0 0 0 0,0 0 0 0 0,0 0 0 0 0,0 0 0 0 0,-2 1 0 0 0,0 1 0 0 0,2 0 0 0 0,2-1 0 0 0,3 0 0 0 0,3-1 0 0 0,2 1 0 0 0,1-1 0 0 0,-2 0 0 0 0,-3 0 0 0 0,-1 1 0 0 0,-3 1 0 0 0,-1-1 0 0 0,-1 1 0 0 0,0-1 0 0 0,-1-1 0 0 0,1 1 0 0 0,-1-1 0 0 0,2 0 0 0 0,0 0 0 0 0,1 0 0 0 0,-1 0 0 0 0,0 0 0 0 0,-1-1 0 0 0,1 1 0 0 0,-1 0 0 0 0,0 0 0 0 0,-1 0 0 0 0,1 0 0 0 0,0 0 0 0 0,0 0 0 0 0,0 0 0 0 0,-1 0 0 0 0,1 0 0 0 0,0 0 0 0 0,-1 2 0 0 0,-1 0 0 0 0,0-1 0 0 0,0 1 0 0 0,3-1 0 0 0,0-1 0 0 0,0 1 0 0 0,0-1 0 0 0,0 0 0 0 0,-1 0 0 0 0,1 0 0 0 0,0-1 0 0 0,1 1 0 0 0,-1 0 0 0 0,1 0 0 0 0,-2 0 0 0 0,1 2 0 0 0,-1-1 0 0 0,0 1 0 0 0,0-1 0 0 0,0 0 0 0 0,-1 0 0 0 0,1-1 0 0 0,0 1 0 0 0,0-1 0 0 0,1-1 0 0 0,1 1 0 0 0,-1 0 0 0 0,0 0 0 0 0,0 0 0 0 0,0 0 0 0 0,-1 0 0 0 0,0 0 0 0 0,1 0 0 0 0,1 0 0 0 0,-1 0 0 0 0,0 0 0 0 0,1 0 0 0 0,1 0 0 0 0,-1 0 0 0 0,-1 0 0 0 0,0 0 0 0 0,-1 0 0 0 0,0 0 0 0 0,0 0 0 0 0,0 0 0 0 0,0 0 0 0 0,0 0 0 0 0,-1 0 0 0 0,1 0 0 0 0,0 0 0 0 0,0 0 0 0 0,0 0 0 0 0,0 0 0 0 0,-1 0 0 0 0,1 0 0 0 0,0 0 0 0 0,0 0 0 0 0,0 0 0 0 0,0 0 0 0 0,0 0 0 0 0,-1 0 0 0 0,1 0 0 0 0,0 0 0 0 0,0 0 0 0 0,0 0 0 0 0,0 0 0 0 0,0 0 0 0 0,0 0 0 0 0,-1 0 0 0 0,1 0 0 0 0,0 0 0 0 0,0 0 0 0 0,0 0 0 0 0,0 0 0 0 0,0 0 0 0 0,0 0 0 0 0,-1 0 0 0 0,1 0 0 0 0,0 0 0 0 0,0 0 0 0 0,0 0 0 0 0,0 0 0 0 0,0 0 0 0 0,-1 0 0 0 0,1 0 0 0 0,0 0 0 0 0,0 0 0 0 0,0 0 0 0 0,0 0 0 0 0,0 0 0 0 0,0 0 0 0 0,1 0 0 0 0,0 0 0 0 0,2 0 0 0 0,0 0 0 0 0,0 0 0 0 0,-1 0 0 0 0,-1 0 0 0 0,-1 0 0 0 0,1 0 0 0 0,-1 0 0 0 0,-1 0 0 0 0,1 0 0 0 0,0 0 0 0 0,0 0 0 0 0,-1 0 0 0 0,1 0 0 0 0,0 0 0 0 0,0 0 0 0 0,0 0 0 0 0,0 0 0 0 0,0 0 0 0 0,-1 0 0 0 0,1 0 0 0 0,0 0 0 0 0,0 0 0 0 0,0 0 0 0 0,0 0 0 0 0,0 0 0 0 0,-1 0 0 0 0,1 0 0 0 0,0 0 0 0 0,0 0 0 0 0,1 0 0 0 0,1 0 0 0 0,0 0 0 0 0,-1 0 0 0 0,0 0 0 0 0,-1 0 0 0 0,0 0 0 0 0,0 0 0 0 0,0 0 0 0 0,-1 2 0 0 0,-1-1 0 0 0,0 1 0 0 0,0-1 0 0 0,0 2 0 0 0,-1-1 0 0 0,1 0 0 0 0,-1 0 0 0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4469 2593 16383 0 0,'0'2'0'0'0,"0"4"0"0"0,0 7 0 0 0,-4 6 0 0 0,-1 2 0 0 0,-1 3 0 0 0,-2 1 0 0 0,-3 4 0 0 0,-4 0 0 0 0,2 0 0 0 0,0-7 0 0 0,3-3 0 0 0,4-8 0 0 0,6-8 0 0 0,6-5 0 0 0,6-5 0 0 0,5-1 0 0 0,0-1 0 0 0,1 1 0 0 0,-4 0 0 0 0,-1 1 0 0 0,1 2 0 0 0,-2 2 0 0 0,0 2 0 0 0,-1 0 0 0 0,0 3 0 0 0,-2 2 0 0 0,-3 3 0 0 0,-2 2 0 0 0,-2 1 0 0 0,-1 3 0 0 0,-2 0 0 0 0,-6 1 0 0 0,-4-1 0 0 0,-5 0 0 0 0,-1-1 0 0 0,-1-1 0 0 0,-2 0 0 0 0,0 0 0 0 0,-1 0 0 0 0,-1-2 0 0 0,2-1 0 0 0,2-2 0 0 0,3-1 0 0 0,4-2 0 0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4479 2620 16383 0 0,'0'-2'0'0'0,"2"0"0"0"0,6-1 0 0 0,7 0 0 0 0,9-3 0 0 0,5 0 0 0 0,2 0 0 0 0,-1 0 0 0 0,-4 2 0 0 0,-6-1 0 0 0,-5 0 0 0 0,-4 2 0 0 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5033 2607 16383 0 0,'0'2'0'0'0,"0"6"0"0"0,0 3 0 0 0,0 4 0 0 0,0 9 0 0 0,0 1 0 0 0,0 1 0 0 0,0 3 0 0 0,0 0 0 0 0,0-1 0 0 0,-2-5 0 0 0,0-3 0 0 0,0-1 0 0 0,-2-3 0 0 0,0-1 0 0 0,1-2 0 0 0,1-3 0 0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2800 16383 0 0,'2'-1'0'0'0,"2"-2"0"0"0,6-1 0 0 0,6-2 0 0 0,4 0 0 0 0,6-3 0 0 0,1 1 0 0 0,-1 1 0 0 0,-1 2 0 0 0,-5 1 0 0 0,-3 3 0 0 0,-3 0 0 0 0,1 1 0 0 0,0 0 0 0 0,0 0 0 0 0,-1 1 0 0 0,0-1 0 0 0,-4 0 0 0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11954 3069 16383 0 0,'-2'0'0'0'0,"-2"2"0"0"0,-3 4 0 0 0,-3 3 0 0 0,-2 0 0 0 0,-1 2 0 0 0,-2 3 0 0 0,0 3 0 0 0,0 3 0 0 0,0 1 0 0 0,0 1 0 0 0,3-1 0 0 0,1-3 0 0 0,1-3 0 0 0,2-2 0 0 0,3-2 0 0 0,3-4 0 0 0,5-6 0 0 0,5-4 0 0 0,3-2 0 0 0,-1-1 0 0 0,1-5 0 0 0,1 1 0 0 0,1 0 0 0 0,0-1 0 0 0,0 2 0 0 0,-1 3 0 0 0,-1 2 0 0 0,1 1 0 0 0,0 4 0 0 0,3 3 0 0 0,1 5 0 0 0,-1 1 0 0 0,-1 0 0 0 0,-1 0 0 0 0,-1 1 0 0 0,-3 0 0 0 0,-2 0 0 0 0,-3 0 0 0 0,-2 0 0 0 0,-5 0 0 0 0,-3 0 0 0 0,-6 0 0 0 0,-5 1 0 0 0,-3 2 0 0 0,-3 0 0 0 0,-1 2 0 0 0,1-2 0 0 0,1 0 0 0 0,2-4 0 0 0,3 0 0 0 0,4-3 0 0 0,1-3 0 0 0,2-1 0 0 0,2-3 0 0 0,0-2 0 0 0,3-3 0 0 0,-3-1 0 0 0,-1-3 0 0 0,0 1 0 0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11969 3084 16383 0 0,'0'-2'0'0'0,"1"-2"0"0"0,6-1 0 0 0,2-1 0 0 0,3-2 0 0 0,4 1 0 0 0,1 2 0 0 0,-1 1 0 0 0,-1 2 0 0 0,0 1 0 0 0,0 0 0 0 0,-1 1 0 0 0,1 0 0 0 0,0 1 0 0 0,-2 1 0 0 0,0 1 0 0 0,-1-1 0 0 0,-2 0 0 0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12493 3153 16383 0 0,'0'2'0'0'0,"0"4"0"0"0,0 3 0 0 0,0 5 0 0 0,0 5 0 0 0,0 4 0 0 0,0 1 0 0 0,0 2 0 0 0,0 0 0 0 0,0 4 0 0 0,-2 1 0 0 0,0-2 0 0 0,-2-4 0 0 0,-1-4 0 0 0,2-4 0 0 0,-2-4 0 0 0,1-6 0 0 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12305 3356 16383 0 0,'1'0'0'0'0,"6"-1"0"0"0,11-5 0 0 0,7-2 0 0 0,4 0 0 0 0,3-1 0 0 0,4-2 0 0 0,-1 3 0 0 0,-5 1 0 0 0,-5 3 0 0 0,-6 1 0 0 0,-3 2 0 0 0,-2 1 0 0 0,2 0 0 0 0,-1 0 0 0 0,-1 1 0 0 0,0-1 0 0 0,3-1 0 0 0,-3-2 0 0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2:29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8122 3111 16383 0 0,'0'3'0'0'0,"-3"5"0"0"0,-5 4 0 0 0,-1 4 0 0 0,-2-2 0 0 0,8-2 0 0 0,7-4 0 0 0,6-3 0 0 0,6-2 0 0 0,2-2 0 0 0,3-1 0 0 0,0 0 0 0 0,0-1 0 0 0,0 0 0 0 0,0 4 0 0 0,0 5 0 0 0,-5 3 0 0 0,-3 5 0 0 0,-6 2 0 0 0,-2 1 0 0 0,-7-2 0 0 0,-2-1 0 0 0,-8 1 0 0 0,-5-3 0 0 0,-2-1 0 0 0,-3-2 0 0 0,1 0 0 0 0,-1-1 0 0 0,4 0 0 0 0,2-1 0 0 0,-1-2 0 0 0,1-3 0 0 0,-2-1 0 0 0,3-5 0 0 0,1-2 0 0 0,2-4 0 0 0,0 0 0 0 0,3-3 0 0 0,1-2 0 0 0,1 1 0 0 0,0 2 0 0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2:29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8105 3069 16383 0 0,'3'0'0'0'0,"5"0"0"0"0,4 0 0 0 0,4 0 0 0 0,2 0 0 0 0,1 0 0 0 0,1 0 0 0 0,1 0 0 0 0,0 0 0 0 0,-4 3 0 0 0,-1 2 0 0 0,0-1 0 0 0,0 3 0 0 0,2 0 0 0 0,0-1 0 0 0,1-2 0 0 0,0-1 0 0 0,-2-2 0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1932 6454 16383 0 0,'1'0'0'0'0,"2"0"0"0"0,3 0 0 0 0,4 0 0 0 0,3 0 0 0 0,3 0 0 0 0,0 0 0 0 0,3-2 0 0 0,0 0 0 0 0,0 1 0 0 0,-3-2 0 0 0,-1 0 0 0 0,-4 1 0 0 0,-5 0 0 0 0,-8 1 0 0 0,-6 2 0 0 0,-5 2 0 0 0,-2 0 0 0 0,-5 2 0 0 0,0-1 0 0 0,-1 1 0 0 0,1-1 0 0 0,3-1 0 0 0,2-1 0 0 0,3-1 0 0 0,2 1 0 0 0,2 0 0 0 0,0 0 0 0 0,1-1 0 0 0,-1 0 0 0 0,2 1 0 0 0,1 0 0 0 0,-1-1 0 0 0,-1 1 0 0 0,1-1 0 0 0,-2-1 0 0 0,1 0 0 0 0,-1 0 0 0 0,0 0 0 0 0,0 0 0 0 0,0 0 0 0 0,0 0 0 0 0,3 0 0 0 0,3 0 0 0 0,5 0 0 0 0,8-1 0 0 0,2-1 0 0 0,5 0 0 0 0,2-1 0 0 0,1 1 0 0 0,-2-1 0 0 0,-2 2 0 0 0,-1 0 0 0 0,-1 0 0 0 0,0 1 0 0 0,0 0 0 0 0,0 0 0 0 0,2 0 0 0 0,0 0 0 0 0,0 0 0 0 0,0 0 0 0 0,0 0 0 0 0,-1 0 0 0 0,-1 0 0 0 0,-1 0 0 0 0,-1 0 0 0 0,-2 0 0 0 0,0 0 0 0 0,0 0 0 0 0,0-1 0 0 0,2-1 0 0 0,-1 0 0 0 0,-1 1 0 0 0,1 0 0 0 0,-1 1 0 0 0,-1-1 0 0 0,0 1 0 0 0,0 0 0 0 0,0 0 0 0 0,0 0 0 0 0,-1 0 0 0 0,-1-1 0 0 0,2-1 0 0 0,0 1 0 0 0,0-1 0 0 0,-1 1 0 0 0,-1 1 0 0 0,1-1 0 0 0,-1 1 0 0 0,0 0 0 0 0,0 0 0 0 0,1 0 0 0 0,0 0 0 0 0,1 0 0 0 0,-1 1 0 0 0,0-1 0 0 0,-1 0 0 0 0,0 0 0 0 0,0 0 0 0 0,0 0 0 0 0,0 0 0 0 0,0-2 0 0 0,0 0 0 0 0,0 1 0 0 0,-1-1 0 0 0,1 1 0 0 0,0 1 0 0 0,0-1 0 0 0,0 1 0 0 0,0 0 0 0 0,1 0 0 0 0,1 0 0 0 0,-1 1 0 0 0,0-1 0 0 0,0 0 0 0 0,0 0 0 0 0,-1 0 0 0 0,0 0 0 0 0,0 1 0 0 0,0 1 0 0 0,-1-1 0 0 0,1 1 0 0 0,0-1 0 0 0,0-1 0 0 0,0 1 0 0 0,-1-1 0 0 0,1 0 0 0 0,0 0 0 0 0,0 0 0 0 0,0 0 0 0 0,0 0 0 0 0,0 0 0 0 0,0 0 0 0 0,-1 0 0 0 0,1 0 0 0 0,0 0 0 0 0,0 0 0 0 0,0 0 0 0 0,0 0 0 0 0,0 0 0 0 0,-1 0 0 0 0,1 0 0 0 0,0 0 0 0 0,1 0 0 0 0,1 0 0 0 0,0 0 0 0 0,-1 0 0 0 0,0 0 0 0 0,-1 0 0 0 0,0 0 0 0 0,0 0 0 0 0,0 0 0 0 0,1 0 0 0 0,1 0 0 0 0,-1 0 0 0 0,1 0 0 0 0,-2 0 0 0 0,1 0 0 0 0,-1 0 0 0 0,0 0 0 0 0,1 0 0 0 0,1 0 0 0 0,-1 0 0 0 0,2 1 0 0 0,-1 1 0 0 0,1-1 0 0 0,-2 1 0 0 0,1-1 0 0 0,1-1 0 0 0,0 2 0 0 0,1 0 0 0 0,0 1 0 0 0,0 0 0 0 0,-2 1 0 0 0,1 0 0 0 0,1-1 0 0 0,0 0 0 0 0,-1 0 0 0 0,-1-1 0 0 0,-1 0 0 0 0,0 0 0 0 0,-1 1 0 0 0,0-2 0 0 0,-1 1 0 0 0,1-1 0 0 0,0-1 0 0 0,-1 0 0 0 0,1 0 0 0 0,0 0 0 0 0,0 0 0 0 0,0 0 0 0 0,0 0 0 0 0,-1 0 0 0 0,1 0 0 0 0,0 0 0 0 0,0 0 0 0 0,0 0 0 0 0,0 0 0 0 0,0 0 0 0 0,0 0 0 0 0,-1 0 0 0 0,1 0 0 0 0,0 0 0 0 0,0 0 0 0 0,0 0 0 0 0,-2 0 0 0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10196 5509 16383 0 0,'2'-3'0'0'0,"4"-3"0"0"0,4-3 0 0 0,2-1 0 0 0,2 2 0 0 0,2 2 0 0 0,-6 5 0 0 0,-6 5 0 0 0,-7 5 0 0 0,-5 3 0 0 0,-4 2 0 0 0,-3 0 0 0 0,-1-2 0 0 0,-1 2 0 0 0,0-3 0 0 0,3 0 0 0 0,1-2 0 0 0,5-3 0 0 0,13-2 0 0 0,12-4 0 0 0,13-6 0 0 0,10-1 0 0 0,2-2 0 0 0,-1 1 0 0 0,-5 1 0 0 0,-6 2 0 0 0,-5 4 0 0 0,-8 6 0 0 0,-5 4 0 0 0,-6 3 0 0 0,-4 3 0 0 0,-1 0 0 0 0,-2 2 0 0 0,-1-1 0 0 0,1 1 0 0 0,-3-1 0 0 0,-3-3 0 0 0,0 0 0 0 0,-2-4 0 0 0,-2 1 0 0 0,-2-3 0 0 0,2 1 0 0 0,0-1 0 0 0,-2-1 0 0 0,0-3 0 0 0,-1-1 0 0 0,0-1 0 0 0,-2-1 0 0 0,1 0 0 0 0,-1 0 0 0 0,3-3 0 0 0,1-1 0 0 0,-1 0 0 0 0,1-1 0 0 0,-2-1 0 0 0,-1 2 0 0 0,3 0 0 0 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10205 5504 16383 0 0,'0'-3'0'0'0,"0"-3"0"0"0,0-3 0 0 0,2-4 0 0 0,2-1 0 0 0,2 1 0 0 0,0 1 0 0 0,2 2 0 0 0,2 2 0 0 0,2 4 0 0 0,2 1 0 0 0,1 2 0 0 0,0 1 0 0 0,1 0 0 0 0,0 1 0 0 0,0-1 0 0 0,0 1 0 0 0,0-1 0 0 0,-1-2 0 0 0,1-2 0 0 0,0 1 0 0 0,-3-2 0 0 0,-1-1 0 0 0,0 2 0 0 0,1-2 0 0 0,-2 0 0 0 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14997 5802 16383 0 0,'0'-2'0'0'0,"0"-4"0"0"0,0-4 0 0 0,0-2 0 0 0,0 6 0 0 0,0 6 0 0 0,0 7 0 0 0,0 4 0 0 0,0 3 0 0 0,0 1 0 0 0,0 5 0 0 0,-3 0 0 0 0,0 0 0 0 0,-3-3 0 0 0,2-5 0 0 0,5-5 0 0 0,5-2 0 0 0,3-4 0 0 0,4-1 0 0 0,5 0 0 0 0,1-1 0 0 0,1 3 0 0 0,-1 3 0 0 0,-3 4 0 0 0,-3 3 0 0 0,1-1 0 0 0,-4 1 0 0 0,-2 1 0 0 0,-3 0 0 0 0,-5-1 0 0 0,-5 0 0 0 0,-5-3 0 0 0,-5 0 0 0 0,-4-1 0 0 0,-2-2 0 0 0,-2-3 0 0 0,1-1 0 0 0,2-1 0 0 0,1-1 0 0 0,1-3 0 0 0,2 0 0 0 0,3-1 0 0 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15006 5743 16383 0 0,'3'0'0'0'0,"3"0"0"0"0,6 0 0 0 0,4 0 0 0 0,4 0 0 0 0,4 0 0 0 0,4 0 0 0 0,2 0 0 0 0,-2 0 0 0 0,-2 0 0 0 0,-4 0 0 0 0,-5 0 0 0 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15844 5197 16383 0 0,'-3'0'0'0'0,"-3"2"0"0"0,-4 2 0 0 0,-2 2 0 0 0,1 3 0 0 0,1 2 0 0 0,1 3 0 0 0,2 1 0 0 0,-1 0 0 0 0,-2-2 0 0 0,-1 0 0 0 0,0 0 0 0 0,6-3 0 0 0,8-2 0 0 0,9-5 0 0 0,8-7 0 0 0,6-4 0 0 0,4-4 0 0 0,-1 0 0 0 0,-3 2 0 0 0,-2 3 0 0 0,-6 5 0 0 0,-4 9 0 0 0,-3 5 0 0 0,-4 3 0 0 0,-3 3 0 0 0,-3-1 0 0 0,-1 1 0 0 0,0-1 0 0 0,-4 0 0 0 0,-3-3 0 0 0,-3-4 0 0 0,-3-4 0 0 0,-1 0 0 0 0,-1-1 0 0 0,-2-2 0 0 0,1-1 0 0 0,0 0 0 0 0,0-2 0 0 0,0 0 0 0 0,0 0 0 0 0,0 0 0 0 0,1-1 0 0 0,-1 1 0 0 0,3 0 0 0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15818 5158 16383 0 0,'3'0'0'0'0,"3"0"0"0"0,1-3 0 0 0,2 0 0 0 0,2 0 0 0 0,1 0 0 0 0,2 1 0 0 0,1 1 0 0 0,4 0 0 0 0,0 1 0 0 0,0 0 0 0 0,3-3 0 0 0,-1 0 0 0 0,-1 0 0 0 0,-1 0 0 0 0,-1 1 0 0 0,-1 1 0 0 0,-1 1 0 0 0,-3-1 0 0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3373 6751 16383 0 0,'0'2'0'0'0,"0"5"0"0"0,-3 2 0 0 0,0 3 0 0 0,-1 2 0 0 0,4-1 0 0 0,7-3 0 0 0,8-3 0 0 0,6-3 0 0 0,5-2 0 0 0,3-2 0 0 0,0 0 0 0 0,-5 2 0 0 0,-5 1 0 0 0,-5 3 0 0 0,-2-1 0 0 0,-3 3 0 0 0,-4 2 0 0 0,-2 2 0 0 0,-1 2 0 0 0,-2 0 0 0 0,0 2 0 0 0,-1 0 0 0 0,0 0 0 0 0,-2 0 0 0 0,-3-3 0 0 0,-4-1 0 0 0,-3-2 0 0 0,-1-3 0 0 0,-1 0 0 0 0,-1-2 0 0 0,0-1 0 0 0,-1-1 0 0 0,1-1 0 0 0,0-2 0 0 0,1 0 0 0 0,-1 0 0 0 0,0-3 0 0 0,1-1 0 0 0,-1-2 0 0 0,1 0 0 0 0,2-2 0 0 0,1 0 0 0 0,-1 2 0 0 0,1 2 0 0 0,1-1 0 0 0,0 0 0 0 0,2-2 0 0 0,0 1 0 0 0,1-1 0 0 0,3 0 0 0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3345 6728 16383 0 0,'0'-3'0'0'0,"3"-1"0"0"0,0-2 0 0 0,3 0 0 0 0,1-2 0 0 0,0 1 0 0 0,4 1 0 0 0,1 2 0 0 0,1 1 0 0 0,2 2 0 0 0,1 0 0 0 0,-1 1 0 0 0,1 1 0 0 0,0-1 0 0 0,0 0 0 0 0,0 1 0 0 0,0-1 0 0 0,-1 0 0 0 0,1 0 0 0 0,-3 0 0 0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33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10962 4231 16383 0 0,'0'3'0'0'0,"0"5"0"0"0,0 8 0 0 0,0 6 0 0 0,0 4 0 0 0,0 1 0 0 0,0 3 0 0 0,-2-2 0 0 0,-2-5 0 0 0,1-3 0 0 0,0-2 0 0 0,1-2 0 0 0,1 0 0 0 0,0-1 0 0 0,1 0 0 0 0,0 0 0 0 0,0 0 0 0 0,0-3 0 0 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33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11119 4264 16383 0 0,'-2'0'0'0'0,"-4"0"0"0"0,-1 2 0 0 0,1 5 0 0 0,-2-1 0 0 0,2 3 0 0 0,1 2 0 0 0,1 2 0 0 0,2 1 0 0 0,1 1 0 0 0,0 0 0 0 0,1 1 0 0 0,1 0 0 0 0,-1 0 0 0 0,0 0 0 0 0,1 0 0 0 0,-1-1 0 0 0,0 1 0 0 0,0 0 0 0 0,2-1 0 0 0,5-2 0 0 0,0-1 0 0 0,1-2 0 0 0,3-1 0 0 0,2-1 0 0 0,-2 0 0 0 0,1-1 0 0 0,0-2 0 0 0,1-2 0 0 0,1-1 0 0 0,1-1 0 0 0,3 0 0 0 0,1-2 0 0 0,0-2 0 0 0,-1 0 0 0 0,-3-4 0 0 0,-1 1 0 0 0,-4-2 0 0 0,0 0 0 0 0,-3 0 0 0 0,1-3 0 0 0,-1-1 0 0 0,-2-1 0 0 0,-1-2 0 0 0,-3 0 0 0 0,0-1 0 0 0,0 0 0 0 0,-2 0 0 0 0,1 0 0 0 0,0 1 0 0 0,-1-1 0 0 0,1 0 0 0 0,0 1 0 0 0,0-1 0 0 0,-3 3 0 0 0,0 1 0 0 0,-3 3 0 0 0,-1-1 0 0 0,0 3 0 0 0,-3-2 0 0 0,-3 2 0 0 0,2 0 0 0 0,0 0 0 0 0,-1-1 0 0 0,-1 0 0 0 0,-1 3 0 0 0,-1 1 0 0 0,0 2 0 0 0,-1 1 0 0 0,1 0 0 0 0,-1 2 0 0 0,0-1 0 0 0,3 0 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5:38.6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16070 5976 16383 0 0,'0'3'0'0'0,"4"2"0"0"0,1 3 0 0 0,3 4 0 0 0,4 1 0 0 0,8-3 0 0 0,3-3 0 0 0,2-3 0 0 0,0-1 0 0 0,0-2 0 0 0,-2-1 0 0 0,0 0 0 0 0,0-1 0 0 0,-2 1 0 0 0,1-1 0 0 0,-1 1 0 0 0,0 0 0 0 0,1 0 0 0 0,-1 0 0 0 0,0 0 0 0 0,0 0 0 0 0,1 0 0 0 0,-1 0 0 0 0,1 0 0 0 0,-1 0 0 0 0,0 0 0 0 0,1 0 0 0 0,3 0 0 0 0,1 0 0 0 0,0 0 0 0 0,-1 0 0 0 0,-1 0 0 0 0,-1 0 0 0 0,-1 0 0 0 0,0 0 0 0 0,-1 0 0 0 0,1 0 0 0 0,-1 0 0 0 0,0 0 0 0 0,0 0 0 0 0,1 0 0 0 0,-1 0 0 0 0,0 0 0 0 0,-3 3 0 0 0,-2 2 0 0 0,-2 0 0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1063 4562 16383 0 0,'2'0'0'0'0,"2"0"0"0"0,4 0 0 0 0,2 0 0 0 0,1 0 0 0 0,2 0 0 0 0,1 0 0 0 0,-2 0 0 0 0,0 0 0 0 0,0 0 0 0 0,-2 0 0 0 0,0 0 0 0 0,-1 0 0 0 0,-1 0 0 0 0,0 0 0 0 0,0 1 0 0 0,0 1 0 0 0,-1-1 0 0 0,1 1 0 0 0,0-1 0 0 0,0-1 0 0 0,-1 1 0 0 0,1-1 0 0 0,0 0 0 0 0,0 0 0 0 0,0 0 0 0 0,0 0 0 0 0,0 0 0 0 0,0 0 0 0 0,1 0 0 0 0,0-1 0 0 0,2 1 0 0 0,2 0 0 0 0,0 0 0 0 0,1 0 0 0 0,-2 0 0 0 0,-1 0 0 0 0,-1 0 0 0 0,-2 0 0 0 0,1 1 0 0 0,0-1 0 0 0,2 0 0 0 0,0 0 0 0 0,1 0 0 0 0,0 0 0 0 0,-1 0 0 0 0,-1 0 0 0 0,-1 0 0 0 0,0 0 0 0 0,-1 0 0 0 0,0 0 0 0 0,-1 0 0 0 0,1 0 0 0 0,0 0 0 0 0,1 0 0 0 0,0 0 0 0 0,2 0 0 0 0,0 0 0 0 0,0 0 0 0 0,-2 0 0 0 0,1 0 0 0 0,-2 0 0 0 0,0 0 0 0 0,0 0 0 0 0,0 0 0 0 0,0 0 0 0 0,0 0 0 0 0,-1 0 0 0 0,1 0 0 0 0,-1 1 0 0 0,-1 1 0 0 0,0-1 0 0 0,0 1 0 0 0,1-1 0 0 0,1-1 0 0 0,-1 1 0 0 0,-1 0 0 0 0,1 1 0 0 0,-1-1 0 0 0,0 1 0 0 0,1-1 0 0 0,1-1 0 0 0,1 0 0 0 0,0 1 0 0 0,1-1 0 0 0,-1 0 0 0 0,0-1 0 0 0,0 1 0 0 0,-1 0 0 0 0,0 0 0 0 0,1 0 0 0 0,1 0 0 0 0,-1 0 0 0 0,0 0 0 0 0,0 0 0 0 0,-1 0 0 0 0,1 0 0 0 0,-1 0 0 0 0,-1 0 0 0 0,1 0 0 0 0,0 0 0 0 0,0 0 0 0 0,0 0 0 0 0,0 0 0 0 0,-1 0 0 0 0,3 0 0 0 0,-1 0 0 0 0,1 0 0 0 0,-1 0 0 0 0,1 0 0 0 0,0 0 0 0 0,0 0 0 0 0,0 0 0 0 0,-1 0 0 0 0,-1 0 0 0 0,0 0 0 0 0,0 0 0 0 0,0 0 0 0 0,0 0 0 0 0,-1 0 0 0 0,1 0 0 0 0,0 0 0 0 0,0 0 0 0 0,0 0 0 0 0,-1 0 0 0 0,1 0 0 0 0,0 0 0 0 0,0 0 0 0 0,0 0 0 0 0,-2 0 0 0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55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14033 4960 16383 0 0,'3'-2'0'0'0,"3"-2"0"0"0,3 1 0 0 0,4 0 0 0 0,1 1 0 0 0,1 1 0 0 0,1 1 0 0 0,0-1 0 0 0,1 1 0 0 0,-1 0 0 0 0,0 1 0 0 0,0 1 0 0 0,-1 2 0 0 0,-2 2 0 0 0,-3 3 0 0 0,-4 2 0 0 0,-3 3 0 0 0,-2 1 0 0 0,-3-2 0 0 0,-7-1 0 0 0,-10 3 0 0 0,-7 2 0 0 0,-5 1 0 0 0,-1-3 0 0 0,1 1 0 0 0,3-2 0 0 0,5-3 0 0 0,2-2 0 0 0,3-1 0 0 0,5 0 0 0 0,4 1 0 0 0,3 3 0 0 0,4 0 0 0 0,3 0 0 0 0,6-1 0 0 0,6-1 0 0 0,3-3 0 0 0,3-3 0 0 0,-1-1 0 0 0,1-2 0 0 0,1-1 0 0 0,1 0 0 0 0,-2-1 0 0 0,3 1 0 0 0,-4-3 0 0 0,1-1 0 0 0,0-2 0 0 0,0-1 0 0 0,-2 2 0 0 0,0-2 0 0 0,-1 1 0 0 0,0 1 0 0 0,-1 2 0 0 0,1 1 0 0 0,-4 1 0 0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55.4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14437 4973 16383 0 0,'-2'0'0'0'0,"-5"5"0"0"0,1 5 0 0 0,-3 6 0 0 0,1 5 0 0 0,1 4 0 0 0,3 1 0 0 0,1-1 0 0 0,1-3 0 0 0,2-2 0 0 0,3-2 0 0 0,3-1 0 0 0,1-1 0 0 0,0-1 0 0 0,0-2 0 0 0,3-2 0 0 0,1-1 0 0 0,2-4 0 0 0,2-2 0 0 0,0-2 0 0 0,1-1 0 0 0,0-1 0 0 0,0-1 0 0 0,0 1 0 0 0,2-1 0 0 0,-1-2 0 0 0,-2-3 0 0 0,0-4 0 0 0,0 0 0 0 0,-3 0 0 0 0,0 0 0 0 0,-3 0 0 0 0,-3 0 0 0 0,1 0 0 0 0,-2 0 0 0 0,0-1 0 0 0,-3-2 0 0 0,-3 0 0 0 0,-2-2 0 0 0,0 0 0 0 0,-2-1 0 0 0,-1 0 0 0 0,-2 3 0 0 0,-1 1 0 0 0,-1 0 0 0 0,3-1 0 0 0,-1 2 0 0 0,-1 0 0 0 0,-2 2 0 0 0,-2 2 0 0 0,-2 3 0 0 0,0 2 0 0 0,0 1 0 0 0,-1 1 0 0 0,0 0 0 0 0,3 1 0 0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12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8609 2957 16383 0 0,'2'0'0'0'0,"7"0"0"0"0,7 0 0 0 0,3 0 0 0 0,4 0 0 0 0,0 0 0 0 0,0 0 0 0 0,-2 0 0 0 0,-2 0 0 0 0,-2 0 0 0 0,0 0 0 0 0,-4 3 0 0 0,-4 3 0 0 0,-3 3 0 0 0,-3 4 0 0 0,-2 1 0 0 0,-4-2 0 0 0,-3-2 0 0 0,-7 0 0 0 0,-4-3 0 0 0,2 1 0 0 0,0-1 0 0 0,0 1 0 0 0,0-1 0 0 0,0-2 0 0 0,3 1 0 0 0,0 0 0 0 0,2 1 0 0 0,4 2 0 0 0,2 2 0 0 0,1 3 0 0 0,3 0 0 0 0,0 1 0 0 0,0 1 0 0 0,3-3 0 0 0,4-3 0 0 0,3-3 0 0 0,2-4 0 0 0,3-1 0 0 0,0-2 0 0 0,1 0 0 0 0,0-1 0 0 0,1 0 0 0 0,-1 1 0 0 0,0-1 0 0 0,0-2 0 0 0,-1 0 0 0 0,1-1 0 0 0,-3 2 0 0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12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8974 2976 16383 0 0,'-2'3'0'0'0,"-2"5"0"0"0,1 5 0 0 0,0 6 0 0 0,1 1 0 0 0,1 1 0 0 0,0-2 0 0 0,1 0 0 0 0,0-1 0 0 0,0-1 0 0 0,3-4 0 0 0,1-1 0 0 0,2-2 0 0 0,0-1 0 0 0,2-2 0 0 0,2-1 0 0 0,0 0 0 0 0,0-1 0 0 0,1-1 0 0 0,2 1 0 0 0,1 1 0 0 0,1-2 0 0 0,0-1 0 0 0,1-1 0 0 0,0-1 0 0 0,-3-4 0 0 0,-4-3 0 0 0,0-1 0 0 0,-2-2 0 0 0,-2-2 0 0 0,-2-2 0 0 0,-1-1 0 0 0,-2-1 0 0 0,0-1 0 0 0,0 0 0 0 0,-1 0 0 0 0,1 1 0 0 0,0-1 0 0 0,-1 0 0 0 0,1 0 0 0 0,0 1 0 0 0,-3-1 0 0 0,-3 0 0 0 0,-3 4 0 0 0,-1 0 0 0 0,0 2 0 0 0,0 1 0 0 0,1 1 0 0 0,-2 3 0 0 0,-2 1 0 0 0,0 2 0 0 0,-2 1 0 0 0,0 1 0 0 0,2 1 0 0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12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2993 3258 16383 0 0,'3'0'0'0'0,"3"0"0"0"0,1-2 0 0 0,1-4 0 0 0,3-4 0 0 0,2-2 0 0 0,1 0 0 0 0,-2 0 0 0 0,0 2 0 0 0,1 3 0 0 0,0 5 0 0 0,1 8 0 0 0,-2 9 0 0 0,-3 3 0 0 0,-3 3 0 0 0,-3 2 0 0 0,-1 0 0 0 0,-2-1 0 0 0,0 1 0 0 0,-1-1 0 0 0,1-2 0 0 0,-1-1 0 0 0,1-1 0 0 0,0-1 0 0 0,-3-4 0 0 0,-3-4 0 0 0,-4 0 0 0 0,-2-3 0 0 0,-2 1 0 0 0,-2-1 0 0 0,0 2 0 0 0,0 1 0 0 0,0 0 0 0 0,0 0 0 0 0,0 0 0 0 0,3 0 0 0 0,1-1 0 0 0,-1-3 0 0 0,0-1 0 0 0,0-1 0 0 0,-2-2 0 0 0,1-1 0 0 0,1 2 0 0 0,1 1 0 0 0,2 3 0 0 0,6-3 0 0 0,6-1 0 0 0,8-4 0 0 0,5-5 0 0 0,5-3 0 0 0,2 0 0 0 0,-3-1 0 0 0,-2 1 0 0 0,-1 3 0 0 0,-1 2 0 0 0,0 2 0 0 0,0 2 0 0 0,-3 3 0 0 0,0 2 0 0 0,-3 2 0 0 0,0 3 0 0 0,2 3 0 0 0,-2 2 0 0 0,0 1 0 0 0,2-2 0 0 0,-2 0 0 0 0,1-3 0 0 0,2-3 0 0 0,0-3 0 0 0,2-4 0 0 0,0-5 0 0 0,2-4 0 0 0,-3-4 0 0 0,-1 1 0 0 0,-2-1 0 0 0,-3 3 0 0 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12.7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3339 3237 16383 0 0,'-3'3'0'0'0,"-3"3"0"0"0,-1 6 0 0 0,-2 6 0 0 0,-1 1 0 0 0,0 1 0 0 0,2 1 0 0 0,0-1 0 0 0,1-1 0 0 0,2-1 0 0 0,1-2 0 0 0,5-2 0 0 0,4-5 0 0 0,7-3 0 0 0,4-3 0 0 0,2-1 0 0 0,1-2 0 0 0,-1-1 0 0 0,-1 0 0 0 0,0 1 0 0 0,3-1 0 0 0,-1 1 0 0 0,-2 2 0 0 0,-5 4 0 0 0,-4 3 0 0 0,-4 4 0 0 0,-2 1 0 0 0,-2 1 0 0 0,2-1 0 0 0,1-2 0 0 0,0 1 0 0 0,-1 1 0 0 0,-1 0 0 0 0,0 0 0 0 0,-3-1 0 0 0,-4-4 0 0 0,-4-3 0 0 0,-2-2 0 0 0,-3-3 0 0 0,0-1 0 0 0,-1 0 0 0 0,0-1 0 0 0,-3 1 0 0 0,-1-1 0 0 0,1 1 0 0 0,3 0 0 0 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12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3359 3251 16383 0 0,'3'0'0'0'0,"3"0"0"0"0,6 0 0 0 0,4 0 0 0 0,1 0 0 0 0,4 0 0 0 0,0 0 0 0 0,0 0 0 0 0,-1 0 0 0 0,-2 0 0 0 0,-3 0 0 0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12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7910 2817 16383 0 0,'-2'3'0'0'0,"-2"5"0"0"0,1 8 0 0 0,0 6 0 0 0,1 7 0 0 0,1 1 0 0 0,0 4 0 0 0,1 1 0 0 0,0 0 0 0 0,0-3 0 0 0,0-5 0 0 0,1-4 0 0 0,-1-3 0 0 0,0-3 0 0 0,0-3 0 0 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12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8021 2848 16383 0 0,'0'3'0'0'0,"0"5"0"0"0,0 8 0 0 0,0 6 0 0 0,0 4 0 0 0,0 4 0 0 0,0-2 0 0 0,0-2 0 0 0,0-3 0 0 0,0-2 0 0 0,0-3 0 0 0,0-2 0 0 0,2 0 0 0 0,5-4 0 0 0,2-1 0 0 0,3-2 0 0 0,3-2 0 0 0,0-4 0 0 0,1-1 0 0 0,0-1 0 0 0,0-1 0 0 0,0 0 0 0 0,-2-4 0 0 0,-2 0 0 0 0,-2-2 0 0 0,-3-3 0 0 0,-3-3 0 0 0,-2-1 0 0 0,-1-2 0 0 0,-1-1 0 0 0,-1 0 0 0 0,1 0 0 0 0,-1-3 0 0 0,1 0 0 0 0,-1 0 0 0 0,1 0 0 0 0,0 2 0 0 0,0 0 0 0 0,-3 1 0 0 0,-3 3 0 0 0,-3 1 0 0 0,-4 2 0 0 0,2 1 0 0 0,-1 1 0 0 0,2 0 0 0 0,0 2 0 0 0,-1 0 0 0 0,2 0 0 0 0,-1 1 0 0 0,-1 1 0 0 0,1 1 0 0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12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11731 731 16383 0 0,'2'0'0'0'0,"7"0"0"0"0,7 0 0 0 0,5 0 0 0 0,6 0 0 0 0,5 0 0 0 0,3 0 0 0 0,0 0 0 0 0,1 0 0 0 0,-2 0 0 0 0,-3 0 0 0 0,-2 0 0 0 0,-1 0 0 0 0,1 0 0 0 0,0 0 0 0 0,1 0 0 0 0,0 0 0 0 0,1 0 0 0 0,-3 3 0 0 0,-1 0 0 0 0,-1 1 0 0 0,-4-2 0 0 0,1 0 0 0 0,-2-1 0 0 0,-1 0 0 0 0,-2-1 0 0 0,-1 0 0 0 0,-1 0 0 0 0,0 0 0 0 0,-1 0 0 0 0,0 0 0 0 0,1 0 0 0 0,-1 2 0 0 0,0 2 0 0 0,1-1 0 0 0,-1 0 0 0 0,1-1 0 0 0,-1-1 0 0 0,1 0 0 0 0,2-1 0 0 0,1 0 0 0 0,0 0 0 0 0,0 0 0 0 0,-2 0 0 0 0,0-1 0 0 0,-1 1 0 0 0,0 0 0 0 0,-1 0 0 0 0,1 0 0 0 0,-1 0 0 0 0,1 0 0 0 0,-1 0 0 0 0,-2-2 0 0 0,-1-2 0 0 0,0 1 0 0 0,-2 0 0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1553 7626 16383 0 0,'2'0'0'0'0,"2"0"0"0"0,5-1 0 0 0,4-1 0 0 0,2 0 0 0 0,1-2 0 0 0,0 0 0 0 0,-2 0 0 0 0,-2 1 0 0 0,-2 1 0 0 0,-1 1 0 0 0,-1 0 0 0 0,0 1 0 0 0,1 0 0 0 0,0 0 0 0 0,0 0 0 0 0,0 0 0 0 0,0 1 0 0 0,-1-1 0 0 0,1 0 0 0 0,-1 0 0 0 0,-1 0 0 0 0,1-2 0 0 0,1 1 0 0 0,1-2 0 0 0,0-1 0 0 0,0 2 0 0 0,2 0 0 0 0,0 0 0 0 0,-1 2 0 0 0,0-1 0 0 0,-1 1 0 0 0,1 0 0 0 0,-1-1 0 0 0,-1 0 0 0 0,0-1 0 0 0,-1 1 0 0 0,0 0 0 0 0,0 0 0 0 0,0 1 0 0 0,-1 0 0 0 0,3 0 0 0 0,-1-2 0 0 0,1 1 0 0 0,0-1 0 0 0,1 1 0 0 0,-1 0 0 0 0,1 0 0 0 0,0 1 0 0 0,0 0 0 0 0,0 0 0 0 0,0 0 0 0 0,-1 0 0 0 0,-1 0 0 0 0,-1 0 0 0 0,0 0 0 0 0,2 0 0 0 0,-1 0 0 0 0,0 0 0 0 0,1 0 0 0 0,-2 0 0 0 0,1 0 0 0 0,-1 0 0 0 0,0 0 0 0 0,0 0 0 0 0,1 0 0 0 0,0 0 0 0 0,1 0 0 0 0,0 0 0 0 0,1 0 0 0 0,-1 0 0 0 0,0 0 0 0 0,-1 0 0 0 0,-1 0 0 0 0,0 0 0 0 0,0 0 0 0 0,0 0 0 0 0,0 0 0 0 0,1 0 0 0 0,0 0 0 0 0,0 2 0 0 0,-1-1 0 0 0,1 1 0 0 0,0-1 0 0 0,1 0 0 0 0,0 0 0 0 0,0-1 0 0 0,-1 0 0 0 0,0 2 0 0 0,1-1 0 0 0,0 1 0 0 0,0-1 0 0 0,-1 0 0 0 0,1 0 0 0 0,0-1 0 0 0,0 0 0 0 0,-1 0 0 0 0,0 0 0 0 0,1 1 0 0 0,-1 1 0 0 0,2 0 0 0 0,2-1 0 0 0,-1 0 0 0 0,-1 0 0 0 0,0-1 0 0 0,-2 0 0 0 0,0 0 0 0 0,-1 1 0 0 0,0 1 0 0 0,0 0 0 0 0,0-1 0 0 0,-2 1 0 0 0,-1 1 0 0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12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12109 2243 16383 0 0,'2'0'0'0'0,"7"0"0"0"0,4 0 0 0 0,3 0 0 0 0,1 0 0 0 0,0 0 0 0 0,0 0 0 0 0,0 0 0 0 0,-1 0 0 0 0,-2 3 0 0 0,-4 3 0 0 0,-4 3 0 0 0,-3 4 0 0 0,-2 1 0 0 0,0 1 0 0 0,-2 1 0 0 0,0 0 0 0 0,-2 1 0 0 0,-4-1 0 0 0,0 0 0 0 0,-2-3 0 0 0,-2-4 0 0 0,-2-3 0 0 0,-1-2 0 0 0,-1 0 0 0 0,0 0 0 0 0,1 1 0 0 0,7 3 0 0 0,7 0 0 0 0,9-1 0 0 0,7-2 0 0 0,5-2 0 0 0,1-1 0 0 0,-1-2 0 0 0,-1 1 0 0 0,-1-2 0 0 0,-2 1 0 0 0,0 0 0 0 0,-1-1 0 0 0,-1 1 0 0 0,0 0 0 0 0,3 0 0 0 0,1 0 0 0 0,-3 0 0 0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12.7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11106 3881 16383 0 0,'0'3'0'0'0,"0"3"0"0"0,0 3 0 0 0,0 3 0 0 0,0 3 0 0 0,0 0 0 0 0,0 1 0 0 0,5-2 0 0 0,13-4 0 0 0,8-4 0 0 0,3-2 0 0 0,-5 0 0 0 0,-2 0 0 0 0,-6 2 0 0 0,-5 5 0 0 0,-5 3 0 0 0,-3 2 0 0 0,-2 1 0 0 0,-2 0 0 0 0,-2 0 0 0 0,-5 0 0 0 0,0-1 0 0 0,2 0 0 0 0,-2-2 0 0 0,1-2 0 0 0,-1-3 0 0 0,-2-2 0 0 0,-1-3 0 0 0,-3-2 0 0 0,0-4 0 0 0,-1-4 0 0 0,-1-1 0 0 0,3-3 0 0 0,0 2 0 0 0,3-2 0 0 0,1 2 0 0 0,-2 1 0 0 0,-1 3 0 0 0,2-1 0 0 0,2 0 0 0 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12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11087 3825 16383 0 0,'2'0'0'0'0,"7"0"0"0"0,7 0 0 0 0,8 0 0 0 0,6 0 0 0 0,3 0 0 0 0,-2 0 0 0 0,-3 0 0 0 0,-1 0 0 0 0,-3 0 0 0 0,-2 0 0 0 0,-3 0 0 0 0,-1 0 0 0 0,-5 0 0 0 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12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11521 3825 16383 0 0,'0'3'0'0'0,"0"5"0"0"0,0 8 0 0 0,0 6 0 0 0,0 4 0 0 0,0 6 0 0 0,0 1 0 0 0,0-4 0 0 0,0-1 0 0 0,0-2 0 0 0,0-4 0 0 0,0-2 0 0 0,0-2 0 0 0,0-2 0 0 0,0 0 0 0 0,0-1 0 0 0,0 0 0 0 0,0 0 0 0 0,0 0 0 0 0,0-3 0 0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12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11409 3995 16383 0 0,'2'0'0'0'0,"4"0"0"0"0,12 0 0 0 0,7 0 0 0 0,8 0 0 0 0,1-3 0 0 0,-3-1 0 0 0,-3 1 0 0 0,-5 0 0 0 0,-3 1 0 0 0,-3 1 0 0 0,-1 1 0 0 0,-1-1 0 0 0,0 1 0 0 0,0 0 0 0 0,-3 1 0 0 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4143 3674 16383 0 0,'3'0'0'0'0,"3"0"0"0"0,3 0 0 0 0,4 0 0 0 0,1 0 0 0 0,4 0 0 0 0,1 0 0 0 0,4 3 0 0 0,2 0 0 0 0,0 1 0 0 0,-2 1 0 0 0,-2 0 0 0 0,-2 0 0 0 0,-2 1 0 0 0,0 0 0 0 0,-2-2 0 0 0,1-1 0 0 0,-1-1 0 0 0,0-1 0 0 0,0 0 0 0 0,1-1 0 0 0,-1 0 0 0 0,0-1 0 0 0,1 1 0 0 0,0 0 0 0 0,-1 0 0 0 0,1 0 0 0 0,-1 0 0 0 0,1 0 0 0 0,-1 0 0 0 0,1 0 0 0 0,2 0 0 0 0,4 0 0 0 0,0 0 0 0 0,0 0 0 0 0,-2 0 0 0 0,2 0 0 0 0,-2 0 0 0 0,0 0 0 0 0,1 0 0 0 0,0 0 0 0 0,2 0 0 0 0,-1 0 0 0 0,1 0 0 0 0,0 0 0 0 0,-2 0 0 0 0,-1 0 0 0 0,-2 0 0 0 0,-1 0 0 0 0,-1 0 0 0 0,-1 0 0 0 0,0 0 0 0 0,1 0 0 0 0,-1 0 0 0 0,0 0 0 0 0,1 0 0 0 0,-1 0 0 0 0,1 0 0 0 0,-1 0 0 0 0,-2-3 0 0 0,-1 0 0 0 0,0-1 0 0 0,1 1 0 0 0,-2-1 0 0 0,0-1 0 0 0,1 1 0 0 0,0-1 0 0 0,2-1 0 0 0,0 2 0 0 0,1 1 0 0 0,-2-2 0 0 0,-1 0 0 0 0,1-1 0 0 0,0 0 0 0 0,1 0 0 0 0,0 3 0 0 0,-1 0 0 0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4577 3015 16383 0 0,'0'-3'0'0'0,"3"-1"0"0"0,3 1 0 0 0,3 0 0 0 0,4 1 0 0 0,1 1 0 0 0,1 1 0 0 0,1-1 0 0 0,0 1 0 0 0,1 0 0 0 0,-1 1 0 0 0,-3 1 0 0 0,-3 5 0 0 0,-4 2 0 0 0,-3 4 0 0 0,-1 1 0 0 0,-5 4 0 0 0,-6 1 0 0 0,-5-2 0 0 0,-2-1 0 0 0,-1-2 0 0 0,2 1 0 0 0,3-1 0 0 0,7-2 0 0 0,10-3 0 0 0,6-3 0 0 0,4-3 0 0 0,2-2 0 0 0,1 0 0 0 0,0-2 0 0 0,0 1 0 0 0,-1-1 0 0 0,-1 1 0 0 0,0-1 0 0 0,0 1 0 0 0,-1 0 0 0 0,1 0 0 0 0,-1 0 0 0 0,1 0 0 0 0,-1 0 0 0 0,-2 0 0 0 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8455 3649 16383 0 0,'2'0'0'0'0,"7"0"0"0"0,7 0 0 0 0,3 0 0 0 0,1 0 0 0 0,3 0 0 0 0,2 0 0 0 0,5 0 0 0 0,1 0 0 0 0,-1 0 0 0 0,3 0 0 0 0,-1 0 0 0 0,-1 0 0 0 0,-4 0 0 0 0,-2 0 0 0 0,-5 0 0 0 0,-1 0 0 0 0,-3 0 0 0 0,0 0 0 0 0,-4-2 0 0 0,0-2 0 0 0,2 1 0 0 0,2 0 0 0 0,3 1 0 0 0,1 1 0 0 0,0 0 0 0 0,0 1 0 0 0,-2 0 0 0 0,-4-3 0 0 0,-1 0 0 0 0,0 0 0 0 0,2 0 0 0 0,2-1 0 0 0,1-1 0 0 0,-1 1 0 0 0,0 1 0 0 0,0 1 0 0 0,-1 1 0 0 0,3 1 0 0 0,0 0 0 0 0,0 0 0 0 0,-1 0 0 0 0,-1 0 0 0 0,0 0 0 0 0,-1 0 0 0 0,0 1 0 0 0,0-1 0 0 0,-1 0 0 0 0,3 0 0 0 0,4 0 0 0 0,0 0 0 0 0,-1 0 0 0 0,0 0 0 0 0,0 0 0 0 0,0 0 0 0 0,-1 0 0 0 0,-2 0 0 0 0,0 0 0 0 0,-2 0 0 0 0,0 0 0 0 0,0 0 0 0 0,-4-3 0 0 0,0-1 0 0 0,0 1 0 0 0,1 0 0 0 0,0 1 0 0 0,1 1 0 0 0,1 1 0 0 0,1-1 0 0 0,-1 1 0 0 0,-2 0 0 0 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8931 3016 16383 0 0,'2'0'0'0'0,"5"-3"0"0"0,2 0 0 0 0,3-3 0 0 0,2-1 0 0 0,2 2 0 0 0,0 1 0 0 0,0 4 0 0 0,0 5 0 0 0,-2 4 0 0 0,-2 0 0 0 0,-2 2 0 0 0,-3 1 0 0 0,-3 2 0 0 0,-2 0 0 0 0,-4 2 0 0 0,-4-3 0 0 0,-4-1 0 0 0,-3 0 0 0 0,1 1 0 0 0,0 1 0 0 0,-1-2 0 0 0,-1 0 0 0 0,5-3 0 0 0,7-2 0 0 0,5-3 0 0 0,9-2 0 0 0,7-1 0 0 0,3-1 0 0 0,2-3 0 0 0,1-1 0 0 0,-1 0 0 0 0,-3 1 0 0 0,-2 1 0 0 0,-1 1 0 0 0,-2-3 0 0 0,0 0 0 0 0,-1 1 0 0 0,-2 1 0 0 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5757 4946 16383 0 0,'0'-2'0'0'0,"3"-2"0"0"0,3 1 0 0 0,3 0 0 0 0,4 1 0 0 0,1 1 0 0 0,1 0 0 0 0,1 4 0 0 0,0 0 0 0 0,-2 3 0 0 0,-2 4 0 0 0,-2 1 0 0 0,0 0 0 0 0,-2 0 0 0 0,-3 2 0 0 0,-1 0 0 0 0,-2 1 0 0 0,-4 1 0 0 0,-2 0 0 0 0,-2-2 0 0 0,-3-3 0 0 0,-3-4 0 0 0,1 0 0 0 0,-1 2 0 0 0,0-1 0 0 0,-2-1 0 0 0,0 1 0 0 0,-1-1 0 0 0,0-2 0 0 0,-1 2 0 0 0,1-1 0 0 0,2 2 0 0 0,0 0 0 0 0,4 1 0 0 0,5-1 0 0 0,6-1 0 0 0,5-3 0 0 0,7 0 0 0 0,4-2 0 0 0,1-3 0 0 0,3-2 0 0 0,0 1 0 0 0,-1-3 0 0 0,-1 0 0 0 0,-4-1 0 0 0,-3 0 0 0 0,0 1 0 0 0,0 2 0 0 0,1 2 0 0 0,0 0 0 0 0,0-1 0 0 0,-1 0 0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881 4828 16383 0 0,'4'0'0'0'0,"4"0"0"0"0,2 3 0 0 0,2 2 0 0 0,3 0 0 0 0,2-2 0 0 0,2 0 0 0 0,2-1 0 0 0,0-1 0 0 0,1-1 0 0 0,-3-4 0 0 0,-2-1 0 0 0,0 0 0 0 0,1 2 0 0 0,1 0 0 0 0,-3 1 0 0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12039 4960 16383 0 0,'2'0'0'0'0,"4"0"0"0"0,1-2 0 0 0,2-2 0 0 0,2 1 0 0 0,1 0 0 0 0,2 1 0 0 0,2 1 0 0 0,-1 3 0 0 0,-2 4 0 0 0,0 1 0 0 0,-3 2 0 0 0,-3 2 0 0 0,-3 1 0 0 0,-2 3 0 0 0,-3-3 0 0 0,-6 0 0 0 0,0 1 0 0 0,-2-3 0 0 0,-3 1 0 0 0,-1-2 0 0 0,-1-3 0 0 0,-1 0 0 0 0,2 3 0 0 0,3 1 0 0 0,6 0 0 0 0,7-2 0 0 0,4-3 0 0 0,5-2 0 0 0,3-1 0 0 0,1-1 0 0 0,0-1 0 0 0,1-1 0 0 0,0 1 0 0 0,-1-1 0 0 0,-2 4 0 0 0,-2 0 0 0 0,0 0 0 0 0,1 0 0 0 0,1-1 0 0 0,0-1 0 0 0,1 0 0 0 0,-2-1 0 0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18282 4946 16383 0 0,'0'-2'0'0'0,"3"-2"0"0"0,3 1 0 0 0,4 0 0 0 0,2 1 0 0 0,2 1 0 0 0,1 1 0 0 0,1-1 0 0 0,3 4 0 0 0,1 1 0 0 0,-3 2 0 0 0,-5 3 0 0 0,-4 2 0 0 0,-3 3 0 0 0,-5-2 0 0 0,-6 0 0 0 0,-4 1 0 0 0,-3 0 0 0 0,-2-1 0 0 0,-1-1 0 0 0,-1 1 0 0 0,1-2 0 0 0,2 0 0 0 0,4 1 0 0 0,6-1 0 0 0,7-3 0 0 0,2 1 0 0 0,3-2 0 0 0,4-1 0 0 0,1-2 0 0 0,2-1 0 0 0,0-1 0 0 0,1-1 0 0 0,1 0 0 0 0,-1-1 0 0 0,-3-2 0 0 0,-1-1 0 0 0,1 1 0 0 0,0 0 0 0 0,1 1 0 0 0,0 1 0 0 0,1 0 0 0 0,0 1 0 0 0,-2-3 0 0 0,-4 0 0 0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2563 1182 16383 0 0,'3'-3'0'0'0,"3"0"0"0"0,4-3 0 0 0,2 0 0 0 0,2 0 0 0 0,1 3 0 0 0,1 0 0 0 0,1 7 0 0 0,-4 5 0 0 0,0 1 0 0 0,-3 2 0 0 0,-3 0 0 0 0,-3 3 0 0 0,-2 0 0 0 0,-1 0 0 0 0,-1 1 0 0 0,-3-3 0 0 0,-4-3 0 0 0,0-1 0 0 0,-5 0 0 0 0,-5 2 0 0 0,-3-1 0 0 0,0 0 0 0 0,0 2 0 0 0,1-2 0 0 0,2-3 0 0 0,2 1 0 0 0,8-2 0 0 0,10-1 0 0 0,6-2 0 0 0,8-1 0 0 0,6-1 0 0 0,2-1 0 0 0,-1 0 0 0 0,-2-1 0 0 0,-1 1 0 0 0,-3 0 0 0 0,-1 0 0 0 0,-1 0 0 0 0,0-3 0 0 0,-1-1 0 0 0,0 1 0 0 0,0-2 0 0 0,1-1 0 0 0,-1 2 0 0 0,-2-2 0 0 0,-4 0 0 0 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4299 3782 16383 0 0,'0'-3'0'0'0,"0"-3"0"0"0,0-4 0 0 0,0-2 0 0 0,0-2 0 0 0,3 1 0 0 0,3 1 0 0 0,3-1 0 0 0,4 2 0 0 0,1 0 0 0 0,1 2 0 0 0,1 3 0 0 0,0 2 0 0 0,0 2 0 0 0,-2 4 0 0 0,-4 4 0 0 0,-4 4 0 0 0,-2 2 0 0 0,-3 3 0 0 0,-1 1 0 0 0,0 0 0 0 0,-4-2 0 0 0,-2-2 0 0 0,-5 1 0 0 0,-1 1 0 0 0,0-1 0 0 0,0-1 0 0 0,-1 0 0 0 0,0 0 0 0 0,-1-2 0 0 0,-1-3 0 0 0,-1 1 0 0 0,3 1 0 0 0,4 2 0 0 0,3 1 0 0 0,2 2 0 0 0,3 1 0 0 0,0 1 0 0 0,2-1 0 0 0,-1 1 0 0 0,4-3 0 0 0,0 0 0 0 0,2-3 0 0 0,3-4 0 0 0,3-1 0 0 0,1-3 0 0 0,0-4 0 0 0,-1-2 0 0 0,0 1 0 0 0,2-1 0 0 0,0-1 0 0 0,3 0 0 0 0,-1-2 0 0 0,0 0 0 0 0,-4 2 0 0 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9295 4061 16383 0 0,'0'-2'0'0'0,"5"-4"0"0"0,7-7 0 0 0,5-5 0 0 0,4-6 0 0 0,1 2 0 0 0,0 4 0 0 0,-2 6 0 0 0,-1 4 0 0 0,-4 9 0 0 0,-4 7 0 0 0,-5 5 0 0 0,-2 6 0 0 0,-3 1 0 0 0,-1 1 0 0 0,-1-1 0 0 0,-2-4 0 0 0,-2-1 0 0 0,-4-2 0 0 0,-4 1 0 0 0,-5-3 0 0 0,1-1 0 0 0,1-1 0 0 0,-3 0 0 0 0,-1-2 0 0 0,4 2 0 0 0,4 0 0 0 0,7 3 0 0 0,7-2 0 0 0,8-2 0 0 0,5-2 0 0 0,3-3 0 0 0,1-1 0 0 0,0-1 0 0 0,-1-1 0 0 0,-1 2 0 0 0,0 1 0 0 0,-1 0 0 0 0,0-1 0 0 0,0 0 0 0 0,-1-4 0 0 0,-2-1 0 0 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15356 2047 16383 0 0,'3'0'0'0'0,"3"0"0"0"0,4 0 0 0 0,2 0 0 0 0,2 0 0 0 0,1 0 0 0 0,1 0 0 0 0,1 0 0 0 0,-1 3 0 0 0,0 0 0 0 0,-3 3 0 0 0,-3 3 0 0 0,-6 3 0 0 0,-7 1 0 0 0,-5 2 0 0 0,-4 0 0 0 0,0 1 0 0 0,-1-2 0 0 0,0-2 0 0 0,1 1 0 0 0,1-2 0 0 0,-1-4 0 0 0,2 1 0 0 0,0-2 0 0 0,1 1 0 0 0,3 2 0 0 0,0 0 0 0 0,0 0 0 0 0,4-1 0 0 0,5-1 0 0 0,5-3 0 0 0,6-2 0 0 0,4-1 0 0 0,1 0 0 0 0,2-1 0 0 0,1-1 0 0 0,-1 1 0 0 0,-1-1 0 0 0,-2 1 0 0 0,-1 0 0 0 0,0-3 0 0 0,-2 0 0 0 0,1-1 0 0 0,-3-1 0 0 0,-4 0 0 0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15412 2917 16383 0 0,'3'0'0'0'0,"1"-3"0"0"0,2-1 0 0 0,2 1 0 0 0,4 0 0 0 0,1 1 0 0 0,2 1 0 0 0,1 1 0 0 0,0-1 0 0 0,-3 4 0 0 0,-3 3 0 0 0,-3 4 0 0 0,-4 2 0 0 0,-1 3 0 0 0,-2 0 0 0 0,0 1 0 0 0,-4-2 0 0 0,-2-4 0 0 0,-5-4 0 0 0,1 1 0 0 0,-1-2 0 0 0,2 1 0 0 0,-1 3 0 0 0,2 2 0 0 0,-1 1 0 0 0,-1 0 0 0 0,1 0 0 0 0,-1-3 0 0 0,2 1 0 0 0,1 1 0 0 0,6-2 0 0 0,5-2 0 0 0,4-2 0 0 0,7-2 0 0 0,3-2 0 0 0,1 0 0 0 0,0-2 0 0 0,-1 1 0 0 0,0 0 0 0 0,-1-1 0 0 0,-1 1 0 0 0,0 0 0 0 0,0-1 0 0 0,-3-1 0 0 0,-2-2 0 0 0,-1 1 0 0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0,'0'2'0'0'0,"0"4"0"0"0,0 5 0 0 0,0 6 0 0 0,-2 3 0 0 0,-2 7 0 0 0,-3 1 0 0 0,0-1 0 0 0,0-4 0 0 0,1-4 0 0 0,-1-6 0 0 0,1-5 0 0 0,4-8 0 0 0,5-4 0 0 0,4-5 0 0 0,5-1 0 0 0,2 0 0 0 0,1 2 0 0 0,-1 3 0 0 0,-1 2 0 0 0,0 3 0 0 0,0 5 0 0 0,1 6 0 0 0,-1 1 0 0 0,0 0 0 0 0,-3 0 0 0 0,-3-1 0 0 0,0-1 0 0 0,-3-1 0 0 0,0-1 0 0 0,-2 1 0 0 0,-1 1 0 0 0,-5-2 0 0 0,-5-2 0 0 0,-4 0 0 0 0,-2-1 0 0 0,-1-2 0 0 0,1-1 0 0 0,1-1 0 0 0,1 0 0 0 0,1-1 0 0 0,1-1 0 0 0,0 1 0 0 0,0 0 0 0 0,1 0 0 0 0,1 0 0 0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0,'2'0'0'0'0,"2"0"0"0"0,5 0 0 0 0,5 0 0 0 0,3 0 0 0 0,4 0 0 0 0,2 0 0 0 0,1 0 0 0 0,-1 0 0 0 0,-1 0 0 0 0,-3 0 0 0 0,-4 0 0 0 0,-1 0 0 0 0,-2 0 0 0 0,-1 0 0 0 0,0 0 0 0 0,-3 0 0 0 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5053 4245 16383 0 0,'2'0'0'0'0,"2"2"0"0"0,1 2 0 0 0,-1 4 0 0 0,-1 5 0 0 0,-1 4 0 0 0,0 0 0 0 0,-2 1 0 0 0,1 4 0 0 0,-2 1 0 0 0,-1 0 0 0 0,0-1 0 0 0,-1-2 0 0 0,1 1 0 0 0,1-3 0 0 0,0-1 0 0 0,1-3 0 0 0,-1-1 0 0 0,1-2 0 0 0,0 0 0 0 0,1-2 0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1035 8061 16383 0 0,'4'0'0'0'0,"1"4"0"0"0,3 1 0 0 0,4-1 0 0 0,4 0 0 0 0,2-1 0 0 0,-1 2 0 0 0,0 1 0 0 0,0-1 0 0 0,1-1 0 0 0,-2 2 0 0 0,0 0 0 0 0,0-1 0 0 0,2-1 0 0 0,-3-1 0 0 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4436 16383 0 0,'0'-1'0'0'0,"2"-2"0"0"0,6 1 0 0 0,5 0 0 0 0,6 1 0 0 0,6 0 0 0 0,5 0 0 0 0,4 1 0 0 0,-1 0 0 0 0,-2 0 0 0 0,-5 0 0 0 0,-3 0 0 0 0,-3 1 0 0 0,-3-1 0 0 0,-4 0 0 0 0,-1 0 0 0 0,-3-2 0 0 0,-3-1 0 0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11386 4203 16383 0 0,'-2'0'0'0'0,"0"2"0"0"0,-2 4 0 0 0,-2 5 0 0 0,-2 4 0 0 0,-2 1 0 0 0,0 2 0 0 0,1 0 0 0 0,4-6 0 0 0,7-4 0 0 0,4-5 0 0 0,5-4 0 0 0,5-1 0 0 0,1-1 0 0 0,1 1 0 0 0,0 0 0 0 0,-3 3 0 0 0,-3 4 0 0 0,-3 6 0 0 0,-3 4 0 0 0,-3 1 0 0 0,-2 2 0 0 0,0 0 0 0 0,-2-2 0 0 0,1 1 0 0 0,-1-2 0 0 0,-1-2 0 0 0,-3-4 0 0 0,-2-4 0 0 0,-1-2 0 0 0,-2-2 0 0 0,-3 1 0 0 0,0 0 0 0 0,-1 0 0 0 0,1-1 0 0 0,0-2 0 0 0,2-3 0 0 0,-1-2 0 0 0,3-3 0 0 0,1 1 0 0 0,1 0 0 0 0,2-1 0 0 0,3 1 0 0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11451 4144 16383 0 0,'0'-2'0'0'0,"1"0"0"0"0,4-1 0 0 0,3 2 0 0 0,5-1 0 0 0,3 3 0 0 0,4 1 0 0 0,0 0 0 0 0,2 0 0 0 0,1 0 0 0 0,-3-1 0 0 0,-2-1 0 0 0,-2 0 0 0 0,-4 0 0 0 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11917 4217 16383 0 0,'0'2'0'0'0,"0"6"0"0"0,0 5 0 0 0,0 6 0 0 0,-2 8 0 0 0,0 2 0 0 0,-2 2 0 0 0,-1-1 0 0 0,2-2 0 0 0,-2-1 0 0 0,1-3 0 0 0,1-2 0 0 0,0-4 0 0 0,2-5 0 0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11829 4386 16383 0 0,'0'-2'0'0'0,"0"-2"0"0"0,3-1 0 0 0,6-1 0 0 0,2 0 0 0 0,6 0 0 0 0,0 0 0 0 0,1 2 0 0 0,-2 1 0 0 0,-1 1 0 0 0,-2 2 0 0 0,-1 1 0 0 0,-1 2 0 0 0,0 1 0 0 0,-1 1 0 0 0,-1-1 0 0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4469 2593 16383 0 0,'0'2'0'0'0,"0"4"0"0"0,0 7 0 0 0,-4 6 0 0 0,-1 2 0 0 0,-1 3 0 0 0,-2 1 0 0 0,-3 4 0 0 0,-4 0 0 0 0,2 0 0 0 0,0-7 0 0 0,3-3 0 0 0,4-8 0 0 0,6-8 0 0 0,6-5 0 0 0,6-5 0 0 0,5-1 0 0 0,0-1 0 0 0,1 1 0 0 0,-4 0 0 0 0,-1 1 0 0 0,1 2 0 0 0,-2 2 0 0 0,0 2 0 0 0,-1 0 0 0 0,0 3 0 0 0,-2 2 0 0 0,-3 3 0 0 0,-2 2 0 0 0,-2 1 0 0 0,-1 3 0 0 0,-2 0 0 0 0,-6 1 0 0 0,-4-1 0 0 0,-5 0 0 0 0,-1-1 0 0 0,-1-1 0 0 0,-2 0 0 0 0,0 0 0 0 0,-1 0 0 0 0,-1-2 0 0 0,2-1 0 0 0,2-2 0 0 0,3-1 0 0 0,4-2 0 0 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4479 2620 16383 0 0,'0'-2'0'0'0,"2"0"0"0"0,6-1 0 0 0,7 0 0 0 0,9-3 0 0 0,5 0 0 0 0,2 0 0 0 0,-1 0 0 0 0,-4 2 0 0 0,-6-1 0 0 0,-5 0 0 0 0,-4 2 0 0 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5033 2607 16383 0 0,'0'2'0'0'0,"0"6"0"0"0,0 3 0 0 0,0 4 0 0 0,0 9 0 0 0,0 1 0 0 0,0 1 0 0 0,0 3 0 0 0,0 0 0 0 0,0-1 0 0 0,-2-5 0 0 0,0-3 0 0 0,0-1 0 0 0,-2-3 0 0 0,0-1 0 0 0,1-2 0 0 0,1-3 0 0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2800 16383 0 0,'2'-1'0'0'0,"2"-2"0"0"0,6-1 0 0 0,6-2 0 0 0,4 0 0 0 0,6-3 0 0 0,1 1 0 0 0,-1 1 0 0 0,-1 2 0 0 0,-5 1 0 0 0,-3 3 0 0 0,-3 0 0 0 0,1 1 0 0 0,0 0 0 0 0,0 0 0 0 0,-1 1 0 0 0,0-1 0 0 0,-4 0 0 0 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11954 3069 16383 0 0,'-2'0'0'0'0,"-2"2"0"0"0,-3 4 0 0 0,-3 3 0 0 0,-2 0 0 0 0,-1 2 0 0 0,-2 3 0 0 0,0 3 0 0 0,0 3 0 0 0,0 1 0 0 0,0 1 0 0 0,3-1 0 0 0,1-3 0 0 0,1-3 0 0 0,2-2 0 0 0,3-2 0 0 0,3-4 0 0 0,5-6 0 0 0,5-4 0 0 0,3-2 0 0 0,-1-1 0 0 0,1-5 0 0 0,1 1 0 0 0,1 0 0 0 0,0-1 0 0 0,0 2 0 0 0,-1 3 0 0 0,-1 2 0 0 0,1 1 0 0 0,0 4 0 0 0,3 3 0 0 0,1 5 0 0 0,-1 1 0 0 0,-1 0 0 0 0,-1 0 0 0 0,-1 1 0 0 0,-3 0 0 0 0,-2 0 0 0 0,-3 0 0 0 0,-2 0 0 0 0,-5 0 0 0 0,-3 0 0 0 0,-6 0 0 0 0,-5 1 0 0 0,-3 2 0 0 0,-3 0 0 0 0,-1 2 0 0 0,1-2 0 0 0,1 0 0 0 0,2-4 0 0 0,3 0 0 0 0,4-3 0 0 0,1-3 0 0 0,2-1 0 0 0,2-3 0 0 0,0-2 0 0 0,3-3 0 0 0,-3-1 0 0 0,-1-3 0 0 0,0 1 0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16000 3498 16383 0 0,'4'0'0'0'0,"4"0"0"0"0,6 0 0 0 0,2 0 0 0 0,4 0 0 0 0,1 0 0 0 0,1 0 0 0 0,0 0 0 0 0,0 0 0 0 0,1 0 0 0 0,-1 0 0 0 0,-1 0 0 0 0,1 0 0 0 0,-1 0 0 0 0,-3 0 0 0 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11969 3084 16383 0 0,'0'-2'0'0'0,"1"-2"0"0"0,6-1 0 0 0,2-1 0 0 0,3-2 0 0 0,4 1 0 0 0,1 2 0 0 0,-1 1 0 0 0,-1 2 0 0 0,0 1 0 0 0,0 0 0 0 0,-1 1 0 0 0,1 0 0 0 0,0 1 0 0 0,-2 1 0 0 0,0 1 0 0 0,-1-1 0 0 0,-2 0 0 0 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12493 3153 16383 0 0,'0'2'0'0'0,"0"4"0"0"0,0 3 0 0 0,0 5 0 0 0,0 5 0 0 0,0 4 0 0 0,0 1 0 0 0,0 2 0 0 0,0 0 0 0 0,0 4 0 0 0,-2 1 0 0 0,0-2 0 0 0,-2-4 0 0 0,-1-4 0 0 0,2-4 0 0 0,-2-4 0 0 0,1-6 0 0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12305 3356 16383 0 0,'1'0'0'0'0,"6"-1"0"0"0,11-5 0 0 0,7-2 0 0 0,4 0 0 0 0,3-1 0 0 0,4-2 0 0 0,-1 3 0 0 0,-5 1 0 0 0,-5 3 0 0 0,-6 1 0 0 0,-3 2 0 0 0,-2 1 0 0 0,2 0 0 0 0,-1 0 0 0 0,-1 1 0 0 0,0-1 0 0 0,3-1 0 0 0,-3-2 0 0 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2:29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8122 3111 16383 0 0,'0'3'0'0'0,"-3"5"0"0"0,-5 4 0 0 0,-1 4 0 0 0,-2-2 0 0 0,8-2 0 0 0,7-4 0 0 0,6-3 0 0 0,6-2 0 0 0,2-2 0 0 0,3-1 0 0 0,0 0 0 0 0,0-1 0 0 0,0 0 0 0 0,0 4 0 0 0,0 5 0 0 0,-5 3 0 0 0,-3 5 0 0 0,-6 2 0 0 0,-2 1 0 0 0,-7-2 0 0 0,-2-1 0 0 0,-8 1 0 0 0,-5-3 0 0 0,-2-1 0 0 0,-3-2 0 0 0,1 0 0 0 0,-1-1 0 0 0,4 0 0 0 0,2-1 0 0 0,-1-2 0 0 0,1-3 0 0 0,-2-1 0 0 0,3-5 0 0 0,1-2 0 0 0,2-4 0 0 0,0 0 0 0 0,3-3 0 0 0,1-2 0 0 0,1 1 0 0 0,0 2 0 0 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2:29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8105 3069 16383 0 0,'3'0'0'0'0,"5"0"0"0"0,4 0 0 0 0,4 0 0 0 0,2 0 0 0 0,1 0 0 0 0,1 0 0 0 0,1 0 0 0 0,0 0 0 0 0,-4 3 0 0 0,-1 2 0 0 0,0-1 0 0 0,0 3 0 0 0,2 0 0 0 0,0-1 0 0 0,1-2 0 0 0,0-1 0 0 0,-2-2 0 0 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10196 5509 16383 0 0,'2'-3'0'0'0,"4"-3"0"0"0,4-3 0 0 0,2-1 0 0 0,2 2 0 0 0,2 2 0 0 0,-6 5 0 0 0,-6 5 0 0 0,-7 5 0 0 0,-5 3 0 0 0,-4 2 0 0 0,-3 0 0 0 0,-1-2 0 0 0,-1 2 0 0 0,0-3 0 0 0,3 0 0 0 0,1-2 0 0 0,5-3 0 0 0,13-2 0 0 0,12-4 0 0 0,13-6 0 0 0,10-1 0 0 0,2-2 0 0 0,-1 1 0 0 0,-5 1 0 0 0,-6 2 0 0 0,-5 4 0 0 0,-8 6 0 0 0,-5 4 0 0 0,-6 3 0 0 0,-4 3 0 0 0,-1 0 0 0 0,-2 2 0 0 0,-1-1 0 0 0,1 1 0 0 0,-3-1 0 0 0,-3-3 0 0 0,0 0 0 0 0,-2-4 0 0 0,-2 1 0 0 0,-2-3 0 0 0,2 1 0 0 0,0-1 0 0 0,-2-1 0 0 0,0-3 0 0 0,-1-1 0 0 0,0-1 0 0 0,-2-1 0 0 0,1 0 0 0 0,-1 0 0 0 0,3-3 0 0 0,1-1 0 0 0,-1 0 0 0 0,1-1 0 0 0,-2-1 0 0 0,-1 2 0 0 0,3 0 0 0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10205 5504 16383 0 0,'0'-3'0'0'0,"0"-3"0"0"0,0-3 0 0 0,2-4 0 0 0,2-1 0 0 0,2 1 0 0 0,0 1 0 0 0,2 2 0 0 0,2 2 0 0 0,2 4 0 0 0,2 1 0 0 0,1 2 0 0 0,0 1 0 0 0,1 0 0 0 0,0 1 0 0 0,0-1 0 0 0,0 1 0 0 0,0-1 0 0 0,-1-2 0 0 0,1-2 0 0 0,0 1 0 0 0,-3-2 0 0 0,-1-1 0 0 0,0 2 0 0 0,1-2 0 0 0,-2 0 0 0 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14997 5802 16383 0 0,'0'-2'0'0'0,"0"-4"0"0"0,0-4 0 0 0,0-2 0 0 0,0 6 0 0 0,0 6 0 0 0,0 7 0 0 0,0 4 0 0 0,0 3 0 0 0,0 1 0 0 0,0 5 0 0 0,-3 0 0 0 0,0 0 0 0 0,-3-3 0 0 0,2-5 0 0 0,5-5 0 0 0,5-2 0 0 0,3-4 0 0 0,4-1 0 0 0,5 0 0 0 0,1-1 0 0 0,1 3 0 0 0,-1 3 0 0 0,-3 4 0 0 0,-3 3 0 0 0,1-1 0 0 0,-4 1 0 0 0,-2 1 0 0 0,-3 0 0 0 0,-5-1 0 0 0,-5 0 0 0 0,-5-3 0 0 0,-5 0 0 0 0,-4-1 0 0 0,-2-2 0 0 0,-2-3 0 0 0,1-1 0 0 0,2-1 0 0 0,1-1 0 0 0,1-3 0 0 0,2 0 0 0 0,3-1 0 0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15006 5743 16383 0 0,'3'0'0'0'0,"3"0"0"0"0,6 0 0 0 0,4 0 0 0 0,4 0 0 0 0,4 0 0 0 0,4 0 0 0 0,2 0 0 0 0,-2 0 0 0 0,-2 0 0 0 0,-4 0 0 0 0,-5 0 0 0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15844 5197 16383 0 0,'-3'0'0'0'0,"-3"2"0"0"0,-4 2 0 0 0,-2 2 0 0 0,1 3 0 0 0,1 2 0 0 0,1 3 0 0 0,2 1 0 0 0,-1 0 0 0 0,-2-2 0 0 0,-1 0 0 0 0,0 0 0 0 0,6-3 0 0 0,8-2 0 0 0,9-5 0 0 0,8-7 0 0 0,6-4 0 0 0,4-4 0 0 0,-1 0 0 0 0,-3 2 0 0 0,-2 3 0 0 0,-6 5 0 0 0,-4 9 0 0 0,-3 5 0 0 0,-4 3 0 0 0,-3 3 0 0 0,-3-1 0 0 0,-1 1 0 0 0,0-1 0 0 0,-4 0 0 0 0,-3-3 0 0 0,-3-4 0 0 0,-3-4 0 0 0,-1 0 0 0 0,-1-1 0 0 0,-2-2 0 0 0,1-1 0 0 0,0 0 0 0 0,0-2 0 0 0,0 0 0 0 0,0 0 0 0 0,0 0 0 0 0,1-1 0 0 0,-1 1 0 0 0,3 0 0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16154 3960 16383 0 0,'4'0'0'0'0,"1"3"0"0"0,3 2 0 0 0,4 0 0 0 0,4-2 0 0 0,-1 4 0 0 0,0-1 0 0 0,2 0 0 0 0,1-2 0 0 0,2-2 0 0 0,0 0 0 0 0,1-1 0 0 0,1-1 0 0 0,-1 0 0 0 0,1-1 0 0 0,0 1 0 0 0,-1 0 0 0 0,-3 3 0 0 0,-1 2 0 0 0,0-1 0 0 0,0 0 0 0 0,2-1 0 0 0,1-2 0 0 0,0 0 0 0 0,-2 0 0 0 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15818 5158 16383 0 0,'3'0'0'0'0,"3"0"0"0"0,1-3 0 0 0,2 0 0 0 0,2 0 0 0 0,1 0 0 0 0,2 1 0 0 0,1 1 0 0 0,4 0 0 0 0,0 1 0 0 0,0 0 0 0 0,3-3 0 0 0,-1 0 0 0 0,-1 0 0 0 0,-1 0 0 0 0,-1 1 0 0 0,-1 1 0 0 0,-1 1 0 0 0,-3-1 0 0 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3373 6751 16383 0 0,'0'2'0'0'0,"0"5"0"0"0,-3 2 0 0 0,0 3 0 0 0,-1 2 0 0 0,4-1 0 0 0,7-3 0 0 0,8-3 0 0 0,6-3 0 0 0,5-2 0 0 0,3-2 0 0 0,0 0 0 0 0,-5 2 0 0 0,-5 1 0 0 0,-5 3 0 0 0,-2-1 0 0 0,-3 3 0 0 0,-4 2 0 0 0,-2 2 0 0 0,-1 2 0 0 0,-2 0 0 0 0,0 2 0 0 0,-1 0 0 0 0,0 0 0 0 0,-2 0 0 0 0,-3-3 0 0 0,-4-1 0 0 0,-3-2 0 0 0,-1-3 0 0 0,-1 0 0 0 0,-1-2 0 0 0,0-1 0 0 0,-1-1 0 0 0,1-1 0 0 0,0-2 0 0 0,1 0 0 0 0,-1 0 0 0 0,0-3 0 0 0,1-1 0 0 0,-1-2 0 0 0,1 0 0 0 0,2-2 0 0 0,1 0 0 0 0,-1 2 0 0 0,1 2 0 0 0,1-1 0 0 0,0 0 0 0 0,2-2 0 0 0,0 1 0 0 0,1-1 0 0 0,3 0 0 0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3345 6728 16383 0 0,'0'-3'0'0'0,"3"-1"0"0"0,0-2 0 0 0,3 0 0 0 0,1-2 0 0 0,0 1 0 0 0,4 1 0 0 0,1 2 0 0 0,1 1 0 0 0,2 2 0 0 0,1 0 0 0 0,-1 1 0 0 0,1 1 0 0 0,0-1 0 0 0,0 0 0 0 0,0 1 0 0 0,0-1 0 0 0,-1 0 0 0 0,1 0 0 0 0,-3 0 0 0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33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10962 4231 16383 0 0,'0'3'0'0'0,"0"5"0"0"0,0 8 0 0 0,0 6 0 0 0,0 4 0 0 0,0 1 0 0 0,0 3 0 0 0,-2-2 0 0 0,-2-5 0 0 0,1-3 0 0 0,0-2 0 0 0,1-2 0 0 0,1 0 0 0 0,0-1 0 0 0,1 0 0 0 0,0 0 0 0 0,0 0 0 0 0,0-3 0 0 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33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11119 4264 16383 0 0,'-2'0'0'0'0,"-4"0"0"0"0,-1 2 0 0 0,1 5 0 0 0,-2-1 0 0 0,2 3 0 0 0,1 2 0 0 0,1 2 0 0 0,2 1 0 0 0,1 1 0 0 0,0 0 0 0 0,1 1 0 0 0,1 0 0 0 0,-1 0 0 0 0,0 0 0 0 0,1 0 0 0 0,-1-1 0 0 0,0 1 0 0 0,0 0 0 0 0,2-1 0 0 0,5-2 0 0 0,0-1 0 0 0,1-2 0 0 0,3-1 0 0 0,2-1 0 0 0,-2 0 0 0 0,1-1 0 0 0,0-2 0 0 0,1-2 0 0 0,1-1 0 0 0,1-1 0 0 0,3 0 0 0 0,1-2 0 0 0,0-2 0 0 0,-1 0 0 0 0,-3-4 0 0 0,-1 1 0 0 0,-4-2 0 0 0,0 0 0 0 0,-3 0 0 0 0,1-3 0 0 0,-1-1 0 0 0,-2-1 0 0 0,-1-2 0 0 0,-3 0 0 0 0,0-1 0 0 0,0 0 0 0 0,-2 0 0 0 0,1 0 0 0 0,0 1 0 0 0,-1-1 0 0 0,1 0 0 0 0,0 1 0 0 0,0-1 0 0 0,-3 3 0 0 0,0 1 0 0 0,-3 3 0 0 0,-1-1 0 0 0,0 3 0 0 0,-3-2 0 0 0,-3 2 0 0 0,2 0 0 0 0,0 0 0 0 0,-1-1 0 0 0,-1 0 0 0 0,-1 3 0 0 0,-1 1 0 0 0,0 2 0 0 0,-1 1 0 0 0,1 0 0 0 0,-1 2 0 0 0,0-1 0 0 0,3 0 0 0 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55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14033 4960 16383 0 0,'3'-2'0'0'0,"3"-2"0"0"0,3 1 0 0 0,4 0 0 0 0,1 1 0 0 0,1 1 0 0 0,1 1 0 0 0,0-1 0 0 0,1 1 0 0 0,-1 0 0 0 0,0 1 0 0 0,0 1 0 0 0,-1 2 0 0 0,-2 2 0 0 0,-3 3 0 0 0,-4 2 0 0 0,-3 3 0 0 0,-2 1 0 0 0,-3-2 0 0 0,-7-1 0 0 0,-10 3 0 0 0,-7 2 0 0 0,-5 1 0 0 0,-1-3 0 0 0,1 1 0 0 0,3-2 0 0 0,5-3 0 0 0,2-2 0 0 0,3-1 0 0 0,5 0 0 0 0,4 1 0 0 0,3 3 0 0 0,4 0 0 0 0,3 0 0 0 0,6-1 0 0 0,6-1 0 0 0,3-3 0 0 0,3-3 0 0 0,-1-1 0 0 0,1-2 0 0 0,1-1 0 0 0,1 0 0 0 0,-2-1 0 0 0,3 1 0 0 0,-4-3 0 0 0,1-1 0 0 0,0-2 0 0 0,0-1 0 0 0,-2 2 0 0 0,0-2 0 0 0,-1 1 0 0 0,0 1 0 0 0,-1 2 0 0 0,1 1 0 0 0,-4 1 0 0 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55.4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14437 4973 16383 0 0,'-2'0'0'0'0,"-5"5"0"0"0,1 5 0 0 0,-3 6 0 0 0,1 5 0 0 0,1 4 0 0 0,3 1 0 0 0,1-1 0 0 0,1-3 0 0 0,2-2 0 0 0,3-2 0 0 0,3-1 0 0 0,1-1 0 0 0,0-1 0 0 0,0-2 0 0 0,3-2 0 0 0,1-1 0 0 0,2-4 0 0 0,2-2 0 0 0,0-2 0 0 0,1-1 0 0 0,0-1 0 0 0,0-1 0 0 0,0 1 0 0 0,2-1 0 0 0,-1-2 0 0 0,-2-3 0 0 0,0-4 0 0 0,0 0 0 0 0,-3 0 0 0 0,0 0 0 0 0,-3 0 0 0 0,-3 0 0 0 0,1 0 0 0 0,-2 0 0 0 0,0-1 0 0 0,-3-2 0 0 0,-3 0 0 0 0,-2-2 0 0 0,0 0 0 0 0,-2-1 0 0 0,-1 0 0 0 0,-2 3 0 0 0,-1 1 0 0 0,-1 0 0 0 0,3-1 0 0 0,-1 2 0 0 0,-1 0 0 0 0,-2 2 0 0 0,-2 2 0 0 0,-2 3 0 0 0,0 2 0 0 0,0 1 0 0 0,-1 1 0 0 0,0 0 0 0 0,3 1 0 0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8609 2957 16383 0 0,'2'0'0'0'0,"7"0"0"0"0,7 0 0 0 0,3 0 0 0 0,4 0 0 0 0,0 0 0 0 0,0 0 0 0 0,-2 0 0 0 0,-2 0 0 0 0,-2 0 0 0 0,0 0 0 0 0,-4 3 0 0 0,-4 3 0 0 0,-3 3 0 0 0,-3 4 0 0 0,-2 1 0 0 0,-4-2 0 0 0,-3-2 0 0 0,-7 0 0 0 0,-4-3 0 0 0,2 1 0 0 0,0-1 0 0 0,0 1 0 0 0,0-1 0 0 0,0-2 0 0 0,3 1 0 0 0,0 0 0 0 0,2 1 0 0 0,4 2 0 0 0,2 2 0 0 0,1 3 0 0 0,3 0 0 0 0,0 1 0 0 0,0 1 0 0 0,3-3 0 0 0,4-3 0 0 0,3-3 0 0 0,2-4 0 0 0,3-1 0 0 0,0-2 0 0 0,1 0 0 0 0,0-1 0 0 0,1 0 0 0 0,-1 1 0 0 0,0-1 0 0 0,0-2 0 0 0,-1 0 0 0 0,1-1 0 0 0,-3 2 0 0 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8974 2976 16383 0 0,'-2'3'0'0'0,"-2"5"0"0"0,1 5 0 0 0,0 6 0 0 0,1 1 0 0 0,1 1 0 0 0,0-2 0 0 0,1 0 0 0 0,0-1 0 0 0,0-1 0 0 0,3-4 0 0 0,1-1 0 0 0,2-2 0 0 0,0-1 0 0 0,2-2 0 0 0,2-1 0 0 0,0 0 0 0 0,0-1 0 0 0,1-1 0 0 0,2 1 0 0 0,1 1 0 0 0,1-2 0 0 0,0-1 0 0 0,1-1 0 0 0,0-1 0 0 0,-3-4 0 0 0,-4-3 0 0 0,0-1 0 0 0,-2-2 0 0 0,-2-2 0 0 0,-2-2 0 0 0,-1-1 0 0 0,-2-1 0 0 0,0-1 0 0 0,0 0 0 0 0,-1 0 0 0 0,1 1 0 0 0,0-1 0 0 0,-1 0 0 0 0,1 0 0 0 0,0 1 0 0 0,-3-1 0 0 0,-3 0 0 0 0,-3 4 0 0 0,-1 0 0 0 0,0 2 0 0 0,0 1 0 0 0,1 1 0 0 0,-2 3 0 0 0,-2 1 0 0 0,0 2 0 0 0,-2 1 0 0 0,0 1 0 0 0,2 1 0 0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2993 3258 16383 0 0,'3'0'0'0'0,"3"0"0"0"0,1-2 0 0 0,1-4 0 0 0,3-4 0 0 0,2-2 0 0 0,1 0 0 0 0,-2 0 0 0 0,0 2 0 0 0,1 3 0 0 0,0 5 0 0 0,1 8 0 0 0,-2 9 0 0 0,-3 3 0 0 0,-3 3 0 0 0,-3 2 0 0 0,-1 0 0 0 0,-2-1 0 0 0,0 1 0 0 0,-1-1 0 0 0,1-2 0 0 0,-1-1 0 0 0,1-1 0 0 0,0-1 0 0 0,-3-4 0 0 0,-3-4 0 0 0,-4 0 0 0 0,-2-3 0 0 0,-2 1 0 0 0,-2-1 0 0 0,0 2 0 0 0,0 1 0 0 0,0 0 0 0 0,0 0 0 0 0,0 0 0 0 0,3 0 0 0 0,1-1 0 0 0,-1-3 0 0 0,0-1 0 0 0,0-1 0 0 0,-2-2 0 0 0,1-1 0 0 0,1 2 0 0 0,1 1 0 0 0,2 3 0 0 0,6-3 0 0 0,6-1 0 0 0,8-4 0 0 0,5-5 0 0 0,5-3 0 0 0,2 0 0 0 0,-3-1 0 0 0,-2 1 0 0 0,-1 3 0 0 0,-1 2 0 0 0,0 2 0 0 0,0 2 0 0 0,-3 3 0 0 0,0 2 0 0 0,-3 2 0 0 0,0 3 0 0 0,2 3 0 0 0,-2 2 0 0 0,0 1 0 0 0,2-2 0 0 0,-2 0 0 0 0,1-3 0 0 0,2-3 0 0 0,0-3 0 0 0,2-4 0 0 0,0-5 0 0 0,2-4 0 0 0,-3-4 0 0 0,-1 1 0 0 0,-2-1 0 0 0,-3 3 0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16042 4492 16383 0 0,'4'0'0'0'0,"4"0"0"0"0,6 0 0 0 0,2 0 0 0 0,4 0 0 0 0,1 0 0 0 0,1 0 0 0 0,0 0 0 0 0,0 0 0 0 0,1 0 0 0 0,-1 0 0 0 0,-1 0 0 0 0,1 0 0 0 0,-1 0 0 0 0,1 0 0 0 0,-1 0 0 0 0,0 0 0 0 0,1 0 0 0 0,-1 0 0 0 0,0 0 0 0 0,1 0 0 0 0,-1 0 0 0 0,1 0 0 0 0,-1 0 0 0 0,4 0 0 0 0,1 0 0 0 0,0 0 0 0 0,-1 0 0 0 0,-1 0 0 0 0,-1 0 0 0 0,0 0 0 0 0,-2 0 0 0 0,1 0 0 0 0,-1 0 0 0 0,0 0 0 0 0,0 0 0 0 0,0 0 0 0 0,1 0 0 0 0,-1 0 0 0 0,0 0 0 0 0,1 0 0 0 0,-1 0 0 0 0,1 0 0 0 0,-1 0 0 0 0,0 0 0 0 0,1 0 0 0 0,-1 0 0 0 0,0 0 0 0 0,-3 3 0 0 0,-1 2 0 0 0,0 0 0 0 0,0-2 0 0 0,2 0 0 0 0,1-1 0 0 0,-3-1 0 0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3339 3237 16383 0 0,'-3'3'0'0'0,"-3"3"0"0"0,-1 6 0 0 0,-2 6 0 0 0,-1 1 0 0 0,0 1 0 0 0,2 1 0 0 0,0-1 0 0 0,1-1 0 0 0,2-1 0 0 0,1-2 0 0 0,5-2 0 0 0,4-5 0 0 0,7-3 0 0 0,4-3 0 0 0,2-1 0 0 0,1-2 0 0 0,-1-1 0 0 0,-1 0 0 0 0,0 1 0 0 0,3-1 0 0 0,-1 1 0 0 0,-2 2 0 0 0,-5 4 0 0 0,-4 3 0 0 0,-4 4 0 0 0,-2 1 0 0 0,-2 1 0 0 0,2-1 0 0 0,1-2 0 0 0,0 1 0 0 0,-1 1 0 0 0,-1 0 0 0 0,0 0 0 0 0,-3-1 0 0 0,-4-4 0 0 0,-4-3 0 0 0,-2-2 0 0 0,-3-3 0 0 0,0-1 0 0 0,-1 0 0 0 0,0-1 0 0 0,-3 1 0 0 0,-1-1 0 0 0,1 1 0 0 0,3 0 0 0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3359 3251 16383 0 0,'3'0'0'0'0,"3"0"0"0"0,6 0 0 0 0,4 0 0 0 0,1 0 0 0 0,4 0 0 0 0,0 0 0 0 0,0 0 0 0 0,-1 0 0 0 0,-2 0 0 0 0,-3 0 0 0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11.7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13704 3716 16383 0 0,'3'-3'0'0'0,"3"0"0"0"0,4-1 0 0 0,2 2 0 0 0,5 0 0 0 0,4-2 0 0 0,2 0 0 0 0,2 0 0 0 0,0 1 0 0 0,-5 7 0 0 0,-9 4 0 0 0,-5 7 0 0 0,-5 4 0 0 0,-4-2 0 0 0,-2-1 0 0 0,0-1 0 0 0,0 0 0 0 0,2 0 0 0 0,1 0 0 0 0,1 1 0 0 0,0-1 0 0 0,1 0 0 0 0,0 1 0 0 0,0-1 0 0 0,1 1 0 0 0,-1 0 0 0 0,0-1 0 0 0,0 1 0 0 0,0-1 0 0 0,0 1 0 0 0,0-1 0 0 0,-2-2 0 0 0,-2-1 0 0 0,1-2 0 0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11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13732 3869 16383 0 0,'3'0'0'0'0,"3"-3"0"0"0,4-1 0 0 0,2 1 0 0 0,2 0 0 0 0,2 1 0 0 0,0 1 0 0 0,0 1 0 0 0,0-1 0 0 0,0 1 0 0 0,0 0 0 0 0,0 1 0 0 0,0-1 0 0 0,-1 0 0 0 0,1 0 0 0 0,-1 0 0 0 0,-2 0 0 0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11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11200 4698 16383 0 0,'3'0'0'0'0,"1"-3"0"0"0,-4-3 0 0 0,-3-1 0 0 0,-5-2 0 0 0,-3 1 0 0 0,-2 2 0 0 0,-2 1 0 0 0,-1 2 0 0 0,-1 2 0 0 0,1 0 0 0 0,0 4 0 0 0,2 3 0 0 0,4 4 0 0 0,2 3 0 0 0,1 1 0 0 0,2 2 0 0 0,2 0 0 0 0,1 0 0 0 0,2 1 0 0 0,3-1 0 0 0,3-3 0 0 0,1-1 0 0 0,3-2 0 0 0,1-3 0 0 0,2-3 0 0 0,1-2 0 0 0,1-1 0 0 0,0-1 0 0 0,1-1 0 0 0,0-2 0 0 0,0-4 0 0 0,-3-3 0 0 0,-3-2 0 0 0,-4-2 0 0 0,-2-2 0 0 0,-3 5 0 0 0,-1 7 0 0 0,0 7 0 0 0,-1 6 0 0 0,0 3 0 0 0,1 3 0 0 0,-1 1 0 0 0,1 1 0 0 0,0 0 0 0 0,0 0 0 0 0,0-1 0 0 0,0 0 0 0 0,0 0 0 0 0,0 0 0 0 0,0-1 0 0 0,0 1 0 0 0,0-1 0 0 0,0 1 0 0 0,0-1 0 0 0,0 1 0 0 0,0-1 0 0 0,0-2 0 0 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11.7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7937 2789 16383 0 0,'0'3'0'0'0,"0"5"0"0"0,0 8 0 0 0,0 6 0 0 0,0 7 0 0 0,0 4 0 0 0,0 4 0 0 0,0-1 0 0 0,0-4 0 0 0,0-6 0 0 0,0-3 0 0 0,0-4 0 0 0,0-2 0 0 0,0-2 0 0 0,0 0 0 0 0,0 0 0 0 0,0-1 0 0 0,0-1 0 0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11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8008 2884 16383 0 0,'0'3'0'0'0,"-2"5"0"0"0,-2 8 0 0 0,1 6 0 0 0,0 2 0 0 0,1 2 0 0 0,1-1 0 0 0,0-2 0 0 0,4-2 0 0 0,3-4 0 0 0,1-4 0 0 0,2 0 0 0 0,2-2 0 0 0,2-4 0 0 0,1-3 0 0 0,1-2 0 0 0,0-1 0 0 0,1-1 0 0 0,-2-3 0 0 0,-2-4 0 0 0,-2-3 0 0 0,-1-5 0 0 0,-1-3 0 0 0,0-1 0 0 0,-1 0 0 0 0,-1 1 0 0 0,-3 1 0 0 0,-1 0 0 0 0,-1 1 0 0 0,-1 0 0 0 0,0 0 0 0 0,0 1 0 0 0,-1-1 0 0 0,1 1 0 0 0,-3-1 0 0 0,0 1 0 0 0,-1-1 0 0 0,-1 4 0 0 0,-1-1 0 0 0,-1 4 0 0 0,0 0 0 0 0,-1 1 0 0 0,-2 2 0 0 0,-2 3 0 0 0,-1 1 0 0 0,-2 4 0 0 0,2 4 0 0 0,1 4 0 0 0,2 2 0 0 0,3 3 0 0 0,2 1 0 0 0,3 0 0 0 0,1-2 0 0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11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11731 2697 16383 0 0,'2'0'0'0'0,"7"0"0"0"0,9 0 0 0 0,13 0 0 0 0,6 0 0 0 0,4 0 0 0 0,1 0 0 0 0,-1 0 0 0 0,-5 0 0 0 0,-4 0 0 0 0,-2 0 0 0 0,-3 0 0 0 0,-1 0 0 0 0,1-2 0 0 0,-3-2 0 0 0,-1 1 0 0 0,-3 0 0 0 0,-2 1 0 0 0,-2 1 0 0 0,0 0 0 0 0,2-2 0 0 0,1 0 0 0 0,-1 0 0 0 0,3 0 0 0 0,0 1 0 0 0,-2 1 0 0 0,0 1 0 0 0,-1 0 0 0 0,-1-3 0 0 0,-1-1 0 0 0,-1 1 0 0 0,1 1 0 0 0,-1 0 0 0 0,1 1 0 0 0,-1 0 0 0 0,0 1 0 0 0,1 0 0 0 0,-1 0 0 0 0,1 0 0 0 0,-1 0 0 0 0,1 0 0 0 0,0-2 0 0 0,-1-2 0 0 0,1 1 0 0 0,-1 0 0 0 0,1 2 0 0 0,-1-1 0 0 0,1 2 0 0 0,0-1 0 0 0,-1 1 0 0 0,1 1 0 0 0,-1-1 0 0 0,1 0 0 0 0,-1 0 0 0 0,1 0 0 0 0,0 0 0 0 0,-4 0 0 0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11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12081 1993 16383 0 0,'0'-3'0'0'0,"2"0"0"0"0,4-1 0 0 0,7 1 0 0 0,2 2 0 0 0,3-1 0 0 0,0 2 0 0 0,0-1 0 0 0,-1 1 0 0 0,-3 3 0 0 0,-3 4 0 0 0,-2 2 0 0 0,0 6 0 0 0,0 3 0 0 0,-3 1 0 0 0,-2-1 0 0 0,-2 1 0 0 0,-1-2 0 0 0,-3 0 0 0 0,-7-1 0 0 0,-4-3 0 0 0,-6-1 0 0 0,-2 0 0 0 0,0-2 0 0 0,1 0 0 0 0,7-1 0 0 0,10-3 0 0 0,11 0 0 0 0,10 0 0 0 0,4-2 0 0 0,2-1 0 0 0,-2-2 0 0 0,-1 3 0 0 0,-2 0 0 0 0,-1-1 0 0 0,-1-1 0 0 0,-2 0 0 0 0,1-1 0 0 0,-1-1 0 0 0,0 0 0 0 0,1 0 0 0 0,-4 0 0 0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11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5566 4427 16383 0 0,'-3'0'0'0'0,"-1"3"0"0"0,1 3 0 0 0,-2 3 0 0 0,-3 3 0 0 0,0 3 0 0 0,-2 0 0 0 0,2 1 0 0 0,1 0 0 0 0,0 0 0 0 0,-2-2 0 0 0,1-2 0 0 0,7-2 0 0 0,6-3 0 0 0,8-3 0 0 0,9-4 0 0 0,7-6 0 0 0,0-1 0 0 0,-1 1 0 0 0,-3 1 0 0 0,-6 4 0 0 0,-4 7 0 0 0,-4 6 0 0 0,-4 3 0 0 0,-3 5 0 0 0,-2 1 0 0 0,-2 0 0 0 0,-1-2 0 0 0,1 0 0 0 0,-1-1 0 0 0,-3-5 0 0 0,-2 0 0 0 0,-4-3 0 0 0,-5-1 0 0 0,-3-2 0 0 0,-1-2 0 0 0,1-1 0 0 0,0-3 0 0 0,0 0 0 0 0,1-1 0 0 0,1 0 0 0 0,0-3 0 0 0,1-1 0 0 0,2-2 0 0 0,4-1 0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853 2820 16383 0 0,'0'3'0'0'0,"4"2"0"0"0,4 3 0 0 0,5 1 0 0 0,4-2 0 0 0,3-2 0 0 0,-3 3 0 0 0,0-2 0 0 0,1 0 0 0 0,1-2 0 0 0,0-2 0 0 0,1 0 0 0 0,1-2 0 0 0,1 0 0 0 0,-1 0 0 0 0,1 0 0 0 0,-1-1 0 0 0,1 1 0 0 0,-1 0 0 0 0,1 0 0 0 0,-1 0 0 0 0,0 0 0 0 0,1 0 0 0 0,-1 0 0 0 0,1 0 0 0 0,-1 0 0 0 0,0 0 0 0 0,1-4 0 0 0,-1-1 0 0 0,0 1 0 0 0,4 0 0 0 0,2-2 0 0 0,-1-1 0 0 0,-1-2 0 0 0,-1 0 0 0 0,-1 2 0 0 0,-1 2 0 0 0,0-2 0 0 0,-1 0 0 0 0,0 2 0 0 0,1 1 0 0 0,-1 2 0 0 0,0 0 0 0 0,0 2 0 0 0,1 0 0 0 0,-1 0 0 0 0,0 4 0 0 0,1 1 0 0 0,-1 0 0 0 0,-3-1 0 0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11.7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5543 4385 16383 0 0,'3'0'0'0'0,"3"0"0"0"0,3 0 0 0 0,4 0 0 0 0,1 0 0 0 0,1 0 0 0 0,4 0 0 0 0,0 0 0 0 0,1 0 0 0 0,-1 0 0 0 0,-1 0 0 0 0,-1 0 0 0 0,-1 0 0 0 0,0 0 0 0 0,0 0 0 0 0,-1 0 0 0 0,-2 0 0 0 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11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6167 4441 16383 0 0,'-3'5'0'0'0,"-1"8"0"0"0,-2 3 0 0 0,-2 7 0 0 0,-1 3 0 0 0,-1 5 0 0 0,1-1 0 0 0,2 0 0 0 0,3-2 0 0 0,-2-1 0 0 0,2-2 0 0 0,0-3 0 0 0,1-5 0 0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11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5949 4581 16383 0 0,'3'0'0'0'0,"3"0"0"0"0,3 0 0 0 0,4 0 0 0 0,1 0 0 0 0,1 0 0 0 0,1 0 0 0 0,0 0 0 0 0,0 0 0 0 0,1 0 0 0 0,1 0 0 0 0,4 0 0 0 0,1 0 0 0 0,1 0 0 0 0,0 0 0 0 0,-2 0 0 0 0,-2 0 0 0 0,-2 0 0 0 0,-1 0 0 0 0,-1 0 0 0 0,-3 0 0 0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4143 3674 16383 0 0,'3'0'0'0'0,"3"0"0"0"0,3 0 0 0 0,4 0 0 0 0,1 0 0 0 0,4 0 0 0 0,1 0 0 0 0,4 3 0 0 0,2 0 0 0 0,0 1 0 0 0,-2 1 0 0 0,-2 0 0 0 0,-2 0 0 0 0,-2 1 0 0 0,0 0 0 0 0,-2-2 0 0 0,1-1 0 0 0,-1-1 0 0 0,0-1 0 0 0,0 0 0 0 0,1-1 0 0 0,-1 0 0 0 0,0-1 0 0 0,1 1 0 0 0,0 0 0 0 0,-1 0 0 0 0,1 0 0 0 0,-1 0 0 0 0,1 0 0 0 0,-1 0 0 0 0,1 0 0 0 0,2 0 0 0 0,4 0 0 0 0,0 0 0 0 0,0 0 0 0 0,-2 0 0 0 0,2 0 0 0 0,-2 0 0 0 0,0 0 0 0 0,1 0 0 0 0,0 0 0 0 0,2 0 0 0 0,-1 0 0 0 0,1 0 0 0 0,0 0 0 0 0,-2 0 0 0 0,-1 0 0 0 0,-2 0 0 0 0,-1 0 0 0 0,-1 0 0 0 0,-1 0 0 0 0,0 0 0 0 0,1 0 0 0 0,-1 0 0 0 0,0 0 0 0 0,1 0 0 0 0,-1 0 0 0 0,1 0 0 0 0,-1 0 0 0 0,-2-3 0 0 0,-1 0 0 0 0,0-1 0 0 0,1 1 0 0 0,-2-1 0 0 0,0-1 0 0 0,1 1 0 0 0,0-1 0 0 0,2-1 0 0 0,0 2 0 0 0,1 1 0 0 0,-2-2 0 0 0,-1 0 0 0 0,1-1 0 0 0,0 0 0 0 0,1 0 0 0 0,0 3 0 0 0,-1 0 0 0 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4577 3015 16383 0 0,'0'-3'0'0'0,"3"-1"0"0"0,3 1 0 0 0,3 0 0 0 0,4 1 0 0 0,1 1 0 0 0,1 1 0 0 0,1-1 0 0 0,0 1 0 0 0,1 0 0 0 0,-1 1 0 0 0,-3 1 0 0 0,-3 5 0 0 0,-4 2 0 0 0,-3 4 0 0 0,-1 1 0 0 0,-5 4 0 0 0,-6 1 0 0 0,-5-2 0 0 0,-2-1 0 0 0,-1-2 0 0 0,2 1 0 0 0,3-1 0 0 0,7-2 0 0 0,10-3 0 0 0,6-3 0 0 0,4-3 0 0 0,2-2 0 0 0,1 0 0 0 0,0-2 0 0 0,0 1 0 0 0,-1-1 0 0 0,-1 1 0 0 0,0-1 0 0 0,0 1 0 0 0,-1 0 0 0 0,1 0 0 0 0,-1 0 0 0 0,1 0 0 0 0,-1 0 0 0 0,-2 0 0 0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8455 3649 16383 0 0,'2'0'0'0'0,"7"0"0"0"0,7 0 0 0 0,3 0 0 0 0,1 0 0 0 0,3 0 0 0 0,2 0 0 0 0,5 0 0 0 0,1 0 0 0 0,-1 0 0 0 0,3 0 0 0 0,-1 0 0 0 0,-1 0 0 0 0,-4 0 0 0 0,-2 0 0 0 0,-5 0 0 0 0,-1 0 0 0 0,-3 0 0 0 0,0 0 0 0 0,-4-2 0 0 0,0-2 0 0 0,2 1 0 0 0,2 0 0 0 0,3 1 0 0 0,1 1 0 0 0,0 0 0 0 0,0 1 0 0 0,-2 0 0 0 0,-4-3 0 0 0,-1 0 0 0 0,0 0 0 0 0,2 0 0 0 0,2-1 0 0 0,1-1 0 0 0,-1 1 0 0 0,0 1 0 0 0,0 1 0 0 0,-1 1 0 0 0,3 1 0 0 0,0 0 0 0 0,0 0 0 0 0,-1 0 0 0 0,-1 0 0 0 0,0 0 0 0 0,-1 0 0 0 0,0 1 0 0 0,0-1 0 0 0,-1 0 0 0 0,3 0 0 0 0,4 0 0 0 0,0 0 0 0 0,-1 0 0 0 0,0 0 0 0 0,0 0 0 0 0,0 0 0 0 0,-1 0 0 0 0,-2 0 0 0 0,0 0 0 0 0,-2 0 0 0 0,0 0 0 0 0,0 0 0 0 0,-4-3 0 0 0,0-1 0 0 0,0 1 0 0 0,1 0 0 0 0,0 1 0 0 0,1 1 0 0 0,1 1 0 0 0,1-1 0 0 0,-1 1 0 0 0,-2 0 0 0 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8931 3016 16383 0 0,'2'0'0'0'0,"5"-3"0"0"0,2 0 0 0 0,3-3 0 0 0,2-1 0 0 0,2 2 0 0 0,0 1 0 0 0,0 4 0 0 0,0 5 0 0 0,-2 4 0 0 0,-2 0 0 0 0,-2 2 0 0 0,-3 1 0 0 0,-3 2 0 0 0,-2 0 0 0 0,-4 2 0 0 0,-4-3 0 0 0,-4-1 0 0 0,-3 0 0 0 0,1 1 0 0 0,0 1 0 0 0,-1-2 0 0 0,-1 0 0 0 0,5-3 0 0 0,7-2 0 0 0,5-3 0 0 0,9-2 0 0 0,7-1 0 0 0,3-1 0 0 0,2-3 0 0 0,1-1 0 0 0,-1 0 0 0 0,-3 1 0 0 0,-2 1 0 0 0,-1 1 0 0 0,-2-3 0 0 0,0 0 0 0 0,-1 1 0 0 0,-2 1 0 0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5757 4946 16383 0 0,'0'-2'0'0'0,"3"-2"0"0"0,3 1 0 0 0,3 0 0 0 0,4 1 0 0 0,1 1 0 0 0,1 0 0 0 0,1 4 0 0 0,0 0 0 0 0,-2 3 0 0 0,-2 4 0 0 0,-2 1 0 0 0,0 0 0 0 0,-2 0 0 0 0,-3 2 0 0 0,-1 0 0 0 0,-2 1 0 0 0,-4 1 0 0 0,-2 0 0 0 0,-2-2 0 0 0,-3-3 0 0 0,-3-4 0 0 0,1 0 0 0 0,-1 2 0 0 0,0-1 0 0 0,-2-1 0 0 0,0 1 0 0 0,-1-1 0 0 0,0-2 0 0 0,-1 2 0 0 0,1-1 0 0 0,2 2 0 0 0,0 0 0 0 0,4 1 0 0 0,5-1 0 0 0,6-1 0 0 0,5-3 0 0 0,7 0 0 0 0,4-2 0 0 0,1-3 0 0 0,3-2 0 0 0,0 1 0 0 0,-1-3 0 0 0,-1 0 0 0 0,-4-1 0 0 0,-3 0 0 0 0,0 1 0 0 0,0 2 0 0 0,1 2 0 0 0,0 0 0 0 0,0-1 0 0 0,-1 0 0 0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12039 4960 16383 0 0,'2'0'0'0'0,"4"0"0"0"0,1-2 0 0 0,2-2 0 0 0,2 1 0 0 0,1 0 0 0 0,2 1 0 0 0,2 1 0 0 0,-1 3 0 0 0,-2 4 0 0 0,0 1 0 0 0,-3 2 0 0 0,-3 2 0 0 0,-3 1 0 0 0,-2 3 0 0 0,-3-3 0 0 0,-6 0 0 0 0,0 1 0 0 0,-2-3 0 0 0,-3 1 0 0 0,-1-2 0 0 0,-1-3 0 0 0,-1 0 0 0 0,2 3 0 0 0,3 1 0 0 0,6 0 0 0 0,7-2 0 0 0,4-3 0 0 0,5-2 0 0 0,3-1 0 0 0,1-1 0 0 0,0-1 0 0 0,1-1 0 0 0,0 1 0 0 0,-1-1 0 0 0,-2 4 0 0 0,-2 0 0 0 0,0 0 0 0 0,1 0 0 0 0,1-1 0 0 0,0-1 0 0 0,1 0 0 0 0,-2-1 0 0 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18282 4946 16383 0 0,'0'-2'0'0'0,"3"-2"0"0"0,3 1 0 0 0,4 0 0 0 0,2 1 0 0 0,2 1 0 0 0,1 1 0 0 0,1-1 0 0 0,3 4 0 0 0,1 1 0 0 0,-3 2 0 0 0,-5 3 0 0 0,-4 2 0 0 0,-3 3 0 0 0,-5-2 0 0 0,-6 0 0 0 0,-4 1 0 0 0,-3 0 0 0 0,-2-1 0 0 0,-1-1 0 0 0,-1 1 0 0 0,1-2 0 0 0,2 0 0 0 0,4 1 0 0 0,6-1 0 0 0,7-3 0 0 0,2 1 0 0 0,3-2 0 0 0,4-1 0 0 0,1-2 0 0 0,2-1 0 0 0,0-1 0 0 0,1-1 0 0 0,1 0 0 0 0,-1-1 0 0 0,-3-2 0 0 0,-1-1 0 0 0,1 1 0 0 0,0 0 0 0 0,1 1 0 0 0,0 1 0 0 0,1 0 0 0 0,0 1 0 0 0,-2-3 0 0 0,-4 0 0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16070 5976 16383 0 0,'0'3'0'0'0,"4"2"0"0"0,1 3 0 0 0,3 4 0 0 0,4 1 0 0 0,8-3 0 0 0,3-3 0 0 0,2-3 0 0 0,0-1 0 0 0,0-2 0 0 0,-2-1 0 0 0,0 0 0 0 0,0-1 0 0 0,-2 1 0 0 0,1-1 0 0 0,-1 1 0 0 0,0 0 0 0 0,1 0 0 0 0,-1 0 0 0 0,0 0 0 0 0,0 0 0 0 0,1 0 0 0 0,-1 0 0 0 0,1 0 0 0 0,-1 0 0 0 0,0 0 0 0 0,1 0 0 0 0,3 0 0 0 0,1 0 0 0 0,0 0 0 0 0,-1 0 0 0 0,-1 0 0 0 0,-1 0 0 0 0,-1 0 0 0 0,0 0 0 0 0,-1 0 0 0 0,1 0 0 0 0,-1 0 0 0 0,0 0 0 0 0,0 0 0 0 0,1 0 0 0 0,-1 0 0 0 0,0 0 0 0 0,-3 3 0 0 0,-2 2 0 0 0,-2 0 0 0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2563 1182 16383 0 0,'3'-3'0'0'0,"3"0"0"0"0,4-3 0 0 0,2 0 0 0 0,2 0 0 0 0,1 3 0 0 0,1 0 0 0 0,1 7 0 0 0,-4 5 0 0 0,0 1 0 0 0,-3 2 0 0 0,-3 0 0 0 0,-3 3 0 0 0,-2 0 0 0 0,-1 0 0 0 0,-1 1 0 0 0,-3-3 0 0 0,-4-3 0 0 0,0-1 0 0 0,-5 0 0 0 0,-5 2 0 0 0,-3-1 0 0 0,0 0 0 0 0,0 2 0 0 0,1-2 0 0 0,2-3 0 0 0,2 1 0 0 0,8-2 0 0 0,10-1 0 0 0,6-2 0 0 0,8-1 0 0 0,6-1 0 0 0,2-1 0 0 0,-1 0 0 0 0,-2-1 0 0 0,-1 1 0 0 0,-3 0 0 0 0,-1 0 0 0 0,-1 0 0 0 0,0-3 0 0 0,-1-1 0 0 0,0 1 0 0 0,0-2 0 0 0,1-1 0 0 0,-1 2 0 0 0,-2-2 0 0 0,-4 0 0 0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4299 3782 16383 0 0,'0'-3'0'0'0,"0"-3"0"0"0,0-4 0 0 0,0-2 0 0 0,0-2 0 0 0,3 1 0 0 0,3 1 0 0 0,3-1 0 0 0,4 2 0 0 0,1 0 0 0 0,1 2 0 0 0,1 3 0 0 0,0 2 0 0 0,0 2 0 0 0,-2 4 0 0 0,-4 4 0 0 0,-4 4 0 0 0,-2 2 0 0 0,-3 3 0 0 0,-1 1 0 0 0,0 0 0 0 0,-4-2 0 0 0,-2-2 0 0 0,-5 1 0 0 0,-1 1 0 0 0,0-1 0 0 0,0-1 0 0 0,-1 0 0 0 0,0 0 0 0 0,-1-2 0 0 0,-1-3 0 0 0,-1 1 0 0 0,3 1 0 0 0,4 2 0 0 0,3 1 0 0 0,2 2 0 0 0,3 1 0 0 0,0 1 0 0 0,2-1 0 0 0,-1 1 0 0 0,4-3 0 0 0,0 0 0 0 0,2-3 0 0 0,3-4 0 0 0,3-1 0 0 0,1-3 0 0 0,0-4 0 0 0,-1-2 0 0 0,0 1 0 0 0,2-1 0 0 0,0-1 0 0 0,3 0 0 0 0,-1-2 0 0 0,0 0 0 0 0,-4 2 0 0 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9295 4061 16383 0 0,'0'-2'0'0'0,"5"-4"0"0"0,7-7 0 0 0,5-5 0 0 0,4-6 0 0 0,1 2 0 0 0,0 4 0 0 0,-2 6 0 0 0,-1 4 0 0 0,-4 9 0 0 0,-4 7 0 0 0,-5 5 0 0 0,-2 6 0 0 0,-3 1 0 0 0,-1 1 0 0 0,-1-1 0 0 0,-2-4 0 0 0,-2-1 0 0 0,-4-2 0 0 0,-4 1 0 0 0,-5-3 0 0 0,1-1 0 0 0,1-1 0 0 0,-3 0 0 0 0,-1-2 0 0 0,4 2 0 0 0,4 0 0 0 0,7 3 0 0 0,7-2 0 0 0,8-2 0 0 0,5-2 0 0 0,3-3 0 0 0,1-1 0 0 0,0-1 0 0 0,-1-1 0 0 0,-1 2 0 0 0,0 1 0 0 0,-1 0 0 0 0,0-1 0 0 0,0 0 0 0 0,-1-4 0 0 0,-2-1 0 0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15356 2047 16383 0 0,'3'0'0'0'0,"3"0"0"0"0,4 0 0 0 0,2 0 0 0 0,2 0 0 0 0,1 0 0 0 0,1 0 0 0 0,1 0 0 0 0,-1 3 0 0 0,0 0 0 0 0,-3 3 0 0 0,-3 3 0 0 0,-6 3 0 0 0,-7 1 0 0 0,-5 2 0 0 0,-4 0 0 0 0,0 1 0 0 0,-1-2 0 0 0,0-2 0 0 0,1 1 0 0 0,1-2 0 0 0,-1-4 0 0 0,2 1 0 0 0,0-2 0 0 0,1 1 0 0 0,3 2 0 0 0,0 0 0 0 0,0 0 0 0 0,4-1 0 0 0,5-1 0 0 0,5-3 0 0 0,6-2 0 0 0,4-1 0 0 0,1 0 0 0 0,2-1 0 0 0,1-1 0 0 0,-1 1 0 0 0,-1-1 0 0 0,-2 1 0 0 0,-1 0 0 0 0,0-3 0 0 0,-2 0 0 0 0,1-1 0 0 0,-3-1 0 0 0,-4 0 0 0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15412 2917 16383 0 0,'3'0'0'0'0,"1"-3"0"0"0,2-1 0 0 0,2 1 0 0 0,4 0 0 0 0,1 1 0 0 0,2 1 0 0 0,1 1 0 0 0,0-1 0 0 0,-3 4 0 0 0,-3 3 0 0 0,-3 4 0 0 0,-4 2 0 0 0,-1 3 0 0 0,-2 0 0 0 0,0 1 0 0 0,-4-2 0 0 0,-2-4 0 0 0,-5-4 0 0 0,1 1 0 0 0,-1-2 0 0 0,2 1 0 0 0,-1 3 0 0 0,2 2 0 0 0,-1 1 0 0 0,-1 0 0 0 0,1 0 0 0 0,-1-3 0 0 0,2 1 0 0 0,1 1 0 0 0,6-2 0 0 0,5-2 0 0 0,4-2 0 0 0,7-2 0 0 0,3-2 0 0 0,1 0 0 0 0,0-2 0 0 0,-1 1 0 0 0,0 0 0 0 0,-1-1 0 0 0,-1 1 0 0 0,0 0 0 0 0,0-1 0 0 0,-3-1 0 0 0,-2-2 0 0 0,-1 1 0 0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0,'0'2'0'0'0,"0"4"0"0"0,0 5 0 0 0,0 6 0 0 0,-2 3 0 0 0,-2 7 0 0 0,-3 1 0 0 0,0-1 0 0 0,0-4 0 0 0,1-4 0 0 0,-1-6 0 0 0,1-5 0 0 0,4-8 0 0 0,5-4 0 0 0,4-5 0 0 0,5-1 0 0 0,2 0 0 0 0,1 2 0 0 0,-1 3 0 0 0,-1 2 0 0 0,0 3 0 0 0,0 5 0 0 0,1 6 0 0 0,-1 1 0 0 0,0 0 0 0 0,-3 0 0 0 0,-3-1 0 0 0,0-1 0 0 0,-3-1 0 0 0,0-1 0 0 0,-2 1 0 0 0,-1 1 0 0 0,-5-2 0 0 0,-5-2 0 0 0,-4 0 0 0 0,-2-1 0 0 0,-1-2 0 0 0,1-1 0 0 0,1-1 0 0 0,1 0 0 0 0,1-1 0 0 0,1-1 0 0 0,0 1 0 0 0,0 0 0 0 0,1 0 0 0 0,1 0 0 0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0,'2'0'0'0'0,"2"0"0"0"0,5 0 0 0 0,5 0 0 0 0,3 0 0 0 0,4 0 0 0 0,2 0 0 0 0,1 0 0 0 0,-1 0 0 0 0,-1 0 0 0 0,-3 0 0 0 0,-4 0 0 0 0,-1 0 0 0 0,-2 0 0 0 0,-1 0 0 0 0,0 0 0 0 0,-3 0 0 0 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5053 4245 16383 0 0,'2'0'0'0'0,"2"2"0"0"0,1 2 0 0 0,-1 4 0 0 0,-1 5 0 0 0,-1 4 0 0 0,0 0 0 0 0,-2 1 0 0 0,1 4 0 0 0,-2 1 0 0 0,-1 0 0 0 0,0-1 0 0 0,-1-2 0 0 0,1 1 0 0 0,1-3 0 0 0,0-1 0 0 0,1-3 0 0 0,-1-1 0 0 0,1-2 0 0 0,0 0 0 0 0,1-2 0 0 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4436 16383 0 0,'0'-1'0'0'0,"2"-2"0"0"0,6 1 0 0 0,5 0 0 0 0,6 1 0 0 0,6 0 0 0 0,5 0 0 0 0,4 1 0 0 0,-1 0 0 0 0,-2 0 0 0 0,-5 0 0 0 0,-3 0 0 0 0,-3 1 0 0 0,-3-1 0 0 0,-4 0 0 0 0,-1 0 0 0 0,-3-2 0 0 0,-3-1 0 0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11386 4203 16383 0 0,'-2'0'0'0'0,"0"2"0"0"0,-2 4 0 0 0,-2 5 0 0 0,-2 4 0 0 0,-2 1 0 0 0,0 2 0 0 0,1 0 0 0 0,4-6 0 0 0,7-4 0 0 0,4-5 0 0 0,5-4 0 0 0,5-1 0 0 0,1-1 0 0 0,1 1 0 0 0,0 0 0 0 0,-3 3 0 0 0,-3 4 0 0 0,-3 6 0 0 0,-3 4 0 0 0,-3 1 0 0 0,-2 2 0 0 0,0 0 0 0 0,-2-2 0 0 0,1 1 0 0 0,-1-2 0 0 0,-1-2 0 0 0,-3-4 0 0 0,-2-4 0 0 0,-1-2 0 0 0,-2-2 0 0 0,-3 1 0 0 0,0 0 0 0 0,-1 0 0 0 0,1-1 0 0 0,0-2 0 0 0,2-3 0 0 0,-1-2 0 0 0,3-3 0 0 0,1 1 0 0 0,1 0 0 0 0,2-1 0 0 0,3 1 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16120 2651 16383 0 0,'4'0'0'0'0,"8"0"0"0"0,10 0 0 0 0,4-3 0 0 0,2-2 0 0 0,-1 0 0 0 0,-1 2 0 0 0,-1 0 0 0 0,-1 1 0 0 0,-2 1 0 0 0,0 1 0 0 0,-1 0 0 0 0,1 0 0 0 0,-1 1 0 0 0,0-1 0 0 0,0 0 0 0 0,0 0 0 0 0,1 0 0 0 0,-1 0 0 0 0,0 0 0 0 0,-7 0 0 0 0,-13 0 0 0 0,-10 0 0 0 0,-8 0 0 0 0,-4 0 0 0 0,-3 0 0 0 0,0 0 0 0 0,0 0 0 0 0,0 0 0 0 0,1 0 0 0 0,1 0 0 0 0,0 0 0 0 0,0 0 0 0 0,1 0 0 0 0,0 0 0 0 0,-1 0 0 0 0,1 0 0 0 0,0 0 0 0 0,0 0 0 0 0,-1 0 0 0 0,1 0 0 0 0,0 0 0 0 0,-1 0 0 0 0,1 0 0 0 0,-1 0 0 0 0,1 0 0 0 0,0 0 0 0 0,3 0 0 0 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11451 4144 16383 0 0,'0'-2'0'0'0,"1"0"0"0"0,4-1 0 0 0,3 2 0 0 0,5-1 0 0 0,3 3 0 0 0,4 1 0 0 0,0 0 0 0 0,2 0 0 0 0,1 0 0 0 0,-3-1 0 0 0,-2-1 0 0 0,-2 0 0 0 0,-4 0 0 0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11917 4217 16383 0 0,'0'2'0'0'0,"0"6"0"0"0,0 5 0 0 0,0 6 0 0 0,-2 8 0 0 0,0 2 0 0 0,-2 2 0 0 0,-1-1 0 0 0,2-2 0 0 0,-2-1 0 0 0,1-3 0 0 0,1-2 0 0 0,0-4 0 0 0,2-5 0 0 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11829 4386 16383 0 0,'0'-2'0'0'0,"0"-2"0"0"0,3-1 0 0 0,6-1 0 0 0,2 0 0 0 0,6 0 0 0 0,0 0 0 0 0,1 2 0 0 0,-2 1 0 0 0,-1 1 0 0 0,-2 2 0 0 0,-1 1 0 0 0,-1 2 0 0 0,0 1 0 0 0,-1 1 0 0 0,-1-1 0 0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4469 2593 16383 0 0,'0'2'0'0'0,"0"4"0"0"0,0 7 0 0 0,-4 6 0 0 0,-1 2 0 0 0,-1 3 0 0 0,-2 1 0 0 0,-3 4 0 0 0,-4 0 0 0 0,2 0 0 0 0,0-7 0 0 0,3-3 0 0 0,4-8 0 0 0,6-8 0 0 0,6-5 0 0 0,6-5 0 0 0,5-1 0 0 0,0-1 0 0 0,1 1 0 0 0,-4 0 0 0 0,-1 1 0 0 0,1 2 0 0 0,-2 2 0 0 0,0 2 0 0 0,-1 0 0 0 0,0 3 0 0 0,-2 2 0 0 0,-3 3 0 0 0,-2 2 0 0 0,-2 1 0 0 0,-1 3 0 0 0,-2 0 0 0 0,-6 1 0 0 0,-4-1 0 0 0,-5 0 0 0 0,-1-1 0 0 0,-1-1 0 0 0,-2 0 0 0 0,0 0 0 0 0,-1 0 0 0 0,-1-2 0 0 0,2-1 0 0 0,2-2 0 0 0,3-1 0 0 0,4-2 0 0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4479 2620 16383 0 0,'0'-2'0'0'0,"2"0"0"0"0,6-1 0 0 0,7 0 0 0 0,9-3 0 0 0,5 0 0 0 0,2 0 0 0 0,-1 0 0 0 0,-4 2 0 0 0,-6-1 0 0 0,-5 0 0 0 0,-4 2 0 0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5033 2607 16383 0 0,'0'2'0'0'0,"0"6"0"0"0,0 3 0 0 0,0 4 0 0 0,0 9 0 0 0,0 1 0 0 0,0 1 0 0 0,0 3 0 0 0,0 0 0 0 0,0-1 0 0 0,-2-5 0 0 0,0-3 0 0 0,0-1 0 0 0,-2-3 0 0 0,0-1 0 0 0,1-2 0 0 0,1-3 0 0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2800 16383 0 0,'2'-1'0'0'0,"2"-2"0"0"0,6-1 0 0 0,6-2 0 0 0,4 0 0 0 0,6-3 0 0 0,1 1 0 0 0,-1 1 0 0 0,-1 2 0 0 0,-5 1 0 0 0,-3 3 0 0 0,-3 0 0 0 0,1 1 0 0 0,0 0 0 0 0,0 0 0 0 0,-1 1 0 0 0,0-1 0 0 0,-4 0 0 0 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11954 3069 16383 0 0,'-2'0'0'0'0,"-2"2"0"0"0,-3 4 0 0 0,-3 3 0 0 0,-2 0 0 0 0,-1 2 0 0 0,-2 3 0 0 0,0 3 0 0 0,0 3 0 0 0,0 1 0 0 0,0 1 0 0 0,3-1 0 0 0,1-3 0 0 0,1-3 0 0 0,2-2 0 0 0,3-2 0 0 0,3-4 0 0 0,5-6 0 0 0,5-4 0 0 0,3-2 0 0 0,-1-1 0 0 0,1-5 0 0 0,1 1 0 0 0,1 0 0 0 0,0-1 0 0 0,0 2 0 0 0,-1 3 0 0 0,-1 2 0 0 0,1 1 0 0 0,0 4 0 0 0,3 3 0 0 0,1 5 0 0 0,-1 1 0 0 0,-1 0 0 0 0,-1 0 0 0 0,-1 1 0 0 0,-3 0 0 0 0,-2 0 0 0 0,-3 0 0 0 0,-2 0 0 0 0,-5 0 0 0 0,-3 0 0 0 0,-6 0 0 0 0,-5 1 0 0 0,-3 2 0 0 0,-3 0 0 0 0,-1 2 0 0 0,1-2 0 0 0,1 0 0 0 0,2-4 0 0 0,3 0 0 0 0,4-3 0 0 0,1-3 0 0 0,2-1 0 0 0,2-3 0 0 0,0-2 0 0 0,3-3 0 0 0,-3-1 0 0 0,-1-3 0 0 0,0 1 0 0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11969 3084 16383 0 0,'0'-2'0'0'0,"1"-2"0"0"0,6-1 0 0 0,2-1 0 0 0,3-2 0 0 0,4 1 0 0 0,1 2 0 0 0,-1 1 0 0 0,-1 2 0 0 0,0 1 0 0 0,0 0 0 0 0,-1 1 0 0 0,1 0 0 0 0,0 1 0 0 0,-2 1 0 0 0,0 1 0 0 0,-1-1 0 0 0,-2 0 0 0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12493 3153 16383 0 0,'0'2'0'0'0,"0"4"0"0"0,0 3 0 0 0,0 5 0 0 0,0 5 0 0 0,0 4 0 0 0,0 1 0 0 0,0 2 0 0 0,0 0 0 0 0,0 4 0 0 0,-2 1 0 0 0,0-2 0 0 0,-2-4 0 0 0,-1-4 0 0 0,2-4 0 0 0,-2-4 0 0 0,1-6 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5:38.6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16120 2651 16383 0 0,'4'0'0'0'0,"8"0"0"0"0,10 0 0 0 0,4-3 0 0 0,2-2 0 0 0,-1 0 0 0 0,-1 2 0 0 0,-1 0 0 0 0,-1 1 0 0 0,-2 1 0 0 0,0 1 0 0 0,-1 0 0 0 0,1 0 0 0 0,-1 1 0 0 0,0-1 0 0 0,0 0 0 0 0,0 0 0 0 0,1 0 0 0 0,-1 0 0 0 0,0 0 0 0 0,-7 0 0 0 0,-13 0 0 0 0,-10 0 0 0 0,-8 0 0 0 0,-4 0 0 0 0,-3 0 0 0 0,0 0 0 0 0,0 0 0 0 0,0 0 0 0 0,1 0 0 0 0,1 0 0 0 0,0 0 0 0 0,0 0 0 0 0,1 0 0 0 0,0 0 0 0 0,-1 0 0 0 0,1 0 0 0 0,0 0 0 0 0,0 0 0 0 0,-1 0 0 0 0,1 0 0 0 0,0 0 0 0 0,-1 0 0 0 0,1 0 0 0 0,-1 0 0 0 0,1 0 0 0 0,0 0 0 0 0,3 0 0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2281 5430 16383 0 0,'2'0'0'0'0,"1"0"0"0"0,4 0 0 0 0,4 0 0 0 0,2 0 0 0 0,4 0 0 0 0,1 0 0 0 0,-1 0 0 0 0,-3 0 0 0 0,-1 0 0 0 0,-2 1 0 0 0,-1 1 0 0 0,-1 2 0 0 0,-1-1 0 0 0,1 0 0 0 0,0 1 0 0 0,-1-1 0 0 0,1 0 0 0 0,-1-1 0 0 0,1-1 0 0 0,2 0 0 0 0,1-1 0 0 0,1 0 0 0 0,1 0 0 0 0,-1 0 0 0 0,0 0 0 0 0,-2-1 0 0 0,0 1 0 0 0,0 0 0 0 0,0 0 0 0 0,0 0 0 0 0,-1 0 0 0 0,0 0 0 0 0,0 0 0 0 0,-1 0 0 0 0,0 0 0 0 0,1 0 0 0 0,1 0 0 0 0,-1 0 0 0 0,1 0 0 0 0,-1 0 0 0 0,-1 0 0 0 0,1 0 0 0 0,-1 0 0 0 0,1 0 0 0 0,1 0 0 0 0,1 0 0 0 0,0 0 0 0 0,0 0 0 0 0,-1 0 0 0 0,0 0 0 0 0,-2 0 0 0 0,2 0 0 0 0,0 0 0 0 0,0 0 0 0 0,-1 0 0 0 0,0 0 0 0 0,-1 0 0 0 0,1 0 0 0 0,0 0 0 0 0,1 0 0 0 0,1 0 0 0 0,1 0 0 0 0,-2 0 0 0 0,0 0 0 0 0,0 0 0 0 0,-2 0 0 0 0,1 0 0 0 0,0 0 0 0 0,1 0 0 0 0,0 0 0 0 0,-1 0 0 0 0,0 0 0 0 0,-1 0 0 0 0,1 0 0 0 0,-1 0 0 0 0,-1 0 0 0 0,3 0 0 0 0,0 0 0 0 0,-1 0 0 0 0,1 0 0 0 0,-1 0 0 0 0,-1-1 0 0 0,0-1 0 0 0,0 0 0 0 0,0 0 0 0 0,0 1 0 0 0,0 0 0 0 0,0 1 0 0 0,0 0 0 0 0,-1 0 0 0 0,1 0 0 0 0,0 0 0 0 0,0 0 0 0 0,0 0 0 0 0,0 0 0 0 0,0 0 0 0 0,0 0 0 0 0,0 0 0 0 0,-1 0 0 0 0,0 0 0 0 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12305 3356 16383 0 0,'1'0'0'0'0,"6"-1"0"0"0,11-5 0 0 0,7-2 0 0 0,4 0 0 0 0,3-1 0 0 0,4-2 0 0 0,-1 3 0 0 0,-5 1 0 0 0,-5 3 0 0 0,-6 1 0 0 0,-3 2 0 0 0,-2 1 0 0 0,2 0 0 0 0,-1 0 0 0 0,-1 1 0 0 0,0-1 0 0 0,3-1 0 0 0,-3-2 0 0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2:29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8122 3111 16383 0 0,'0'3'0'0'0,"-3"5"0"0"0,-5 4 0 0 0,-1 4 0 0 0,-2-2 0 0 0,8-2 0 0 0,7-4 0 0 0,6-3 0 0 0,6-2 0 0 0,2-2 0 0 0,3-1 0 0 0,0 0 0 0 0,0-1 0 0 0,0 0 0 0 0,0 4 0 0 0,0 5 0 0 0,-5 3 0 0 0,-3 5 0 0 0,-6 2 0 0 0,-2 1 0 0 0,-7-2 0 0 0,-2-1 0 0 0,-8 1 0 0 0,-5-3 0 0 0,-2-1 0 0 0,-3-2 0 0 0,1 0 0 0 0,-1-1 0 0 0,4 0 0 0 0,2-1 0 0 0,-1-2 0 0 0,1-3 0 0 0,-2-1 0 0 0,3-5 0 0 0,1-2 0 0 0,2-4 0 0 0,0 0 0 0 0,3-3 0 0 0,1-2 0 0 0,1 1 0 0 0,0 2 0 0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2:29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8105 3069 16383 0 0,'3'0'0'0'0,"5"0"0"0"0,4 0 0 0 0,4 0 0 0 0,2 0 0 0 0,1 0 0 0 0,1 0 0 0 0,1 0 0 0 0,0 0 0 0 0,-4 3 0 0 0,-1 2 0 0 0,0-1 0 0 0,0 3 0 0 0,2 0 0 0 0,0-1 0 0 0,1-2 0 0 0,0-1 0 0 0,-2-2 0 0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10196 5509 16383 0 0,'2'-3'0'0'0,"4"-3"0"0"0,4-3 0 0 0,2-1 0 0 0,2 2 0 0 0,2 2 0 0 0,-6 5 0 0 0,-6 5 0 0 0,-7 5 0 0 0,-5 3 0 0 0,-4 2 0 0 0,-3 0 0 0 0,-1-2 0 0 0,-1 2 0 0 0,0-3 0 0 0,3 0 0 0 0,1-2 0 0 0,5-3 0 0 0,13-2 0 0 0,12-4 0 0 0,13-6 0 0 0,10-1 0 0 0,2-2 0 0 0,-1 1 0 0 0,-5 1 0 0 0,-6 2 0 0 0,-5 4 0 0 0,-8 6 0 0 0,-5 4 0 0 0,-6 3 0 0 0,-4 3 0 0 0,-1 0 0 0 0,-2 2 0 0 0,-1-1 0 0 0,1 1 0 0 0,-3-1 0 0 0,-3-3 0 0 0,0 0 0 0 0,-2-4 0 0 0,-2 1 0 0 0,-2-3 0 0 0,2 1 0 0 0,0-1 0 0 0,-2-1 0 0 0,0-3 0 0 0,-1-1 0 0 0,0-1 0 0 0,-2-1 0 0 0,1 0 0 0 0,-1 0 0 0 0,3-3 0 0 0,1-1 0 0 0,-1 0 0 0 0,1-1 0 0 0,-2-1 0 0 0,-1 2 0 0 0,3 0 0 0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10205 5504 16383 0 0,'0'-3'0'0'0,"0"-3"0"0"0,0-3 0 0 0,2-4 0 0 0,2-1 0 0 0,2 1 0 0 0,0 1 0 0 0,2 2 0 0 0,2 2 0 0 0,2 4 0 0 0,2 1 0 0 0,1 2 0 0 0,0 1 0 0 0,1 0 0 0 0,0 1 0 0 0,0-1 0 0 0,0 1 0 0 0,0-1 0 0 0,-1-2 0 0 0,1-2 0 0 0,0 1 0 0 0,-3-2 0 0 0,-1-1 0 0 0,0 2 0 0 0,1-2 0 0 0,-2 0 0 0 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14997 5802 16383 0 0,'0'-2'0'0'0,"0"-4"0"0"0,0-4 0 0 0,0-2 0 0 0,0 6 0 0 0,0 6 0 0 0,0 7 0 0 0,0 4 0 0 0,0 3 0 0 0,0 1 0 0 0,0 5 0 0 0,-3 0 0 0 0,0 0 0 0 0,-3-3 0 0 0,2-5 0 0 0,5-5 0 0 0,5-2 0 0 0,3-4 0 0 0,4-1 0 0 0,5 0 0 0 0,1-1 0 0 0,1 3 0 0 0,-1 3 0 0 0,-3 4 0 0 0,-3 3 0 0 0,1-1 0 0 0,-4 1 0 0 0,-2 1 0 0 0,-3 0 0 0 0,-5-1 0 0 0,-5 0 0 0 0,-5-3 0 0 0,-5 0 0 0 0,-4-1 0 0 0,-2-2 0 0 0,-2-3 0 0 0,1-1 0 0 0,2-1 0 0 0,1-1 0 0 0,1-3 0 0 0,2 0 0 0 0,3-1 0 0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15006 5743 16383 0 0,'3'0'0'0'0,"3"0"0"0"0,6 0 0 0 0,4 0 0 0 0,4 0 0 0 0,4 0 0 0 0,4 0 0 0 0,2 0 0 0 0,-2 0 0 0 0,-2 0 0 0 0,-4 0 0 0 0,-5 0 0 0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15844 5197 16383 0 0,'-3'0'0'0'0,"-3"2"0"0"0,-4 2 0 0 0,-2 2 0 0 0,1 3 0 0 0,1 2 0 0 0,1 3 0 0 0,2 1 0 0 0,-1 0 0 0 0,-2-2 0 0 0,-1 0 0 0 0,0 0 0 0 0,6-3 0 0 0,8-2 0 0 0,9-5 0 0 0,8-7 0 0 0,6-4 0 0 0,4-4 0 0 0,-1 0 0 0 0,-3 2 0 0 0,-2 3 0 0 0,-6 5 0 0 0,-4 9 0 0 0,-3 5 0 0 0,-4 3 0 0 0,-3 3 0 0 0,-3-1 0 0 0,-1 1 0 0 0,0-1 0 0 0,-4 0 0 0 0,-3-3 0 0 0,-3-4 0 0 0,-3-4 0 0 0,-1 0 0 0 0,-1-1 0 0 0,-2-2 0 0 0,1-1 0 0 0,0 0 0 0 0,0-2 0 0 0,0 0 0 0 0,0 0 0 0 0,0 0 0 0 0,1-1 0 0 0,-1 1 0 0 0,3 0 0 0 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15818 5158 16383 0 0,'3'0'0'0'0,"3"0"0"0"0,1-3 0 0 0,2 0 0 0 0,2 0 0 0 0,1 0 0 0 0,2 1 0 0 0,1 1 0 0 0,4 0 0 0 0,0 1 0 0 0,0 0 0 0 0,3-3 0 0 0,-1 0 0 0 0,-1 0 0 0 0,-1 0 0 0 0,-1 1 0 0 0,-1 1 0 0 0,-1 1 0 0 0,-3-1 0 0 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3373 6751 16383 0 0,'0'2'0'0'0,"0"5"0"0"0,-3 2 0 0 0,0 3 0 0 0,-1 2 0 0 0,4-1 0 0 0,7-3 0 0 0,8-3 0 0 0,6-3 0 0 0,5-2 0 0 0,3-2 0 0 0,0 0 0 0 0,-5 2 0 0 0,-5 1 0 0 0,-5 3 0 0 0,-2-1 0 0 0,-3 3 0 0 0,-4 2 0 0 0,-2 2 0 0 0,-1 2 0 0 0,-2 0 0 0 0,0 2 0 0 0,-1 0 0 0 0,0 0 0 0 0,-2 0 0 0 0,-3-3 0 0 0,-4-1 0 0 0,-3-2 0 0 0,-1-3 0 0 0,-1 0 0 0 0,-1-2 0 0 0,0-1 0 0 0,-1-1 0 0 0,1-1 0 0 0,0-2 0 0 0,1 0 0 0 0,-1 0 0 0 0,0-3 0 0 0,1-1 0 0 0,-1-2 0 0 0,1 0 0 0 0,2-2 0 0 0,1 0 0 0 0,-1 2 0 0 0,1 2 0 0 0,1-1 0 0 0,0 0 0 0 0,2-2 0 0 0,0 1 0 0 0,1-1 0 0 0,3 0 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3401 6693 16383 0 0,'2'0'0'0'0,"3"0"0"0"0,4 0 0 0 0,5 0 0 0 0,3 0 0 0 0,3 0 0 0 0,4-2 0 0 0,3 0 0 0 0,0 1 0 0 0,-4-1 0 0 0,-3-1 0 0 0,-5 1 0 0 0,-2-1 0 0 0,-3 2 0 0 0,-1 0 0 0 0,0 0 0 0 0,-1 1 0 0 0,0 0 0 0 0,2 0 0 0 0,0 0 0 0 0,1 0 0 0 0,-1 0 0 0 0,0 0 0 0 0,0 0 0 0 0,-1 0 0 0 0,0 0 0 0 0,0 0 0 0 0,0 0 0 0 0,0 0 0 0 0,1 0 0 0 0,1 0 0 0 0,-1 0 0 0 0,2 0 0 0 0,0 0 0 0 0,1 0 0 0 0,0 0 0 0 0,-1 0 0 0 0,-1 0 0 0 0,0 0 0 0 0,0 0 0 0 0,0 0 0 0 0,1 0 0 0 0,1 0 0 0 0,-2 0 0 0 0,0 0 0 0 0,0 0 0 0 0,0 0 0 0 0,0 0 0 0 0,0 0 0 0 0,-1 0 0 0 0,0 0 0 0 0,-1 0 0 0 0,1 0 0 0 0,-2 0 0 0 0,1 0 0 0 0,0 0 0 0 0,0 0 0 0 0,0 0 0 0 0,0 0 0 0 0,1 2 0 0 0,1 0 0 0 0,1 0 0 0 0,2-1 0 0 0,0 0 0 0 0,-1 0 0 0 0,-1-1 0 0 0,-1 0 0 0 0,-1 0 0 0 0,1 0 0 0 0,-1 0 0 0 0,1 0 0 0 0,1 0 0 0 0,0 0 0 0 0,-1 0 0 0 0,0 0 0 0 0,-1 0 0 0 0,-1 0 0 0 0,0 0 0 0 0,0 0 0 0 0,0 0 0 0 0,0 0 0 0 0,0 0 0 0 0,-2 2 0 0 0,0 0 0 0 0,0 0 0 0 0,0-1 0 0 0,1 0 0 0 0,0 0 0 0 0,1-1 0 0 0,-1 0 0 0 0,1 0 0 0 0,0 0 0 0 0,0 0 0 0 0,0 0 0 0 0,0 0 0 0 0,0 0 0 0 0,0 0 0 0 0,0 0 0 0 0,0 0 0 0 0,0 0 0 0 0,0 0 0 0 0,-1 0 0 0 0,1 0 0 0 0,0 0 0 0 0,0 0 0 0 0,0 0 0 0 0,1 0 0 0 0,1 1 0 0 0,0 2 0 0 0,0 0 0 0 0,-1 0 0 0 0,-1 1 0 0 0,0-2 0 0 0,0-1 0 0 0,0 0 0 0 0,0-1 0 0 0,-2 0 0 0 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3345 6728 16383 0 0,'0'-3'0'0'0,"3"-1"0"0"0,0-2 0 0 0,3 0 0 0 0,1-2 0 0 0,0 1 0 0 0,4 1 0 0 0,1 2 0 0 0,1 1 0 0 0,2 2 0 0 0,1 0 0 0 0,-1 1 0 0 0,1 1 0 0 0,0-1 0 0 0,0 0 0 0 0,0 1 0 0 0,0-1 0 0 0,-1 0 0 0 0,1 0 0 0 0,-3 0 0 0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33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10962 4231 16383 0 0,'0'3'0'0'0,"0"5"0"0"0,0 8 0 0 0,0 6 0 0 0,0 4 0 0 0,0 1 0 0 0,0 3 0 0 0,-2-2 0 0 0,-2-5 0 0 0,1-3 0 0 0,0-2 0 0 0,1-2 0 0 0,1 0 0 0 0,0-1 0 0 0,1 0 0 0 0,0 0 0 0 0,0 0 0 0 0,0-3 0 0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33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11119 4264 16383 0 0,'-2'0'0'0'0,"-4"0"0"0"0,-1 2 0 0 0,1 5 0 0 0,-2-1 0 0 0,2 3 0 0 0,1 2 0 0 0,1 2 0 0 0,2 1 0 0 0,1 1 0 0 0,0 0 0 0 0,1 1 0 0 0,1 0 0 0 0,-1 0 0 0 0,0 0 0 0 0,1 0 0 0 0,-1-1 0 0 0,0 1 0 0 0,0 0 0 0 0,2-1 0 0 0,5-2 0 0 0,0-1 0 0 0,1-2 0 0 0,3-1 0 0 0,2-1 0 0 0,-2 0 0 0 0,1-1 0 0 0,0-2 0 0 0,1-2 0 0 0,1-1 0 0 0,1-1 0 0 0,3 0 0 0 0,1-2 0 0 0,0-2 0 0 0,-1 0 0 0 0,-3-4 0 0 0,-1 1 0 0 0,-4-2 0 0 0,0 0 0 0 0,-3 0 0 0 0,1-3 0 0 0,-1-1 0 0 0,-2-1 0 0 0,-1-2 0 0 0,-3 0 0 0 0,0-1 0 0 0,0 0 0 0 0,-2 0 0 0 0,1 0 0 0 0,0 1 0 0 0,-1-1 0 0 0,1 0 0 0 0,0 1 0 0 0,0-1 0 0 0,-3 3 0 0 0,0 1 0 0 0,-3 3 0 0 0,-1-1 0 0 0,0 3 0 0 0,-3-2 0 0 0,-3 2 0 0 0,2 0 0 0 0,0 0 0 0 0,-1-1 0 0 0,-1 0 0 0 0,-1 3 0 0 0,-1 1 0 0 0,0 2 0 0 0,-1 1 0 0 0,1 0 0 0 0,-1 2 0 0 0,0-1 0 0 0,3 0 0 0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2993 3258 16383 0 0,'3'0'0'0'0,"3"0"0"0"0,1-2 0 0 0,1-4 0 0 0,3-4 0 0 0,2-2 0 0 0,1 0 0 0 0,-2 0 0 0 0,0 2 0 0 0,1 3 0 0 0,0 5 0 0 0,1 8 0 0 0,-2 9 0 0 0,-3 3 0 0 0,-3 3 0 0 0,-3 2 0 0 0,-1 0 0 0 0,-2-1 0 0 0,0 1 0 0 0,-1-1 0 0 0,1-2 0 0 0,-1-1 0 0 0,1-1 0 0 0,0-1 0 0 0,-3-4 0 0 0,-3-4 0 0 0,-4 0 0 0 0,-2-3 0 0 0,-2 1 0 0 0,-2-1 0 0 0,0 2 0 0 0,0 1 0 0 0,0 0 0 0 0,0 0 0 0 0,0 0 0 0 0,3 0 0 0 0,1-1 0 0 0,-1-3 0 0 0,0-1 0 0 0,0-1 0 0 0,-2-2 0 0 0,1-1 0 0 0,1 2 0 0 0,1 1 0 0 0,2 3 0 0 0,6-3 0 0 0,6-1 0 0 0,8-4 0 0 0,5-5 0 0 0,5-3 0 0 0,2 0 0 0 0,-3-1 0 0 0,-2 1 0 0 0,-1 3 0 0 0,-1 2 0 0 0,0 2 0 0 0,0 2 0 0 0,-3 3 0 0 0,0 2 0 0 0,-3 2 0 0 0,0 3 0 0 0,2 3 0 0 0,-2 2 0 0 0,0 1 0 0 0,2-2 0 0 0,-2 0 0 0 0,1-3 0 0 0,2-3 0 0 0,0-3 0 0 0,2-4 0 0 0,0-5 0 0 0,2-4 0 0 0,-3-4 0 0 0,-1 1 0 0 0,-2-1 0 0 0,-3 3 0 0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3339 3237 16383 0 0,'-3'3'0'0'0,"-3"3"0"0"0,-1 6 0 0 0,-2 6 0 0 0,-1 1 0 0 0,0 1 0 0 0,2 1 0 0 0,0-1 0 0 0,1-1 0 0 0,2-1 0 0 0,1-2 0 0 0,5-2 0 0 0,4-5 0 0 0,7-3 0 0 0,4-3 0 0 0,2-1 0 0 0,1-2 0 0 0,-1-1 0 0 0,-1 0 0 0 0,0 1 0 0 0,3-1 0 0 0,-1 1 0 0 0,-2 2 0 0 0,-5 4 0 0 0,-4 3 0 0 0,-4 4 0 0 0,-2 1 0 0 0,-2 1 0 0 0,2-1 0 0 0,1-2 0 0 0,0 1 0 0 0,-1 1 0 0 0,-1 0 0 0 0,0 0 0 0 0,-3-1 0 0 0,-4-4 0 0 0,-4-3 0 0 0,-2-2 0 0 0,-3-3 0 0 0,0-1 0 0 0,-1 0 0 0 0,0-1 0 0 0,-3 1 0 0 0,-1-1 0 0 0,1 1 0 0 0,3 0 0 0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3359 3251 16383 0 0,'3'0'0'0'0,"3"0"0"0"0,6 0 0 0 0,4 0 0 0 0,1 0 0 0 0,4 0 0 0 0,0 0 0 0 0,0 0 0 0 0,-1 0 0 0 0,-2 0 0 0 0,-3 0 0 0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13704 3716 16383 0 0,'3'-3'0'0'0,"3"0"0"0"0,4-1 0 0 0,2 2 0 0 0,5 0 0 0 0,4-2 0 0 0,2 0 0 0 0,2 0 0 0 0,0 1 0 0 0,-5 7 0 0 0,-9 4 0 0 0,-5 7 0 0 0,-5 4 0 0 0,-4-2 0 0 0,-2-1 0 0 0,0-1 0 0 0,0 0 0 0 0,2 0 0 0 0,1 0 0 0 0,1 1 0 0 0,0-1 0 0 0,1 0 0 0 0,0 1 0 0 0,0-1 0 0 0,1 1 0 0 0,-1 0 0 0 0,0-1 0 0 0,0 1 0 0 0,0-1 0 0 0,0 1 0 0 0,0-1 0 0 0,-2-2 0 0 0,-2-1 0 0 0,1-2 0 0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13732 3869 16383 0 0,'3'0'0'0'0,"3"-3"0"0"0,4-1 0 0 0,2 1 0 0 0,2 0 0 0 0,2 1 0 0 0,0 1 0 0 0,0 1 0 0 0,0-1 0 0 0,0 1 0 0 0,0 0 0 0 0,0 1 0 0 0,0-1 0 0 0,-1 0 0 0 0,1 0 0 0 0,-1 0 0 0 0,-2 0 0 0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11200 4698 16383 0 0,'3'0'0'0'0,"1"-3"0"0"0,-4-3 0 0 0,-3-1 0 0 0,-5-2 0 0 0,-3 1 0 0 0,-2 2 0 0 0,-2 1 0 0 0,-1 2 0 0 0,-1 2 0 0 0,1 0 0 0 0,0 4 0 0 0,2 3 0 0 0,4 4 0 0 0,2 3 0 0 0,1 1 0 0 0,2 2 0 0 0,2 0 0 0 0,1 0 0 0 0,2 1 0 0 0,3-1 0 0 0,3-3 0 0 0,1-1 0 0 0,3-2 0 0 0,1-3 0 0 0,2-3 0 0 0,1-2 0 0 0,1-1 0 0 0,0-1 0 0 0,1-1 0 0 0,0-2 0 0 0,0-4 0 0 0,-3-3 0 0 0,-3-2 0 0 0,-4-2 0 0 0,-2-2 0 0 0,-3 5 0 0 0,-1 7 0 0 0,0 7 0 0 0,-1 6 0 0 0,0 3 0 0 0,1 3 0 0 0,-1 1 0 0 0,1 1 0 0 0,0 0 0 0 0,0 0 0 0 0,0-1 0 0 0,0 0 0 0 0,0 0 0 0 0,0 0 0 0 0,0-1 0 0 0,0 1 0 0 0,0-1 0 0 0,0 1 0 0 0,0-1 0 0 0,0 1 0 0 0,0-1 0 0 0,0-2 0 0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9.7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7456 3112 16383 0 0,'3'-2'0'0'0,"3"-2"0"0"0,3 1 0 0 0,3 0 0 0 0,3 1 0 0 0,-3 4 0 0 0,-2 3 0 0 0,-6 4 0 0 0,-3 4 0 0 0,-3 1 0 0 0,0 1 0 0 0,-2-1 0 0 0,-4-1 0 0 0,-3 0 0 0 0,-2-2 0 0 0,1-1 0 0 0,0 1 0 0 0,2 2 0 0 0,0-2 0 0 0,-1-1 0 0 0,-1-1 0 0 0,-1-2 0 0 0,1 0 0 0 0,0-1 0 0 0,3 1 0 0 0,2 2 0 0 0,5-1 0 0 0,6-1 0 0 0,7-2 0 0 0,8-2 0 0 0,2-2 0 0 0,1 0 0 0 0,7-1 0 0 0,1 0 0 0 0,-1-1 0 0 0,-4 1 0 0 0,-3 0 0 0 0,-5-1 0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4479 7062 16383 0 0,'0'-1'0'0'0,"3"-1"0"0"0,6 0 0 0 0,4 0 0 0 0,4 1 0 0 0,4 0 0 0 0,2 1 0 0 0,2 0 0 0 0,-1 0 0 0 0,-3 0 0 0 0,-4 0 0 0 0,-3 0 0 0 0,-2 0 0 0 0,-3 0 0 0 0,0 0 0 0 0,-1 0 0 0 0,1 0 0 0 0,-1 0 0 0 0,0 0 0 0 0,1 0 0 0 0,-1 0 0 0 0,3 0 0 0 0,0 0 0 0 0,1 0 0 0 0,0 0 0 0 0,0 0 0 0 0,-1 0 0 0 0,0 0 0 0 0,-1 0 0 0 0,-1 0 0 0 0,0 0 0 0 0,0 0 0 0 0,-1 0 0 0 0,1 0 0 0 0,0 0 0 0 0,0 0 0 0 0,0 0 0 0 0,-1 0 0 0 0,1 0 0 0 0,0 0 0 0 0,0 0 0 0 0,0 0 0 0 0,1 0 0 0 0,1 0 0 0 0,0 0 0 0 0,0 0 0 0 0,-2 0 0 0 0,1 0 0 0 0,-1 0 0 0 0,0 0 0 0 0,0 0 0 0 0,0 0 0 0 0,0 0 0 0 0,0 2 0 0 0,0 0 0 0 0,-1 0 0 0 0,3-1 0 0 0,0 0 0 0 0,-1 0 0 0 0,1-1 0 0 0,-1 1 0 0 0,1-1 0 0 0,0-1 0 0 0,0 1 0 0 0,1 0 0 0 0,0 0 0 0 0,0 0 0 0 0,-2 0 0 0 0,0 0 0 0 0,0 0 0 0 0,-1 0 0 0 0,0 0 0 0 0,1 0 0 0 0,3 0 0 0 0,1 0 0 0 0,2 0 0 0 0,-1 0 0 0 0,-1 0 0 0 0,-1 0 0 0 0,-2 0 0 0 0,-1 0 0 0 0,1 0 0 0 0,0 0 0 0 0,1 0 0 0 0,1 0 0 0 0,2 0 0 0 0,0 0 0 0 0,0 0 0 0 0,1 0 0 0 0,-1 0 0 0 0,-1 0 0 0 0,-1 0 0 0 0,0 0 0 0 0,0 0 0 0 0,0 0 0 0 0,-2 0 0 0 0,0 0 0 0 0,1 0 0 0 0,-1 0 0 0 0,0 0 0 0 0,1 0 0 0 0,0 0 0 0 0,-1 0 0 0 0,0 0 0 0 0,-1 0 0 0 0,0 0 0 0 0,-1 0 0 0 0,0 0 0 0 0,-1 0 0 0 0,1 0 0 0 0,1 0 0 0 0,3 0 0 0 0,-1 0 0 0 0,1 0 0 0 0,0 0 0 0 0,0 0 0 0 0,-2 0 0 0 0,0 0 0 0 0,-1 0 0 0 0,0 0 0 0 0,-1 0 0 0 0,1 0 0 0 0,1 0 0 0 0,0 0 0 0 0,-1 0 0 0 0,0 0 0 0 0,-1 0 0 0 0,1 0 0 0 0,-1 0 0 0 0,0 0 0 0 0,-1 0 0 0 0,1 0 0 0 0,0 0 0 0 0,0 0 0 0 0,0 0 0 0 0,0 0 0 0 0,-1 0 0 0 0,1 0 0 0 0,0 0 0 0 0,0 0 0 0 0,0 0 0 0 0,0 0 0 0 0,0 0 0 0 0,0 0 0 0 0,0 0 0 0 0,0 0 0 0 0,-1 2 0 0 0,1 0 0 0 0,0 0 0 0 0,0-1 0 0 0,0 0 0 0 0,0 0 0 0 0,0-1 0 0 0,0 0 0 0 0,0 0 0 0 0,-2 0 0 0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9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7761 3071 16383 0 0,'-2'0'0'0'0,"-5"0"0"0"0,1 3 0 0 0,-3 3 0 0 0,1 4 0 0 0,1 2 0 0 0,0 2 0 0 0,1 1 0 0 0,1 4 0 0 0,2 1 0 0 0,1-1 0 0 0,1 3 0 0 0,1-1 0 0 0,0 0 0 0 0,0-2 0 0 0,0-2 0 0 0,3-2 0 0 0,1-3 0 0 0,2-2 0 0 0,3-4 0 0 0,3-2 0 0 0,1-2 0 0 0,2-1 0 0 0,0-2 0 0 0,1 1 0 0 0,0-1 0 0 0,1 1 0 0 0,-4-3 0 0 0,-1-1 0 0 0,-2-2 0 0 0,-1-1 0 0 0,-1-1 0 0 0,-2-2 0 0 0,-3-2 0 0 0,2-1 0 0 0,-1-2 0 0 0,-1-1 0 0 0,0 1 0 0 0,-2-1 0 0 0,0 0 0 0 0,-1 0 0 0 0,-2 3 0 0 0,-2 0 0 0 0,0 1 0 0 0,1-1 0 0 0,-1 2 0 0 0,-1 0 0 0 0,-2 2 0 0 0,1 0 0 0 0,-2 2 0 0 0,-2 1 0 0 0,0 0 0 0 0,0 0 0 0 0,-1 2 0 0 0,-2 1 0 0 0,0 2 0 0 0,1-3 0 0 0,2 0 0 0 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9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8455 3237 16383 0 0,'0'0'0'0'0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9.7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9071 3055 16383 0 0,'0'3'0'0'0,"0"3"0"0"0,0 3 0 0 0,0 6 0 0 0,0 5 0 0 0,0 3 0 0 0,0 4 0 0 0,0 4 0 0 0,0-2 0 0 0,0-2 0 0 0,0-4 0 0 0,0-2 0 0 0,0-3 0 0 0,0-2 0 0 0,0 0 0 0 0,0-1 0 0 0,0 0 0 0 0,0 0 0 0 0,0 0 0 0 0,0 0 0 0 0,0 0 0 0 0,0-2 0 0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9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7882 3564 16383 0 0,'-3'0'0'0'0,"-1"-3"0"0"0,4 0 0 0 0,0-3 0 0 0,5-1 0 0 0,0-1 0 0 0,2 1 0 0 0,3 1 0 0 0,2 2 0 0 0,2 1 0 0 0,0 2 0 0 0,-1 3 0 0 0,0 4 0 0 0,0 4 0 0 0,0 0 0 0 0,1 1 0 0 0,1 1 0 0 0,-3 2 0 0 0,-3 0 0 0 0,-3 1 0 0 0,-5 1 0 0 0,-6-3 0 0 0,-6 2 0 0 0,-5 1 0 0 0,-3 3 0 0 0,1 1 0 0 0,2 0 0 0 0,4-2 0 0 0,2-2 0 0 0,8-5 0 0 0,9-5 0 0 0,9-2 0 0 0,4-3 0 0 0,4-1 0 0 0,1 0 0 0 0,-1-4 0 0 0,-3 0 0 0 0,-1 0 0 0 0,-3 1 0 0 0,0-2 0 0 0,-1 0 0 0 0,-1 1 0 0 0,-2 1 0 0 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9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8234 3517 16383 0 0,'0'5'0'0'0,"-3"5"0"0"0,0 5 0 0 0,-3 7 0 0 0,0 3 0 0 0,0 4 0 0 0,3-1 0 0 0,0-2 0 0 0,1-4 0 0 0,2-2 0 0 0,0-2 0 0 0,0-1 0 0 0,0-2 0 0 0,0 1 0 0 0,3-4 0 0 0,1-1 0 0 0,2-1 0 0 0,3-4 0 0 0,2-2 0 0 0,3-2 0 0 0,1-1 0 0 0,0-1 0 0 0,1-4 0 0 0,-2-2 0 0 0,-4-4 0 0 0,-1 0 0 0 0,-2-4 0 0 0,0 1 0 0 0,0 0 0 0 0,1-1 0 0 0,-2 0 0 0 0,0-1 0 0 0,0 0 0 0 0,-1 0 0 0 0,0-1 0 0 0,-2 0 0 0 0,-1 1 0 0 0,-1-1 0 0 0,-1 1 0 0 0,-3 2 0 0 0,-1 0 0 0 0,-2 4 0 0 0,-3 2 0 0 0,-3 0 0 0 0,-1 2 0 0 0,-2 1 0 0 0,-3 1 0 0 0,-2 1 0 0 0,1 2 0 0 0,3 0 0 0 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9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8651 3615 16383 0 0,'0'0'0'0'0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9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9141 3475 16383 0 0,'0'5'0'0'0,"0"8"0"0"0,0 8 0 0 0,2 7 0 0 0,2 7 0 0 0,-1 1 0 0 0,3 2 0 0 0,-1-5 0 0 0,2-1 0 0 0,0-4 0 0 0,-1-5 0 0 0,-2-2 0 0 0,-2-3 0 0 0,-1-2 0 0 0,0-1 0 0 0,-1-3 0 0 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9.7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8049 2803 16383 0 0,'0'5'0'0'0,"0"5"0"0"0,0 5 0 0 0,0 7 0 0 0,0 3 0 0 0,0 4 0 0 0,0 2 0 0 0,2 1 0 0 0,2 0 0 0 0,2 0 0 0 0,0-3 0 0 0,0-3 0 0 0,0-1 0 0 0,0-3 0 0 0,-1-1 0 0 0,-2-3 0 0 0,2-3 0 0 0,2-8 0 0 0,0-5 0 0 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9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8254 2887 16383 0 0,'-2'0'0'0'0,"-4"0"0"0"0,-1 3 0 0 0,-2 3 0 0 0,-2 3 0 0 0,1 4 0 0 0,0 1 0 0 0,-2 1 0 0 0,2 1 0 0 0,2 0 0 0 0,3 1 0 0 0,2-1 0 0 0,1 0 0 0 0,4-1 0 0 0,5-1 0 0 0,0-2 0 0 0,2-3 0 0 0,0 1 0 0 0,0-3 0 0 0,2-1 0 0 0,-1 0 0 0 0,0-1 0 0 0,2-1 0 0 0,0-1 0 0 0,2-1 0 0 0,1-2 0 0 0,0 1 0 0 0,0-1 0 0 0,1 2 0 0 0,0 1 0 0 0,0 0 0 0 0,0 0 0 0 0,-3-4 0 0 0,-1-4 0 0 0,-3-4 0 0 0,1 0 0 0 0,-3-2 0 0 0,-1-1 0 0 0,-3-1 0 0 0,-1-2 0 0 0,-1 0 0 0 0,-1-1 0 0 0,0 1 0 0 0,-3-1 0 0 0,-4 0 0 0 0,0 0 0 0 0,-2 3 0 0 0,-2 4 0 0 0,-2 0 0 0 0,-1 2 0 0 0,-1 2 0 0 0,0 2 0 0 0,1-1 0 0 0,2 0 0 0 0,-1 1 0 0 0,0 0 0 0 0,2 2 0 0 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9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11731 3013 16383 0 0,'2'0'0'0'0,"4"0"0"0"0,7 0 0 0 0,5 0 0 0 0,6 0 0 0 0,3 0 0 0 0,3 0 0 0 0,2 0 0 0 0,-2 0 0 0 0,-2 0 0 0 0,-1 0 0 0 0,-2 0 0 0 0,-1 0 0 0 0,-3 0 0 0 0,-1 0 0 0 0,-3 0 0 0 0,0 0 0 0 0,-2 0 0 0 0,0 0 0 0 0,0 0 0 0 0,1 0 0 0 0,-1 0 0 0 0,0 0 0 0 0,0 0 0 0 0,1 0 0 0 0,-1 0 0 0 0,1 0 0 0 0,2 0 0 0 0,1 0 0 0 0,0 0 0 0 0,0 0 0 0 0,-2 0 0 0 0,0 0 0 0 0,-1 0 0 0 0,0 0 0 0 0,-1 0 0 0 0,1 0 0 0 0,-1 0 0 0 0,1 0 0 0 0,-1 0 0 0 0,1 0 0 0 0,-3 3 0 0 0,-1 0 0 0 0,0 0 0 0 0,1 0 0 0 0,0-1 0 0 0,2-1 0 0 0,0 0 0 0 0,0-1 0 0 0,0 0 0 0 0,1 0 0 0 0,0 0 0 0 0,0 0 0 0 0,-1 0 0 0 0,1 0 0 0 0,-1 0 0 0 0,1 0 0 0 0,0 0 0 0 0,-1 0 0 0 0,1 0 0 0 0,-1 0 0 0 0,1 0 0 0 0,-1 0 0 0 0,1 0 0 0 0,0 0 0 0 0,-4-3 0 0 0,1-1 0 0 0,-4 1 0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3793 6717 16383 0 0,'2'0'0'0'0,"4"0"0"0"0,8 0 0 0 0,8 0 0 0 0,4 0 0 0 0,3 0 0 0 0,4 0 0 0 0,-2 0 0 0 0,-5 0 0 0 0,-2 0 0 0 0,-3 0 0 0 0,-4 0 0 0 0,-1 0 0 0 0,-2 0 0 0 0,-2 0 0 0 0,-1 0 0 0 0,-1 0 0 0 0,-1 0 0 0 0,-1 0 0 0 0,1 0 0 0 0,-1 0 0 0 0,1 0 0 0 0,1 0 0 0 0,1 0 0 0 0,-1 0 0 0 0,1 0 0 0 0,-1 0 0 0 0,-1 0 0 0 0,1 0 0 0 0,-1 0 0 0 0,0 0 0 0 0,1 0 0 0 0,1 0 0 0 0,1 0 0 0 0,2 0 0 0 0,0 0 0 0 0,-1 0 0 0 0,-1 0 0 0 0,-1 0 0 0 0,-1 0 0 0 0,-1 0 0 0 0,0 0 0 0 0,0 0 0 0 0,1 0 0 0 0,0 0 0 0 0,1 0 0 0 0,-1 0 0 0 0,0 0 0 0 0,0 0 0 0 0,-1 0 0 0 0,0 0 0 0 0,0 2 0 0 0,1 0 0 0 0,1 0 0 0 0,0-1 0 0 0,-1 1 0 0 0,0-2 0 0 0,0 1 0 0 0,-1-1 0 0 0,0 0 0 0 0,0 0 0 0 0,-2 1 0 0 0,0 1 0 0 0,0 0 0 0 0,0-1 0 0 0,1 0 0 0 0,0 0 0 0 0,1 0 0 0 0,-1-1 0 0 0,1 0 0 0 0,2 0 0 0 0,0 0 0 0 0,1-1 0 0 0,1 1 0 0 0,0 0 0 0 0,0 0 0 0 0,0 0 0 0 0,-2 0 0 0 0,-1 0 0 0 0,0 0 0 0 0,1 0 0 0 0,1 0 0 0 0,4 0 0 0 0,1 0 0 0 0,5 0 0 0 0,3-1 0 0 0,0-1 0 0 0,0 0 0 0 0,-2 0 0 0 0,-3 1 0 0 0,-2 1 0 0 0,-4-1 0 0 0,0 1 0 0 0,-2 0 0 0 0,1 0 0 0 0,-1 0 0 0 0,-1 0 0 0 0,0 0 0 0 0,-1 0 0 0 0,-1 0 0 0 0,0 0 0 0 0,1 0 0 0 0,1 0 0 0 0,0 0 0 0 0,-1 0 0 0 0,0 0 0 0 0,0 0 0 0 0,-1 0 0 0 0,1 0 0 0 0,1 0 0 0 0,0 0 0 0 0,1 0 0 0 0,0 0 0 0 0,-1 0 0 0 0,0 0 0 0 0,-1 0 0 0 0,0 0 0 0 0,-1 0 0 0 0,0 0 0 0 0,0 0 0 0 0,-1 0 0 0 0,1 0 0 0 0,0 0 0 0 0,0 0 0 0 0,0 0 0 0 0,-1 0 0 0 0,1 0 0 0 0,0 0 0 0 0,0 0 0 0 0,0 0 0 0 0,0 0 0 0 0,0 0 0 0 0,0 0 0 0 0,0 0 0 0 0,-1 0 0 0 0,1 0 0 0 0,0 0 0 0 0,-1 0 0 0 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9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12053 2330 16383 0 0,'0'-2'0'0'0,"0"-5"0"0"0,2 1 0 0 0,4 0 0 0 0,4 1 0 0 0,2 2 0 0 0,2 1 0 0 0,2 1 0 0 0,0 3 0 0 0,0 2 0 0 0,-3 2 0 0 0,0 1 0 0 0,0 1 0 0 0,-3 2 0 0 0,-2 3 0 0 0,-3 0 0 0 0,-5 2 0 0 0,-3 1 0 0 0,-2-3 0 0 0,-5-3 0 0 0,-2-4 0 0 0,1 0 0 0 0,-1 2 0 0 0,0-1 0 0 0,1 2 0 0 0,0-2 0 0 0,2 2 0 0 0,0 1 0 0 0,1 2 0 0 0,0-1 0 0 0,1 0 0 0 0,1 0 0 0 0,5 0 0 0 0,6-3 0 0 0,3-1 0 0 0,4 0 0 0 0,2-2 0 0 0,2-2 0 0 0,0-2 0 0 0,1 0 0 0 0,-1-1 0 0 0,1 0 0 0 0,-1 0 0 0 0,0-1 0 0 0,-1 1 0 0 0,1 0 0 0 0,0 0 0 0 0,-1 0 0 0 0,-2 0 0 0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9.7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9839 441 16383 0 0,'3'0'0'0'0,"1"-3"0"0"0,-3-1 0 0 0,-5 0 0 0 0,-5 1 0 0 0,-3 1 0 0 0,-3 1 0 0 0,-3 0 0 0 0,0 1 0 0 0,3 3 0 0 0,0 1 0 0 0,4 3 0 0 0,-1 3 0 0 0,0 0 0 0 0,2 1 0 0 0,2 2 0 0 0,0-1 0 0 0,1 3 0 0 0,-1-1 0 0 0,0 0 0 0 0,2 1 0 0 0,2 1 0 0 0,2 0 0 0 0,1 1 0 0 0,0 1 0 0 0,2-1 0 0 0,2 1 0 0 0,4 0 0 0 0,4-3 0 0 0,0-2 0 0 0,2-2 0 0 0,0-3 0 0 0,2-3 0 0 0,2-3 0 0 0,0-1 0 0 0,0-1 0 0 0,1-4 0 0 0,-3-3 0 0 0,-1-5 0 0 0,-3-2 0 0 0,-3-2 0 0 0,0 1 0 0 0,-2 1 0 0 0,-1-1 0 0 0,-2 0 0 0 0,-2-1 0 0 0,0-1 0 0 0,-1 0 0 0 0,0-1 0 0 0,-3 1 0 0 0,-2-1 0 0 0,1 9 0 0 0,1 9 0 0 0,1 8 0 0 0,0 5 0 0 0,5 4 0 0 0,0 1 0 0 0,4 1 0 0 0,3 1 0 0 0,0-1 0 0 0,2 0 0 0 0,1-1 0 0 0,-1 0 0 0 0,-3 0 0 0 0,0-3 0 0 0,-2-1 0 0 0,2-4 0 0 0,-1 1 0 0 0,1-3 0 0 0,1 2 0 0 0,4-3 0 0 0,1-1 0 0 0,-2-2 0 0 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9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9043 591 16383 0 0,'0'-2'0'0'0,"0"-4"0"0"0,-3-2 0 0 0,0 2 0 0 0,3 6 0 0 0,3 4 0 0 0,4 4 0 0 0,2 2 0 0 0,4 7 0 0 0,0 3 0 0 0,-1 3 0 0 0,-3 0 0 0 0,0-2 0 0 0,-2 0 0 0 0,-2 0 0 0 0,0-2 0 0 0,0-2 0 0 0,1 1 0 0 0,2 0 0 0 0,-1-1 0 0 0,2 0 0 0 0,-2-2 0 0 0,-1 0 0 0 0,-2-5 0 0 0,-2-8 0 0 0,-3-7 0 0 0,-4-4 0 0 0,-2-5 0 0 0,-1-5 0 0 0,-2-1 0 0 0,1-5 0 0 0,-1-3 0 0 0,2-1 0 0 0,2 2 0 0 0,2 0 0 0 0,1 3 0 0 0,2 3 0 0 0,1 3 0 0 0,0 2 0 0 0,1 1 0 0 0,-1 1 0 0 0,0 0 0 0 0,1 1 0 0 0,-1-1 0 0 0,2 3 0 0 0,4 3 0 0 0,2 3 0 0 0,1 0 0 0 0,1 0 0 0 0,0 2 0 0 0,2 1 0 0 0,1-2 0 0 0,1 1 0 0 0,0 0 0 0 0,-2 0 0 0 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9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9337 661 16383 0 0,'2'0'0'0'0,"6"0"0"0"0,6 0 0 0 0,6 0 0 0 0,1 0 0 0 0,0 0 0 0 0,-1-2 0 0 0,-2-1 0 0 0,-2 0 0 0 0,0 0 0 0 0,-2 2 0 0 0,-2-3 0 0 0,-2 0 0 0 0,-1-1 0 0 0,-4-3 0 0 0,1-2 0 0 0,-1-2 0 0 0,-1-2 0 0 0,-2 0 0 0 0,-3 3 0 0 0,-4 2 0 0 0,-1 0 0 0 0,-2 3 0 0 0,-2-1 0 0 0,-2 1 0 0 0,0 1 0 0 0,0 0 0 0 0,1 0 0 0 0,0 1 0 0 0,-1 2 0 0 0,-1 0 0 0 0,0 1 0 0 0,0 1 0 0 0,-1 3 0 0 0,2 2 0 0 0,1 4 0 0 0,2 2 0 0 0,3 5 0 0 0,0 3 0 0 0,1 2 0 0 0,1-1 0 0 0,2-1 0 0 0,0-2 0 0 0,2-1 0 0 0,0 2 0 0 0,0-1 0 0 0,0 0 0 0 0,3-1 0 0 0,2 0 0 0 0,2-1 0 0 0,1-1 0 0 0,1 0 0 0 0,3 0 0 0 0,1 0 0 0 0,0-3 0 0 0,1-2 0 0 0,0-4 0 0 0,1-2 0 0 0,-1-2 0 0 0,0-1 0 0 0,1 0 0 0 0,1-1 0 0 0,4 1 0 0 0,2-3 0 0 0,3-5 0 0 0,2-4 0 0 0,-1-3 0 0 0,-4 0 0 0 0,-1 0 0 0 0,-4-1 0 0 0,-3 1 0 0 0,-3 0 0 0 0,0 1 0 0 0,-2-1 0 0 0,-1 4 0 0 0,2-3 0 0 0,0 0 0 0 0,2 0 0 0 0,1-3 0 0 0,-2-1 0 0 0,-3 0 0 0 0,-2 2 0 0 0,-3 0 0 0 0,-2 0 0 0 0,0 2 0 0 0,-1 0 0 0 0,-3 2 0 0 0,-3 4 0 0 0,-3 2 0 0 0,-3 4 0 0 0,-1 3 0 0 0,2 4 0 0 0,2 4 0 0 0,3 3 0 0 0,2 4 0 0 0,2 1 0 0 0,2 1 0 0 0,0 2 0 0 0,8-1 0 0 0,2 0 0 0 0,2-2 0 0 0,3-3 0 0 0,5-2 0 0 0,3-3 0 0 0,0-3 0 0 0,1 0 0 0 0,1-1 0 0 0,2-1 0 0 0,-3 0 0 0 0,-2 1 0 0 0,-2-2 0 0 0,-3 0 0 0 0,-4 1 0 0 0,-2 0 0 0 0,-2 1 0 0 0,-4 3 0 0 0,-4 2 0 0 0,-7 2 0 0 0,-6 1 0 0 0,-2 1 0 0 0,-2 1 0 0 0,0-3 0 0 0,0-3 0 0 0,1-4 0 0 0,-1-1 0 0 0,2-3 0 0 0,-1-1 0 0 0,1 0 0 0 0,0-1 0 0 0,0 1 0 0 0,0-1 0 0 0,0 1 0 0 0,3 2 0 0 0,0 1 0 0 0,0 0 0 0 0,2-1 0 0 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9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10219 521 16383 0 0,'-3'0'0'0'0,"-2"0"0"0"0,-4 3 0 0 0,1 7 0 0 0,0 7 0 0 0,3 3 0 0 0,2 3 0 0 0,1 0 0 0 0,1-1 0 0 0,1-3 0 0 0,0-2 0 0 0,1-1 0 0 0,1-4 0 0 0,2-1 0 0 0,1-2 0 0 0,4-1 0 0 0,1 1 0 0 0,0 1 0 0 0,0-1 0 0 0,-1 0 0 0 0,-1 2 0 0 0,0 0 0 0 0,-1-1 0 0 0,3-2 0 0 0,0-1 0 0 0,2-1 0 0 0,1-1 0 0 0,0-2 0 0 0,1-2 0 0 0,1 0 0 0 0,-1-1 0 0 0,0 0 0 0 0,1-1 0 0 0,-1-1 0 0 0,-3-4 0 0 0,0-3 0 0 0,-2-2 0 0 0,-1 1 0 0 0,-1-1 0 0 0,-2-3 0 0 0,-2-1 0 0 0,-1-1 0 0 0,-1-2 0 0 0,-1-1 0 0 0,-1 1 0 0 0,1 1 0 0 0,0-2 0 0 0,-3 1 0 0 0,0 0 0 0 0,0 1 0 0 0,-2 2 0 0 0,-3 2 0 0 0,-1 4 0 0 0,-3 4 0 0 0,-1 0 0 0 0,-1 0 0 0 0,0 2 0 0 0,0 2 0 0 0,-1-3 0 0 0,1 1 0 0 0,-1 0 0 0 0,1 0 0 0 0,0 2 0 0 0,2 0 0 0 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9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10653 465 16383 0 0,'7'5'0'0'0,"2"4"0"0"0,5 5 0 0 0,2 5 0 0 0,3 4 0 0 0,4 5 0 0 0,1 3 0 0 0,3 3 0 0 0,-2-4 0 0 0,1-3 0 0 0,-3 0 0 0 0,-3-4 0 0 0,-4-2 0 0 0,-3-5 0 0 0,-3-3 0 0 0,-1-4 0 0 0,-3-1 0 0 0,1-1 0 0 0,1 0 0 0 0,2-2 0 0 0,-1 2 0 0 0,1-1 0 0 0,0-1 0 0 0,-1 0 0 0 0,0 0 0 0 0,2-1 0 0 0,-2-1 0 0 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9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10653 872 16383 0 0,'2'0'0'0'0,"4"0"0"0"0,0-3 0 0 0,2-2 0 0 0,1-4 0 0 0,3-4 0 0 0,-2-3 0 0 0,0-3 0 0 0,1 1 0 0 0,1 2 0 0 0,1 1 0 0 0,-2-2 0 0 0,-3 0 0 0 0,0 0 0 0 0,-2 1 0 0 0,1 1 0 0 0,-1 0 0 0 0,-2 0 0 0 0,-1 1 0 0 0,2 0 0 0 0,1 0 0 0 0,0-2 0 0 0,0-1 0 0 0,-2 0 0 0 0,0 1 0 0 0,1 0 0 0 0,1 1 0 0 0,0 0 0 0 0,-2 1 0 0 0,2 0 0 0 0,-1 0 0 0 0,-1 0 0 0 0,-1 0 0 0 0,1 3 0 0 0,0 0 0 0 0,0 0 0 0 0,-2-1 0 0 0,2 3 0 0 0,0-1 0 0 0,-1-1 0 0 0,0 0 0 0 0,-2 1 0 0 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9.7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11283 605 16383 0 0,'2'0'0'0'0,"4"0"0"0"0,2 0 0 0 0,3 0 0 0 0,4-2 0 0 0,5-1 0 0 0,0 0 0 0 0,0 0 0 0 0,-1 1 0 0 0,-2 1 0 0 0,0 1 0 0 0,-5 0 0 0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9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11283 717 16383 0 0,'2'0'0'0'0,"6"0"0"0"0,4 0 0 0 0,4 0 0 0 0,2 0 0 0 0,1 0 0 0 0,-1 0 0 0 0,-1 0 0 0 0,-1 0 0 0 0,1 0 0 0 0,1 0 0 0 0,-1 0 0 0 0,-3 0 0 0 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9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11843 577 16383 0 0,'0'-2'0'0'0,"0"-4"0"0"0,0-2 0 0 0,0-3 0 0 0,0-2 0 0 0,0-1 0 0 0,2 2 0 0 0,4 3 0 0 0,2 3 0 0 0,3 3 0 0 0,2 3 0 0 0,1 5 0 0 0,-2 7 0 0 0,-1 5 0 0 0,-2 2 0 0 0,-2 3 0 0 0,-3 1 0 0 0,-2-3 0 0 0,-1-1 0 0 0,-3-2 0 0 0,-4 1 0 0 0,-6 0 0 0 0,-2-1 0 0 0,-5 0 0 0 0,-1 0 0 0 0,1 1 0 0 0,3 0 0 0 0,5-7 0 0 0,3-6 0 0 0,5-7 0 0 0,3-4 0 0 0,6 1 0 0 0,3-3 0 0 0,3 1 0 0 0,1 1 0 0 0,2 7 0 0 0,2 5 0 0 0,8 7 0 0 0,3 3 0 0 0,-2-1 0 0 0,-3-3 0 0 0,-2-3 0 0 0,-3-4 0 0 0,-2-2 0 0 0,-4-5 0 0 0,-1-1 0 0 0,-3-3 0 0 0,-3-5 0 0 0,-2-3 0 0 0,-1-2 0 0 0,-2 0 0 0 0,3 3 0 0 0,-1 0 0 0 0,1 1 0 0 0,-1 0 0 0 0,-1-1 0 0 0,0 0 0 0 0,-1 0 0 0 0,0-1 0 0 0,0 0 0 0 0,0 5 0 0 0,0 6 0 0 0,0 8 0 0 0,0 9 0 0 0,0 3 0 0 0,0 2 0 0 0,0 0 0 0 0,2-1 0 0 0,4-1 0 0 0,2-4 0 0 0,3-1 0 0 0,2-3 0 0 0,1-3 0 0 0,0-2 0 0 0,1-2 0 0 0,0-2 0 0 0,-1 0 0 0 0,1-1 0 0 0,-1 1 0 0 0,0-3 0 0 0,-2-3 0 0 0,-1-3 0 0 0,-3-2 0 0 0,-2-2 0 0 0,-2-1 0 0 0,-2 0 0 0 0,-2-1 0 0 0,0 1 0 0 0,0-3 0 0 0,0-1 0 0 0,-1 1 0 0 0,-2 0 0 0 0,-3 4 0 0 0,0 1 0 0 0,1 1 0 0 0,-2-1 0 0 0,-1 2 0 0 0,-3 0 0 0 0,0 2 0 0 0,-2 3 0 0 0,-1 1 0 0 0,0 2 0 0 0,-1 4 0 0 0,3 1 0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9267 7571 16383 0 0,'1'0'0'0'0,"3"0"0"0"0,1 0 0 0 0,2 0 0 0 0,1 0 0 0 0,1 0 0 0 0,2 0 0 0 0,0 0 0 0 0,0 0 0 0 0,0 0 0 0 0,-1 0 0 0 0,0 0 0 0 0,-1 0 0 0 0,0 0 0 0 0,0 0 0 0 0,0 0 0 0 0,0 0 0 0 0,0 0 0 0 0,-1 0 0 0 0,1 0 0 0 0,0 0 0 0 0,0 0 0 0 0,0 0 0 0 0,0 0 0 0 0,0 0 0 0 0,0 0 0 0 0,0 0 0 0 0,-1 0 0 0 0,1 0 0 0 0,0 0 0 0 0,0 0 0 0 0,0 0 0 0 0,1 0 0 0 0,1 0 0 0 0,0 0 0 0 0,0 0 0 0 0,-1 0 0 0 0,-1 0 0 0 0,0 0 0 0 0,0 0 0 0 0,0 0 0 0 0,0 0 0 0 0,0 0 0 0 0,0 0 0 0 0,1 0 0 0 0,1 0 0 0 0,0 0 0 0 0,-1 0 0 0 0,0 0 0 0 0,0 0 0 0 0,-1 0 0 0 0,0 0 0 0 0,0 0 0 0 0,1 0 0 0 0,1 0 0 0 0,1 0 0 0 0,1 0 0 0 0,-1 0 0 0 0,-1 0 0 0 0,-1 0 0 0 0,0 0 0 0 0,-1 0 0 0 0,1 0 0 0 0,3 0 0 0 0,-1 0 0 0 0,1 0 0 0 0,-2 0 0 0 0,0 0 0 0 0,-1 0 0 0 0,0 0 0 0 0,1 0 0 0 0,2 0 0 0 0,-1 0 0 0 0,0 0 0 0 0,0 0 0 0 0,1 0 0 0 0,0 0 0 0 0,-1 0 0 0 0,2 0 0 0 0,-1 0 0 0 0,1 0 0 0 0,0 0 0 0 0,0 0 0 0 0,1 0 0 0 0,0 0 0 0 0,0 0 0 0 0,-2 0 0 0 0,-1 0 0 0 0,-2 0 0 0 0,0 0 0 0 0,1 0 0 0 0,0 0 0 0 0,1 0 0 0 0,0 0 0 0 0,0 0 0 0 0,-1 0 0 0 0,-1 0 0 0 0,-1 0 0 0 0,1 0 0 0 0,-1 0 0 0 0,-1 0 0 0 0,1 0 0 0 0,0 0 0 0 0,0 0 0 0 0,-1 0 0 0 0,1 0 0 0 0,0 0 0 0 0,0 0 0 0 0,0 0 0 0 0,0 0 0 0 0,1 0 0 0 0,1 0 0 0 0,0 0 0 0 0,-1 0 0 0 0,0 0 0 0 0,0 0 0 0 0,-1 0 0 0 0,0 0 0 0 0,0 0 0 0 0,0 0 0 0 0,0 0 0 0 0,0 0 0 0 0,-1 0 0 0 0,3 0 0 0 0,0 0 0 0 0,-1 0 0 0 0,1 0 0 0 0,-1 0 0 0 0,-1 0 0 0 0,1 0 0 0 0,-1 0 0 0 0,0 0 0 0 0,-2 2 0 0 0,0 0 0 0 0,0 0 0 0 0,0-1 0 0 0,1 1 0 0 0,0 0 0 0 0,0 0 0 0 0,3 0 0 0 0,0 0 0 0 0,-1-1 0 0 0,1-1 0 0 0,-1 1 0 0 0,0-1 0 0 0,-1 0 0 0 0,0 0 0 0 0,0-1 0 0 0,0 1 0 0 0,0 0 0 0 0,-1 0 0 0 0,1 0 0 0 0,0 0 0 0 0,0 0 0 0 0,0 0 0 0 0,0 0 0 0 0,0 0 0 0 0,-2 2 0 0 0,0 0 0 0 0,-2 1 0 0 0,-1 1 0 0 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9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12641 521 16383 0 0,'0'3'0'0'0,"0"4"0"0"0,0 8 0 0 0,0 2 0 0 0,0 1 0 0 0,0 0 0 0 0,0-1 0 0 0,0 2 0 0 0,0 2 0 0 0,0 0 0 0 0,2 1 0 0 0,1-1 0 0 0,0-1 0 0 0,0-2 0 0 0,-2-2 0 0 0,0-1 0 0 0,2 0 0 0 0,1-4 0 0 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9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12515 661 16383 0 0,'0'-2'0'0'0,"2"-1"0"0"0,3 0 0 0 0,4 0 0 0 0,4 1 0 0 0,3 1 0 0 0,1 1 0 0 0,2 0 0 0 0,1 0 0 0 0,-1 0 0 0 0,-2 0 0 0 0,0 0 0 0 0,-2 0 0 0 0,0 0 0 0 0,-1 0 0 0 0,0 0 0 0 0,-1 0 0 0 0,1 0 0 0 0,0 0 0 0 0,-3 0 0 0 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9.7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13089 409 16383 0 0,'0'3'0'0'0,"0"2"0"0"0,2 4 0 0 0,3 6 0 0 0,6 7 0 0 0,4 6 0 0 0,3 3 0 0 0,1 1 0 0 0,0 0 0 0 0,4-1 0 0 0,-2-3 0 0 0,-2-4 0 0 0,-5-4 0 0 0,-1-3 0 0 0,-2-1 0 0 0,0-2 0 0 0,1-1 0 0 0,1 1 0 0 0,-2-1 0 0 0,-1-2 0 0 0,1-1 0 0 0,0 1 0 0 0,2-2 0 0 0,0 0 0 0 0,0 1 0 0 0,-1 1 0 0 0,-1 1 0 0 0,-3 1 0 0 0,1-2 0 0 0,-2 0 0 0 0,0-2 0 0 0,0-5 0 0 0,-5-6 0 0 0,-2-2 0 0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9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13355 423 16383 0 0,'-2'3'0'0'0,"-2"2"0"0"0,-1 6 0 0 0,-1 3 0 0 0,2 2 0 0 0,-2 0 0 0 0,0 0 0 0 0,0 2 0 0 0,-3-2 0 0 0,1 1 0 0 0,-1 3 0 0 0,-1 2 0 0 0,1 0 0 0 0,0-2 0 0 0,1-1 0 0 0,0 1 0 0 0,-2-1 0 0 0,0-4 0 0 0,0-2 0 0 0,0 0 0 0 0,2-1 0 0 0,2 1 0 0 0,0 0 0 0 0,-2 0 0 0 0,-2-2 0 0 0,-1 0 0 0 0,-1 0 0 0 0,-2 0 0 0 0,3 2 0 0 0,0-3 0 0 0,2 0 0 0 0,0-1 0 0 0,2-1 0 0 0,-1-1 0 0 0,-1-2 0 0 0,1 1 0 0 0,0-1 0 0 0,0-1 0 0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9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5571 4791 16383 0 0,'-3'3'0'0'0,"-3"3"0"0"0,-3 6 0 0 0,-3 4 0 0 0,-3 4 0 0 0,0 1 0 0 0,2 1 0 0 0,0-5 0 0 0,3-2 0 0 0,2 0 0 0 0,1-4 0 0 0,7-3 0 0 0,5-3 0 0 0,5-3 0 0 0,4-1 0 0 0,4-1 0 0 0,2-1 0 0 0,0 1 0 0 0,-1-1 0 0 0,0 3 0 0 0,-2 4 0 0 0,-3 3 0 0 0,-4 4 0 0 0,-4 1 0 0 0,-2 1 0 0 0,-3 1 0 0 0,-1 0 0 0 0,-1 1 0 0 0,1-1 0 0 0,-4 0 0 0 0,-3-3 0 0 0,-3-4 0 0 0,0 0 0 0 0,0-2 0 0 0,-2-2 0 0 0,-2-2 0 0 0,0-2 0 0 0,-4 0 0 0 0,-1-1 0 0 0,0-1 0 0 0,4-2 0 0 0,0-3 0 0 0,2-4 0 0 0,-1 0 0 0 0,3 2 0 0 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9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5543 4833 16383 0 0,'3'0'0'0'0,"3"0"0"0"0,6 0 0 0 0,6 0 0 0 0,6 0 0 0 0,1 0 0 0 0,2 0 0 0 0,1 0 0 0 0,-1 0 0 0 0,-3 0 0 0 0,-5 0 0 0 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9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6009 4833 16383 0 0,'0'3'0'0'0,"0"3"0"0"0,-2 6 0 0 0,-2 6 0 0 0,1 3 0 0 0,0 6 0 0 0,-1 3 0 0 0,-1 2 0 0 0,1-1 0 0 0,1-2 0 0 0,1-2 0 0 0,-2-6 0 0 0,0-4 0 0 0,1-2 0 0 0,0-4 0 0 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9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5837 5007 16383 0 0,'0'-2'0'0'0,"5"-2"0"0"0,5 1 0 0 0,3-3 0 0 0,2 1 0 0 0,3 0 0 0 0,3 2 0 0 0,1-2 0 0 0,4 0 0 0 0,1 2 0 0 0,0-3 0 0 0,-3 1 0 0 0,-2 0 0 0 0,-2 2 0 0 0,-3 1 0 0 0,-1 1 0 0 0,-3 1 0 0 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4143 3674 16383 0 0,'3'0'0'0'0,"3"0"0"0"0,3 0 0 0 0,4 0 0 0 0,1 0 0 0 0,4 0 0 0 0,1 0 0 0 0,4 3 0 0 0,2 0 0 0 0,0 1 0 0 0,-2 1 0 0 0,-2 0 0 0 0,-2 0 0 0 0,-2 1 0 0 0,0 0 0 0 0,-2-2 0 0 0,1-1 0 0 0,-1-1 0 0 0,0-1 0 0 0,0 0 0 0 0,1-1 0 0 0,-1 0 0 0 0,0-1 0 0 0,1 1 0 0 0,0 0 0 0 0,-1 0 0 0 0,1 0 0 0 0,-1 0 0 0 0,1 0 0 0 0,-1 0 0 0 0,1 0 0 0 0,2 0 0 0 0,4 0 0 0 0,0 0 0 0 0,0 0 0 0 0,-2 0 0 0 0,2 0 0 0 0,-2 0 0 0 0,0 0 0 0 0,1 0 0 0 0,0 0 0 0 0,2 0 0 0 0,-1 0 0 0 0,1 0 0 0 0,0 0 0 0 0,-2 0 0 0 0,-1 0 0 0 0,-2 0 0 0 0,-1 0 0 0 0,-1 0 0 0 0,-1 0 0 0 0,0 0 0 0 0,1 0 0 0 0,-1 0 0 0 0,0 0 0 0 0,1 0 0 0 0,-1 0 0 0 0,1 0 0 0 0,-1 0 0 0 0,-2-3 0 0 0,-1 0 0 0 0,0-1 0 0 0,1 1 0 0 0,-2-1 0 0 0,0-1 0 0 0,1 1 0 0 0,0-1 0 0 0,2-1 0 0 0,0 2 0 0 0,1 1 0 0 0,-2-2 0 0 0,-1 0 0 0 0,1-1 0 0 0,0 0 0 0 0,1 0 0 0 0,0 3 0 0 0,-1 0 0 0 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4577 3015 16383 0 0,'0'-3'0'0'0,"3"-1"0"0"0,3 1 0 0 0,3 0 0 0 0,4 1 0 0 0,1 1 0 0 0,1 1 0 0 0,1-1 0 0 0,0 1 0 0 0,1 0 0 0 0,-1 1 0 0 0,-3 1 0 0 0,-3 5 0 0 0,-4 2 0 0 0,-3 4 0 0 0,-1 1 0 0 0,-5 4 0 0 0,-6 1 0 0 0,-5-2 0 0 0,-2-1 0 0 0,-1-2 0 0 0,2 1 0 0 0,3-1 0 0 0,7-2 0 0 0,10-3 0 0 0,6-3 0 0 0,4-3 0 0 0,2-2 0 0 0,1 0 0 0 0,0-2 0 0 0,0 1 0 0 0,-1-1 0 0 0,-1 1 0 0 0,0-1 0 0 0,0 1 0 0 0,-1 0 0 0 0,1 0 0 0 0,-1 0 0 0 0,1 0 0 0 0,-1 0 0 0 0,-2 0 0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3:33.39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7747 2522 16383 0 0,'2'0'0'0'0,"0"0"0"0"0,2 0 0 0 0,1 0 0 0 0,1 0 0 0 0,1 0 0 0 0,0 0 0 0 0,0 0 0 0 0,0 0 0 0 0,-1 0 0 0 0,1 0 0 0 0,0 0 0 0 0,0 0 0 0 0,-1 0 0 0 0,1-1 0 0 0,-1 0 0 0 0,2-2 0 0 0,0 1 0 0 0,1-2 0 0 0,1 1 0 0 0,-1-1 0 0 0,-1 1 0 0 0,0 1 0 0 0,-1 0 0 0 0,-1 0 0 0 0,-1 0 0 0 0,0 0 0 0 0,-2 1 0 0 0,-3 0 0 0 0,-2 1 0 0 0,-2 0 0 0 0,-1 0 0 0 0,-2 0 0 0 0,0 0 0 0 0,0 0 0 0 0,0 0 0 0 0,-1 0 0 0 0,-1 0 0 0 0,1 0 0 0 0,0 0 0 0 0,1 0 0 0 0,0 0 0 0 0,0 0 0 0 0,0 1 0 0 0,0 1 0 0 0,1-1 0 0 0,-1 0 0 0 0,1 0 0 0 0,-2 0 0 0 0,0-1 0 0 0,0 0 0 0 0,0 0 0 0 0,1 0 0 0 0,0 0 0 0 0,0 1 0 0 0,0 1 0 0 0,1-1 0 0 0,-1 0 0 0 0,0 0 0 0 0,1-1 0 0 0,-1 1 0 0 0,1-1 0 0 0,0 1 0 0 0,1 0 0 0 0,0 1 0 0 0,-1-1 0 0 0,1 0 0 0 0,-1-1 0 0 0,-1 0 0 0 0,2 2 0 0 0,2-1 0 0 0,3 2 0 0 0,3-1 0 0 0,2 0 0 0 0,3 1 0 0 0,0 0 0 0 0,1 0 0 0 0,0 0 0 0 0,2-1 0 0 0,0 0 0 0 0,1-1 0 0 0,-1-1 0 0 0,2 0 0 0 0,-1 0 0 0 0,0 0 0 0 0,0 0 0 0 0,1 0 0 0 0,-2 0 0 0 0,0 0 0 0 0,-2 0 0 0 0,0 0 0 0 0,0 0 0 0 0,0 0 0 0 0,0 0 0 0 0,1 0 0 0 0,-1 0 0 0 0,0 0 0 0 0,-1 0 0 0 0,1 0 0 0 0,0 0 0 0 0,-1 0 0 0 0,0 0 0 0 0,-1 0 0 0 0,0 0 0 0 0,0 0 0 0 0,-1 0 0 0 0,2 0 0 0 0,0 0 0 0 0,0 0 0 0 0,1 0 0 0 0,0 0 0 0 0,-1-2 0 0 0,0 1 0 0 0,0 0 0 0 0,-1-1 0 0 0,0 2 0 0 0,0-1 0 0 0,-1 0 0 0 0,1-1 0 0 0,-1 0 0 0 0,1-1 0 0 0,-1 1 0 0 0,1 0 0 0 0,-1 1 0 0 0,1 1 0 0 0,0-1 0 0 0,-1 0 0 0 0,1 0 0 0 0,-1-1 0 0 0,1 1 0 0 0,1 1 0 0 0,0-1 0 0 0,0 1 0 0 0,0 0 0 0 0,-1 0 0 0 0,0 0 0 0 0,0 0 0 0 0,0 0 0 0 0,-1 0 0 0 0,1 0 0 0 0,0 0 0 0 0,-1 0 0 0 0,2 0 0 0 0,0 0 0 0 0,1 0 0 0 0,0 0 0 0 0,0 0 0 0 0,1 0 0 0 0,-1 0 0 0 0,1 0 0 0 0,-1 0 0 0 0,0 0 0 0 0,0 0 0 0 0,2 0 0 0 0,0 0 0 0 0,0 0 0 0 0,0 0 0 0 0,-1 0 0 0 0,0 0 0 0 0,-1 0 0 0 0,-1 1 0 0 0,1 1 0 0 0,0-1 0 0 0,1 0 0 0 0,1 0 0 0 0,0 0 0 0 0,-1-1 0 0 0,0 0 0 0 0,-2 1 0 0 0,-1 1 0 0 0,1 0 0 0 0,0 1 0 0 0,1-1 0 0 0,0 0 0 0 0,0-1 0 0 0,-1 0 0 0 0,0 1 0 0 0,-1 0 0 0 0,0-1 0 0 0,-1-1 0 0 0,1 1 0 0 0,0-1 0 0 0,-1 1 0 0 0,1 1 0 0 0,-1-1 0 0 0,1 0 0 0 0,-1 0 0 0 0,1-1 0 0 0,0 0 0 0 0,-1 0 0 0 0,1 0 0 0 0,-1 0 0 0 0,1 0 0 0 0,0 0 0 0 0,-1 0 0 0 0,1 0 0 0 0,-1 0 0 0 0,1 0 0 0 0,-1-1 0 0 0,-1 0 0 0 0,0-1 0 0 0,0 1 0 0 0,1-1 0 0 0,0 0 0 0 0,1 0 0 0 0,-2 0 0 0 0,0 0 0 0 0,0 0 0 0 0,0-1 0 0 0,-1 1 0 0 0,0-1 0 0 0,-2 0 0 0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8455 3649 16383 0 0,'2'0'0'0'0,"7"0"0"0"0,7 0 0 0 0,3 0 0 0 0,1 0 0 0 0,3 0 0 0 0,2 0 0 0 0,5 0 0 0 0,1 0 0 0 0,-1 0 0 0 0,3 0 0 0 0,-1 0 0 0 0,-1 0 0 0 0,-4 0 0 0 0,-2 0 0 0 0,-5 0 0 0 0,-1 0 0 0 0,-3 0 0 0 0,0 0 0 0 0,-4-2 0 0 0,0-2 0 0 0,2 1 0 0 0,2 0 0 0 0,3 1 0 0 0,1 1 0 0 0,0 0 0 0 0,0 1 0 0 0,-2 0 0 0 0,-4-3 0 0 0,-1 0 0 0 0,0 0 0 0 0,2 0 0 0 0,2-1 0 0 0,1-1 0 0 0,-1 1 0 0 0,0 1 0 0 0,0 1 0 0 0,-1 1 0 0 0,3 1 0 0 0,0 0 0 0 0,0 0 0 0 0,-1 0 0 0 0,-1 0 0 0 0,0 0 0 0 0,-1 0 0 0 0,0 1 0 0 0,0-1 0 0 0,-1 0 0 0 0,3 0 0 0 0,4 0 0 0 0,0 0 0 0 0,-1 0 0 0 0,0 0 0 0 0,0 0 0 0 0,0 0 0 0 0,-1 0 0 0 0,-2 0 0 0 0,0 0 0 0 0,-2 0 0 0 0,0 0 0 0 0,0 0 0 0 0,-4-3 0 0 0,0-1 0 0 0,0 1 0 0 0,1 0 0 0 0,0 1 0 0 0,1 1 0 0 0,1 1 0 0 0,1-1 0 0 0,-1 1 0 0 0,-2 0 0 0 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8931 3016 16383 0 0,'2'0'0'0'0,"5"-3"0"0"0,2 0 0 0 0,3-3 0 0 0,2-1 0 0 0,2 2 0 0 0,0 1 0 0 0,0 4 0 0 0,0 5 0 0 0,-2 4 0 0 0,-2 0 0 0 0,-2 2 0 0 0,-3 1 0 0 0,-3 2 0 0 0,-2 0 0 0 0,-4 2 0 0 0,-4-3 0 0 0,-4-1 0 0 0,-3 0 0 0 0,1 1 0 0 0,0 1 0 0 0,-1-2 0 0 0,-1 0 0 0 0,5-3 0 0 0,7-2 0 0 0,5-3 0 0 0,9-2 0 0 0,7-1 0 0 0,3-1 0 0 0,2-3 0 0 0,1-1 0 0 0,-1 0 0 0 0,-3 1 0 0 0,-2 1 0 0 0,-1 1 0 0 0,-2-3 0 0 0,0 0 0 0 0,-1 1 0 0 0,-2 1 0 0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5757 4946 16383 0 0,'0'-2'0'0'0,"3"-2"0"0"0,3 1 0 0 0,3 0 0 0 0,4 1 0 0 0,1 1 0 0 0,1 0 0 0 0,1 4 0 0 0,0 0 0 0 0,-2 3 0 0 0,-2 4 0 0 0,-2 1 0 0 0,0 0 0 0 0,-2 0 0 0 0,-3 2 0 0 0,-1 0 0 0 0,-2 1 0 0 0,-4 1 0 0 0,-2 0 0 0 0,-2-2 0 0 0,-3-3 0 0 0,-3-4 0 0 0,1 0 0 0 0,-1 2 0 0 0,0-1 0 0 0,-2-1 0 0 0,0 1 0 0 0,-1-1 0 0 0,0-2 0 0 0,-1 2 0 0 0,1-1 0 0 0,2 2 0 0 0,0 0 0 0 0,4 1 0 0 0,5-1 0 0 0,6-1 0 0 0,5-3 0 0 0,7 0 0 0 0,4-2 0 0 0,1-3 0 0 0,3-2 0 0 0,0 1 0 0 0,-1-3 0 0 0,-1 0 0 0 0,-4-1 0 0 0,-3 0 0 0 0,0 1 0 0 0,0 2 0 0 0,1 2 0 0 0,0 0 0 0 0,0-1 0 0 0,-1 0 0 0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12039 4960 16383 0 0,'2'0'0'0'0,"4"0"0"0"0,1-2 0 0 0,2-2 0 0 0,2 1 0 0 0,1 0 0 0 0,2 1 0 0 0,2 1 0 0 0,-1 3 0 0 0,-2 4 0 0 0,0 1 0 0 0,-3 2 0 0 0,-3 2 0 0 0,-3 1 0 0 0,-2 3 0 0 0,-3-3 0 0 0,-6 0 0 0 0,0 1 0 0 0,-2-3 0 0 0,-3 1 0 0 0,-1-2 0 0 0,-1-3 0 0 0,-1 0 0 0 0,2 3 0 0 0,3 1 0 0 0,6 0 0 0 0,7-2 0 0 0,4-3 0 0 0,5-2 0 0 0,3-1 0 0 0,1-1 0 0 0,0-1 0 0 0,1-1 0 0 0,0 1 0 0 0,-1-1 0 0 0,-2 4 0 0 0,-2 0 0 0 0,0 0 0 0 0,1 0 0 0 0,1-1 0 0 0,0-1 0 0 0,1 0 0 0 0,-2-1 0 0 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18282 4946 16383 0 0,'0'-2'0'0'0,"3"-2"0"0"0,3 1 0 0 0,4 0 0 0 0,2 1 0 0 0,2 1 0 0 0,1 1 0 0 0,1-1 0 0 0,3 4 0 0 0,1 1 0 0 0,-3 2 0 0 0,-5 3 0 0 0,-4 2 0 0 0,-3 3 0 0 0,-5-2 0 0 0,-6 0 0 0 0,-4 1 0 0 0,-3 0 0 0 0,-2-1 0 0 0,-1-1 0 0 0,-1 1 0 0 0,1-2 0 0 0,2 0 0 0 0,4 1 0 0 0,6-1 0 0 0,7-3 0 0 0,2 1 0 0 0,3-2 0 0 0,4-1 0 0 0,1-2 0 0 0,2-1 0 0 0,0-1 0 0 0,1-1 0 0 0,1 0 0 0 0,-1-1 0 0 0,-3-2 0 0 0,-1-1 0 0 0,1 1 0 0 0,0 0 0 0 0,1 1 0 0 0,0 1 0 0 0,1 0 0 0 0,0 1 0 0 0,-2-3 0 0 0,-4 0 0 0 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2563 1182 16383 0 0,'3'-3'0'0'0,"3"0"0"0"0,4-3 0 0 0,2 0 0 0 0,2 0 0 0 0,1 3 0 0 0,1 0 0 0 0,1 7 0 0 0,-4 5 0 0 0,0 1 0 0 0,-3 2 0 0 0,-3 0 0 0 0,-3 3 0 0 0,-2 0 0 0 0,-1 0 0 0 0,-1 1 0 0 0,-3-3 0 0 0,-4-3 0 0 0,0-1 0 0 0,-5 0 0 0 0,-5 2 0 0 0,-3-1 0 0 0,0 0 0 0 0,0 2 0 0 0,1-2 0 0 0,2-3 0 0 0,2 1 0 0 0,8-2 0 0 0,10-1 0 0 0,6-2 0 0 0,8-1 0 0 0,6-1 0 0 0,2-1 0 0 0,-1 0 0 0 0,-2-1 0 0 0,-1 1 0 0 0,-3 0 0 0 0,-1 0 0 0 0,-1 0 0 0 0,0-3 0 0 0,-1-1 0 0 0,0 1 0 0 0,0-2 0 0 0,1-1 0 0 0,-1 2 0 0 0,-2-2 0 0 0,-4 0 0 0 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4299 3782 16383 0 0,'0'-3'0'0'0,"0"-3"0"0"0,0-4 0 0 0,0-2 0 0 0,0-2 0 0 0,3 1 0 0 0,3 1 0 0 0,3-1 0 0 0,4 2 0 0 0,1 0 0 0 0,1 2 0 0 0,1 3 0 0 0,0 2 0 0 0,0 2 0 0 0,-2 4 0 0 0,-4 4 0 0 0,-4 4 0 0 0,-2 2 0 0 0,-3 3 0 0 0,-1 1 0 0 0,0 0 0 0 0,-4-2 0 0 0,-2-2 0 0 0,-5 1 0 0 0,-1 1 0 0 0,0-1 0 0 0,0-1 0 0 0,-1 0 0 0 0,0 0 0 0 0,-1-2 0 0 0,-1-3 0 0 0,-1 1 0 0 0,3 1 0 0 0,4 2 0 0 0,3 1 0 0 0,2 2 0 0 0,3 1 0 0 0,0 1 0 0 0,2-1 0 0 0,-1 1 0 0 0,4-3 0 0 0,0 0 0 0 0,2-3 0 0 0,3-4 0 0 0,3-1 0 0 0,1-3 0 0 0,0-4 0 0 0,-1-2 0 0 0,0 1 0 0 0,2-1 0 0 0,0-1 0 0 0,3 0 0 0 0,-1-2 0 0 0,0 0 0 0 0,-4 2 0 0 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9295 4061 16383 0 0,'0'-2'0'0'0,"5"-4"0"0"0,7-7 0 0 0,5-5 0 0 0,4-6 0 0 0,1 2 0 0 0,0 4 0 0 0,-2 6 0 0 0,-1 4 0 0 0,-4 9 0 0 0,-4 7 0 0 0,-5 5 0 0 0,-2 6 0 0 0,-3 1 0 0 0,-1 1 0 0 0,-1-1 0 0 0,-2-4 0 0 0,-2-1 0 0 0,-4-2 0 0 0,-4 1 0 0 0,-5-3 0 0 0,1-1 0 0 0,1-1 0 0 0,-3 0 0 0 0,-1-2 0 0 0,4 2 0 0 0,4 0 0 0 0,7 3 0 0 0,7-2 0 0 0,8-2 0 0 0,5-2 0 0 0,3-3 0 0 0,1-1 0 0 0,0-1 0 0 0,-1-1 0 0 0,-1 2 0 0 0,0 1 0 0 0,-1 0 0 0 0,0-1 0 0 0,0 0 0 0 0,-1-4 0 0 0,-2-1 0 0 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15356 2047 16383 0 0,'3'0'0'0'0,"3"0"0"0"0,4 0 0 0 0,2 0 0 0 0,2 0 0 0 0,1 0 0 0 0,1 0 0 0 0,1 0 0 0 0,-1 3 0 0 0,0 0 0 0 0,-3 3 0 0 0,-3 3 0 0 0,-6 3 0 0 0,-7 1 0 0 0,-5 2 0 0 0,-4 0 0 0 0,0 1 0 0 0,-1-2 0 0 0,0-2 0 0 0,1 1 0 0 0,1-2 0 0 0,-1-4 0 0 0,2 1 0 0 0,0-2 0 0 0,1 1 0 0 0,3 2 0 0 0,0 0 0 0 0,0 0 0 0 0,4-1 0 0 0,5-1 0 0 0,5-3 0 0 0,6-2 0 0 0,4-1 0 0 0,1 0 0 0 0,2-1 0 0 0,1-1 0 0 0,-1 1 0 0 0,-1-1 0 0 0,-2 1 0 0 0,-1 0 0 0 0,0-3 0 0 0,-2 0 0 0 0,1-1 0 0 0,-3-1 0 0 0,-4 0 0 0 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15412 2917 16383 0 0,'3'0'0'0'0,"1"-3"0"0"0,2-1 0 0 0,2 1 0 0 0,4 0 0 0 0,1 1 0 0 0,2 1 0 0 0,1 1 0 0 0,0-1 0 0 0,-3 4 0 0 0,-3 3 0 0 0,-3 4 0 0 0,-4 2 0 0 0,-1 3 0 0 0,-2 0 0 0 0,0 1 0 0 0,-4-2 0 0 0,-2-4 0 0 0,-5-4 0 0 0,1 1 0 0 0,-1-2 0 0 0,2 1 0 0 0,-1 3 0 0 0,2 2 0 0 0,-1 1 0 0 0,-1 0 0 0 0,1 0 0 0 0,-1-3 0 0 0,2 1 0 0 0,1 1 0 0 0,6-2 0 0 0,5-2 0 0 0,4-2 0 0 0,7-2 0 0 0,3-2 0 0 0,1 0 0 0 0,0-2 0 0 0,-1 1 0 0 0,0 0 0 0 0,-1-1 0 0 0,-1 1 0 0 0,0 0 0 0 0,0-1 0 0 0,-3-1 0 0 0,-2-2 0 0 0,-1 1 0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3:33.39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9120 4226 16383 0 0,'0'1'0'0'0,"-1"0"0"0"0,-2 1 0 0 0,-1-1 0 0 0,-1 0 0 0 0,-1-1 0 0 0,0 2 0 0 0,-1-1 0 0 0,0 1 0 0 0,0-1 0 0 0,0-1 0 0 0,0 1 0 0 0,1-1 0 0 0,-1 0 0 0 0,1 1 0 0 0,1 1 0 0 0,0-1 0 0 0,0 0 0 0 0,-1 0 0 0 0,0-1 0 0 0,-1 1 0 0 0,1-1 0 0 0,-1 0 0 0 0,1 0 0 0 0,-1 0 0 0 0,1 1 0 0 0,1 0 0 0 0,0 1 0 0 0,0-1 0 0 0,-1 0 0 0 0,0-1 0 0 0,-1 0 0 0 0,1 0 0 0 0,-1 0 0 0 0,0 0 0 0 0,1 0 0 0 0,-1 0 0 0 0,0 0 0 0 0,1 0 0 0 0,-1 0 0 0 0,1 0 0 0 0,1 0 0 0 0,4 0 0 0 0,5 1 0 0 0,5 1 0 0 0,3-1 0 0 0,3 0 0 0 0,2 1 0 0 0,-2 0 0 0 0,-1 0 0 0 0,-1-1 0 0 0,-1 0 0 0 0,-1-1 0 0 0,-1 1 0 0 0,0-1 0 0 0,-2 0 0 0 0,0 0 0 0 0,0 0 0 0 0,-2-1 0 0 0,1 1 0 0 0,0 0 0 0 0,-1 0 0 0 0,2 0 0 0 0,0 0 0 0 0,1 0 0 0 0,1 0 0 0 0,0 0 0 0 0,0 0 0 0 0,-1 0 0 0 0,-1 0 0 0 0,-1 0 0 0 0,0 0 0 0 0,0 0 0 0 0,-1 0 0 0 0,1 0 0 0 0,0-1 0 0 0,3 0 0 0 0,0-1 0 0 0,2 1 0 0 0,0-1 0 0 0,0 0 0 0 0,0 0 0 0 0,-1 0 0 0 0,0 0 0 0 0,-1 0 0 0 0,-1 1 0 0 0,1-1 0 0 0,-1 0 0 0 0,0 0 0 0 0,1 1 0 0 0,-2 0 0 0 0,0 1 0 0 0,0 0 0 0 0,-1-1 0 0 0,0 2 0 0 0,0-1 0 0 0,1-1 0 0 0,0-1 0 0 0,0 1 0 0 0,-1 0 0 0 0,0 0 0 0 0,0 0 0 0 0,0 1 0 0 0,0 0 0 0 0,-1 0 0 0 0,1 0 0 0 0,-1 0 0 0 0,1 0 0 0 0,-1 0 0 0 0,1 0 0 0 0,0 0 0 0 0,-1 0 0 0 0,1 0 0 0 0,-1 0 0 0 0,1 0 0 0 0,0 0 0 0 0,-1 0 0 0 0,1 0 0 0 0,0 0 0 0 0,-1 0 0 0 0,2 0 0 0 0,0 0 0 0 0,0 0 0 0 0,0 1 0 0 0,-1 1 0 0 0,1-1 0 0 0,1 0 0 0 0,-1 0 0 0 0,0 0 0 0 0,-1-1 0 0 0,0 0 0 0 0,0 0 0 0 0,0 0 0 0 0,-1 0 0 0 0,1 1 0 0 0,-1 1 0 0 0,1-1 0 0 0,1 0 0 0 0,0 0 0 0 0,0-1 0 0 0,-1 1 0 0 0,1-1 0 0 0,-1 0 0 0 0,0 0 0 0 0,0 1 0 0 0,-1 0 0 0 0,1 1 0 0 0,-1 0 0 0 0,2 0 0 0 0,0 0 0 0 0,0-1 0 0 0,0 0 0 0 0,-1 0 0 0 0,0-1 0 0 0,0 0 0 0 0,0 0 0 0 0,0 1 0 0 0,-1 1 0 0 0,1-1 0 0 0,-1 0 0 0 0,1 0 0 0 0,-1-1 0 0 0,1 1 0 0 0,0-1 0 0 0,-1 0 0 0 0,1 0 0 0 0,-1 0 0 0 0,1-1 0 0 0,0 1 0 0 0,-1 0 0 0 0,1 0 0 0 0,0 0 0 0 0,-1 0 0 0 0,1 0 0 0 0,-2-1 0 0 0,-1 0 0 0 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0,'0'2'0'0'0,"0"4"0"0"0,0 5 0 0 0,0 6 0 0 0,-2 3 0 0 0,-2 7 0 0 0,-3 1 0 0 0,0-1 0 0 0,0-4 0 0 0,1-4 0 0 0,-1-6 0 0 0,1-5 0 0 0,4-8 0 0 0,5-4 0 0 0,4-5 0 0 0,5-1 0 0 0,2 0 0 0 0,1 2 0 0 0,-1 3 0 0 0,-1 2 0 0 0,0 3 0 0 0,0 5 0 0 0,1 6 0 0 0,-1 1 0 0 0,0 0 0 0 0,-3 0 0 0 0,-3-1 0 0 0,0-1 0 0 0,-3-1 0 0 0,0-1 0 0 0,-2 1 0 0 0,-1 1 0 0 0,-5-2 0 0 0,-5-2 0 0 0,-4 0 0 0 0,-2-1 0 0 0,-1-2 0 0 0,1-1 0 0 0,1-1 0 0 0,1 0 0 0 0,1-1 0 0 0,1-1 0 0 0,0 1 0 0 0,0 0 0 0 0,1 0 0 0 0,1 0 0 0 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0,'2'0'0'0'0,"2"0"0"0"0,5 0 0 0 0,5 0 0 0 0,3 0 0 0 0,4 0 0 0 0,2 0 0 0 0,1 0 0 0 0,-1 0 0 0 0,-1 0 0 0 0,-3 0 0 0 0,-4 0 0 0 0,-1 0 0 0 0,-2 0 0 0 0,-1 0 0 0 0,0 0 0 0 0,-3 0 0 0 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5053 4245 16383 0 0,'2'0'0'0'0,"2"2"0"0"0,1 2 0 0 0,-1 4 0 0 0,-1 5 0 0 0,-1 4 0 0 0,0 0 0 0 0,-2 1 0 0 0,1 4 0 0 0,-2 1 0 0 0,-1 0 0 0 0,0-1 0 0 0,-1-2 0 0 0,1 1 0 0 0,1-3 0 0 0,0-1 0 0 0,1-3 0 0 0,-1-1 0 0 0,1-2 0 0 0,0 0 0 0 0,1-2 0 0 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4436 16383 0 0,'0'-1'0'0'0,"2"-2"0"0"0,6 1 0 0 0,5 0 0 0 0,6 1 0 0 0,6 0 0 0 0,5 0 0 0 0,4 1 0 0 0,-1 0 0 0 0,-2 0 0 0 0,-5 0 0 0 0,-3 0 0 0 0,-3 1 0 0 0,-3-1 0 0 0,-4 0 0 0 0,-1 0 0 0 0,-3-2 0 0 0,-3-1 0 0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11386 4203 16383 0 0,'-2'0'0'0'0,"0"2"0"0"0,-2 4 0 0 0,-2 5 0 0 0,-2 4 0 0 0,-2 1 0 0 0,0 2 0 0 0,1 0 0 0 0,4-6 0 0 0,7-4 0 0 0,4-5 0 0 0,5-4 0 0 0,5-1 0 0 0,1-1 0 0 0,1 1 0 0 0,0 0 0 0 0,-3 3 0 0 0,-3 4 0 0 0,-3 6 0 0 0,-3 4 0 0 0,-3 1 0 0 0,-2 2 0 0 0,0 0 0 0 0,-2-2 0 0 0,1 1 0 0 0,-1-2 0 0 0,-1-2 0 0 0,-3-4 0 0 0,-2-4 0 0 0,-1-2 0 0 0,-2-2 0 0 0,-3 1 0 0 0,0 0 0 0 0,-1 0 0 0 0,1-1 0 0 0,0-2 0 0 0,2-3 0 0 0,-1-2 0 0 0,3-3 0 0 0,1 1 0 0 0,1 0 0 0 0,2-1 0 0 0,3 1 0 0 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11451 4144 16383 0 0,'0'-2'0'0'0,"1"0"0"0"0,4-1 0 0 0,3 2 0 0 0,5-1 0 0 0,3 3 0 0 0,4 1 0 0 0,0 0 0 0 0,2 0 0 0 0,1 0 0 0 0,-3-1 0 0 0,-2-1 0 0 0,-2 0 0 0 0,-4 0 0 0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11917 4217 16383 0 0,'0'2'0'0'0,"0"6"0"0"0,0 5 0 0 0,0 6 0 0 0,-2 8 0 0 0,0 2 0 0 0,-2 2 0 0 0,-1-1 0 0 0,2-2 0 0 0,-2-1 0 0 0,1-3 0 0 0,1-2 0 0 0,0-4 0 0 0,2-5 0 0 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11829 4386 16383 0 0,'0'-2'0'0'0,"0"-2"0"0"0,3-1 0 0 0,6-1 0 0 0,2 0 0 0 0,6 0 0 0 0,0 0 0 0 0,1 2 0 0 0,-2 1 0 0 0,-1 1 0 0 0,-2 2 0 0 0,-1 1 0 0 0,-1 2 0 0 0,0 1 0 0 0,-1 1 0 0 0,-1-1 0 0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4469 2593 16383 0 0,'0'2'0'0'0,"0"4"0"0"0,0 7 0 0 0,-4 6 0 0 0,-1 2 0 0 0,-1 3 0 0 0,-2 1 0 0 0,-3 4 0 0 0,-4 0 0 0 0,2 0 0 0 0,0-7 0 0 0,3-3 0 0 0,4-8 0 0 0,6-8 0 0 0,6-5 0 0 0,6-5 0 0 0,5-1 0 0 0,0-1 0 0 0,1 1 0 0 0,-4 0 0 0 0,-1 1 0 0 0,1 2 0 0 0,-2 2 0 0 0,0 2 0 0 0,-1 0 0 0 0,0 3 0 0 0,-2 2 0 0 0,-3 3 0 0 0,-2 2 0 0 0,-2 1 0 0 0,-1 3 0 0 0,-2 0 0 0 0,-6 1 0 0 0,-4-1 0 0 0,-5 0 0 0 0,-1-1 0 0 0,-1-1 0 0 0,-2 0 0 0 0,0 0 0 0 0,-1 0 0 0 0,-1-2 0 0 0,2-1 0 0 0,2-2 0 0 0,3-1 0 0 0,4-2 0 0 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4479 2620 16383 0 0,'0'-2'0'0'0,"2"0"0"0"0,6-1 0 0 0,7 0 0 0 0,9-3 0 0 0,5 0 0 0 0,2 0 0 0 0,-1 0 0 0 0,-4 2 0 0 0,-6-1 0 0 0,-5 0 0 0 0,-4 2 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3:33.39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8245 5994 16383 0 0,'1'0'0'0'0,"2"0"0"0"0,1 0 0 0 0,2 0 0 0 0,3 0 0 0 0,1 0 0 0 0,3 0 0 0 0,2 0 0 0 0,0 0 0 0 0,-2-2 0 0 0,-1 1 0 0 0,-4-1 0 0 0,-5 1 0 0 0,-3 1 0 0 0,-4-1 0 0 0,-1 1 0 0 0,-2 0 0 0 0,-1 0 0 0 0,1 0 0 0 0,0 0 0 0 0,-1 0 0 0 0,2 1 0 0 0,1 1 0 0 0,1 0 0 0 0,0 1 0 0 0,-1-1 0 0 0,0 0 0 0 0,1 0 0 0 0,3 0 0 0 0,4 0 0 0 0,7-1 0 0 0,5 0 0 0 0,4-1 0 0 0,1 0 0 0 0,0 0 0 0 0,-1 0 0 0 0,-3 0 0 0 0,0 0 0 0 0,-1 0 0 0 0,-1 0 0 0 0,1 0 0 0 0,-1 0 0 0 0,-1 0 0 0 0,0 0 0 0 0,-2 0 0 0 0,-1 0 0 0 0,0 0 0 0 0,1-1 0 0 0,0-1 0 0 0,1 1 0 0 0,0 0 0 0 0,1-1 0 0 0,1-2 0 0 0,1 1 0 0 0,0 1 0 0 0,-2-1 0 0 0,0 0 0 0 0,-1-1 0 0 0,1 2 0 0 0,-2-1 0 0 0,0 1 0 0 0,1-2 0 0 0,0 1 0 0 0,0 0 0 0 0,0 1 0 0 0,-1 1 0 0 0,0 0 0 0 0,-2 0 0 0 0,0-1 0 0 0,-2 1 0 0 0,0 0 0 0 0,1 0 0 0 0,0 1 0 0 0,0 0 0 0 0,0-2 0 0 0,-1 1 0 0 0,0 0 0 0 0,0-1 0 0 0,-1 2 0 0 0,1-1 0 0 0,-1 1 0 0 0,1 0 0 0 0,1 0 0 0 0,1 0 0 0 0,0 0 0 0 0,2 0 0 0 0,-1 0 0 0 0,-1 0 0 0 0,0 0 0 0 0,-2 0 0 0 0,1 0 0 0 0,-1 0 0 0 0,-1 0 0 0 0,2 1 0 0 0,0 1 0 0 0,0-1 0 0 0,-1 2 0 0 0,1-1 0 0 0,0 1 0 0 0,0 0 0 0 0,-1 0 0 0 0,-1 0 0 0 0,0 0 0 0 0,0-1 0 0 0,0 0 0 0 0,2 0 0 0 0,-1-1 0 0 0,1 1 0 0 0,0-2 0 0 0,0 1 0 0 0,1-1 0 0 0,-1 0 0 0 0,0 0 0 0 0,0 0 0 0 0,0-1 0 0 0,0 1 0 0 0,0 0 0 0 0,0 0 0 0 0,0 0 0 0 0,-1 0 0 0 0,-1 0 0 0 0,1 0 0 0 0,0 0 0 0 0,-1 0 0 0 0,1 0 0 0 0,-1 0 0 0 0,1 0 0 0 0,-1 0 0 0 0,1 0 0 0 0,0 0 0 0 0,-1 0 0 0 0,1 0 0 0 0,-1 0 0 0 0,1 0 0 0 0,0 0 0 0 0,-1 0 0 0 0,0 0 0 0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5033 2607 16383 0 0,'0'2'0'0'0,"0"6"0"0"0,0 3 0 0 0,0 4 0 0 0,0 9 0 0 0,0 1 0 0 0,0 1 0 0 0,0 3 0 0 0,0 0 0 0 0,0-1 0 0 0,-2-5 0 0 0,0-3 0 0 0,0-1 0 0 0,-2-3 0 0 0,0-1 0 0 0,1-2 0 0 0,1-3 0 0 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2800 16383 0 0,'2'-1'0'0'0,"2"-2"0"0"0,6-1 0 0 0,6-2 0 0 0,4 0 0 0 0,6-3 0 0 0,1 1 0 0 0,-1 1 0 0 0,-1 2 0 0 0,-5 1 0 0 0,-3 3 0 0 0,-3 0 0 0 0,1 1 0 0 0,0 0 0 0 0,0 0 0 0 0,-1 1 0 0 0,0-1 0 0 0,-4 0 0 0 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11954 3069 16383 0 0,'-2'0'0'0'0,"-2"2"0"0"0,-3 4 0 0 0,-3 3 0 0 0,-2 0 0 0 0,-1 2 0 0 0,-2 3 0 0 0,0 3 0 0 0,0 3 0 0 0,0 1 0 0 0,0 1 0 0 0,3-1 0 0 0,1-3 0 0 0,1-3 0 0 0,2-2 0 0 0,3-2 0 0 0,3-4 0 0 0,5-6 0 0 0,5-4 0 0 0,3-2 0 0 0,-1-1 0 0 0,1-5 0 0 0,1 1 0 0 0,1 0 0 0 0,0-1 0 0 0,0 2 0 0 0,-1 3 0 0 0,-1 2 0 0 0,1 1 0 0 0,0 4 0 0 0,3 3 0 0 0,1 5 0 0 0,-1 1 0 0 0,-1 0 0 0 0,-1 0 0 0 0,-1 1 0 0 0,-3 0 0 0 0,-2 0 0 0 0,-3 0 0 0 0,-2 0 0 0 0,-5 0 0 0 0,-3 0 0 0 0,-6 0 0 0 0,-5 1 0 0 0,-3 2 0 0 0,-3 0 0 0 0,-1 2 0 0 0,1-2 0 0 0,1 0 0 0 0,2-4 0 0 0,3 0 0 0 0,4-3 0 0 0,1-3 0 0 0,2-1 0 0 0,2-3 0 0 0,0-2 0 0 0,3-3 0 0 0,-3-1 0 0 0,-1-3 0 0 0,0 1 0 0 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11969 3084 16383 0 0,'0'-2'0'0'0,"1"-2"0"0"0,6-1 0 0 0,2-1 0 0 0,3-2 0 0 0,4 1 0 0 0,1 2 0 0 0,-1 1 0 0 0,-1 2 0 0 0,0 1 0 0 0,0 0 0 0 0,-1 1 0 0 0,1 0 0 0 0,0 1 0 0 0,-2 1 0 0 0,0 1 0 0 0,-1-1 0 0 0,-2 0 0 0 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12493 3153 16383 0 0,'0'2'0'0'0,"0"4"0"0"0,0 3 0 0 0,0 5 0 0 0,0 5 0 0 0,0 4 0 0 0,0 1 0 0 0,0 2 0 0 0,0 0 0 0 0,0 4 0 0 0,-2 1 0 0 0,0-2 0 0 0,-2-4 0 0 0,-1-4 0 0 0,2-4 0 0 0,-2-4 0 0 0,1-6 0 0 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12305 3356 16383 0 0,'1'0'0'0'0,"6"-1"0"0"0,11-5 0 0 0,7-2 0 0 0,4 0 0 0 0,3-1 0 0 0,4-2 0 0 0,-1 3 0 0 0,-5 1 0 0 0,-5 3 0 0 0,-6 1 0 0 0,-3 2 0 0 0,-2 1 0 0 0,2 0 0 0 0,-1 0 0 0 0,-1 1 0 0 0,0-1 0 0 0,3-1 0 0 0,-3-2 0 0 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2:29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8122 3111 16383 0 0,'0'3'0'0'0,"-3"5"0"0"0,-5 4 0 0 0,-1 4 0 0 0,-2-2 0 0 0,8-2 0 0 0,7-4 0 0 0,6-3 0 0 0,6-2 0 0 0,2-2 0 0 0,3-1 0 0 0,0 0 0 0 0,0-1 0 0 0,0 0 0 0 0,0 4 0 0 0,0 5 0 0 0,-5 3 0 0 0,-3 5 0 0 0,-6 2 0 0 0,-2 1 0 0 0,-7-2 0 0 0,-2-1 0 0 0,-8 1 0 0 0,-5-3 0 0 0,-2-1 0 0 0,-3-2 0 0 0,1 0 0 0 0,-1-1 0 0 0,4 0 0 0 0,2-1 0 0 0,-1-2 0 0 0,1-3 0 0 0,-2-1 0 0 0,3-5 0 0 0,1-2 0 0 0,2-4 0 0 0,0 0 0 0 0,3-3 0 0 0,1-2 0 0 0,1 1 0 0 0,0 2 0 0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2:29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8105 3069 16383 0 0,'3'0'0'0'0,"5"0"0"0"0,4 0 0 0 0,4 0 0 0 0,2 0 0 0 0,1 0 0 0 0,1 0 0 0 0,1 0 0 0 0,0 0 0 0 0,-4 3 0 0 0,-1 2 0 0 0,0-1 0 0 0,0 3 0 0 0,2 0 0 0 0,0-1 0 0 0,1-2 0 0 0,0-1 0 0 0,-2-2 0 0 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10196 5509 16383 0 0,'2'-3'0'0'0,"4"-3"0"0"0,4-3 0 0 0,2-1 0 0 0,2 2 0 0 0,2 2 0 0 0,-6 5 0 0 0,-6 5 0 0 0,-7 5 0 0 0,-5 3 0 0 0,-4 2 0 0 0,-3 0 0 0 0,-1-2 0 0 0,-1 2 0 0 0,0-3 0 0 0,3 0 0 0 0,1-2 0 0 0,5-3 0 0 0,13-2 0 0 0,12-4 0 0 0,13-6 0 0 0,10-1 0 0 0,2-2 0 0 0,-1 1 0 0 0,-5 1 0 0 0,-6 2 0 0 0,-5 4 0 0 0,-8 6 0 0 0,-5 4 0 0 0,-6 3 0 0 0,-4 3 0 0 0,-1 0 0 0 0,-2 2 0 0 0,-1-1 0 0 0,1 1 0 0 0,-3-1 0 0 0,-3-3 0 0 0,0 0 0 0 0,-2-4 0 0 0,-2 1 0 0 0,-2-3 0 0 0,2 1 0 0 0,0-1 0 0 0,-2-1 0 0 0,0-3 0 0 0,-1-1 0 0 0,0-1 0 0 0,-2-1 0 0 0,1 0 0 0 0,-1 0 0 0 0,3-3 0 0 0,1-1 0 0 0,-1 0 0 0 0,1-1 0 0 0,-2-1 0 0 0,-1 2 0 0 0,3 0 0 0 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10205 5504 16383 0 0,'0'-3'0'0'0,"0"-3"0"0"0,0-3 0 0 0,2-4 0 0 0,2-1 0 0 0,2 1 0 0 0,0 1 0 0 0,2 2 0 0 0,2 2 0 0 0,2 4 0 0 0,2 1 0 0 0,1 2 0 0 0,0 1 0 0 0,1 0 0 0 0,0 1 0 0 0,0-1 0 0 0,0 1 0 0 0,0-1 0 0 0,-1-2 0 0 0,1-2 0 0 0,0 1 0 0 0,-3-2 0 0 0,-1-1 0 0 0,0 2 0 0 0,1-2 0 0 0,-2 0 0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3:33.39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9675 7848 16383 0 0,'0'-1'0'0'0,"1"-2"0"0"0,1-1 0 0 0,3-1 0 0 0,4 0 0 0 0,2 0 0 0 0,1 1 0 0 0,-2 0 0 0 0,-1 0 0 0 0,-1 2 0 0 0,-1 0 0 0 0,0 1 0 0 0,-1 1 0 0 0,0 0 0 0 0,1 0 0 0 0,-1 0 0 0 0,-3 0 0 0 0,-5 0 0 0 0,-5 0 0 0 0,-4 0 0 0 0,-1 0 0 0 0,-2 2 0 0 0,1-1 0 0 0,1 1 0 0 0,2-1 0 0 0,1 0 0 0 0,3 0 0 0 0,0 1 0 0 0,1-1 0 0 0,0 1 0 0 0,-1-1 0 0 0,0 1 0 0 0,1 1 0 0 0,1 0 0 0 0,-2-1 0 0 0,1 0 0 0 0,-1-1 0 0 0,0-1 0 0 0,0 0 0 0 0,-1 0 0 0 0,1 2 0 0 0,1-1 0 0 0,2 0 0 0 0,3 0 0 0 0,3 0 0 0 0,4-1 0 0 0,3 1 0 0 0,3-1 0 0 0,1 0 0 0 0,2 0 0 0 0,1 0 0 0 0,-1 0 0 0 0,0 0 0 0 0,0 0 0 0 0,-1 0 0 0 0,0 0 0 0 0,0 0 0 0 0,-1 0 0 0 0,-1 0 0 0 0,1-2 0 0 0,-1 1 0 0 0,-1-1 0 0 0,-2 1 0 0 0,0 1 0 0 0,-2-1 0 0 0,0 1 0 0 0,0 0 0 0 0,0 0 0 0 0,0 0 0 0 0,1 0 0 0 0,-1 0 0 0 0,0 0 0 0 0,0 0 0 0 0,-1 0 0 0 0,0 0 0 0 0,-1 0 0 0 0,1 0 0 0 0,-1 0 0 0 0,1 0 0 0 0,-1 0 0 0 0,2 0 0 0 0,0 0 0 0 0,0 0 0 0 0,0 0 0 0 0,-1 0 0 0 0,2 0 0 0 0,-1 0 0 0 0,1 0 0 0 0,0 0 0 0 0,-1-1 0 0 0,-1-1 0 0 0,-1 1 0 0 0,1 0 0 0 0,1 0 0 0 0,-1 0 0 0 0,2 1 0 0 0,0 0 0 0 0,0 0 0 0 0,2 0 0 0 0,-1 0 0 0 0,0 0 0 0 0,-1 0 0 0 0,-1 0 0 0 0,0 0 0 0 0,1 0 0 0 0,-1 0 0 0 0,-1 0 0 0 0,1 0 0 0 0,-1 0 0 0 0,-1 0 0 0 0,2 0 0 0 0,0 0 0 0 0,0 0 0 0 0,0 0 0 0 0,-1 0 0 0 0,0 0 0 0 0,0 0 0 0 0,0 0 0 0 0,-1 0 0 0 0,1 0 0 0 0,0 0 0 0 0,-1 0 0 0 0,1 0 0 0 0,-1 0 0 0 0,2 0 0 0 0,0 0 0 0 0,0 0 0 0 0,0 0 0 0 0,-1 0 0 0 0,0 0 0 0 0,0 0 0 0 0,0 0 0 0 0,0 0 0 0 0,-1 0 0 0 0,1 0 0 0 0,-1 0 0 0 0,1 0 0 0 0,-1 0 0 0 0,1 0 0 0 0,0 0 0 0 0,-1 0 0 0 0,1 0 0 0 0,-1 0 0 0 0,1 0 0 0 0,0 0 0 0 0,-1 0 0 0 0,1 0 0 0 0,0 0 0 0 0,-1 0 0 0 0,1 0 0 0 0,-1 0 0 0 0,1 0 0 0 0,0 0 0 0 0,-1 0 0 0 0,1 0 0 0 0,-1 0 0 0 0,1 0 0 0 0,0 0 0 0 0,-1 0 0 0 0,1 0 0 0 0,0 0 0 0 0,-1 0 0 0 0,1 0 0 0 0,-1 0 0 0 0,1 0 0 0 0,0 0 0 0 0,-1 0 0 0 0,1 0 0 0 0,-1 0 0 0 0,2 0 0 0 0,0 0 0 0 0,0 0 0 0 0,-1 0 0 0 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14997 5802 16383 0 0,'0'-2'0'0'0,"0"-4"0"0"0,0-4 0 0 0,0-2 0 0 0,0 6 0 0 0,0 6 0 0 0,0 7 0 0 0,0 4 0 0 0,0 3 0 0 0,0 1 0 0 0,0 5 0 0 0,-3 0 0 0 0,0 0 0 0 0,-3-3 0 0 0,2-5 0 0 0,5-5 0 0 0,5-2 0 0 0,3-4 0 0 0,4-1 0 0 0,5 0 0 0 0,1-1 0 0 0,1 3 0 0 0,-1 3 0 0 0,-3 4 0 0 0,-3 3 0 0 0,1-1 0 0 0,-4 1 0 0 0,-2 1 0 0 0,-3 0 0 0 0,-5-1 0 0 0,-5 0 0 0 0,-5-3 0 0 0,-5 0 0 0 0,-4-1 0 0 0,-2-2 0 0 0,-2-3 0 0 0,1-1 0 0 0,2-1 0 0 0,1-1 0 0 0,1-3 0 0 0,2 0 0 0 0,3-1 0 0 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15006 5743 16383 0 0,'3'0'0'0'0,"3"0"0"0"0,6 0 0 0 0,4 0 0 0 0,4 0 0 0 0,4 0 0 0 0,4 0 0 0 0,2 0 0 0 0,-2 0 0 0 0,-2 0 0 0 0,-4 0 0 0 0,-5 0 0 0 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15844 5197 16383 0 0,'-3'0'0'0'0,"-3"2"0"0"0,-4 2 0 0 0,-2 2 0 0 0,1 3 0 0 0,1 2 0 0 0,1 3 0 0 0,2 1 0 0 0,-1 0 0 0 0,-2-2 0 0 0,-1 0 0 0 0,0 0 0 0 0,6-3 0 0 0,8-2 0 0 0,9-5 0 0 0,8-7 0 0 0,6-4 0 0 0,4-4 0 0 0,-1 0 0 0 0,-3 2 0 0 0,-2 3 0 0 0,-6 5 0 0 0,-4 9 0 0 0,-3 5 0 0 0,-4 3 0 0 0,-3 3 0 0 0,-3-1 0 0 0,-1 1 0 0 0,0-1 0 0 0,-4 0 0 0 0,-3-3 0 0 0,-3-4 0 0 0,-3-4 0 0 0,-1 0 0 0 0,-1-1 0 0 0,-2-2 0 0 0,1-1 0 0 0,0 0 0 0 0,0-2 0 0 0,0 0 0 0 0,0 0 0 0 0,0 0 0 0 0,1-1 0 0 0,-1 1 0 0 0,3 0 0 0 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15818 5158 16383 0 0,'3'0'0'0'0,"3"0"0"0"0,1-3 0 0 0,2 0 0 0 0,2 0 0 0 0,1 0 0 0 0,2 1 0 0 0,1 1 0 0 0,4 0 0 0 0,0 1 0 0 0,0 0 0 0 0,3-3 0 0 0,-1 0 0 0 0,-1 0 0 0 0,-1 0 0 0 0,-1 1 0 0 0,-1 1 0 0 0,-1 1 0 0 0,-3-1 0 0 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3373 6751 16383 0 0,'0'2'0'0'0,"0"5"0"0"0,-3 2 0 0 0,0 3 0 0 0,-1 2 0 0 0,4-1 0 0 0,7-3 0 0 0,8-3 0 0 0,6-3 0 0 0,5-2 0 0 0,3-2 0 0 0,0 0 0 0 0,-5 2 0 0 0,-5 1 0 0 0,-5 3 0 0 0,-2-1 0 0 0,-3 3 0 0 0,-4 2 0 0 0,-2 2 0 0 0,-1 2 0 0 0,-2 0 0 0 0,0 2 0 0 0,-1 0 0 0 0,0 0 0 0 0,-2 0 0 0 0,-3-3 0 0 0,-4-1 0 0 0,-3-2 0 0 0,-1-3 0 0 0,-1 0 0 0 0,-1-2 0 0 0,0-1 0 0 0,-1-1 0 0 0,1-1 0 0 0,0-2 0 0 0,1 0 0 0 0,-1 0 0 0 0,0-3 0 0 0,1-1 0 0 0,-1-2 0 0 0,1 0 0 0 0,2-2 0 0 0,1 0 0 0 0,-1 2 0 0 0,1 2 0 0 0,1-1 0 0 0,0 0 0 0 0,2-2 0 0 0,0 1 0 0 0,1-1 0 0 0,3 0 0 0 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3345 6728 16383 0 0,'0'-3'0'0'0,"3"-1"0"0"0,0-2 0 0 0,3 0 0 0 0,1-2 0 0 0,0 1 0 0 0,4 1 0 0 0,1 2 0 0 0,1 1 0 0 0,2 2 0 0 0,1 0 0 0 0,-1 1 0 0 0,1 1 0 0 0,0-1 0 0 0,0 0 0 0 0,0 1 0 0 0,0-1 0 0 0,-1 0 0 0 0,1 0 0 0 0,-3 0 0 0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33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10962 4231 16383 0 0,'0'3'0'0'0,"0"5"0"0"0,0 8 0 0 0,0 6 0 0 0,0 4 0 0 0,0 1 0 0 0,0 3 0 0 0,-2-2 0 0 0,-2-5 0 0 0,1-3 0 0 0,0-2 0 0 0,1-2 0 0 0,1 0 0 0 0,0-1 0 0 0,1 0 0 0 0,0 0 0 0 0,0 0 0 0 0,0-3 0 0 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33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11119 4264 16383 0 0,'-2'0'0'0'0,"-4"0"0"0"0,-1 2 0 0 0,1 5 0 0 0,-2-1 0 0 0,2 3 0 0 0,1 2 0 0 0,1 2 0 0 0,2 1 0 0 0,1 1 0 0 0,0 0 0 0 0,1 1 0 0 0,1 0 0 0 0,-1 0 0 0 0,0 0 0 0 0,1 0 0 0 0,-1-1 0 0 0,0 1 0 0 0,0 0 0 0 0,2-1 0 0 0,5-2 0 0 0,0-1 0 0 0,1-2 0 0 0,3-1 0 0 0,2-1 0 0 0,-2 0 0 0 0,1-1 0 0 0,0-2 0 0 0,1-2 0 0 0,1-1 0 0 0,1-1 0 0 0,3 0 0 0 0,1-2 0 0 0,0-2 0 0 0,-1 0 0 0 0,-3-4 0 0 0,-1 1 0 0 0,-4-2 0 0 0,0 0 0 0 0,-3 0 0 0 0,1-3 0 0 0,-1-1 0 0 0,-2-1 0 0 0,-1-2 0 0 0,-3 0 0 0 0,0-1 0 0 0,0 0 0 0 0,-2 0 0 0 0,1 0 0 0 0,0 1 0 0 0,-1-1 0 0 0,1 0 0 0 0,0 1 0 0 0,0-1 0 0 0,-3 3 0 0 0,0 1 0 0 0,-3 3 0 0 0,-1-1 0 0 0,0 3 0 0 0,-3-2 0 0 0,-3 2 0 0 0,2 0 0 0 0,0 0 0 0 0,-1-1 0 0 0,-1 0 0 0 0,-1 3 0 0 0,-1 1 0 0 0,0 2 0 0 0,-1 1 0 0 0,1 0 0 0 0,-1 2 0 0 0,0-1 0 0 0,3 0 0 0 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2993 3258 16383 0 0,'3'0'0'0'0,"3"0"0"0"0,1-2 0 0 0,1-4 0 0 0,3-4 0 0 0,2-2 0 0 0,1 0 0 0 0,-2 0 0 0 0,0 2 0 0 0,1 3 0 0 0,0 5 0 0 0,1 8 0 0 0,-2 9 0 0 0,-3 3 0 0 0,-3 3 0 0 0,-3 2 0 0 0,-1 0 0 0 0,-2-1 0 0 0,0 1 0 0 0,-1-1 0 0 0,1-2 0 0 0,-1-1 0 0 0,1-1 0 0 0,0-1 0 0 0,-3-4 0 0 0,-3-4 0 0 0,-4 0 0 0 0,-2-3 0 0 0,-2 1 0 0 0,-2-1 0 0 0,0 2 0 0 0,0 1 0 0 0,0 0 0 0 0,0 0 0 0 0,0 0 0 0 0,3 0 0 0 0,1-1 0 0 0,-1-3 0 0 0,0-1 0 0 0,0-1 0 0 0,-2-2 0 0 0,1-1 0 0 0,1 2 0 0 0,1 1 0 0 0,2 3 0 0 0,6-3 0 0 0,6-1 0 0 0,8-4 0 0 0,5-5 0 0 0,5-3 0 0 0,2 0 0 0 0,-3-1 0 0 0,-2 1 0 0 0,-1 3 0 0 0,-1 2 0 0 0,0 2 0 0 0,0 2 0 0 0,-3 3 0 0 0,0 2 0 0 0,-3 2 0 0 0,0 3 0 0 0,2 3 0 0 0,-2 2 0 0 0,0 1 0 0 0,2-2 0 0 0,-2 0 0 0 0,1-3 0 0 0,2-3 0 0 0,0-3 0 0 0,2-4 0 0 0,0-5 0 0 0,2-4 0 0 0,-3-4 0 0 0,-1 1 0 0 0,-2-1 0 0 0,-3 3 0 0 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3339 3237 16383 0 0,'-3'3'0'0'0,"-3"3"0"0"0,-1 6 0 0 0,-2 6 0 0 0,-1 1 0 0 0,0 1 0 0 0,2 1 0 0 0,0-1 0 0 0,1-1 0 0 0,2-1 0 0 0,1-2 0 0 0,5-2 0 0 0,4-5 0 0 0,7-3 0 0 0,4-3 0 0 0,2-1 0 0 0,1-2 0 0 0,-1-1 0 0 0,-1 0 0 0 0,0 1 0 0 0,3-1 0 0 0,-1 1 0 0 0,-2 2 0 0 0,-5 4 0 0 0,-4 3 0 0 0,-4 4 0 0 0,-2 1 0 0 0,-2 1 0 0 0,2-1 0 0 0,1-2 0 0 0,0 1 0 0 0,-1 1 0 0 0,-1 0 0 0 0,0 0 0 0 0,-3-1 0 0 0,-4-4 0 0 0,-4-3 0 0 0,-2-2 0 0 0,-3-3 0 0 0,0-1 0 0 0,-1 0 0 0 0,0-1 0 0 0,-3 1 0 0 0,-1-1 0 0 0,1 1 0 0 0,3 0 0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3:33.39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12989 6172 16383 0 0,'0'1'0'0'0,"-1"0"0"0"0,0 1 0 0 0,3-1 0 0 0,0 0 0 0 0,4-1 0 0 0,2 0 0 0 0,4 0 0 0 0,1 0 0 0 0,2 0 0 0 0,0 0 0 0 0,0 0 0 0 0,-2 0 0 0 0,-2 0 0 0 0,-2 0 0 0 0,0 0 0 0 0,0 0 0 0 0,0 0 0 0 0,1 0 0 0 0,0 0 0 0 0,-1 0 0 0 0,0 0 0 0 0,0 0 0 0 0,0 0 0 0 0,0 0 0 0 0,2 0 0 0 0,-1 0 0 0 0,0 0 0 0 0,1 0 0 0 0,-2 0 0 0 0,1 0 0 0 0,0 0 0 0 0,0 0 0 0 0,-1 0 0 0 0,1 0 0 0 0,-1 0 0 0 0,1 0 0 0 0,1 0 0 0 0,-1 0 0 0 0,2 0 0 0 0,-1 0 0 0 0,0 0 0 0 0,0 0 0 0 0,0 0 0 0 0,1 0 0 0 0,-1 0 0 0 0,-1 0 0 0 0,-1 0 0 0 0,0 1 0 0 0,0 1 0 0 0,0-1 0 0 0,1 0 0 0 0,2 0 0 0 0,0 0 0 0 0,0-1 0 0 0,0 0 0 0 0,0 0 0 0 0,-1 0 0 0 0,-1 1 0 0 0,-1 0 0 0 0,1 1 0 0 0,-2-1 0 0 0,0 0 0 0 0,-1-1 0 0 0,0 1 0 0 0,1-1 0 0 0,0 0 0 0 0,0 0 0 0 0,-1 0 0 0 0,2-1 0 0 0,-1 1 0 0 0,1 2 0 0 0,0-1 0 0 0,1 0 0 0 0,0 1 0 0 0,-1-2 0 0 0,0 1 0 0 0,-2-1 0 0 0,2 0 0 0 0,-1 0 0 0 0,0 0 0 0 0,0 0 0 0 0,-1 0 0 0 0,0 0 0 0 0,0 0 0 0 0,0 0 0 0 0,-1 0 0 0 0,1 0 0 0 0,-1 0 0 0 0,1 0 0 0 0,-1 1 0 0 0,1 1 0 0 0,0-1 0 0 0,-1 0 0 0 0,1 0 0 0 0,0 0 0 0 0,-1-1 0 0 0,1 0 0 0 0,-1 0 0 0 0,1 0 0 0 0,0 0 0 0 0,-1 0 0 0 0,1 0 0 0 0,-1 0 0 0 0,1 0 0 0 0,0 0 0 0 0,-1 0 0 0 0,1-2 0 0 0,0 1 0 0 0,-1 0 0 0 0,0-2 0 0 0,-2 0 0 0 0,-1-1 0 0 0,0 0 0 0 0,-1 1 0 0 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3359 3251 16383 0 0,'3'0'0'0'0,"3"0"0"0"0,6 0 0 0 0,4 0 0 0 0,1 0 0 0 0,4 0 0 0 0,0 0 0 0 0,0 0 0 0 0,-1 0 0 0 0,-2 0 0 0 0,-3 0 0 0 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13704 3716 16383 0 0,'3'-3'0'0'0,"3"0"0"0"0,4-1 0 0 0,2 2 0 0 0,5 0 0 0 0,4-2 0 0 0,2 0 0 0 0,2 0 0 0 0,0 1 0 0 0,-5 7 0 0 0,-9 4 0 0 0,-5 7 0 0 0,-5 4 0 0 0,-4-2 0 0 0,-2-1 0 0 0,0-1 0 0 0,0 0 0 0 0,2 0 0 0 0,1 0 0 0 0,1 1 0 0 0,0-1 0 0 0,1 0 0 0 0,0 1 0 0 0,0-1 0 0 0,1 1 0 0 0,-1 0 0 0 0,0-1 0 0 0,0 1 0 0 0,0-1 0 0 0,0 1 0 0 0,0-1 0 0 0,-2-2 0 0 0,-2-1 0 0 0,1-2 0 0 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13732 3869 16383 0 0,'3'0'0'0'0,"3"-3"0"0"0,4-1 0 0 0,2 1 0 0 0,2 0 0 0 0,2 1 0 0 0,0 1 0 0 0,0 1 0 0 0,0-1 0 0 0,0 1 0 0 0,0 0 0 0 0,0 1 0 0 0,0-1 0 0 0,-1 0 0 0 0,1 0 0 0 0,-1 0 0 0 0,-2 0 0 0 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11200 4698 16383 0 0,'3'0'0'0'0,"1"-3"0"0"0,-4-3 0 0 0,-3-1 0 0 0,-5-2 0 0 0,-3 1 0 0 0,-2 2 0 0 0,-2 1 0 0 0,-1 2 0 0 0,-1 2 0 0 0,1 0 0 0 0,0 4 0 0 0,2 3 0 0 0,4 4 0 0 0,2 3 0 0 0,1 1 0 0 0,2 2 0 0 0,2 0 0 0 0,1 0 0 0 0,2 1 0 0 0,3-1 0 0 0,3-3 0 0 0,1-1 0 0 0,3-2 0 0 0,1-3 0 0 0,2-3 0 0 0,1-2 0 0 0,1-1 0 0 0,0-1 0 0 0,1-1 0 0 0,0-2 0 0 0,0-4 0 0 0,-3-3 0 0 0,-3-2 0 0 0,-4-2 0 0 0,-2-2 0 0 0,-3 5 0 0 0,-1 7 0 0 0,0 7 0 0 0,-1 6 0 0 0,0 3 0 0 0,1 3 0 0 0,-1 1 0 0 0,1 1 0 0 0,0 0 0 0 0,0 0 0 0 0,0-1 0 0 0,0 0 0 0 0,0 0 0 0 0,0 0 0 0 0,0-1 0 0 0,0 1 0 0 0,0-1 0 0 0,0 1 0 0 0,0-1 0 0 0,0 1 0 0 0,0-1 0 0 0,0-2 0 0 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7456 3112 16383 0 0,'3'-2'0'0'0,"3"-2"0"0"0,3 1 0 0 0,3 0 0 0 0,3 1 0 0 0,-3 4 0 0 0,-2 3 0 0 0,-6 4 0 0 0,-3 4 0 0 0,-3 1 0 0 0,0 1 0 0 0,-2-1 0 0 0,-4-1 0 0 0,-3 0 0 0 0,-2-2 0 0 0,1-1 0 0 0,0 1 0 0 0,2 2 0 0 0,0-2 0 0 0,-1-1 0 0 0,-1-1 0 0 0,-1-2 0 0 0,1 0 0 0 0,0-1 0 0 0,3 1 0 0 0,2 2 0 0 0,5-1 0 0 0,6-1 0 0 0,7-2 0 0 0,8-2 0 0 0,2-2 0 0 0,1 0 0 0 0,7-1 0 0 0,1 0 0 0 0,-1-1 0 0 0,-4 1 0 0 0,-3 0 0 0 0,-5-1 0 0 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7761 3071 16383 0 0,'-2'0'0'0'0,"-5"0"0"0"0,1 3 0 0 0,-3 3 0 0 0,1 4 0 0 0,1 2 0 0 0,0 2 0 0 0,1 1 0 0 0,1 4 0 0 0,2 1 0 0 0,1-1 0 0 0,1 3 0 0 0,1-1 0 0 0,0 0 0 0 0,0-2 0 0 0,0-2 0 0 0,3-2 0 0 0,1-3 0 0 0,2-2 0 0 0,3-4 0 0 0,3-2 0 0 0,1-2 0 0 0,2-1 0 0 0,0-2 0 0 0,1 1 0 0 0,0-1 0 0 0,1 1 0 0 0,-4-3 0 0 0,-1-1 0 0 0,-2-2 0 0 0,-1-1 0 0 0,-1-1 0 0 0,-2-2 0 0 0,-3-2 0 0 0,2-1 0 0 0,-1-2 0 0 0,-1-1 0 0 0,0 1 0 0 0,-2-1 0 0 0,0 0 0 0 0,-1 0 0 0 0,-2 3 0 0 0,-2 0 0 0 0,0 1 0 0 0,1-1 0 0 0,-1 2 0 0 0,-1 0 0 0 0,-2 2 0 0 0,1 0 0 0 0,-2 2 0 0 0,-2 1 0 0 0,0 0 0 0 0,0 0 0 0 0,-1 2 0 0 0,-2 1 0 0 0,0 2 0 0 0,1-3 0 0 0,2 0 0 0 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8455 3237 16383 0 0,'0'0'0'0'0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9071 3055 16383 0 0,'0'3'0'0'0,"0"3"0"0"0,0 3 0 0 0,0 6 0 0 0,0 5 0 0 0,0 3 0 0 0,0 4 0 0 0,0 4 0 0 0,0-2 0 0 0,0-2 0 0 0,0-4 0 0 0,0-2 0 0 0,0-3 0 0 0,0-2 0 0 0,0 0 0 0 0,0-1 0 0 0,0 0 0 0 0,0 0 0 0 0,0 0 0 0 0,0 0 0 0 0,0 0 0 0 0,0-2 0 0 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7882 3564 16383 0 0,'-3'0'0'0'0,"-1"-3"0"0"0,4 0 0 0 0,0-3 0 0 0,5-1 0 0 0,0-1 0 0 0,2 1 0 0 0,3 1 0 0 0,2 2 0 0 0,2 1 0 0 0,0 2 0 0 0,-1 3 0 0 0,0 4 0 0 0,0 4 0 0 0,0 0 0 0 0,1 1 0 0 0,1 1 0 0 0,-3 2 0 0 0,-3 0 0 0 0,-3 1 0 0 0,-5 1 0 0 0,-6-3 0 0 0,-6 2 0 0 0,-5 1 0 0 0,-3 3 0 0 0,1 1 0 0 0,2 0 0 0 0,4-2 0 0 0,2-2 0 0 0,8-5 0 0 0,9-5 0 0 0,9-2 0 0 0,4-3 0 0 0,4-1 0 0 0,1 0 0 0 0,-1-4 0 0 0,-3 0 0 0 0,-1 0 0 0 0,-3 1 0 0 0,0-2 0 0 0,-1 0 0 0 0,-1 1 0 0 0,-2 1 0 0 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8234 3517 16383 0 0,'0'5'0'0'0,"-3"5"0"0"0,0 5 0 0 0,-3 7 0 0 0,0 3 0 0 0,0 4 0 0 0,3-1 0 0 0,0-2 0 0 0,1-4 0 0 0,2-2 0 0 0,0-2 0 0 0,0-1 0 0 0,0-2 0 0 0,0 1 0 0 0,3-4 0 0 0,1-1 0 0 0,2-1 0 0 0,3-4 0 0 0,2-2 0 0 0,3-2 0 0 0,1-1 0 0 0,0-1 0 0 0,1-4 0 0 0,-2-2 0 0 0,-4-4 0 0 0,-1 0 0 0 0,-2-4 0 0 0,0 1 0 0 0,0 0 0 0 0,1-1 0 0 0,-2 0 0 0 0,0-1 0 0 0,0 0 0 0 0,-1 0 0 0 0,0-1 0 0 0,-2 0 0 0 0,-1 1 0 0 0,-1-1 0 0 0,-1 1 0 0 0,-3 2 0 0 0,-1 0 0 0 0,-2 4 0 0 0,-3 2 0 0 0,-3 0 0 0 0,-1 2 0 0 0,-2 1 0 0 0,-3 1 0 0 0,-2 1 0 0 0,1 2 0 0 0,3 0 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2129 3305 16383 0 0,'1'0'0'0'0,"2"0"0"0"0,2 0 0 0 0,1 0 0 0 0,1 0 0 0 0,1 0 0 0 0,0 0 0 0 0,0 0 0 0 0,1 0 0 0 0,-1 0 0 0 0,0 0 0 0 0,0 0 0 0 0,0 0 0 0 0,0 0 0 0 0,0 0 0 0 0,-1 0 0 0 0,1 0 0 0 0,0 0 0 0 0,0 0 0 0 0,0 0 0 0 0,0 0 0 0 0,0 0 0 0 0,-1 0 0 0 0,1 0 0 0 0,0 0 0 0 0,0 0 0 0 0,0 0 0 0 0,0 0 0 0 0,0 0 0 0 0,-1 0 0 0 0,1 0 0 0 0,0 0 0 0 0,1 0 0 0 0,1 0 0 0 0,0 0 0 0 0,-1 0 0 0 0,0 0 0 0 0,-1 0 0 0 0,0-2 0 0 0,0 1 0 0 0,0-1 0 0 0,0 0 0 0 0,0 1 0 0 0,0 1 0 0 0,-1 0 0 0 0,1-1 0 0 0,0 1 0 0 0,0 0 0 0 0,0 1 0 0 0,0-1 0 0 0,0 0 0 0 0,-1 0 0 0 0,1 0 0 0 0,0 0 0 0 0,0 0 0 0 0,0 0 0 0 0,0 0 0 0 0,-3 0 0 0 0,-5 0 0 0 0,-6 0 0 0 0,-5 0 0 0 0,-3 0 0 0 0,-2 0 0 0 0,-2 0 0 0 0,3 0 0 0 0,1 0 0 0 0,2 0 0 0 0,1-2 0 0 0,1 1 0 0 0,0-1 0 0 0,1-1 0 0 0,-2 1 0 0 0,3-2 0 0 0,-2 0 0 0 0,1 2 0 0 0,0 0 0 0 0,0 0 0 0 0,0 2 0 0 0,1-1 0 0 0,0 1 0 0 0,0 1 0 0 0,1-1 0 0 0,-1 0 0 0 0,0 0 0 0 0,0 0 0 0 0,-1 0 0 0 0,-1 0 0 0 0,-1 0 0 0 0,0 0 0 0 0,1 0 0 0 0,0 0 0 0 0,1 0 0 0 0,0 0 0 0 0,1 0 0 0 0,0 0 0 0 0,0 0 0 0 0,1 0 0 0 0,-1 0 0 0 0,0 0 0 0 0,0 0 0 0 0,1 0 0 0 0,-1 0 0 0 0,0 0 0 0 0,0 0 0 0 0,0 0 0 0 0,0 0 0 0 0,0 0 0 0 0,1 0 0 0 0,-1 0 0 0 0,0 0 0 0 0,0 0 0 0 0,0 0 0 0 0,0 2 0 0 0,0-1 0 0 0,2 1 0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3:33.39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12059 5888 16383 0 0,'-2'0'0'0'0,"1"-1"0"0"0,-2-1 0 0 0,0 0 0 0 0,-2-1 0 0 0,0 0 0 0 0,0 0 0 0 0,0 0 0 0 0,0 1 0 0 0,-1 1 0 0 0,-1 1 0 0 0,1 0 0 0 0,-1 0 0 0 0,0 0 0 0 0,1 0 0 0 0,-1 0 0 0 0,0 0 0 0 0,1 0 0 0 0,-1 0 0 0 0,0 0 0 0 0,1 0 0 0 0,-1 0 0 0 0,1 0 0 0 0,0 1 0 0 0,1 1 0 0 0,0-1 0 0 0,2 0 0 0 0,3 0 0 0 0,5 0 0 0 0,2-1 0 0 0,3 0 0 0 0,5 0 0 0 0,6 0 0 0 0,3 0 0 0 0,5 0 0 0 0,-1 0 0 0 0,2 0 0 0 0,3 0 0 0 0,-2 0 0 0 0,-5 0 0 0 0,-3 0 0 0 0,-2 0 0 0 0,-2 0 0 0 0,0 0 0 0 0,-1 0 0 0 0,0 0 0 0 0,1 0 0 0 0,0 0 0 0 0,-2 0 0 0 0,-1 0 0 0 0,-2 0 0 0 0,-2 0 0 0 0,-1 0 0 0 0,0 0 0 0 0,-2 0 0 0 0,1 0 0 0 0,0 0 0 0 0,-1 0 0 0 0,2 0 0 0 0,-1 0 0 0 0,2 0 0 0 0,2 0 0 0 0,1 0 0 0 0,2-1 0 0 0,1-1 0 0 0,0 1 0 0 0,0-2 0 0 0,0 1 0 0 0,-2 0 0 0 0,-1 1 0 0 0,-2-2 0 0 0,1-1 0 0 0,-3 1 0 0 0,-1 1 0 0 0,0-1 0 0 0,0 1 0 0 0,-2 0 0 0 0,1 0 0 0 0,1 1 0 0 0,-1-1 0 0 0,2 0 0 0 0,0 1 0 0 0,0 0 0 0 0,-2 1 0 0 0,0 0 0 0 0,-1 0 0 0 0,-1 0 0 0 0,1 0 0 0 0,1 0 0 0 0,-2 0 0 0 0,1 0 0 0 0,-1 0 0 0 0,0 0 0 0 0,0 0 0 0 0,0 0 0 0 0,-1 0 0 0 0,1 0 0 0 0,-1 0 0 0 0,2 0 0 0 0,0 0 0 0 0,0 0 0 0 0,0 0 0 0 0,-1 0 0 0 0,0 0 0 0 0,0 0 0 0 0,0 0 0 0 0,-1 0 0 0 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8651 3615 16383 0 0,'0'0'0'0'0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9141 3475 16383 0 0,'0'5'0'0'0,"0"8"0"0"0,0 8 0 0 0,2 7 0 0 0,2 7 0 0 0,-1 1 0 0 0,3 2 0 0 0,-1-5 0 0 0,2-1 0 0 0,0-4 0 0 0,-1-5 0 0 0,-2-2 0 0 0,-2-3 0 0 0,-1-2 0 0 0,0-1 0 0 0,-1-3 0 0 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8049 2803 16383 0 0,'0'5'0'0'0,"0"5"0"0"0,0 5 0 0 0,0 7 0 0 0,0 3 0 0 0,0 4 0 0 0,0 2 0 0 0,2 1 0 0 0,2 0 0 0 0,2 0 0 0 0,0-3 0 0 0,0-3 0 0 0,0-1 0 0 0,0-3 0 0 0,-1-1 0 0 0,-2-3 0 0 0,2-3 0 0 0,2-8 0 0 0,0-5 0 0 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8254 2887 16383 0 0,'-2'0'0'0'0,"-4"0"0"0"0,-1 3 0 0 0,-2 3 0 0 0,-2 3 0 0 0,1 4 0 0 0,0 1 0 0 0,-2 1 0 0 0,2 1 0 0 0,2 0 0 0 0,3 1 0 0 0,2-1 0 0 0,1 0 0 0 0,4-1 0 0 0,5-1 0 0 0,0-2 0 0 0,2-3 0 0 0,0 1 0 0 0,0-3 0 0 0,2-1 0 0 0,-1 0 0 0 0,0-1 0 0 0,2-1 0 0 0,0-1 0 0 0,2-1 0 0 0,1-2 0 0 0,0 1 0 0 0,0-1 0 0 0,1 2 0 0 0,0 1 0 0 0,0 0 0 0 0,0 0 0 0 0,-3-4 0 0 0,-1-4 0 0 0,-3-4 0 0 0,1 0 0 0 0,-3-2 0 0 0,-1-1 0 0 0,-3-1 0 0 0,-1-2 0 0 0,-1 0 0 0 0,-1-1 0 0 0,0 1 0 0 0,-3-1 0 0 0,-4 0 0 0 0,0 0 0 0 0,-2 3 0 0 0,-2 4 0 0 0,-2 0 0 0 0,-1 2 0 0 0,-1 2 0 0 0,0 2 0 0 0,1-1 0 0 0,2 0 0 0 0,-1 1 0 0 0,0 0 0 0 0,2 2 0 0 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7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10807 3537 16383 0 0,'0'-2'0'0'0,"0"-4"0"0"0,0-4 0 0 0,2-2 0 0 0,4 0 0 0 0,4 3 0 0 0,2 3 0 0 0,2 2 0 0 0,2 2 0 0 0,-3 3 0 0 0,-3 6 0 0 0,-3 5 0 0 0,-3 7 0 0 0,0 3 0 0 0,0 2 0 0 0,-1 0 0 0 0,-1 2 0 0 0,0-2 0 0 0,-2-1 0 0 0,0-3 0 0 0,0-2 0 0 0,0-1 0 0 0,0-1 0 0 0,0-1 0 0 0,0 1 0 0 0,-3-4 0 0 0,-3-3 0 0 0,-4-3 0 0 0,-2 0 0 0 0,-2 1 0 0 0,4 0 0 0 0,6-1 0 0 0,7-2 0 0 0,5-2 0 0 0,4-1 0 0 0,3-3 0 0 0,1-1 0 0 0,1-1 0 0 0,0 1 0 0 0,0 1 0 0 0,-1 0 0 0 0,0 2 0 0 0,0-1 0 0 0,0 1 0 0 0,-1 0 0 0 0,1 0 0 0 0,-3 3 0 0 0,-4 1 0 0 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7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11177 3559 16383 0 0,'-3'0'0'0'0,"0"3"0"0"0,-3 3 0 0 0,-3 6 0 0 0,-2 7 0 0 0,0 2 0 0 0,2 3 0 0 0,3 0 0 0 0,2-2 0 0 0,2-1 0 0 0,2-2 0 0 0,0-1 0 0 0,3-5 0 0 0,3-3 0 0 0,7-4 0 0 0,3-3 0 0 0,2-2 0 0 0,0-1 0 0 0,0-1 0 0 0,0-2 0 0 0,-2-4 0 0 0,1-4 0 0 0,-1-1 0 0 0,-3-3 0 0 0,-1 3 0 0 0,-3-1 0 0 0,-2 0 0 0 0,-3 0 0 0 0,-2-2 0 0 0,-1 1 0 0 0,-1-1 0 0 0,-1-1 0 0 0,1 1 0 0 0,-4 1 0 0 0,-2 2 0 0 0,-4 3 0 0 0,-2 2 0 0 0,-3 3 0 0 0,0 1 0 0 0,-1 3 0 0 0,0 0 0 0 0,2 0 0 0 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7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11591 3601 16383 0 0,'0'0'0'0'0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7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12069 3565 16383 0 0,'-3'0'0'0'0,"0"-2"0"0"0,-1-5 0 0 0,4-2 0 0 0,4-1 0 0 0,2 0 0 0 0,5 0 0 0 0,3 3 0 0 0,4 2 0 0 0,3 3 0 0 0,-1 3 0 0 0,-3 5 0 0 0,-4 3 0 0 0,-5 4 0 0 0,-4 2 0 0 0,-2 3 0 0 0,-2 7 0 0 0,0 5 0 0 0,-1-1 0 0 0,0 0 0 0 0,0-1 0 0 0,1-4 0 0 0,-3-6 0 0 0,-4-5 0 0 0,-2-6 0 0 0,-6-3 0 0 0,-3 0 0 0 0,2 1 0 0 0,1 1 0 0 0,3 2 0 0 0,1 1 0 0 0,-1 3 0 0 0,0 2 0 0 0,1 0 0 0 0,6 2 0 0 0,6-3 0 0 0,5-3 0 0 0,8-4 0 0 0,3-5 0 0 0,2-5 0 0 0,0-5 0 0 0,0-4 0 0 0,-1-2 0 0 0,-4-1 0 0 0,-1 3 0 0 0,0 2 0 0 0,0 4 0 0 0,0 3 0 0 0,2 2 0 0 0,-1 2 0 0 0,1 0 0 0 0,1 0 0 0 0,0 1 0 0 0,2 0 0 0 0,1-1 0 0 0,3 1 0 0 0,0-1 0 0 0,-2 0 0 0 0,0 0 0 0 0,1 0 0 0 0,-1 0 0 0 0,-3 0 0 0 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7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11759 4259 16383 0 0,'2'0'0'0'0,"4"0"0"0"0,4 0 0 0 0,2 0 0 0 0,2 0 0 0 0,2 0 0 0 0,0 0 0 0 0,3 0 0 0 0,0 0 0 0 0,1 0 0 0 0,1 0 0 0 0,3 0 0 0 0,8 0 0 0 0,3 3 0 0 0,2 0 0 0 0,-1 6 0 0 0,-3 0 0 0 0,-5 0 0 0 0,-5-2 0 0 0,-3-3 0 0 0,-3-1 0 0 0,-1-2 0 0 0,-1-1 0 0 0,0 0 0 0 0,-1 0 0 0 0,1 0 0 0 0,3 2 0 0 0,1 1 0 0 0,-1 0 0 0 0,0 0 0 0 0,0-1 0 0 0,-1-1 0 0 0,-1 0 0 0 0,0-1 0 0 0,-1 0 0 0 0,1 0 0 0 0,-1 0 0 0 0,1-1 0 0 0,-1 1 0 0 0,3 0 0 0 0,4 0 0 0 0,0 0 0 0 0,0 0 0 0 0,-2 0 0 0 0,-1 0 0 0 0,-2 0 0 0 0,0 0 0 0 0,-1 0 0 0 0,-1 0 0 0 0,0 0 0 0 0,1 0 0 0 0,-1 0 0 0 0,0 0 0 0 0,1 0 0 0 0,2 0 0 0 0,3 0 0 0 0,-1 0 0 0 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7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5538 4357 16383 0 0,'0'3'0'0'0,"0"3"0"0"0,0 6 0 0 0,0 4 0 0 0,0 4 0 0 0,-2 1 0 0 0,-2 1 0 0 0,-2-2 0 0 0,0-1 0 0 0,-2-2 0 0 0,-2-3 0 0 0,1-1 0 0 0,-2-4 0 0 0,8-2 0 0 0,11-4 0 0 0,8-1 0 0 0,5-1 0 0 0,3-1 0 0 0,0-1 0 0 0,-2 1 0 0 0,-5 2 0 0 0,-2 3 0 0 0,-4 5 0 0 0,-4 2 0 0 0,-3 2 0 0 0,-2 1 0 0 0,-1 1 0 0 0,-4 0 0 0 0,-2 3 0 0 0,-1 1 0 0 0,-1-1 0 0 0,-2 0 0 0 0,-1-4 0 0 0,-2-4 0 0 0,-2-5 0 0 0,-1 0 0 0 0,0-1 0 0 0,-1-1 0 0 0,0-2 0 0 0,0-4 0 0 0,0-1 0 0 0,3-3 0 0 0,1 0 0 0 0,2-2 0 0 0,3-3 0 0 0,3 2 0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3:33.40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10074 7316 16383 0 0,'-1'0'0'0'0,"-2"-1"0"0"0,-1-1 0 0 0,-1 1 0 0 0,-1 0 0 0 0,-1 0 0 0 0,1-1 0 0 0,-1 0 0 0 0,0 1 0 0 0,0 0 0 0 0,0 0 0 0 0,0 1 0 0 0,1-1 0 0 0,-1 1 0 0 0,0 0 0 0 0,3 0 0 0 0,3 0 0 0 0,3 1 0 0 0,6-1 0 0 0,4 0 0 0 0,2 0 0 0 0,5 0 0 0 0,3 0 0 0 0,0 0 0 0 0,0 0 0 0 0,-1 0 0 0 0,-1 0 0 0 0,-2 0 0 0 0,-1 0 0 0 0,-2 0 0 0 0,-2 0 0 0 0,-2 0 0 0 0,-2 0 0 0 0,0 0 0 0 0,0-1 0 0 0,3-1 0 0 0,0 1 0 0 0,-1-1 0 0 0,0 2 0 0 0,2-2 0 0 0,1 0 0 0 0,-1 1 0 0 0,-2 0 0 0 0,-1 0 0 0 0,1 0 0 0 0,0 1 0 0 0,1 0 0 0 0,2 0 0 0 0,0 0 0 0 0,1-1 0 0 0,-1 0 0 0 0,-1-1 0 0 0,-2 0 0 0 0,-1 0 0 0 0,-2 0 0 0 0,1 0 0 0 0,-1 2 0 0 0,1-1 0 0 0,1 0 0 0 0,0-1 0 0 0,-1 1 0 0 0,1-1 0 0 0,-1-1 0 0 0,0 2 0 0 0,-1-1 0 0 0,0 1 0 0 0,-1 1 0 0 0,-1 0 0 0 0,2 0 0 0 0,0 0 0 0 0,0 0 0 0 0,0 0 0 0 0,-1 0 0 0 0,0 0 0 0 0,0 0 0 0 0,0 0 0 0 0,0 0 0 0 0,1 0 0 0 0,0 0 0 0 0,0 0 0 0 0,-1 0 0 0 0,1 0 0 0 0,-2 0 0 0 0,1 0 0 0 0,0 0 0 0 0,-1 0 0 0 0,1 0 0 0 0,-1 0 0 0 0,1 0 0 0 0,1 0 0 0 0,0 0 0 0 0,0 0 0 0 0,0 0 0 0 0,-1 0 0 0 0,0 0 0 0 0,0 0 0 0 0,0 0 0 0 0,-1 0 0 0 0,1 0 0 0 0,-1 0 0 0 0,1 0 0 0 0,0 0 0 0 0,-1 0 0 0 0,1 0 0 0 0,-1 0 0 0 0,1 0 0 0 0,0 0 0 0 0,-1 0 0 0 0,1 0 0 0 0,-1 0 0 0 0,1 0 0 0 0,0 0 0 0 0,-1 0 0 0 0,1 0 0 0 0,-1 0 0 0 0,1 0 0 0 0,0 0 0 0 0,-2 1 0 0 0,-1 1 0 0 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7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5515 4413 16383 0 0,'3'0'0'0'0,"5"0"0"0"0,5 0 0 0 0,3 0 0 0 0,4 0 0 0 0,0 0 0 0 0,1 0 0 0 0,-2 0 0 0 0,0 0 0 0 0,1 0 0 0 0,0 0 0 0 0,2 0 0 0 0,0 0 0 0 0,-4 0 0 0 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7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5953 4427 16383 0 0,'0'3'0'0'0,"0"5"0"0"0,0 5 0 0 0,0 6 0 0 0,-2 6 0 0 0,-2 3 0 0 0,1 4 0 0 0,0 2 0 0 0,-1 3 0 0 0,-1-2 0 0 0,1-5 0 0 0,1-4 0 0 0,-2-4 0 0 0,1-3 0 0 0,0-3 0 0 0,1-3 0 0 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7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5781 4629 16383 0 0,'3'-3'0'0'0,"8"0"0"0"0,8-3 0 0 0,9 0 0 0 0,5-2 0 0 0,1 0 0 0 0,2 2 0 0 0,-2 2 0 0 0,0 2 0 0 0,-1 0 0 0 0,0 2 0 0 0,-2-3 0 0 0,-2 0 0 0 0,-4 0 0 0 0,-4 1 0 0 0,-5 0 0 0 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4143 3674 16383 0 0,'3'0'0'0'0,"3"0"0"0"0,3 0 0 0 0,4 0 0 0 0,1 0 0 0 0,4 0 0 0 0,1 0 0 0 0,4 3 0 0 0,2 0 0 0 0,0 1 0 0 0,-2 1 0 0 0,-2 0 0 0 0,-2 0 0 0 0,-2 1 0 0 0,0 0 0 0 0,-2-2 0 0 0,1-1 0 0 0,-1-1 0 0 0,0-1 0 0 0,0 0 0 0 0,1-1 0 0 0,-1 0 0 0 0,0-1 0 0 0,1 1 0 0 0,0 0 0 0 0,-1 0 0 0 0,1 0 0 0 0,-1 0 0 0 0,1 0 0 0 0,-1 0 0 0 0,1 0 0 0 0,2 0 0 0 0,4 0 0 0 0,0 0 0 0 0,0 0 0 0 0,-2 0 0 0 0,2 0 0 0 0,-2 0 0 0 0,0 0 0 0 0,1 0 0 0 0,0 0 0 0 0,2 0 0 0 0,-1 0 0 0 0,1 0 0 0 0,0 0 0 0 0,-2 0 0 0 0,-1 0 0 0 0,-2 0 0 0 0,-1 0 0 0 0,-1 0 0 0 0,-1 0 0 0 0,0 0 0 0 0,1 0 0 0 0,-1 0 0 0 0,0 0 0 0 0,1 0 0 0 0,-1 0 0 0 0,1 0 0 0 0,-1 0 0 0 0,-2-3 0 0 0,-1 0 0 0 0,0-1 0 0 0,1 1 0 0 0,-2-1 0 0 0,0-1 0 0 0,1 1 0 0 0,0-1 0 0 0,2-1 0 0 0,0 2 0 0 0,1 1 0 0 0,-2-2 0 0 0,-1 0 0 0 0,1-1 0 0 0,0 0 0 0 0,1 0 0 0 0,0 3 0 0 0,-1 0 0 0 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4577 3015 16383 0 0,'0'-3'0'0'0,"3"-1"0"0"0,3 1 0 0 0,3 0 0 0 0,4 1 0 0 0,1 1 0 0 0,1 1 0 0 0,1-1 0 0 0,0 1 0 0 0,1 0 0 0 0,-1 1 0 0 0,-3 1 0 0 0,-3 5 0 0 0,-4 2 0 0 0,-3 4 0 0 0,-1 1 0 0 0,-5 4 0 0 0,-6 1 0 0 0,-5-2 0 0 0,-2-1 0 0 0,-1-2 0 0 0,2 1 0 0 0,3-1 0 0 0,7-2 0 0 0,10-3 0 0 0,6-3 0 0 0,4-3 0 0 0,2-2 0 0 0,1 0 0 0 0,0-2 0 0 0,0 1 0 0 0,-1-1 0 0 0,-1 1 0 0 0,0-1 0 0 0,0 1 0 0 0,-1 0 0 0 0,1 0 0 0 0,-1 0 0 0 0,1 0 0 0 0,-1 0 0 0 0,-2 0 0 0 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8455 3649 16383 0 0,'2'0'0'0'0,"7"0"0"0"0,7 0 0 0 0,3 0 0 0 0,1 0 0 0 0,3 0 0 0 0,2 0 0 0 0,5 0 0 0 0,1 0 0 0 0,-1 0 0 0 0,3 0 0 0 0,-1 0 0 0 0,-1 0 0 0 0,-4 0 0 0 0,-2 0 0 0 0,-5 0 0 0 0,-1 0 0 0 0,-3 0 0 0 0,0 0 0 0 0,-4-2 0 0 0,0-2 0 0 0,2 1 0 0 0,2 0 0 0 0,3 1 0 0 0,1 1 0 0 0,0 0 0 0 0,0 1 0 0 0,-2 0 0 0 0,-4-3 0 0 0,-1 0 0 0 0,0 0 0 0 0,2 0 0 0 0,2-1 0 0 0,1-1 0 0 0,-1 1 0 0 0,0 1 0 0 0,0 1 0 0 0,-1 1 0 0 0,3 1 0 0 0,0 0 0 0 0,0 0 0 0 0,-1 0 0 0 0,-1 0 0 0 0,0 0 0 0 0,-1 0 0 0 0,0 1 0 0 0,0-1 0 0 0,-1 0 0 0 0,3 0 0 0 0,4 0 0 0 0,0 0 0 0 0,-1 0 0 0 0,0 0 0 0 0,0 0 0 0 0,0 0 0 0 0,-1 0 0 0 0,-2 0 0 0 0,0 0 0 0 0,-2 0 0 0 0,0 0 0 0 0,0 0 0 0 0,-4-3 0 0 0,0-1 0 0 0,0 1 0 0 0,1 0 0 0 0,0 1 0 0 0,1 1 0 0 0,1 1 0 0 0,1-1 0 0 0,-1 1 0 0 0,-2 0 0 0 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8931 3016 16383 0 0,'2'0'0'0'0,"5"-3"0"0"0,2 0 0 0 0,3-3 0 0 0,2-1 0 0 0,2 2 0 0 0,0 1 0 0 0,0 4 0 0 0,0 5 0 0 0,-2 4 0 0 0,-2 0 0 0 0,-2 2 0 0 0,-3 1 0 0 0,-3 2 0 0 0,-2 0 0 0 0,-4 2 0 0 0,-4-3 0 0 0,-4-1 0 0 0,-3 0 0 0 0,1 1 0 0 0,0 1 0 0 0,-1-2 0 0 0,-1 0 0 0 0,5-3 0 0 0,7-2 0 0 0,5-3 0 0 0,9-2 0 0 0,7-1 0 0 0,3-1 0 0 0,2-3 0 0 0,1-1 0 0 0,-1 0 0 0 0,-3 1 0 0 0,-2 1 0 0 0,-1 1 0 0 0,-2-3 0 0 0,0 0 0 0 0,-1 1 0 0 0,-2 1 0 0 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5757 4946 16383 0 0,'0'-2'0'0'0,"3"-2"0"0"0,3 1 0 0 0,3 0 0 0 0,4 1 0 0 0,1 1 0 0 0,1 0 0 0 0,1 4 0 0 0,0 0 0 0 0,-2 3 0 0 0,-2 4 0 0 0,-2 1 0 0 0,0 0 0 0 0,-2 0 0 0 0,-3 2 0 0 0,-1 0 0 0 0,-2 1 0 0 0,-4 1 0 0 0,-2 0 0 0 0,-2-2 0 0 0,-3-3 0 0 0,-3-4 0 0 0,1 0 0 0 0,-1 2 0 0 0,0-1 0 0 0,-2-1 0 0 0,0 1 0 0 0,-1-1 0 0 0,0-2 0 0 0,-1 2 0 0 0,1-1 0 0 0,2 2 0 0 0,0 0 0 0 0,4 1 0 0 0,5-1 0 0 0,6-1 0 0 0,5-3 0 0 0,7 0 0 0 0,4-2 0 0 0,1-3 0 0 0,3-2 0 0 0,0 1 0 0 0,-1-3 0 0 0,-1 0 0 0 0,-4-1 0 0 0,-3 0 0 0 0,0 1 0 0 0,0 2 0 0 0,1 2 0 0 0,0 0 0 0 0,0-1 0 0 0,-1 0 0 0 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12039 4960 16383 0 0,'2'0'0'0'0,"4"0"0"0"0,1-2 0 0 0,2-2 0 0 0,2 1 0 0 0,1 0 0 0 0,2 1 0 0 0,2 1 0 0 0,-1 3 0 0 0,-2 4 0 0 0,0 1 0 0 0,-3 2 0 0 0,-3 2 0 0 0,-3 1 0 0 0,-2 3 0 0 0,-3-3 0 0 0,-6 0 0 0 0,0 1 0 0 0,-2-3 0 0 0,-3 1 0 0 0,-1-2 0 0 0,-1-3 0 0 0,-1 0 0 0 0,2 3 0 0 0,3 1 0 0 0,6 0 0 0 0,7-2 0 0 0,4-3 0 0 0,5-2 0 0 0,3-1 0 0 0,1-1 0 0 0,0-1 0 0 0,1-1 0 0 0,0 1 0 0 0,-1-1 0 0 0,-2 4 0 0 0,-2 0 0 0 0,0 0 0 0 0,1 0 0 0 0,1-1 0 0 0,0-1 0 0 0,1 0 0 0 0,-2-1 0 0 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18282 4946 16383 0 0,'0'-2'0'0'0,"3"-2"0"0"0,3 1 0 0 0,4 0 0 0 0,2 1 0 0 0,2 1 0 0 0,1 1 0 0 0,1-1 0 0 0,3 4 0 0 0,1 1 0 0 0,-3 2 0 0 0,-5 3 0 0 0,-4 2 0 0 0,-3 3 0 0 0,-5-2 0 0 0,-6 0 0 0 0,-4 1 0 0 0,-3 0 0 0 0,-2-1 0 0 0,-1-1 0 0 0,-1 1 0 0 0,1-2 0 0 0,2 0 0 0 0,4 1 0 0 0,6-1 0 0 0,7-3 0 0 0,2 1 0 0 0,3-2 0 0 0,4-1 0 0 0,1-2 0 0 0,2-1 0 0 0,0-1 0 0 0,1-1 0 0 0,1 0 0 0 0,-1-1 0 0 0,-3-2 0 0 0,-1-1 0 0 0,1 1 0 0 0,0 0 0 0 0,1 1 0 0 0,0 1 0 0 0,1 0 0 0 0,0 1 0 0 0,-2-3 0 0 0,-4 0 0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3:33.40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6775 4938 16383 0 0,'-2'0'0'0'0,"-2"1"0"0"0,-3 1 0 0 0,-1 1 0 0 0,0 1 0 0 0,0-1 0 0 0,0 1 0 0 0,0 0 0 0 0,1-1 0 0 0,0 1 0 0 0,1-2 0 0 0,-1 0 0 0 0,0-1 0 0 0,1-1 0 0 0,-1 1 0 0 0,1 1 0 0 0,-1-1 0 0 0,1 0 0 0 0,-1 0 0 0 0,0-1 0 0 0,1 0 0 0 0,0 2 0 0 0,1-1 0 0 0,0 0 0 0 0,0 1 0 0 0,-1-2 0 0 0,0 1 0 0 0,3-1 0 0 0,4 0 0 0 0,6 0 0 0 0,3 0 0 0 0,4 1 0 0 0,3 1 0 0 0,0-1 0 0 0,0 0 0 0 0,0 0 0 0 0,-1 0 0 0 0,0 1 0 0 0,-2 0 0 0 0,-1-1 0 0 0,-1 0 0 0 0,-1-1 0 0 0,0 0 0 0 0,0 0 0 0 0,1 0 0 0 0,1 0 0 0 0,1 0 0 0 0,0 0 0 0 0,0 0 0 0 0,-1 0 0 0 0,-2 0 0 0 0,1 0 0 0 0,-1 0 0 0 0,1 0 0 0 0,0 0 0 0 0,-1 0 0 0 0,1 0 0 0 0,-2 0 0 0 0,0 0 0 0 0,-2 0 0 0 0,1 0 0 0 0,1 0 0 0 0,-1 0 0 0 0,0 0 0 0 0,1 0 0 0 0,0 0 0 0 0,1 0 0 0 0,1 0 0 0 0,1 0 0 0 0,-1 0 0 0 0,0 0 0 0 0,-1 0 0 0 0,-2 0 0 0 0,0 0 0 0 0,-2 0 0 0 0,0 0 0 0 0,0 0 0 0 0,0 0 0 0 0,-1 0 0 0 0,0 0 0 0 0,2 0 0 0 0,0 0 0 0 0,0 0 0 0 0,0 0 0 0 0,0 0 0 0 0,1 0 0 0 0,-1 0 0 0 0,0 0 0 0 0,-1 1 0 0 0,2 1 0 0 0,-1-1 0 0 0,0 0 0 0 0,0 0 0 0 0,-1 0 0 0 0,0-1 0 0 0,0 0 0 0 0,0 0 0 0 0,0 0 0 0 0,1 0 0 0 0,0 0 0 0 0,-1 1 0 0 0,-1 0 0 0 0,-1 1 0 0 0,1-1 0 0 0,0 0 0 0 0,1-1 0 0 0,1 0 0 0 0,1 1 0 0 0,0-1 0 0 0,0-1 0 0 0,-1 1 0 0 0,0 0 0 0 0,-1 0 0 0 0,0 0 0 0 0,0 0 0 0 0,0 0 0 0 0,-1 0 0 0 0,1 0 0 0 0,-1 0 0 0 0,1 0 0 0 0,-1 0 0 0 0,1 0 0 0 0,-1 0 0 0 0,1 0 0 0 0,0 0 0 0 0,-1 0 0 0 0,1 0 0 0 0,-1 0 0 0 0,1 0 0 0 0,0 0 0 0 0,-2-1 0 0 0,-1-1 0 0 0,-1-3 0 0 0,-2 0 0 0 0,0-1 0 0 0,-1 0 0 0 0,0-1 0 0 0,-1 0 0 0 0,1 0 0 0 0,0 0 0 0 0,-1 0 0 0 0,-1 1 0 0 0,-1 0 0 0 0,0 1 0 0 0,-2 1 0 0 0,-1 0 0 0 0,0 1 0 0 0,-1 0 0 0 0,0 1 0 0 0,-1 0 0 0 0,-1 0 0 0 0,-2 1 0 0 0,-1 0 0 0 0,-2 1 0 0 0,0 0 0 0 0,-3 0 0 0 0,-2 0 0 0 0,0 0 0 0 0,-1 0 0 0 0,2 0 0 0 0,1 0 0 0 0,2 0 0 0 0,-1 0 0 0 0,0 0 0 0 0,2 0 0 0 0,0 0 0 0 0,1 0 0 0 0,1 0 0 0 0,0 0 0 0 0,0 0 0 0 0,2 0 0 0 0,-1 0 0 0 0,1 0 0 0 0,0 0 0 0 0,-1 0 0 0 0,0 0 0 0 0,-1 1 0 0 0,1 1 0 0 0,0-1 0 0 0,0 0 0 0 0,2 0 0 0 0,0 0 0 0 0,-1 0 0 0 0,1 1 0 0 0,0-1 0 0 0,-1 1 0 0 0,1 0 0 0 0,-2 0 0 0 0,0 0 0 0 0,2-1 0 0 0,0-1 0 0 0,1 0 0 0 0,1 0 0 0 0,0 0 0 0 0,0 0 0 0 0,1 0 0 0 0,-1 0 0 0 0,1 0 0 0 0,-1 1 0 0 0,1 0 0 0 0,-1 1 0 0 0,1-1 0 0 0,-1 0 0 0 0,1-1 0 0 0,-1 1 0 0 0,0-1 0 0 0,2 1 0 0 0,0 0 0 0 0,0 1 0 0 0,0-1 0 0 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2563 1182 16383 0 0,'3'-3'0'0'0,"3"0"0"0"0,4-3 0 0 0,2 0 0 0 0,2 0 0 0 0,1 3 0 0 0,1 0 0 0 0,1 7 0 0 0,-4 5 0 0 0,0 1 0 0 0,-3 2 0 0 0,-3 0 0 0 0,-3 3 0 0 0,-2 0 0 0 0,-1 0 0 0 0,-1 1 0 0 0,-3-3 0 0 0,-4-3 0 0 0,0-1 0 0 0,-5 0 0 0 0,-5 2 0 0 0,-3-1 0 0 0,0 0 0 0 0,0 2 0 0 0,1-2 0 0 0,2-3 0 0 0,2 1 0 0 0,8-2 0 0 0,10-1 0 0 0,6-2 0 0 0,8-1 0 0 0,6-1 0 0 0,2-1 0 0 0,-1 0 0 0 0,-2-1 0 0 0,-1 1 0 0 0,-3 0 0 0 0,-1 0 0 0 0,-1 0 0 0 0,0-3 0 0 0,-1-1 0 0 0,0 1 0 0 0,0-2 0 0 0,1-1 0 0 0,-1 2 0 0 0,-2-2 0 0 0,-4 0 0 0 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4299 3782 16383 0 0,'0'-3'0'0'0,"0"-3"0"0"0,0-4 0 0 0,0-2 0 0 0,0-2 0 0 0,3 1 0 0 0,3 1 0 0 0,3-1 0 0 0,4 2 0 0 0,1 0 0 0 0,1 2 0 0 0,1 3 0 0 0,0 2 0 0 0,0 2 0 0 0,-2 4 0 0 0,-4 4 0 0 0,-4 4 0 0 0,-2 2 0 0 0,-3 3 0 0 0,-1 1 0 0 0,0 0 0 0 0,-4-2 0 0 0,-2-2 0 0 0,-5 1 0 0 0,-1 1 0 0 0,0-1 0 0 0,0-1 0 0 0,-1 0 0 0 0,0 0 0 0 0,-1-2 0 0 0,-1-3 0 0 0,-1 1 0 0 0,3 1 0 0 0,4 2 0 0 0,3 1 0 0 0,2 2 0 0 0,3 1 0 0 0,0 1 0 0 0,2-1 0 0 0,-1 1 0 0 0,4-3 0 0 0,0 0 0 0 0,2-3 0 0 0,3-4 0 0 0,3-1 0 0 0,1-3 0 0 0,0-4 0 0 0,-1-2 0 0 0,0 1 0 0 0,2-1 0 0 0,0-1 0 0 0,3 0 0 0 0,-1-2 0 0 0,0 0 0 0 0,-4 2 0 0 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9295 4061 16383 0 0,'0'-2'0'0'0,"5"-4"0"0"0,7-7 0 0 0,5-5 0 0 0,4-6 0 0 0,1 2 0 0 0,0 4 0 0 0,-2 6 0 0 0,-1 4 0 0 0,-4 9 0 0 0,-4 7 0 0 0,-5 5 0 0 0,-2 6 0 0 0,-3 1 0 0 0,-1 1 0 0 0,-1-1 0 0 0,-2-4 0 0 0,-2-1 0 0 0,-4-2 0 0 0,-4 1 0 0 0,-5-3 0 0 0,1-1 0 0 0,1-1 0 0 0,-3 0 0 0 0,-1-2 0 0 0,4 2 0 0 0,4 0 0 0 0,7 3 0 0 0,7-2 0 0 0,8-2 0 0 0,5-2 0 0 0,3-3 0 0 0,1-1 0 0 0,0-1 0 0 0,-1-1 0 0 0,-1 2 0 0 0,0 1 0 0 0,-1 0 0 0 0,0-1 0 0 0,0 0 0 0 0,-1-4 0 0 0,-2-1 0 0 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15356 2047 16383 0 0,'3'0'0'0'0,"3"0"0"0"0,4 0 0 0 0,2 0 0 0 0,2 0 0 0 0,1 0 0 0 0,1 0 0 0 0,1 0 0 0 0,-1 3 0 0 0,0 0 0 0 0,-3 3 0 0 0,-3 3 0 0 0,-6 3 0 0 0,-7 1 0 0 0,-5 2 0 0 0,-4 0 0 0 0,0 1 0 0 0,-1-2 0 0 0,0-2 0 0 0,1 1 0 0 0,1-2 0 0 0,-1-4 0 0 0,2 1 0 0 0,0-2 0 0 0,1 1 0 0 0,3 2 0 0 0,0 0 0 0 0,0 0 0 0 0,4-1 0 0 0,5-1 0 0 0,5-3 0 0 0,6-2 0 0 0,4-1 0 0 0,1 0 0 0 0,2-1 0 0 0,1-1 0 0 0,-1 1 0 0 0,-1-1 0 0 0,-2 1 0 0 0,-1 0 0 0 0,0-3 0 0 0,-2 0 0 0 0,1-1 0 0 0,-3-1 0 0 0,-4 0 0 0 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15412 2917 16383 0 0,'3'0'0'0'0,"1"-3"0"0"0,2-1 0 0 0,2 1 0 0 0,4 0 0 0 0,1 1 0 0 0,2 1 0 0 0,1 1 0 0 0,0-1 0 0 0,-3 4 0 0 0,-3 3 0 0 0,-3 4 0 0 0,-4 2 0 0 0,-1 3 0 0 0,-2 0 0 0 0,0 1 0 0 0,-4-2 0 0 0,-2-4 0 0 0,-5-4 0 0 0,1 1 0 0 0,-1-2 0 0 0,2 1 0 0 0,-1 3 0 0 0,2 2 0 0 0,-1 1 0 0 0,-1 0 0 0 0,1 0 0 0 0,-1-3 0 0 0,2 1 0 0 0,1 1 0 0 0,6-2 0 0 0,5-2 0 0 0,4-2 0 0 0,7-2 0 0 0,3-2 0 0 0,1 0 0 0 0,0-2 0 0 0,-1 1 0 0 0,0 0 0 0 0,-1-1 0 0 0,-1 1 0 0 0,0 0 0 0 0,0-1 0 0 0,-3-1 0 0 0,-2-2 0 0 0,-1 1 0 0 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0,'0'2'0'0'0,"0"4"0"0"0,0 5 0 0 0,0 6 0 0 0,-2 3 0 0 0,-2 7 0 0 0,-3 1 0 0 0,0-1 0 0 0,0-4 0 0 0,1-4 0 0 0,-1-6 0 0 0,1-5 0 0 0,4-8 0 0 0,5-4 0 0 0,4-5 0 0 0,5-1 0 0 0,2 0 0 0 0,1 2 0 0 0,-1 3 0 0 0,-1 2 0 0 0,0 3 0 0 0,0 5 0 0 0,1 6 0 0 0,-1 1 0 0 0,0 0 0 0 0,-3 0 0 0 0,-3-1 0 0 0,0-1 0 0 0,-3-1 0 0 0,0-1 0 0 0,-2 1 0 0 0,-1 1 0 0 0,-5-2 0 0 0,-5-2 0 0 0,-4 0 0 0 0,-2-1 0 0 0,-1-2 0 0 0,1-1 0 0 0,1-1 0 0 0,1 0 0 0 0,1-1 0 0 0,1-1 0 0 0,0 1 0 0 0,0 0 0 0 0,1 0 0 0 0,1 0 0 0 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0,'2'0'0'0'0,"2"0"0"0"0,5 0 0 0 0,5 0 0 0 0,3 0 0 0 0,4 0 0 0 0,2 0 0 0 0,1 0 0 0 0,-1 0 0 0 0,-1 0 0 0 0,-3 0 0 0 0,-4 0 0 0 0,-1 0 0 0 0,-2 0 0 0 0,-1 0 0 0 0,0 0 0 0 0,-3 0 0 0 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5053 4245 16383 0 0,'2'0'0'0'0,"2"2"0"0"0,1 2 0 0 0,-1 4 0 0 0,-1 5 0 0 0,-1 4 0 0 0,0 0 0 0 0,-2 1 0 0 0,1 4 0 0 0,-2 1 0 0 0,-1 0 0 0 0,0-1 0 0 0,-1-2 0 0 0,1 1 0 0 0,1-3 0 0 0,0-1 0 0 0,1-3 0 0 0,-1-1 0 0 0,1-2 0 0 0,0 0 0 0 0,1-2 0 0 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4436 16383 0 0,'0'-1'0'0'0,"2"-2"0"0"0,6 1 0 0 0,5 0 0 0 0,6 1 0 0 0,6 0 0 0 0,5 0 0 0 0,4 1 0 0 0,-1 0 0 0 0,-2 0 0 0 0,-5 0 0 0 0,-3 0 0 0 0,-3 1 0 0 0,-3-1 0 0 0,-4 0 0 0 0,-1 0 0 0 0,-3-2 0 0 0,-3-1 0 0 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11386 4203 16383 0 0,'-2'0'0'0'0,"0"2"0"0"0,-2 4 0 0 0,-2 5 0 0 0,-2 4 0 0 0,-2 1 0 0 0,0 2 0 0 0,1 0 0 0 0,4-6 0 0 0,7-4 0 0 0,4-5 0 0 0,5-4 0 0 0,5-1 0 0 0,1-1 0 0 0,1 1 0 0 0,0 0 0 0 0,-3 3 0 0 0,-3 4 0 0 0,-3 6 0 0 0,-3 4 0 0 0,-3 1 0 0 0,-2 2 0 0 0,0 0 0 0 0,-2-2 0 0 0,1 1 0 0 0,-1-2 0 0 0,-1-2 0 0 0,-3-4 0 0 0,-2-4 0 0 0,-1-2 0 0 0,-2-2 0 0 0,-3 1 0 0 0,0 0 0 0 0,-1 0 0 0 0,1-1 0 0 0,0-2 0 0 0,2-3 0 0 0,-1-2 0 0 0,3-3 0 0 0,1 1 0 0 0,1 0 0 0 0,2-1 0 0 0,3 1 0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2.41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3163 6048 16383 0 0,'6'0'0'0'0,"4"0"0"0"0,4 0 0 0 0,6 0 0 0 0,1 0 0 0 0,1 0 0 0 0,-1 0 0 0 0,-1 0 0 0 0,-1 0 0 0 0,-1 0 0 0 0,-1 0 0 0 0,0 0 0 0 0,-3-3 0 0 0,-1-1 0 0 0,0 0 0 0 0,-2 2 0 0 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11451 4144 16383 0 0,'0'-2'0'0'0,"1"0"0"0"0,4-1 0 0 0,3 2 0 0 0,5-1 0 0 0,3 3 0 0 0,4 1 0 0 0,0 0 0 0 0,2 0 0 0 0,1 0 0 0 0,-3-1 0 0 0,-2-1 0 0 0,-2 0 0 0 0,-4 0 0 0 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11917 4217 16383 0 0,'0'2'0'0'0,"0"6"0"0"0,0 5 0 0 0,0 6 0 0 0,-2 8 0 0 0,0 2 0 0 0,-2 2 0 0 0,-1-1 0 0 0,2-2 0 0 0,-2-1 0 0 0,1-3 0 0 0,1-2 0 0 0,0-4 0 0 0,2-5 0 0 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11829 4386 16383 0 0,'0'-2'0'0'0,"0"-2"0"0"0,3-1 0 0 0,6-1 0 0 0,2 0 0 0 0,6 0 0 0 0,0 0 0 0 0,1 2 0 0 0,-2 1 0 0 0,-1 1 0 0 0,-2 2 0 0 0,-1 1 0 0 0,-1 2 0 0 0,0 1 0 0 0,-1 1 0 0 0,-1-1 0 0 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4469 2593 16383 0 0,'0'2'0'0'0,"0"4"0"0"0,0 7 0 0 0,-4 6 0 0 0,-1 2 0 0 0,-1 3 0 0 0,-2 1 0 0 0,-3 4 0 0 0,-4 0 0 0 0,2 0 0 0 0,0-7 0 0 0,3-3 0 0 0,4-8 0 0 0,6-8 0 0 0,6-5 0 0 0,6-5 0 0 0,5-1 0 0 0,0-1 0 0 0,1 1 0 0 0,-4 0 0 0 0,-1 1 0 0 0,1 2 0 0 0,-2 2 0 0 0,0 2 0 0 0,-1 0 0 0 0,0 3 0 0 0,-2 2 0 0 0,-3 3 0 0 0,-2 2 0 0 0,-2 1 0 0 0,-1 3 0 0 0,-2 0 0 0 0,-6 1 0 0 0,-4-1 0 0 0,-5 0 0 0 0,-1-1 0 0 0,-1-1 0 0 0,-2 0 0 0 0,0 0 0 0 0,-1 0 0 0 0,-1-2 0 0 0,2-1 0 0 0,2-2 0 0 0,3-1 0 0 0,4-2 0 0 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4479 2620 16383 0 0,'0'-2'0'0'0,"2"0"0"0"0,6-1 0 0 0,7 0 0 0 0,9-3 0 0 0,5 0 0 0 0,2 0 0 0 0,-1 0 0 0 0,-4 2 0 0 0,-6-1 0 0 0,-5 0 0 0 0,-4 2 0 0 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5033 2607 16383 0 0,'0'2'0'0'0,"0"6"0"0"0,0 3 0 0 0,0 4 0 0 0,0 9 0 0 0,0 1 0 0 0,0 1 0 0 0,0 3 0 0 0,0 0 0 0 0,0-1 0 0 0,-2-5 0 0 0,0-3 0 0 0,0-1 0 0 0,-2-3 0 0 0,0-1 0 0 0,1-2 0 0 0,1-3 0 0 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2800 16383 0 0,'2'-1'0'0'0,"2"-2"0"0"0,6-1 0 0 0,6-2 0 0 0,4 0 0 0 0,6-3 0 0 0,1 1 0 0 0,-1 1 0 0 0,-1 2 0 0 0,-5 1 0 0 0,-3 3 0 0 0,-3 0 0 0 0,1 1 0 0 0,0 0 0 0 0,0 0 0 0 0,-1 1 0 0 0,0-1 0 0 0,-4 0 0 0 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11954 3069 16383 0 0,'-2'0'0'0'0,"-2"2"0"0"0,-3 4 0 0 0,-3 3 0 0 0,-2 0 0 0 0,-1 2 0 0 0,-2 3 0 0 0,0 3 0 0 0,0 3 0 0 0,0 1 0 0 0,0 1 0 0 0,3-1 0 0 0,1-3 0 0 0,1-3 0 0 0,2-2 0 0 0,3-2 0 0 0,3-4 0 0 0,5-6 0 0 0,5-4 0 0 0,3-2 0 0 0,-1-1 0 0 0,1-5 0 0 0,1 1 0 0 0,1 0 0 0 0,0-1 0 0 0,0 2 0 0 0,-1 3 0 0 0,-1 2 0 0 0,1 1 0 0 0,0 4 0 0 0,3 3 0 0 0,1 5 0 0 0,-1 1 0 0 0,-1 0 0 0 0,-1 0 0 0 0,-1 1 0 0 0,-3 0 0 0 0,-2 0 0 0 0,-3 0 0 0 0,-2 0 0 0 0,-5 0 0 0 0,-3 0 0 0 0,-6 0 0 0 0,-5 1 0 0 0,-3 2 0 0 0,-3 0 0 0 0,-1 2 0 0 0,1-2 0 0 0,1 0 0 0 0,2-4 0 0 0,3 0 0 0 0,4-3 0 0 0,1-3 0 0 0,2-1 0 0 0,2-3 0 0 0,0-2 0 0 0,3-3 0 0 0,-3-1 0 0 0,-1-3 0 0 0,0 1 0 0 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11969 3084 16383 0 0,'0'-2'0'0'0,"1"-2"0"0"0,6-1 0 0 0,2-1 0 0 0,3-2 0 0 0,4 1 0 0 0,1 2 0 0 0,-1 1 0 0 0,-1 2 0 0 0,0 1 0 0 0,0 0 0 0 0,-1 1 0 0 0,1 0 0 0 0,0 1 0 0 0,-2 1 0 0 0,0 1 0 0 0,-1-1 0 0 0,-2 0 0 0 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12493 3153 16383 0 0,'0'2'0'0'0,"0"4"0"0"0,0 3 0 0 0,0 5 0 0 0,0 5 0 0 0,0 4 0 0 0,0 1 0 0 0,0 2 0 0 0,0 0 0 0 0,0 4 0 0 0,-2 1 0 0 0,0-2 0 0 0,-2-4 0 0 0,-1-4 0 0 0,2-4 0 0 0,-2-4 0 0 0,1-6 0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2.41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9267 6004 16383 0 0,'0'2'0'0'0,"3"2"0"0"0,3 0 0 0 0,5-1 0 0 0,2-1 0 0 0,2-1 0 0 0,5 0 0 0 0,1-1 0 0 0,1 3 0 0 0,-2 1 0 0 0,0-1 0 0 0,-2 0 0 0 0,0-1 0 0 0,3-1 0 0 0,-1 0 0 0 0,1-1 0 0 0,-1 0 0 0 0,1 0 0 0 0,1 0 0 0 0,2 0 0 0 0,0 0 0 0 0,-1-1 0 0 0,-2 4 0 0 0,-2 1 0 0 0,0 0 0 0 0,-2-1 0 0 0,0-1 0 0 0,0-1 0 0 0,-3 3 0 0 0,-1 0 0 0 0,0-1 0 0 0,3 0 0 0 0,3-1 0 0 0,0-1 0 0 0,0 0 0 0 0,-3 2 0 0 0,-2 1 0 0 0,1-1 0 0 0,-1 0 0 0 0,1-1 0 0 0,1-1 0 0 0,0 0 0 0 0,0-1 0 0 0,1 0 0 0 0,0 0 0 0 0,0 0 0 0 0,0-1 0 0 0,0 1 0 0 0,0 0 0 0 0,0 0 0 0 0,0 0 0 0 0,0 0 0 0 0,0 0 0 0 0,0 0 0 0 0,0 0 0 0 0,0 0 0 0 0,0 0 0 0 0,-3 0 0 0 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12305 3356 16383 0 0,'1'0'0'0'0,"6"-1"0"0"0,11-5 0 0 0,7-2 0 0 0,4 0 0 0 0,3-1 0 0 0,4-2 0 0 0,-1 3 0 0 0,-5 1 0 0 0,-5 3 0 0 0,-6 1 0 0 0,-3 2 0 0 0,-2 1 0 0 0,2 0 0 0 0,-1 0 0 0 0,-1 1 0 0 0,0-1 0 0 0,3-1 0 0 0,-3-2 0 0 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2:29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8122 3111 16383 0 0,'0'3'0'0'0,"-3"5"0"0"0,-5 4 0 0 0,-1 4 0 0 0,-2-2 0 0 0,8-2 0 0 0,7-4 0 0 0,6-3 0 0 0,6-2 0 0 0,2-2 0 0 0,3-1 0 0 0,0 0 0 0 0,0-1 0 0 0,0 0 0 0 0,0 4 0 0 0,0 5 0 0 0,-5 3 0 0 0,-3 5 0 0 0,-6 2 0 0 0,-2 1 0 0 0,-7-2 0 0 0,-2-1 0 0 0,-8 1 0 0 0,-5-3 0 0 0,-2-1 0 0 0,-3-2 0 0 0,1 0 0 0 0,-1-1 0 0 0,4 0 0 0 0,2-1 0 0 0,-1-2 0 0 0,1-3 0 0 0,-2-1 0 0 0,3-5 0 0 0,1-2 0 0 0,2-4 0 0 0,0 0 0 0 0,3-3 0 0 0,1-2 0 0 0,1 1 0 0 0,0 2 0 0 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2:29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8105 3069 16383 0 0,'3'0'0'0'0,"5"0"0"0"0,4 0 0 0 0,4 0 0 0 0,2 0 0 0 0,1 0 0 0 0,1 0 0 0 0,1 0 0 0 0,0 0 0 0 0,-4 3 0 0 0,-1 2 0 0 0,0-1 0 0 0,0 3 0 0 0,2 0 0 0 0,0-1 0 0 0,1-2 0 0 0,0-1 0 0 0,-2-2 0 0 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10196 5509 16383 0 0,'2'-3'0'0'0,"4"-3"0"0"0,4-3 0 0 0,2-1 0 0 0,2 2 0 0 0,2 2 0 0 0,-6 5 0 0 0,-6 5 0 0 0,-7 5 0 0 0,-5 3 0 0 0,-4 2 0 0 0,-3 0 0 0 0,-1-2 0 0 0,-1 2 0 0 0,0-3 0 0 0,3 0 0 0 0,1-2 0 0 0,5-3 0 0 0,13-2 0 0 0,12-4 0 0 0,13-6 0 0 0,10-1 0 0 0,2-2 0 0 0,-1 1 0 0 0,-5 1 0 0 0,-6 2 0 0 0,-5 4 0 0 0,-8 6 0 0 0,-5 4 0 0 0,-6 3 0 0 0,-4 3 0 0 0,-1 0 0 0 0,-2 2 0 0 0,-1-1 0 0 0,1 1 0 0 0,-3-1 0 0 0,-3-3 0 0 0,0 0 0 0 0,-2-4 0 0 0,-2 1 0 0 0,-2-3 0 0 0,2 1 0 0 0,0-1 0 0 0,-2-1 0 0 0,0-3 0 0 0,-1-1 0 0 0,0-1 0 0 0,-2-1 0 0 0,1 0 0 0 0,-1 0 0 0 0,3-3 0 0 0,1-1 0 0 0,-1 0 0 0 0,1-1 0 0 0,-2-1 0 0 0,-1 2 0 0 0,3 0 0 0 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10205 5504 16383 0 0,'0'-3'0'0'0,"0"-3"0"0"0,0-3 0 0 0,2-4 0 0 0,2-1 0 0 0,2 1 0 0 0,0 1 0 0 0,2 2 0 0 0,2 2 0 0 0,2 4 0 0 0,2 1 0 0 0,1 2 0 0 0,0 1 0 0 0,1 0 0 0 0,0 1 0 0 0,0-1 0 0 0,0 1 0 0 0,0-1 0 0 0,-1-2 0 0 0,1-2 0 0 0,0 1 0 0 0,-3-2 0 0 0,-1-1 0 0 0,0 2 0 0 0,1-2 0 0 0,-2 0 0 0 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14997 5802 16383 0 0,'0'-2'0'0'0,"0"-4"0"0"0,0-4 0 0 0,0-2 0 0 0,0 6 0 0 0,0 6 0 0 0,0 7 0 0 0,0 4 0 0 0,0 3 0 0 0,0 1 0 0 0,0 5 0 0 0,-3 0 0 0 0,0 0 0 0 0,-3-3 0 0 0,2-5 0 0 0,5-5 0 0 0,5-2 0 0 0,3-4 0 0 0,4-1 0 0 0,5 0 0 0 0,1-1 0 0 0,1 3 0 0 0,-1 3 0 0 0,-3 4 0 0 0,-3 3 0 0 0,1-1 0 0 0,-4 1 0 0 0,-2 1 0 0 0,-3 0 0 0 0,-5-1 0 0 0,-5 0 0 0 0,-5-3 0 0 0,-5 0 0 0 0,-4-1 0 0 0,-2-2 0 0 0,-2-3 0 0 0,1-1 0 0 0,2-1 0 0 0,1-1 0 0 0,1-3 0 0 0,2 0 0 0 0,3-1 0 0 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15006 5743 16383 0 0,'3'0'0'0'0,"3"0"0"0"0,6 0 0 0 0,4 0 0 0 0,4 0 0 0 0,4 0 0 0 0,4 0 0 0 0,2 0 0 0 0,-2 0 0 0 0,-2 0 0 0 0,-4 0 0 0 0,-5 0 0 0 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15844 5197 16383 0 0,'-3'0'0'0'0,"-3"2"0"0"0,-4 2 0 0 0,-2 2 0 0 0,1 3 0 0 0,1 2 0 0 0,1 3 0 0 0,2 1 0 0 0,-1 0 0 0 0,-2-2 0 0 0,-1 0 0 0 0,0 0 0 0 0,6-3 0 0 0,8-2 0 0 0,9-5 0 0 0,8-7 0 0 0,6-4 0 0 0,4-4 0 0 0,-1 0 0 0 0,-3 2 0 0 0,-2 3 0 0 0,-6 5 0 0 0,-4 9 0 0 0,-3 5 0 0 0,-4 3 0 0 0,-3 3 0 0 0,-3-1 0 0 0,-1 1 0 0 0,0-1 0 0 0,-4 0 0 0 0,-3-3 0 0 0,-3-4 0 0 0,-3-4 0 0 0,-1 0 0 0 0,-1-1 0 0 0,-2-2 0 0 0,1-1 0 0 0,0 0 0 0 0,0-2 0 0 0,0 0 0 0 0,0 0 0 0 0,0 0 0 0 0,1-1 0 0 0,-1 1 0 0 0,3 0 0 0 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15818 5158 16383 0 0,'3'0'0'0'0,"3"0"0"0"0,1-3 0 0 0,2 0 0 0 0,2 0 0 0 0,1 0 0 0 0,2 1 0 0 0,1 1 0 0 0,4 0 0 0 0,0 1 0 0 0,0 0 0 0 0,3-3 0 0 0,-1 0 0 0 0,-1 0 0 0 0,-1 0 0 0 0,-1 1 0 0 0,-1 1 0 0 0,-1 1 0 0 0,-3-1 0 0 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3373 6751 16383 0 0,'0'2'0'0'0,"0"5"0"0"0,-3 2 0 0 0,0 3 0 0 0,-1 2 0 0 0,4-1 0 0 0,7-3 0 0 0,8-3 0 0 0,6-3 0 0 0,5-2 0 0 0,3-2 0 0 0,0 0 0 0 0,-5 2 0 0 0,-5 1 0 0 0,-5 3 0 0 0,-2-1 0 0 0,-3 3 0 0 0,-4 2 0 0 0,-2 2 0 0 0,-1 2 0 0 0,-2 0 0 0 0,0 2 0 0 0,-1 0 0 0 0,0 0 0 0 0,-2 0 0 0 0,-3-3 0 0 0,-4-1 0 0 0,-3-2 0 0 0,-1-3 0 0 0,-1 0 0 0 0,-1-2 0 0 0,0-1 0 0 0,-1-1 0 0 0,1-1 0 0 0,0-2 0 0 0,1 0 0 0 0,-1 0 0 0 0,0-3 0 0 0,1-1 0 0 0,-1-2 0 0 0,1 0 0 0 0,2-2 0 0 0,1 0 0 0 0,-1 2 0 0 0,1 2 0 0 0,1-1 0 0 0,0 0 0 0 0,2-2 0 0 0,0 1 0 0 0,1-1 0 0 0,3 0 0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2129 3305 16383 0 0,'1'0'0'0'0,"2"0"0"0"0,2 0 0 0 0,1 0 0 0 0,1 0 0 0 0,1 0 0 0 0,0 0 0 0 0,0 0 0 0 0,1 0 0 0 0,-1 0 0 0 0,0 0 0 0 0,0 0 0 0 0,0 0 0 0 0,0 0 0 0 0,0 0 0 0 0,-1 0 0 0 0,1 0 0 0 0,0 0 0 0 0,0 0 0 0 0,0 0 0 0 0,0 0 0 0 0,0 0 0 0 0,-1 0 0 0 0,1 0 0 0 0,0 0 0 0 0,0 0 0 0 0,0 0 0 0 0,0 0 0 0 0,0 0 0 0 0,-1 0 0 0 0,1 0 0 0 0,0 0 0 0 0,1 0 0 0 0,1 0 0 0 0,0 0 0 0 0,-1 0 0 0 0,0 0 0 0 0,-1 0 0 0 0,0-2 0 0 0,0 1 0 0 0,0-1 0 0 0,0 0 0 0 0,0 1 0 0 0,0 1 0 0 0,-1 0 0 0 0,1-1 0 0 0,0 1 0 0 0,0 0 0 0 0,0 1 0 0 0,0-1 0 0 0,0 0 0 0 0,-1 0 0 0 0,1 0 0 0 0,0 0 0 0 0,0 0 0 0 0,0 0 0 0 0,0 0 0 0 0,-3 0 0 0 0,-5 0 0 0 0,-6 0 0 0 0,-5 0 0 0 0,-3 0 0 0 0,-2 0 0 0 0,-2 0 0 0 0,3 0 0 0 0,1 0 0 0 0,2 0 0 0 0,1-2 0 0 0,1 1 0 0 0,0-1 0 0 0,1-1 0 0 0,-2 1 0 0 0,3-2 0 0 0,-2 0 0 0 0,1 2 0 0 0,0 0 0 0 0,0 0 0 0 0,0 2 0 0 0,1-1 0 0 0,0 1 0 0 0,0 1 0 0 0,1-1 0 0 0,-1 0 0 0 0,0 0 0 0 0,0 0 0 0 0,-1 0 0 0 0,-1 0 0 0 0,-1 0 0 0 0,0 0 0 0 0,1 0 0 0 0,0 0 0 0 0,1 0 0 0 0,0 0 0 0 0,1 0 0 0 0,0 0 0 0 0,0 0 0 0 0,1 0 0 0 0,-1 0 0 0 0,0 0 0 0 0,0 0 0 0 0,1 0 0 0 0,-1 0 0 0 0,0 0 0 0 0,0 0 0 0 0,0 0 0 0 0,0 0 0 0 0,0 0 0 0 0,1 0 0 0 0,-1 0 0 0 0,0 0 0 0 0,0 0 0 0 0,0 0 0 0 0,0 2 0 0 0,0-1 0 0 0,2 1 0 0 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3345 6728 16383 0 0,'0'-3'0'0'0,"3"-1"0"0"0,0-2 0 0 0,3 0 0 0 0,1-2 0 0 0,0 1 0 0 0,4 1 0 0 0,1 2 0 0 0,1 1 0 0 0,2 2 0 0 0,1 0 0 0 0,-1 1 0 0 0,1 1 0 0 0,0-1 0 0 0,0 0 0 0 0,0 1 0 0 0,0-1 0 0 0,-1 0 0 0 0,1 0 0 0 0,-3 0 0 0 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33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10962 4231 16383 0 0,'0'3'0'0'0,"0"5"0"0"0,0 8 0 0 0,0 6 0 0 0,0 4 0 0 0,0 1 0 0 0,0 3 0 0 0,-2-2 0 0 0,-2-5 0 0 0,1-3 0 0 0,0-2 0 0 0,1-2 0 0 0,1 0 0 0 0,0-1 0 0 0,1 0 0 0 0,0 0 0 0 0,0 0 0 0 0,0-3 0 0 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33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11119 4264 16383 0 0,'-2'0'0'0'0,"-4"0"0"0"0,-1 2 0 0 0,1 5 0 0 0,-2-1 0 0 0,2 3 0 0 0,1 2 0 0 0,1 2 0 0 0,2 1 0 0 0,1 1 0 0 0,0 0 0 0 0,1 1 0 0 0,1 0 0 0 0,-1 0 0 0 0,0 0 0 0 0,1 0 0 0 0,-1-1 0 0 0,0 1 0 0 0,0 0 0 0 0,2-1 0 0 0,5-2 0 0 0,0-1 0 0 0,1-2 0 0 0,3-1 0 0 0,2-1 0 0 0,-2 0 0 0 0,1-1 0 0 0,0-2 0 0 0,1-2 0 0 0,1-1 0 0 0,1-1 0 0 0,3 0 0 0 0,1-2 0 0 0,0-2 0 0 0,-1 0 0 0 0,-3-4 0 0 0,-1 1 0 0 0,-4-2 0 0 0,0 0 0 0 0,-3 0 0 0 0,1-3 0 0 0,-1-1 0 0 0,-2-1 0 0 0,-1-2 0 0 0,-3 0 0 0 0,0-1 0 0 0,0 0 0 0 0,-2 0 0 0 0,1 0 0 0 0,0 1 0 0 0,-1-1 0 0 0,1 0 0 0 0,0 1 0 0 0,0-1 0 0 0,-3 3 0 0 0,0 1 0 0 0,-3 3 0 0 0,-1-1 0 0 0,0 3 0 0 0,-3-2 0 0 0,-3 2 0 0 0,2 0 0 0 0,0 0 0 0 0,-1-1 0 0 0,-1 0 0 0 0,-1 3 0 0 0,-1 1 0 0 0,0 2 0 0 0,-1 1 0 0 0,1 0 0 0 0,-1 2 0 0 0,0-1 0 0 0,3 0 0 0 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2993 3258 16383 0 0,'3'0'0'0'0,"3"0"0"0"0,1-2 0 0 0,1-4 0 0 0,3-4 0 0 0,2-2 0 0 0,1 0 0 0 0,-2 0 0 0 0,0 2 0 0 0,1 3 0 0 0,0 5 0 0 0,1 8 0 0 0,-2 9 0 0 0,-3 3 0 0 0,-3 3 0 0 0,-3 2 0 0 0,-1 0 0 0 0,-2-1 0 0 0,0 1 0 0 0,-1-1 0 0 0,1-2 0 0 0,-1-1 0 0 0,1-1 0 0 0,0-1 0 0 0,-3-4 0 0 0,-3-4 0 0 0,-4 0 0 0 0,-2-3 0 0 0,-2 1 0 0 0,-2-1 0 0 0,0 2 0 0 0,0 1 0 0 0,0 0 0 0 0,0 0 0 0 0,0 0 0 0 0,3 0 0 0 0,1-1 0 0 0,-1-3 0 0 0,0-1 0 0 0,0-1 0 0 0,-2-2 0 0 0,1-1 0 0 0,1 2 0 0 0,1 1 0 0 0,2 3 0 0 0,6-3 0 0 0,6-1 0 0 0,8-4 0 0 0,5-5 0 0 0,5-3 0 0 0,2 0 0 0 0,-3-1 0 0 0,-2 1 0 0 0,-1 3 0 0 0,-1 2 0 0 0,0 2 0 0 0,0 2 0 0 0,-3 3 0 0 0,0 2 0 0 0,-3 2 0 0 0,0 3 0 0 0,2 3 0 0 0,-2 2 0 0 0,0 1 0 0 0,2-2 0 0 0,-2 0 0 0 0,1-3 0 0 0,2-3 0 0 0,0-3 0 0 0,2-4 0 0 0,0-5 0 0 0,2-4 0 0 0,-3-4 0 0 0,-1 1 0 0 0,-2-1 0 0 0,-3 3 0 0 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3339 3237 16383 0 0,'-3'3'0'0'0,"-3"3"0"0"0,-1 6 0 0 0,-2 6 0 0 0,-1 1 0 0 0,0 1 0 0 0,2 1 0 0 0,0-1 0 0 0,1-1 0 0 0,2-1 0 0 0,1-2 0 0 0,5-2 0 0 0,4-5 0 0 0,7-3 0 0 0,4-3 0 0 0,2-1 0 0 0,1-2 0 0 0,-1-1 0 0 0,-1 0 0 0 0,0 1 0 0 0,3-1 0 0 0,-1 1 0 0 0,-2 2 0 0 0,-5 4 0 0 0,-4 3 0 0 0,-4 4 0 0 0,-2 1 0 0 0,-2 1 0 0 0,2-1 0 0 0,1-2 0 0 0,0 1 0 0 0,-1 1 0 0 0,-1 0 0 0 0,0 0 0 0 0,-3-1 0 0 0,-4-4 0 0 0,-4-3 0 0 0,-2-2 0 0 0,-3-3 0 0 0,0-1 0 0 0,-1 0 0 0 0,0-1 0 0 0,-3 1 0 0 0,-1-1 0 0 0,1 1 0 0 0,3 0 0 0 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3359 3251 16383 0 0,'3'0'0'0'0,"3"0"0"0"0,6 0 0 0 0,4 0 0 0 0,1 0 0 0 0,4 0 0 0 0,0 0 0 0 0,0 0 0 0 0,-1 0 0 0 0,-2 0 0 0 0,-3 0 0 0 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13704 3716 16383 0 0,'3'-3'0'0'0,"3"0"0"0"0,4-1 0 0 0,2 2 0 0 0,5 0 0 0 0,4-2 0 0 0,2 0 0 0 0,2 0 0 0 0,0 1 0 0 0,-5 7 0 0 0,-9 4 0 0 0,-5 7 0 0 0,-5 4 0 0 0,-4-2 0 0 0,-2-1 0 0 0,0-1 0 0 0,0 0 0 0 0,2 0 0 0 0,1 0 0 0 0,1 1 0 0 0,0-1 0 0 0,1 0 0 0 0,0 1 0 0 0,0-1 0 0 0,1 1 0 0 0,-1 0 0 0 0,0-1 0 0 0,0 1 0 0 0,0-1 0 0 0,0 1 0 0 0,0-1 0 0 0,-2-2 0 0 0,-2-1 0 0 0,1-2 0 0 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13732 3869 16383 0 0,'3'0'0'0'0,"3"-3"0"0"0,4-1 0 0 0,2 1 0 0 0,2 0 0 0 0,2 1 0 0 0,0 1 0 0 0,0 1 0 0 0,0-1 0 0 0,0 1 0 0 0,0 0 0 0 0,0 1 0 0 0,0-1 0 0 0,-1 0 0 0 0,1 0 0 0 0,-1 0 0 0 0,-2 0 0 0 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11200 4698 16383 0 0,'3'0'0'0'0,"1"-3"0"0"0,-4-3 0 0 0,-3-1 0 0 0,-5-2 0 0 0,-3 1 0 0 0,-2 2 0 0 0,-2 1 0 0 0,-1 2 0 0 0,-1 2 0 0 0,1 0 0 0 0,0 4 0 0 0,2 3 0 0 0,4 4 0 0 0,2 3 0 0 0,1 1 0 0 0,2 2 0 0 0,2 0 0 0 0,1 0 0 0 0,2 1 0 0 0,3-1 0 0 0,3-3 0 0 0,1-1 0 0 0,3-2 0 0 0,1-3 0 0 0,2-3 0 0 0,1-2 0 0 0,1-1 0 0 0,0-1 0 0 0,1-1 0 0 0,0-2 0 0 0,0-4 0 0 0,-3-3 0 0 0,-3-2 0 0 0,-4-2 0 0 0,-2-2 0 0 0,-3 5 0 0 0,-1 7 0 0 0,0 7 0 0 0,-1 6 0 0 0,0 3 0 0 0,1 3 0 0 0,-1 1 0 0 0,1 1 0 0 0,0 0 0 0 0,0 0 0 0 0,0-1 0 0 0,0 0 0 0 0,0 0 0 0 0,0 0 0 0 0,0-1 0 0 0,0 1 0 0 0,0-1 0 0 0,0 1 0 0 0,0-1 0 0 0,0 1 0 0 0,0-1 0 0 0,0-2 0 0 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7456 3112 16383 0 0,'3'-2'0'0'0,"3"-2"0"0"0,3 1 0 0 0,3 0 0 0 0,3 1 0 0 0,-3 4 0 0 0,-2 3 0 0 0,-6 4 0 0 0,-3 4 0 0 0,-3 1 0 0 0,0 1 0 0 0,-2-1 0 0 0,-4-1 0 0 0,-3 0 0 0 0,-2-2 0 0 0,1-1 0 0 0,0 1 0 0 0,2 2 0 0 0,0-2 0 0 0,-1-1 0 0 0,-1-1 0 0 0,-1-2 0 0 0,1 0 0 0 0,0-1 0 0 0,3 1 0 0 0,2 2 0 0 0,5-1 0 0 0,6-1 0 0 0,7-2 0 0 0,8-2 0 0 0,2-2 0 0 0,1 0 0 0 0,7-1 0 0 0,1 0 0 0 0,-1-1 0 0 0,-4 1 0 0 0,-3 0 0 0 0,-5-1 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5070 5639 16383 0 0,'3'0'0'0'0,"2"0"0"0"0,1 0 0 0 0,2 0 0 0 0,0 0 0 0 0,0 0 0 0 0,1 0 0 0 0,-1 0 0 0 0,0 0 0 0 0,0 0 0 0 0,0 0 0 0 0,0 0 0 0 0,0 0 0 0 0,0 0 0 0 0,1 0 0 0 0,2 0 0 0 0,1 0 0 0 0,-3 2 0 0 0,0-1 0 0 0,-2 1 0 0 0,1-1 0 0 0,-1 0 0 0 0,0 0 0 0 0,1-1 0 0 0,0 1 0 0 0,-1-1 0 0 0,1-1 0 0 0,0 1 0 0 0,0 0 0 0 0,0 0 0 0 0,-2 2 0 0 0,0-1 0 0 0,1 1 0 0 0,-1-1 0 0 0,1 0 0 0 0,0 0 0 0 0,1-1 0 0 0,0 0 0 0 0,-1 0 0 0 0,1 0 0 0 0,0 0 0 0 0,0 0 0 0 0,0 0 0 0 0,0 0 0 0 0,0 0 0 0 0,0 0 0 0 0,0 0 0 0 0,0 0 0 0 0,-1 0 0 0 0,1 0 0 0 0,0 0 0 0 0,0 0 0 0 0,0 0 0 0 0,0 0 0 0 0,0 0 0 0 0,0 0 0 0 0,-1 0 0 0 0,1 0 0 0 0,0 0 0 0 0,-3 0 0 0 0,-3 0 0 0 0,-4 0 0 0 0,-2 0 0 0 0,-1-1 0 0 0,-1-1 0 0 0,-1 0 0 0 0,0 1 0 0 0,-1 0 0 0 0,1 0 0 0 0,-1 1 0 0 0,-2 0 0 0 0,0 0 0 0 0,-1 0 0 0 0,0 0 0 0 0,-1 0 0 0 0,1 0 0 0 0,0 0 0 0 0,1 0 0 0 0,-1 0 0 0 0,1 0 0 0 0,-1 0 0 0 0,0-1 0 0 0,0-1 0 0 0,2 0 0 0 0,0 1 0 0 0,0 0 0 0 0,1 0 0 0 0,0 1 0 0 0,1 0 0 0 0,-1 0 0 0 0,0 0 0 0 0,0 0 0 0 0,1 0 0 0 0,-1 0 0 0 0,0 0 0 0 0,0 0 0 0 0,-1 0 0 0 0,-1 0 0 0 0,1 0 0 0 0,-1 0 0 0 0,2 0 0 0 0,-1 0 0 0 0,1 0 0 0 0,0 0 0 0 0,0 0 0 0 0,0 0 0 0 0,0 0 0 0 0,1 0 0 0 0,-1 0 0 0 0,0 0 0 0 0,0 0 0 0 0,0 0 0 0 0,0 0 0 0 0,1 0 0 0 0,-1 0 0 0 0,0 0 0 0 0,0 0 0 0 0,0 0 0 0 0,0 0 0 0 0,0 0 0 0 0,0 0 0 0 0,1 0 0 0 0,-1 0 0 0 0,0 0 0 0 0,0 0 0 0 0,0 0 0 0 0,2 0 0 0 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7761 3071 16383 0 0,'-2'0'0'0'0,"-5"0"0"0"0,1 3 0 0 0,-3 3 0 0 0,1 4 0 0 0,1 2 0 0 0,0 2 0 0 0,1 1 0 0 0,1 4 0 0 0,2 1 0 0 0,1-1 0 0 0,1 3 0 0 0,1-1 0 0 0,0 0 0 0 0,0-2 0 0 0,0-2 0 0 0,3-2 0 0 0,1-3 0 0 0,2-2 0 0 0,3-4 0 0 0,3-2 0 0 0,1-2 0 0 0,2-1 0 0 0,0-2 0 0 0,1 1 0 0 0,0-1 0 0 0,1 1 0 0 0,-4-3 0 0 0,-1-1 0 0 0,-2-2 0 0 0,-1-1 0 0 0,-1-1 0 0 0,-2-2 0 0 0,-3-2 0 0 0,2-1 0 0 0,-1-2 0 0 0,-1-1 0 0 0,0 1 0 0 0,-2-1 0 0 0,0 0 0 0 0,-1 0 0 0 0,-2 3 0 0 0,-2 0 0 0 0,0 1 0 0 0,1-1 0 0 0,-1 2 0 0 0,-1 0 0 0 0,-2 2 0 0 0,1 0 0 0 0,-2 2 0 0 0,-2 1 0 0 0,0 0 0 0 0,0 0 0 0 0,-1 2 0 0 0,-2 1 0 0 0,0 2 0 0 0,1-3 0 0 0,2 0 0 0 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8455 3237 16383 0 0,'0'0'0'0'0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9071 3055 16383 0 0,'0'3'0'0'0,"0"3"0"0"0,0 3 0 0 0,0 6 0 0 0,0 5 0 0 0,0 3 0 0 0,0 4 0 0 0,0 4 0 0 0,0-2 0 0 0,0-2 0 0 0,0-4 0 0 0,0-2 0 0 0,0-3 0 0 0,0-2 0 0 0,0 0 0 0 0,0-1 0 0 0,0 0 0 0 0,0 0 0 0 0,0 0 0 0 0,0 0 0 0 0,0 0 0 0 0,0-2 0 0 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7882 3564 16383 0 0,'-3'0'0'0'0,"-1"-3"0"0"0,4 0 0 0 0,0-3 0 0 0,5-1 0 0 0,0-1 0 0 0,2 1 0 0 0,3 1 0 0 0,2 2 0 0 0,2 1 0 0 0,0 2 0 0 0,-1 3 0 0 0,0 4 0 0 0,0 4 0 0 0,0 0 0 0 0,1 1 0 0 0,1 1 0 0 0,-3 2 0 0 0,-3 0 0 0 0,-3 1 0 0 0,-5 1 0 0 0,-6-3 0 0 0,-6 2 0 0 0,-5 1 0 0 0,-3 3 0 0 0,1 1 0 0 0,2 0 0 0 0,4-2 0 0 0,2-2 0 0 0,8-5 0 0 0,9-5 0 0 0,9-2 0 0 0,4-3 0 0 0,4-1 0 0 0,1 0 0 0 0,-1-4 0 0 0,-3 0 0 0 0,-1 0 0 0 0,-3 1 0 0 0,0-2 0 0 0,-1 0 0 0 0,-1 1 0 0 0,-2 1 0 0 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8234 3517 16383 0 0,'0'5'0'0'0,"-3"5"0"0"0,0 5 0 0 0,-3 7 0 0 0,0 3 0 0 0,0 4 0 0 0,3-1 0 0 0,0-2 0 0 0,1-4 0 0 0,2-2 0 0 0,0-2 0 0 0,0-1 0 0 0,0-2 0 0 0,0 1 0 0 0,3-4 0 0 0,1-1 0 0 0,2-1 0 0 0,3-4 0 0 0,2-2 0 0 0,3-2 0 0 0,1-1 0 0 0,0-1 0 0 0,1-4 0 0 0,-2-2 0 0 0,-4-4 0 0 0,-1 0 0 0 0,-2-4 0 0 0,0 1 0 0 0,0 0 0 0 0,1-1 0 0 0,-2 0 0 0 0,0-1 0 0 0,0 0 0 0 0,-1 0 0 0 0,0-1 0 0 0,-2 0 0 0 0,-1 1 0 0 0,-1-1 0 0 0,-1 1 0 0 0,-3 2 0 0 0,-1 0 0 0 0,-2 4 0 0 0,-3 2 0 0 0,-3 0 0 0 0,-1 2 0 0 0,-2 1 0 0 0,-3 1 0 0 0,-2 1 0 0 0,1 2 0 0 0,3 0 0 0 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8651 3615 16383 0 0,'0'0'0'0'0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9141 3475 16383 0 0,'0'5'0'0'0,"0"8"0"0"0,0 8 0 0 0,2 7 0 0 0,2 7 0 0 0,-1 1 0 0 0,3 2 0 0 0,-1-5 0 0 0,2-1 0 0 0,0-4 0 0 0,-1-5 0 0 0,-2-2 0 0 0,-2-3 0 0 0,-1-2 0 0 0,0-1 0 0 0,-1-3 0 0 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8049 2803 16383 0 0,'0'5'0'0'0,"0"5"0"0"0,0 5 0 0 0,0 7 0 0 0,0 3 0 0 0,0 4 0 0 0,0 2 0 0 0,2 1 0 0 0,2 0 0 0 0,2 0 0 0 0,0-3 0 0 0,0-3 0 0 0,0-1 0 0 0,0-3 0 0 0,-1-1 0 0 0,-2-3 0 0 0,2-3 0 0 0,2-8 0 0 0,0-5 0 0 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8254 2887 16383 0 0,'-2'0'0'0'0,"-4"0"0"0"0,-1 3 0 0 0,-2 3 0 0 0,-2 3 0 0 0,1 4 0 0 0,0 1 0 0 0,-2 1 0 0 0,2 1 0 0 0,2 0 0 0 0,3 1 0 0 0,2-1 0 0 0,1 0 0 0 0,4-1 0 0 0,5-1 0 0 0,0-2 0 0 0,2-3 0 0 0,0 1 0 0 0,0-3 0 0 0,2-1 0 0 0,-1 0 0 0 0,0-1 0 0 0,2-1 0 0 0,0-1 0 0 0,2-1 0 0 0,1-2 0 0 0,0 1 0 0 0,0-1 0 0 0,1 2 0 0 0,0 1 0 0 0,0 0 0 0 0,0 0 0 0 0,-3-4 0 0 0,-1-4 0 0 0,-3-4 0 0 0,1 0 0 0 0,-3-2 0 0 0,-1-1 0 0 0,-3-1 0 0 0,-1-2 0 0 0,-1 0 0 0 0,-1-1 0 0 0,0 1 0 0 0,-3-1 0 0 0,-4 0 0 0 0,0 0 0 0 0,-2 3 0 0 0,-2 4 0 0 0,-2 0 0 0 0,-1 2 0 0 0,-1 2 0 0 0,0 2 0 0 0,1-1 0 0 0,2 0 0 0 0,-1 1 0 0 0,0 0 0 0 0,2 2 0 0 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10807 3537 16383 0 0,'0'-2'0'0'0,"0"-4"0"0"0,0-4 0 0 0,2-2 0 0 0,4 0 0 0 0,4 3 0 0 0,2 3 0 0 0,2 2 0 0 0,2 2 0 0 0,-3 3 0 0 0,-3 6 0 0 0,-3 5 0 0 0,-3 7 0 0 0,0 3 0 0 0,0 2 0 0 0,-1 0 0 0 0,-1 2 0 0 0,0-2 0 0 0,-2-1 0 0 0,0-3 0 0 0,0-2 0 0 0,0-1 0 0 0,0-1 0 0 0,0-1 0 0 0,0 1 0 0 0,-3-4 0 0 0,-3-3 0 0 0,-4-3 0 0 0,-2 0 0 0 0,-2 1 0 0 0,4 0 0 0 0,6-1 0 0 0,7-2 0 0 0,5-2 0 0 0,4-1 0 0 0,3-3 0 0 0,1-1 0 0 0,1-1 0 0 0,0 1 0 0 0,0 1 0 0 0,-1 0 0 0 0,0 2 0 0 0,0-1 0 0 0,0 1 0 0 0,-1 0 0 0 0,1 0 0 0 0,-3 3 0 0 0,-4 1 0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4353 4296 16383 0 0,'1'0'0'0'0,"3"0"0"0"0,0 0 0 0 0,3 0 0 0 0,0 0 0 0 0,0 0 0 0 0,2 0 0 0 0,-1 0 0 0 0,0 0 0 0 0,0 0 0 0 0,0 0 0 0 0,0 0 0 0 0,0 0 0 0 0,-1 1 0 0 0,-1 1 0 0 0,0-1 0 0 0,0 1 0 0 0,1-1 0 0 0,1-1 0 0 0,-1 1 0 0 0,1-1 0 0 0,0 0 0 0 0,0 0 0 0 0,0 0 0 0 0,0 1 0 0 0,-1 1 0 0 0,1-1 0 0 0,0 1 0 0 0,0-1 0 0 0,0-1 0 0 0,1 1 0 0 0,1-1 0 0 0,-1 0 0 0 0,1 0 0 0 0,-2 0 0 0 0,1 0 0 0 0,-1-1 0 0 0,0 1 0 0 0,0 0 0 0 0,0 0 0 0 0,0 0 0 0 0,1 0 0 0 0,0 0 0 0 0,2 0 0 0 0,0 0 0 0 0,1 0 0 0 0,0 0 0 0 0,0 0 0 0 0,0 0 0 0 0,-2 0 0 0 0,0 0 0 0 0,-1 0 0 0 0,0 2 0 0 0,-1 0 0 0 0,0-1 0 0 0,0 1 0 0 0,-1-1 0 0 0,1-1 0 0 0,-2 2 0 0 0,0 0 0 0 0,0-1 0 0 0,1 1 0 0 0,-2 0 0 0 0,0 0 0 0 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11177 3559 16383 0 0,'-3'0'0'0'0,"0"3"0"0"0,-3 3 0 0 0,-3 6 0 0 0,-2 7 0 0 0,0 2 0 0 0,2 3 0 0 0,3 0 0 0 0,2-2 0 0 0,2-1 0 0 0,2-2 0 0 0,0-1 0 0 0,3-5 0 0 0,3-3 0 0 0,7-4 0 0 0,3-3 0 0 0,2-2 0 0 0,0-1 0 0 0,0-1 0 0 0,0-2 0 0 0,-2-4 0 0 0,1-4 0 0 0,-1-1 0 0 0,-3-3 0 0 0,-1 3 0 0 0,-3-1 0 0 0,-2 0 0 0 0,-3 0 0 0 0,-2-2 0 0 0,-1 1 0 0 0,-1-1 0 0 0,-1-1 0 0 0,1 1 0 0 0,-4 1 0 0 0,-2 2 0 0 0,-4 3 0 0 0,-2 2 0 0 0,-3 3 0 0 0,0 1 0 0 0,-1 3 0 0 0,0 0 0 0 0,2 0 0 0 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11591 3601 16383 0 0,'0'0'0'0'0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12069 3565 16383 0 0,'-3'0'0'0'0,"0"-2"0"0"0,-1-5 0 0 0,4-2 0 0 0,4-1 0 0 0,2 0 0 0 0,5 0 0 0 0,3 3 0 0 0,4 2 0 0 0,3 3 0 0 0,-1 3 0 0 0,-3 5 0 0 0,-4 3 0 0 0,-5 4 0 0 0,-4 2 0 0 0,-2 3 0 0 0,-2 7 0 0 0,0 5 0 0 0,-1-1 0 0 0,0 0 0 0 0,0-1 0 0 0,1-4 0 0 0,-3-6 0 0 0,-4-5 0 0 0,-2-6 0 0 0,-6-3 0 0 0,-3 0 0 0 0,2 1 0 0 0,1 1 0 0 0,3 2 0 0 0,1 1 0 0 0,-1 3 0 0 0,0 2 0 0 0,1 0 0 0 0,6 2 0 0 0,6-3 0 0 0,5-3 0 0 0,8-4 0 0 0,3-5 0 0 0,2-5 0 0 0,0-5 0 0 0,0-4 0 0 0,-1-2 0 0 0,-4-1 0 0 0,-1 3 0 0 0,0 2 0 0 0,0 4 0 0 0,0 3 0 0 0,2 2 0 0 0,-1 2 0 0 0,1 0 0 0 0,1 0 0 0 0,0 1 0 0 0,2 0 0 0 0,1-1 0 0 0,3 1 0 0 0,0-1 0 0 0,-2 0 0 0 0,0 0 0 0 0,1 0 0 0 0,-1 0 0 0 0,-3 0 0 0 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11759 4259 16383 0 0,'2'0'0'0'0,"4"0"0"0"0,4 0 0 0 0,2 0 0 0 0,2 0 0 0 0,2 0 0 0 0,0 0 0 0 0,3 0 0 0 0,0 0 0 0 0,1 0 0 0 0,1 0 0 0 0,3 0 0 0 0,8 0 0 0 0,3 3 0 0 0,2 0 0 0 0,-1 6 0 0 0,-3 0 0 0 0,-5 0 0 0 0,-5-2 0 0 0,-3-3 0 0 0,-3-1 0 0 0,-1-2 0 0 0,-1-1 0 0 0,0 0 0 0 0,-1 0 0 0 0,1 0 0 0 0,3 2 0 0 0,1 1 0 0 0,-1 0 0 0 0,0 0 0 0 0,0-1 0 0 0,-1-1 0 0 0,-1 0 0 0 0,0-1 0 0 0,-1 0 0 0 0,1 0 0 0 0,-1 0 0 0 0,1-1 0 0 0,-1 1 0 0 0,3 0 0 0 0,4 0 0 0 0,0 0 0 0 0,0 0 0 0 0,-2 0 0 0 0,-1 0 0 0 0,-2 0 0 0 0,0 0 0 0 0,-1 0 0 0 0,-1 0 0 0 0,0 0 0 0 0,1 0 0 0 0,-1 0 0 0 0,0 0 0 0 0,1 0 0 0 0,2 0 0 0 0,3 0 0 0 0,-1 0 0 0 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6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10051 4945 16383 0 0,'0'4'0'0'0,"0"5"0"0"0,0 6 0 0 0,0 7 0 0 0,0 5 0 0 0,0 1 0 0 0,0 0 0 0 0,0 0 0 0 0,0-2 0 0 0,0-1 0 0 0,0 0 0 0 0,0-1 0 0 0,0-1 0 0 0,0 1 0 0 0,0-1 0 0 0,0-4 0 0 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6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13584 4357 16383 0 0,'0'4'0'0'0,"0"5"0"0"0,-4 6 0 0 0,-1 3 0 0 0,0 3 0 0 0,0 3 0 0 0,3 0 0 0 0,0 0 0 0 0,-3-3 0 0 0,-1-2 0 0 0,1 0 0 0 0,1 1 0 0 0,1 1 0 0 0,2 0 0 0 0,0 2 0 0 0,1 0 0 0 0,0 1 0 0 0,0-1 0 0 0,0 1 0 0 0,1 0 0 0 0,-1-5 0 0 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6.6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11353 5435 16383 0 0,'2'0'0'0'0,"2"2"0"0"0,-1 5 0 0 0,0 2 0 0 0,-1 3 0 0 0,-1 3 0 0 0,0 0 0 0 0,2-2 0 0 0,0 0 0 0 0,0 0 0 0 0,0 0 0 0 0,-1 1 0 0 0,-1 1 0 0 0,-1 0 0 0 0,3-2 0 0 0,1-1 0 0 0,-1 0 0 0 0,-1 1 0 0 0,0 1 0 0 0,-1 0 0 0 0,0 1 0 0 0,-1 1 0 0 0,3-1 0 0 0,0 1 0 0 0,0 0 0 0 0,0-1 0 0 0,-1 1 0 0 0,1-3 0 0 0,1-1 0 0 0,0-2 0 0 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6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5423 4329 16383 0 0,'-3'3'0'0'0,"-1"5"0"0"0,-2 8 0 0 0,0 6 0 0 0,-2 2 0 0 0,-2-4 0 0 0,1-2 0 0 0,1-1 0 0 0,6-4 0 0 0,10-4 0 0 0,9-4 0 0 0,11-2 0 0 0,4-2 0 0 0,3-1 0 0 0,-2-1 0 0 0,-6 6 0 0 0,-9 4 0 0 0,-6 3 0 0 0,-6 5 0 0 0,-4 5 0 0 0,-2 4 0 0 0,-1 3 0 0 0,-3-1 0 0 0,-1-3 0 0 0,-2-5 0 0 0,-1-3 0 0 0,0-6 0 0 0,0 0 0 0 0,0-4 0 0 0,-3-2 0 0 0,-3-2 0 0 0,-3-4 0 0 0,-1-2 0 0 0,0-4 0 0 0,3-2 0 0 0,1-3 0 0 0,4-2 0 0 0,2 2 0 0 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6.6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5403 4373 16383 0 0,'0'-3'0'0'0,"3"-1"0"0"0,3 1 0 0 0,3 0 0 0 0,6 1 0 0 0,6 1 0 0 0,3 1 0 0 0,5-1 0 0 0,1 1 0 0 0,-1 0 0 0 0,-6 1 0 0 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6.6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6020 4399 16383 0 0,'0'5'0'0'0,"0"5"0"0"0,0 5 0 0 0,0 6 0 0 0,0 2 0 0 0,0 0 0 0 0,0 1 0 0 0,0 2 0 0 0,0 1 0 0 0,-2 2 0 0 0,-2-1 0 0 0,1-3 0 0 0,0-3 0 0 0,1-6 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4787 5794 16383 0 0,'3'0'0'0'0,"2"0"0"0"0,2 0 0 0 0,5 0 0 0 0,5 0 0 0 0,1 0 0 0 0,-1 0 0 0 0,-2 0 0 0 0,0 0 0 0 0,-3 0 0 0 0,0 0 0 0 0,-3 0 0 0 0,0 0 0 0 0,-1 0 0 0 0,0 0 0 0 0,0 0 0 0 0,-1 0 0 0 0,1 0 0 0 0,-1 0 0 0 0,1 0 0 0 0,0 0 0 0 0,0 0 0 0 0,0 0 0 0 0,0 0 0 0 0,-1 0 0 0 0,3 0 0 0 0,-1 0 0 0 0,1 0 0 0 0,-1 0 0 0 0,0 0 0 0 0,-1 0 0 0 0,1 0 0 0 0,-1 0 0 0 0,-1 0 0 0 0,1 0 0 0 0,0 0 0 0 0,0 0 0 0 0,0 0 0 0 0,-1 0 0 0 0,1 0 0 0 0,0 0 0 0 0,0 0 0 0 0,0 0 0 0 0,0 0 0 0 0,0 0 0 0 0,0 0 0 0 0,-1 0 0 0 0,1 0 0 0 0,0 0 0 0 0,0 0 0 0 0,0 0 0 0 0,0 0 0 0 0,0 0 0 0 0,-1 0 0 0 0,1 0 0 0 0,0 0 0 0 0,0 0 0 0 0,0 0 0 0 0,0 0 0 0 0,0 0 0 0 0,0 0 0 0 0,-2 0 0 0 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6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5893 4511 16383 0 0,'0'3'0'0'0,"5"0"0"0"0,5 0 0 0 0,5 0 0 0 0,4-1 0 0 0,3-1 0 0 0,3 0 0 0 0,1-1 0 0 0,-2 0 0 0 0,-3 0 0 0 0,-2 0 0 0 0,-1 0 0 0 0,-1 0 0 0 0,-2 0 0 0 0,1-1 0 0 0,-4 1 0 0 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4143 3674 16383 0 0,'3'0'0'0'0,"3"0"0"0"0,3 0 0 0 0,4 0 0 0 0,1 0 0 0 0,4 0 0 0 0,1 0 0 0 0,4 3 0 0 0,2 0 0 0 0,0 1 0 0 0,-2 1 0 0 0,-2 0 0 0 0,-2 0 0 0 0,-2 1 0 0 0,0 0 0 0 0,-2-2 0 0 0,1-1 0 0 0,-1-1 0 0 0,0-1 0 0 0,0 0 0 0 0,1-1 0 0 0,-1 0 0 0 0,0-1 0 0 0,1 1 0 0 0,0 0 0 0 0,-1 0 0 0 0,1 0 0 0 0,-1 0 0 0 0,1 0 0 0 0,-1 0 0 0 0,1 0 0 0 0,2 0 0 0 0,4 0 0 0 0,0 0 0 0 0,0 0 0 0 0,-2 0 0 0 0,2 0 0 0 0,-2 0 0 0 0,0 0 0 0 0,1 0 0 0 0,0 0 0 0 0,2 0 0 0 0,-1 0 0 0 0,1 0 0 0 0,0 0 0 0 0,-2 0 0 0 0,-1 0 0 0 0,-2 0 0 0 0,-1 0 0 0 0,-1 0 0 0 0,-1 0 0 0 0,0 0 0 0 0,1 0 0 0 0,-1 0 0 0 0,0 0 0 0 0,1 0 0 0 0,-1 0 0 0 0,1 0 0 0 0,-1 0 0 0 0,-2-3 0 0 0,-1 0 0 0 0,0-1 0 0 0,1 1 0 0 0,-2-1 0 0 0,0-1 0 0 0,1 1 0 0 0,0-1 0 0 0,2-1 0 0 0,0 2 0 0 0,1 1 0 0 0,-2-2 0 0 0,-1 0 0 0 0,1-1 0 0 0,0 0 0 0 0,1 0 0 0 0,0 3 0 0 0,-1 0 0 0 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4577 3015 16383 0 0,'0'-3'0'0'0,"3"-1"0"0"0,3 1 0 0 0,3 0 0 0 0,4 1 0 0 0,1 1 0 0 0,1 1 0 0 0,1-1 0 0 0,0 1 0 0 0,1 0 0 0 0,-1 1 0 0 0,-3 1 0 0 0,-3 5 0 0 0,-4 2 0 0 0,-3 4 0 0 0,-1 1 0 0 0,-5 4 0 0 0,-6 1 0 0 0,-5-2 0 0 0,-2-1 0 0 0,-1-2 0 0 0,2 1 0 0 0,3-1 0 0 0,7-2 0 0 0,10-3 0 0 0,6-3 0 0 0,4-3 0 0 0,2-2 0 0 0,1 0 0 0 0,0-2 0 0 0,0 1 0 0 0,-1-1 0 0 0,-1 1 0 0 0,0-1 0 0 0,0 1 0 0 0,-1 0 0 0 0,1 0 0 0 0,-1 0 0 0 0,1 0 0 0 0,-1 0 0 0 0,-2 0 0 0 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8455 3649 16383 0 0,'2'0'0'0'0,"7"0"0"0"0,7 0 0 0 0,3 0 0 0 0,1 0 0 0 0,3 0 0 0 0,2 0 0 0 0,5 0 0 0 0,1 0 0 0 0,-1 0 0 0 0,3 0 0 0 0,-1 0 0 0 0,-1 0 0 0 0,-4 0 0 0 0,-2 0 0 0 0,-5 0 0 0 0,-1 0 0 0 0,-3 0 0 0 0,0 0 0 0 0,-4-2 0 0 0,0-2 0 0 0,2 1 0 0 0,2 0 0 0 0,3 1 0 0 0,1 1 0 0 0,0 0 0 0 0,0 1 0 0 0,-2 0 0 0 0,-4-3 0 0 0,-1 0 0 0 0,0 0 0 0 0,2 0 0 0 0,2-1 0 0 0,1-1 0 0 0,-1 1 0 0 0,0 1 0 0 0,0 1 0 0 0,-1 1 0 0 0,3 1 0 0 0,0 0 0 0 0,0 0 0 0 0,-1 0 0 0 0,-1 0 0 0 0,0 0 0 0 0,-1 0 0 0 0,0 1 0 0 0,0-1 0 0 0,-1 0 0 0 0,3 0 0 0 0,4 0 0 0 0,0 0 0 0 0,-1 0 0 0 0,0 0 0 0 0,0 0 0 0 0,0 0 0 0 0,-1 0 0 0 0,-2 0 0 0 0,0 0 0 0 0,-2 0 0 0 0,0 0 0 0 0,0 0 0 0 0,-4-3 0 0 0,0-1 0 0 0,0 1 0 0 0,1 0 0 0 0,0 1 0 0 0,1 1 0 0 0,1 1 0 0 0,1-1 0 0 0,-1 1 0 0 0,-2 0 0 0 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8931 3016 16383 0 0,'2'0'0'0'0,"5"-3"0"0"0,2 0 0 0 0,3-3 0 0 0,2-1 0 0 0,2 2 0 0 0,0 1 0 0 0,0 4 0 0 0,0 5 0 0 0,-2 4 0 0 0,-2 0 0 0 0,-2 2 0 0 0,-3 1 0 0 0,-3 2 0 0 0,-2 0 0 0 0,-4 2 0 0 0,-4-3 0 0 0,-4-1 0 0 0,-3 0 0 0 0,1 1 0 0 0,0 1 0 0 0,-1-2 0 0 0,-1 0 0 0 0,5-3 0 0 0,7-2 0 0 0,5-3 0 0 0,9-2 0 0 0,7-1 0 0 0,3-1 0 0 0,2-3 0 0 0,1-1 0 0 0,-1 0 0 0 0,-3 1 0 0 0,-2 1 0 0 0,-1 1 0 0 0,-2-3 0 0 0,0 0 0 0 0,-1 1 0 0 0,-2 1 0 0 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5757 4946 16383 0 0,'0'-2'0'0'0,"3"-2"0"0"0,3 1 0 0 0,3 0 0 0 0,4 1 0 0 0,1 1 0 0 0,1 0 0 0 0,1 4 0 0 0,0 0 0 0 0,-2 3 0 0 0,-2 4 0 0 0,-2 1 0 0 0,0 0 0 0 0,-2 0 0 0 0,-3 2 0 0 0,-1 0 0 0 0,-2 1 0 0 0,-4 1 0 0 0,-2 0 0 0 0,-2-2 0 0 0,-3-3 0 0 0,-3-4 0 0 0,1 0 0 0 0,-1 2 0 0 0,0-1 0 0 0,-2-1 0 0 0,0 1 0 0 0,-1-1 0 0 0,0-2 0 0 0,-1 2 0 0 0,1-1 0 0 0,2 2 0 0 0,0 0 0 0 0,4 1 0 0 0,5-1 0 0 0,6-1 0 0 0,5-3 0 0 0,7 0 0 0 0,4-2 0 0 0,1-3 0 0 0,3-2 0 0 0,0 1 0 0 0,-1-3 0 0 0,-1 0 0 0 0,-4-1 0 0 0,-3 0 0 0 0,0 1 0 0 0,0 2 0 0 0,1 2 0 0 0,0 0 0 0 0,0-1 0 0 0,-1 0 0 0 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12039 4960 16383 0 0,'2'0'0'0'0,"4"0"0"0"0,1-2 0 0 0,2-2 0 0 0,2 1 0 0 0,1 0 0 0 0,2 1 0 0 0,2 1 0 0 0,-1 3 0 0 0,-2 4 0 0 0,0 1 0 0 0,-3 2 0 0 0,-3 2 0 0 0,-3 1 0 0 0,-2 3 0 0 0,-3-3 0 0 0,-6 0 0 0 0,0 1 0 0 0,-2-3 0 0 0,-3 1 0 0 0,-1-2 0 0 0,-1-3 0 0 0,-1 0 0 0 0,2 3 0 0 0,3 1 0 0 0,6 0 0 0 0,7-2 0 0 0,4-3 0 0 0,5-2 0 0 0,3-1 0 0 0,1-1 0 0 0,0-1 0 0 0,1-1 0 0 0,0 1 0 0 0,-1-1 0 0 0,-2 4 0 0 0,-2 0 0 0 0,0 0 0 0 0,1 0 0 0 0,1-1 0 0 0,0-1 0 0 0,1 0 0 0 0,-2-1 0 0 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18282 4946 16383 0 0,'0'-2'0'0'0,"3"-2"0"0"0,3 1 0 0 0,4 0 0 0 0,2 1 0 0 0,2 1 0 0 0,1 1 0 0 0,1-1 0 0 0,3 4 0 0 0,1 1 0 0 0,-3 2 0 0 0,-5 3 0 0 0,-4 2 0 0 0,-3 3 0 0 0,-5-2 0 0 0,-6 0 0 0 0,-4 1 0 0 0,-3 0 0 0 0,-2-1 0 0 0,-1-1 0 0 0,-1 1 0 0 0,1-2 0 0 0,2 0 0 0 0,4 1 0 0 0,6-1 0 0 0,7-3 0 0 0,2 1 0 0 0,3-2 0 0 0,4-1 0 0 0,1-2 0 0 0,2-1 0 0 0,0-1 0 0 0,1-1 0 0 0,1 0 0 0 0,-1-1 0 0 0,-3-2 0 0 0,-1-1 0 0 0,1 1 0 0 0,0 0 0 0 0,1 1 0 0 0,0 1 0 0 0,1 0 0 0 0,0 1 0 0 0,-2-3 0 0 0,-4 0 0 0 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2563 1182 16383 0 0,'3'-3'0'0'0,"3"0"0"0"0,4-3 0 0 0,2 0 0 0 0,2 0 0 0 0,1 3 0 0 0,1 0 0 0 0,1 7 0 0 0,-4 5 0 0 0,0 1 0 0 0,-3 2 0 0 0,-3 0 0 0 0,-3 3 0 0 0,-2 0 0 0 0,-1 0 0 0 0,-1 1 0 0 0,-3-3 0 0 0,-4-3 0 0 0,0-1 0 0 0,-5 0 0 0 0,-5 2 0 0 0,-3-1 0 0 0,0 0 0 0 0,0 2 0 0 0,1-2 0 0 0,2-3 0 0 0,2 1 0 0 0,8-2 0 0 0,10-1 0 0 0,6-2 0 0 0,8-1 0 0 0,6-1 0 0 0,2-1 0 0 0,-1 0 0 0 0,-2-1 0 0 0,-1 1 0 0 0,-3 0 0 0 0,-1 0 0 0 0,-1 0 0 0 0,0-3 0 0 0,-1-1 0 0 0,0 1 0 0 0,0-2 0 0 0,1-1 0 0 0,-1 2 0 0 0,-2-2 0 0 0,-4 0 0 0 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4299 3782 16383 0 0,'0'-3'0'0'0,"0"-3"0"0"0,0-4 0 0 0,0-2 0 0 0,0-2 0 0 0,3 1 0 0 0,3 1 0 0 0,3-1 0 0 0,4 2 0 0 0,1 0 0 0 0,1 2 0 0 0,1 3 0 0 0,0 2 0 0 0,0 2 0 0 0,-2 4 0 0 0,-4 4 0 0 0,-4 4 0 0 0,-2 2 0 0 0,-3 3 0 0 0,-1 1 0 0 0,0 0 0 0 0,-4-2 0 0 0,-2-2 0 0 0,-5 1 0 0 0,-1 1 0 0 0,0-1 0 0 0,0-1 0 0 0,-1 0 0 0 0,0 0 0 0 0,-1-2 0 0 0,-1-3 0 0 0,-1 1 0 0 0,3 1 0 0 0,4 2 0 0 0,3 1 0 0 0,2 2 0 0 0,3 1 0 0 0,0 1 0 0 0,2-1 0 0 0,-1 1 0 0 0,4-3 0 0 0,0 0 0 0 0,2-3 0 0 0,3-4 0 0 0,3-1 0 0 0,1-3 0 0 0,0-4 0 0 0,-1-2 0 0 0,0 1 0 0 0,2-1 0 0 0,0-1 0 0 0,3 0 0 0 0,-1-2 0 0 0,0 0 0 0 0,-4 2 0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4913 4339 16383 0 0,'0'-1'0'0'0,"1"-1"0"0"0,2 0 0 0 0,2 1 0 0 0,1 0 0 0 0,3 0 0 0 0,1 1 0 0 0,-1 0 0 0 0,2 0 0 0 0,0 0 0 0 0,0-1 0 0 0,-2-1 0 0 0,0 0 0 0 0,0 1 0 0 0,-1 0 0 0 0,0 1 0 0 0,0-1 0 0 0,0 1 0 0 0,-1 0 0 0 0,1 0 0 0 0,0 0 0 0 0,0 0 0 0 0,0 0 0 0 0,-1 0 0 0 0,1 0 0 0 0,0 0 0 0 0,0 0 0 0 0,0 0 0 0 0,0 2 0 0 0,1 0 0 0 0,1-1 0 0 0,-1 1 0 0 0,0-1 0 0 0,0-1 0 0 0,0 2 0 0 0,-1 0 0 0 0,0-1 0 0 0,0 1 0 0 0,0-1 0 0 0,-1-1 0 0 0,1 0 0 0 0,0 0 0 0 0,0 0 0 0 0,0 0 0 0 0,1 0 0 0 0,2 0 0 0 0,0 0 0 0 0,0 0 0 0 0,1 0 0 0 0,0 1 0 0 0,1 1 0 0 0,-2 0 0 0 0,-1-1 0 0 0,0 0 0 0 0,-2 0 0 0 0,1 1 0 0 0,-2-1 0 0 0,1 1 0 0 0,0-1 0 0 0,-1 0 0 0 0,1 0 0 0 0,0-1 0 0 0,0 0 0 0 0,0 0 0 0 0,-1 0 0 0 0,1 0 0 0 0,0 0 0 0 0,-1 1 0 0 0,-1 1 0 0 0,0 0 0 0 0,0-1 0 0 0,1 0 0 0 0,1 0 0 0 0,-1-1 0 0 0,1 0 0 0 0,0 0 0 0 0,0 0 0 0 0,0 0 0 0 0,0 0 0 0 0,0 0 0 0 0,-1 0 0 0 0,1 0 0 0 0,0 0 0 0 0,0 0 0 0 0,0 0 0 0 0,0 0 0 0 0,0 0 0 0 0,0 0 0 0 0,-1 0 0 0 0,1 0 0 0 0,-1 0 0 0 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9295 4061 16383 0 0,'0'-2'0'0'0,"5"-4"0"0"0,7-7 0 0 0,5-5 0 0 0,4-6 0 0 0,1 2 0 0 0,0 4 0 0 0,-2 6 0 0 0,-1 4 0 0 0,-4 9 0 0 0,-4 7 0 0 0,-5 5 0 0 0,-2 6 0 0 0,-3 1 0 0 0,-1 1 0 0 0,-1-1 0 0 0,-2-4 0 0 0,-2-1 0 0 0,-4-2 0 0 0,-4 1 0 0 0,-5-3 0 0 0,1-1 0 0 0,1-1 0 0 0,-3 0 0 0 0,-1-2 0 0 0,4 2 0 0 0,4 0 0 0 0,7 3 0 0 0,7-2 0 0 0,8-2 0 0 0,5-2 0 0 0,3-3 0 0 0,1-1 0 0 0,0-1 0 0 0,-1-1 0 0 0,-1 2 0 0 0,0 1 0 0 0,-1 0 0 0 0,0-1 0 0 0,0 0 0 0 0,-1-4 0 0 0,-2-1 0 0 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15356 2047 16383 0 0,'3'0'0'0'0,"3"0"0"0"0,4 0 0 0 0,2 0 0 0 0,2 0 0 0 0,1 0 0 0 0,1 0 0 0 0,1 0 0 0 0,-1 3 0 0 0,0 0 0 0 0,-3 3 0 0 0,-3 3 0 0 0,-6 3 0 0 0,-7 1 0 0 0,-5 2 0 0 0,-4 0 0 0 0,0 1 0 0 0,-1-2 0 0 0,0-2 0 0 0,1 1 0 0 0,1-2 0 0 0,-1-4 0 0 0,2 1 0 0 0,0-2 0 0 0,1 1 0 0 0,3 2 0 0 0,0 0 0 0 0,0 0 0 0 0,4-1 0 0 0,5-1 0 0 0,5-3 0 0 0,6-2 0 0 0,4-1 0 0 0,1 0 0 0 0,2-1 0 0 0,1-1 0 0 0,-1 1 0 0 0,-1-1 0 0 0,-2 1 0 0 0,-1 0 0 0 0,0-3 0 0 0,-2 0 0 0 0,1-1 0 0 0,-3-1 0 0 0,-4 0 0 0 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15412 2917 16383 0 0,'3'0'0'0'0,"1"-3"0"0"0,2-1 0 0 0,2 1 0 0 0,4 0 0 0 0,1 1 0 0 0,2 1 0 0 0,1 1 0 0 0,0-1 0 0 0,-3 4 0 0 0,-3 3 0 0 0,-3 4 0 0 0,-4 2 0 0 0,-1 3 0 0 0,-2 0 0 0 0,0 1 0 0 0,-4-2 0 0 0,-2-4 0 0 0,-5-4 0 0 0,1 1 0 0 0,-1-2 0 0 0,2 1 0 0 0,-1 3 0 0 0,2 2 0 0 0,-1 1 0 0 0,-1 0 0 0 0,1 0 0 0 0,-1-3 0 0 0,2 1 0 0 0,1 1 0 0 0,6-2 0 0 0,5-2 0 0 0,4-2 0 0 0,7-2 0 0 0,3-2 0 0 0,1 0 0 0 0,0-2 0 0 0,-1 1 0 0 0,0 0 0 0 0,-1-1 0 0 0,-1 1 0 0 0,0 0 0 0 0,0-1 0 0 0,-3-1 0 0 0,-2-2 0 0 0,-1 1 0 0 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0,'0'2'0'0'0,"0"4"0"0"0,0 5 0 0 0,0 6 0 0 0,-2 3 0 0 0,-2 7 0 0 0,-3 1 0 0 0,0-1 0 0 0,0-4 0 0 0,1-4 0 0 0,-1-6 0 0 0,1-5 0 0 0,4-8 0 0 0,5-4 0 0 0,4-5 0 0 0,5-1 0 0 0,2 0 0 0 0,1 2 0 0 0,-1 3 0 0 0,-1 2 0 0 0,0 3 0 0 0,0 5 0 0 0,1 6 0 0 0,-1 1 0 0 0,0 0 0 0 0,-3 0 0 0 0,-3-1 0 0 0,0-1 0 0 0,-3-1 0 0 0,0-1 0 0 0,-2 1 0 0 0,-1 1 0 0 0,-5-2 0 0 0,-5-2 0 0 0,-4 0 0 0 0,-2-1 0 0 0,-1-2 0 0 0,1-1 0 0 0,1-1 0 0 0,1 0 0 0 0,1-1 0 0 0,1-1 0 0 0,0 1 0 0 0,0 0 0 0 0,1 0 0 0 0,1 0 0 0 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0,'2'0'0'0'0,"2"0"0"0"0,5 0 0 0 0,5 0 0 0 0,3 0 0 0 0,4 0 0 0 0,2 0 0 0 0,1 0 0 0 0,-1 0 0 0 0,-1 0 0 0 0,-3 0 0 0 0,-4 0 0 0 0,-1 0 0 0 0,-2 0 0 0 0,-1 0 0 0 0,0 0 0 0 0,-3 0 0 0 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5053 4245 16383 0 0,'2'0'0'0'0,"2"2"0"0"0,1 2 0 0 0,-1 4 0 0 0,-1 5 0 0 0,-1 4 0 0 0,0 0 0 0 0,-2 1 0 0 0,1 4 0 0 0,-2 1 0 0 0,-1 0 0 0 0,0-1 0 0 0,-1-2 0 0 0,1 1 0 0 0,1-3 0 0 0,0-1 0 0 0,1-3 0 0 0,-1-1 0 0 0,1-2 0 0 0,0 0 0 0 0,1-2 0 0 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4436 16383 0 0,'0'-1'0'0'0,"2"-2"0"0"0,6 1 0 0 0,5 0 0 0 0,6 1 0 0 0,6 0 0 0 0,5 0 0 0 0,4 1 0 0 0,-1 0 0 0 0,-2 0 0 0 0,-5 0 0 0 0,-3 0 0 0 0,-3 1 0 0 0,-3-1 0 0 0,-4 0 0 0 0,-1 0 0 0 0,-3-2 0 0 0,-3-1 0 0 0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11386 4203 16383 0 0,'-2'0'0'0'0,"0"2"0"0"0,-2 4 0 0 0,-2 5 0 0 0,-2 4 0 0 0,-2 1 0 0 0,0 2 0 0 0,1 0 0 0 0,4-6 0 0 0,7-4 0 0 0,4-5 0 0 0,5-4 0 0 0,5-1 0 0 0,1-1 0 0 0,1 1 0 0 0,0 0 0 0 0,-3 3 0 0 0,-3 4 0 0 0,-3 6 0 0 0,-3 4 0 0 0,-3 1 0 0 0,-2 2 0 0 0,0 0 0 0 0,-2-2 0 0 0,1 1 0 0 0,-1-2 0 0 0,-1-2 0 0 0,-3-4 0 0 0,-2-4 0 0 0,-1-2 0 0 0,-2-2 0 0 0,-3 1 0 0 0,0 0 0 0 0,-1 0 0 0 0,1-1 0 0 0,0-2 0 0 0,2-3 0 0 0,-1-2 0 0 0,3-3 0 0 0,1 1 0 0 0,1 0 0 0 0,2-1 0 0 0,3 1 0 0 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11451 4144 16383 0 0,'0'-2'0'0'0,"1"0"0"0"0,4-1 0 0 0,3 2 0 0 0,5-1 0 0 0,3 3 0 0 0,4 1 0 0 0,0 0 0 0 0,2 0 0 0 0,1 0 0 0 0,-3-1 0 0 0,-2-1 0 0 0,-2 0 0 0 0,-4 0 0 0 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11917 4217 16383 0 0,'0'2'0'0'0,"0"6"0"0"0,0 5 0 0 0,0 6 0 0 0,-2 8 0 0 0,0 2 0 0 0,-2 2 0 0 0,-1-1 0 0 0,2-2 0 0 0,-2-1 0 0 0,1-3 0 0 0,1-2 0 0 0,0-4 0 0 0,2-5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5:38.5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5070 5639 16383 0 0,'3'0'0'0'0,"2"0"0"0"0,1 0 0 0 0,2 0 0 0 0,0 0 0 0 0,0 0 0 0 0,1 0 0 0 0,-1 0 0 0 0,0 0 0 0 0,0 0 0 0 0,0 0 0 0 0,0 0 0 0 0,0 0 0 0 0,0 0 0 0 0,1 0 0 0 0,2 0 0 0 0,1 0 0 0 0,-3 2 0 0 0,0-1 0 0 0,-2 1 0 0 0,1-1 0 0 0,-1 0 0 0 0,0 0 0 0 0,1-1 0 0 0,0 1 0 0 0,-1-1 0 0 0,1-1 0 0 0,0 1 0 0 0,0 0 0 0 0,0 0 0 0 0,-2 2 0 0 0,0-1 0 0 0,1 1 0 0 0,-1-1 0 0 0,1 0 0 0 0,0 0 0 0 0,1-1 0 0 0,0 0 0 0 0,-1 0 0 0 0,1 0 0 0 0,0 0 0 0 0,0 0 0 0 0,0 0 0 0 0,0 0 0 0 0,0 0 0 0 0,0 0 0 0 0,0 0 0 0 0,0 0 0 0 0,-1 0 0 0 0,1 0 0 0 0,0 0 0 0 0,0 0 0 0 0,0 0 0 0 0,0 0 0 0 0,0 0 0 0 0,0 0 0 0 0,-1 0 0 0 0,1 0 0 0 0,0 0 0 0 0,-3 0 0 0 0,-3 0 0 0 0,-4 0 0 0 0,-2 0 0 0 0,-1-1 0 0 0,-1-1 0 0 0,-1 0 0 0 0,0 1 0 0 0,-1 0 0 0 0,1 0 0 0 0,-1 1 0 0 0,-2 0 0 0 0,0 0 0 0 0,-1 0 0 0 0,0 0 0 0 0,-1 0 0 0 0,1 0 0 0 0,0 0 0 0 0,1 0 0 0 0,-1 0 0 0 0,1 0 0 0 0,-1 0 0 0 0,0-1 0 0 0,0-1 0 0 0,2 0 0 0 0,0 1 0 0 0,0 0 0 0 0,1 0 0 0 0,0 1 0 0 0,1 0 0 0 0,-1 0 0 0 0,0 0 0 0 0,0 0 0 0 0,1 0 0 0 0,-1 0 0 0 0,0 0 0 0 0,0 0 0 0 0,-1 0 0 0 0,-1 0 0 0 0,1 0 0 0 0,-1 0 0 0 0,2 0 0 0 0,-1 0 0 0 0,1 0 0 0 0,0 0 0 0 0,0 0 0 0 0,0 0 0 0 0,0 0 0 0 0,1 0 0 0 0,-1 0 0 0 0,0 0 0 0 0,0 0 0 0 0,0 0 0 0 0,0 0 0 0 0,1 0 0 0 0,-1 0 0 0 0,0 0 0 0 0,0 0 0 0 0,0 0 0 0 0,0 0 0 0 0,0 0 0 0 0,0 0 0 0 0,1 0 0 0 0,-1 0 0 0 0,0 0 0 0 0,0 0 0 0 0,0 0 0 0 0,2 0 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5070 5639 16383 0 0,'3'0'0'0'0,"2"0"0"0"0,1 0 0 0 0,2 0 0 0 0,0 0 0 0 0,0 0 0 0 0,1 0 0 0 0,-1 0 0 0 0,0 0 0 0 0,0 0 0 0 0,0 0 0 0 0,0 0 0 0 0,0 0 0 0 0,0 0 0 0 0,1 0 0 0 0,2 0 0 0 0,1 0 0 0 0,-3 2 0 0 0,0-1 0 0 0,-2 1 0 0 0,1-1 0 0 0,-1 0 0 0 0,0 0 0 0 0,1-1 0 0 0,0 1 0 0 0,-1-1 0 0 0,1-1 0 0 0,0 1 0 0 0,0 0 0 0 0,0 0 0 0 0,-2 2 0 0 0,0-1 0 0 0,1 1 0 0 0,-1-1 0 0 0,1 0 0 0 0,0 0 0 0 0,1-1 0 0 0,0 0 0 0 0,-1 0 0 0 0,1 0 0 0 0,0 0 0 0 0,0 0 0 0 0,0 0 0 0 0,0 0 0 0 0,0 0 0 0 0,0 0 0 0 0,0 0 0 0 0,0 0 0 0 0,-1 0 0 0 0,1 0 0 0 0,0 0 0 0 0,0 0 0 0 0,0 0 0 0 0,0 0 0 0 0,0 0 0 0 0,0 0 0 0 0,-1 0 0 0 0,1 0 0 0 0,0 0 0 0 0,-3 0 0 0 0,-3 0 0 0 0,-4 0 0 0 0,-2 0 0 0 0,-1-1 0 0 0,-1-1 0 0 0,-1 0 0 0 0,0 1 0 0 0,-1 0 0 0 0,1 0 0 0 0,-1 1 0 0 0,-2 0 0 0 0,0 0 0 0 0,-1 0 0 0 0,0 0 0 0 0,-1 0 0 0 0,1 0 0 0 0,0 0 0 0 0,1 0 0 0 0,-1 0 0 0 0,1 0 0 0 0,-1 0 0 0 0,0-1 0 0 0,0-1 0 0 0,2 0 0 0 0,0 1 0 0 0,0 0 0 0 0,1 0 0 0 0,0 1 0 0 0,1 0 0 0 0,-1 0 0 0 0,0 0 0 0 0,0 0 0 0 0,1 0 0 0 0,-1 0 0 0 0,0 0 0 0 0,0 0 0 0 0,-1 0 0 0 0,-1 0 0 0 0,1 0 0 0 0,-1 0 0 0 0,2 0 0 0 0,-1 0 0 0 0,1 0 0 0 0,0 0 0 0 0,0 0 0 0 0,0 0 0 0 0,0 0 0 0 0,1 0 0 0 0,-1 0 0 0 0,0 0 0 0 0,0 0 0 0 0,0 0 0 0 0,0 0 0 0 0,1 0 0 0 0,-1 0 0 0 0,0 0 0 0 0,0 0 0 0 0,0 0 0 0 0,0 0 0 0 0,0 0 0 0 0,0 0 0 0 0,1 0 0 0 0,-1 0 0 0 0,0 0 0 0 0,0 0 0 0 0,0 0 0 0 0,2 0 0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4773 7226 16383 0 0,'1'0'0'0'0,"2"0"0"0"0,2 0 0 0 0,1 0 0 0 0,2 0 0 0 0,-1 0 0 0 0,1 0 0 0 0,1 0 0 0 0,-1 0 0 0 0,0 0 0 0 0,0 0 0 0 0,0 0 0 0 0,0 0 0 0 0,0 0 0 0 0,0 0 0 0 0,0 0 0 0 0,0 0 0 0 0,-1 0 0 0 0,1 0 0 0 0,-1-1 0 0 0,-1-1 0 0 0,0 0 0 0 0,1 1 0 0 0,-1 0 0 0 0,2 0 0 0 0,-1 1 0 0 0,1-1 0 0 0,0-1 0 0 0,0 0 0 0 0,0 1 0 0 0,0 0 0 0 0,0 1 0 0 0,0-1 0 0 0,-1 1 0 0 0,3 0 0 0 0,-1 0 0 0 0,1-1 0 0 0,-1-1 0 0 0,0 1 0 0 0,-1-2 0 0 0,1 0 0 0 0,-1 1 0 0 0,-1 0 0 0 0,1 1 0 0 0,0 1 0 0 0,0-1 0 0 0,1 1 0 0 0,1 0 0 0 0,-1 0 0 0 0,0 1 0 0 0,0-3 0 0 0,1 1 0 0 0,0-1 0 0 0,1-1 0 0 0,0 1 0 0 0,0-1 0 0 0,-2 2 0 0 0,0-1 0 0 0,0 2 0 0 0,-1 0 0 0 0,0-1 0 0 0,0 2 0 0 0,0-1 0 0 0,-1 0 0 0 0,1 0 0 0 0,0 0 0 0 0,0 0 0 0 0,-1 0 0 0 0,1 0 0 0 0,0 0 0 0 0,0 0 0 0 0,0 0 0 0 0,0 0 0 0 0,0 0 0 0 0,0 0 0 0 0,-1 0 0 0 0,1 0 0 0 0,0 0 0 0 0,0 0 0 0 0,0 0 0 0 0,0 1 0 0 0,0 1 0 0 0,-1 0 0 0 0,1-1 0 0 0,0 0 0 0 0,-1 1 0 0 0,-1 0 0 0 0,0 0 0 0 0,-1 1 0 0 0,0-1 0 0 0,1 1 0 0 0,0-2 0 0 0,1 0 0 0 0,-1 1 0 0 0,0 0 0 0 0,0 0 0 0 0,0-1 0 0 0,1 0 0 0 0,1 0 0 0 0,-1 0 0 0 0,1 1 0 0 0,0 0 0 0 0,-1-1 0 0 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11829 4386 16383 0 0,'0'-2'0'0'0,"0"-2"0"0"0,3-1 0 0 0,6-1 0 0 0,2 0 0 0 0,6 0 0 0 0,0 0 0 0 0,1 2 0 0 0,-2 1 0 0 0,-1 1 0 0 0,-2 2 0 0 0,-1 1 0 0 0,-1 2 0 0 0,0 1 0 0 0,-1 1 0 0 0,-1-1 0 0 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4469 2593 16383 0 0,'0'2'0'0'0,"0"4"0"0"0,0 7 0 0 0,-4 6 0 0 0,-1 2 0 0 0,-1 3 0 0 0,-2 1 0 0 0,-3 4 0 0 0,-4 0 0 0 0,2 0 0 0 0,0-7 0 0 0,3-3 0 0 0,4-8 0 0 0,6-8 0 0 0,6-5 0 0 0,6-5 0 0 0,5-1 0 0 0,0-1 0 0 0,1 1 0 0 0,-4 0 0 0 0,-1 1 0 0 0,1 2 0 0 0,-2 2 0 0 0,0 2 0 0 0,-1 0 0 0 0,0 3 0 0 0,-2 2 0 0 0,-3 3 0 0 0,-2 2 0 0 0,-2 1 0 0 0,-1 3 0 0 0,-2 0 0 0 0,-6 1 0 0 0,-4-1 0 0 0,-5 0 0 0 0,-1-1 0 0 0,-1-1 0 0 0,-2 0 0 0 0,0 0 0 0 0,-1 0 0 0 0,-1-2 0 0 0,2-1 0 0 0,2-2 0 0 0,3-1 0 0 0,4-2 0 0 0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4479 2620 16383 0 0,'0'-2'0'0'0,"2"0"0"0"0,6-1 0 0 0,7 0 0 0 0,9-3 0 0 0,5 0 0 0 0,2 0 0 0 0,-1 0 0 0 0,-4 2 0 0 0,-6-1 0 0 0,-5 0 0 0 0,-4 2 0 0 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5033 2607 16383 0 0,'0'2'0'0'0,"0"6"0"0"0,0 3 0 0 0,0 4 0 0 0,0 9 0 0 0,0 1 0 0 0,0 1 0 0 0,0 3 0 0 0,0 0 0 0 0,0-1 0 0 0,-2-5 0 0 0,0-3 0 0 0,0-1 0 0 0,-2-3 0 0 0,0-1 0 0 0,1-2 0 0 0,1-3 0 0 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2800 16383 0 0,'2'-1'0'0'0,"2"-2"0"0"0,6-1 0 0 0,6-2 0 0 0,4 0 0 0 0,6-3 0 0 0,1 1 0 0 0,-1 1 0 0 0,-1 2 0 0 0,-5 1 0 0 0,-3 3 0 0 0,-3 0 0 0 0,1 1 0 0 0,0 0 0 0 0,0 0 0 0 0,-1 1 0 0 0,0-1 0 0 0,-4 0 0 0 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11954 3069 16383 0 0,'-2'0'0'0'0,"-2"2"0"0"0,-3 4 0 0 0,-3 3 0 0 0,-2 0 0 0 0,-1 2 0 0 0,-2 3 0 0 0,0 3 0 0 0,0 3 0 0 0,0 1 0 0 0,0 1 0 0 0,3-1 0 0 0,1-3 0 0 0,1-3 0 0 0,2-2 0 0 0,3-2 0 0 0,3-4 0 0 0,5-6 0 0 0,5-4 0 0 0,3-2 0 0 0,-1-1 0 0 0,1-5 0 0 0,1 1 0 0 0,1 0 0 0 0,0-1 0 0 0,0 2 0 0 0,-1 3 0 0 0,-1 2 0 0 0,1 1 0 0 0,0 4 0 0 0,3 3 0 0 0,1 5 0 0 0,-1 1 0 0 0,-1 0 0 0 0,-1 0 0 0 0,-1 1 0 0 0,-3 0 0 0 0,-2 0 0 0 0,-3 0 0 0 0,-2 0 0 0 0,-5 0 0 0 0,-3 0 0 0 0,-6 0 0 0 0,-5 1 0 0 0,-3 2 0 0 0,-3 0 0 0 0,-1 2 0 0 0,1-2 0 0 0,1 0 0 0 0,2-4 0 0 0,3 0 0 0 0,4-3 0 0 0,1-3 0 0 0,2-1 0 0 0,2-3 0 0 0,0-2 0 0 0,3-3 0 0 0,-3-1 0 0 0,-1-3 0 0 0,0 1 0 0 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11969 3084 16383 0 0,'0'-2'0'0'0,"1"-2"0"0"0,6-1 0 0 0,2-1 0 0 0,3-2 0 0 0,4 1 0 0 0,1 2 0 0 0,-1 1 0 0 0,-1 2 0 0 0,0 1 0 0 0,0 0 0 0 0,-1 1 0 0 0,1 0 0 0 0,0 1 0 0 0,-2 1 0 0 0,0 1 0 0 0,-1-1 0 0 0,-2 0 0 0 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12493 3153 16383 0 0,'0'2'0'0'0,"0"4"0"0"0,0 3 0 0 0,0 5 0 0 0,0 5 0 0 0,0 4 0 0 0,0 1 0 0 0,0 2 0 0 0,0 0 0 0 0,0 4 0 0 0,-2 1 0 0 0,0-2 0 0 0,-2-4 0 0 0,-1-4 0 0 0,2-4 0 0 0,-2-4 0 0 0,1-6 0 0 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12305 3356 16383 0 0,'1'0'0'0'0,"6"-1"0"0"0,11-5 0 0 0,7-2 0 0 0,4 0 0 0 0,3-1 0 0 0,4-2 0 0 0,-1 3 0 0 0,-5 1 0 0 0,-5 3 0 0 0,-6 1 0 0 0,-3 2 0 0 0,-2 1 0 0 0,2 0 0 0 0,-1 0 0 0 0,-1 1 0 0 0,0-1 0 0 0,3-1 0 0 0,-3-2 0 0 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2:29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8122 3111 16383 0 0,'0'3'0'0'0,"-3"5"0"0"0,-5 4 0 0 0,-1 4 0 0 0,-2-2 0 0 0,8-2 0 0 0,7-4 0 0 0,6-3 0 0 0,6-2 0 0 0,2-2 0 0 0,3-1 0 0 0,0 0 0 0 0,0-1 0 0 0,0 0 0 0 0,0 4 0 0 0,0 5 0 0 0,-5 3 0 0 0,-3 5 0 0 0,-6 2 0 0 0,-2 1 0 0 0,-7-2 0 0 0,-2-1 0 0 0,-8 1 0 0 0,-5-3 0 0 0,-2-1 0 0 0,-3-2 0 0 0,1 0 0 0 0,-1-1 0 0 0,4 0 0 0 0,2-1 0 0 0,-1-2 0 0 0,1-3 0 0 0,-2-1 0 0 0,3-5 0 0 0,1-2 0 0 0,2-4 0 0 0,0 0 0 0 0,3-3 0 0 0,1-2 0 0 0,1 1 0 0 0,0 2 0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1665 3568 16383 0 0,'2'0'0'0'0,"1"0"0"0"0,2 0 0 0 0,1 0 0 0 0,1 0 0 0 0,1 0 0 0 0,0 0 0 0 0,0 0 0 0 0,0 0 0 0 0,0 0 0 0 0,0 0 0 0 0,0 0 0 0 0,0 0 0 0 0,0 0 0 0 0,0 0 0 0 0,0 0 0 0 0,0 0 0 0 0,0 0 0 0 0,-1 0 0 0 0,1 0 0 0 0,0 0 0 0 0,0 0 0 0 0,0 0 0 0 0,0 0 0 0 0,-2 1 0 0 0,0 1 0 0 0,2 0 0 0 0,2-1 0 0 0,3 0 0 0 0,3-1 0 0 0,2 1 0 0 0,1-1 0 0 0,-2 0 0 0 0,-3 0 0 0 0,-1 1 0 0 0,-3 1 0 0 0,-1-1 0 0 0,-1 1 0 0 0,0-1 0 0 0,-1-1 0 0 0,1 1 0 0 0,-1-1 0 0 0,2 0 0 0 0,0 0 0 0 0,1 0 0 0 0,-1 0 0 0 0,0 0 0 0 0,-1-1 0 0 0,1 1 0 0 0,-1 0 0 0 0,0 0 0 0 0,-1 0 0 0 0,1 0 0 0 0,0 0 0 0 0,0 0 0 0 0,0 0 0 0 0,-1 0 0 0 0,1 0 0 0 0,0 0 0 0 0,-1 2 0 0 0,-1 0 0 0 0,0-1 0 0 0,0 1 0 0 0,3-1 0 0 0,0-1 0 0 0,0 1 0 0 0,0-1 0 0 0,0 0 0 0 0,-1 0 0 0 0,1 0 0 0 0,0-1 0 0 0,1 1 0 0 0,-1 0 0 0 0,1 0 0 0 0,-2 0 0 0 0,1 2 0 0 0,-1-1 0 0 0,0 1 0 0 0,0-1 0 0 0,0 0 0 0 0,-1 0 0 0 0,1-1 0 0 0,0 1 0 0 0,0-1 0 0 0,1-1 0 0 0,1 1 0 0 0,-1 0 0 0 0,0 0 0 0 0,0 0 0 0 0,0 0 0 0 0,-1 0 0 0 0,0 0 0 0 0,1 0 0 0 0,1 0 0 0 0,-1 0 0 0 0,0 0 0 0 0,1 0 0 0 0,1 0 0 0 0,-1 0 0 0 0,-1 0 0 0 0,0 0 0 0 0,-1 0 0 0 0,0 0 0 0 0,0 0 0 0 0,0 0 0 0 0,0 0 0 0 0,0 0 0 0 0,-1 0 0 0 0,1 0 0 0 0,0 0 0 0 0,0 0 0 0 0,0 0 0 0 0,0 0 0 0 0,-1 0 0 0 0,1 0 0 0 0,0 0 0 0 0,0 0 0 0 0,0 0 0 0 0,0 0 0 0 0,0 0 0 0 0,-1 0 0 0 0,1 0 0 0 0,0 0 0 0 0,0 0 0 0 0,0 0 0 0 0,0 0 0 0 0,0 0 0 0 0,0 0 0 0 0,-1 0 0 0 0,1 0 0 0 0,0 0 0 0 0,0 0 0 0 0,0 0 0 0 0,0 0 0 0 0,0 0 0 0 0,0 0 0 0 0,-1 0 0 0 0,1 0 0 0 0,0 0 0 0 0,0 0 0 0 0,0 0 0 0 0,0 0 0 0 0,0 0 0 0 0,-1 0 0 0 0,1 0 0 0 0,0 0 0 0 0,0 0 0 0 0,0 0 0 0 0,0 0 0 0 0,0 0 0 0 0,0 0 0 0 0,1 0 0 0 0,0 0 0 0 0,2 0 0 0 0,0 0 0 0 0,0 0 0 0 0,-1 0 0 0 0,-1 0 0 0 0,-1 0 0 0 0,1 0 0 0 0,-1 0 0 0 0,-1 0 0 0 0,1 0 0 0 0,0 0 0 0 0,0 0 0 0 0,-1 0 0 0 0,1 0 0 0 0,0 0 0 0 0,0 0 0 0 0,0 0 0 0 0,0 0 0 0 0,0 0 0 0 0,-1 0 0 0 0,1 0 0 0 0,0 0 0 0 0,0 0 0 0 0,0 0 0 0 0,0 0 0 0 0,0 0 0 0 0,-1 0 0 0 0,1 0 0 0 0,0 0 0 0 0,0 0 0 0 0,1 0 0 0 0,1 0 0 0 0,0 0 0 0 0,-1 0 0 0 0,0 0 0 0 0,-1 0 0 0 0,0 0 0 0 0,0 0 0 0 0,0 0 0 0 0,-1 2 0 0 0,-1-1 0 0 0,0 1 0 0 0,0-1 0 0 0,0 2 0 0 0,-1-1 0 0 0,1 0 0 0 0,-1 0 0 0 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2:29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8105 3069 16383 0 0,'3'0'0'0'0,"5"0"0"0"0,4 0 0 0 0,4 0 0 0 0,2 0 0 0 0,1 0 0 0 0,1 0 0 0 0,1 0 0 0 0,0 0 0 0 0,-4 3 0 0 0,-1 2 0 0 0,0-1 0 0 0,0 3 0 0 0,2 0 0 0 0,0-1 0 0 0,1-2 0 0 0,0-1 0 0 0,-2-2 0 0 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10196 5509 16383 0 0,'2'-3'0'0'0,"4"-3"0"0"0,4-3 0 0 0,2-1 0 0 0,2 2 0 0 0,2 2 0 0 0,-6 5 0 0 0,-6 5 0 0 0,-7 5 0 0 0,-5 3 0 0 0,-4 2 0 0 0,-3 0 0 0 0,-1-2 0 0 0,-1 2 0 0 0,0-3 0 0 0,3 0 0 0 0,1-2 0 0 0,5-3 0 0 0,13-2 0 0 0,12-4 0 0 0,13-6 0 0 0,10-1 0 0 0,2-2 0 0 0,-1 1 0 0 0,-5 1 0 0 0,-6 2 0 0 0,-5 4 0 0 0,-8 6 0 0 0,-5 4 0 0 0,-6 3 0 0 0,-4 3 0 0 0,-1 0 0 0 0,-2 2 0 0 0,-1-1 0 0 0,1 1 0 0 0,-3-1 0 0 0,-3-3 0 0 0,0 0 0 0 0,-2-4 0 0 0,-2 1 0 0 0,-2-3 0 0 0,2 1 0 0 0,0-1 0 0 0,-2-1 0 0 0,0-3 0 0 0,-1-1 0 0 0,0-1 0 0 0,-2-1 0 0 0,1 0 0 0 0,-1 0 0 0 0,3-3 0 0 0,1-1 0 0 0,-1 0 0 0 0,1-1 0 0 0,-2-1 0 0 0,-1 2 0 0 0,3 0 0 0 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10205 5504 16383 0 0,'0'-3'0'0'0,"0"-3"0"0"0,0-3 0 0 0,2-4 0 0 0,2-1 0 0 0,2 1 0 0 0,0 1 0 0 0,2 2 0 0 0,2 2 0 0 0,2 4 0 0 0,2 1 0 0 0,1 2 0 0 0,0 1 0 0 0,1 0 0 0 0,0 1 0 0 0,0-1 0 0 0,0 1 0 0 0,0-1 0 0 0,-1-2 0 0 0,1-2 0 0 0,0 1 0 0 0,-3-2 0 0 0,-1-1 0 0 0,0 2 0 0 0,1-2 0 0 0,-2 0 0 0 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14997 5802 16383 0 0,'0'-2'0'0'0,"0"-4"0"0"0,0-4 0 0 0,0-2 0 0 0,0 6 0 0 0,0 6 0 0 0,0 7 0 0 0,0 4 0 0 0,0 3 0 0 0,0 1 0 0 0,0 5 0 0 0,-3 0 0 0 0,0 0 0 0 0,-3-3 0 0 0,2-5 0 0 0,5-5 0 0 0,5-2 0 0 0,3-4 0 0 0,4-1 0 0 0,5 0 0 0 0,1-1 0 0 0,1 3 0 0 0,-1 3 0 0 0,-3 4 0 0 0,-3 3 0 0 0,1-1 0 0 0,-4 1 0 0 0,-2 1 0 0 0,-3 0 0 0 0,-5-1 0 0 0,-5 0 0 0 0,-5-3 0 0 0,-5 0 0 0 0,-4-1 0 0 0,-2-2 0 0 0,-2-3 0 0 0,1-1 0 0 0,2-1 0 0 0,1-1 0 0 0,1-3 0 0 0,2 0 0 0 0,3-1 0 0 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15006 5743 16383 0 0,'3'0'0'0'0,"3"0"0"0"0,6 0 0 0 0,4 0 0 0 0,4 0 0 0 0,4 0 0 0 0,4 0 0 0 0,2 0 0 0 0,-2 0 0 0 0,-2 0 0 0 0,-4 0 0 0 0,-5 0 0 0 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15844 5197 16383 0 0,'-3'0'0'0'0,"-3"2"0"0"0,-4 2 0 0 0,-2 2 0 0 0,1 3 0 0 0,1 2 0 0 0,1 3 0 0 0,2 1 0 0 0,-1 0 0 0 0,-2-2 0 0 0,-1 0 0 0 0,0 0 0 0 0,6-3 0 0 0,8-2 0 0 0,9-5 0 0 0,8-7 0 0 0,6-4 0 0 0,4-4 0 0 0,-1 0 0 0 0,-3 2 0 0 0,-2 3 0 0 0,-6 5 0 0 0,-4 9 0 0 0,-3 5 0 0 0,-4 3 0 0 0,-3 3 0 0 0,-3-1 0 0 0,-1 1 0 0 0,0-1 0 0 0,-4 0 0 0 0,-3-3 0 0 0,-3-4 0 0 0,-3-4 0 0 0,-1 0 0 0 0,-1-1 0 0 0,-2-2 0 0 0,1-1 0 0 0,0 0 0 0 0,0-2 0 0 0,0 0 0 0 0,0 0 0 0 0,0 0 0 0 0,1-1 0 0 0,-1 1 0 0 0,3 0 0 0 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15818 5158 16383 0 0,'3'0'0'0'0,"3"0"0"0"0,1-3 0 0 0,2 0 0 0 0,2 0 0 0 0,1 0 0 0 0,2 1 0 0 0,1 1 0 0 0,4 0 0 0 0,0 1 0 0 0,0 0 0 0 0,3-3 0 0 0,-1 0 0 0 0,-1 0 0 0 0,-1 0 0 0 0,-1 1 0 0 0,-1 1 0 0 0,-1 1 0 0 0,-3-1 0 0 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3373 6751 16383 0 0,'0'2'0'0'0,"0"5"0"0"0,-3 2 0 0 0,0 3 0 0 0,-1 2 0 0 0,4-1 0 0 0,7-3 0 0 0,8-3 0 0 0,6-3 0 0 0,5-2 0 0 0,3-2 0 0 0,0 0 0 0 0,-5 2 0 0 0,-5 1 0 0 0,-5 3 0 0 0,-2-1 0 0 0,-3 3 0 0 0,-4 2 0 0 0,-2 2 0 0 0,-1 2 0 0 0,-2 0 0 0 0,0 2 0 0 0,-1 0 0 0 0,0 0 0 0 0,-2 0 0 0 0,-3-3 0 0 0,-4-1 0 0 0,-3-2 0 0 0,-1-3 0 0 0,-1 0 0 0 0,-1-2 0 0 0,0-1 0 0 0,-1-1 0 0 0,1-1 0 0 0,0-2 0 0 0,1 0 0 0 0,-1 0 0 0 0,0-3 0 0 0,1-1 0 0 0,-1-2 0 0 0,1 0 0 0 0,2-2 0 0 0,1 0 0 0 0,-1 2 0 0 0,1 2 0 0 0,1-1 0 0 0,0 0 0 0 0,2-2 0 0 0,0 1 0 0 0,1-1 0 0 0,3 0 0 0 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3345 6728 16383 0 0,'0'-3'0'0'0,"3"-1"0"0"0,0-2 0 0 0,3 0 0 0 0,1-2 0 0 0,0 1 0 0 0,4 1 0 0 0,1 2 0 0 0,1 1 0 0 0,2 2 0 0 0,1 0 0 0 0,-1 1 0 0 0,1 1 0 0 0,0-1 0 0 0,0 0 0 0 0,0 1 0 0 0,0-1 0 0 0,-1 0 0 0 0,1 0 0 0 0,-3 0 0 0 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33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10962 4231 16383 0 0,'0'3'0'0'0,"0"5"0"0"0,0 8 0 0 0,0 6 0 0 0,0 4 0 0 0,0 1 0 0 0,0 3 0 0 0,-2-2 0 0 0,-2-5 0 0 0,1-3 0 0 0,0-2 0 0 0,1-2 0 0 0,1 0 0 0 0,0-1 0 0 0,1 0 0 0 0,0 0 0 0 0,0 0 0 0 0,0-3 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1932 6454 16383 0 0,'1'0'0'0'0,"2"0"0"0"0,3 0 0 0 0,4 0 0 0 0,3 0 0 0 0,3 0 0 0 0,0 0 0 0 0,3-2 0 0 0,0 0 0 0 0,0 1 0 0 0,-3-2 0 0 0,-1 0 0 0 0,-4 1 0 0 0,-5 0 0 0 0,-8 1 0 0 0,-6 2 0 0 0,-5 2 0 0 0,-2 0 0 0 0,-5 2 0 0 0,0-1 0 0 0,-1 1 0 0 0,1-1 0 0 0,3-1 0 0 0,2-1 0 0 0,3-1 0 0 0,2 1 0 0 0,2 0 0 0 0,0 0 0 0 0,1-1 0 0 0,-1 0 0 0 0,2 1 0 0 0,1 0 0 0 0,-1-1 0 0 0,-1 1 0 0 0,1-1 0 0 0,-2-1 0 0 0,1 0 0 0 0,-1 0 0 0 0,0 0 0 0 0,0 0 0 0 0,0 0 0 0 0,0 0 0 0 0,3 0 0 0 0,3 0 0 0 0,5 0 0 0 0,8-1 0 0 0,2-1 0 0 0,5 0 0 0 0,2-1 0 0 0,1 1 0 0 0,-2-1 0 0 0,-2 2 0 0 0,-1 0 0 0 0,-1 0 0 0 0,0 1 0 0 0,0 0 0 0 0,0 0 0 0 0,2 0 0 0 0,0 0 0 0 0,0 0 0 0 0,0 0 0 0 0,0 0 0 0 0,-1 0 0 0 0,-1 0 0 0 0,-1 0 0 0 0,-1 0 0 0 0,-2 0 0 0 0,0 0 0 0 0,0 0 0 0 0,0-1 0 0 0,2-1 0 0 0,-1 0 0 0 0,-1 1 0 0 0,1 0 0 0 0,-1 1 0 0 0,-1-1 0 0 0,0 1 0 0 0,0 0 0 0 0,0 0 0 0 0,0 0 0 0 0,-1 0 0 0 0,-1-1 0 0 0,2-1 0 0 0,0 1 0 0 0,0-1 0 0 0,-1 1 0 0 0,-1 1 0 0 0,1-1 0 0 0,-1 1 0 0 0,0 0 0 0 0,0 0 0 0 0,1 0 0 0 0,0 0 0 0 0,1 0 0 0 0,-1 1 0 0 0,0-1 0 0 0,-1 0 0 0 0,0 0 0 0 0,0 0 0 0 0,0 0 0 0 0,0 0 0 0 0,0-2 0 0 0,0 0 0 0 0,0 1 0 0 0,-1-1 0 0 0,1 1 0 0 0,0 1 0 0 0,0-1 0 0 0,0 1 0 0 0,0 0 0 0 0,1 0 0 0 0,1 0 0 0 0,-1 1 0 0 0,0-1 0 0 0,0 0 0 0 0,0 0 0 0 0,-1 0 0 0 0,0 0 0 0 0,0 1 0 0 0,0 1 0 0 0,-1-1 0 0 0,1 1 0 0 0,0-1 0 0 0,0-1 0 0 0,0 1 0 0 0,-1-1 0 0 0,1 0 0 0 0,0 0 0 0 0,0 0 0 0 0,0 0 0 0 0,0 0 0 0 0,0 0 0 0 0,0 0 0 0 0,-1 0 0 0 0,1 0 0 0 0,0 0 0 0 0,0 0 0 0 0,0 0 0 0 0,0 0 0 0 0,0 0 0 0 0,-1 0 0 0 0,1 0 0 0 0,0 0 0 0 0,1 0 0 0 0,1 0 0 0 0,0 0 0 0 0,-1 0 0 0 0,0 0 0 0 0,-1 0 0 0 0,0 0 0 0 0,0 0 0 0 0,0 0 0 0 0,1 0 0 0 0,1 0 0 0 0,-1 0 0 0 0,1 0 0 0 0,-2 0 0 0 0,1 0 0 0 0,-1 0 0 0 0,0 0 0 0 0,1 0 0 0 0,1 0 0 0 0,-1 0 0 0 0,2 1 0 0 0,-1 1 0 0 0,1-1 0 0 0,-2 1 0 0 0,1-1 0 0 0,1-1 0 0 0,0 2 0 0 0,1 0 0 0 0,0 1 0 0 0,0 0 0 0 0,-2 1 0 0 0,1 0 0 0 0,1-1 0 0 0,0 0 0 0 0,-1 0 0 0 0,-1-1 0 0 0,-1 0 0 0 0,0 0 0 0 0,-1 1 0 0 0,0-2 0 0 0,-1 1 0 0 0,1-1 0 0 0,0-1 0 0 0,-1 0 0 0 0,1 0 0 0 0,0 0 0 0 0,0 0 0 0 0,0 0 0 0 0,0 0 0 0 0,-1 0 0 0 0,1 0 0 0 0,0 0 0 0 0,0 0 0 0 0,0 0 0 0 0,0 0 0 0 0,0 0 0 0 0,0 0 0 0 0,-1 0 0 0 0,1 0 0 0 0,0 0 0 0 0,0 0 0 0 0,0 0 0 0 0,-2 0 0 0 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33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11119 4264 16383 0 0,'-2'0'0'0'0,"-4"0"0"0"0,-1 2 0 0 0,1 5 0 0 0,-2-1 0 0 0,2 3 0 0 0,1 2 0 0 0,1 2 0 0 0,2 1 0 0 0,1 1 0 0 0,0 0 0 0 0,1 1 0 0 0,1 0 0 0 0,-1 0 0 0 0,0 0 0 0 0,1 0 0 0 0,-1-1 0 0 0,0 1 0 0 0,0 0 0 0 0,2-1 0 0 0,5-2 0 0 0,0-1 0 0 0,1-2 0 0 0,3-1 0 0 0,2-1 0 0 0,-2 0 0 0 0,1-1 0 0 0,0-2 0 0 0,1-2 0 0 0,1-1 0 0 0,1-1 0 0 0,3 0 0 0 0,1-2 0 0 0,0-2 0 0 0,-1 0 0 0 0,-3-4 0 0 0,-1 1 0 0 0,-4-2 0 0 0,0 0 0 0 0,-3 0 0 0 0,1-3 0 0 0,-1-1 0 0 0,-2-1 0 0 0,-1-2 0 0 0,-3 0 0 0 0,0-1 0 0 0,0 0 0 0 0,-2 0 0 0 0,1 0 0 0 0,0 1 0 0 0,-1-1 0 0 0,1 0 0 0 0,0 1 0 0 0,0-1 0 0 0,-3 3 0 0 0,0 1 0 0 0,-3 3 0 0 0,-1-1 0 0 0,0 3 0 0 0,-3-2 0 0 0,-3 2 0 0 0,2 0 0 0 0,0 0 0 0 0,-1-1 0 0 0,-1 0 0 0 0,-1 3 0 0 0,-1 1 0 0 0,0 2 0 0 0,-1 1 0 0 0,1 0 0 0 0,-1 2 0 0 0,0-1 0 0 0,3 0 0 0 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2993 3258 16383 0 0,'3'0'0'0'0,"3"0"0"0"0,1-2 0 0 0,1-4 0 0 0,3-4 0 0 0,2-2 0 0 0,1 0 0 0 0,-2 0 0 0 0,0 2 0 0 0,1 3 0 0 0,0 5 0 0 0,1 8 0 0 0,-2 9 0 0 0,-3 3 0 0 0,-3 3 0 0 0,-3 2 0 0 0,-1 0 0 0 0,-2-1 0 0 0,0 1 0 0 0,-1-1 0 0 0,1-2 0 0 0,-1-1 0 0 0,1-1 0 0 0,0-1 0 0 0,-3-4 0 0 0,-3-4 0 0 0,-4 0 0 0 0,-2-3 0 0 0,-2 1 0 0 0,-2-1 0 0 0,0 2 0 0 0,0 1 0 0 0,0 0 0 0 0,0 0 0 0 0,0 0 0 0 0,3 0 0 0 0,1-1 0 0 0,-1-3 0 0 0,0-1 0 0 0,0-1 0 0 0,-2-2 0 0 0,1-1 0 0 0,1 2 0 0 0,1 1 0 0 0,2 3 0 0 0,6-3 0 0 0,6-1 0 0 0,8-4 0 0 0,5-5 0 0 0,5-3 0 0 0,2 0 0 0 0,-3-1 0 0 0,-2 1 0 0 0,-1 3 0 0 0,-1 2 0 0 0,0 2 0 0 0,0 2 0 0 0,-3 3 0 0 0,0 2 0 0 0,-3 2 0 0 0,0 3 0 0 0,2 3 0 0 0,-2 2 0 0 0,0 1 0 0 0,2-2 0 0 0,-2 0 0 0 0,1-3 0 0 0,2-3 0 0 0,0-3 0 0 0,2-4 0 0 0,0-5 0 0 0,2-4 0 0 0,-3-4 0 0 0,-1 1 0 0 0,-2-1 0 0 0,-3 3 0 0 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3339 3237 16383 0 0,'-3'3'0'0'0,"-3"3"0"0"0,-1 6 0 0 0,-2 6 0 0 0,-1 1 0 0 0,0 1 0 0 0,2 1 0 0 0,0-1 0 0 0,1-1 0 0 0,2-1 0 0 0,1-2 0 0 0,5-2 0 0 0,4-5 0 0 0,7-3 0 0 0,4-3 0 0 0,2-1 0 0 0,1-2 0 0 0,-1-1 0 0 0,-1 0 0 0 0,0 1 0 0 0,3-1 0 0 0,-1 1 0 0 0,-2 2 0 0 0,-5 4 0 0 0,-4 3 0 0 0,-4 4 0 0 0,-2 1 0 0 0,-2 1 0 0 0,2-1 0 0 0,1-2 0 0 0,0 1 0 0 0,-1 1 0 0 0,-1 0 0 0 0,0 0 0 0 0,-3-1 0 0 0,-4-4 0 0 0,-4-3 0 0 0,-2-2 0 0 0,-3-3 0 0 0,0-1 0 0 0,-1 0 0 0 0,0-1 0 0 0,-3 1 0 0 0,-1-1 0 0 0,1 1 0 0 0,3 0 0 0 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3359 3251 16383 0 0,'3'0'0'0'0,"3"0"0"0"0,6 0 0 0 0,4 0 0 0 0,1 0 0 0 0,4 0 0 0 0,0 0 0 0 0,0 0 0 0 0,-1 0 0 0 0,-2 0 0 0 0,-3 0 0 0 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13704 3716 16383 0 0,'3'-3'0'0'0,"3"0"0"0"0,4-1 0 0 0,2 2 0 0 0,5 0 0 0 0,4-2 0 0 0,2 0 0 0 0,2 0 0 0 0,0 1 0 0 0,-5 7 0 0 0,-9 4 0 0 0,-5 7 0 0 0,-5 4 0 0 0,-4-2 0 0 0,-2-1 0 0 0,0-1 0 0 0,0 0 0 0 0,2 0 0 0 0,1 0 0 0 0,1 1 0 0 0,0-1 0 0 0,1 0 0 0 0,0 1 0 0 0,0-1 0 0 0,1 1 0 0 0,-1 0 0 0 0,0-1 0 0 0,0 1 0 0 0,0-1 0 0 0,0 1 0 0 0,0-1 0 0 0,-2-2 0 0 0,-2-1 0 0 0,1-2 0 0 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13732 3869 16383 0 0,'3'0'0'0'0,"3"-3"0"0"0,4-1 0 0 0,2 1 0 0 0,2 0 0 0 0,2 1 0 0 0,0 1 0 0 0,0 1 0 0 0,0-1 0 0 0,0 1 0 0 0,0 0 0 0 0,0 1 0 0 0,0-1 0 0 0,-1 0 0 0 0,1 0 0 0 0,-1 0 0 0 0,-2 0 0 0 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11200 4698 16383 0 0,'3'0'0'0'0,"1"-3"0"0"0,-4-3 0 0 0,-3-1 0 0 0,-5-2 0 0 0,-3 1 0 0 0,-2 2 0 0 0,-2 1 0 0 0,-1 2 0 0 0,-1 2 0 0 0,1 0 0 0 0,0 4 0 0 0,2 3 0 0 0,4 4 0 0 0,2 3 0 0 0,1 1 0 0 0,2 2 0 0 0,2 0 0 0 0,1 0 0 0 0,2 1 0 0 0,3-1 0 0 0,3-3 0 0 0,1-1 0 0 0,3-2 0 0 0,1-3 0 0 0,2-3 0 0 0,1-2 0 0 0,1-1 0 0 0,0-1 0 0 0,1-1 0 0 0,0-2 0 0 0,0-4 0 0 0,-3-3 0 0 0,-3-2 0 0 0,-4-2 0 0 0,-2-2 0 0 0,-3 5 0 0 0,-1 7 0 0 0,0 7 0 0 0,-1 6 0 0 0,0 3 0 0 0,1 3 0 0 0,-1 1 0 0 0,1 1 0 0 0,0 0 0 0 0,0 0 0 0 0,0-1 0 0 0,0 0 0 0 0,0 0 0 0 0,0 0 0 0 0,0-1 0 0 0,0 1 0 0 0,0-1 0 0 0,0 1 0 0 0,0-1 0 0 0,0 1 0 0 0,0-1 0 0 0,0-2 0 0 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7456 3112 16383 0 0,'3'-2'0'0'0,"3"-2"0"0"0,3 1 0 0 0,3 0 0 0 0,3 1 0 0 0,-3 4 0 0 0,-2 3 0 0 0,-6 4 0 0 0,-3 4 0 0 0,-3 1 0 0 0,0 1 0 0 0,-2-1 0 0 0,-4-1 0 0 0,-3 0 0 0 0,-2-2 0 0 0,1-1 0 0 0,0 1 0 0 0,2 2 0 0 0,0-2 0 0 0,-1-1 0 0 0,-1-1 0 0 0,-1-2 0 0 0,1 0 0 0 0,0-1 0 0 0,3 1 0 0 0,2 2 0 0 0,5-1 0 0 0,6-1 0 0 0,7-2 0 0 0,8-2 0 0 0,2-2 0 0 0,1 0 0 0 0,7-1 0 0 0,1 0 0 0 0,-1-1 0 0 0,-4 1 0 0 0,-3 0 0 0 0,-5-1 0 0 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7761 3071 16383 0 0,'-2'0'0'0'0,"-5"0"0"0"0,1 3 0 0 0,-3 3 0 0 0,1 4 0 0 0,1 2 0 0 0,0 2 0 0 0,1 1 0 0 0,1 4 0 0 0,2 1 0 0 0,1-1 0 0 0,1 3 0 0 0,1-1 0 0 0,0 0 0 0 0,0-2 0 0 0,0-2 0 0 0,3-2 0 0 0,1-3 0 0 0,2-2 0 0 0,3-4 0 0 0,3-2 0 0 0,1-2 0 0 0,2-1 0 0 0,0-2 0 0 0,1 1 0 0 0,0-1 0 0 0,1 1 0 0 0,-4-3 0 0 0,-1-1 0 0 0,-2-2 0 0 0,-1-1 0 0 0,-1-1 0 0 0,-2-2 0 0 0,-3-2 0 0 0,2-1 0 0 0,-1-2 0 0 0,-1-1 0 0 0,0 1 0 0 0,-2-1 0 0 0,0 0 0 0 0,-1 0 0 0 0,-2 3 0 0 0,-2 0 0 0 0,0 1 0 0 0,1-1 0 0 0,-1 2 0 0 0,-1 0 0 0 0,-2 2 0 0 0,1 0 0 0 0,-2 2 0 0 0,-2 1 0 0 0,0 0 0 0 0,0 0 0 0 0,-1 2 0 0 0,-2 1 0 0 0,0 2 0 0 0,1-3 0 0 0,2 0 0 0 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8455 3237 16383 0 0,'0'0'0'0'0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1063 4562 16383 0 0,'2'0'0'0'0,"2"0"0"0"0,4 0 0 0 0,2 0 0 0 0,1 0 0 0 0,2 0 0 0 0,1 0 0 0 0,-2 0 0 0 0,0 0 0 0 0,0 0 0 0 0,-2 0 0 0 0,0 0 0 0 0,-1 0 0 0 0,-1 0 0 0 0,0 0 0 0 0,0 1 0 0 0,0 1 0 0 0,-1-1 0 0 0,1 1 0 0 0,0-1 0 0 0,0-1 0 0 0,-1 1 0 0 0,1-1 0 0 0,0 0 0 0 0,0 0 0 0 0,0 0 0 0 0,0 0 0 0 0,0 0 0 0 0,0 0 0 0 0,1 0 0 0 0,0-1 0 0 0,2 1 0 0 0,2 0 0 0 0,0 0 0 0 0,1 0 0 0 0,-2 0 0 0 0,-1 0 0 0 0,-1 0 0 0 0,-2 0 0 0 0,1 1 0 0 0,0-1 0 0 0,2 0 0 0 0,0 0 0 0 0,1 0 0 0 0,0 0 0 0 0,-1 0 0 0 0,-1 0 0 0 0,-1 0 0 0 0,0 0 0 0 0,-1 0 0 0 0,0 0 0 0 0,-1 0 0 0 0,1 0 0 0 0,0 0 0 0 0,1 0 0 0 0,0 0 0 0 0,2 0 0 0 0,0 0 0 0 0,0 0 0 0 0,-2 0 0 0 0,1 0 0 0 0,-2 0 0 0 0,0 0 0 0 0,0 0 0 0 0,0 0 0 0 0,0 0 0 0 0,0 0 0 0 0,-1 0 0 0 0,1 0 0 0 0,-1 1 0 0 0,-1 1 0 0 0,0-1 0 0 0,0 1 0 0 0,1-1 0 0 0,1-1 0 0 0,-1 1 0 0 0,-1 0 0 0 0,1 1 0 0 0,-1-1 0 0 0,0 1 0 0 0,1-1 0 0 0,1-1 0 0 0,1 0 0 0 0,0 1 0 0 0,1-1 0 0 0,-1 0 0 0 0,0-1 0 0 0,0 1 0 0 0,-1 0 0 0 0,0 0 0 0 0,1 0 0 0 0,1 0 0 0 0,-1 0 0 0 0,0 0 0 0 0,0 0 0 0 0,-1 0 0 0 0,1 0 0 0 0,-1 0 0 0 0,-1 0 0 0 0,1 0 0 0 0,0 0 0 0 0,0 0 0 0 0,0 0 0 0 0,0 0 0 0 0,-1 0 0 0 0,3 0 0 0 0,-1 0 0 0 0,1 0 0 0 0,-1 0 0 0 0,1 0 0 0 0,0 0 0 0 0,0 0 0 0 0,0 0 0 0 0,-1 0 0 0 0,-1 0 0 0 0,0 0 0 0 0,0 0 0 0 0,0 0 0 0 0,0 0 0 0 0,-1 0 0 0 0,1 0 0 0 0,0 0 0 0 0,0 0 0 0 0,0 0 0 0 0,-1 0 0 0 0,1 0 0 0 0,0 0 0 0 0,0 0 0 0 0,0 0 0 0 0,-2 0 0 0 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9071 3055 16383 0 0,'0'3'0'0'0,"0"3"0"0"0,0 3 0 0 0,0 6 0 0 0,0 5 0 0 0,0 3 0 0 0,0 4 0 0 0,0 4 0 0 0,0-2 0 0 0,0-2 0 0 0,0-4 0 0 0,0-2 0 0 0,0-3 0 0 0,0-2 0 0 0,0 0 0 0 0,0-1 0 0 0,0 0 0 0 0,0 0 0 0 0,0 0 0 0 0,0 0 0 0 0,0 0 0 0 0,0-2 0 0 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7882 3564 16383 0 0,'-3'0'0'0'0,"-1"-3"0"0"0,4 0 0 0 0,0-3 0 0 0,5-1 0 0 0,0-1 0 0 0,2 1 0 0 0,3 1 0 0 0,2 2 0 0 0,2 1 0 0 0,0 2 0 0 0,-1 3 0 0 0,0 4 0 0 0,0 4 0 0 0,0 0 0 0 0,1 1 0 0 0,1 1 0 0 0,-3 2 0 0 0,-3 0 0 0 0,-3 1 0 0 0,-5 1 0 0 0,-6-3 0 0 0,-6 2 0 0 0,-5 1 0 0 0,-3 3 0 0 0,1 1 0 0 0,2 0 0 0 0,4-2 0 0 0,2-2 0 0 0,8-5 0 0 0,9-5 0 0 0,9-2 0 0 0,4-3 0 0 0,4-1 0 0 0,1 0 0 0 0,-1-4 0 0 0,-3 0 0 0 0,-1 0 0 0 0,-3 1 0 0 0,0-2 0 0 0,-1 0 0 0 0,-1 1 0 0 0,-2 1 0 0 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8234 3517 16383 0 0,'0'5'0'0'0,"-3"5"0"0"0,0 5 0 0 0,-3 7 0 0 0,0 3 0 0 0,0 4 0 0 0,3-1 0 0 0,0-2 0 0 0,1-4 0 0 0,2-2 0 0 0,0-2 0 0 0,0-1 0 0 0,0-2 0 0 0,0 1 0 0 0,3-4 0 0 0,1-1 0 0 0,2-1 0 0 0,3-4 0 0 0,2-2 0 0 0,3-2 0 0 0,1-1 0 0 0,0-1 0 0 0,1-4 0 0 0,-2-2 0 0 0,-4-4 0 0 0,-1 0 0 0 0,-2-4 0 0 0,0 1 0 0 0,0 0 0 0 0,1-1 0 0 0,-2 0 0 0 0,0-1 0 0 0,0 0 0 0 0,-1 0 0 0 0,0-1 0 0 0,-2 0 0 0 0,-1 1 0 0 0,-1-1 0 0 0,-1 1 0 0 0,-3 2 0 0 0,-1 0 0 0 0,-2 4 0 0 0,-3 2 0 0 0,-3 0 0 0 0,-1 2 0 0 0,-2 1 0 0 0,-3 1 0 0 0,-2 1 0 0 0,1 2 0 0 0,3 0 0 0 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8651 3615 16383 0 0,'0'0'0'0'0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9141 3475 16383 0 0,'0'5'0'0'0,"0"8"0"0"0,0 8 0 0 0,2 7 0 0 0,2 7 0 0 0,-1 1 0 0 0,3 2 0 0 0,-1-5 0 0 0,2-1 0 0 0,0-4 0 0 0,-1-5 0 0 0,-2-2 0 0 0,-2-3 0 0 0,-1-2 0 0 0,0-1 0 0 0,-1-3 0 0 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8049 2803 16383 0 0,'0'5'0'0'0,"0"5"0"0"0,0 5 0 0 0,0 7 0 0 0,0 3 0 0 0,0 4 0 0 0,0 2 0 0 0,2 1 0 0 0,2 0 0 0 0,2 0 0 0 0,0-3 0 0 0,0-3 0 0 0,0-1 0 0 0,0-3 0 0 0,-1-1 0 0 0,-2-3 0 0 0,2-3 0 0 0,2-8 0 0 0,0-5 0 0 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8254 2887 16383 0 0,'-2'0'0'0'0,"-4"0"0"0"0,-1 3 0 0 0,-2 3 0 0 0,-2 3 0 0 0,1 4 0 0 0,0 1 0 0 0,-2 1 0 0 0,2 1 0 0 0,2 0 0 0 0,3 1 0 0 0,2-1 0 0 0,1 0 0 0 0,4-1 0 0 0,5-1 0 0 0,0-2 0 0 0,2-3 0 0 0,0 1 0 0 0,0-3 0 0 0,2-1 0 0 0,-1 0 0 0 0,0-1 0 0 0,2-1 0 0 0,0-1 0 0 0,2-1 0 0 0,1-2 0 0 0,0 1 0 0 0,0-1 0 0 0,1 2 0 0 0,0 1 0 0 0,0 0 0 0 0,0 0 0 0 0,-3-4 0 0 0,-1-4 0 0 0,-3-4 0 0 0,1 0 0 0 0,-3-2 0 0 0,-1-1 0 0 0,-3-1 0 0 0,-1-2 0 0 0,-1 0 0 0 0,-1-1 0 0 0,0 1 0 0 0,-3-1 0 0 0,-4 0 0 0 0,0 0 0 0 0,-2 3 0 0 0,-2 4 0 0 0,-2 0 0 0 0,-1 2 0 0 0,-1 2 0 0 0,0 2 0 0 0,1-1 0 0 0,2 0 0 0 0,-1 1 0 0 0,0 0 0 0 0,2 2 0 0 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10807 3537 16383 0 0,'0'-2'0'0'0,"0"-4"0"0"0,0-4 0 0 0,2-2 0 0 0,4 0 0 0 0,4 3 0 0 0,2 3 0 0 0,2 2 0 0 0,2 2 0 0 0,-3 3 0 0 0,-3 6 0 0 0,-3 5 0 0 0,-3 7 0 0 0,0 3 0 0 0,0 2 0 0 0,-1 0 0 0 0,-1 2 0 0 0,0-2 0 0 0,-2-1 0 0 0,0-3 0 0 0,0-2 0 0 0,0-1 0 0 0,0-1 0 0 0,0-1 0 0 0,0 1 0 0 0,-3-4 0 0 0,-3-3 0 0 0,-4-3 0 0 0,-2 0 0 0 0,-2 1 0 0 0,4 0 0 0 0,6-1 0 0 0,7-2 0 0 0,5-2 0 0 0,4-1 0 0 0,3-3 0 0 0,1-1 0 0 0,1-1 0 0 0,0 1 0 0 0,0 1 0 0 0,-1 0 0 0 0,0 2 0 0 0,0-1 0 0 0,0 1 0 0 0,-1 0 0 0 0,1 0 0 0 0,-3 3 0 0 0,-4 1 0 0 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11177 3559 16383 0 0,'-3'0'0'0'0,"0"3"0"0"0,-3 3 0 0 0,-3 6 0 0 0,-2 7 0 0 0,0 2 0 0 0,2 3 0 0 0,3 0 0 0 0,2-2 0 0 0,2-1 0 0 0,2-2 0 0 0,0-1 0 0 0,3-5 0 0 0,3-3 0 0 0,7-4 0 0 0,3-3 0 0 0,2-2 0 0 0,0-1 0 0 0,0-1 0 0 0,0-2 0 0 0,-2-4 0 0 0,1-4 0 0 0,-1-1 0 0 0,-3-3 0 0 0,-1 3 0 0 0,-3-1 0 0 0,-2 0 0 0 0,-3 0 0 0 0,-2-2 0 0 0,-1 1 0 0 0,-1-1 0 0 0,-1-1 0 0 0,1 1 0 0 0,-4 1 0 0 0,-2 2 0 0 0,-4 3 0 0 0,-2 2 0 0 0,-3 3 0 0 0,0 1 0 0 0,-1 3 0 0 0,0 0 0 0 0,2 0 0 0 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11591 3601 16383 0 0,'0'0'0'0'0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1553 7626 16383 0 0,'2'0'0'0'0,"2"0"0"0"0,5-1 0 0 0,4-1 0 0 0,2 0 0 0 0,1-2 0 0 0,0 0 0 0 0,-2 0 0 0 0,-2 1 0 0 0,-2 1 0 0 0,-1 1 0 0 0,-1 0 0 0 0,0 1 0 0 0,1 0 0 0 0,0 0 0 0 0,0 0 0 0 0,0 0 0 0 0,0 1 0 0 0,-1-1 0 0 0,1 0 0 0 0,-1 0 0 0 0,-1 0 0 0 0,1-2 0 0 0,1 1 0 0 0,1-2 0 0 0,0-1 0 0 0,0 2 0 0 0,2 0 0 0 0,0 0 0 0 0,-1 2 0 0 0,0-1 0 0 0,-1 1 0 0 0,1 0 0 0 0,-1-1 0 0 0,-1 0 0 0 0,0-1 0 0 0,-1 1 0 0 0,0 0 0 0 0,0 0 0 0 0,0 1 0 0 0,-1 0 0 0 0,3 0 0 0 0,-1-2 0 0 0,1 1 0 0 0,0-1 0 0 0,1 1 0 0 0,-1 0 0 0 0,1 0 0 0 0,0 1 0 0 0,0 0 0 0 0,0 0 0 0 0,0 0 0 0 0,-1 0 0 0 0,-1 0 0 0 0,-1 0 0 0 0,0 0 0 0 0,2 0 0 0 0,-1 0 0 0 0,0 0 0 0 0,1 0 0 0 0,-2 0 0 0 0,1 0 0 0 0,-1 0 0 0 0,0 0 0 0 0,0 0 0 0 0,1 0 0 0 0,0 0 0 0 0,1 0 0 0 0,0 0 0 0 0,1 0 0 0 0,-1 0 0 0 0,0 0 0 0 0,-1 0 0 0 0,-1 0 0 0 0,0 0 0 0 0,0 0 0 0 0,0 0 0 0 0,0 0 0 0 0,1 0 0 0 0,0 0 0 0 0,0 2 0 0 0,-1-1 0 0 0,1 1 0 0 0,0-1 0 0 0,1 0 0 0 0,0 0 0 0 0,0-1 0 0 0,-1 0 0 0 0,0 2 0 0 0,1-1 0 0 0,0 1 0 0 0,0-1 0 0 0,-1 0 0 0 0,1 0 0 0 0,0-1 0 0 0,0 0 0 0 0,-1 0 0 0 0,0 0 0 0 0,1 1 0 0 0,-1 1 0 0 0,2 0 0 0 0,2-1 0 0 0,-1 0 0 0 0,-1 0 0 0 0,0-1 0 0 0,-2 0 0 0 0,0 0 0 0 0,-1 1 0 0 0,0 1 0 0 0,0 0 0 0 0,0-1 0 0 0,-2 1 0 0 0,-1 1 0 0 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12069 3565 16383 0 0,'-3'0'0'0'0,"0"-2"0"0"0,-1-5 0 0 0,4-2 0 0 0,4-1 0 0 0,2 0 0 0 0,5 0 0 0 0,3 3 0 0 0,4 2 0 0 0,3 3 0 0 0,-1 3 0 0 0,-3 5 0 0 0,-4 3 0 0 0,-5 4 0 0 0,-4 2 0 0 0,-2 3 0 0 0,-2 7 0 0 0,0 5 0 0 0,-1-1 0 0 0,0 0 0 0 0,0-1 0 0 0,1-4 0 0 0,-3-6 0 0 0,-4-5 0 0 0,-2-6 0 0 0,-6-3 0 0 0,-3 0 0 0 0,2 1 0 0 0,1 1 0 0 0,3 2 0 0 0,1 1 0 0 0,-1 3 0 0 0,0 2 0 0 0,1 0 0 0 0,6 2 0 0 0,6-3 0 0 0,5-3 0 0 0,8-4 0 0 0,3-5 0 0 0,2-5 0 0 0,0-5 0 0 0,0-4 0 0 0,-1-2 0 0 0,-4-1 0 0 0,-1 3 0 0 0,0 2 0 0 0,0 4 0 0 0,0 3 0 0 0,2 2 0 0 0,-1 2 0 0 0,1 0 0 0 0,1 0 0 0 0,0 1 0 0 0,2 0 0 0 0,1-1 0 0 0,3 1 0 0 0,0-1 0 0 0,-2 0 0 0 0,0 0 0 0 0,1 0 0 0 0,-1 0 0 0 0,-3 0 0 0 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11759 4259 16383 0 0,'2'0'0'0'0,"4"0"0"0"0,4 0 0 0 0,2 0 0 0 0,2 0 0 0 0,2 0 0 0 0,0 0 0 0 0,3 0 0 0 0,0 0 0 0 0,1 0 0 0 0,1 0 0 0 0,3 0 0 0 0,8 0 0 0 0,3 3 0 0 0,2 0 0 0 0,-1 6 0 0 0,-3 0 0 0 0,-5 0 0 0 0,-5-2 0 0 0,-3-3 0 0 0,-3-1 0 0 0,-1-2 0 0 0,-1-1 0 0 0,0 0 0 0 0,-1 0 0 0 0,1 0 0 0 0,3 2 0 0 0,1 1 0 0 0,-1 0 0 0 0,0 0 0 0 0,0-1 0 0 0,-1-1 0 0 0,-1 0 0 0 0,0-1 0 0 0,-1 0 0 0 0,1 0 0 0 0,-1 0 0 0 0,1-1 0 0 0,-1 1 0 0 0,3 0 0 0 0,4 0 0 0 0,0 0 0 0 0,0 0 0 0 0,-2 0 0 0 0,-1 0 0 0 0,-2 0 0 0 0,0 0 0 0 0,-1 0 0 0 0,-1 0 0 0 0,0 0 0 0 0,1 0 0 0 0,-1 0 0 0 0,0 0 0 0 0,1 0 0 0 0,2 0 0 0 0,3 0 0 0 0,-1 0 0 0 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8:08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10051 4945 16383 0 0,'0'4'0'0'0,"0"5"0"0"0,0 6 0 0 0,0 7 0 0 0,0 5 0 0 0,0 1 0 0 0,0 0 0 0 0,0 0 0 0 0,0-2 0 0 0,0-1 0 0 0,0 0 0 0 0,0-1 0 0 0,0-1 0 0 0,0 1 0 0 0,0-1 0 0 0,0-4 0 0 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5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4999 3391 16383 0 0,'-4'0'0'0'0,"-5"0"0"0"0,-5 4 0 0 0,-5 5 0 0 0,-2 2 0 0 0,2 2 0 0 0,0-1 0 0 0,3 2 0 0 0,1 2 0 0 0,3 3 0 0 0,-1-3 0 0 0,2 1 0 0 0,3 1 0 0 0,2 2 0 0 0,-1-3 0 0 0,1 0 0 0 0,0 1 0 0 0,2 1 0 0 0,2 2 0 0 0,1 1 0 0 0,0 1 0 0 0,1 0 0 0 0,0 1 0 0 0,1 0 0 0 0,-1 0 0 0 0,0-1 0 0 0,4-3 0 0 0,6-6 0 0 0,4-4 0 0 0,5-5 0 0 0,2-3 0 0 0,2-2 0 0 0,-2-5 0 0 0,-6-5 0 0 0,-1-1 0 0 0,-3-3 0 0 0,-3-3 0 0 0,1 1 0 0 0,-1 0 0 0 0,-2-2 0 0 0,-2-1 0 0 0,-2-2 0 0 0,-5 2 0 0 0,-6 6 0 0 0,-5 3 0 0 0,-1 1 0 0 0,-2 1 0 0 0,-1 3 0 0 0,-2 1 0 0 0,-2 2 0 0 0,-1 1 0 0 0,3 1 0 0 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5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13636 4371 16383 0 0,'0'4'0'0'0,"0"5"0"0"0,0 6 0 0 0,0 3 0 0 0,-4 3 0 0 0,-2 3 0 0 0,1 0 0 0 0,1 0 0 0 0,-3 1 0 0 0,0-1 0 0 0,1 0 0 0 0,-2 0 0 0 0,-1 0 0 0 0,3 0 0 0 0,1-1 0 0 0,2 1 0 0 0,1-1 0 0 0,2-3 0 0 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5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11297 5169 16383 0 0,'2'0'0'0'0,"2"5"0"0"0,2 5 0 0 0,0 5 0 0 0,2 4 0 0 0,-1 3 0 0 0,-1 1 0 0 0,1-4 0 0 0,-1 0 0 0 0,2 0 0 0 0,-2 2 0 0 0,-1 3 0 0 0,-1-1 0 0 0,1-1 0 0 0,0-2 0 0 0,-2-1 0 0 0,0-2 0 0 0,-1 2 0 0 0,-1 0 0 0 0,-1 0 0 0 0,0-1 0 0 0,0-1 0 0 0,0 0 0 0 0,-1-4 0 0 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5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5410 4343 16383 0 0,'0'5'0'0'0,"0"5"0"0"0,0 3 0 0 0,0 2 0 0 0,0 1 0 0 0,0 0 0 0 0,-2-2 0 0 0,-2-1 0 0 0,3-3 0 0 0,8-2 0 0 0,6-4 0 0 0,5-2 0 0 0,2-1 0 0 0,-1-1 0 0 0,1 2 0 0 0,-5 4 0 0 0,-1 3 0 0 0,-4 3 0 0 0,-2 1 0 0 0,-4 2 0 0 0,-2 1 0 0 0,-4 3 0 0 0,-2 1 0 0 0,-3 2 0 0 0,-2-2 0 0 0,-3-3 0 0 0,-2 0 0 0 0,-1-2 0 0 0,2 0 0 0 0,0-2 0 0 0,0-5 0 0 0,0-2 0 0 0,2-6 0 0 0,-1-4 0 0 0,1-9 0 0 0,-2-3 0 0 0,-1 1 0 0 0,3 0 0 0 0,-1 2 0 0 0,3 2 0 0 0,2 1 0 0 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5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5389 4332 16383 0 0,'3'0'0'0'0,"5"-3"0"0"0,8 0 0 0 0,6 0 0 0 0,7-3 0 0 0,1 1 0 0 0,-1 0 0 0 0,-4 2 0 0 0,-3 1 0 0 0,-2 1 0 0 0,-3 0 0 0 0,-1 1 0 0 0,0 0 0 0 0,-1 0 0 0 0,-3 1 0 0 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5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5837 4371 16383 0 0,'3'0'0'0'0,"0"5"0"0"0,3 8 0 0 0,0 6 0 0 0,0 8 0 0 0,-2 4 0 0 0,-2 4 0 0 0,0-3 0 0 0,-2-4 0 0 0,0-4 0 0 0,0-3 0 0 0,0-3 0 0 0,0-2 0 0 0,-3-3 0 0 0,-1-2 0 0 0,1-2 0 0 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5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5739 4497 16383 0 0,'3'0'0'0'0,"5"0"0"0"0,8 0 0 0 0,9 0 0 0 0,4 0 0 0 0,4 0 0 0 0,1 0 0 0 0,-2 0 0 0 0,-5 0 0 0 0,-3 0 0 0 0,-4 0 0 0 0,-2 0 0 0 0,-2 0 0 0 0,-1 0 0 0 0,0 0 0 0 0,-3 0 0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881 4828 16383 0 0,'4'0'0'0'0,"4"0"0"0"0,2 3 0 0 0,2 2 0 0 0,3 0 0 0 0,2-2 0 0 0,2 0 0 0 0,2-1 0 0 0,0-1 0 0 0,1-1 0 0 0,-3-4 0 0 0,-2-1 0 0 0,0 0 0 0 0,1 2 0 0 0,1 0 0 0 0,-3 1 0 0 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4143 3674 16383 0 0,'3'0'0'0'0,"3"0"0"0"0,3 0 0 0 0,4 0 0 0 0,1 0 0 0 0,4 0 0 0 0,1 0 0 0 0,4 3 0 0 0,2 0 0 0 0,0 1 0 0 0,-2 1 0 0 0,-2 0 0 0 0,-2 0 0 0 0,-2 1 0 0 0,0 0 0 0 0,-2-2 0 0 0,1-1 0 0 0,-1-1 0 0 0,0-1 0 0 0,0 0 0 0 0,1-1 0 0 0,-1 0 0 0 0,0-1 0 0 0,1 1 0 0 0,0 0 0 0 0,-1 0 0 0 0,1 0 0 0 0,-1 0 0 0 0,1 0 0 0 0,-1 0 0 0 0,1 0 0 0 0,2 0 0 0 0,4 0 0 0 0,0 0 0 0 0,0 0 0 0 0,-2 0 0 0 0,2 0 0 0 0,-2 0 0 0 0,0 0 0 0 0,1 0 0 0 0,0 0 0 0 0,2 0 0 0 0,-1 0 0 0 0,1 0 0 0 0,0 0 0 0 0,-2 0 0 0 0,-1 0 0 0 0,-2 0 0 0 0,-1 0 0 0 0,-1 0 0 0 0,-1 0 0 0 0,0 0 0 0 0,1 0 0 0 0,-1 0 0 0 0,0 0 0 0 0,1 0 0 0 0,-1 0 0 0 0,1 0 0 0 0,-1 0 0 0 0,-2-3 0 0 0,-1 0 0 0 0,0-1 0 0 0,1 1 0 0 0,-2-1 0 0 0,0-1 0 0 0,1 1 0 0 0,0-1 0 0 0,2-1 0 0 0,0 2 0 0 0,1 1 0 0 0,-2-2 0 0 0,-1 0 0 0 0,1-1 0 0 0,0 0 0 0 0,1 0 0 0 0,0 3 0 0 0,-1 0 0 0 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4577 3015 16383 0 0,'0'-3'0'0'0,"3"-1"0"0"0,3 1 0 0 0,3 0 0 0 0,4 1 0 0 0,1 1 0 0 0,1 1 0 0 0,1-1 0 0 0,0 1 0 0 0,1 0 0 0 0,-1 1 0 0 0,-3 1 0 0 0,-3 5 0 0 0,-4 2 0 0 0,-3 4 0 0 0,-1 1 0 0 0,-5 4 0 0 0,-6 1 0 0 0,-5-2 0 0 0,-2-1 0 0 0,-1-2 0 0 0,2 1 0 0 0,3-1 0 0 0,7-2 0 0 0,10-3 0 0 0,6-3 0 0 0,4-3 0 0 0,2-2 0 0 0,1 0 0 0 0,0-2 0 0 0,0 1 0 0 0,-1-1 0 0 0,-1 1 0 0 0,0-1 0 0 0,0 1 0 0 0,-1 0 0 0 0,1 0 0 0 0,-1 0 0 0 0,1 0 0 0 0,-1 0 0 0 0,-2 0 0 0 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8455 3649 16383 0 0,'2'0'0'0'0,"7"0"0"0"0,7 0 0 0 0,3 0 0 0 0,1 0 0 0 0,3 0 0 0 0,2 0 0 0 0,5 0 0 0 0,1 0 0 0 0,-1 0 0 0 0,3 0 0 0 0,-1 0 0 0 0,-1 0 0 0 0,-4 0 0 0 0,-2 0 0 0 0,-5 0 0 0 0,-1 0 0 0 0,-3 0 0 0 0,0 0 0 0 0,-4-2 0 0 0,0-2 0 0 0,2 1 0 0 0,2 0 0 0 0,3 1 0 0 0,1 1 0 0 0,0 0 0 0 0,0 1 0 0 0,-2 0 0 0 0,-4-3 0 0 0,-1 0 0 0 0,0 0 0 0 0,2 0 0 0 0,2-1 0 0 0,1-1 0 0 0,-1 1 0 0 0,0 1 0 0 0,0 1 0 0 0,-1 1 0 0 0,3 1 0 0 0,0 0 0 0 0,0 0 0 0 0,-1 0 0 0 0,-1 0 0 0 0,0 0 0 0 0,-1 0 0 0 0,0 1 0 0 0,0-1 0 0 0,-1 0 0 0 0,3 0 0 0 0,4 0 0 0 0,0 0 0 0 0,-1 0 0 0 0,0 0 0 0 0,0 0 0 0 0,0 0 0 0 0,-1 0 0 0 0,-2 0 0 0 0,0 0 0 0 0,-2 0 0 0 0,0 0 0 0 0,0 0 0 0 0,-4-3 0 0 0,0-1 0 0 0,0 1 0 0 0,1 0 0 0 0,0 1 0 0 0,1 1 0 0 0,1 1 0 0 0,1-1 0 0 0,-1 1 0 0 0,-2 0 0 0 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8931 3016 16383 0 0,'2'0'0'0'0,"5"-3"0"0"0,2 0 0 0 0,3-3 0 0 0,2-1 0 0 0,2 2 0 0 0,0 1 0 0 0,0 4 0 0 0,0 5 0 0 0,-2 4 0 0 0,-2 0 0 0 0,-2 2 0 0 0,-3 1 0 0 0,-3 2 0 0 0,-2 0 0 0 0,-4 2 0 0 0,-4-3 0 0 0,-4-1 0 0 0,-3 0 0 0 0,1 1 0 0 0,0 1 0 0 0,-1-2 0 0 0,-1 0 0 0 0,5-3 0 0 0,7-2 0 0 0,5-3 0 0 0,9-2 0 0 0,7-1 0 0 0,3-1 0 0 0,2-3 0 0 0,1-1 0 0 0,-1 0 0 0 0,-3 1 0 0 0,-2 1 0 0 0,-1 1 0 0 0,-2-3 0 0 0,0 0 0 0 0,-1 1 0 0 0,-2 1 0 0 0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5757 4946 16383 0 0,'0'-2'0'0'0,"3"-2"0"0"0,3 1 0 0 0,3 0 0 0 0,4 1 0 0 0,1 1 0 0 0,1 0 0 0 0,1 4 0 0 0,0 0 0 0 0,-2 3 0 0 0,-2 4 0 0 0,-2 1 0 0 0,0 0 0 0 0,-2 0 0 0 0,-3 2 0 0 0,-1 0 0 0 0,-2 1 0 0 0,-4 1 0 0 0,-2 0 0 0 0,-2-2 0 0 0,-3-3 0 0 0,-3-4 0 0 0,1 0 0 0 0,-1 2 0 0 0,0-1 0 0 0,-2-1 0 0 0,0 1 0 0 0,-1-1 0 0 0,0-2 0 0 0,-1 2 0 0 0,1-1 0 0 0,2 2 0 0 0,0 0 0 0 0,4 1 0 0 0,5-1 0 0 0,6-1 0 0 0,5-3 0 0 0,7 0 0 0 0,4-2 0 0 0,1-3 0 0 0,3-2 0 0 0,0 1 0 0 0,-1-3 0 0 0,-1 0 0 0 0,-4-1 0 0 0,-3 0 0 0 0,0 1 0 0 0,0 2 0 0 0,1 2 0 0 0,0 0 0 0 0,0-1 0 0 0,-1 0 0 0 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12039 4960 16383 0 0,'2'0'0'0'0,"4"0"0"0"0,1-2 0 0 0,2-2 0 0 0,2 1 0 0 0,1 0 0 0 0,2 1 0 0 0,2 1 0 0 0,-1 3 0 0 0,-2 4 0 0 0,0 1 0 0 0,-3 2 0 0 0,-3 2 0 0 0,-3 1 0 0 0,-2 3 0 0 0,-3-3 0 0 0,-6 0 0 0 0,0 1 0 0 0,-2-3 0 0 0,-3 1 0 0 0,-1-2 0 0 0,-1-3 0 0 0,-1 0 0 0 0,2 3 0 0 0,3 1 0 0 0,6 0 0 0 0,7-2 0 0 0,4-3 0 0 0,5-2 0 0 0,3-1 0 0 0,1-1 0 0 0,0-1 0 0 0,1-1 0 0 0,0 1 0 0 0,-1-1 0 0 0,-2 4 0 0 0,-2 0 0 0 0,0 0 0 0 0,1 0 0 0 0,1-1 0 0 0,0-1 0 0 0,1 0 0 0 0,-2-1 0 0 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18282 4946 16383 0 0,'0'-2'0'0'0,"3"-2"0"0"0,3 1 0 0 0,4 0 0 0 0,2 1 0 0 0,2 1 0 0 0,1 1 0 0 0,1-1 0 0 0,3 4 0 0 0,1 1 0 0 0,-3 2 0 0 0,-5 3 0 0 0,-4 2 0 0 0,-3 3 0 0 0,-5-2 0 0 0,-6 0 0 0 0,-4 1 0 0 0,-3 0 0 0 0,-2-1 0 0 0,-1-1 0 0 0,-1 1 0 0 0,1-2 0 0 0,2 0 0 0 0,4 1 0 0 0,6-1 0 0 0,7-3 0 0 0,2 1 0 0 0,3-2 0 0 0,4-1 0 0 0,1-2 0 0 0,2-1 0 0 0,0-1 0 0 0,1-1 0 0 0,1 0 0 0 0,-1-1 0 0 0,-3-2 0 0 0,-1-1 0 0 0,1 1 0 0 0,0 0 0 0 0,1 1 0 0 0,0 1 0 0 0,1 0 0 0 0,0 1 0 0 0,-2-3 0 0 0,-4 0 0 0 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2563 1182 16383 0 0,'3'-3'0'0'0,"3"0"0"0"0,4-3 0 0 0,2 0 0 0 0,2 0 0 0 0,1 3 0 0 0,1 0 0 0 0,1 7 0 0 0,-4 5 0 0 0,0 1 0 0 0,-3 2 0 0 0,-3 0 0 0 0,-3 3 0 0 0,-2 0 0 0 0,-1 0 0 0 0,-1 1 0 0 0,-3-3 0 0 0,-4-3 0 0 0,0-1 0 0 0,-5 0 0 0 0,-5 2 0 0 0,-3-1 0 0 0,0 0 0 0 0,0 2 0 0 0,1-2 0 0 0,2-3 0 0 0,2 1 0 0 0,8-2 0 0 0,10-1 0 0 0,6-2 0 0 0,8-1 0 0 0,6-1 0 0 0,2-1 0 0 0,-1 0 0 0 0,-2-1 0 0 0,-1 1 0 0 0,-3 0 0 0 0,-1 0 0 0 0,-1 0 0 0 0,0-3 0 0 0,-1-1 0 0 0,0 1 0 0 0,0-2 0 0 0,1-1 0 0 0,-1 2 0 0 0,-2-2 0 0 0,-4 0 0 0 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4299 3782 16383 0 0,'0'-3'0'0'0,"0"-3"0"0"0,0-4 0 0 0,0-2 0 0 0,0-2 0 0 0,3 1 0 0 0,3 1 0 0 0,3-1 0 0 0,4 2 0 0 0,1 0 0 0 0,1 2 0 0 0,1 3 0 0 0,0 2 0 0 0,0 2 0 0 0,-2 4 0 0 0,-4 4 0 0 0,-4 4 0 0 0,-2 2 0 0 0,-3 3 0 0 0,-1 1 0 0 0,0 0 0 0 0,-4-2 0 0 0,-2-2 0 0 0,-5 1 0 0 0,-1 1 0 0 0,0-1 0 0 0,0-1 0 0 0,-1 0 0 0 0,0 0 0 0 0,-1-2 0 0 0,-1-3 0 0 0,-1 1 0 0 0,3 1 0 0 0,4 2 0 0 0,3 1 0 0 0,2 2 0 0 0,3 1 0 0 0,0 1 0 0 0,2-1 0 0 0,-1 1 0 0 0,4-3 0 0 0,0 0 0 0 0,2-3 0 0 0,3-4 0 0 0,3-1 0 0 0,1-3 0 0 0,0-4 0 0 0,-1-2 0 0 0,0 1 0 0 0,2-1 0 0 0,0-1 0 0 0,3 0 0 0 0,-1-2 0 0 0,0 0 0 0 0,-4 2 0 0 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9295 4061 16383 0 0,'0'-2'0'0'0,"5"-4"0"0"0,7-7 0 0 0,5-5 0 0 0,4-6 0 0 0,1 2 0 0 0,0 4 0 0 0,-2 6 0 0 0,-1 4 0 0 0,-4 9 0 0 0,-4 7 0 0 0,-5 5 0 0 0,-2 6 0 0 0,-3 1 0 0 0,-1 1 0 0 0,-1-1 0 0 0,-2-4 0 0 0,-2-1 0 0 0,-4-2 0 0 0,-4 1 0 0 0,-5-3 0 0 0,1-1 0 0 0,1-1 0 0 0,-3 0 0 0 0,-1-2 0 0 0,4 2 0 0 0,4 0 0 0 0,7 3 0 0 0,7-2 0 0 0,8-2 0 0 0,5-2 0 0 0,3-3 0 0 0,1-1 0 0 0,0-1 0 0 0,-1-1 0 0 0,-1 2 0 0 0,0 1 0 0 0,-1 0 0 0 0,0-1 0 0 0,0 0 0 0 0,-1-4 0 0 0,-2-1 0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1035 8061 16383 0 0,'4'0'0'0'0,"1"4"0"0"0,3 1 0 0 0,4-1 0 0 0,4 0 0 0 0,2-1 0 0 0,-1 2 0 0 0,0 1 0 0 0,0-1 0 0 0,1-1 0 0 0,-2 2 0 0 0,0 0 0 0 0,0-1 0 0 0,2-1 0 0 0,-3-1 0 0 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15356 2047 16383 0 0,'3'0'0'0'0,"3"0"0"0"0,4 0 0 0 0,2 0 0 0 0,2 0 0 0 0,1 0 0 0 0,1 0 0 0 0,1 0 0 0 0,-1 3 0 0 0,0 0 0 0 0,-3 3 0 0 0,-3 3 0 0 0,-6 3 0 0 0,-7 1 0 0 0,-5 2 0 0 0,-4 0 0 0 0,0 1 0 0 0,-1-2 0 0 0,0-2 0 0 0,1 1 0 0 0,1-2 0 0 0,-1-4 0 0 0,2 1 0 0 0,0-2 0 0 0,1 1 0 0 0,3 2 0 0 0,0 0 0 0 0,0 0 0 0 0,4-1 0 0 0,5-1 0 0 0,5-3 0 0 0,6-2 0 0 0,4-1 0 0 0,1 0 0 0 0,2-1 0 0 0,1-1 0 0 0,-1 1 0 0 0,-1-1 0 0 0,-2 1 0 0 0,-1 0 0 0 0,0-3 0 0 0,-2 0 0 0 0,1-1 0 0 0,-3-1 0 0 0,-4 0 0 0 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15412 2917 16383 0 0,'3'0'0'0'0,"1"-3"0"0"0,2-1 0 0 0,2 1 0 0 0,4 0 0 0 0,1 1 0 0 0,2 1 0 0 0,1 1 0 0 0,0-1 0 0 0,-3 4 0 0 0,-3 3 0 0 0,-3 4 0 0 0,-4 2 0 0 0,-1 3 0 0 0,-2 0 0 0 0,0 1 0 0 0,-4-2 0 0 0,-2-4 0 0 0,-5-4 0 0 0,1 1 0 0 0,-1-2 0 0 0,2 1 0 0 0,-1 3 0 0 0,2 2 0 0 0,-1 1 0 0 0,-1 0 0 0 0,1 0 0 0 0,-1-3 0 0 0,2 1 0 0 0,1 1 0 0 0,6-2 0 0 0,5-2 0 0 0,4-2 0 0 0,7-2 0 0 0,3-2 0 0 0,1 0 0 0 0,0-2 0 0 0,-1 1 0 0 0,0 0 0 0 0,-1-1 0 0 0,-1 1 0 0 0,0 0 0 0 0,0-1 0 0 0,-3-1 0 0 0,-2-2 0 0 0,-1 1 0 0 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0,'0'2'0'0'0,"0"4"0"0"0,0 5 0 0 0,0 6 0 0 0,-2 3 0 0 0,-2 7 0 0 0,-3 1 0 0 0,0-1 0 0 0,0-4 0 0 0,1-4 0 0 0,-1-6 0 0 0,1-5 0 0 0,4-8 0 0 0,5-4 0 0 0,4-5 0 0 0,5-1 0 0 0,2 0 0 0 0,1 2 0 0 0,-1 3 0 0 0,-1 2 0 0 0,0 3 0 0 0,0 5 0 0 0,1 6 0 0 0,-1 1 0 0 0,0 0 0 0 0,-3 0 0 0 0,-3-1 0 0 0,0-1 0 0 0,-3-1 0 0 0,0-1 0 0 0,-2 1 0 0 0,-1 1 0 0 0,-5-2 0 0 0,-5-2 0 0 0,-4 0 0 0 0,-2-1 0 0 0,-1-2 0 0 0,1-1 0 0 0,1-1 0 0 0,1 0 0 0 0,1-1 0 0 0,1-1 0 0 0,0 1 0 0 0,0 0 0 0 0,1 0 0 0 0,1 0 0 0 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0,'2'0'0'0'0,"2"0"0"0"0,5 0 0 0 0,5 0 0 0 0,3 0 0 0 0,4 0 0 0 0,2 0 0 0 0,1 0 0 0 0,-1 0 0 0 0,-1 0 0 0 0,-3 0 0 0 0,-4 0 0 0 0,-1 0 0 0 0,-2 0 0 0 0,-1 0 0 0 0,0 0 0 0 0,-3 0 0 0 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5053 4245 16383 0 0,'2'0'0'0'0,"2"2"0"0"0,1 2 0 0 0,-1 4 0 0 0,-1 5 0 0 0,-1 4 0 0 0,0 0 0 0 0,-2 1 0 0 0,1 4 0 0 0,-2 1 0 0 0,-1 0 0 0 0,0-1 0 0 0,-1-2 0 0 0,1 1 0 0 0,1-3 0 0 0,0-1 0 0 0,1-3 0 0 0,-1-1 0 0 0,1-2 0 0 0,0 0 0 0 0,1-2 0 0 0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4436 16383 0 0,'0'-1'0'0'0,"2"-2"0"0"0,6 1 0 0 0,5 0 0 0 0,6 1 0 0 0,6 0 0 0 0,5 0 0 0 0,4 1 0 0 0,-1 0 0 0 0,-2 0 0 0 0,-5 0 0 0 0,-3 0 0 0 0,-3 1 0 0 0,-3-1 0 0 0,-4 0 0 0 0,-1 0 0 0 0,-3-2 0 0 0,-3-1 0 0 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11386 4203 16383 0 0,'-2'0'0'0'0,"0"2"0"0"0,-2 4 0 0 0,-2 5 0 0 0,-2 4 0 0 0,-2 1 0 0 0,0 2 0 0 0,1 0 0 0 0,4-6 0 0 0,7-4 0 0 0,4-5 0 0 0,5-4 0 0 0,5-1 0 0 0,1-1 0 0 0,1 1 0 0 0,0 0 0 0 0,-3 3 0 0 0,-3 4 0 0 0,-3 6 0 0 0,-3 4 0 0 0,-3 1 0 0 0,-2 2 0 0 0,0 0 0 0 0,-2-2 0 0 0,1 1 0 0 0,-1-2 0 0 0,-1-2 0 0 0,-3-4 0 0 0,-2-4 0 0 0,-1-2 0 0 0,-2-2 0 0 0,-3 1 0 0 0,0 0 0 0 0,-1 0 0 0 0,1-1 0 0 0,0-2 0 0 0,2-3 0 0 0,-1-2 0 0 0,3-3 0 0 0,1 1 0 0 0,1 0 0 0 0,2-1 0 0 0,3 1 0 0 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11451 4144 16383 0 0,'0'-2'0'0'0,"1"0"0"0"0,4-1 0 0 0,3 2 0 0 0,5-1 0 0 0,3 3 0 0 0,4 1 0 0 0,0 0 0 0 0,2 0 0 0 0,1 0 0 0 0,-3-1 0 0 0,-2-1 0 0 0,-2 0 0 0 0,-4 0 0 0 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11917 4217 16383 0 0,'0'2'0'0'0,"0"6"0"0"0,0 5 0 0 0,0 6 0 0 0,-2 8 0 0 0,0 2 0 0 0,-2 2 0 0 0,-1-1 0 0 0,2-2 0 0 0,-2-1 0 0 0,1-3 0 0 0,1-2 0 0 0,0-4 0 0 0,2-5 0 0 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11829 4386 16383 0 0,'0'-2'0'0'0,"0"-2"0"0"0,3-1 0 0 0,6-1 0 0 0,2 0 0 0 0,6 0 0 0 0,0 0 0 0 0,1 2 0 0 0,-2 1 0 0 0,-1 1 0 0 0,-2 2 0 0 0,-1 1 0 0 0,-1 2 0 0 0,0 1 0 0 0,-1 1 0 0 0,-1-1 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16000 3498 16383 0 0,'4'0'0'0'0,"4"0"0"0"0,6 0 0 0 0,2 0 0 0 0,4 0 0 0 0,1 0 0 0 0,1 0 0 0 0,0 0 0 0 0,0 0 0 0 0,1 0 0 0 0,-1 0 0 0 0,-1 0 0 0 0,1 0 0 0 0,-1 0 0 0 0,-3 0 0 0 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4469 2593 16383 0 0,'0'2'0'0'0,"0"4"0"0"0,0 7 0 0 0,-4 6 0 0 0,-1 2 0 0 0,-1 3 0 0 0,-2 1 0 0 0,-3 4 0 0 0,-4 0 0 0 0,2 0 0 0 0,0-7 0 0 0,3-3 0 0 0,4-8 0 0 0,6-8 0 0 0,6-5 0 0 0,6-5 0 0 0,5-1 0 0 0,0-1 0 0 0,1 1 0 0 0,-4 0 0 0 0,-1 1 0 0 0,1 2 0 0 0,-2 2 0 0 0,0 2 0 0 0,-1 0 0 0 0,0 3 0 0 0,-2 2 0 0 0,-3 3 0 0 0,-2 2 0 0 0,-2 1 0 0 0,-1 3 0 0 0,-2 0 0 0 0,-6 1 0 0 0,-4-1 0 0 0,-5 0 0 0 0,-1-1 0 0 0,-1-1 0 0 0,-2 0 0 0 0,0 0 0 0 0,-1 0 0 0 0,-1-2 0 0 0,2-1 0 0 0,2-2 0 0 0,3-1 0 0 0,4-2 0 0 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4479 2620 16383 0 0,'0'-2'0'0'0,"2"0"0"0"0,6-1 0 0 0,7 0 0 0 0,9-3 0 0 0,5 0 0 0 0,2 0 0 0 0,-1 0 0 0 0,-4 2 0 0 0,-6-1 0 0 0,-5 0 0 0 0,-4 2 0 0 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5033 2607 16383 0 0,'0'2'0'0'0,"0"6"0"0"0,0 3 0 0 0,0 4 0 0 0,0 9 0 0 0,0 1 0 0 0,0 1 0 0 0,0 3 0 0 0,0 0 0 0 0,0-1 0 0 0,-2-5 0 0 0,0-3 0 0 0,0-1 0 0 0,-2-3 0 0 0,0-1 0 0 0,1-2 0 0 0,1-3 0 0 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2800 16383 0 0,'2'-1'0'0'0,"2"-2"0"0"0,6-1 0 0 0,6-2 0 0 0,4 0 0 0 0,6-3 0 0 0,1 1 0 0 0,-1 1 0 0 0,-1 2 0 0 0,-5 1 0 0 0,-3 3 0 0 0,-3 0 0 0 0,1 1 0 0 0,0 0 0 0 0,0 0 0 0 0,-1 1 0 0 0,0-1 0 0 0,-4 0 0 0 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11954 3069 16383 0 0,'-2'0'0'0'0,"-2"2"0"0"0,-3 4 0 0 0,-3 3 0 0 0,-2 0 0 0 0,-1 2 0 0 0,-2 3 0 0 0,0 3 0 0 0,0 3 0 0 0,0 1 0 0 0,0 1 0 0 0,3-1 0 0 0,1-3 0 0 0,1-3 0 0 0,2-2 0 0 0,3-2 0 0 0,3-4 0 0 0,5-6 0 0 0,5-4 0 0 0,3-2 0 0 0,-1-1 0 0 0,1-5 0 0 0,1 1 0 0 0,1 0 0 0 0,0-1 0 0 0,0 2 0 0 0,-1 3 0 0 0,-1 2 0 0 0,1 1 0 0 0,0 4 0 0 0,3 3 0 0 0,1 5 0 0 0,-1 1 0 0 0,-1 0 0 0 0,-1 0 0 0 0,-1 1 0 0 0,-3 0 0 0 0,-2 0 0 0 0,-3 0 0 0 0,-2 0 0 0 0,-5 0 0 0 0,-3 0 0 0 0,-6 0 0 0 0,-5 1 0 0 0,-3 2 0 0 0,-3 0 0 0 0,-1 2 0 0 0,1-2 0 0 0,1 0 0 0 0,2-4 0 0 0,3 0 0 0 0,4-3 0 0 0,1-3 0 0 0,2-1 0 0 0,2-3 0 0 0,0-2 0 0 0,3-3 0 0 0,-3-1 0 0 0,-1-3 0 0 0,0 1 0 0 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11969 3084 16383 0 0,'0'-2'0'0'0,"1"-2"0"0"0,6-1 0 0 0,2-1 0 0 0,3-2 0 0 0,4 1 0 0 0,1 2 0 0 0,-1 1 0 0 0,-1 2 0 0 0,0 1 0 0 0,0 0 0 0 0,-1 1 0 0 0,1 0 0 0 0,0 1 0 0 0,-2 1 0 0 0,0 1 0 0 0,-1-1 0 0 0,-2 0 0 0 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12493 3153 16383 0 0,'0'2'0'0'0,"0"4"0"0"0,0 3 0 0 0,0 5 0 0 0,0 5 0 0 0,0 4 0 0 0,0 1 0 0 0,0 2 0 0 0,0 0 0 0 0,0 4 0 0 0,-2 1 0 0 0,0-2 0 0 0,-2-4 0 0 0,-1-4 0 0 0,2-4 0 0 0,-2-4 0 0 0,1-6 0 0 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12305 3356 16383 0 0,'1'0'0'0'0,"6"-1"0"0"0,11-5 0 0 0,7-2 0 0 0,4 0 0 0 0,3-1 0 0 0,4-2 0 0 0,-1 3 0 0 0,-5 1 0 0 0,-5 3 0 0 0,-6 1 0 0 0,-3 2 0 0 0,-2 1 0 0 0,2 0 0 0 0,-1 0 0 0 0,-1 1 0 0 0,0-1 0 0 0,3-1 0 0 0,-3-2 0 0 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2:29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8122 3111 16383 0 0,'0'3'0'0'0,"-3"5"0"0"0,-5 4 0 0 0,-1 4 0 0 0,-2-2 0 0 0,8-2 0 0 0,7-4 0 0 0,6-3 0 0 0,6-2 0 0 0,2-2 0 0 0,3-1 0 0 0,0 0 0 0 0,0-1 0 0 0,0 0 0 0 0,0 4 0 0 0,0 5 0 0 0,-5 3 0 0 0,-3 5 0 0 0,-6 2 0 0 0,-2 1 0 0 0,-7-2 0 0 0,-2-1 0 0 0,-8 1 0 0 0,-5-3 0 0 0,-2-1 0 0 0,-3-2 0 0 0,1 0 0 0 0,-1-1 0 0 0,4 0 0 0 0,2-1 0 0 0,-1-2 0 0 0,1-3 0 0 0,-2-1 0 0 0,3-5 0 0 0,1-2 0 0 0,2-4 0 0 0,0 0 0 0 0,3-3 0 0 0,1-2 0 0 0,1 1 0 0 0,0 2 0 0 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2:29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8105 3069 16383 0 0,'3'0'0'0'0,"5"0"0"0"0,4 0 0 0 0,4 0 0 0 0,2 0 0 0 0,1 0 0 0 0,1 0 0 0 0,1 0 0 0 0,0 0 0 0 0,-4 3 0 0 0,-1 2 0 0 0,0-1 0 0 0,0 3 0 0 0,2 0 0 0 0,0-1 0 0 0,1-2 0 0 0,0-1 0 0 0,-2-2 0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16154 3960 16383 0 0,'4'0'0'0'0,"1"3"0"0"0,3 2 0 0 0,4 0 0 0 0,4-2 0 0 0,-1 4 0 0 0,0-1 0 0 0,2 0 0 0 0,1-2 0 0 0,2-2 0 0 0,0 0 0 0 0,1-1 0 0 0,1-1 0 0 0,-1 0 0 0 0,1-1 0 0 0,0 1 0 0 0,-1 0 0 0 0,-3 3 0 0 0,-1 2 0 0 0,0-1 0 0 0,0 0 0 0 0,2-1 0 0 0,1-2 0 0 0,0 0 0 0 0,-2 0 0 0 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10196 5509 16383 0 0,'2'-3'0'0'0,"4"-3"0"0"0,4-3 0 0 0,2-1 0 0 0,2 2 0 0 0,2 2 0 0 0,-6 5 0 0 0,-6 5 0 0 0,-7 5 0 0 0,-5 3 0 0 0,-4 2 0 0 0,-3 0 0 0 0,-1-2 0 0 0,-1 2 0 0 0,0-3 0 0 0,3 0 0 0 0,1-2 0 0 0,5-3 0 0 0,13-2 0 0 0,12-4 0 0 0,13-6 0 0 0,10-1 0 0 0,2-2 0 0 0,-1 1 0 0 0,-5 1 0 0 0,-6 2 0 0 0,-5 4 0 0 0,-8 6 0 0 0,-5 4 0 0 0,-6 3 0 0 0,-4 3 0 0 0,-1 0 0 0 0,-2 2 0 0 0,-1-1 0 0 0,1 1 0 0 0,-3-1 0 0 0,-3-3 0 0 0,0 0 0 0 0,-2-4 0 0 0,-2 1 0 0 0,-2-3 0 0 0,2 1 0 0 0,0-1 0 0 0,-2-1 0 0 0,0-3 0 0 0,-1-1 0 0 0,0-1 0 0 0,-2-1 0 0 0,1 0 0 0 0,-1 0 0 0 0,3-3 0 0 0,1-1 0 0 0,-1 0 0 0 0,1-1 0 0 0,-2-1 0 0 0,-1 2 0 0 0,3 0 0 0 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10205 5504 16383 0 0,'0'-3'0'0'0,"0"-3"0"0"0,0-3 0 0 0,2-4 0 0 0,2-1 0 0 0,2 1 0 0 0,0 1 0 0 0,2 2 0 0 0,2 2 0 0 0,2 4 0 0 0,2 1 0 0 0,1 2 0 0 0,0 1 0 0 0,1 0 0 0 0,0 1 0 0 0,0-1 0 0 0,0 1 0 0 0,0-1 0 0 0,-1-2 0 0 0,1-2 0 0 0,0 1 0 0 0,-3-2 0 0 0,-1-1 0 0 0,0 2 0 0 0,1-2 0 0 0,-2 0 0 0 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14997 5802 16383 0 0,'0'-2'0'0'0,"0"-4"0"0"0,0-4 0 0 0,0-2 0 0 0,0 6 0 0 0,0 6 0 0 0,0 7 0 0 0,0 4 0 0 0,0 3 0 0 0,0 1 0 0 0,0 5 0 0 0,-3 0 0 0 0,0 0 0 0 0,-3-3 0 0 0,2-5 0 0 0,5-5 0 0 0,5-2 0 0 0,3-4 0 0 0,4-1 0 0 0,5 0 0 0 0,1-1 0 0 0,1 3 0 0 0,-1 3 0 0 0,-3 4 0 0 0,-3 3 0 0 0,1-1 0 0 0,-4 1 0 0 0,-2 1 0 0 0,-3 0 0 0 0,-5-1 0 0 0,-5 0 0 0 0,-5-3 0 0 0,-5 0 0 0 0,-4-1 0 0 0,-2-2 0 0 0,-2-3 0 0 0,1-1 0 0 0,2-1 0 0 0,1-1 0 0 0,1-3 0 0 0,2 0 0 0 0,3-1 0 0 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15006 5743 16383 0 0,'3'0'0'0'0,"3"0"0"0"0,6 0 0 0 0,4 0 0 0 0,4 0 0 0 0,4 0 0 0 0,4 0 0 0 0,2 0 0 0 0,-2 0 0 0 0,-2 0 0 0 0,-4 0 0 0 0,-5 0 0 0 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15844 5197 16383 0 0,'-3'0'0'0'0,"-3"2"0"0"0,-4 2 0 0 0,-2 2 0 0 0,1 3 0 0 0,1 2 0 0 0,1 3 0 0 0,2 1 0 0 0,-1 0 0 0 0,-2-2 0 0 0,-1 0 0 0 0,0 0 0 0 0,6-3 0 0 0,8-2 0 0 0,9-5 0 0 0,8-7 0 0 0,6-4 0 0 0,4-4 0 0 0,-1 0 0 0 0,-3 2 0 0 0,-2 3 0 0 0,-6 5 0 0 0,-4 9 0 0 0,-3 5 0 0 0,-4 3 0 0 0,-3 3 0 0 0,-3-1 0 0 0,-1 1 0 0 0,0-1 0 0 0,-4 0 0 0 0,-3-3 0 0 0,-3-4 0 0 0,-3-4 0 0 0,-1 0 0 0 0,-1-1 0 0 0,-2-2 0 0 0,1-1 0 0 0,0 0 0 0 0,0-2 0 0 0,0 0 0 0 0,0 0 0 0 0,0 0 0 0 0,1-1 0 0 0,-1 1 0 0 0,3 0 0 0 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15818 5158 16383 0 0,'3'0'0'0'0,"3"0"0"0"0,1-3 0 0 0,2 0 0 0 0,2 0 0 0 0,1 0 0 0 0,2 1 0 0 0,1 1 0 0 0,4 0 0 0 0,0 1 0 0 0,0 0 0 0 0,3-3 0 0 0,-1 0 0 0 0,-1 0 0 0 0,-1 0 0 0 0,-1 1 0 0 0,-1 1 0 0 0,-1 1 0 0 0,-3-1 0 0 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3373 6751 16383 0 0,'0'2'0'0'0,"0"5"0"0"0,-3 2 0 0 0,0 3 0 0 0,-1 2 0 0 0,4-1 0 0 0,7-3 0 0 0,8-3 0 0 0,6-3 0 0 0,5-2 0 0 0,3-2 0 0 0,0 0 0 0 0,-5 2 0 0 0,-5 1 0 0 0,-5 3 0 0 0,-2-1 0 0 0,-3 3 0 0 0,-4 2 0 0 0,-2 2 0 0 0,-1 2 0 0 0,-2 0 0 0 0,0 2 0 0 0,-1 0 0 0 0,0 0 0 0 0,-2 0 0 0 0,-3-3 0 0 0,-4-1 0 0 0,-3-2 0 0 0,-1-3 0 0 0,-1 0 0 0 0,-1-2 0 0 0,0-1 0 0 0,-1-1 0 0 0,1-1 0 0 0,0-2 0 0 0,1 0 0 0 0,-1 0 0 0 0,0-3 0 0 0,1-1 0 0 0,-1-2 0 0 0,1 0 0 0 0,2-2 0 0 0,1 0 0 0 0,-1 2 0 0 0,1 2 0 0 0,1-1 0 0 0,0 0 0 0 0,2-2 0 0 0,0 1 0 0 0,1-1 0 0 0,3 0 0 0 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3345 6728 16383 0 0,'0'-3'0'0'0,"3"-1"0"0"0,0-2 0 0 0,3 0 0 0 0,1-2 0 0 0,0 1 0 0 0,4 1 0 0 0,1 2 0 0 0,1 1 0 0 0,2 2 0 0 0,1 0 0 0 0,-1 1 0 0 0,1 1 0 0 0,0-1 0 0 0,0 0 0 0 0,0 1 0 0 0,0-1 0 0 0,-1 0 0 0 0,1 0 0 0 0,-3 0 0 0 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33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10962 4231 16383 0 0,'0'3'0'0'0,"0"5"0"0"0,0 8 0 0 0,0 6 0 0 0,0 4 0 0 0,0 1 0 0 0,0 3 0 0 0,-2-2 0 0 0,-2-5 0 0 0,1-3 0 0 0,0-2 0 0 0,1-2 0 0 0,1 0 0 0 0,0-1 0 0 0,1 0 0 0 0,0 0 0 0 0,0 0 0 0 0,0-3 0 0 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33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11119 4264 16383 0 0,'-2'0'0'0'0,"-4"0"0"0"0,-1 2 0 0 0,1 5 0 0 0,-2-1 0 0 0,2 3 0 0 0,1 2 0 0 0,1 2 0 0 0,2 1 0 0 0,1 1 0 0 0,0 0 0 0 0,1 1 0 0 0,1 0 0 0 0,-1 0 0 0 0,0 0 0 0 0,1 0 0 0 0,-1-1 0 0 0,0 1 0 0 0,0 0 0 0 0,2-1 0 0 0,5-2 0 0 0,0-1 0 0 0,1-2 0 0 0,3-1 0 0 0,2-1 0 0 0,-2 0 0 0 0,1-1 0 0 0,0-2 0 0 0,1-2 0 0 0,1-1 0 0 0,1-1 0 0 0,3 0 0 0 0,1-2 0 0 0,0-2 0 0 0,-1 0 0 0 0,-3-4 0 0 0,-1 1 0 0 0,-4-2 0 0 0,0 0 0 0 0,-3 0 0 0 0,1-3 0 0 0,-1-1 0 0 0,-2-1 0 0 0,-1-2 0 0 0,-3 0 0 0 0,0-1 0 0 0,0 0 0 0 0,-2 0 0 0 0,1 0 0 0 0,0 1 0 0 0,-1-1 0 0 0,1 0 0 0 0,0 1 0 0 0,0-1 0 0 0,-3 3 0 0 0,0 1 0 0 0,-3 3 0 0 0,-1-1 0 0 0,0 3 0 0 0,-3-2 0 0 0,-3 2 0 0 0,2 0 0 0 0,0 0 0 0 0,-1-1 0 0 0,-1 0 0 0 0,-1 3 0 0 0,-1 1 0 0 0,0 2 0 0 0,-1 1 0 0 0,1 0 0 0 0,-1 2 0 0 0,0-1 0 0 0,3 0 0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16042 4492 16383 0 0,'4'0'0'0'0,"4"0"0"0"0,6 0 0 0 0,2 0 0 0 0,4 0 0 0 0,1 0 0 0 0,1 0 0 0 0,0 0 0 0 0,0 0 0 0 0,1 0 0 0 0,-1 0 0 0 0,-1 0 0 0 0,1 0 0 0 0,-1 0 0 0 0,1 0 0 0 0,-1 0 0 0 0,0 0 0 0 0,1 0 0 0 0,-1 0 0 0 0,0 0 0 0 0,1 0 0 0 0,-1 0 0 0 0,1 0 0 0 0,-1 0 0 0 0,4 0 0 0 0,1 0 0 0 0,0 0 0 0 0,-1 0 0 0 0,-1 0 0 0 0,-1 0 0 0 0,0 0 0 0 0,-2 0 0 0 0,1 0 0 0 0,-1 0 0 0 0,0 0 0 0 0,0 0 0 0 0,0 0 0 0 0,1 0 0 0 0,-1 0 0 0 0,0 0 0 0 0,1 0 0 0 0,-1 0 0 0 0,1 0 0 0 0,-1 0 0 0 0,0 0 0 0 0,1 0 0 0 0,-1 0 0 0 0,0 0 0 0 0,-3 3 0 0 0,-1 2 0 0 0,0 0 0 0 0,0-2 0 0 0,2 0 0 0 0,1-1 0 0 0,-3-1 0 0 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2993 3258 16383 0 0,'3'0'0'0'0,"3"0"0"0"0,1-2 0 0 0,1-4 0 0 0,3-4 0 0 0,2-2 0 0 0,1 0 0 0 0,-2 0 0 0 0,0 2 0 0 0,1 3 0 0 0,0 5 0 0 0,1 8 0 0 0,-2 9 0 0 0,-3 3 0 0 0,-3 3 0 0 0,-3 2 0 0 0,-1 0 0 0 0,-2-1 0 0 0,0 1 0 0 0,-1-1 0 0 0,1-2 0 0 0,-1-1 0 0 0,1-1 0 0 0,0-1 0 0 0,-3-4 0 0 0,-3-4 0 0 0,-4 0 0 0 0,-2-3 0 0 0,-2 1 0 0 0,-2-1 0 0 0,0 2 0 0 0,0 1 0 0 0,0 0 0 0 0,0 0 0 0 0,0 0 0 0 0,3 0 0 0 0,1-1 0 0 0,-1-3 0 0 0,0-1 0 0 0,0-1 0 0 0,-2-2 0 0 0,1-1 0 0 0,1 2 0 0 0,1 1 0 0 0,2 3 0 0 0,6-3 0 0 0,6-1 0 0 0,8-4 0 0 0,5-5 0 0 0,5-3 0 0 0,2 0 0 0 0,-3-1 0 0 0,-2 1 0 0 0,-1 3 0 0 0,-1 2 0 0 0,0 2 0 0 0,0 2 0 0 0,-3 3 0 0 0,0 2 0 0 0,-3 2 0 0 0,0 3 0 0 0,2 3 0 0 0,-2 2 0 0 0,0 1 0 0 0,2-2 0 0 0,-2 0 0 0 0,1-3 0 0 0,2-3 0 0 0,0-3 0 0 0,2-4 0 0 0,0-5 0 0 0,2-4 0 0 0,-3-4 0 0 0,-1 1 0 0 0,-2-1 0 0 0,-3 3 0 0 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3339 3237 16383 0 0,'-3'3'0'0'0,"-3"3"0"0"0,-1 6 0 0 0,-2 6 0 0 0,-1 1 0 0 0,0 1 0 0 0,2 1 0 0 0,0-1 0 0 0,1-1 0 0 0,2-1 0 0 0,1-2 0 0 0,5-2 0 0 0,4-5 0 0 0,7-3 0 0 0,4-3 0 0 0,2-1 0 0 0,1-2 0 0 0,-1-1 0 0 0,-1 0 0 0 0,0 1 0 0 0,3-1 0 0 0,-1 1 0 0 0,-2 2 0 0 0,-5 4 0 0 0,-4 3 0 0 0,-4 4 0 0 0,-2 1 0 0 0,-2 1 0 0 0,2-1 0 0 0,1-2 0 0 0,0 1 0 0 0,-1 1 0 0 0,-1 0 0 0 0,0 0 0 0 0,-3-1 0 0 0,-4-4 0 0 0,-4-3 0 0 0,-2-2 0 0 0,-3-3 0 0 0,0-1 0 0 0,-1 0 0 0 0,0-1 0 0 0,-3 1 0 0 0,-1-1 0 0 0,1 1 0 0 0,3 0 0 0 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3359 3251 16383 0 0,'3'0'0'0'0,"3"0"0"0"0,6 0 0 0 0,4 0 0 0 0,1 0 0 0 0,4 0 0 0 0,0 0 0 0 0,0 0 0 0 0,-1 0 0 0 0,-2 0 0 0 0,-3 0 0 0 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13704 3716 16383 0 0,'3'-3'0'0'0,"3"0"0"0"0,4-1 0 0 0,2 2 0 0 0,5 0 0 0 0,4-2 0 0 0,2 0 0 0 0,2 0 0 0 0,0 1 0 0 0,-5 7 0 0 0,-9 4 0 0 0,-5 7 0 0 0,-5 4 0 0 0,-4-2 0 0 0,-2-1 0 0 0,0-1 0 0 0,0 0 0 0 0,2 0 0 0 0,1 0 0 0 0,1 1 0 0 0,0-1 0 0 0,1 0 0 0 0,0 1 0 0 0,0-1 0 0 0,1 1 0 0 0,-1 0 0 0 0,0-1 0 0 0,0 1 0 0 0,0-1 0 0 0,0 1 0 0 0,0-1 0 0 0,-2-2 0 0 0,-2-1 0 0 0,1-2 0 0 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13732 3869 16383 0 0,'3'0'0'0'0,"3"-3"0"0"0,4-1 0 0 0,2 1 0 0 0,2 0 0 0 0,2 1 0 0 0,0 1 0 0 0,0 1 0 0 0,0-1 0 0 0,0 1 0 0 0,0 0 0 0 0,0 1 0 0 0,0-1 0 0 0,-1 0 0 0 0,1 0 0 0 0,-1 0 0 0 0,-2 0 0 0 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11200 4698 16383 0 0,'3'0'0'0'0,"1"-3"0"0"0,-4-3 0 0 0,-3-1 0 0 0,-5-2 0 0 0,-3 1 0 0 0,-2 2 0 0 0,-2 1 0 0 0,-1 2 0 0 0,-1 2 0 0 0,1 0 0 0 0,0 4 0 0 0,2 3 0 0 0,4 4 0 0 0,2 3 0 0 0,1 1 0 0 0,2 2 0 0 0,2 0 0 0 0,1 0 0 0 0,2 1 0 0 0,3-1 0 0 0,3-3 0 0 0,1-1 0 0 0,3-2 0 0 0,1-3 0 0 0,2-3 0 0 0,1-2 0 0 0,1-1 0 0 0,0-1 0 0 0,1-1 0 0 0,0-2 0 0 0,0-4 0 0 0,-3-3 0 0 0,-3-2 0 0 0,-4-2 0 0 0,-2-2 0 0 0,-3 5 0 0 0,-1 7 0 0 0,0 7 0 0 0,-1 6 0 0 0,0 3 0 0 0,1 3 0 0 0,-1 1 0 0 0,1 1 0 0 0,0 0 0 0 0,0 0 0 0 0,0-1 0 0 0,0 0 0 0 0,0 0 0 0 0,0 0 0 0 0,0-1 0 0 0,0 1 0 0 0,0-1 0 0 0,0 1 0 0 0,0-1 0 0 0,0 1 0 0 0,0-1 0 0 0,0-2 0 0 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7456 3112 16383 0 0,'3'-2'0'0'0,"3"-2"0"0"0,3 1 0 0 0,3 0 0 0 0,3 1 0 0 0,-3 4 0 0 0,-2 3 0 0 0,-6 4 0 0 0,-3 4 0 0 0,-3 1 0 0 0,0 1 0 0 0,-2-1 0 0 0,-4-1 0 0 0,-3 0 0 0 0,-2-2 0 0 0,1-1 0 0 0,0 1 0 0 0,2 2 0 0 0,0-2 0 0 0,-1-1 0 0 0,-1-1 0 0 0,-1-2 0 0 0,1 0 0 0 0,0-1 0 0 0,3 1 0 0 0,2 2 0 0 0,5-1 0 0 0,6-1 0 0 0,7-2 0 0 0,8-2 0 0 0,2-2 0 0 0,1 0 0 0 0,7-1 0 0 0,1 0 0 0 0,-1-1 0 0 0,-4 1 0 0 0,-3 0 0 0 0,-5-1 0 0 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7761 3071 16383 0 0,'-2'0'0'0'0,"-5"0"0"0"0,1 3 0 0 0,-3 3 0 0 0,1 4 0 0 0,1 2 0 0 0,0 2 0 0 0,1 1 0 0 0,1 4 0 0 0,2 1 0 0 0,1-1 0 0 0,1 3 0 0 0,1-1 0 0 0,0 0 0 0 0,0-2 0 0 0,0-2 0 0 0,3-2 0 0 0,1-3 0 0 0,2-2 0 0 0,3-4 0 0 0,3-2 0 0 0,1-2 0 0 0,2-1 0 0 0,0-2 0 0 0,1 1 0 0 0,0-1 0 0 0,1 1 0 0 0,-4-3 0 0 0,-1-1 0 0 0,-2-2 0 0 0,-1-1 0 0 0,-1-1 0 0 0,-2-2 0 0 0,-3-2 0 0 0,2-1 0 0 0,-1-2 0 0 0,-1-1 0 0 0,0 1 0 0 0,-2-1 0 0 0,0 0 0 0 0,-1 0 0 0 0,-2 3 0 0 0,-2 0 0 0 0,0 1 0 0 0,1-1 0 0 0,-1 2 0 0 0,-1 0 0 0 0,-2 2 0 0 0,1 0 0 0 0,-2 2 0 0 0,-2 1 0 0 0,0 0 0 0 0,0 0 0 0 0,-1 2 0 0 0,-2 1 0 0 0,0 2 0 0 0,1-3 0 0 0,2 0 0 0 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8455 3237 16383 0 0,'0'0'0'0'0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9071 3055 16383 0 0,'0'3'0'0'0,"0"3"0"0"0,0 3 0 0 0,0 6 0 0 0,0 5 0 0 0,0 3 0 0 0,0 4 0 0 0,0 4 0 0 0,0-2 0 0 0,0-2 0 0 0,0-4 0 0 0,0-2 0 0 0,0-3 0 0 0,0-2 0 0 0,0 0 0 0 0,0-1 0 0 0,0 0 0 0 0,0 0 0 0 0,0 0 0 0 0,0 0 0 0 0,0 0 0 0 0,0-2 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4353 4296 16383 0 0,'1'0'0'0'0,"3"0"0"0"0,0 0 0 0 0,3 0 0 0 0,0 0 0 0 0,0 0 0 0 0,2 0 0 0 0,-1 0 0 0 0,0 0 0 0 0,0 0 0 0 0,0 0 0 0 0,0 0 0 0 0,0 0 0 0 0,-1 1 0 0 0,-1 1 0 0 0,0-1 0 0 0,0 1 0 0 0,1-1 0 0 0,1-1 0 0 0,-1 1 0 0 0,1-1 0 0 0,0 0 0 0 0,0 0 0 0 0,0 0 0 0 0,0 1 0 0 0,-1 1 0 0 0,1-1 0 0 0,0 1 0 0 0,0-1 0 0 0,0-1 0 0 0,1 1 0 0 0,1-1 0 0 0,-1 0 0 0 0,1 0 0 0 0,-2 0 0 0 0,1 0 0 0 0,-1-1 0 0 0,0 1 0 0 0,0 0 0 0 0,0 0 0 0 0,0 0 0 0 0,1 0 0 0 0,0 0 0 0 0,2 0 0 0 0,0 0 0 0 0,1 0 0 0 0,0 0 0 0 0,0 0 0 0 0,0 0 0 0 0,-2 0 0 0 0,0 0 0 0 0,-1 0 0 0 0,0 2 0 0 0,-1 0 0 0 0,0-1 0 0 0,0 1 0 0 0,-1-1 0 0 0,1-1 0 0 0,-2 2 0 0 0,0 0 0 0 0,0-1 0 0 0,1 1 0 0 0,-2 0 0 0 0,0 0 0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16070 5976 16383 0 0,'0'3'0'0'0,"4"2"0"0"0,1 3 0 0 0,3 4 0 0 0,4 1 0 0 0,8-3 0 0 0,3-3 0 0 0,2-3 0 0 0,0-1 0 0 0,0-2 0 0 0,-2-1 0 0 0,0 0 0 0 0,0-1 0 0 0,-2 1 0 0 0,1-1 0 0 0,-1 1 0 0 0,0 0 0 0 0,1 0 0 0 0,-1 0 0 0 0,0 0 0 0 0,0 0 0 0 0,1 0 0 0 0,-1 0 0 0 0,1 0 0 0 0,-1 0 0 0 0,0 0 0 0 0,1 0 0 0 0,3 0 0 0 0,1 0 0 0 0,0 0 0 0 0,-1 0 0 0 0,-1 0 0 0 0,-1 0 0 0 0,-1 0 0 0 0,0 0 0 0 0,-1 0 0 0 0,1 0 0 0 0,-1 0 0 0 0,0 0 0 0 0,0 0 0 0 0,1 0 0 0 0,-1 0 0 0 0,0 0 0 0 0,-3 3 0 0 0,-2 2 0 0 0,-2 0 0 0 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7882 3564 16383 0 0,'-3'0'0'0'0,"-1"-3"0"0"0,4 0 0 0 0,0-3 0 0 0,5-1 0 0 0,0-1 0 0 0,2 1 0 0 0,3 1 0 0 0,2 2 0 0 0,2 1 0 0 0,0 2 0 0 0,-1 3 0 0 0,0 4 0 0 0,0 4 0 0 0,0 0 0 0 0,1 1 0 0 0,1 1 0 0 0,-3 2 0 0 0,-3 0 0 0 0,-3 1 0 0 0,-5 1 0 0 0,-6-3 0 0 0,-6 2 0 0 0,-5 1 0 0 0,-3 3 0 0 0,1 1 0 0 0,2 0 0 0 0,4-2 0 0 0,2-2 0 0 0,8-5 0 0 0,9-5 0 0 0,9-2 0 0 0,4-3 0 0 0,4-1 0 0 0,1 0 0 0 0,-1-4 0 0 0,-3 0 0 0 0,-1 0 0 0 0,-3 1 0 0 0,0-2 0 0 0,-1 0 0 0 0,-1 1 0 0 0,-2 1 0 0 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8234 3517 16383 0 0,'0'5'0'0'0,"-3"5"0"0"0,0 5 0 0 0,-3 7 0 0 0,0 3 0 0 0,0 4 0 0 0,3-1 0 0 0,0-2 0 0 0,1-4 0 0 0,2-2 0 0 0,0-2 0 0 0,0-1 0 0 0,0-2 0 0 0,0 1 0 0 0,3-4 0 0 0,1-1 0 0 0,2-1 0 0 0,3-4 0 0 0,2-2 0 0 0,3-2 0 0 0,1-1 0 0 0,0-1 0 0 0,1-4 0 0 0,-2-2 0 0 0,-4-4 0 0 0,-1 0 0 0 0,-2-4 0 0 0,0 1 0 0 0,0 0 0 0 0,1-1 0 0 0,-2 0 0 0 0,0-1 0 0 0,0 0 0 0 0,-1 0 0 0 0,0-1 0 0 0,-2 0 0 0 0,-1 1 0 0 0,-1-1 0 0 0,-1 1 0 0 0,-3 2 0 0 0,-1 0 0 0 0,-2 4 0 0 0,-3 2 0 0 0,-3 0 0 0 0,-1 2 0 0 0,-2 1 0 0 0,-3 1 0 0 0,-2 1 0 0 0,1 2 0 0 0,3 0 0 0 0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8651 3615 16383 0 0,'0'0'0'0'0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9141 3475 16383 0 0,'0'5'0'0'0,"0"8"0"0"0,0 8 0 0 0,2 7 0 0 0,2 7 0 0 0,-1 1 0 0 0,3 2 0 0 0,-1-5 0 0 0,2-1 0 0 0,0-4 0 0 0,-1-5 0 0 0,-2-2 0 0 0,-2-3 0 0 0,-1-2 0 0 0,0-1 0 0 0,-1-3 0 0 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8049 2803 16383 0 0,'0'5'0'0'0,"0"5"0"0"0,0 5 0 0 0,0 7 0 0 0,0 3 0 0 0,0 4 0 0 0,0 2 0 0 0,2 1 0 0 0,2 0 0 0 0,2 0 0 0 0,0-3 0 0 0,0-3 0 0 0,0-1 0 0 0,0-3 0 0 0,-1-1 0 0 0,-2-3 0 0 0,2-3 0 0 0,2-8 0 0 0,0-5 0 0 0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8254 2887 16383 0 0,'-2'0'0'0'0,"-4"0"0"0"0,-1 3 0 0 0,-2 3 0 0 0,-2 3 0 0 0,1 4 0 0 0,0 1 0 0 0,-2 1 0 0 0,2 1 0 0 0,2 0 0 0 0,3 1 0 0 0,2-1 0 0 0,1 0 0 0 0,4-1 0 0 0,5-1 0 0 0,0-2 0 0 0,2-3 0 0 0,0 1 0 0 0,0-3 0 0 0,2-1 0 0 0,-1 0 0 0 0,0-1 0 0 0,2-1 0 0 0,0-1 0 0 0,2-1 0 0 0,1-2 0 0 0,0 1 0 0 0,0-1 0 0 0,1 2 0 0 0,0 1 0 0 0,0 0 0 0 0,0 0 0 0 0,-3-4 0 0 0,-1-4 0 0 0,-3-4 0 0 0,1 0 0 0 0,-3-2 0 0 0,-1-1 0 0 0,-3-1 0 0 0,-1-2 0 0 0,-1 0 0 0 0,-1-1 0 0 0,0 1 0 0 0,-3-1 0 0 0,-4 0 0 0 0,0 0 0 0 0,-2 3 0 0 0,-2 4 0 0 0,-2 0 0 0 0,-1 2 0 0 0,-1 2 0 0 0,0 2 0 0 0,1-1 0 0 0,2 0 0 0 0,-1 1 0 0 0,0 0 0 0 0,2 2 0 0 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10807 3537 16383 0 0,'0'-2'0'0'0,"0"-4"0"0"0,0-4 0 0 0,2-2 0 0 0,4 0 0 0 0,4 3 0 0 0,2 3 0 0 0,2 2 0 0 0,2 2 0 0 0,-3 3 0 0 0,-3 6 0 0 0,-3 5 0 0 0,-3 7 0 0 0,0 3 0 0 0,0 2 0 0 0,-1 0 0 0 0,-1 2 0 0 0,0-2 0 0 0,-2-1 0 0 0,0-3 0 0 0,0-2 0 0 0,0-1 0 0 0,0-1 0 0 0,0-1 0 0 0,0 1 0 0 0,-3-4 0 0 0,-3-3 0 0 0,-4-3 0 0 0,-2 0 0 0 0,-2 1 0 0 0,4 0 0 0 0,6-1 0 0 0,7-2 0 0 0,5-2 0 0 0,4-1 0 0 0,3-3 0 0 0,1-1 0 0 0,1-1 0 0 0,0 1 0 0 0,0 1 0 0 0,-1 0 0 0 0,0 2 0 0 0,0-1 0 0 0,0 1 0 0 0,-1 0 0 0 0,1 0 0 0 0,-3 3 0 0 0,-4 1 0 0 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11177 3559 16383 0 0,'-3'0'0'0'0,"0"3"0"0"0,-3 3 0 0 0,-3 6 0 0 0,-2 7 0 0 0,0 2 0 0 0,2 3 0 0 0,3 0 0 0 0,2-2 0 0 0,2-1 0 0 0,2-2 0 0 0,0-1 0 0 0,3-5 0 0 0,3-3 0 0 0,7-4 0 0 0,3-3 0 0 0,2-2 0 0 0,0-1 0 0 0,0-1 0 0 0,0-2 0 0 0,-2-4 0 0 0,1-4 0 0 0,-1-1 0 0 0,-3-3 0 0 0,-1 3 0 0 0,-3-1 0 0 0,-2 0 0 0 0,-3 0 0 0 0,-2-2 0 0 0,-1 1 0 0 0,-1-1 0 0 0,-1-1 0 0 0,1 1 0 0 0,-4 1 0 0 0,-2 2 0 0 0,-4 3 0 0 0,-2 2 0 0 0,-3 3 0 0 0,0 1 0 0 0,-1 3 0 0 0,0 0 0 0 0,2 0 0 0 0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11591 3601 16383 0 0,'0'0'0'0'0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12069 3565 16383 0 0,'-3'0'0'0'0,"0"-2"0"0"0,-1-5 0 0 0,4-2 0 0 0,4-1 0 0 0,2 0 0 0 0,5 0 0 0 0,3 3 0 0 0,4 2 0 0 0,3 3 0 0 0,-1 3 0 0 0,-3 5 0 0 0,-4 3 0 0 0,-5 4 0 0 0,-4 2 0 0 0,-2 3 0 0 0,-2 7 0 0 0,0 5 0 0 0,-1-1 0 0 0,0 0 0 0 0,0-1 0 0 0,1-4 0 0 0,-3-6 0 0 0,-4-5 0 0 0,-2-6 0 0 0,-6-3 0 0 0,-3 0 0 0 0,2 1 0 0 0,1 1 0 0 0,3 2 0 0 0,1 1 0 0 0,-1 3 0 0 0,0 2 0 0 0,1 0 0 0 0,6 2 0 0 0,6-3 0 0 0,5-3 0 0 0,8-4 0 0 0,3-5 0 0 0,2-5 0 0 0,0-5 0 0 0,0-4 0 0 0,-1-2 0 0 0,-4-1 0 0 0,-1 3 0 0 0,0 2 0 0 0,0 4 0 0 0,0 3 0 0 0,2 2 0 0 0,-1 2 0 0 0,1 0 0 0 0,1 0 0 0 0,0 1 0 0 0,2 0 0 0 0,1-1 0 0 0,3 1 0 0 0,0-1 0 0 0,-2 0 0 0 0,0 0 0 0 0,1 0 0 0 0,-1 0 0 0 0,-3 0 0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16120 2651 16383 0 0,'4'0'0'0'0,"8"0"0"0"0,10 0 0 0 0,4-3 0 0 0,2-2 0 0 0,-1 0 0 0 0,-1 2 0 0 0,-1 0 0 0 0,-1 1 0 0 0,-2 1 0 0 0,0 1 0 0 0,-1 0 0 0 0,1 0 0 0 0,-1 1 0 0 0,0-1 0 0 0,0 0 0 0 0,0 0 0 0 0,1 0 0 0 0,-1 0 0 0 0,0 0 0 0 0,-7 0 0 0 0,-13 0 0 0 0,-10 0 0 0 0,-8 0 0 0 0,-4 0 0 0 0,-3 0 0 0 0,0 0 0 0 0,0 0 0 0 0,0 0 0 0 0,1 0 0 0 0,1 0 0 0 0,0 0 0 0 0,0 0 0 0 0,1 0 0 0 0,0 0 0 0 0,-1 0 0 0 0,1 0 0 0 0,0 0 0 0 0,0 0 0 0 0,-1 0 0 0 0,1 0 0 0 0,0 0 0 0 0,-1 0 0 0 0,1 0 0 0 0,-1 0 0 0 0,1 0 0 0 0,0 0 0 0 0,3 0 0 0 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11759 4259 16383 0 0,'2'0'0'0'0,"4"0"0"0"0,4 0 0 0 0,2 0 0 0 0,2 0 0 0 0,2 0 0 0 0,0 0 0 0 0,3 0 0 0 0,0 0 0 0 0,1 0 0 0 0,1 0 0 0 0,3 0 0 0 0,8 0 0 0 0,3 3 0 0 0,2 0 0 0 0,-1 6 0 0 0,-3 0 0 0 0,-5 0 0 0 0,-5-2 0 0 0,-3-3 0 0 0,-3-1 0 0 0,-1-2 0 0 0,-1-1 0 0 0,0 0 0 0 0,-1 0 0 0 0,1 0 0 0 0,3 2 0 0 0,1 1 0 0 0,-1 0 0 0 0,0 0 0 0 0,0-1 0 0 0,-1-1 0 0 0,-1 0 0 0 0,0-1 0 0 0,-1 0 0 0 0,1 0 0 0 0,-1 0 0 0 0,1-1 0 0 0,-1 1 0 0 0,3 0 0 0 0,4 0 0 0 0,0 0 0 0 0,0 0 0 0 0,-2 0 0 0 0,-1 0 0 0 0,-2 0 0 0 0,0 0 0 0 0,-1 0 0 0 0,-1 0 0 0 0,0 0 0 0 0,1 0 0 0 0,-1 0 0 0 0,0 0 0 0 0,1 0 0 0 0,2 0 0 0 0,3 0 0 0 0,-1 0 0 0 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8:08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10051 4945 16383 0 0,'0'4'0'0'0,"0"5"0"0"0,0 6 0 0 0,0 7 0 0 0,0 5 0 0 0,0 1 0 0 0,0 0 0 0 0,0 0 0 0 0,0-2 0 0 0,0-1 0 0 0,0 0 0 0 0,0-1 0 0 0,0-1 0 0 0,0 1 0 0 0,0-1 0 0 0,0-4 0 0 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8:35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4999 3391 16383 0 0,'-4'0'0'0'0,"-5"0"0"0"0,-5 4 0 0 0,-5 5 0 0 0,-2 2 0 0 0,2 2 0 0 0,0-1 0 0 0,3 2 0 0 0,1 2 0 0 0,3 3 0 0 0,-1-3 0 0 0,2 1 0 0 0,3 1 0 0 0,2 2 0 0 0,-1-3 0 0 0,1 0 0 0 0,0 1 0 0 0,2 1 0 0 0,2 2 0 0 0,1 1 0 0 0,0 1 0 0 0,1 0 0 0 0,0 1 0 0 0,1 0 0 0 0,-1 0 0 0 0,0-1 0 0 0,4-3 0 0 0,6-6 0 0 0,4-4 0 0 0,5-5 0 0 0,2-3 0 0 0,2-2 0 0 0,-2-5 0 0 0,-6-5 0 0 0,-1-1 0 0 0,-3-3 0 0 0,-3-3 0 0 0,1 1 0 0 0,-1 0 0 0 0,-2-2 0 0 0,-2-1 0 0 0,-2-2 0 0 0,-5 2 0 0 0,-6 6 0 0 0,-5 3 0 0 0,-1 1 0 0 0,-2 1 0 0 0,-1 3 0 0 0,-2 1 0 0 0,-2 2 0 0 0,-1 1 0 0 0,3 1 0 0 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8:35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13636 4371 16383 0 0,'0'4'0'0'0,"0"5"0"0"0,0 6 0 0 0,0 3 0 0 0,-4 3 0 0 0,-2 3 0 0 0,1 0 0 0 0,1 0 0 0 0,-3 1 0 0 0,0-1 0 0 0,1 0 0 0 0,-2 0 0 0 0,-1 0 0 0 0,3 0 0 0 0,1-1 0 0 0,2 1 0 0 0,1-1 0 0 0,2-3 0 0 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4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6733 4940 16383 0 0,'0'-4'0'0'0,"4"-1"0"0"0,5 0 0 0 0,6 1 0 0 0,3 1 0 0 0,4 1 0 0 0,-3 5 0 0 0,-4 6 0 0 0,-5 5 0 0 0,-4 5 0 0 0,-3 3 0 0 0,-6-3 0 0 0,-3 0 0 0 0,-4-3 0 0 0,0-1 0 0 0,-3-3 0 0 0,-3-3 0 0 0,2 1 0 0 0,-2-2 0 0 0,3 3 0 0 0,-1 2 0 0 0,-2 0 0 0 0,1 1 0 0 0,0-1 0 0 0,-1-3 0 0 0,1 0 0 0 0,0-1 0 0 0,6-2 0 0 0,8-2 0 0 0,10-7 0 0 0,5-2 0 0 0,2-4 0 0 0,2-2 0 0 0,1 2 0 0 0,2 1 0 0 0,2 3 0 0 0,0 2 0 0 0,0 0 0 0 0,1 2 0 0 0,0 0 0 0 0,0 1 0 0 0,0-1 0 0 0,-5 4 0 0 0,-4 6 0 0 0,-6 5 0 0 0,-4 3 0 0 0,-3 4 0 0 0,-6-3 0 0 0,-6-4 0 0 0,-1-1 0 0 0,-3-3 0 0 0,-3 1 0 0 0,-3-2 0 0 0,-2-2 0 0 0,-1-3 0 0 0,0-2 0 0 0,-1-1 0 0 0,0-2 0 0 0,0 0 0 0 0,0-1 0 0 0,0 1 0 0 0,0-1 0 0 0,0 1 0 0 0,1 0 0 0 0,3 0 0 0 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4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11325 5925 16383 0 0,'0'2'0'0'0,"2"5"0"0"0,2 5 0 0 0,2 4 0 0 0,0 1 0 0 0,-1 4 0 0 0,2 0 0 0 0,-1 0 0 0 0,-1-1 0 0 0,-2-2 0 0 0,2-1 0 0 0,-1-1 0 0 0,0 0 0 0 0,-1 0 0 0 0,-2-1 0 0 0,0 0 0 0 0,0 1 0 0 0,1-4 0 0 0,2 0 0 0 0,-1 0 0 0 0,-1 1 0 0 0,0 1 0 0 0,-1 0 0 0 0,0 1 0 0 0,-1 1 0 0 0,0-4 0 0 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4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5450 4469 16383 0 0,'-2'0'0'0'0,"-5"3"0"0"0,-5 11 0 0 0,-9 8 0 0 0,-6 9 0 0 0,-4 5 0 0 0,1 0 0 0 0,3-2 0 0 0,5-4 0 0 0,10-8 0 0 0,12-8 0 0 0,9-8 0 0 0,5-8 0 0 0,3-4 0 0 0,4-1 0 0 0,1 1 0 0 0,0-1 0 0 0,-2 0 0 0 0,-2 2 0 0 0,0 4 0 0 0,-4 5 0 0 0,-2 5 0 0 0,-2 2 0 0 0,-4 4 0 0 0,-2 0 0 0 0,-5-1 0 0 0,-2-1 0 0 0,0 0 0 0 0,-3 1 0 0 0,-3 0 0 0 0,-5-2 0 0 0,-2-1 0 0 0,-3-1 0 0 0,1-1 0 0 0,0-1 0 0 0,1-3 0 0 0,0-1 0 0 0,1-2 0 0 0,0-1 0 0 0,1-1 0 0 0,2 0 0 0 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4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5361 4441 16383 0 0,'3'0'0'0'0,"5"0"0"0"0,8 0 0 0 0,3 0 0 0 0,4 0 0 0 0,3 0 0 0 0,3 0 0 0 0,1 0 0 0 0,-1 0 0 0 0,-6 0 0 0 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4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5865 4455 16383 0 0,'3'3'0'0'0,"0"3"0"0"0,0 6 0 0 0,0 6 0 0 0,-1 3 0 0 0,-1 3 0 0 0,0 3 0 0 0,-1-1 0 0 0,0-2 0 0 0,0 1 0 0 0,0 0 0 0 0,0 2 0 0 0,0 2 0 0 0,0-2 0 0 0,0-5 0 0 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4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5767 4671 16383 0 0,'3'0'0'0'0,"0"-2"0"0"0,3-2 0 0 0,3 1 0 0 0,2-3 0 0 0,3 1 0 0 0,3 0 0 0 0,2-1 0 0 0,3 1 0 0 0,1 0 0 0 0,-2-1 0 0 0,-1 1 0 0 0,-2 0 0 0 0,0 2 0 0 0,-2 1 0 0 0,-3 1 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2281 5430 16383 0 0,'2'0'0'0'0,"1"0"0"0"0,4 0 0 0 0,4 0 0 0 0,2 0 0 0 0,4 0 0 0 0,1 0 0 0 0,-1 0 0 0 0,-3 0 0 0 0,-1 0 0 0 0,-2 1 0 0 0,-1 1 0 0 0,-1 2 0 0 0,-1-1 0 0 0,1 0 0 0 0,0 1 0 0 0,-1-1 0 0 0,1 0 0 0 0,-1-1 0 0 0,1-1 0 0 0,2 0 0 0 0,1-1 0 0 0,1 0 0 0 0,1 0 0 0 0,-1 0 0 0 0,0 0 0 0 0,-2-1 0 0 0,0 1 0 0 0,0 0 0 0 0,0 0 0 0 0,0 0 0 0 0,-1 0 0 0 0,0 0 0 0 0,0 0 0 0 0,-1 0 0 0 0,0 0 0 0 0,1 0 0 0 0,1 0 0 0 0,-1 0 0 0 0,1 0 0 0 0,-1 0 0 0 0,-1 0 0 0 0,1 0 0 0 0,-1 0 0 0 0,1 0 0 0 0,1 0 0 0 0,1 0 0 0 0,0 0 0 0 0,0 0 0 0 0,-1 0 0 0 0,0 0 0 0 0,-2 0 0 0 0,2 0 0 0 0,0 0 0 0 0,0 0 0 0 0,-1 0 0 0 0,0 0 0 0 0,-1 0 0 0 0,1 0 0 0 0,0 0 0 0 0,1 0 0 0 0,1 0 0 0 0,1 0 0 0 0,-2 0 0 0 0,0 0 0 0 0,0 0 0 0 0,-2 0 0 0 0,1 0 0 0 0,0 0 0 0 0,1 0 0 0 0,0 0 0 0 0,-1 0 0 0 0,0 0 0 0 0,-1 0 0 0 0,1 0 0 0 0,-1 0 0 0 0,-1 0 0 0 0,3 0 0 0 0,0 0 0 0 0,-1 0 0 0 0,1 0 0 0 0,-1 0 0 0 0,-1-1 0 0 0,0-1 0 0 0,0 0 0 0 0,0 0 0 0 0,0 1 0 0 0,0 0 0 0 0,0 1 0 0 0,0 0 0 0 0,-1 0 0 0 0,1 0 0 0 0,0 0 0 0 0,0 0 0 0 0,0 0 0 0 0,0 0 0 0 0,0 0 0 0 0,0 0 0 0 0,0 0 0 0 0,-1 0 0 0 0,0 0 0 0 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4143 3674 16383 0 0,'3'0'0'0'0,"3"0"0"0"0,3 0 0 0 0,4 0 0 0 0,1 0 0 0 0,4 0 0 0 0,1 0 0 0 0,4 3 0 0 0,2 0 0 0 0,0 1 0 0 0,-2 1 0 0 0,-2 0 0 0 0,-2 0 0 0 0,-2 1 0 0 0,0 0 0 0 0,-2-2 0 0 0,1-1 0 0 0,-1-1 0 0 0,0-1 0 0 0,0 0 0 0 0,1-1 0 0 0,-1 0 0 0 0,0-1 0 0 0,1 1 0 0 0,0 0 0 0 0,-1 0 0 0 0,1 0 0 0 0,-1 0 0 0 0,1 0 0 0 0,-1 0 0 0 0,1 0 0 0 0,2 0 0 0 0,4 0 0 0 0,0 0 0 0 0,0 0 0 0 0,-2 0 0 0 0,2 0 0 0 0,-2 0 0 0 0,0 0 0 0 0,1 0 0 0 0,0 0 0 0 0,2 0 0 0 0,-1 0 0 0 0,1 0 0 0 0,0 0 0 0 0,-2 0 0 0 0,-1 0 0 0 0,-2 0 0 0 0,-1 0 0 0 0,-1 0 0 0 0,-1 0 0 0 0,0 0 0 0 0,1 0 0 0 0,-1 0 0 0 0,0 0 0 0 0,1 0 0 0 0,-1 0 0 0 0,1 0 0 0 0,-1 0 0 0 0,-2-3 0 0 0,-1 0 0 0 0,0-1 0 0 0,1 1 0 0 0,-2-1 0 0 0,0-1 0 0 0,1 1 0 0 0,0-1 0 0 0,2-1 0 0 0,0 2 0 0 0,1 1 0 0 0,-2-2 0 0 0,-1 0 0 0 0,1-1 0 0 0,0 0 0 0 0,1 0 0 0 0,0 3 0 0 0,-1 0 0 0 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4577 3015 16383 0 0,'0'-3'0'0'0,"3"-1"0"0"0,3 1 0 0 0,3 0 0 0 0,4 1 0 0 0,1 1 0 0 0,1 1 0 0 0,1-1 0 0 0,0 1 0 0 0,1 0 0 0 0,-1 1 0 0 0,-3 1 0 0 0,-3 5 0 0 0,-4 2 0 0 0,-3 4 0 0 0,-1 1 0 0 0,-5 4 0 0 0,-6 1 0 0 0,-5-2 0 0 0,-2-1 0 0 0,-1-2 0 0 0,2 1 0 0 0,3-1 0 0 0,7-2 0 0 0,10-3 0 0 0,6-3 0 0 0,4-3 0 0 0,2-2 0 0 0,1 0 0 0 0,0-2 0 0 0,0 1 0 0 0,-1-1 0 0 0,-1 1 0 0 0,0-1 0 0 0,0 1 0 0 0,-1 0 0 0 0,1 0 0 0 0,-1 0 0 0 0,1 0 0 0 0,-1 0 0 0 0,-2 0 0 0 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8455 3649 16383 0 0,'2'0'0'0'0,"7"0"0"0"0,7 0 0 0 0,3 0 0 0 0,1 0 0 0 0,3 0 0 0 0,2 0 0 0 0,5 0 0 0 0,1 0 0 0 0,-1 0 0 0 0,3 0 0 0 0,-1 0 0 0 0,-1 0 0 0 0,-4 0 0 0 0,-2 0 0 0 0,-5 0 0 0 0,-1 0 0 0 0,-3 0 0 0 0,0 0 0 0 0,-4-2 0 0 0,0-2 0 0 0,2 1 0 0 0,2 0 0 0 0,3 1 0 0 0,1 1 0 0 0,0 0 0 0 0,0 1 0 0 0,-2 0 0 0 0,-4-3 0 0 0,-1 0 0 0 0,0 0 0 0 0,2 0 0 0 0,2-1 0 0 0,1-1 0 0 0,-1 1 0 0 0,0 1 0 0 0,0 1 0 0 0,-1 1 0 0 0,3 1 0 0 0,0 0 0 0 0,0 0 0 0 0,-1 0 0 0 0,-1 0 0 0 0,0 0 0 0 0,-1 0 0 0 0,0 1 0 0 0,0-1 0 0 0,-1 0 0 0 0,3 0 0 0 0,4 0 0 0 0,0 0 0 0 0,-1 0 0 0 0,0 0 0 0 0,0 0 0 0 0,0 0 0 0 0,-1 0 0 0 0,-2 0 0 0 0,0 0 0 0 0,-2 0 0 0 0,0 0 0 0 0,0 0 0 0 0,-4-3 0 0 0,0-1 0 0 0,0 1 0 0 0,1 0 0 0 0,0 1 0 0 0,1 1 0 0 0,1 1 0 0 0,1-1 0 0 0,-1 1 0 0 0,-2 0 0 0 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8931 3016 16383 0 0,'2'0'0'0'0,"5"-3"0"0"0,2 0 0 0 0,3-3 0 0 0,2-1 0 0 0,2 2 0 0 0,0 1 0 0 0,0 4 0 0 0,0 5 0 0 0,-2 4 0 0 0,-2 0 0 0 0,-2 2 0 0 0,-3 1 0 0 0,-3 2 0 0 0,-2 0 0 0 0,-4 2 0 0 0,-4-3 0 0 0,-4-1 0 0 0,-3 0 0 0 0,1 1 0 0 0,0 1 0 0 0,-1-2 0 0 0,-1 0 0 0 0,5-3 0 0 0,7-2 0 0 0,5-3 0 0 0,9-2 0 0 0,7-1 0 0 0,3-1 0 0 0,2-3 0 0 0,1-1 0 0 0,-1 0 0 0 0,-3 1 0 0 0,-2 1 0 0 0,-1 1 0 0 0,-2-3 0 0 0,0 0 0 0 0,-1 1 0 0 0,-2 1 0 0 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5757 4946 16383 0 0,'0'-2'0'0'0,"3"-2"0"0"0,3 1 0 0 0,3 0 0 0 0,4 1 0 0 0,1 1 0 0 0,1 0 0 0 0,1 4 0 0 0,0 0 0 0 0,-2 3 0 0 0,-2 4 0 0 0,-2 1 0 0 0,0 0 0 0 0,-2 0 0 0 0,-3 2 0 0 0,-1 0 0 0 0,-2 1 0 0 0,-4 1 0 0 0,-2 0 0 0 0,-2-2 0 0 0,-3-3 0 0 0,-3-4 0 0 0,1 0 0 0 0,-1 2 0 0 0,0-1 0 0 0,-2-1 0 0 0,0 1 0 0 0,-1-1 0 0 0,0-2 0 0 0,-1 2 0 0 0,1-1 0 0 0,2 2 0 0 0,0 0 0 0 0,4 1 0 0 0,5-1 0 0 0,6-1 0 0 0,5-3 0 0 0,7 0 0 0 0,4-2 0 0 0,1-3 0 0 0,3-2 0 0 0,0 1 0 0 0,-1-3 0 0 0,-1 0 0 0 0,-4-1 0 0 0,-3 0 0 0 0,0 1 0 0 0,0 2 0 0 0,1 2 0 0 0,0 0 0 0 0,0-1 0 0 0,-1 0 0 0 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12039 4960 16383 0 0,'2'0'0'0'0,"4"0"0"0"0,1-2 0 0 0,2-2 0 0 0,2 1 0 0 0,1 0 0 0 0,2 1 0 0 0,2 1 0 0 0,-1 3 0 0 0,-2 4 0 0 0,0 1 0 0 0,-3 2 0 0 0,-3 2 0 0 0,-3 1 0 0 0,-2 3 0 0 0,-3-3 0 0 0,-6 0 0 0 0,0 1 0 0 0,-2-3 0 0 0,-3 1 0 0 0,-1-2 0 0 0,-1-3 0 0 0,-1 0 0 0 0,2 3 0 0 0,3 1 0 0 0,6 0 0 0 0,7-2 0 0 0,4-3 0 0 0,5-2 0 0 0,3-1 0 0 0,1-1 0 0 0,0-1 0 0 0,1-1 0 0 0,0 1 0 0 0,-1-1 0 0 0,-2 4 0 0 0,-2 0 0 0 0,0 0 0 0 0,1 0 0 0 0,1-1 0 0 0,0-1 0 0 0,1 0 0 0 0,-2-1 0 0 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18282 4946 16383 0 0,'0'-2'0'0'0,"3"-2"0"0"0,3 1 0 0 0,4 0 0 0 0,2 1 0 0 0,2 1 0 0 0,1 1 0 0 0,1-1 0 0 0,3 4 0 0 0,1 1 0 0 0,-3 2 0 0 0,-5 3 0 0 0,-4 2 0 0 0,-3 3 0 0 0,-5-2 0 0 0,-6 0 0 0 0,-4 1 0 0 0,-3 0 0 0 0,-2-1 0 0 0,-1-1 0 0 0,-1 1 0 0 0,1-2 0 0 0,2 0 0 0 0,4 1 0 0 0,6-1 0 0 0,7-3 0 0 0,2 1 0 0 0,3-2 0 0 0,4-1 0 0 0,1-2 0 0 0,2-1 0 0 0,0-1 0 0 0,1-1 0 0 0,1 0 0 0 0,-1-1 0 0 0,-3-2 0 0 0,-1-1 0 0 0,1 1 0 0 0,0 0 0 0 0,1 1 0 0 0,0 1 0 0 0,1 0 0 0 0,0 1 0 0 0,-2-3 0 0 0,-4 0 0 0 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2563 1182 16383 0 0,'3'-3'0'0'0,"3"0"0"0"0,4-3 0 0 0,2 0 0 0 0,2 0 0 0 0,1 3 0 0 0,1 0 0 0 0,1 7 0 0 0,-4 5 0 0 0,0 1 0 0 0,-3 2 0 0 0,-3 0 0 0 0,-3 3 0 0 0,-2 0 0 0 0,-1 0 0 0 0,-1 1 0 0 0,-3-3 0 0 0,-4-3 0 0 0,0-1 0 0 0,-5 0 0 0 0,-5 2 0 0 0,-3-1 0 0 0,0 0 0 0 0,0 2 0 0 0,1-2 0 0 0,2-3 0 0 0,2 1 0 0 0,8-2 0 0 0,10-1 0 0 0,6-2 0 0 0,8-1 0 0 0,6-1 0 0 0,2-1 0 0 0,-1 0 0 0 0,-2-1 0 0 0,-1 1 0 0 0,-3 0 0 0 0,-1 0 0 0 0,-1 0 0 0 0,0-3 0 0 0,-1-1 0 0 0,0 1 0 0 0,0-2 0 0 0,1-1 0 0 0,-1 2 0 0 0,-2-2 0 0 0,-4 0 0 0 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4299 3782 16383 0 0,'0'-3'0'0'0,"0"-3"0"0"0,0-4 0 0 0,0-2 0 0 0,0-2 0 0 0,3 1 0 0 0,3 1 0 0 0,3-1 0 0 0,4 2 0 0 0,1 0 0 0 0,1 2 0 0 0,1 3 0 0 0,0 2 0 0 0,0 2 0 0 0,-2 4 0 0 0,-4 4 0 0 0,-4 4 0 0 0,-2 2 0 0 0,-3 3 0 0 0,-1 1 0 0 0,0 0 0 0 0,-4-2 0 0 0,-2-2 0 0 0,-5 1 0 0 0,-1 1 0 0 0,0-1 0 0 0,0-1 0 0 0,-1 0 0 0 0,0 0 0 0 0,-1-2 0 0 0,-1-3 0 0 0,-1 1 0 0 0,3 1 0 0 0,4 2 0 0 0,3 1 0 0 0,2 2 0 0 0,3 1 0 0 0,0 1 0 0 0,2-1 0 0 0,-1 1 0 0 0,4-3 0 0 0,0 0 0 0 0,2-3 0 0 0,3-4 0 0 0,3-1 0 0 0,1-3 0 0 0,0-4 0 0 0,-1-2 0 0 0,0 1 0 0 0,2-1 0 0 0,0-1 0 0 0,3 0 0 0 0,-1-2 0 0 0,0 0 0 0 0,-4 2 0 0 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9295 4061 16383 0 0,'0'-2'0'0'0,"5"-4"0"0"0,7-7 0 0 0,5-5 0 0 0,4-6 0 0 0,1 2 0 0 0,0 4 0 0 0,-2 6 0 0 0,-1 4 0 0 0,-4 9 0 0 0,-4 7 0 0 0,-5 5 0 0 0,-2 6 0 0 0,-3 1 0 0 0,-1 1 0 0 0,-1-1 0 0 0,-2-4 0 0 0,-2-1 0 0 0,-4-2 0 0 0,-4 1 0 0 0,-5-3 0 0 0,1-1 0 0 0,1-1 0 0 0,-3 0 0 0 0,-1-2 0 0 0,4 2 0 0 0,4 0 0 0 0,7 3 0 0 0,7-2 0 0 0,8-2 0 0 0,5-2 0 0 0,3-3 0 0 0,1-1 0 0 0,0-1 0 0 0,-1-1 0 0 0,-1 2 0 0 0,0 1 0 0 0,-1 0 0 0 0,0-1 0 0 0,0 0 0 0 0,-1-4 0 0 0,-2-1 0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3401 6693 16383 0 0,'2'0'0'0'0,"3"0"0"0"0,4 0 0 0 0,5 0 0 0 0,3 0 0 0 0,3 0 0 0 0,4-2 0 0 0,3 0 0 0 0,0 1 0 0 0,-4-1 0 0 0,-3-1 0 0 0,-5 1 0 0 0,-2-1 0 0 0,-3 2 0 0 0,-1 0 0 0 0,0 0 0 0 0,-1 1 0 0 0,0 0 0 0 0,2 0 0 0 0,0 0 0 0 0,1 0 0 0 0,-1 0 0 0 0,0 0 0 0 0,0 0 0 0 0,-1 0 0 0 0,0 0 0 0 0,0 0 0 0 0,0 0 0 0 0,0 0 0 0 0,1 0 0 0 0,1 0 0 0 0,-1 0 0 0 0,2 0 0 0 0,0 0 0 0 0,1 0 0 0 0,0 0 0 0 0,-1 0 0 0 0,-1 0 0 0 0,0 0 0 0 0,0 0 0 0 0,0 0 0 0 0,1 0 0 0 0,1 0 0 0 0,-2 0 0 0 0,0 0 0 0 0,0 0 0 0 0,0 0 0 0 0,0 0 0 0 0,0 0 0 0 0,-1 0 0 0 0,0 0 0 0 0,-1 0 0 0 0,1 0 0 0 0,-2 0 0 0 0,1 0 0 0 0,0 0 0 0 0,0 0 0 0 0,0 0 0 0 0,0 0 0 0 0,1 2 0 0 0,1 0 0 0 0,1 0 0 0 0,2-1 0 0 0,0 0 0 0 0,-1 0 0 0 0,-1-1 0 0 0,-1 0 0 0 0,-1 0 0 0 0,1 0 0 0 0,-1 0 0 0 0,1 0 0 0 0,1 0 0 0 0,0 0 0 0 0,-1 0 0 0 0,0 0 0 0 0,-1 0 0 0 0,-1 0 0 0 0,0 0 0 0 0,0 0 0 0 0,0 0 0 0 0,0 0 0 0 0,0 0 0 0 0,-2 2 0 0 0,0 0 0 0 0,0 0 0 0 0,0-1 0 0 0,1 0 0 0 0,0 0 0 0 0,1-1 0 0 0,-1 0 0 0 0,1 0 0 0 0,0 0 0 0 0,0 0 0 0 0,0 0 0 0 0,0 0 0 0 0,0 0 0 0 0,0 0 0 0 0,0 0 0 0 0,0 0 0 0 0,0 0 0 0 0,0 0 0 0 0,-1 0 0 0 0,1 0 0 0 0,0 0 0 0 0,0 0 0 0 0,0 0 0 0 0,1 0 0 0 0,1 1 0 0 0,0 2 0 0 0,0 0 0 0 0,-1 0 0 0 0,-1 1 0 0 0,0-2 0 0 0,0-1 0 0 0,0 0 0 0 0,0-1 0 0 0,-2 0 0 0 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15356 2047 16383 0 0,'3'0'0'0'0,"3"0"0"0"0,4 0 0 0 0,2 0 0 0 0,2 0 0 0 0,1 0 0 0 0,1 0 0 0 0,1 0 0 0 0,-1 3 0 0 0,0 0 0 0 0,-3 3 0 0 0,-3 3 0 0 0,-6 3 0 0 0,-7 1 0 0 0,-5 2 0 0 0,-4 0 0 0 0,0 1 0 0 0,-1-2 0 0 0,0-2 0 0 0,1 1 0 0 0,1-2 0 0 0,-1-4 0 0 0,2 1 0 0 0,0-2 0 0 0,1 1 0 0 0,3 2 0 0 0,0 0 0 0 0,0 0 0 0 0,4-1 0 0 0,5-1 0 0 0,5-3 0 0 0,6-2 0 0 0,4-1 0 0 0,1 0 0 0 0,2-1 0 0 0,1-1 0 0 0,-1 1 0 0 0,-1-1 0 0 0,-2 1 0 0 0,-1 0 0 0 0,0-3 0 0 0,-2 0 0 0 0,1-1 0 0 0,-3-1 0 0 0,-4 0 0 0 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15412 2917 16383 0 0,'3'0'0'0'0,"1"-3"0"0"0,2-1 0 0 0,2 1 0 0 0,4 0 0 0 0,1 1 0 0 0,2 1 0 0 0,1 1 0 0 0,0-1 0 0 0,-3 4 0 0 0,-3 3 0 0 0,-3 4 0 0 0,-4 2 0 0 0,-1 3 0 0 0,-2 0 0 0 0,0 1 0 0 0,-4-2 0 0 0,-2-4 0 0 0,-5-4 0 0 0,1 1 0 0 0,-1-2 0 0 0,2 1 0 0 0,-1 3 0 0 0,2 2 0 0 0,-1 1 0 0 0,-1 0 0 0 0,1 0 0 0 0,-1-3 0 0 0,2 1 0 0 0,1 1 0 0 0,6-2 0 0 0,5-2 0 0 0,4-2 0 0 0,7-2 0 0 0,3-2 0 0 0,1 0 0 0 0,0-2 0 0 0,-1 1 0 0 0,0 0 0 0 0,-1-1 0 0 0,-1 1 0 0 0,0 0 0 0 0,0-1 0 0 0,-3-1 0 0 0,-2-2 0 0 0,-1 1 0 0 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0,'0'2'0'0'0,"0"4"0"0"0,0 5 0 0 0,0 6 0 0 0,-2 3 0 0 0,-2 7 0 0 0,-3 1 0 0 0,0-1 0 0 0,0-4 0 0 0,1-4 0 0 0,-1-6 0 0 0,1-5 0 0 0,4-8 0 0 0,5-4 0 0 0,4-5 0 0 0,5-1 0 0 0,2 0 0 0 0,1 2 0 0 0,-1 3 0 0 0,-1 2 0 0 0,0 3 0 0 0,0 5 0 0 0,1 6 0 0 0,-1 1 0 0 0,0 0 0 0 0,-3 0 0 0 0,-3-1 0 0 0,0-1 0 0 0,-3-1 0 0 0,0-1 0 0 0,-2 1 0 0 0,-1 1 0 0 0,-5-2 0 0 0,-5-2 0 0 0,-4 0 0 0 0,-2-1 0 0 0,-1-2 0 0 0,1-1 0 0 0,1-1 0 0 0,1 0 0 0 0,1-1 0 0 0,1-1 0 0 0,0 1 0 0 0,0 0 0 0 0,1 0 0 0 0,1 0 0 0 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0,'2'0'0'0'0,"2"0"0"0"0,5 0 0 0 0,5 0 0 0 0,3 0 0 0 0,4 0 0 0 0,2 0 0 0 0,1 0 0 0 0,-1 0 0 0 0,-1 0 0 0 0,-3 0 0 0 0,-4 0 0 0 0,-1 0 0 0 0,-2 0 0 0 0,-1 0 0 0 0,0 0 0 0 0,-3 0 0 0 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5053 4245 16383 0 0,'2'0'0'0'0,"2"2"0"0"0,1 2 0 0 0,-1 4 0 0 0,-1 5 0 0 0,-1 4 0 0 0,0 0 0 0 0,-2 1 0 0 0,1 4 0 0 0,-2 1 0 0 0,-1 0 0 0 0,0-1 0 0 0,-1-2 0 0 0,1 1 0 0 0,1-3 0 0 0,0-1 0 0 0,1-3 0 0 0,-1-1 0 0 0,1-2 0 0 0,0 0 0 0 0,1-2 0 0 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4436 16383 0 0,'0'-1'0'0'0,"2"-2"0"0"0,6 1 0 0 0,5 0 0 0 0,6 1 0 0 0,6 0 0 0 0,5 0 0 0 0,4 1 0 0 0,-1 0 0 0 0,-2 0 0 0 0,-5 0 0 0 0,-3 0 0 0 0,-3 1 0 0 0,-3-1 0 0 0,-4 0 0 0 0,-1 0 0 0 0,-3-2 0 0 0,-3-1 0 0 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11386 4203 16383 0 0,'-2'0'0'0'0,"0"2"0"0"0,-2 4 0 0 0,-2 5 0 0 0,-2 4 0 0 0,-2 1 0 0 0,0 2 0 0 0,1 0 0 0 0,4-6 0 0 0,7-4 0 0 0,4-5 0 0 0,5-4 0 0 0,5-1 0 0 0,1-1 0 0 0,1 1 0 0 0,0 0 0 0 0,-3 3 0 0 0,-3 4 0 0 0,-3 6 0 0 0,-3 4 0 0 0,-3 1 0 0 0,-2 2 0 0 0,0 0 0 0 0,-2-2 0 0 0,1 1 0 0 0,-1-2 0 0 0,-1-2 0 0 0,-3-4 0 0 0,-2-4 0 0 0,-1-2 0 0 0,-2-2 0 0 0,-3 1 0 0 0,0 0 0 0 0,-1 0 0 0 0,1-1 0 0 0,0-2 0 0 0,2-3 0 0 0,-1-2 0 0 0,3-3 0 0 0,1 1 0 0 0,1 0 0 0 0,2-1 0 0 0,3 1 0 0 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11451 4144 16383 0 0,'0'-2'0'0'0,"1"0"0"0"0,4-1 0 0 0,3 2 0 0 0,5-1 0 0 0,3 3 0 0 0,4 1 0 0 0,0 0 0 0 0,2 0 0 0 0,1 0 0 0 0,-3-1 0 0 0,-2-1 0 0 0,-2 0 0 0 0,-4 0 0 0 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11917 4217 16383 0 0,'0'2'0'0'0,"0"6"0"0"0,0 5 0 0 0,0 6 0 0 0,-2 8 0 0 0,0 2 0 0 0,-2 2 0 0 0,-1-1 0 0 0,2-2 0 0 0,-2-1 0 0 0,1-3 0 0 0,1-2 0 0 0,0-4 0 0 0,2-5 0 0 0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11829 4386 16383 0 0,'0'-2'0'0'0,"0"-2"0"0"0,3-1 0 0 0,6-1 0 0 0,2 0 0 0 0,6 0 0 0 0,0 0 0 0 0,1 2 0 0 0,-2 1 0 0 0,-1 1 0 0 0,-2 2 0 0 0,-1 1 0 0 0,-1 2 0 0 0,0 1 0 0 0,-1 1 0 0 0,-1-1 0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4479 7062 16383 0 0,'0'-1'0'0'0,"3"-1"0"0"0,6 0 0 0 0,4 0 0 0 0,4 1 0 0 0,4 0 0 0 0,2 1 0 0 0,2 0 0 0 0,-1 0 0 0 0,-3 0 0 0 0,-4 0 0 0 0,-3 0 0 0 0,-2 0 0 0 0,-3 0 0 0 0,0 0 0 0 0,-1 0 0 0 0,1 0 0 0 0,-1 0 0 0 0,0 0 0 0 0,1 0 0 0 0,-1 0 0 0 0,3 0 0 0 0,0 0 0 0 0,1 0 0 0 0,0 0 0 0 0,0 0 0 0 0,-1 0 0 0 0,0 0 0 0 0,-1 0 0 0 0,-1 0 0 0 0,0 0 0 0 0,0 0 0 0 0,-1 0 0 0 0,1 0 0 0 0,0 0 0 0 0,0 0 0 0 0,0 0 0 0 0,-1 0 0 0 0,1 0 0 0 0,0 0 0 0 0,0 0 0 0 0,0 0 0 0 0,1 0 0 0 0,1 0 0 0 0,0 0 0 0 0,0 0 0 0 0,-2 0 0 0 0,1 0 0 0 0,-1 0 0 0 0,0 0 0 0 0,0 0 0 0 0,0 0 0 0 0,0 0 0 0 0,0 2 0 0 0,0 0 0 0 0,-1 0 0 0 0,3-1 0 0 0,0 0 0 0 0,-1 0 0 0 0,1-1 0 0 0,-1 1 0 0 0,1-1 0 0 0,0-1 0 0 0,0 1 0 0 0,1 0 0 0 0,0 0 0 0 0,0 0 0 0 0,-2 0 0 0 0,0 0 0 0 0,0 0 0 0 0,-1 0 0 0 0,0 0 0 0 0,1 0 0 0 0,3 0 0 0 0,1 0 0 0 0,2 0 0 0 0,-1 0 0 0 0,-1 0 0 0 0,-1 0 0 0 0,-2 0 0 0 0,-1 0 0 0 0,1 0 0 0 0,0 0 0 0 0,1 0 0 0 0,1 0 0 0 0,2 0 0 0 0,0 0 0 0 0,0 0 0 0 0,1 0 0 0 0,-1 0 0 0 0,-1 0 0 0 0,-1 0 0 0 0,0 0 0 0 0,0 0 0 0 0,0 0 0 0 0,-2 0 0 0 0,0 0 0 0 0,1 0 0 0 0,-1 0 0 0 0,0 0 0 0 0,1 0 0 0 0,0 0 0 0 0,-1 0 0 0 0,0 0 0 0 0,-1 0 0 0 0,0 0 0 0 0,-1 0 0 0 0,0 0 0 0 0,-1 0 0 0 0,1 0 0 0 0,1 0 0 0 0,3 0 0 0 0,-1 0 0 0 0,1 0 0 0 0,0 0 0 0 0,0 0 0 0 0,-2 0 0 0 0,0 0 0 0 0,-1 0 0 0 0,0 0 0 0 0,-1 0 0 0 0,1 0 0 0 0,1 0 0 0 0,0 0 0 0 0,-1 0 0 0 0,0 0 0 0 0,-1 0 0 0 0,1 0 0 0 0,-1 0 0 0 0,0 0 0 0 0,-1 0 0 0 0,1 0 0 0 0,0 0 0 0 0,0 0 0 0 0,0 0 0 0 0,0 0 0 0 0,-1 0 0 0 0,1 0 0 0 0,0 0 0 0 0,0 0 0 0 0,0 0 0 0 0,0 0 0 0 0,0 0 0 0 0,0 0 0 0 0,0 0 0 0 0,0 0 0 0 0,-1 2 0 0 0,1 0 0 0 0,0 0 0 0 0,0-1 0 0 0,0 0 0 0 0,0 0 0 0 0,0-1 0 0 0,0 0 0 0 0,0 0 0 0 0,-2 0 0 0 0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4469 2593 16383 0 0,'0'2'0'0'0,"0"4"0"0"0,0 7 0 0 0,-4 6 0 0 0,-1 2 0 0 0,-1 3 0 0 0,-2 1 0 0 0,-3 4 0 0 0,-4 0 0 0 0,2 0 0 0 0,0-7 0 0 0,3-3 0 0 0,4-8 0 0 0,6-8 0 0 0,6-5 0 0 0,6-5 0 0 0,5-1 0 0 0,0-1 0 0 0,1 1 0 0 0,-4 0 0 0 0,-1 1 0 0 0,1 2 0 0 0,-2 2 0 0 0,0 2 0 0 0,-1 0 0 0 0,0 3 0 0 0,-2 2 0 0 0,-3 3 0 0 0,-2 2 0 0 0,-2 1 0 0 0,-1 3 0 0 0,-2 0 0 0 0,-6 1 0 0 0,-4-1 0 0 0,-5 0 0 0 0,-1-1 0 0 0,-1-1 0 0 0,-2 0 0 0 0,0 0 0 0 0,-1 0 0 0 0,-1-2 0 0 0,2-1 0 0 0,2-2 0 0 0,3-1 0 0 0,4-2 0 0 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4479 2620 16383 0 0,'0'-2'0'0'0,"2"0"0"0"0,6-1 0 0 0,7 0 0 0 0,9-3 0 0 0,5 0 0 0 0,2 0 0 0 0,-1 0 0 0 0,-4 2 0 0 0,-6-1 0 0 0,-5 0 0 0 0,-4 2 0 0 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5033 2607 16383 0 0,'0'2'0'0'0,"0"6"0"0"0,0 3 0 0 0,0 4 0 0 0,0 9 0 0 0,0 1 0 0 0,0 1 0 0 0,0 3 0 0 0,0 0 0 0 0,0-1 0 0 0,-2-5 0 0 0,0-3 0 0 0,0-1 0 0 0,-2-3 0 0 0,0-1 0 0 0,1-2 0 0 0,1-3 0 0 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2800 16383 0 0,'2'-1'0'0'0,"2"-2"0"0"0,6-1 0 0 0,6-2 0 0 0,4 0 0 0 0,6-3 0 0 0,1 1 0 0 0,-1 1 0 0 0,-1 2 0 0 0,-5 1 0 0 0,-3 3 0 0 0,-3 0 0 0 0,1 1 0 0 0,0 0 0 0 0,0 0 0 0 0,-1 1 0 0 0,0-1 0 0 0,-4 0 0 0 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11954 3069 16383 0 0,'-2'0'0'0'0,"-2"2"0"0"0,-3 4 0 0 0,-3 3 0 0 0,-2 0 0 0 0,-1 2 0 0 0,-2 3 0 0 0,0 3 0 0 0,0 3 0 0 0,0 1 0 0 0,0 1 0 0 0,3-1 0 0 0,1-3 0 0 0,1-3 0 0 0,2-2 0 0 0,3-2 0 0 0,3-4 0 0 0,5-6 0 0 0,5-4 0 0 0,3-2 0 0 0,-1-1 0 0 0,1-5 0 0 0,1 1 0 0 0,1 0 0 0 0,0-1 0 0 0,0 2 0 0 0,-1 3 0 0 0,-1 2 0 0 0,1 1 0 0 0,0 4 0 0 0,3 3 0 0 0,1 5 0 0 0,-1 1 0 0 0,-1 0 0 0 0,-1 0 0 0 0,-1 1 0 0 0,-3 0 0 0 0,-2 0 0 0 0,-3 0 0 0 0,-2 0 0 0 0,-5 0 0 0 0,-3 0 0 0 0,-6 0 0 0 0,-5 1 0 0 0,-3 2 0 0 0,-3 0 0 0 0,-1 2 0 0 0,1-2 0 0 0,1 0 0 0 0,2-4 0 0 0,3 0 0 0 0,4-3 0 0 0,1-3 0 0 0,2-1 0 0 0,2-3 0 0 0,0-2 0 0 0,3-3 0 0 0,-3-1 0 0 0,-1-3 0 0 0,0 1 0 0 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11969 3084 16383 0 0,'0'-2'0'0'0,"1"-2"0"0"0,6-1 0 0 0,2-1 0 0 0,3-2 0 0 0,4 1 0 0 0,1 2 0 0 0,-1 1 0 0 0,-1 2 0 0 0,0 1 0 0 0,0 0 0 0 0,-1 1 0 0 0,1 0 0 0 0,0 1 0 0 0,-2 1 0 0 0,0 1 0 0 0,-1-1 0 0 0,-2 0 0 0 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12493 3153 16383 0 0,'0'2'0'0'0,"0"4"0"0"0,0 3 0 0 0,0 5 0 0 0,0 5 0 0 0,0 4 0 0 0,0 1 0 0 0,0 2 0 0 0,0 0 0 0 0,0 4 0 0 0,-2 1 0 0 0,0-2 0 0 0,-2-4 0 0 0,-1-4 0 0 0,2-4 0 0 0,-2-4 0 0 0,1-6 0 0 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12305 3356 16383 0 0,'1'0'0'0'0,"6"-1"0"0"0,11-5 0 0 0,7-2 0 0 0,4 0 0 0 0,3-1 0 0 0,4-2 0 0 0,-1 3 0 0 0,-5 1 0 0 0,-5 3 0 0 0,-6 1 0 0 0,-3 2 0 0 0,-2 1 0 0 0,2 0 0 0 0,-1 0 0 0 0,-1 1 0 0 0,0-1 0 0 0,3-1 0 0 0,-3-2 0 0 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2:29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8122 3111 16383 0 0,'0'3'0'0'0,"-3"5"0"0"0,-5 4 0 0 0,-1 4 0 0 0,-2-2 0 0 0,8-2 0 0 0,7-4 0 0 0,6-3 0 0 0,6-2 0 0 0,2-2 0 0 0,3-1 0 0 0,0 0 0 0 0,0-1 0 0 0,0 0 0 0 0,0 4 0 0 0,0 5 0 0 0,-5 3 0 0 0,-3 5 0 0 0,-6 2 0 0 0,-2 1 0 0 0,-7-2 0 0 0,-2-1 0 0 0,-8 1 0 0 0,-5-3 0 0 0,-2-1 0 0 0,-3-2 0 0 0,1 0 0 0 0,-1-1 0 0 0,4 0 0 0 0,2-1 0 0 0,-1-2 0 0 0,1-3 0 0 0,-2-1 0 0 0,3-5 0 0 0,1-2 0 0 0,2-4 0 0 0,0 0 0 0 0,3-3 0 0 0,1-2 0 0 0,1 1 0 0 0,0 2 0 0 0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2:29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8105 3069 16383 0 0,'3'0'0'0'0,"5"0"0"0"0,4 0 0 0 0,4 0 0 0 0,2 0 0 0 0,1 0 0 0 0,1 0 0 0 0,1 0 0 0 0,0 0 0 0 0,-4 3 0 0 0,-1 2 0 0 0,0-1 0 0 0,0 3 0 0 0,2 0 0 0 0,0-1 0 0 0,1-2 0 0 0,0-1 0 0 0,-2-2 0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3793 6717 16383 0 0,'2'0'0'0'0,"4"0"0"0"0,8 0 0 0 0,8 0 0 0 0,4 0 0 0 0,3 0 0 0 0,4 0 0 0 0,-2 0 0 0 0,-5 0 0 0 0,-2 0 0 0 0,-3 0 0 0 0,-4 0 0 0 0,-1 0 0 0 0,-2 0 0 0 0,-2 0 0 0 0,-1 0 0 0 0,-1 0 0 0 0,-1 0 0 0 0,-1 0 0 0 0,1 0 0 0 0,-1 0 0 0 0,1 0 0 0 0,1 0 0 0 0,1 0 0 0 0,-1 0 0 0 0,1 0 0 0 0,-1 0 0 0 0,-1 0 0 0 0,1 0 0 0 0,-1 0 0 0 0,0 0 0 0 0,1 0 0 0 0,1 0 0 0 0,1 0 0 0 0,2 0 0 0 0,0 0 0 0 0,-1 0 0 0 0,-1 0 0 0 0,-1 0 0 0 0,-1 0 0 0 0,-1 0 0 0 0,0 0 0 0 0,0 0 0 0 0,1 0 0 0 0,0 0 0 0 0,1 0 0 0 0,-1 0 0 0 0,0 0 0 0 0,0 0 0 0 0,-1 0 0 0 0,0 0 0 0 0,0 2 0 0 0,1 0 0 0 0,1 0 0 0 0,0-1 0 0 0,-1 1 0 0 0,0-2 0 0 0,0 1 0 0 0,-1-1 0 0 0,0 0 0 0 0,0 0 0 0 0,-2 1 0 0 0,0 1 0 0 0,0 0 0 0 0,0-1 0 0 0,1 0 0 0 0,0 0 0 0 0,1 0 0 0 0,-1-1 0 0 0,1 0 0 0 0,2 0 0 0 0,0 0 0 0 0,1-1 0 0 0,1 1 0 0 0,0 0 0 0 0,0 0 0 0 0,0 0 0 0 0,-2 0 0 0 0,-1 0 0 0 0,0 0 0 0 0,1 0 0 0 0,1 0 0 0 0,4 0 0 0 0,1 0 0 0 0,5 0 0 0 0,3-1 0 0 0,0-1 0 0 0,0 0 0 0 0,-2 0 0 0 0,-3 1 0 0 0,-2 1 0 0 0,-4-1 0 0 0,0 1 0 0 0,-2 0 0 0 0,1 0 0 0 0,-1 0 0 0 0,-1 0 0 0 0,0 0 0 0 0,-1 0 0 0 0,-1 0 0 0 0,0 0 0 0 0,1 0 0 0 0,1 0 0 0 0,0 0 0 0 0,-1 0 0 0 0,0 0 0 0 0,0 0 0 0 0,-1 0 0 0 0,1 0 0 0 0,1 0 0 0 0,0 0 0 0 0,1 0 0 0 0,0 0 0 0 0,-1 0 0 0 0,0 0 0 0 0,-1 0 0 0 0,0 0 0 0 0,-1 0 0 0 0,0 0 0 0 0,0 0 0 0 0,-1 0 0 0 0,1 0 0 0 0,0 0 0 0 0,0 0 0 0 0,0 0 0 0 0,-1 0 0 0 0,1 0 0 0 0,0 0 0 0 0,0 0 0 0 0,0 0 0 0 0,0 0 0 0 0,0 0 0 0 0,0 0 0 0 0,0 0 0 0 0,-1 0 0 0 0,1 0 0 0 0,0 0 0 0 0,-1 0 0 0 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10196 5509 16383 0 0,'2'-3'0'0'0,"4"-3"0"0"0,4-3 0 0 0,2-1 0 0 0,2 2 0 0 0,2 2 0 0 0,-6 5 0 0 0,-6 5 0 0 0,-7 5 0 0 0,-5 3 0 0 0,-4 2 0 0 0,-3 0 0 0 0,-1-2 0 0 0,-1 2 0 0 0,0-3 0 0 0,3 0 0 0 0,1-2 0 0 0,5-3 0 0 0,13-2 0 0 0,12-4 0 0 0,13-6 0 0 0,10-1 0 0 0,2-2 0 0 0,-1 1 0 0 0,-5 1 0 0 0,-6 2 0 0 0,-5 4 0 0 0,-8 6 0 0 0,-5 4 0 0 0,-6 3 0 0 0,-4 3 0 0 0,-1 0 0 0 0,-2 2 0 0 0,-1-1 0 0 0,1 1 0 0 0,-3-1 0 0 0,-3-3 0 0 0,0 0 0 0 0,-2-4 0 0 0,-2 1 0 0 0,-2-3 0 0 0,2 1 0 0 0,0-1 0 0 0,-2-1 0 0 0,0-3 0 0 0,-1-1 0 0 0,0-1 0 0 0,-2-1 0 0 0,1 0 0 0 0,-1 0 0 0 0,3-3 0 0 0,1-1 0 0 0,-1 0 0 0 0,1-1 0 0 0,-2-1 0 0 0,-1 2 0 0 0,3 0 0 0 0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10205 5504 16383 0 0,'0'-3'0'0'0,"0"-3"0"0"0,0-3 0 0 0,2-4 0 0 0,2-1 0 0 0,2 1 0 0 0,0 1 0 0 0,2 2 0 0 0,2 2 0 0 0,2 4 0 0 0,2 1 0 0 0,1 2 0 0 0,0 1 0 0 0,1 0 0 0 0,0 1 0 0 0,0-1 0 0 0,0 1 0 0 0,0-1 0 0 0,-1-2 0 0 0,1-2 0 0 0,0 1 0 0 0,-3-2 0 0 0,-1-1 0 0 0,0 2 0 0 0,1-2 0 0 0,-2 0 0 0 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14997 5802 16383 0 0,'0'-2'0'0'0,"0"-4"0"0"0,0-4 0 0 0,0-2 0 0 0,0 6 0 0 0,0 6 0 0 0,0 7 0 0 0,0 4 0 0 0,0 3 0 0 0,0 1 0 0 0,0 5 0 0 0,-3 0 0 0 0,0 0 0 0 0,-3-3 0 0 0,2-5 0 0 0,5-5 0 0 0,5-2 0 0 0,3-4 0 0 0,4-1 0 0 0,5 0 0 0 0,1-1 0 0 0,1 3 0 0 0,-1 3 0 0 0,-3 4 0 0 0,-3 3 0 0 0,1-1 0 0 0,-4 1 0 0 0,-2 1 0 0 0,-3 0 0 0 0,-5-1 0 0 0,-5 0 0 0 0,-5-3 0 0 0,-5 0 0 0 0,-4-1 0 0 0,-2-2 0 0 0,-2-3 0 0 0,1-1 0 0 0,2-1 0 0 0,1-1 0 0 0,1-3 0 0 0,2 0 0 0 0,3-1 0 0 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15006 5743 16383 0 0,'3'0'0'0'0,"3"0"0"0"0,6 0 0 0 0,4 0 0 0 0,4 0 0 0 0,4 0 0 0 0,4 0 0 0 0,2 0 0 0 0,-2 0 0 0 0,-2 0 0 0 0,-4 0 0 0 0,-5 0 0 0 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15844 5197 16383 0 0,'-3'0'0'0'0,"-3"2"0"0"0,-4 2 0 0 0,-2 2 0 0 0,1 3 0 0 0,1 2 0 0 0,1 3 0 0 0,2 1 0 0 0,-1 0 0 0 0,-2-2 0 0 0,-1 0 0 0 0,0 0 0 0 0,6-3 0 0 0,8-2 0 0 0,9-5 0 0 0,8-7 0 0 0,6-4 0 0 0,4-4 0 0 0,-1 0 0 0 0,-3 2 0 0 0,-2 3 0 0 0,-6 5 0 0 0,-4 9 0 0 0,-3 5 0 0 0,-4 3 0 0 0,-3 3 0 0 0,-3-1 0 0 0,-1 1 0 0 0,0-1 0 0 0,-4 0 0 0 0,-3-3 0 0 0,-3-4 0 0 0,-3-4 0 0 0,-1 0 0 0 0,-1-1 0 0 0,-2-2 0 0 0,1-1 0 0 0,0 0 0 0 0,0-2 0 0 0,0 0 0 0 0,0 0 0 0 0,0 0 0 0 0,1-1 0 0 0,-1 1 0 0 0,3 0 0 0 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15818 5158 16383 0 0,'3'0'0'0'0,"3"0"0"0"0,1-3 0 0 0,2 0 0 0 0,2 0 0 0 0,1 0 0 0 0,2 1 0 0 0,1 1 0 0 0,4 0 0 0 0,0 1 0 0 0,0 0 0 0 0,3-3 0 0 0,-1 0 0 0 0,-1 0 0 0 0,-1 0 0 0 0,-1 1 0 0 0,-1 1 0 0 0,-1 1 0 0 0,-3-1 0 0 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3373 6751 16383 0 0,'0'2'0'0'0,"0"5"0"0"0,-3 2 0 0 0,0 3 0 0 0,-1 2 0 0 0,4-1 0 0 0,7-3 0 0 0,8-3 0 0 0,6-3 0 0 0,5-2 0 0 0,3-2 0 0 0,0 0 0 0 0,-5 2 0 0 0,-5 1 0 0 0,-5 3 0 0 0,-2-1 0 0 0,-3 3 0 0 0,-4 2 0 0 0,-2 2 0 0 0,-1 2 0 0 0,-2 0 0 0 0,0 2 0 0 0,-1 0 0 0 0,0 0 0 0 0,-2 0 0 0 0,-3-3 0 0 0,-4-1 0 0 0,-3-2 0 0 0,-1-3 0 0 0,-1 0 0 0 0,-1-2 0 0 0,0-1 0 0 0,-1-1 0 0 0,1-1 0 0 0,0-2 0 0 0,1 0 0 0 0,-1 0 0 0 0,0-3 0 0 0,1-1 0 0 0,-1-2 0 0 0,1 0 0 0 0,2-2 0 0 0,1 0 0 0 0,-1 2 0 0 0,1 2 0 0 0,1-1 0 0 0,0 0 0 0 0,2-2 0 0 0,0 1 0 0 0,1-1 0 0 0,3 0 0 0 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3345 6728 16383 0 0,'0'-3'0'0'0,"3"-1"0"0"0,0-2 0 0 0,3 0 0 0 0,1-2 0 0 0,0 1 0 0 0,4 1 0 0 0,1 2 0 0 0,1 1 0 0 0,2 2 0 0 0,1 0 0 0 0,-1 1 0 0 0,1 1 0 0 0,0-1 0 0 0,0 0 0 0 0,0 1 0 0 0,0-1 0 0 0,-1 0 0 0 0,1 0 0 0 0,-3 0 0 0 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33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10962 4231 16383 0 0,'0'3'0'0'0,"0"5"0"0"0,0 8 0 0 0,0 6 0 0 0,0 4 0 0 0,0 1 0 0 0,0 3 0 0 0,-2-2 0 0 0,-2-5 0 0 0,1-3 0 0 0,0-2 0 0 0,1-2 0 0 0,1 0 0 0 0,0-1 0 0 0,1 0 0 0 0,0 0 0 0 0,0 0 0 0 0,0-3 0 0 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33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11119 4264 16383 0 0,'-2'0'0'0'0,"-4"0"0"0"0,-1 2 0 0 0,1 5 0 0 0,-2-1 0 0 0,2 3 0 0 0,1 2 0 0 0,1 2 0 0 0,2 1 0 0 0,1 1 0 0 0,0 0 0 0 0,1 1 0 0 0,1 0 0 0 0,-1 0 0 0 0,0 0 0 0 0,1 0 0 0 0,-1-1 0 0 0,0 1 0 0 0,0 0 0 0 0,2-1 0 0 0,5-2 0 0 0,0-1 0 0 0,1-2 0 0 0,3-1 0 0 0,2-1 0 0 0,-2 0 0 0 0,1-1 0 0 0,0-2 0 0 0,1-2 0 0 0,1-1 0 0 0,1-1 0 0 0,3 0 0 0 0,1-2 0 0 0,0-2 0 0 0,-1 0 0 0 0,-3-4 0 0 0,-1 1 0 0 0,-4-2 0 0 0,0 0 0 0 0,-3 0 0 0 0,1-3 0 0 0,-1-1 0 0 0,-2-1 0 0 0,-1-2 0 0 0,-3 0 0 0 0,0-1 0 0 0,0 0 0 0 0,-2 0 0 0 0,1 0 0 0 0,0 1 0 0 0,-1-1 0 0 0,1 0 0 0 0,0 1 0 0 0,0-1 0 0 0,-3 3 0 0 0,0 1 0 0 0,-3 3 0 0 0,-1-1 0 0 0,0 3 0 0 0,-3-2 0 0 0,-3 2 0 0 0,2 0 0 0 0,0 0 0 0 0,-1-1 0 0 0,-1 0 0 0 0,-1 3 0 0 0,-1 1 0 0 0,0 2 0 0 0,-1 1 0 0 0,1 0 0 0 0,-1 2 0 0 0,0-1 0 0 0,3 0 0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9267 7571 16383 0 0,'1'0'0'0'0,"3"0"0"0"0,1 0 0 0 0,2 0 0 0 0,1 0 0 0 0,1 0 0 0 0,2 0 0 0 0,0 0 0 0 0,0 0 0 0 0,0 0 0 0 0,-1 0 0 0 0,0 0 0 0 0,-1 0 0 0 0,0 0 0 0 0,0 0 0 0 0,0 0 0 0 0,0 0 0 0 0,0 0 0 0 0,-1 0 0 0 0,1 0 0 0 0,0 0 0 0 0,0 0 0 0 0,0 0 0 0 0,0 0 0 0 0,0 0 0 0 0,0 0 0 0 0,0 0 0 0 0,-1 0 0 0 0,1 0 0 0 0,0 0 0 0 0,0 0 0 0 0,0 0 0 0 0,1 0 0 0 0,1 0 0 0 0,0 0 0 0 0,0 0 0 0 0,-1 0 0 0 0,-1 0 0 0 0,0 0 0 0 0,0 0 0 0 0,0 0 0 0 0,0 0 0 0 0,0 0 0 0 0,0 0 0 0 0,1 0 0 0 0,1 0 0 0 0,0 0 0 0 0,-1 0 0 0 0,0 0 0 0 0,0 0 0 0 0,-1 0 0 0 0,0 0 0 0 0,0 0 0 0 0,1 0 0 0 0,1 0 0 0 0,1 0 0 0 0,1 0 0 0 0,-1 0 0 0 0,-1 0 0 0 0,-1 0 0 0 0,0 0 0 0 0,-1 0 0 0 0,1 0 0 0 0,3 0 0 0 0,-1 0 0 0 0,1 0 0 0 0,-2 0 0 0 0,0 0 0 0 0,-1 0 0 0 0,0 0 0 0 0,1 0 0 0 0,2 0 0 0 0,-1 0 0 0 0,0 0 0 0 0,0 0 0 0 0,1 0 0 0 0,0 0 0 0 0,-1 0 0 0 0,2 0 0 0 0,-1 0 0 0 0,1 0 0 0 0,0 0 0 0 0,0 0 0 0 0,1 0 0 0 0,0 0 0 0 0,0 0 0 0 0,-2 0 0 0 0,-1 0 0 0 0,-2 0 0 0 0,0 0 0 0 0,1 0 0 0 0,0 0 0 0 0,1 0 0 0 0,0 0 0 0 0,0 0 0 0 0,-1 0 0 0 0,-1 0 0 0 0,-1 0 0 0 0,1 0 0 0 0,-1 0 0 0 0,-1 0 0 0 0,1 0 0 0 0,0 0 0 0 0,0 0 0 0 0,-1 0 0 0 0,1 0 0 0 0,0 0 0 0 0,0 0 0 0 0,0 0 0 0 0,0 0 0 0 0,1 0 0 0 0,1 0 0 0 0,0 0 0 0 0,-1 0 0 0 0,0 0 0 0 0,0 0 0 0 0,-1 0 0 0 0,0 0 0 0 0,0 0 0 0 0,0 0 0 0 0,0 0 0 0 0,0 0 0 0 0,-1 0 0 0 0,3 0 0 0 0,0 0 0 0 0,-1 0 0 0 0,1 0 0 0 0,-1 0 0 0 0,-1 0 0 0 0,1 0 0 0 0,-1 0 0 0 0,0 0 0 0 0,-2 2 0 0 0,0 0 0 0 0,0 0 0 0 0,0-1 0 0 0,1 1 0 0 0,0 0 0 0 0,0 0 0 0 0,3 0 0 0 0,0 0 0 0 0,-1-1 0 0 0,1-1 0 0 0,-1 1 0 0 0,0-1 0 0 0,-1 0 0 0 0,0 0 0 0 0,0-1 0 0 0,0 1 0 0 0,0 0 0 0 0,-1 0 0 0 0,1 0 0 0 0,0 0 0 0 0,0 0 0 0 0,0 0 0 0 0,0 0 0 0 0,0 0 0 0 0,-2 2 0 0 0,0 0 0 0 0,-2 1 0 0 0,-1 1 0 0 0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2993 3258 16383 0 0,'3'0'0'0'0,"3"0"0"0"0,1-2 0 0 0,1-4 0 0 0,3-4 0 0 0,2-2 0 0 0,1 0 0 0 0,-2 0 0 0 0,0 2 0 0 0,1 3 0 0 0,0 5 0 0 0,1 8 0 0 0,-2 9 0 0 0,-3 3 0 0 0,-3 3 0 0 0,-3 2 0 0 0,-1 0 0 0 0,-2-1 0 0 0,0 1 0 0 0,-1-1 0 0 0,1-2 0 0 0,-1-1 0 0 0,1-1 0 0 0,0-1 0 0 0,-3-4 0 0 0,-3-4 0 0 0,-4 0 0 0 0,-2-3 0 0 0,-2 1 0 0 0,-2-1 0 0 0,0 2 0 0 0,0 1 0 0 0,0 0 0 0 0,0 0 0 0 0,0 0 0 0 0,3 0 0 0 0,1-1 0 0 0,-1-3 0 0 0,0-1 0 0 0,0-1 0 0 0,-2-2 0 0 0,1-1 0 0 0,1 2 0 0 0,1 1 0 0 0,2 3 0 0 0,6-3 0 0 0,6-1 0 0 0,8-4 0 0 0,5-5 0 0 0,5-3 0 0 0,2 0 0 0 0,-3-1 0 0 0,-2 1 0 0 0,-1 3 0 0 0,-1 2 0 0 0,0 2 0 0 0,0 2 0 0 0,-3 3 0 0 0,0 2 0 0 0,-3 2 0 0 0,0 3 0 0 0,2 3 0 0 0,-2 2 0 0 0,0 1 0 0 0,2-2 0 0 0,-2 0 0 0 0,1-3 0 0 0,2-3 0 0 0,0-3 0 0 0,2-4 0 0 0,0-5 0 0 0,2-4 0 0 0,-3-4 0 0 0,-1 1 0 0 0,-2-1 0 0 0,-3 3 0 0 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3339 3237 16383 0 0,'-3'3'0'0'0,"-3"3"0"0"0,-1 6 0 0 0,-2 6 0 0 0,-1 1 0 0 0,0 1 0 0 0,2 1 0 0 0,0-1 0 0 0,1-1 0 0 0,2-1 0 0 0,1-2 0 0 0,5-2 0 0 0,4-5 0 0 0,7-3 0 0 0,4-3 0 0 0,2-1 0 0 0,1-2 0 0 0,-1-1 0 0 0,-1 0 0 0 0,0 1 0 0 0,3-1 0 0 0,-1 1 0 0 0,-2 2 0 0 0,-5 4 0 0 0,-4 3 0 0 0,-4 4 0 0 0,-2 1 0 0 0,-2 1 0 0 0,2-1 0 0 0,1-2 0 0 0,0 1 0 0 0,-1 1 0 0 0,-1 0 0 0 0,0 0 0 0 0,-3-1 0 0 0,-4-4 0 0 0,-4-3 0 0 0,-2-2 0 0 0,-3-3 0 0 0,0-1 0 0 0,-1 0 0 0 0,0-1 0 0 0,-3 1 0 0 0,-1-1 0 0 0,1 1 0 0 0,3 0 0 0 0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3359 3251 16383 0 0,'3'0'0'0'0,"3"0"0"0"0,6 0 0 0 0,4 0 0 0 0,1 0 0 0 0,4 0 0 0 0,0 0 0 0 0,0 0 0 0 0,-1 0 0 0 0,-2 0 0 0 0,-3 0 0 0 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13704 3716 16383 0 0,'3'-3'0'0'0,"3"0"0"0"0,4-1 0 0 0,2 2 0 0 0,5 0 0 0 0,4-2 0 0 0,2 0 0 0 0,2 0 0 0 0,0 1 0 0 0,-5 7 0 0 0,-9 4 0 0 0,-5 7 0 0 0,-5 4 0 0 0,-4-2 0 0 0,-2-1 0 0 0,0-1 0 0 0,0 0 0 0 0,2 0 0 0 0,1 0 0 0 0,1 1 0 0 0,0-1 0 0 0,1 0 0 0 0,0 1 0 0 0,0-1 0 0 0,1 1 0 0 0,-1 0 0 0 0,0-1 0 0 0,0 1 0 0 0,0-1 0 0 0,0 1 0 0 0,0-1 0 0 0,-2-2 0 0 0,-2-1 0 0 0,1-2 0 0 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13732 3869 16383 0 0,'3'0'0'0'0,"3"-3"0"0"0,4-1 0 0 0,2 1 0 0 0,2 0 0 0 0,2 1 0 0 0,0 1 0 0 0,0 1 0 0 0,0-1 0 0 0,0 1 0 0 0,0 0 0 0 0,0 1 0 0 0,0-1 0 0 0,-1 0 0 0 0,1 0 0 0 0,-1 0 0 0 0,-2 0 0 0 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11200 4698 16383 0 0,'3'0'0'0'0,"1"-3"0"0"0,-4-3 0 0 0,-3-1 0 0 0,-5-2 0 0 0,-3 1 0 0 0,-2 2 0 0 0,-2 1 0 0 0,-1 2 0 0 0,-1 2 0 0 0,1 0 0 0 0,0 4 0 0 0,2 3 0 0 0,4 4 0 0 0,2 3 0 0 0,1 1 0 0 0,2 2 0 0 0,2 0 0 0 0,1 0 0 0 0,2 1 0 0 0,3-1 0 0 0,3-3 0 0 0,1-1 0 0 0,3-2 0 0 0,1-3 0 0 0,2-3 0 0 0,1-2 0 0 0,1-1 0 0 0,0-1 0 0 0,1-1 0 0 0,0-2 0 0 0,0-4 0 0 0,-3-3 0 0 0,-3-2 0 0 0,-4-2 0 0 0,-2-2 0 0 0,-3 5 0 0 0,-1 7 0 0 0,0 7 0 0 0,-1 6 0 0 0,0 3 0 0 0,1 3 0 0 0,-1 1 0 0 0,1 1 0 0 0,0 0 0 0 0,0 0 0 0 0,0-1 0 0 0,0 0 0 0 0,0 0 0 0 0,0 0 0 0 0,0-1 0 0 0,0 1 0 0 0,0-1 0 0 0,0 1 0 0 0,0-1 0 0 0,0 1 0 0 0,0-1 0 0 0,0-2 0 0 0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7456 3112 16383 0 0,'3'-2'0'0'0,"3"-2"0"0"0,3 1 0 0 0,3 0 0 0 0,3 1 0 0 0,-3 4 0 0 0,-2 3 0 0 0,-6 4 0 0 0,-3 4 0 0 0,-3 1 0 0 0,0 1 0 0 0,-2-1 0 0 0,-4-1 0 0 0,-3 0 0 0 0,-2-2 0 0 0,1-1 0 0 0,0 1 0 0 0,2 2 0 0 0,0-2 0 0 0,-1-1 0 0 0,-1-1 0 0 0,-1-2 0 0 0,1 0 0 0 0,0-1 0 0 0,3 1 0 0 0,2 2 0 0 0,5-1 0 0 0,6-1 0 0 0,7-2 0 0 0,8-2 0 0 0,2-2 0 0 0,1 0 0 0 0,7-1 0 0 0,1 0 0 0 0,-1-1 0 0 0,-4 1 0 0 0,-3 0 0 0 0,-5-1 0 0 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7761 3071 16383 0 0,'-2'0'0'0'0,"-5"0"0"0"0,1 3 0 0 0,-3 3 0 0 0,1 4 0 0 0,1 2 0 0 0,0 2 0 0 0,1 1 0 0 0,1 4 0 0 0,2 1 0 0 0,1-1 0 0 0,1 3 0 0 0,1-1 0 0 0,0 0 0 0 0,0-2 0 0 0,0-2 0 0 0,3-2 0 0 0,1-3 0 0 0,2-2 0 0 0,3-4 0 0 0,3-2 0 0 0,1-2 0 0 0,2-1 0 0 0,0-2 0 0 0,1 1 0 0 0,0-1 0 0 0,1 1 0 0 0,-4-3 0 0 0,-1-1 0 0 0,-2-2 0 0 0,-1-1 0 0 0,-1-1 0 0 0,-2-2 0 0 0,-3-2 0 0 0,2-1 0 0 0,-1-2 0 0 0,-1-1 0 0 0,0 1 0 0 0,-2-1 0 0 0,0 0 0 0 0,-1 0 0 0 0,-2 3 0 0 0,-2 0 0 0 0,0 1 0 0 0,1-1 0 0 0,-1 2 0 0 0,-1 0 0 0 0,-2 2 0 0 0,1 0 0 0 0,-2 2 0 0 0,-2 1 0 0 0,0 0 0 0 0,0 0 0 0 0,-1 2 0 0 0,-2 1 0 0 0,0 2 0 0 0,1-3 0 0 0,2 0 0 0 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8455 3237 16383 0 0,'0'0'0'0'0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9071 3055 16383 0 0,'0'3'0'0'0,"0"3"0"0"0,0 3 0 0 0,0 6 0 0 0,0 5 0 0 0,0 3 0 0 0,0 4 0 0 0,0 4 0 0 0,0-2 0 0 0,0-2 0 0 0,0-4 0 0 0,0-2 0 0 0,0-3 0 0 0,0-2 0 0 0,0 0 0 0 0,0-1 0 0 0,0 0 0 0 0,0 0 0 0 0,0 0 0 0 0,0 0 0 0 0,0 0 0 0 0,0-2 0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16:28.01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7747 2522 16383 0 0,'2'0'0'0'0,"0"0"0"0"0,2 0 0 0 0,1 0 0 0 0,1 0 0 0 0,1 0 0 0 0,0 0 0 0 0,0 0 0 0 0,0 0 0 0 0,-1 0 0 0 0,1 0 0 0 0,0 0 0 0 0,0 0 0 0 0,-1 0 0 0 0,1-1 0 0 0,-1 0 0 0 0,2-2 0 0 0,0 1 0 0 0,1-2 0 0 0,1 1 0 0 0,-1-1 0 0 0,-1 1 0 0 0,0 1 0 0 0,-1 0 0 0 0,-1 0 0 0 0,-1 0 0 0 0,0 0 0 0 0,-2 1 0 0 0,-3 0 0 0 0,-2 1 0 0 0,-2 0 0 0 0,-1 0 0 0 0,-2 0 0 0 0,0 0 0 0 0,0 0 0 0 0,0 0 0 0 0,-1 0 0 0 0,-1 0 0 0 0,1 0 0 0 0,0 0 0 0 0,1 0 0 0 0,0 0 0 0 0,0 0 0 0 0,0 1 0 0 0,0 1 0 0 0,1-1 0 0 0,-1 0 0 0 0,1 0 0 0 0,-2 0 0 0 0,0-1 0 0 0,0 0 0 0 0,0 0 0 0 0,1 0 0 0 0,0 0 0 0 0,0 1 0 0 0,0 1 0 0 0,1-1 0 0 0,-1 0 0 0 0,0 0 0 0 0,1-1 0 0 0,-1 1 0 0 0,1-1 0 0 0,0 1 0 0 0,1 0 0 0 0,0 1 0 0 0,-1-1 0 0 0,1 0 0 0 0,-1-1 0 0 0,-1 0 0 0 0,2 2 0 0 0,2-1 0 0 0,3 2 0 0 0,3-1 0 0 0,2 0 0 0 0,3 1 0 0 0,0 0 0 0 0,1 0 0 0 0,0 0 0 0 0,2-1 0 0 0,0 0 0 0 0,1-1 0 0 0,-1-1 0 0 0,2 0 0 0 0,-1 0 0 0 0,0 0 0 0 0,0 0 0 0 0,1 0 0 0 0,-2 0 0 0 0,0 0 0 0 0,-2 0 0 0 0,0 0 0 0 0,0 0 0 0 0,0 0 0 0 0,0 0 0 0 0,1 0 0 0 0,-1 0 0 0 0,0 0 0 0 0,-1 0 0 0 0,1 0 0 0 0,0 0 0 0 0,-1 0 0 0 0,0 0 0 0 0,-1 0 0 0 0,0 0 0 0 0,0 0 0 0 0,-1 0 0 0 0,2 0 0 0 0,0 0 0 0 0,0 0 0 0 0,1 0 0 0 0,0 0 0 0 0,-1-2 0 0 0,0 1 0 0 0,0 0 0 0 0,-1-1 0 0 0,0 2 0 0 0,0-1 0 0 0,-1 0 0 0 0,1-1 0 0 0,-1 0 0 0 0,1-1 0 0 0,-1 1 0 0 0,1 0 0 0 0,-1 1 0 0 0,1 1 0 0 0,0-1 0 0 0,-1 0 0 0 0,1 0 0 0 0,-1-1 0 0 0,1 1 0 0 0,1 1 0 0 0,0-1 0 0 0,0 1 0 0 0,0 0 0 0 0,-1 0 0 0 0,0 0 0 0 0,0 0 0 0 0,0 0 0 0 0,-1 0 0 0 0,1 0 0 0 0,0 0 0 0 0,-1 0 0 0 0,2 0 0 0 0,0 0 0 0 0,1 0 0 0 0,0 0 0 0 0,0 0 0 0 0,1 0 0 0 0,-1 0 0 0 0,1 0 0 0 0,-1 0 0 0 0,0 0 0 0 0,0 0 0 0 0,2 0 0 0 0,0 0 0 0 0,0 0 0 0 0,0 0 0 0 0,-1 0 0 0 0,0 0 0 0 0,-1 0 0 0 0,-1 1 0 0 0,1 1 0 0 0,0-1 0 0 0,1 0 0 0 0,1 0 0 0 0,0 0 0 0 0,-1-1 0 0 0,0 0 0 0 0,-2 1 0 0 0,-1 1 0 0 0,1 0 0 0 0,0 1 0 0 0,1-1 0 0 0,0 0 0 0 0,0-1 0 0 0,-1 0 0 0 0,0 1 0 0 0,-1 0 0 0 0,0-1 0 0 0,-1-1 0 0 0,1 1 0 0 0,0-1 0 0 0,-1 1 0 0 0,1 1 0 0 0,-1-1 0 0 0,1 0 0 0 0,-1 0 0 0 0,1-1 0 0 0,0 0 0 0 0,-1 0 0 0 0,1 0 0 0 0,-1 0 0 0 0,1 0 0 0 0,0 0 0 0 0,-1 0 0 0 0,1 0 0 0 0,-1 0 0 0 0,1 0 0 0 0,-1-1 0 0 0,-1 0 0 0 0,0-1 0 0 0,0 1 0 0 0,1-1 0 0 0,0 0 0 0 0,1 0 0 0 0,-2 0 0 0 0,0 0 0 0 0,0 0 0 0 0,0-1 0 0 0,-1 1 0 0 0,0-1 0 0 0,-2 0 0 0 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7882 3564 16383 0 0,'-3'0'0'0'0,"-1"-3"0"0"0,4 0 0 0 0,0-3 0 0 0,5-1 0 0 0,0-1 0 0 0,2 1 0 0 0,3 1 0 0 0,2 2 0 0 0,2 1 0 0 0,0 2 0 0 0,-1 3 0 0 0,0 4 0 0 0,0 4 0 0 0,0 0 0 0 0,1 1 0 0 0,1 1 0 0 0,-3 2 0 0 0,-3 0 0 0 0,-3 1 0 0 0,-5 1 0 0 0,-6-3 0 0 0,-6 2 0 0 0,-5 1 0 0 0,-3 3 0 0 0,1 1 0 0 0,2 0 0 0 0,4-2 0 0 0,2-2 0 0 0,8-5 0 0 0,9-5 0 0 0,9-2 0 0 0,4-3 0 0 0,4-1 0 0 0,1 0 0 0 0,-1-4 0 0 0,-3 0 0 0 0,-1 0 0 0 0,-3 1 0 0 0,0-2 0 0 0,-1 0 0 0 0,-1 1 0 0 0,-2 1 0 0 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8234 3517 16383 0 0,'0'5'0'0'0,"-3"5"0"0"0,0 5 0 0 0,-3 7 0 0 0,0 3 0 0 0,0 4 0 0 0,3-1 0 0 0,0-2 0 0 0,1-4 0 0 0,2-2 0 0 0,0-2 0 0 0,0-1 0 0 0,0-2 0 0 0,0 1 0 0 0,3-4 0 0 0,1-1 0 0 0,2-1 0 0 0,3-4 0 0 0,2-2 0 0 0,3-2 0 0 0,1-1 0 0 0,0-1 0 0 0,1-4 0 0 0,-2-2 0 0 0,-4-4 0 0 0,-1 0 0 0 0,-2-4 0 0 0,0 1 0 0 0,0 0 0 0 0,1-1 0 0 0,-2 0 0 0 0,0-1 0 0 0,0 0 0 0 0,-1 0 0 0 0,0-1 0 0 0,-2 0 0 0 0,-1 1 0 0 0,-1-1 0 0 0,-1 1 0 0 0,-3 2 0 0 0,-1 0 0 0 0,-2 4 0 0 0,-3 2 0 0 0,-3 0 0 0 0,-1 2 0 0 0,-2 1 0 0 0,-3 1 0 0 0,-2 1 0 0 0,1 2 0 0 0,3 0 0 0 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8651 3615 16383 0 0,'0'0'0'0'0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9141 3475 16383 0 0,'0'5'0'0'0,"0"8"0"0"0,0 8 0 0 0,2 7 0 0 0,2 7 0 0 0,-1 1 0 0 0,3 2 0 0 0,-1-5 0 0 0,2-1 0 0 0,0-4 0 0 0,-1-5 0 0 0,-2-2 0 0 0,-2-3 0 0 0,-1-2 0 0 0,0-1 0 0 0,-1-3 0 0 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8049 2803 16383 0 0,'0'5'0'0'0,"0"5"0"0"0,0 5 0 0 0,0 7 0 0 0,0 3 0 0 0,0 4 0 0 0,0 2 0 0 0,2 1 0 0 0,2 0 0 0 0,2 0 0 0 0,0-3 0 0 0,0-3 0 0 0,0-1 0 0 0,0-3 0 0 0,-1-1 0 0 0,-2-3 0 0 0,2-3 0 0 0,2-8 0 0 0,0-5 0 0 0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8254 2887 16383 0 0,'-2'0'0'0'0,"-4"0"0"0"0,-1 3 0 0 0,-2 3 0 0 0,-2 3 0 0 0,1 4 0 0 0,0 1 0 0 0,-2 1 0 0 0,2 1 0 0 0,2 0 0 0 0,3 1 0 0 0,2-1 0 0 0,1 0 0 0 0,4-1 0 0 0,5-1 0 0 0,0-2 0 0 0,2-3 0 0 0,0 1 0 0 0,0-3 0 0 0,2-1 0 0 0,-1 0 0 0 0,0-1 0 0 0,2-1 0 0 0,0-1 0 0 0,2-1 0 0 0,1-2 0 0 0,0 1 0 0 0,0-1 0 0 0,1 2 0 0 0,0 1 0 0 0,0 0 0 0 0,0 0 0 0 0,-3-4 0 0 0,-1-4 0 0 0,-3-4 0 0 0,1 0 0 0 0,-3-2 0 0 0,-1-1 0 0 0,-3-1 0 0 0,-1-2 0 0 0,-1 0 0 0 0,-1-1 0 0 0,0 1 0 0 0,-3-1 0 0 0,-4 0 0 0 0,0 0 0 0 0,-2 3 0 0 0,-2 4 0 0 0,-2 0 0 0 0,-1 2 0 0 0,-1 2 0 0 0,0 2 0 0 0,1-1 0 0 0,2 0 0 0 0,-1 1 0 0 0,0 0 0 0 0,2 2 0 0 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10807 3537 16383 0 0,'0'-2'0'0'0,"0"-4"0"0"0,0-4 0 0 0,2-2 0 0 0,4 0 0 0 0,4 3 0 0 0,2 3 0 0 0,2 2 0 0 0,2 2 0 0 0,-3 3 0 0 0,-3 6 0 0 0,-3 5 0 0 0,-3 7 0 0 0,0 3 0 0 0,0 2 0 0 0,-1 0 0 0 0,-1 2 0 0 0,0-2 0 0 0,-2-1 0 0 0,0-3 0 0 0,0-2 0 0 0,0-1 0 0 0,0-1 0 0 0,0-1 0 0 0,0 1 0 0 0,-3-4 0 0 0,-3-3 0 0 0,-4-3 0 0 0,-2 0 0 0 0,-2 1 0 0 0,4 0 0 0 0,6-1 0 0 0,7-2 0 0 0,5-2 0 0 0,4-1 0 0 0,3-3 0 0 0,1-1 0 0 0,1-1 0 0 0,0 1 0 0 0,0 1 0 0 0,-1 0 0 0 0,0 2 0 0 0,0-1 0 0 0,0 1 0 0 0,-1 0 0 0 0,1 0 0 0 0,-3 3 0 0 0,-4 1 0 0 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11177 3559 16383 0 0,'-3'0'0'0'0,"0"3"0"0"0,-3 3 0 0 0,-3 6 0 0 0,-2 7 0 0 0,0 2 0 0 0,2 3 0 0 0,3 0 0 0 0,2-2 0 0 0,2-1 0 0 0,2-2 0 0 0,0-1 0 0 0,3-5 0 0 0,3-3 0 0 0,7-4 0 0 0,3-3 0 0 0,2-2 0 0 0,0-1 0 0 0,0-1 0 0 0,0-2 0 0 0,-2-4 0 0 0,1-4 0 0 0,-1-1 0 0 0,-3-3 0 0 0,-1 3 0 0 0,-3-1 0 0 0,-2 0 0 0 0,-3 0 0 0 0,-2-2 0 0 0,-1 1 0 0 0,-1-1 0 0 0,-1-1 0 0 0,1 1 0 0 0,-4 1 0 0 0,-2 2 0 0 0,-4 3 0 0 0,-2 2 0 0 0,-3 3 0 0 0,0 1 0 0 0,-1 3 0 0 0,0 0 0 0 0,2 0 0 0 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11591 3601 16383 0 0,'0'0'0'0'0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12069 3565 16383 0 0,'-3'0'0'0'0,"0"-2"0"0"0,-1-5 0 0 0,4-2 0 0 0,4-1 0 0 0,2 0 0 0 0,5 0 0 0 0,3 3 0 0 0,4 2 0 0 0,3 3 0 0 0,-1 3 0 0 0,-3 5 0 0 0,-4 3 0 0 0,-5 4 0 0 0,-4 2 0 0 0,-2 3 0 0 0,-2 7 0 0 0,0 5 0 0 0,-1-1 0 0 0,0 0 0 0 0,0-1 0 0 0,1-4 0 0 0,-3-6 0 0 0,-4-5 0 0 0,-2-6 0 0 0,-6-3 0 0 0,-3 0 0 0 0,2 1 0 0 0,1 1 0 0 0,3 2 0 0 0,1 1 0 0 0,-1 3 0 0 0,0 2 0 0 0,1 0 0 0 0,6 2 0 0 0,6-3 0 0 0,5-3 0 0 0,8-4 0 0 0,3-5 0 0 0,2-5 0 0 0,0-5 0 0 0,0-4 0 0 0,-1-2 0 0 0,-4-1 0 0 0,-1 3 0 0 0,0 2 0 0 0,0 4 0 0 0,0 3 0 0 0,2 2 0 0 0,-1 2 0 0 0,1 0 0 0 0,1 0 0 0 0,0 1 0 0 0,2 0 0 0 0,1-1 0 0 0,3 1 0 0 0,0-1 0 0 0,-2 0 0 0 0,0 0 0 0 0,1 0 0 0 0,-1 0 0 0 0,-3 0 0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16:28.01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9120 4226 16383 0 0,'0'1'0'0'0,"-1"0"0"0"0,-2 1 0 0 0,-1-1 0 0 0,-1 0 0 0 0,-1-1 0 0 0,0 2 0 0 0,-1-1 0 0 0,0 1 0 0 0,0-1 0 0 0,0-1 0 0 0,0 1 0 0 0,1-1 0 0 0,-1 0 0 0 0,1 1 0 0 0,1 1 0 0 0,0-1 0 0 0,0 0 0 0 0,-1 0 0 0 0,0-1 0 0 0,-1 1 0 0 0,1-1 0 0 0,-1 0 0 0 0,1 0 0 0 0,-1 0 0 0 0,1 1 0 0 0,1 0 0 0 0,0 1 0 0 0,0-1 0 0 0,-1 0 0 0 0,0-1 0 0 0,-1 0 0 0 0,1 0 0 0 0,-1 0 0 0 0,0 0 0 0 0,1 0 0 0 0,-1 0 0 0 0,0 0 0 0 0,1 0 0 0 0,-1 0 0 0 0,1 0 0 0 0,1 0 0 0 0,4 0 0 0 0,5 1 0 0 0,5 1 0 0 0,3-1 0 0 0,3 0 0 0 0,2 1 0 0 0,-2 0 0 0 0,-1 0 0 0 0,-1-1 0 0 0,-1 0 0 0 0,-1-1 0 0 0,-1 1 0 0 0,0-1 0 0 0,-2 0 0 0 0,0 0 0 0 0,0 0 0 0 0,-2-1 0 0 0,1 1 0 0 0,0 0 0 0 0,-1 0 0 0 0,2 0 0 0 0,0 0 0 0 0,1 0 0 0 0,1 0 0 0 0,0 0 0 0 0,0 0 0 0 0,-1 0 0 0 0,-1 0 0 0 0,-1 0 0 0 0,0 0 0 0 0,0 0 0 0 0,-1 0 0 0 0,1 0 0 0 0,0-1 0 0 0,3 0 0 0 0,0-1 0 0 0,2 1 0 0 0,0-1 0 0 0,0 0 0 0 0,0 0 0 0 0,-1 0 0 0 0,0 0 0 0 0,-1 0 0 0 0,-1 1 0 0 0,1-1 0 0 0,-1 0 0 0 0,0 0 0 0 0,1 1 0 0 0,-2 0 0 0 0,0 1 0 0 0,0 0 0 0 0,-1-1 0 0 0,0 2 0 0 0,0-1 0 0 0,1-1 0 0 0,0-1 0 0 0,0 1 0 0 0,-1 0 0 0 0,0 0 0 0 0,0 0 0 0 0,0 1 0 0 0,0 0 0 0 0,-1 0 0 0 0,1 0 0 0 0,-1 0 0 0 0,1 0 0 0 0,-1 0 0 0 0,1 0 0 0 0,0 0 0 0 0,-1 0 0 0 0,1 0 0 0 0,-1 0 0 0 0,1 0 0 0 0,0 0 0 0 0,-1 0 0 0 0,1 0 0 0 0,0 0 0 0 0,-1 0 0 0 0,2 0 0 0 0,0 0 0 0 0,0 0 0 0 0,0 1 0 0 0,-1 1 0 0 0,1-1 0 0 0,1 0 0 0 0,-1 0 0 0 0,0 0 0 0 0,-1-1 0 0 0,0 0 0 0 0,0 0 0 0 0,0 0 0 0 0,-1 0 0 0 0,1 1 0 0 0,-1 1 0 0 0,1-1 0 0 0,1 0 0 0 0,0 0 0 0 0,0-1 0 0 0,-1 1 0 0 0,1-1 0 0 0,-1 0 0 0 0,0 0 0 0 0,0 1 0 0 0,-1 0 0 0 0,1 1 0 0 0,-1 0 0 0 0,2 0 0 0 0,0 0 0 0 0,0-1 0 0 0,0 0 0 0 0,-1 0 0 0 0,0-1 0 0 0,0 0 0 0 0,0 0 0 0 0,0 1 0 0 0,-1 1 0 0 0,1-1 0 0 0,-1 0 0 0 0,1 0 0 0 0,-1-1 0 0 0,1 1 0 0 0,0-1 0 0 0,-1 0 0 0 0,1 0 0 0 0,-1 0 0 0 0,1-1 0 0 0,0 1 0 0 0,-1 0 0 0 0,1 0 0 0 0,0 0 0 0 0,-1 0 0 0 0,1 0 0 0 0,-2-1 0 0 0,-1 0 0 0 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11759 4259 16383 0 0,'2'0'0'0'0,"4"0"0"0"0,4 0 0 0 0,2 0 0 0 0,2 0 0 0 0,2 0 0 0 0,0 0 0 0 0,3 0 0 0 0,0 0 0 0 0,1 0 0 0 0,1 0 0 0 0,3 0 0 0 0,8 0 0 0 0,3 3 0 0 0,2 0 0 0 0,-1 6 0 0 0,-3 0 0 0 0,-5 0 0 0 0,-5-2 0 0 0,-3-3 0 0 0,-3-1 0 0 0,-1-2 0 0 0,-1-1 0 0 0,0 0 0 0 0,-1 0 0 0 0,1 0 0 0 0,3 2 0 0 0,1 1 0 0 0,-1 0 0 0 0,0 0 0 0 0,0-1 0 0 0,-1-1 0 0 0,-1 0 0 0 0,0-1 0 0 0,-1 0 0 0 0,1 0 0 0 0,-1 0 0 0 0,1-1 0 0 0,-1 1 0 0 0,3 0 0 0 0,4 0 0 0 0,0 0 0 0 0,0 0 0 0 0,-2 0 0 0 0,-1 0 0 0 0,-2 0 0 0 0,0 0 0 0 0,-1 0 0 0 0,-1 0 0 0 0,0 0 0 0 0,1 0 0 0 0,-1 0 0 0 0,0 0 0 0 0,1 0 0 0 0,2 0 0 0 0,3 0 0 0 0,-1 0 0 0 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8:08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10051 4945 16383 0 0,'0'4'0'0'0,"0"5"0"0"0,0 6 0 0 0,0 7 0 0 0,0 5 0 0 0,0 1 0 0 0,0 0 0 0 0,0 0 0 0 0,0-2 0 0 0,0-1 0 0 0,0 0 0 0 0,0-1 0 0 0,0-1 0 0 0,0 1 0 0 0,0-1 0 0 0,0-4 0 0 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8:35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4999 3391 16383 0 0,'-4'0'0'0'0,"-5"0"0"0"0,-5 4 0 0 0,-5 5 0 0 0,-2 2 0 0 0,2 2 0 0 0,0-1 0 0 0,3 2 0 0 0,1 2 0 0 0,3 3 0 0 0,-1-3 0 0 0,2 1 0 0 0,3 1 0 0 0,2 2 0 0 0,-1-3 0 0 0,1 0 0 0 0,0 1 0 0 0,2 1 0 0 0,2 2 0 0 0,1 1 0 0 0,0 1 0 0 0,1 0 0 0 0,0 1 0 0 0,1 0 0 0 0,-1 0 0 0 0,0-1 0 0 0,4-3 0 0 0,6-6 0 0 0,4-4 0 0 0,5-5 0 0 0,2-3 0 0 0,2-2 0 0 0,-2-5 0 0 0,-6-5 0 0 0,-1-1 0 0 0,-3-3 0 0 0,-3-3 0 0 0,1 1 0 0 0,-1 0 0 0 0,-2-2 0 0 0,-2-1 0 0 0,-2-2 0 0 0,-5 2 0 0 0,-6 6 0 0 0,-5 3 0 0 0,-1 1 0 0 0,-2 1 0 0 0,-1 3 0 0 0,-2 1 0 0 0,-2 2 0 0 0,-1 1 0 0 0,3 1 0 0 0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8:35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13636 4371 16383 0 0,'0'4'0'0'0,"0"5"0"0"0,0 6 0 0 0,0 3 0 0 0,-4 3 0 0 0,-2 3 0 0 0,1 0 0 0 0,1 0 0 0 0,-3 1 0 0 0,0-1 0 0 0,1 0 0 0 0,-2 0 0 0 0,-1 0 0 0 0,3 0 0 0 0,1-1 0 0 0,2 1 0 0 0,1-1 0 0 0,2-3 0 0 0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9:05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6733 4940 16383 0 0,'0'-4'0'0'0,"4"-1"0"0"0,5 0 0 0 0,6 1 0 0 0,3 1 0 0 0,4 1 0 0 0,-3 5 0 0 0,-4 6 0 0 0,-5 5 0 0 0,-4 5 0 0 0,-3 3 0 0 0,-6-3 0 0 0,-3 0 0 0 0,-4-3 0 0 0,0-1 0 0 0,-3-3 0 0 0,-3-3 0 0 0,2 1 0 0 0,-2-2 0 0 0,3 3 0 0 0,-1 2 0 0 0,-2 0 0 0 0,1 1 0 0 0,0-1 0 0 0,-1-3 0 0 0,1 0 0 0 0,0-1 0 0 0,6-2 0 0 0,8-2 0 0 0,10-7 0 0 0,5-2 0 0 0,2-4 0 0 0,2-2 0 0 0,1 2 0 0 0,2 1 0 0 0,2 3 0 0 0,0 2 0 0 0,0 0 0 0 0,1 2 0 0 0,0 0 0 0 0,0 1 0 0 0,0-1 0 0 0,-5 4 0 0 0,-4 6 0 0 0,-6 5 0 0 0,-4 3 0 0 0,-3 4 0 0 0,-6-3 0 0 0,-6-4 0 0 0,-1-1 0 0 0,-3-3 0 0 0,-3 1 0 0 0,-3-2 0 0 0,-2-2 0 0 0,-1-3 0 0 0,0-2 0 0 0,-1-1 0 0 0,0-2 0 0 0,0 0 0 0 0,0-1 0 0 0,0 1 0 0 0,0-1 0 0 0,0 1 0 0 0,1 0 0 0 0,3 0 0 0 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3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9345 5487 16383 0 0,'4'0'0'0'0,"6"-4"0"0"0,4-2 0 0 0,4 1 0 0 0,4 1 0 0 0,1 1 0 0 0,1 2 0 0 0,1 0 0 0 0,-1 0 0 0 0,1 1 0 0 0,-1 0 0 0 0,-4 5 0 0 0,-6 4 0 0 0,-5 6 0 0 0,-8 3 0 0 0,-12 0 0 0 0,-12 0 0 0 0,-7 1 0 0 0,-1 1 0 0 0,-1 2 0 0 0,7 0 0 0 0,6 2 0 0 0,7-1 0 0 0,2-3 0 0 0,6-6 0 0 0,7-4 0 0 0,9-9 0 0 0,5-4 0 0 0,3-2 0 0 0,4 1 0 0 0,0 0 0 0 0,2 1 0 0 0,-1 1 0 0 0,-5 5 0 0 0,-5 6 0 0 0,-5 5 0 0 0,-5 5 0 0 0,-6-2 0 0 0,-8 1 0 0 0,-2 2 0 0 0,-4-4 0 0 0,-2-3 0 0 0,-3-1 0 0 0,-2-2 0 0 0,-1-3 0 0 0,-1-2 0 0 0,0-3 0 0 0,0-1 0 0 0,0 0 0 0 0,0-2 0 0 0,0 1 0 0 0,4-1 0 0 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3.5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11437 5827 16383 0 0,'0'2'0'0'0,"0"5"0"0"0,0 2 0 0 0,0 3 0 0 0,0 3 0 0 0,0 0 0 0 0,0 1 0 0 0,0 3 0 0 0,0 3 0 0 0,0 1 0 0 0,0 2 0 0 0,0-1 0 0 0,0-2 0 0 0,0 1 0 0 0,0-1 0 0 0,0-2 0 0 0,0-1 0 0 0,0-2 0 0 0,0 0 0 0 0,0-1 0 0 0,0-1 0 0 0,0 0 0 0 0,0 1 0 0 0,0-4 0 0 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3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5436 4441 16383 0 0,'0'3'0'0'0,"0"5"0"0"0,-3 3 0 0 0,0 3 0 0 0,-3 3 0 0 0,-3 1 0 0 0,0 3 0 0 0,2 0 0 0 0,4-3 0 0 0,9-5 0 0 0,8-5 0 0 0,7-3 0 0 0,5-3 0 0 0,4-1 0 0 0,-1-2 0 0 0,-3 3 0 0 0,-5 6 0 0 0,-7 4 0 0 0,-5 3 0 0 0,-5 2 0 0 0,-3 0 0 0 0,-1 0 0 0 0,-1 0 0 0 0,0-1 0 0 0,0 0 0 0 0,-3-2 0 0 0,-3-2 0 0 0,-3-3 0 0 0,-2-2 0 0 0,-2-3 0 0 0,-2-2 0 0 0,1-1 0 0 0,-2-1 0 0 0,1-1 0 0 0,0 1 0 0 0,0-1 0 0 0,0 1 0 0 0,1-1 0 0 0,2-1 0 0 0,1-2 0 0 0,2 1 0 0 0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3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5417 4385 16383 0 0,'3'0'0'0'0,"3"0"0"0"0,11 0 0 0 0,11 0 0 0 0,12 0 0 0 0,8 0 0 0 0,0 0 0 0 0,2 0 0 0 0,-3 0 0 0 0,-8 0 0 0 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3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6066 4413 16383 0 0,'0'5'0'0'0,"-2"8"0"0"0,-4 11 0 0 0,-1 5 0 0 0,1 2 0 0 0,1 2 0 0 0,2 0 0 0 0,-2-3 0 0 0,1-1 0 0 0,0-3 0 0 0,2-3 0 0 0,0-3 0 0 0,1-2 0 0 0,1-2 0 0 0,-3-3 0 0 0,0-4 0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16:28.01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8245 5994 16383 0 0,'1'0'0'0'0,"2"0"0"0"0,1 0 0 0 0,2 0 0 0 0,3 0 0 0 0,1 0 0 0 0,3 0 0 0 0,2 0 0 0 0,0 0 0 0 0,-2-2 0 0 0,-1 1 0 0 0,-4-1 0 0 0,-5 1 0 0 0,-3 1 0 0 0,-4-1 0 0 0,-1 1 0 0 0,-2 0 0 0 0,-1 0 0 0 0,1 0 0 0 0,0 0 0 0 0,-1 0 0 0 0,2 1 0 0 0,1 1 0 0 0,1 0 0 0 0,0 1 0 0 0,-1-1 0 0 0,0 0 0 0 0,1 0 0 0 0,3 0 0 0 0,4 0 0 0 0,7-1 0 0 0,5 0 0 0 0,4-1 0 0 0,1 0 0 0 0,0 0 0 0 0,-1 0 0 0 0,-3 0 0 0 0,0 0 0 0 0,-1 0 0 0 0,-1 0 0 0 0,1 0 0 0 0,-1 0 0 0 0,-1 0 0 0 0,0 0 0 0 0,-2 0 0 0 0,-1 0 0 0 0,0 0 0 0 0,1-1 0 0 0,0-1 0 0 0,1 1 0 0 0,0 0 0 0 0,1-1 0 0 0,1-2 0 0 0,1 1 0 0 0,0 1 0 0 0,-2-1 0 0 0,0 0 0 0 0,-1-1 0 0 0,1 2 0 0 0,-2-1 0 0 0,0 1 0 0 0,1-2 0 0 0,0 1 0 0 0,0 0 0 0 0,0 1 0 0 0,-1 1 0 0 0,0 0 0 0 0,-2 0 0 0 0,0-1 0 0 0,-2 1 0 0 0,0 0 0 0 0,1 0 0 0 0,0 1 0 0 0,0 0 0 0 0,0-2 0 0 0,-1 1 0 0 0,0 0 0 0 0,0-1 0 0 0,-1 2 0 0 0,1-1 0 0 0,-1 1 0 0 0,1 0 0 0 0,1 0 0 0 0,1 0 0 0 0,0 0 0 0 0,2 0 0 0 0,-1 0 0 0 0,-1 0 0 0 0,0 0 0 0 0,-2 0 0 0 0,1 0 0 0 0,-1 0 0 0 0,-1 0 0 0 0,2 1 0 0 0,0 1 0 0 0,0-1 0 0 0,-1 2 0 0 0,1-1 0 0 0,0 1 0 0 0,0 0 0 0 0,-1 0 0 0 0,-1 0 0 0 0,0 0 0 0 0,0-1 0 0 0,0 0 0 0 0,2 0 0 0 0,-1-1 0 0 0,1 1 0 0 0,0-2 0 0 0,0 1 0 0 0,1-1 0 0 0,-1 0 0 0 0,0 0 0 0 0,0 0 0 0 0,0-1 0 0 0,0 1 0 0 0,0 0 0 0 0,0 0 0 0 0,0 0 0 0 0,-1 0 0 0 0,-1 0 0 0 0,1 0 0 0 0,0 0 0 0 0,-1 0 0 0 0,1 0 0 0 0,-1 0 0 0 0,1 0 0 0 0,-1 0 0 0 0,1 0 0 0 0,0 0 0 0 0,-1 0 0 0 0,1 0 0 0 0,-1 0 0 0 0,1 0 0 0 0,0 0 0 0 0,-1 0 0 0 0,0 0 0 0 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3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5879 4598 16383 0 0,'5'0'0'0'0,"8"0"0"0"0,8 0 0 0 0,13-3 0 0 0,4 0 0 0 0,5-3 0 0 0,0 0 0 0 0,-2 0 0 0 0,-6 2 0 0 0,-5 2 0 0 0,-9 0 0 0 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4143 3674 16383 0 0,'3'0'0'0'0,"3"0"0"0"0,3 0 0 0 0,4 0 0 0 0,1 0 0 0 0,4 0 0 0 0,1 0 0 0 0,4 3 0 0 0,2 0 0 0 0,0 1 0 0 0,-2 1 0 0 0,-2 0 0 0 0,-2 0 0 0 0,-2 1 0 0 0,0 0 0 0 0,-2-2 0 0 0,1-1 0 0 0,-1-1 0 0 0,0-1 0 0 0,0 0 0 0 0,1-1 0 0 0,-1 0 0 0 0,0-1 0 0 0,1 1 0 0 0,0 0 0 0 0,-1 0 0 0 0,1 0 0 0 0,-1 0 0 0 0,1 0 0 0 0,-1 0 0 0 0,1 0 0 0 0,2 0 0 0 0,4 0 0 0 0,0 0 0 0 0,0 0 0 0 0,-2 0 0 0 0,2 0 0 0 0,-2 0 0 0 0,0 0 0 0 0,1 0 0 0 0,0 0 0 0 0,2 0 0 0 0,-1 0 0 0 0,1 0 0 0 0,0 0 0 0 0,-2 0 0 0 0,-1 0 0 0 0,-2 0 0 0 0,-1 0 0 0 0,-1 0 0 0 0,-1 0 0 0 0,0 0 0 0 0,1 0 0 0 0,-1 0 0 0 0,0 0 0 0 0,1 0 0 0 0,-1 0 0 0 0,1 0 0 0 0,-1 0 0 0 0,-2-3 0 0 0,-1 0 0 0 0,0-1 0 0 0,1 1 0 0 0,-2-1 0 0 0,0-1 0 0 0,1 1 0 0 0,0-1 0 0 0,2-1 0 0 0,0 2 0 0 0,1 1 0 0 0,-2-2 0 0 0,-1 0 0 0 0,1-1 0 0 0,0 0 0 0 0,1 0 0 0 0,0 3 0 0 0,-1 0 0 0 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4577 3015 16383 0 0,'0'-3'0'0'0,"3"-1"0"0"0,3 1 0 0 0,3 0 0 0 0,4 1 0 0 0,1 1 0 0 0,1 1 0 0 0,1-1 0 0 0,0 1 0 0 0,1 0 0 0 0,-1 1 0 0 0,-3 1 0 0 0,-3 5 0 0 0,-4 2 0 0 0,-3 4 0 0 0,-1 1 0 0 0,-5 4 0 0 0,-6 1 0 0 0,-5-2 0 0 0,-2-1 0 0 0,-1-2 0 0 0,2 1 0 0 0,3-1 0 0 0,7-2 0 0 0,10-3 0 0 0,6-3 0 0 0,4-3 0 0 0,2-2 0 0 0,1 0 0 0 0,0-2 0 0 0,0 1 0 0 0,-1-1 0 0 0,-1 1 0 0 0,0-1 0 0 0,0 1 0 0 0,-1 0 0 0 0,1 0 0 0 0,-1 0 0 0 0,1 0 0 0 0,-1 0 0 0 0,-2 0 0 0 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8455 3649 16383 0 0,'2'0'0'0'0,"7"0"0"0"0,7 0 0 0 0,3 0 0 0 0,1 0 0 0 0,3 0 0 0 0,2 0 0 0 0,5 0 0 0 0,1 0 0 0 0,-1 0 0 0 0,3 0 0 0 0,-1 0 0 0 0,-1 0 0 0 0,-4 0 0 0 0,-2 0 0 0 0,-5 0 0 0 0,-1 0 0 0 0,-3 0 0 0 0,0 0 0 0 0,-4-2 0 0 0,0-2 0 0 0,2 1 0 0 0,2 0 0 0 0,3 1 0 0 0,1 1 0 0 0,0 0 0 0 0,0 1 0 0 0,-2 0 0 0 0,-4-3 0 0 0,-1 0 0 0 0,0 0 0 0 0,2 0 0 0 0,2-1 0 0 0,1-1 0 0 0,-1 1 0 0 0,0 1 0 0 0,0 1 0 0 0,-1 1 0 0 0,3 1 0 0 0,0 0 0 0 0,0 0 0 0 0,-1 0 0 0 0,-1 0 0 0 0,0 0 0 0 0,-1 0 0 0 0,0 1 0 0 0,0-1 0 0 0,-1 0 0 0 0,3 0 0 0 0,4 0 0 0 0,0 0 0 0 0,-1 0 0 0 0,0 0 0 0 0,0 0 0 0 0,0 0 0 0 0,-1 0 0 0 0,-2 0 0 0 0,0 0 0 0 0,-2 0 0 0 0,0 0 0 0 0,0 0 0 0 0,-4-3 0 0 0,0-1 0 0 0,0 1 0 0 0,1 0 0 0 0,0 1 0 0 0,1 1 0 0 0,1 1 0 0 0,1-1 0 0 0,-1 1 0 0 0,-2 0 0 0 0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8931 3016 16383 0 0,'2'0'0'0'0,"5"-3"0"0"0,2 0 0 0 0,3-3 0 0 0,2-1 0 0 0,2 2 0 0 0,0 1 0 0 0,0 4 0 0 0,0 5 0 0 0,-2 4 0 0 0,-2 0 0 0 0,-2 2 0 0 0,-3 1 0 0 0,-3 2 0 0 0,-2 0 0 0 0,-4 2 0 0 0,-4-3 0 0 0,-4-1 0 0 0,-3 0 0 0 0,1 1 0 0 0,0 1 0 0 0,-1-2 0 0 0,-1 0 0 0 0,5-3 0 0 0,7-2 0 0 0,5-3 0 0 0,9-2 0 0 0,7-1 0 0 0,3-1 0 0 0,2-3 0 0 0,1-1 0 0 0,-1 0 0 0 0,-3 1 0 0 0,-2 1 0 0 0,-1 1 0 0 0,-2-3 0 0 0,0 0 0 0 0,-1 1 0 0 0,-2 1 0 0 0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5757 4946 16383 0 0,'0'-2'0'0'0,"3"-2"0"0"0,3 1 0 0 0,3 0 0 0 0,4 1 0 0 0,1 1 0 0 0,1 0 0 0 0,1 4 0 0 0,0 0 0 0 0,-2 3 0 0 0,-2 4 0 0 0,-2 1 0 0 0,0 0 0 0 0,-2 0 0 0 0,-3 2 0 0 0,-1 0 0 0 0,-2 1 0 0 0,-4 1 0 0 0,-2 0 0 0 0,-2-2 0 0 0,-3-3 0 0 0,-3-4 0 0 0,1 0 0 0 0,-1 2 0 0 0,0-1 0 0 0,-2-1 0 0 0,0 1 0 0 0,-1-1 0 0 0,0-2 0 0 0,-1 2 0 0 0,1-1 0 0 0,2 2 0 0 0,0 0 0 0 0,4 1 0 0 0,5-1 0 0 0,6-1 0 0 0,5-3 0 0 0,7 0 0 0 0,4-2 0 0 0,1-3 0 0 0,3-2 0 0 0,0 1 0 0 0,-1-3 0 0 0,-1 0 0 0 0,-4-1 0 0 0,-3 0 0 0 0,0 1 0 0 0,0 2 0 0 0,1 2 0 0 0,0 0 0 0 0,0-1 0 0 0,-1 0 0 0 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12039 4960 16383 0 0,'2'0'0'0'0,"4"0"0"0"0,1-2 0 0 0,2-2 0 0 0,2 1 0 0 0,1 0 0 0 0,2 1 0 0 0,2 1 0 0 0,-1 3 0 0 0,-2 4 0 0 0,0 1 0 0 0,-3 2 0 0 0,-3 2 0 0 0,-3 1 0 0 0,-2 3 0 0 0,-3-3 0 0 0,-6 0 0 0 0,0 1 0 0 0,-2-3 0 0 0,-3 1 0 0 0,-1-2 0 0 0,-1-3 0 0 0,-1 0 0 0 0,2 3 0 0 0,3 1 0 0 0,6 0 0 0 0,7-2 0 0 0,4-3 0 0 0,5-2 0 0 0,3-1 0 0 0,1-1 0 0 0,0-1 0 0 0,1-1 0 0 0,0 1 0 0 0,-1-1 0 0 0,-2 4 0 0 0,-2 0 0 0 0,0 0 0 0 0,1 0 0 0 0,1-1 0 0 0,0-1 0 0 0,1 0 0 0 0,-2-1 0 0 0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18282 4946 16383 0 0,'0'-2'0'0'0,"3"-2"0"0"0,3 1 0 0 0,4 0 0 0 0,2 1 0 0 0,2 1 0 0 0,1 1 0 0 0,1-1 0 0 0,3 4 0 0 0,1 1 0 0 0,-3 2 0 0 0,-5 3 0 0 0,-4 2 0 0 0,-3 3 0 0 0,-5-2 0 0 0,-6 0 0 0 0,-4 1 0 0 0,-3 0 0 0 0,-2-1 0 0 0,-1-1 0 0 0,-1 1 0 0 0,1-2 0 0 0,2 0 0 0 0,4 1 0 0 0,6-1 0 0 0,7-3 0 0 0,2 1 0 0 0,3-2 0 0 0,4-1 0 0 0,1-2 0 0 0,2-1 0 0 0,0-1 0 0 0,1-1 0 0 0,1 0 0 0 0,-1-1 0 0 0,-3-2 0 0 0,-1-1 0 0 0,1 1 0 0 0,0 0 0 0 0,1 1 0 0 0,0 1 0 0 0,1 0 0 0 0,0 1 0 0 0,-2-3 0 0 0,-4 0 0 0 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2563 1182 16383 0 0,'3'-3'0'0'0,"3"0"0"0"0,4-3 0 0 0,2 0 0 0 0,2 0 0 0 0,1 3 0 0 0,1 0 0 0 0,1 7 0 0 0,-4 5 0 0 0,0 1 0 0 0,-3 2 0 0 0,-3 0 0 0 0,-3 3 0 0 0,-2 0 0 0 0,-1 0 0 0 0,-1 1 0 0 0,-3-3 0 0 0,-4-3 0 0 0,0-1 0 0 0,-5 0 0 0 0,-5 2 0 0 0,-3-1 0 0 0,0 0 0 0 0,0 2 0 0 0,1-2 0 0 0,2-3 0 0 0,2 1 0 0 0,8-2 0 0 0,10-1 0 0 0,6-2 0 0 0,8-1 0 0 0,6-1 0 0 0,2-1 0 0 0,-1 0 0 0 0,-2-1 0 0 0,-1 1 0 0 0,-3 0 0 0 0,-1 0 0 0 0,-1 0 0 0 0,0-3 0 0 0,-1-1 0 0 0,0 1 0 0 0,0-2 0 0 0,1-1 0 0 0,-1 2 0 0 0,-2-2 0 0 0,-4 0 0 0 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4299 3782 16383 0 0,'0'-3'0'0'0,"0"-3"0"0"0,0-4 0 0 0,0-2 0 0 0,0-2 0 0 0,3 1 0 0 0,3 1 0 0 0,3-1 0 0 0,4 2 0 0 0,1 0 0 0 0,1 2 0 0 0,1 3 0 0 0,0 2 0 0 0,0 2 0 0 0,-2 4 0 0 0,-4 4 0 0 0,-4 4 0 0 0,-2 2 0 0 0,-3 3 0 0 0,-1 1 0 0 0,0 0 0 0 0,-4-2 0 0 0,-2-2 0 0 0,-5 1 0 0 0,-1 1 0 0 0,0-1 0 0 0,0-1 0 0 0,-1 0 0 0 0,0 0 0 0 0,-1-2 0 0 0,-1-3 0 0 0,-1 1 0 0 0,3 1 0 0 0,4 2 0 0 0,3 1 0 0 0,2 2 0 0 0,3 1 0 0 0,0 1 0 0 0,2-1 0 0 0,-1 1 0 0 0,4-3 0 0 0,0 0 0 0 0,2-3 0 0 0,3-4 0 0 0,3-1 0 0 0,1-3 0 0 0,0-4 0 0 0,-1-2 0 0 0,0 1 0 0 0,2-1 0 0 0,0-1 0 0 0,3 0 0 0 0,-1-2 0 0 0,0 0 0 0 0,-4 2 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4787 5794 16383 0 0,'3'0'0'0'0,"2"0"0"0"0,2 0 0 0 0,5 0 0 0 0,5 0 0 0 0,1 0 0 0 0,-1 0 0 0 0,-2 0 0 0 0,0 0 0 0 0,-3 0 0 0 0,0 0 0 0 0,-3 0 0 0 0,0 0 0 0 0,-1 0 0 0 0,0 0 0 0 0,0 0 0 0 0,-1 0 0 0 0,1 0 0 0 0,-1 0 0 0 0,1 0 0 0 0,0 0 0 0 0,0 0 0 0 0,0 0 0 0 0,0 0 0 0 0,-1 0 0 0 0,3 0 0 0 0,-1 0 0 0 0,1 0 0 0 0,-1 0 0 0 0,0 0 0 0 0,-1 0 0 0 0,1 0 0 0 0,-1 0 0 0 0,-1 0 0 0 0,1 0 0 0 0,0 0 0 0 0,0 0 0 0 0,0 0 0 0 0,-1 0 0 0 0,1 0 0 0 0,0 0 0 0 0,0 0 0 0 0,0 0 0 0 0,0 0 0 0 0,0 0 0 0 0,0 0 0 0 0,-1 0 0 0 0,1 0 0 0 0,0 0 0 0 0,0 0 0 0 0,0 0 0 0 0,0 0 0 0 0,0 0 0 0 0,-1 0 0 0 0,1 0 0 0 0,0 0 0 0 0,0 0 0 0 0,0 0 0 0 0,0 0 0 0 0,0 0 0 0 0,0 0 0 0 0,-2 0 0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16:28.01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9675 7848 16383 0 0,'0'-1'0'0'0,"1"-2"0"0"0,1-1 0 0 0,3-1 0 0 0,4 0 0 0 0,2 0 0 0 0,1 1 0 0 0,-2 0 0 0 0,-1 0 0 0 0,-1 2 0 0 0,-1 0 0 0 0,0 1 0 0 0,-1 1 0 0 0,0 0 0 0 0,1 0 0 0 0,-1 0 0 0 0,-3 0 0 0 0,-5 0 0 0 0,-5 0 0 0 0,-4 0 0 0 0,-1 0 0 0 0,-2 2 0 0 0,1-1 0 0 0,1 1 0 0 0,2-1 0 0 0,1 0 0 0 0,3 0 0 0 0,0 1 0 0 0,1-1 0 0 0,0 1 0 0 0,-1-1 0 0 0,0 1 0 0 0,1 1 0 0 0,1 0 0 0 0,-2-1 0 0 0,1 0 0 0 0,-1-1 0 0 0,0-1 0 0 0,0 0 0 0 0,-1 0 0 0 0,1 2 0 0 0,1-1 0 0 0,2 0 0 0 0,3 0 0 0 0,3 0 0 0 0,4-1 0 0 0,3 1 0 0 0,3-1 0 0 0,1 0 0 0 0,2 0 0 0 0,1 0 0 0 0,-1 0 0 0 0,0 0 0 0 0,0 0 0 0 0,-1 0 0 0 0,0 0 0 0 0,0 0 0 0 0,-1 0 0 0 0,-1 0 0 0 0,1-2 0 0 0,-1 1 0 0 0,-1-1 0 0 0,-2 1 0 0 0,0 1 0 0 0,-2-1 0 0 0,0 1 0 0 0,0 0 0 0 0,0 0 0 0 0,0 0 0 0 0,1 0 0 0 0,-1 0 0 0 0,0 0 0 0 0,0 0 0 0 0,-1 0 0 0 0,0 0 0 0 0,-1 0 0 0 0,1 0 0 0 0,-1 0 0 0 0,1 0 0 0 0,-1 0 0 0 0,2 0 0 0 0,0 0 0 0 0,0 0 0 0 0,0 0 0 0 0,-1 0 0 0 0,2 0 0 0 0,-1 0 0 0 0,1 0 0 0 0,0 0 0 0 0,-1-1 0 0 0,-1-1 0 0 0,-1 1 0 0 0,1 0 0 0 0,1 0 0 0 0,-1 0 0 0 0,2 1 0 0 0,0 0 0 0 0,0 0 0 0 0,2 0 0 0 0,-1 0 0 0 0,0 0 0 0 0,-1 0 0 0 0,-1 0 0 0 0,0 0 0 0 0,1 0 0 0 0,-1 0 0 0 0,-1 0 0 0 0,1 0 0 0 0,-1 0 0 0 0,-1 0 0 0 0,2 0 0 0 0,0 0 0 0 0,0 0 0 0 0,0 0 0 0 0,-1 0 0 0 0,0 0 0 0 0,0 0 0 0 0,0 0 0 0 0,-1 0 0 0 0,1 0 0 0 0,0 0 0 0 0,-1 0 0 0 0,1 0 0 0 0,-1 0 0 0 0,2 0 0 0 0,0 0 0 0 0,0 0 0 0 0,0 0 0 0 0,-1 0 0 0 0,0 0 0 0 0,0 0 0 0 0,0 0 0 0 0,0 0 0 0 0,-1 0 0 0 0,1 0 0 0 0,-1 0 0 0 0,1 0 0 0 0,-1 0 0 0 0,1 0 0 0 0,0 0 0 0 0,-1 0 0 0 0,1 0 0 0 0,-1 0 0 0 0,1 0 0 0 0,0 0 0 0 0,-1 0 0 0 0,1 0 0 0 0,0 0 0 0 0,-1 0 0 0 0,1 0 0 0 0,-1 0 0 0 0,1 0 0 0 0,0 0 0 0 0,-1 0 0 0 0,1 0 0 0 0,-1 0 0 0 0,1 0 0 0 0,0 0 0 0 0,-1 0 0 0 0,1 0 0 0 0,0 0 0 0 0,-1 0 0 0 0,1 0 0 0 0,-1 0 0 0 0,1 0 0 0 0,0 0 0 0 0,-1 0 0 0 0,1 0 0 0 0,-1 0 0 0 0,2 0 0 0 0,0 0 0 0 0,0 0 0 0 0,-1 0 0 0 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9295 4061 16383 0 0,'0'-2'0'0'0,"5"-4"0"0"0,7-7 0 0 0,5-5 0 0 0,4-6 0 0 0,1 2 0 0 0,0 4 0 0 0,-2 6 0 0 0,-1 4 0 0 0,-4 9 0 0 0,-4 7 0 0 0,-5 5 0 0 0,-2 6 0 0 0,-3 1 0 0 0,-1 1 0 0 0,-1-1 0 0 0,-2-4 0 0 0,-2-1 0 0 0,-4-2 0 0 0,-4 1 0 0 0,-5-3 0 0 0,1-1 0 0 0,1-1 0 0 0,-3 0 0 0 0,-1-2 0 0 0,4 2 0 0 0,4 0 0 0 0,7 3 0 0 0,7-2 0 0 0,8-2 0 0 0,5-2 0 0 0,3-3 0 0 0,1-1 0 0 0,0-1 0 0 0,-1-1 0 0 0,-1 2 0 0 0,0 1 0 0 0,-1 0 0 0 0,0-1 0 0 0,0 0 0 0 0,-1-4 0 0 0,-2-1 0 0 0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15356 2047 16383 0 0,'3'0'0'0'0,"3"0"0"0"0,4 0 0 0 0,2 0 0 0 0,2 0 0 0 0,1 0 0 0 0,1 0 0 0 0,1 0 0 0 0,-1 3 0 0 0,0 0 0 0 0,-3 3 0 0 0,-3 3 0 0 0,-6 3 0 0 0,-7 1 0 0 0,-5 2 0 0 0,-4 0 0 0 0,0 1 0 0 0,-1-2 0 0 0,0-2 0 0 0,1 1 0 0 0,1-2 0 0 0,-1-4 0 0 0,2 1 0 0 0,0-2 0 0 0,1 1 0 0 0,3 2 0 0 0,0 0 0 0 0,0 0 0 0 0,4-1 0 0 0,5-1 0 0 0,5-3 0 0 0,6-2 0 0 0,4-1 0 0 0,1 0 0 0 0,2-1 0 0 0,1-1 0 0 0,-1 1 0 0 0,-1-1 0 0 0,-2 1 0 0 0,-1 0 0 0 0,0-3 0 0 0,-2 0 0 0 0,1-1 0 0 0,-3-1 0 0 0,-4 0 0 0 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15412 2917 16383 0 0,'3'0'0'0'0,"1"-3"0"0"0,2-1 0 0 0,2 1 0 0 0,4 0 0 0 0,1 1 0 0 0,2 1 0 0 0,1 1 0 0 0,0-1 0 0 0,-3 4 0 0 0,-3 3 0 0 0,-3 4 0 0 0,-4 2 0 0 0,-1 3 0 0 0,-2 0 0 0 0,0 1 0 0 0,-4-2 0 0 0,-2-4 0 0 0,-5-4 0 0 0,1 1 0 0 0,-1-2 0 0 0,2 1 0 0 0,-1 3 0 0 0,2 2 0 0 0,-1 1 0 0 0,-1 0 0 0 0,1 0 0 0 0,-1-3 0 0 0,2 1 0 0 0,1 1 0 0 0,6-2 0 0 0,5-2 0 0 0,4-2 0 0 0,7-2 0 0 0,3-2 0 0 0,1 0 0 0 0,0-2 0 0 0,-1 1 0 0 0,0 0 0 0 0,-1-1 0 0 0,-1 1 0 0 0,0 0 0 0 0,0-1 0 0 0,-3-1 0 0 0,-2-2 0 0 0,-1 1 0 0 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0,'0'2'0'0'0,"0"4"0"0"0,0 5 0 0 0,0 6 0 0 0,-2 3 0 0 0,-2 7 0 0 0,-3 1 0 0 0,0-1 0 0 0,0-4 0 0 0,1-4 0 0 0,-1-6 0 0 0,1-5 0 0 0,4-8 0 0 0,5-4 0 0 0,4-5 0 0 0,5-1 0 0 0,2 0 0 0 0,1 2 0 0 0,-1 3 0 0 0,-1 2 0 0 0,0 3 0 0 0,0 5 0 0 0,1 6 0 0 0,-1 1 0 0 0,0 0 0 0 0,-3 0 0 0 0,-3-1 0 0 0,0-1 0 0 0,-3-1 0 0 0,0-1 0 0 0,-2 1 0 0 0,-1 1 0 0 0,-5-2 0 0 0,-5-2 0 0 0,-4 0 0 0 0,-2-1 0 0 0,-1-2 0 0 0,1-1 0 0 0,1-1 0 0 0,1 0 0 0 0,1-1 0 0 0,1-1 0 0 0,0 1 0 0 0,0 0 0 0 0,1 0 0 0 0,1 0 0 0 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0,'2'0'0'0'0,"2"0"0"0"0,5 0 0 0 0,5 0 0 0 0,3 0 0 0 0,4 0 0 0 0,2 0 0 0 0,1 0 0 0 0,-1 0 0 0 0,-1 0 0 0 0,-3 0 0 0 0,-4 0 0 0 0,-1 0 0 0 0,-2 0 0 0 0,-1 0 0 0 0,0 0 0 0 0,-3 0 0 0 0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5053 4245 16383 0 0,'2'0'0'0'0,"2"2"0"0"0,1 2 0 0 0,-1 4 0 0 0,-1 5 0 0 0,-1 4 0 0 0,0 0 0 0 0,-2 1 0 0 0,1 4 0 0 0,-2 1 0 0 0,-1 0 0 0 0,0-1 0 0 0,-1-2 0 0 0,1 1 0 0 0,1-3 0 0 0,0-1 0 0 0,1-3 0 0 0,-1-1 0 0 0,1-2 0 0 0,0 0 0 0 0,1-2 0 0 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4436 16383 0 0,'0'-1'0'0'0,"2"-2"0"0"0,6 1 0 0 0,5 0 0 0 0,6 1 0 0 0,6 0 0 0 0,5 0 0 0 0,4 1 0 0 0,-1 0 0 0 0,-2 0 0 0 0,-5 0 0 0 0,-3 0 0 0 0,-3 1 0 0 0,-3-1 0 0 0,-4 0 0 0 0,-1 0 0 0 0,-3-2 0 0 0,-3-1 0 0 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11386 4203 16383 0 0,'-2'0'0'0'0,"0"2"0"0"0,-2 4 0 0 0,-2 5 0 0 0,-2 4 0 0 0,-2 1 0 0 0,0 2 0 0 0,1 0 0 0 0,4-6 0 0 0,7-4 0 0 0,4-5 0 0 0,5-4 0 0 0,5-1 0 0 0,1-1 0 0 0,1 1 0 0 0,0 0 0 0 0,-3 3 0 0 0,-3 4 0 0 0,-3 6 0 0 0,-3 4 0 0 0,-3 1 0 0 0,-2 2 0 0 0,0 0 0 0 0,-2-2 0 0 0,1 1 0 0 0,-1-2 0 0 0,-1-2 0 0 0,-3-4 0 0 0,-2-4 0 0 0,-1-2 0 0 0,-2-2 0 0 0,-3 1 0 0 0,0 0 0 0 0,-1 0 0 0 0,1-1 0 0 0,0-2 0 0 0,2-3 0 0 0,-1-2 0 0 0,3-3 0 0 0,1 1 0 0 0,1 0 0 0 0,2-1 0 0 0,3 1 0 0 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11451 4144 16383 0 0,'0'-2'0'0'0,"1"0"0"0"0,4-1 0 0 0,3 2 0 0 0,5-1 0 0 0,3 3 0 0 0,4 1 0 0 0,0 0 0 0 0,2 0 0 0 0,1 0 0 0 0,-3-1 0 0 0,-2-1 0 0 0,-2 0 0 0 0,-4 0 0 0 0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11917 4217 16383 0 0,'0'2'0'0'0,"0"6"0"0"0,0 5 0 0 0,0 6 0 0 0,-2 8 0 0 0,0 2 0 0 0,-2 2 0 0 0,-1-1 0 0 0,2-2 0 0 0,-2-1 0 0 0,1-3 0 0 0,1-2 0 0 0,0-4 0 0 0,2-5 0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16:28.02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12989 6172 16383 0 0,'0'1'0'0'0,"-1"0"0"0"0,0 1 0 0 0,3-1 0 0 0,0 0 0 0 0,4-1 0 0 0,2 0 0 0 0,4 0 0 0 0,1 0 0 0 0,2 0 0 0 0,0 0 0 0 0,0 0 0 0 0,-2 0 0 0 0,-2 0 0 0 0,-2 0 0 0 0,0 0 0 0 0,0 0 0 0 0,0 0 0 0 0,1 0 0 0 0,0 0 0 0 0,-1 0 0 0 0,0 0 0 0 0,0 0 0 0 0,0 0 0 0 0,0 0 0 0 0,2 0 0 0 0,-1 0 0 0 0,0 0 0 0 0,1 0 0 0 0,-2 0 0 0 0,1 0 0 0 0,0 0 0 0 0,0 0 0 0 0,-1 0 0 0 0,1 0 0 0 0,-1 0 0 0 0,1 0 0 0 0,1 0 0 0 0,-1 0 0 0 0,2 0 0 0 0,-1 0 0 0 0,0 0 0 0 0,0 0 0 0 0,0 0 0 0 0,1 0 0 0 0,-1 0 0 0 0,-1 0 0 0 0,-1 0 0 0 0,0 1 0 0 0,0 1 0 0 0,0-1 0 0 0,1 0 0 0 0,2 0 0 0 0,0 0 0 0 0,0-1 0 0 0,0 0 0 0 0,0 0 0 0 0,-1 0 0 0 0,-1 1 0 0 0,-1 0 0 0 0,1 1 0 0 0,-2-1 0 0 0,0 0 0 0 0,-1-1 0 0 0,0 1 0 0 0,1-1 0 0 0,0 0 0 0 0,0 0 0 0 0,-1 0 0 0 0,2-1 0 0 0,-1 1 0 0 0,1 2 0 0 0,0-1 0 0 0,1 0 0 0 0,0 1 0 0 0,-1-2 0 0 0,0 1 0 0 0,-2-1 0 0 0,2 0 0 0 0,-1 0 0 0 0,0 0 0 0 0,0 0 0 0 0,-1 0 0 0 0,0 0 0 0 0,0 0 0 0 0,0 0 0 0 0,-1 0 0 0 0,1 0 0 0 0,-1 0 0 0 0,1 0 0 0 0,-1 1 0 0 0,1 1 0 0 0,0-1 0 0 0,-1 0 0 0 0,1 0 0 0 0,0 0 0 0 0,-1-1 0 0 0,1 0 0 0 0,-1 0 0 0 0,1 0 0 0 0,0 0 0 0 0,-1 0 0 0 0,1 0 0 0 0,-1 0 0 0 0,1 0 0 0 0,0 0 0 0 0,-1 0 0 0 0,1-2 0 0 0,0 1 0 0 0,-1 0 0 0 0,0-2 0 0 0,-2 0 0 0 0,-1-1 0 0 0,0 0 0 0 0,-1 1 0 0 0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11829 4386 16383 0 0,'0'-2'0'0'0,"0"-2"0"0"0,3-1 0 0 0,6-1 0 0 0,2 0 0 0 0,6 0 0 0 0,0 0 0 0 0,1 2 0 0 0,-2 1 0 0 0,-1 1 0 0 0,-2 2 0 0 0,-1 1 0 0 0,-1 2 0 0 0,0 1 0 0 0,-1 1 0 0 0,-1-1 0 0 0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4469 2593 16383 0 0,'0'2'0'0'0,"0"4"0"0"0,0 7 0 0 0,-4 6 0 0 0,-1 2 0 0 0,-1 3 0 0 0,-2 1 0 0 0,-3 4 0 0 0,-4 0 0 0 0,2 0 0 0 0,0-7 0 0 0,3-3 0 0 0,4-8 0 0 0,6-8 0 0 0,6-5 0 0 0,6-5 0 0 0,5-1 0 0 0,0-1 0 0 0,1 1 0 0 0,-4 0 0 0 0,-1 1 0 0 0,1 2 0 0 0,-2 2 0 0 0,0 2 0 0 0,-1 0 0 0 0,0 3 0 0 0,-2 2 0 0 0,-3 3 0 0 0,-2 2 0 0 0,-2 1 0 0 0,-1 3 0 0 0,-2 0 0 0 0,-6 1 0 0 0,-4-1 0 0 0,-5 0 0 0 0,-1-1 0 0 0,-1-1 0 0 0,-2 0 0 0 0,0 0 0 0 0,-1 0 0 0 0,-1-2 0 0 0,2-1 0 0 0,2-2 0 0 0,3-1 0 0 0,4-2 0 0 0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4479 2620 16383 0 0,'0'-2'0'0'0,"2"0"0"0"0,6-1 0 0 0,7 0 0 0 0,9-3 0 0 0,5 0 0 0 0,2 0 0 0 0,-1 0 0 0 0,-4 2 0 0 0,-6-1 0 0 0,-5 0 0 0 0,-4 2 0 0 0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5033 2607 16383 0 0,'0'2'0'0'0,"0"6"0"0"0,0 3 0 0 0,0 4 0 0 0,0 9 0 0 0,0 1 0 0 0,0 1 0 0 0,0 3 0 0 0,0 0 0 0 0,0-1 0 0 0,-2-5 0 0 0,0-3 0 0 0,0-1 0 0 0,-2-3 0 0 0,0-1 0 0 0,1-2 0 0 0,1-3 0 0 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2800 16383 0 0,'2'-1'0'0'0,"2"-2"0"0"0,6-1 0 0 0,6-2 0 0 0,4 0 0 0 0,6-3 0 0 0,1 1 0 0 0,-1 1 0 0 0,-1 2 0 0 0,-5 1 0 0 0,-3 3 0 0 0,-3 0 0 0 0,1 1 0 0 0,0 0 0 0 0,0 0 0 0 0,-1 1 0 0 0,0-1 0 0 0,-4 0 0 0 0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11954 3069 16383 0 0,'-2'0'0'0'0,"-2"2"0"0"0,-3 4 0 0 0,-3 3 0 0 0,-2 0 0 0 0,-1 2 0 0 0,-2 3 0 0 0,0 3 0 0 0,0 3 0 0 0,0 1 0 0 0,0 1 0 0 0,3-1 0 0 0,1-3 0 0 0,1-3 0 0 0,2-2 0 0 0,3-2 0 0 0,3-4 0 0 0,5-6 0 0 0,5-4 0 0 0,3-2 0 0 0,-1-1 0 0 0,1-5 0 0 0,1 1 0 0 0,1 0 0 0 0,0-1 0 0 0,0 2 0 0 0,-1 3 0 0 0,-1 2 0 0 0,1 1 0 0 0,0 4 0 0 0,3 3 0 0 0,1 5 0 0 0,-1 1 0 0 0,-1 0 0 0 0,-1 0 0 0 0,-1 1 0 0 0,-3 0 0 0 0,-2 0 0 0 0,-3 0 0 0 0,-2 0 0 0 0,-5 0 0 0 0,-3 0 0 0 0,-6 0 0 0 0,-5 1 0 0 0,-3 2 0 0 0,-3 0 0 0 0,-1 2 0 0 0,1-2 0 0 0,1 0 0 0 0,2-4 0 0 0,3 0 0 0 0,4-3 0 0 0,1-3 0 0 0,2-1 0 0 0,2-3 0 0 0,0-2 0 0 0,3-3 0 0 0,-3-1 0 0 0,-1-3 0 0 0,0 1 0 0 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11969 3084 16383 0 0,'0'-2'0'0'0,"1"-2"0"0"0,6-1 0 0 0,2-1 0 0 0,3-2 0 0 0,4 1 0 0 0,1 2 0 0 0,-1 1 0 0 0,-1 2 0 0 0,0 1 0 0 0,0 0 0 0 0,-1 1 0 0 0,1 0 0 0 0,0 1 0 0 0,-2 1 0 0 0,0 1 0 0 0,-1-1 0 0 0,-2 0 0 0 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12493 3153 16383 0 0,'0'2'0'0'0,"0"4"0"0"0,0 3 0 0 0,0 5 0 0 0,0 5 0 0 0,0 4 0 0 0,0 1 0 0 0,0 2 0 0 0,0 0 0 0 0,0 4 0 0 0,-2 1 0 0 0,0-2 0 0 0,-2-4 0 0 0,-1-4 0 0 0,2-4 0 0 0,-2-4 0 0 0,1-6 0 0 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12305 3356 16383 0 0,'1'0'0'0'0,"6"-1"0"0"0,11-5 0 0 0,7-2 0 0 0,4 0 0 0 0,3-1 0 0 0,4-2 0 0 0,-1 3 0 0 0,-5 1 0 0 0,-5 3 0 0 0,-6 1 0 0 0,-3 2 0 0 0,-2 1 0 0 0,2 0 0 0 0,-1 0 0 0 0,-1 1 0 0 0,0-1 0 0 0,3-1 0 0 0,-3-2 0 0 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2:29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8122 3111 16383 0 0,'0'3'0'0'0,"-3"5"0"0"0,-5 4 0 0 0,-1 4 0 0 0,-2-2 0 0 0,8-2 0 0 0,7-4 0 0 0,6-3 0 0 0,6-2 0 0 0,2-2 0 0 0,3-1 0 0 0,0 0 0 0 0,0-1 0 0 0,0 0 0 0 0,0 4 0 0 0,0 5 0 0 0,-5 3 0 0 0,-3 5 0 0 0,-6 2 0 0 0,-2 1 0 0 0,-7-2 0 0 0,-2-1 0 0 0,-8 1 0 0 0,-5-3 0 0 0,-2-1 0 0 0,-3-2 0 0 0,1 0 0 0 0,-1-1 0 0 0,4 0 0 0 0,2-1 0 0 0,-1-2 0 0 0,1-3 0 0 0,-2-1 0 0 0,3-5 0 0 0,1-2 0 0 0,2-4 0 0 0,0 0 0 0 0,3-3 0 0 0,1-2 0 0 0,1 1 0 0 0,0 2 0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16:28.02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12059 5888 16383 0 0,'-2'0'0'0'0,"1"-1"0"0"0,-2-1 0 0 0,0 0 0 0 0,-2-1 0 0 0,0 0 0 0 0,0 0 0 0 0,0 0 0 0 0,0 1 0 0 0,-1 1 0 0 0,-1 1 0 0 0,1 0 0 0 0,-1 0 0 0 0,0 0 0 0 0,1 0 0 0 0,-1 0 0 0 0,0 0 0 0 0,1 0 0 0 0,-1 0 0 0 0,0 0 0 0 0,1 0 0 0 0,-1 0 0 0 0,1 0 0 0 0,0 1 0 0 0,1 1 0 0 0,0-1 0 0 0,2 0 0 0 0,3 0 0 0 0,5 0 0 0 0,2-1 0 0 0,3 0 0 0 0,5 0 0 0 0,6 0 0 0 0,3 0 0 0 0,5 0 0 0 0,-1 0 0 0 0,2 0 0 0 0,3 0 0 0 0,-2 0 0 0 0,-5 0 0 0 0,-3 0 0 0 0,-2 0 0 0 0,-2 0 0 0 0,0 0 0 0 0,-1 0 0 0 0,0 0 0 0 0,1 0 0 0 0,0 0 0 0 0,-2 0 0 0 0,-1 0 0 0 0,-2 0 0 0 0,-2 0 0 0 0,-1 0 0 0 0,0 0 0 0 0,-2 0 0 0 0,1 0 0 0 0,0 0 0 0 0,-1 0 0 0 0,2 0 0 0 0,-1 0 0 0 0,2 0 0 0 0,2 0 0 0 0,1 0 0 0 0,2-1 0 0 0,1-1 0 0 0,0 1 0 0 0,0-2 0 0 0,0 1 0 0 0,-2 0 0 0 0,-1 1 0 0 0,-2-2 0 0 0,1-1 0 0 0,-3 1 0 0 0,-1 1 0 0 0,0-1 0 0 0,0 1 0 0 0,-2 0 0 0 0,1 0 0 0 0,1 1 0 0 0,-1-1 0 0 0,2 0 0 0 0,0 1 0 0 0,0 0 0 0 0,-2 1 0 0 0,0 0 0 0 0,-1 0 0 0 0,-1 0 0 0 0,1 0 0 0 0,1 0 0 0 0,-2 0 0 0 0,1 0 0 0 0,-1 0 0 0 0,0 0 0 0 0,0 0 0 0 0,0 0 0 0 0,-1 0 0 0 0,1 0 0 0 0,-1 0 0 0 0,2 0 0 0 0,0 0 0 0 0,0 0 0 0 0,0 0 0 0 0,-1 0 0 0 0,0 0 0 0 0,0 0 0 0 0,0 0 0 0 0,-1 0 0 0 0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2:29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8105 3069 16383 0 0,'3'0'0'0'0,"5"0"0"0"0,4 0 0 0 0,4 0 0 0 0,2 0 0 0 0,1 0 0 0 0,1 0 0 0 0,1 0 0 0 0,0 0 0 0 0,-4 3 0 0 0,-1 2 0 0 0,0-1 0 0 0,0 3 0 0 0,2 0 0 0 0,0-1 0 0 0,1-2 0 0 0,0-1 0 0 0,-2-2 0 0 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10196 5509 16383 0 0,'2'-3'0'0'0,"4"-3"0"0"0,4-3 0 0 0,2-1 0 0 0,2 2 0 0 0,2 2 0 0 0,-6 5 0 0 0,-6 5 0 0 0,-7 5 0 0 0,-5 3 0 0 0,-4 2 0 0 0,-3 0 0 0 0,-1-2 0 0 0,-1 2 0 0 0,0-3 0 0 0,3 0 0 0 0,1-2 0 0 0,5-3 0 0 0,13-2 0 0 0,12-4 0 0 0,13-6 0 0 0,10-1 0 0 0,2-2 0 0 0,-1 1 0 0 0,-5 1 0 0 0,-6 2 0 0 0,-5 4 0 0 0,-8 6 0 0 0,-5 4 0 0 0,-6 3 0 0 0,-4 3 0 0 0,-1 0 0 0 0,-2 2 0 0 0,-1-1 0 0 0,1 1 0 0 0,-3-1 0 0 0,-3-3 0 0 0,0 0 0 0 0,-2-4 0 0 0,-2 1 0 0 0,-2-3 0 0 0,2 1 0 0 0,0-1 0 0 0,-2-1 0 0 0,0-3 0 0 0,-1-1 0 0 0,0-1 0 0 0,-2-1 0 0 0,1 0 0 0 0,-1 0 0 0 0,3-3 0 0 0,1-1 0 0 0,-1 0 0 0 0,1-1 0 0 0,-2-1 0 0 0,-1 2 0 0 0,3 0 0 0 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10205 5504 16383 0 0,'0'-3'0'0'0,"0"-3"0"0"0,0-3 0 0 0,2-4 0 0 0,2-1 0 0 0,2 1 0 0 0,0 1 0 0 0,2 2 0 0 0,2 2 0 0 0,2 4 0 0 0,2 1 0 0 0,1 2 0 0 0,0 1 0 0 0,1 0 0 0 0,0 1 0 0 0,0-1 0 0 0,0 1 0 0 0,0-1 0 0 0,-1-2 0 0 0,1-2 0 0 0,0 1 0 0 0,-3-2 0 0 0,-1-1 0 0 0,0 2 0 0 0,1-2 0 0 0,-2 0 0 0 0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14997 5802 16383 0 0,'0'-2'0'0'0,"0"-4"0"0"0,0-4 0 0 0,0-2 0 0 0,0 6 0 0 0,0 6 0 0 0,0 7 0 0 0,0 4 0 0 0,0 3 0 0 0,0 1 0 0 0,0 5 0 0 0,-3 0 0 0 0,0 0 0 0 0,-3-3 0 0 0,2-5 0 0 0,5-5 0 0 0,5-2 0 0 0,3-4 0 0 0,4-1 0 0 0,5 0 0 0 0,1-1 0 0 0,1 3 0 0 0,-1 3 0 0 0,-3 4 0 0 0,-3 3 0 0 0,1-1 0 0 0,-4 1 0 0 0,-2 1 0 0 0,-3 0 0 0 0,-5-1 0 0 0,-5 0 0 0 0,-5-3 0 0 0,-5 0 0 0 0,-4-1 0 0 0,-2-2 0 0 0,-2-3 0 0 0,1-1 0 0 0,2-1 0 0 0,1-1 0 0 0,1-3 0 0 0,2 0 0 0 0,3-1 0 0 0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15006 5743 16383 0 0,'3'0'0'0'0,"3"0"0"0"0,6 0 0 0 0,4 0 0 0 0,4 0 0 0 0,4 0 0 0 0,4 0 0 0 0,2 0 0 0 0,-2 0 0 0 0,-2 0 0 0 0,-4 0 0 0 0,-5 0 0 0 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15844 5197 16383 0 0,'-3'0'0'0'0,"-3"2"0"0"0,-4 2 0 0 0,-2 2 0 0 0,1 3 0 0 0,1 2 0 0 0,1 3 0 0 0,2 1 0 0 0,-1 0 0 0 0,-2-2 0 0 0,-1 0 0 0 0,0 0 0 0 0,6-3 0 0 0,8-2 0 0 0,9-5 0 0 0,8-7 0 0 0,6-4 0 0 0,4-4 0 0 0,-1 0 0 0 0,-3 2 0 0 0,-2 3 0 0 0,-6 5 0 0 0,-4 9 0 0 0,-3 5 0 0 0,-4 3 0 0 0,-3 3 0 0 0,-3-1 0 0 0,-1 1 0 0 0,0-1 0 0 0,-4 0 0 0 0,-3-3 0 0 0,-3-4 0 0 0,-3-4 0 0 0,-1 0 0 0 0,-1-1 0 0 0,-2-2 0 0 0,1-1 0 0 0,0 0 0 0 0,0-2 0 0 0,0 0 0 0 0,0 0 0 0 0,0 0 0 0 0,1-1 0 0 0,-1 1 0 0 0,3 0 0 0 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15818 5158 16383 0 0,'3'0'0'0'0,"3"0"0"0"0,1-3 0 0 0,2 0 0 0 0,2 0 0 0 0,1 0 0 0 0,2 1 0 0 0,1 1 0 0 0,4 0 0 0 0,0 1 0 0 0,0 0 0 0 0,3-3 0 0 0,-1 0 0 0 0,-1 0 0 0 0,-1 0 0 0 0,-1 1 0 0 0,-1 1 0 0 0,-1 1 0 0 0,-3-1 0 0 0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3373 6751 16383 0 0,'0'2'0'0'0,"0"5"0"0"0,-3 2 0 0 0,0 3 0 0 0,-1 2 0 0 0,4-1 0 0 0,7-3 0 0 0,8-3 0 0 0,6-3 0 0 0,5-2 0 0 0,3-2 0 0 0,0 0 0 0 0,-5 2 0 0 0,-5 1 0 0 0,-5 3 0 0 0,-2-1 0 0 0,-3 3 0 0 0,-4 2 0 0 0,-2 2 0 0 0,-1 2 0 0 0,-2 0 0 0 0,0 2 0 0 0,-1 0 0 0 0,0 0 0 0 0,-2 0 0 0 0,-3-3 0 0 0,-4-1 0 0 0,-3-2 0 0 0,-1-3 0 0 0,-1 0 0 0 0,-1-2 0 0 0,0-1 0 0 0,-1-1 0 0 0,1-1 0 0 0,0-2 0 0 0,1 0 0 0 0,-1 0 0 0 0,0-3 0 0 0,1-1 0 0 0,-1-2 0 0 0,1 0 0 0 0,2-2 0 0 0,1 0 0 0 0,-1 2 0 0 0,1 2 0 0 0,1-1 0 0 0,0 0 0 0 0,2-2 0 0 0,0 1 0 0 0,1-1 0 0 0,3 0 0 0 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3345 6728 16383 0 0,'0'-3'0'0'0,"3"-1"0"0"0,0-2 0 0 0,3 0 0 0 0,1-2 0 0 0,0 1 0 0 0,4 1 0 0 0,1 2 0 0 0,1 1 0 0 0,2 2 0 0 0,1 0 0 0 0,-1 1 0 0 0,1 1 0 0 0,0-1 0 0 0,0 0 0 0 0,0 1 0 0 0,0-1 0 0 0,-1 0 0 0 0,1 0 0 0 0,-3 0 0 0 0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33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10962 4231 16383 0 0,'0'3'0'0'0,"0"5"0"0"0,0 8 0 0 0,0 6 0 0 0,0 4 0 0 0,0 1 0 0 0,0 3 0 0 0,-2-2 0 0 0,-2-5 0 0 0,1-3 0 0 0,0-2 0 0 0,1-2 0 0 0,1 0 0 0 0,0-1 0 0 0,1 0 0 0 0,0 0 0 0 0,0 0 0 0 0,0-3 0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16:28.02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10074 7316 16383 0 0,'-1'0'0'0'0,"-2"-1"0"0"0,-1-1 0 0 0,-1 1 0 0 0,-1 0 0 0 0,-1 0 0 0 0,1-1 0 0 0,-1 0 0 0 0,0 1 0 0 0,0 0 0 0 0,0 0 0 0 0,0 1 0 0 0,1-1 0 0 0,-1 1 0 0 0,0 0 0 0 0,3 0 0 0 0,3 0 0 0 0,3 1 0 0 0,6-1 0 0 0,4 0 0 0 0,2 0 0 0 0,5 0 0 0 0,3 0 0 0 0,0 0 0 0 0,0 0 0 0 0,-1 0 0 0 0,-1 0 0 0 0,-2 0 0 0 0,-1 0 0 0 0,-2 0 0 0 0,-2 0 0 0 0,-2 0 0 0 0,-2 0 0 0 0,0 0 0 0 0,0-1 0 0 0,3-1 0 0 0,0 1 0 0 0,-1-1 0 0 0,0 2 0 0 0,2-2 0 0 0,1 0 0 0 0,-1 1 0 0 0,-2 0 0 0 0,-1 0 0 0 0,1 0 0 0 0,0 1 0 0 0,1 0 0 0 0,2 0 0 0 0,0 0 0 0 0,1-1 0 0 0,-1 0 0 0 0,-1-1 0 0 0,-2 0 0 0 0,-1 0 0 0 0,-2 0 0 0 0,1 0 0 0 0,-1 2 0 0 0,1-1 0 0 0,1 0 0 0 0,0-1 0 0 0,-1 1 0 0 0,1-1 0 0 0,-1-1 0 0 0,0 2 0 0 0,-1-1 0 0 0,0 1 0 0 0,-1 1 0 0 0,-1 0 0 0 0,2 0 0 0 0,0 0 0 0 0,0 0 0 0 0,0 0 0 0 0,-1 0 0 0 0,0 0 0 0 0,0 0 0 0 0,0 0 0 0 0,0 0 0 0 0,1 0 0 0 0,0 0 0 0 0,0 0 0 0 0,-1 0 0 0 0,1 0 0 0 0,-2 0 0 0 0,1 0 0 0 0,0 0 0 0 0,-1 0 0 0 0,1 0 0 0 0,-1 0 0 0 0,1 0 0 0 0,1 0 0 0 0,0 0 0 0 0,0 0 0 0 0,0 0 0 0 0,-1 0 0 0 0,0 0 0 0 0,0 0 0 0 0,0 0 0 0 0,-1 0 0 0 0,1 0 0 0 0,-1 0 0 0 0,1 0 0 0 0,0 0 0 0 0,-1 0 0 0 0,1 0 0 0 0,-1 0 0 0 0,1 0 0 0 0,0 0 0 0 0,-1 0 0 0 0,1 0 0 0 0,-1 0 0 0 0,1 0 0 0 0,0 0 0 0 0,-1 0 0 0 0,1 0 0 0 0,-1 0 0 0 0,1 0 0 0 0,0 0 0 0 0,-2 1 0 0 0,-1 1 0 0 0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33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11119 4264 16383 0 0,'-2'0'0'0'0,"-4"0"0"0"0,-1 2 0 0 0,1 5 0 0 0,-2-1 0 0 0,2 3 0 0 0,1 2 0 0 0,1 2 0 0 0,2 1 0 0 0,1 1 0 0 0,0 0 0 0 0,1 1 0 0 0,1 0 0 0 0,-1 0 0 0 0,0 0 0 0 0,1 0 0 0 0,-1-1 0 0 0,0 1 0 0 0,0 0 0 0 0,2-1 0 0 0,5-2 0 0 0,0-1 0 0 0,1-2 0 0 0,3-1 0 0 0,2-1 0 0 0,-2 0 0 0 0,1-1 0 0 0,0-2 0 0 0,1-2 0 0 0,1-1 0 0 0,1-1 0 0 0,3 0 0 0 0,1-2 0 0 0,0-2 0 0 0,-1 0 0 0 0,-3-4 0 0 0,-1 1 0 0 0,-4-2 0 0 0,0 0 0 0 0,-3 0 0 0 0,1-3 0 0 0,-1-1 0 0 0,-2-1 0 0 0,-1-2 0 0 0,-3 0 0 0 0,0-1 0 0 0,0 0 0 0 0,-2 0 0 0 0,1 0 0 0 0,0 1 0 0 0,-1-1 0 0 0,1 0 0 0 0,0 1 0 0 0,0-1 0 0 0,-3 3 0 0 0,0 1 0 0 0,-3 3 0 0 0,-1-1 0 0 0,0 3 0 0 0,-3-2 0 0 0,-3 2 0 0 0,2 0 0 0 0,0 0 0 0 0,-1-1 0 0 0,-1 0 0 0 0,-1 3 0 0 0,-1 1 0 0 0,0 2 0 0 0,-1 1 0 0 0,1 0 0 0 0,-1 2 0 0 0,0-1 0 0 0,3 0 0 0 0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2993 3258 16383 0 0,'3'0'0'0'0,"3"0"0"0"0,1-2 0 0 0,1-4 0 0 0,3-4 0 0 0,2-2 0 0 0,1 0 0 0 0,-2 0 0 0 0,0 2 0 0 0,1 3 0 0 0,0 5 0 0 0,1 8 0 0 0,-2 9 0 0 0,-3 3 0 0 0,-3 3 0 0 0,-3 2 0 0 0,-1 0 0 0 0,-2-1 0 0 0,0 1 0 0 0,-1-1 0 0 0,1-2 0 0 0,-1-1 0 0 0,1-1 0 0 0,0-1 0 0 0,-3-4 0 0 0,-3-4 0 0 0,-4 0 0 0 0,-2-3 0 0 0,-2 1 0 0 0,-2-1 0 0 0,0 2 0 0 0,0 1 0 0 0,0 0 0 0 0,0 0 0 0 0,0 0 0 0 0,3 0 0 0 0,1-1 0 0 0,-1-3 0 0 0,0-1 0 0 0,0-1 0 0 0,-2-2 0 0 0,1-1 0 0 0,1 2 0 0 0,1 1 0 0 0,2 3 0 0 0,6-3 0 0 0,6-1 0 0 0,8-4 0 0 0,5-5 0 0 0,5-3 0 0 0,2 0 0 0 0,-3-1 0 0 0,-2 1 0 0 0,-1 3 0 0 0,-1 2 0 0 0,0 2 0 0 0,0 2 0 0 0,-3 3 0 0 0,0 2 0 0 0,-3 2 0 0 0,0 3 0 0 0,2 3 0 0 0,-2 2 0 0 0,0 1 0 0 0,2-2 0 0 0,-2 0 0 0 0,1-3 0 0 0,2-3 0 0 0,0-3 0 0 0,2-4 0 0 0,0-5 0 0 0,2-4 0 0 0,-3-4 0 0 0,-1 1 0 0 0,-2-1 0 0 0,-3 3 0 0 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3339 3237 16383 0 0,'-3'3'0'0'0,"-3"3"0"0"0,-1 6 0 0 0,-2 6 0 0 0,-1 1 0 0 0,0 1 0 0 0,2 1 0 0 0,0-1 0 0 0,1-1 0 0 0,2-1 0 0 0,1-2 0 0 0,5-2 0 0 0,4-5 0 0 0,7-3 0 0 0,4-3 0 0 0,2-1 0 0 0,1-2 0 0 0,-1-1 0 0 0,-1 0 0 0 0,0 1 0 0 0,3-1 0 0 0,-1 1 0 0 0,-2 2 0 0 0,-5 4 0 0 0,-4 3 0 0 0,-4 4 0 0 0,-2 1 0 0 0,-2 1 0 0 0,2-1 0 0 0,1-2 0 0 0,0 1 0 0 0,-1 1 0 0 0,-1 0 0 0 0,0 0 0 0 0,-3-1 0 0 0,-4-4 0 0 0,-4-3 0 0 0,-2-2 0 0 0,-3-3 0 0 0,0-1 0 0 0,-1 0 0 0 0,0-1 0 0 0,-3 1 0 0 0,-1-1 0 0 0,1 1 0 0 0,3 0 0 0 0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3359 3251 16383 0 0,'3'0'0'0'0,"3"0"0"0"0,6 0 0 0 0,4 0 0 0 0,1 0 0 0 0,4 0 0 0 0,0 0 0 0 0,0 0 0 0 0,-1 0 0 0 0,-2 0 0 0 0,-3 0 0 0 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13704 3716 16383 0 0,'3'-3'0'0'0,"3"0"0"0"0,4-1 0 0 0,2 2 0 0 0,5 0 0 0 0,4-2 0 0 0,2 0 0 0 0,2 0 0 0 0,0 1 0 0 0,-5 7 0 0 0,-9 4 0 0 0,-5 7 0 0 0,-5 4 0 0 0,-4-2 0 0 0,-2-1 0 0 0,0-1 0 0 0,0 0 0 0 0,2 0 0 0 0,1 0 0 0 0,1 1 0 0 0,0-1 0 0 0,1 0 0 0 0,0 1 0 0 0,0-1 0 0 0,1 1 0 0 0,-1 0 0 0 0,0-1 0 0 0,0 1 0 0 0,0-1 0 0 0,0 1 0 0 0,0-1 0 0 0,-2-2 0 0 0,-2-1 0 0 0,1-2 0 0 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13732 3869 16383 0 0,'3'0'0'0'0,"3"-3"0"0"0,4-1 0 0 0,2 1 0 0 0,2 0 0 0 0,2 1 0 0 0,0 1 0 0 0,0 1 0 0 0,0-1 0 0 0,0 1 0 0 0,0 0 0 0 0,0 1 0 0 0,0-1 0 0 0,-1 0 0 0 0,1 0 0 0 0,-1 0 0 0 0,-2 0 0 0 0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11200 4698 16383 0 0,'3'0'0'0'0,"1"-3"0"0"0,-4-3 0 0 0,-3-1 0 0 0,-5-2 0 0 0,-3 1 0 0 0,-2 2 0 0 0,-2 1 0 0 0,-1 2 0 0 0,-1 2 0 0 0,1 0 0 0 0,0 4 0 0 0,2 3 0 0 0,4 4 0 0 0,2 3 0 0 0,1 1 0 0 0,2 2 0 0 0,2 0 0 0 0,1 0 0 0 0,2 1 0 0 0,3-1 0 0 0,3-3 0 0 0,1-1 0 0 0,3-2 0 0 0,1-3 0 0 0,2-3 0 0 0,1-2 0 0 0,1-1 0 0 0,0-1 0 0 0,1-1 0 0 0,0-2 0 0 0,0-4 0 0 0,-3-3 0 0 0,-3-2 0 0 0,-4-2 0 0 0,-2-2 0 0 0,-3 5 0 0 0,-1 7 0 0 0,0 7 0 0 0,-1 6 0 0 0,0 3 0 0 0,1 3 0 0 0,-1 1 0 0 0,1 1 0 0 0,0 0 0 0 0,0 0 0 0 0,0-1 0 0 0,0 0 0 0 0,0 0 0 0 0,0 0 0 0 0,0-1 0 0 0,0 1 0 0 0,0-1 0 0 0,0 1 0 0 0,0-1 0 0 0,0 1 0 0 0,0-1 0 0 0,0-2 0 0 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7456 3112 16383 0 0,'3'-2'0'0'0,"3"-2"0"0"0,3 1 0 0 0,3 0 0 0 0,3 1 0 0 0,-3 4 0 0 0,-2 3 0 0 0,-6 4 0 0 0,-3 4 0 0 0,-3 1 0 0 0,0 1 0 0 0,-2-1 0 0 0,-4-1 0 0 0,-3 0 0 0 0,-2-2 0 0 0,1-1 0 0 0,0 1 0 0 0,2 2 0 0 0,0-2 0 0 0,-1-1 0 0 0,-1-1 0 0 0,-1-2 0 0 0,1 0 0 0 0,0-1 0 0 0,3 1 0 0 0,2 2 0 0 0,5-1 0 0 0,6-1 0 0 0,7-2 0 0 0,8-2 0 0 0,2-2 0 0 0,1 0 0 0 0,7-1 0 0 0,1 0 0 0 0,-1-1 0 0 0,-4 1 0 0 0,-3 0 0 0 0,-5-1 0 0 0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7761 3071 16383 0 0,'-2'0'0'0'0,"-5"0"0"0"0,1 3 0 0 0,-3 3 0 0 0,1 4 0 0 0,1 2 0 0 0,0 2 0 0 0,1 1 0 0 0,1 4 0 0 0,2 1 0 0 0,1-1 0 0 0,1 3 0 0 0,1-1 0 0 0,0 0 0 0 0,0-2 0 0 0,0-2 0 0 0,3-2 0 0 0,1-3 0 0 0,2-2 0 0 0,3-4 0 0 0,3-2 0 0 0,1-2 0 0 0,2-1 0 0 0,0-2 0 0 0,1 1 0 0 0,0-1 0 0 0,1 1 0 0 0,-4-3 0 0 0,-1-1 0 0 0,-2-2 0 0 0,-1-1 0 0 0,-1-1 0 0 0,-2-2 0 0 0,-3-2 0 0 0,2-1 0 0 0,-1-2 0 0 0,-1-1 0 0 0,0 1 0 0 0,-2-1 0 0 0,0 0 0 0 0,-1 0 0 0 0,-2 3 0 0 0,-2 0 0 0 0,0 1 0 0 0,1-1 0 0 0,-1 2 0 0 0,-1 0 0 0 0,-2 2 0 0 0,1 0 0 0 0,-2 2 0 0 0,-2 1 0 0 0,0 0 0 0 0,0 0 0 0 0,-1 2 0 0 0,-2 1 0 0 0,0 2 0 0 0,1-3 0 0 0,2 0 0 0 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8455 3237 16383 0 0,'0'0'0'0'0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16:28.02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6775 4938 16383 0 0,'-2'0'0'0'0,"-2"1"0"0"0,-3 1 0 0 0,-1 1 0 0 0,0 1 0 0 0,0-1 0 0 0,0 1 0 0 0,0 0 0 0 0,1-1 0 0 0,0 1 0 0 0,1-2 0 0 0,-1 0 0 0 0,0-1 0 0 0,1-1 0 0 0,-1 1 0 0 0,1 1 0 0 0,-1-1 0 0 0,1 0 0 0 0,-1 0 0 0 0,0-1 0 0 0,1 0 0 0 0,0 2 0 0 0,1-1 0 0 0,0 0 0 0 0,0 1 0 0 0,-1-2 0 0 0,0 1 0 0 0,3-1 0 0 0,4 0 0 0 0,6 0 0 0 0,3 0 0 0 0,4 1 0 0 0,3 1 0 0 0,0-1 0 0 0,0 0 0 0 0,0 0 0 0 0,-1 0 0 0 0,0 1 0 0 0,-2 0 0 0 0,-1-1 0 0 0,-1 0 0 0 0,-1-1 0 0 0,0 0 0 0 0,0 0 0 0 0,1 0 0 0 0,1 0 0 0 0,1 0 0 0 0,0 0 0 0 0,0 0 0 0 0,-1 0 0 0 0,-2 0 0 0 0,1 0 0 0 0,-1 0 0 0 0,1 0 0 0 0,0 0 0 0 0,-1 0 0 0 0,1 0 0 0 0,-2 0 0 0 0,0 0 0 0 0,-2 0 0 0 0,1 0 0 0 0,1 0 0 0 0,-1 0 0 0 0,0 0 0 0 0,1 0 0 0 0,0 0 0 0 0,1 0 0 0 0,1 0 0 0 0,1 0 0 0 0,-1 0 0 0 0,0 0 0 0 0,-1 0 0 0 0,-2 0 0 0 0,0 0 0 0 0,-2 0 0 0 0,0 0 0 0 0,0 0 0 0 0,0 0 0 0 0,-1 0 0 0 0,0 0 0 0 0,2 0 0 0 0,0 0 0 0 0,0 0 0 0 0,0 0 0 0 0,0 0 0 0 0,1 0 0 0 0,-1 0 0 0 0,0 0 0 0 0,-1 1 0 0 0,2 1 0 0 0,-1-1 0 0 0,0 0 0 0 0,0 0 0 0 0,-1 0 0 0 0,0-1 0 0 0,0 0 0 0 0,0 0 0 0 0,0 0 0 0 0,1 0 0 0 0,0 0 0 0 0,-1 1 0 0 0,-1 0 0 0 0,-1 1 0 0 0,1-1 0 0 0,0 0 0 0 0,1-1 0 0 0,1 0 0 0 0,1 1 0 0 0,0-1 0 0 0,0-1 0 0 0,-1 1 0 0 0,0 0 0 0 0,-1 0 0 0 0,0 0 0 0 0,0 0 0 0 0,0 0 0 0 0,-1 0 0 0 0,1 0 0 0 0,-1 0 0 0 0,1 0 0 0 0,-1 0 0 0 0,1 0 0 0 0,-1 0 0 0 0,1 0 0 0 0,0 0 0 0 0,-1 0 0 0 0,1 0 0 0 0,-1 0 0 0 0,1 0 0 0 0,0 0 0 0 0,-2-1 0 0 0,-1-1 0 0 0,-1-3 0 0 0,-2 0 0 0 0,0-1 0 0 0,-1 0 0 0 0,0-1 0 0 0,-1 0 0 0 0,1 0 0 0 0,0 0 0 0 0,-1 0 0 0 0,-1 1 0 0 0,-1 0 0 0 0,0 1 0 0 0,-2 1 0 0 0,-1 0 0 0 0,0 1 0 0 0,-1 0 0 0 0,0 1 0 0 0,-1 0 0 0 0,-1 0 0 0 0,-2 1 0 0 0,-1 0 0 0 0,-2 1 0 0 0,0 0 0 0 0,-3 0 0 0 0,-2 0 0 0 0,0 0 0 0 0,-1 0 0 0 0,2 0 0 0 0,1 0 0 0 0,2 0 0 0 0,-1 0 0 0 0,0 0 0 0 0,2 0 0 0 0,0 0 0 0 0,1 0 0 0 0,1 0 0 0 0,0 0 0 0 0,0 0 0 0 0,2 0 0 0 0,-1 0 0 0 0,1 0 0 0 0,0 0 0 0 0,-1 0 0 0 0,0 0 0 0 0,-1 1 0 0 0,1 1 0 0 0,0-1 0 0 0,0 0 0 0 0,2 0 0 0 0,0 0 0 0 0,-1 0 0 0 0,1 1 0 0 0,0-1 0 0 0,-1 1 0 0 0,1 0 0 0 0,-2 0 0 0 0,0 0 0 0 0,2-1 0 0 0,0-1 0 0 0,1 0 0 0 0,1 0 0 0 0,0 0 0 0 0,0 0 0 0 0,1 0 0 0 0,-1 0 0 0 0,1 0 0 0 0,-1 1 0 0 0,1 0 0 0 0,-1 1 0 0 0,1-1 0 0 0,-1 0 0 0 0,1-1 0 0 0,-1 1 0 0 0,0-1 0 0 0,2 1 0 0 0,0 0 0 0 0,0 1 0 0 0,0-1 0 0 0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9071 3055 16383 0 0,'0'3'0'0'0,"0"3"0"0"0,0 3 0 0 0,0 6 0 0 0,0 5 0 0 0,0 3 0 0 0,0 4 0 0 0,0 4 0 0 0,0-2 0 0 0,0-2 0 0 0,0-4 0 0 0,0-2 0 0 0,0-3 0 0 0,0-2 0 0 0,0 0 0 0 0,0-1 0 0 0,0 0 0 0 0,0 0 0 0 0,0 0 0 0 0,0 0 0 0 0,0 0 0 0 0,0-2 0 0 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7882 3564 16383 0 0,'-3'0'0'0'0,"-1"-3"0"0"0,4 0 0 0 0,0-3 0 0 0,5-1 0 0 0,0-1 0 0 0,2 1 0 0 0,3 1 0 0 0,2 2 0 0 0,2 1 0 0 0,0 2 0 0 0,-1 3 0 0 0,0 4 0 0 0,0 4 0 0 0,0 0 0 0 0,1 1 0 0 0,1 1 0 0 0,-3 2 0 0 0,-3 0 0 0 0,-3 1 0 0 0,-5 1 0 0 0,-6-3 0 0 0,-6 2 0 0 0,-5 1 0 0 0,-3 3 0 0 0,1 1 0 0 0,2 0 0 0 0,4-2 0 0 0,2-2 0 0 0,8-5 0 0 0,9-5 0 0 0,9-2 0 0 0,4-3 0 0 0,4-1 0 0 0,1 0 0 0 0,-1-4 0 0 0,-3 0 0 0 0,-1 0 0 0 0,-3 1 0 0 0,0-2 0 0 0,-1 0 0 0 0,-1 1 0 0 0,-2 1 0 0 0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8234 3517 16383 0 0,'0'5'0'0'0,"-3"5"0"0"0,0 5 0 0 0,-3 7 0 0 0,0 3 0 0 0,0 4 0 0 0,3-1 0 0 0,0-2 0 0 0,1-4 0 0 0,2-2 0 0 0,0-2 0 0 0,0-1 0 0 0,0-2 0 0 0,0 1 0 0 0,3-4 0 0 0,1-1 0 0 0,2-1 0 0 0,3-4 0 0 0,2-2 0 0 0,3-2 0 0 0,1-1 0 0 0,0-1 0 0 0,1-4 0 0 0,-2-2 0 0 0,-4-4 0 0 0,-1 0 0 0 0,-2-4 0 0 0,0 1 0 0 0,0 0 0 0 0,1-1 0 0 0,-2 0 0 0 0,0-1 0 0 0,0 0 0 0 0,-1 0 0 0 0,0-1 0 0 0,-2 0 0 0 0,-1 1 0 0 0,-1-1 0 0 0,-1 1 0 0 0,-3 2 0 0 0,-1 0 0 0 0,-2 4 0 0 0,-3 2 0 0 0,-3 0 0 0 0,-1 2 0 0 0,-2 1 0 0 0,-3 1 0 0 0,-2 1 0 0 0,1 2 0 0 0,3 0 0 0 0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8651 3615 16383 0 0,'0'0'0'0'0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9141 3475 16383 0 0,'0'5'0'0'0,"0"8"0"0"0,0 8 0 0 0,2 7 0 0 0,2 7 0 0 0,-1 1 0 0 0,3 2 0 0 0,-1-5 0 0 0,2-1 0 0 0,0-4 0 0 0,-1-5 0 0 0,-2-2 0 0 0,-2-3 0 0 0,-1-2 0 0 0,0-1 0 0 0,-1-3 0 0 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8049 2803 16383 0 0,'0'5'0'0'0,"0"5"0"0"0,0 5 0 0 0,0 7 0 0 0,0 3 0 0 0,0 4 0 0 0,0 2 0 0 0,2 1 0 0 0,2 0 0 0 0,2 0 0 0 0,0-3 0 0 0,0-3 0 0 0,0-1 0 0 0,0-3 0 0 0,-1-1 0 0 0,-2-3 0 0 0,2-3 0 0 0,2-8 0 0 0,0-5 0 0 0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8254 2887 16383 0 0,'-2'0'0'0'0,"-4"0"0"0"0,-1 3 0 0 0,-2 3 0 0 0,-2 3 0 0 0,1 4 0 0 0,0 1 0 0 0,-2 1 0 0 0,2 1 0 0 0,2 0 0 0 0,3 1 0 0 0,2-1 0 0 0,1 0 0 0 0,4-1 0 0 0,5-1 0 0 0,0-2 0 0 0,2-3 0 0 0,0 1 0 0 0,0-3 0 0 0,2-1 0 0 0,-1 0 0 0 0,0-1 0 0 0,2-1 0 0 0,0-1 0 0 0,2-1 0 0 0,1-2 0 0 0,0 1 0 0 0,0-1 0 0 0,1 2 0 0 0,0 1 0 0 0,0 0 0 0 0,0 0 0 0 0,-3-4 0 0 0,-1-4 0 0 0,-3-4 0 0 0,1 0 0 0 0,-3-2 0 0 0,-1-1 0 0 0,-3-1 0 0 0,-1-2 0 0 0,-1 0 0 0 0,-1-1 0 0 0,0 1 0 0 0,-3-1 0 0 0,-4 0 0 0 0,0 0 0 0 0,-2 3 0 0 0,-2 4 0 0 0,-2 0 0 0 0,-1 2 0 0 0,-1 2 0 0 0,0 2 0 0 0,1-1 0 0 0,2 0 0 0 0,-1 1 0 0 0,0 0 0 0 0,2 2 0 0 0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10807 3537 16383 0 0,'0'-2'0'0'0,"0"-4"0"0"0,0-4 0 0 0,2-2 0 0 0,4 0 0 0 0,4 3 0 0 0,2 3 0 0 0,2 2 0 0 0,2 2 0 0 0,-3 3 0 0 0,-3 6 0 0 0,-3 5 0 0 0,-3 7 0 0 0,0 3 0 0 0,0 2 0 0 0,-1 0 0 0 0,-1 2 0 0 0,0-2 0 0 0,-2-1 0 0 0,0-3 0 0 0,0-2 0 0 0,0-1 0 0 0,0-1 0 0 0,0-1 0 0 0,0 1 0 0 0,-3-4 0 0 0,-3-3 0 0 0,-4-3 0 0 0,-2 0 0 0 0,-2 1 0 0 0,4 0 0 0 0,6-1 0 0 0,7-2 0 0 0,5-2 0 0 0,4-1 0 0 0,3-3 0 0 0,1-1 0 0 0,1-1 0 0 0,0 1 0 0 0,0 1 0 0 0,-1 0 0 0 0,0 2 0 0 0,0-1 0 0 0,0 1 0 0 0,-1 0 0 0 0,1 0 0 0 0,-3 3 0 0 0,-4 1 0 0 0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11177 3559 16383 0 0,'-3'0'0'0'0,"0"3"0"0"0,-3 3 0 0 0,-3 6 0 0 0,-2 7 0 0 0,0 2 0 0 0,2 3 0 0 0,3 0 0 0 0,2-2 0 0 0,2-1 0 0 0,2-2 0 0 0,0-1 0 0 0,3-5 0 0 0,3-3 0 0 0,7-4 0 0 0,3-3 0 0 0,2-2 0 0 0,0-1 0 0 0,0-1 0 0 0,0-2 0 0 0,-2-4 0 0 0,1-4 0 0 0,-1-1 0 0 0,-3-3 0 0 0,-1 3 0 0 0,-3-1 0 0 0,-2 0 0 0 0,-3 0 0 0 0,-2-2 0 0 0,-1 1 0 0 0,-1-1 0 0 0,-1-1 0 0 0,1 1 0 0 0,-4 1 0 0 0,-2 2 0 0 0,-4 3 0 0 0,-2 2 0 0 0,-3 3 0 0 0,0 1 0 0 0,-1 3 0 0 0,0 0 0 0 0,2 0 0 0 0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11591 3601 16383 0 0,'0'0'0'0'0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2.44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14460 5220 16383 0 0,'2'0'0'0'0,"1"0"0"0"0,1 0 0 0 0,2 0 0 0 0,3 1 0 0 0,4 1 0 0 0,2-1 0 0 0,-1 1 0 0 0,-1-1 0 0 0,0 0 0 0 0,0 2 0 0 0,0-2 0 0 0,1 1 0 0 0,1 0 0 0 0,0 0 0 0 0,-1 0 0 0 0,-2-1 0 0 0,-1 0 0 0 0,-2 0 0 0 0,1-1 0 0 0,0 0 0 0 0,0 0 0 0 0,2 0 0 0 0,0 1 0 0 0,-1 1 0 0 0,-1-1 0 0 0,-1 1 0 0 0,-1 0 0 0 0,0 0 0 0 0,0 0 0 0 0,0 0 0 0 0,-1-1 0 0 0,1-1 0 0 0,0 0 0 0 0,2 2 0 0 0,-1-1 0 0 0,0 1 0 0 0,0-1 0 0 0,-1 0 0 0 0,0 0 0 0 0,0-1 0 0 0,1 0 0 0 0,1 0 0 0 0,1 0 0 0 0,0 0 0 0 0,-1 0 0 0 0,-1 0 0 0 0,-1 0 0 0 0,1 0 0 0 0,-2 0 0 0 0,1 0 0 0 0,0 0 0 0 0,-1 0 0 0 0,1 0 0 0 0,-1 0 0 0 0,1 0 0 0 0,-1 0 0 0 0,1 0 0 0 0,0 0 0 0 0,-1 0 0 0 0,1 0 0 0 0,-2 0 0 0 0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12069 3565 16383 0 0,'-3'0'0'0'0,"0"-2"0"0"0,-1-5 0 0 0,4-2 0 0 0,4-1 0 0 0,2 0 0 0 0,5 0 0 0 0,3 3 0 0 0,4 2 0 0 0,3 3 0 0 0,-1 3 0 0 0,-3 5 0 0 0,-4 3 0 0 0,-5 4 0 0 0,-4 2 0 0 0,-2 3 0 0 0,-2 7 0 0 0,0 5 0 0 0,-1-1 0 0 0,0 0 0 0 0,0-1 0 0 0,1-4 0 0 0,-3-6 0 0 0,-4-5 0 0 0,-2-6 0 0 0,-6-3 0 0 0,-3 0 0 0 0,2 1 0 0 0,1 1 0 0 0,3 2 0 0 0,1 1 0 0 0,-1 3 0 0 0,0 2 0 0 0,1 0 0 0 0,6 2 0 0 0,6-3 0 0 0,5-3 0 0 0,8-4 0 0 0,3-5 0 0 0,2-5 0 0 0,0-5 0 0 0,0-4 0 0 0,-1-2 0 0 0,-4-1 0 0 0,-1 3 0 0 0,0 2 0 0 0,0 4 0 0 0,0 3 0 0 0,2 2 0 0 0,-1 2 0 0 0,1 0 0 0 0,1 0 0 0 0,0 1 0 0 0,2 0 0 0 0,1-1 0 0 0,3 1 0 0 0,0-1 0 0 0,-2 0 0 0 0,0 0 0 0 0,1 0 0 0 0,-1 0 0 0 0,-3 0 0 0 0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11759 4259 16383 0 0,'2'0'0'0'0,"4"0"0"0"0,4 0 0 0 0,2 0 0 0 0,2 0 0 0 0,2 0 0 0 0,0 0 0 0 0,3 0 0 0 0,0 0 0 0 0,1 0 0 0 0,1 0 0 0 0,3 0 0 0 0,8 0 0 0 0,3 3 0 0 0,2 0 0 0 0,-1 6 0 0 0,-3 0 0 0 0,-5 0 0 0 0,-5-2 0 0 0,-3-3 0 0 0,-3-1 0 0 0,-1-2 0 0 0,-1-1 0 0 0,0 0 0 0 0,-1 0 0 0 0,1 0 0 0 0,3 2 0 0 0,1 1 0 0 0,-1 0 0 0 0,0 0 0 0 0,0-1 0 0 0,-1-1 0 0 0,-1 0 0 0 0,0-1 0 0 0,-1 0 0 0 0,1 0 0 0 0,-1 0 0 0 0,1-1 0 0 0,-1 1 0 0 0,3 0 0 0 0,4 0 0 0 0,0 0 0 0 0,0 0 0 0 0,-2 0 0 0 0,-1 0 0 0 0,-2 0 0 0 0,0 0 0 0 0,-1 0 0 0 0,-1 0 0 0 0,0 0 0 0 0,1 0 0 0 0,-1 0 0 0 0,0 0 0 0 0,1 0 0 0 0,2 0 0 0 0,3 0 0 0 0,-1 0 0 0 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8:08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10051 4945 16383 0 0,'0'4'0'0'0,"0"5"0"0"0,0 6 0 0 0,0 7 0 0 0,0 5 0 0 0,0 1 0 0 0,0 0 0 0 0,0 0 0 0 0,0-2 0 0 0,0-1 0 0 0,0 0 0 0 0,0-1 0 0 0,0-1 0 0 0,0 1 0 0 0,0-1 0 0 0,0-4 0 0 0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8:35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4999 3391 16383 0 0,'-4'0'0'0'0,"-5"0"0"0"0,-5 4 0 0 0,-5 5 0 0 0,-2 2 0 0 0,2 2 0 0 0,0-1 0 0 0,3 2 0 0 0,1 2 0 0 0,3 3 0 0 0,-1-3 0 0 0,2 1 0 0 0,3 1 0 0 0,2 2 0 0 0,-1-3 0 0 0,1 0 0 0 0,0 1 0 0 0,2 1 0 0 0,2 2 0 0 0,1 1 0 0 0,0 1 0 0 0,1 0 0 0 0,0 1 0 0 0,1 0 0 0 0,-1 0 0 0 0,0-1 0 0 0,4-3 0 0 0,6-6 0 0 0,4-4 0 0 0,5-5 0 0 0,2-3 0 0 0,2-2 0 0 0,-2-5 0 0 0,-6-5 0 0 0,-1-1 0 0 0,-3-3 0 0 0,-3-3 0 0 0,1 1 0 0 0,-1 0 0 0 0,-2-2 0 0 0,-2-1 0 0 0,-2-2 0 0 0,-5 2 0 0 0,-6 6 0 0 0,-5 3 0 0 0,-1 1 0 0 0,-2 1 0 0 0,-1 3 0 0 0,-2 1 0 0 0,-2 2 0 0 0,-1 1 0 0 0,3 1 0 0 0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8:35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13636 4371 16383 0 0,'0'4'0'0'0,"0"5"0"0"0,0 6 0 0 0,0 3 0 0 0,-4 3 0 0 0,-2 3 0 0 0,1 0 0 0 0,1 0 0 0 0,-3 1 0 0 0,0-1 0 0 0,1 0 0 0 0,-2 0 0 0 0,-1 0 0 0 0,3 0 0 0 0,1-1 0 0 0,2 1 0 0 0,1-1 0 0 0,2-3 0 0 0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9:05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6733 4940 16383 0 0,'0'-4'0'0'0,"4"-1"0"0"0,5 0 0 0 0,6 1 0 0 0,3 1 0 0 0,4 1 0 0 0,-3 5 0 0 0,-4 6 0 0 0,-5 5 0 0 0,-4 5 0 0 0,-3 3 0 0 0,-6-3 0 0 0,-3 0 0 0 0,-4-3 0 0 0,0-1 0 0 0,-3-3 0 0 0,-3-3 0 0 0,2 1 0 0 0,-2-2 0 0 0,3 3 0 0 0,-1 2 0 0 0,-2 0 0 0 0,1 1 0 0 0,0-1 0 0 0,-1-3 0 0 0,1 0 0 0 0,0-1 0 0 0,6-2 0 0 0,8-2 0 0 0,10-7 0 0 0,5-2 0 0 0,2-4 0 0 0,2-2 0 0 0,1 2 0 0 0,2 1 0 0 0,2 3 0 0 0,0 2 0 0 0,0 0 0 0 0,1 2 0 0 0,0 0 0 0 0,0 1 0 0 0,0-1 0 0 0,-5 4 0 0 0,-4 6 0 0 0,-6 5 0 0 0,-4 3 0 0 0,-3 4 0 0 0,-6-3 0 0 0,-6-4 0 0 0,-1-1 0 0 0,-3-3 0 0 0,-3 1 0 0 0,-3-2 0 0 0,-2-2 0 0 0,-1-3 0 0 0,0-2 0 0 0,-1-1 0 0 0,0-2 0 0 0,0 0 0 0 0,0-1 0 0 0,0 1 0 0 0,0-1 0 0 0,0 1 0 0 0,1 0 0 0 0,3 0 0 0 0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9:33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9345 5487 16383 0 0,'4'0'0'0'0,"6"-4"0"0"0,4-2 0 0 0,4 1 0 0 0,4 1 0 0 0,1 1 0 0 0,1 2 0 0 0,1 0 0 0 0,-1 0 0 0 0,1 1 0 0 0,-1 0 0 0 0,-4 5 0 0 0,-6 4 0 0 0,-5 6 0 0 0,-8 3 0 0 0,-12 0 0 0 0,-12 0 0 0 0,-7 1 0 0 0,-1 1 0 0 0,-1 2 0 0 0,7 0 0 0 0,6 2 0 0 0,7-1 0 0 0,2-3 0 0 0,6-6 0 0 0,7-4 0 0 0,9-9 0 0 0,5-4 0 0 0,3-2 0 0 0,4 1 0 0 0,0 0 0 0 0,2 1 0 0 0,-1 1 0 0 0,-5 5 0 0 0,-5 6 0 0 0,-5 5 0 0 0,-5 5 0 0 0,-6-2 0 0 0,-8 1 0 0 0,-2 2 0 0 0,-4-4 0 0 0,-2-3 0 0 0,-3-1 0 0 0,-2-2 0 0 0,-1-3 0 0 0,-1-2 0 0 0,0-3 0 0 0,0-1 0 0 0,0 0 0 0 0,0-2 0 0 0,0 1 0 0 0,4-1 0 0 0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2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7755 3069 16383 0 0,'0'3'0'0'0,"0"10"0"0"0,0 9 0 0 0,0 9 0 0 0,0 6 0 0 0,0 0 0 0 0,0-5 0 0 0,6-6 0 0 0,8-8 0 0 0,10-11 0 0 0,5-11 0 0 0,3-12 0 0 0,-1-3 0 0 0,-3 1 0 0 0,-2 5 0 0 0,-4 4 0 0 0,-5 9 0 0 0,-2 8 0 0 0,-5 6 0 0 0,-2 6 0 0 0,-1 0 0 0 0,-2-1 0 0 0,0 0 0 0 0,-3 0 0 0 0,0-1 0 0 0,-2-1 0 0 0,-3-2 0 0 0,-4-4 0 0 0,-1-2 0 0 0,-5-1 0 0 0,-3-3 0 0 0,-3 2 0 0 0,0-2 0 0 0,0 0 0 0 0,0-2 0 0 0,0-2 0 0 0,1 0 0 0 0,0 0 0 0 0,0-1 0 0 0,0-1 0 0 0,0 1 0 0 0,4-3 0 0 0,3-1 0 0 0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2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7769 3059 16383 0 0,'3'0'0'0'0,"4"-3"0"0"0,7-1 0 0 0,3 0 0 0 0,3 1 0 0 0,1 1 0 0 0,-1 0 0 0 0,0 2 0 0 0,2-1 0 0 0,1 1 0 0 0,-2 0 0 0 0,0 1 0 0 0,-1-1 0 0 0,-1 0 0 0 0,-4 0 0 0 0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2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8210 3027 16383 0 0,'0'6'0'0'0,"0"8"0"0"0,-3 11 0 0 0,-1 6 0 0 0,0 5 0 0 0,1 2 0 0 0,1 0 0 0 0,-2 1 0 0 0,-1-5 0 0 0,1-4 0 0 0,1-5 0 0 0,1-3 0 0 0,1-5 0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2.44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3919 5138 16383 0 0,'0'-1'0'0'0,"1"-3"0"0"0,2 1 0 0 0,3 0 0 0 0,2 1 0 0 0,3-1 0 0 0,3 0 0 0 0,1 1 0 0 0,0 0 0 0 0,-2-1 0 0 0,-1 1 0 0 0,-2 0 0 0 0,-1 1 0 0 0,-1 1 0 0 0,-1 0 0 0 0,2 0 0 0 0,0 0 0 0 0,0 0 0 0 0,0 0 0 0 0,-1 0 0 0 0,1 0 0 0 0,-2 0 0 0 0,1 0 0 0 0,0 0 0 0 0,0 0 0 0 0,-1 0 0 0 0,-1 1 0 0 0,0 1 0 0 0,0 0 0 0 0,1-1 0 0 0,-1 0 0 0 0,1 0 0 0 0,1-1 0 0 0,-1 0 0 0 0,0 1 0 0 0,-1 1 0 0 0,0 0 0 0 0,0-1 0 0 0,1 0 0 0 0,-1-1 0 0 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2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8063 3139 16383 0 0,'3'0'0'0'0,"7"0"0"0"0,8 0 0 0 0,3 0 0 0 0,5 0 0 0 0,1 0 0 0 0,-2 0 0 0 0,-1 0 0 0 0,-3 0 0 0 0,-1 0 0 0 0,-1 0 0 0 0,-1 0 0 0 0,-1 0 0 0 0,1 0 0 0 0,-1 0 0 0 0,0 0 0 0 0,-2 0 0 0 0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2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8637 2999 16383 0 0,'3'0'0'0'0,"7"0"0"0"0,5 0 0 0 0,5 0 0 0 0,4 3 0 0 0,-1 4 0 0 0,-4 4 0 0 0,-4 3 0 0 0,-6 2 0 0 0,-4 1 0 0 0,-3 1 0 0 0,-1 1 0 0 0,-2-1 0 0 0,0 0 0 0 0,-3 0 0 0 0,-7 0 0 0 0,-1 0 0 0 0,-5 0 0 0 0,-3-4 0 0 0,0 0 0 0 0,0 0 0 0 0,0-3 0 0 0,0 1 0 0 0,8-3 0 0 0,7-2 0 0 0,12-5 0 0 0,7-4 0 0 0,4-1 0 0 0,0-3 0 0 0,-1 0 0 0 0,-1-3 0 0 0,1 1 0 0 0,0 1 0 0 0,1 2 0 0 0,-4 5 0 0 0,0 6 0 0 0,-4 4 0 0 0,-2 4 0 0 0,0-1 0 0 0,-2 1 0 0 0,-1 1 0 0 0,-5 0 0 0 0,-5 2 0 0 0,-8 0 0 0 0,-5-3 0 0 0,-2 0 0 0 0,-1-3 0 0 0,0-3 0 0 0,1-3 0 0 0,1-3 0 0 0,0-1 0 0 0,1-1 0 0 0,0 0 0 0 0,1-1 0 0 0,-1 0 0 0 0,1-2 0 0 0,2-1 0 0 0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2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4213 395 16383 0 0,'0'5'0'0'0,"-2"4"0"0"0,-1 2 0 0 0,-3 3 0 0 0,1 3 0 0 0,0 1 0 0 0,1 0 0 0 0,2-1 0 0 0,1-1 0 0 0,0 0 0 0 0,3-4 0 0 0,6-3 0 0 0,4-4 0 0 0,7-2 0 0 0,6-2 0 0 0,2-1 0 0 0,2 0 0 0 0,-4 2 0 0 0,-4 0 0 0 0,-6 3 0 0 0,-2 0 0 0 0,-4 2 0 0 0,-4 2 0 0 0,-2 2 0 0 0,-2 1 0 0 0,0 2 0 0 0,-2 2 0 0 0,0 4 0 0 0,-2 3 0 0 0,-3 0 0 0 0,-3-2 0 0 0,0-1 0 0 0,0-3 0 0 0,-2-3 0 0 0,1-2 0 0 0,0-4 0 0 0,0 1 0 0 0,-2-3 0 0 0,0-1 0 0 0,-1-5 0 0 0,-1-2 0 0 0,0-3 0 0 0,0-5 0 0 0,0-4 0 0 0,0 1 0 0 0,2 0 0 0 0,3 0 0 0 0,1 2 0 0 0,2 1 0 0 0,0 2 0 0 0,-3 2 0 0 0,-1 2 0 0 0,1 2 0 0 0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2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4171 339 16383 0 0,'2'0'0'0'0,"4"0"0"0"0,3 0 0 0 0,2 0 0 0 0,1 0 0 0 0,2 0 0 0 0,1 0 0 0 0,2 0 0 0 0,3 0 0 0 0,3 3 0 0 0,2 0 0 0 0,0 0 0 0 0,-3-1 0 0 0,-2 0 0 0 0,-2-1 0 0 0,-2 0 0 0 0,-4 1 0 0 0,-4 1 0 0 0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2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4787 423 16383 0 0,'0'-2'0'0'0,"0"1"0"0"0,0 4 0 0 0,0 7 0 0 0,0 11 0 0 0,0 5 0 0 0,0 9 0 0 0,0 2 0 0 0,0-2 0 0 0,0-2 0 0 0,0-3 0 0 0,0-1 0 0 0,0-3 0 0 0,0-4 0 0 0,0-3 0 0 0,0-2 0 0 0,0-2 0 0 0,0-1 0 0 0,0-1 0 0 0,0-2 0 0 0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2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4647 619 16383 0 0,'2'0'0'0'0,"4"0"0"0"0,7 0 0 0 0,14 0 0 0 0,9 0 0 0 0,2 0 0 0 0,-5 0 0 0 0,-4 0 0 0 0,-6 0 0 0 0,-3 0 0 0 0,-1 0 0 0 0,-2 0 0 0 0,-3 0 0 0 0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2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5109 451 16383 0 0,'2'0'0'0'0,"2"3"0"0"0,3 4 0 0 0,9 8 0 0 0,4 9 0 0 0,3 6 0 0 0,0-2 0 0 0,1 1 0 0 0,1 3 0 0 0,-1 1 0 0 0,-3-3 0 0 0,-2-5 0 0 0,1-3 0 0 0,-4-3 0 0 0,-2-6 0 0 0,0-1 0 0 0,-1-4 0 0 0,-3-1 0 0 0,0-1 0 0 0,0-1 0 0 0,1 0 0 0 0,-1-1 0 0 0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2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5375 409 16383 0 0,'-2'0'0'0'0,"-4"3"0"0"0,-2 0 0 0 0,-6 4 0 0 0,-1 12 0 0 0,-5 8 0 0 0,3 3 0 0 0,-4 8 0 0 0,-3 5 0 0 0,3-1 0 0 0,0 3 0 0 0,1 3 0 0 0,2-2 0 0 0,1-9 0 0 0,4-8 0 0 0,1-9 0 0 0,4-6 0 0 0,2-2 0 0 0,0-4 0 0 0,-1-5 0 0 0,0-6 0 0 0,2-3 0 0 0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2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5739 549 16383 0 0,'2'0'0'0'0,"4"0"0"0"0,2 0 0 0 0,6 0 0 0 0,2 0 0 0 0,1 0 0 0 0,-1 0 0 0 0,1 0 0 0 0,1 0 0 0 0,0 0 0 0 0,0 0 0 0 0,-1 0 0 0 0,-2 0 0 0 0,-2 0 0 0 0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2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5725 661 16383 0 0,'5'0'0'0'0,"6"0"0"0"0,6 0 0 0 0,5 0 0 0 0,1 0 0 0 0,-1 0 0 0 0,-2 0 0 0 0,-1 0 0 0 0,-3 0 0 0 0,-1 0 0 0 0,0 0 0 0 0,-1 0 0 0 0,-1 0 0 0 0,-1 0 0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2.44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14418 4968 16383 0 0,'2'1'0'0'0,"1"1"0"0"0,1-1 0 0 0,5 1 0 0 0,3-1 0 0 0,2 0 0 0 0,1 2 0 0 0,2 0 0 0 0,2 0 0 0 0,1-1 0 0 0,-2 0 0 0 0,-1 1 0 0 0,1-1 0 0 0,-2 0 0 0 0,0-1 0 0 0,0 0 0 0 0,0 0 0 0 0,-2-1 0 0 0,-2 0 0 0 0,-1 0 0 0 0,-2 0 0 0 0,0-1 0 0 0,1 1 0 0 0,0 0 0 0 0,2 0 0 0 0,0 0 0 0 0,-1 0 0 0 0,-1 0 0 0 0,-1 0 0 0 0,-1 0 0 0 0,0 0 0 0 0,0 0 0 0 0,1 0 0 0 0,0 0 0 0 0,0 0 0 0 0,0 0 0 0 0,0 0 0 0 0,-1 0 0 0 0,0 0 0 0 0,0 0 0 0 0,-1 2 0 0 0,1-1 0 0 0,0 1 0 0 0,-1-1 0 0 0,1 0 0 0 0,-1 0 0 0 0,1 0 0 0 0,0 1 0 0 0,-1 0 0 0 0,1-1 0 0 0,0 0 0 0 0,-1 0 0 0 0,1-1 0 0 0,0 0 0 0 0,-1 0 0 0 0,1 0 0 0 0,0 1 0 0 0,-1 1 0 0 0,1-1 0 0 0,0 1 0 0 0,-1-1 0 0 0,1-1 0 0 0,0 0 0 0 0,-1 1 0 0 0,0-1 0 0 0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2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6229 563 16383 0 0,'0'3'0'0'0,"0"4"0"0"0,2 10 0 0 0,2 8 0 0 0,1 10 0 0 0,3 3 0 0 0,0 3 0 0 0,1-1 0 0 0,-1-3 0 0 0,-2-5 0 0 0,-2-5 0 0 0,-2-10 0 0 0,-1-11 0 0 0,0-8 0 0 0,-1-8 0 0 0,-3-3 0 0 0,-3-4 0 0 0,-3-2 0 0 0,0-2 0 0 0,2 1 0 0 0,1-2 0 0 0,1-2 0 0 0,0 1 0 0 0,1 2 0 0 0,1 2 0 0 0,4 5 0 0 0,6 2 0 0 0,7 0 0 0 0,6 1 0 0 0,4-1 0 0 0,5 2 0 0 0,0 0 0 0 0,0 2 0 0 0,3 2 0 0 0,-3 2 0 0 0,-3 2 0 0 0,-4 1 0 0 0,-6 4 0 0 0,-5 2 0 0 0,-5 4 0 0 0,-3 3 0 0 0,-3 1 0 0 0,-3 3 0 0 0,-1 2 0 0 0,0 2 0 0 0,-2 3 0 0 0,1-1 0 0 0,0-1 0 0 0,2 1 0 0 0,3-2 0 0 0,5-4 0 0 0,3-4 0 0 0,3-2 0 0 0,2-3 0 0 0,1-3 0 0 0,0-1 0 0 0,1-2 0 0 0,0-1 0 0 0,0-1 0 0 0,-1 1 0 0 0,-2-3 0 0 0,-4-3 0 0 0,-2-3 0 0 0,-3 0 0 0 0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2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6565 507 16383 0 0,'0'-2'0'0'0,"0"-4"0"0"0,-2-2 0 0 0,-2-3 0 0 0,-1 0 0 0 0,-1 3 0 0 0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2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6719 563 16383 0 0,'0'7'0'0'0,"2"8"0"0"0,4 7 0 0 0,2 11 0 0 0,1 6 0 0 0,1 1 0 0 0,-2 1 0 0 0,-2-3 0 0 0,-1-7 0 0 0,0-8 0 0 0,-1-6 0 0 0,-1-8 0 0 0,0-8 0 0 0,-4-9 0 0 0,-4-8 0 0 0,-1-5 0 0 0,-2-8 0 0 0,0-2 0 0 0,0-4 0 0 0,1 0 0 0 0,1 0 0 0 0,2 5 0 0 0,2 4 0 0 0,1 2 0 0 0,0 3 0 0 0,4 3 0 0 0,3 4 0 0 0,3 4 0 0 0,2 4 0 0 0,2 4 0 0 0,3 3 0 0 0,0 8 0 0 0,-2 3 0 0 0,-2 8 0 0 0,-2 5 0 0 0,-1 5 0 0 0,-3 2 0 0 0,-3-1 0 0 0,-1-2 0 0 0,1-6 0 0 0,0-3 0 0 0,-1-12 0 0 0,3-10 0 0 0,-1-13 0 0 0,2-11 0 0 0,3-5 0 0 0,1-6 0 0 0,2 2 0 0 0,-1 5 0 0 0,0 4 0 0 0,0 8 0 0 0,-2 8 0 0 0,1 8 0 0 0,-2 8 0 0 0,0 5 0 0 0,-1 4 0 0 0,-2 6 0 0 0,-2 3 0 0 0,-1 1 0 0 0,-1 0 0 0 0,-1 1 0 0 0,0-2 0 0 0,-1-2 0 0 0,1-3 0 0 0,2-2 0 0 0,1-2 0 0 0,0-3 0 0 0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2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7111 745 16383 0 0,'2'0'0'0'0,"4"0"0"0"0,2 0 0 0 0,6-2 0 0 0,4-4 0 0 0,4 0 0 0 0,2-2 0 0 0,-3 1 0 0 0,-1 1 0 0 0,-2 2 0 0 0,-4-1 0 0 0,-2 1 0 0 0,-3-2 0 0 0,-3-2 0 0 0,-3-2 0 0 0,-1-2 0 0 0,0-1 0 0 0,1-1 0 0 0,0 0 0 0 0,-2 0 0 0 0,-2 2 0 0 0,-4 3 0 0 0,-3 3 0 0 0,-3 3 0 0 0,-2 2 0 0 0,-1 3 0 0 0,2 6 0 0 0,3 7 0 0 0,3 3 0 0 0,2 0 0 0 0,3 3 0 0 0,0 0 0 0 0,2-2 0 0 0,-1-1 0 0 0,1-1 0 0 0,-1-2 0 0 0,1-1 0 0 0,-1 1 0 0 0,2-4 0 0 0,4-3 0 0 0,3 0 0 0 0,2-2 0 0 0,1-2 0 0 0,2-2 0 0 0,1 0 0 0 0,-1-2 0 0 0,1 0 0 0 0,-1-3 0 0 0,-2 0 0 0 0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2.5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7531 423 16383 0 0,'0'5'0'0'0,"5"4"0"0"0,3 5 0 0 0,4 5 0 0 0,4 8 0 0 0,1 6 0 0 0,1 0 0 0 0,0 1 0 0 0,-2-2 0 0 0,0-3 0 0 0,-3-4 0 0 0,-2-5 0 0 0,0-2 0 0 0,-2-3 0 0 0,-2-1 0 0 0,-1 0 0 0 0,0-1 0 0 0,0-2 0 0 0,0-1 0 0 0,-2 0 0 0 0,2-1 0 0 0,-1-2 0 0 0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2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7727 409 16383 0 0,'0'3'0'0'0,"0"2"0"0"0,0 4 0 0 0,0 2 0 0 0,-2 4 0 0 0,-4-1 0 0 0,-5 3 0 0 0,-3 3 0 0 0,-2 2 0 0 0,0 8 0 0 0,0 3 0 0 0,0 1 0 0 0,1-1 0 0 0,3-4 0 0 0,0-1 0 0 0,1-6 0 0 0,2-4 0 0 0,2-3 0 0 0,3-2 0 0 0,2 0 0 0 0,-2-3 0 0 0,1 0 0 0 0,0 0 0 0 0,-1-2 0 0 0,0 1 0 0 0,0 1 0 0 0,-1 1 0 0 0,0 1 0 0 0,1 1 0 0 0,-1 1 0 0 0,0-5 0 0 0,1-11 0 0 0,1-14 0 0 0,1-5 0 0 0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2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8161 353 16383 0 0,'-2'0'0'0'0,"-4"0"0"0"0,-2 3 0 0 0,-4 0 0 0 0,-3 0 0 0 0,1 2 0 0 0,0-1 0 0 0,2 3 0 0 0,1 1 0 0 0,0 3 0 0 0,2 1 0 0 0,3 1 0 0 0,-1 1 0 0 0,1 3 0 0 0,2 0 0 0 0,2 3 0 0 0,0 3 0 0 0,2 1 0 0 0,0 0 0 0 0,0 0 0 0 0,0-1 0 0 0,0-3 0 0 0,1-1 0 0 0,-1-3 0 0 0,0 2 0 0 0,0-1 0 0 0,0 0 0 0 0,0-1 0 0 0,0 2 0 0 0,5 2 0 0 0,1 0 0 0 0,0 0 0 0 0,1-2 0 0 0,2-1 0 0 0,0-2 0 0 0,0-3 0 0 0,-2-1 0 0 0,2-2 0 0 0,0-3 0 0 0,2-1 0 0 0,1 0 0 0 0,3-1 0 0 0,2-2 0 0 0,0-1 0 0 0,0 0 0 0 0,-1-1 0 0 0,-1 0 0 0 0,0 0 0 0 0,-1-1 0 0 0,1 1 0 0 0,-1 0 0 0 0,-3 0 0 0 0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2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8441 507 16383 0 0,'-2'0'0'0'0,"-4"-2"0"0"0,-2-1 0 0 0,-3 0 0 0 0,-2 0 0 0 0,-1 1 0 0 0,0 4 0 0 0,-1 0 0 0 0,0 3 0 0 0,1 1 0 0 0,2 1 0 0 0,3 3 0 0 0,1-2 0 0 0,2 1 0 0 0,-1 2 0 0 0,1 0 0 0 0,2 2 0 0 0,1 0 0 0 0,1 1 0 0 0,2 0 0 0 0,0 0 0 0 0,0 1 0 0 0,2-4 0 0 0,2 0 0 0 0,1 1 0 0 0,4-3 0 0 0,-1 0 0 0 0,1-1 0 0 0,-1-1 0 0 0,0 0 0 0 0,2-2 0 0 0,-2 1 0 0 0,1-1 0 0 0,1-2 0 0 0,2 0 0 0 0,-2 1 0 0 0,0 0 0 0 0,0-1 0 0 0,2-1 0 0 0,0 0 0 0 0,1-1 0 0 0,1-1 0 0 0,-2 0 0 0 0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2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8623 367 16383 0 0,'0'-2'0'0'0,"2"-1"0"0"0,4 0 0 0 0,0 3 0 0 0,2 3 0 0 0,2 5 0 0 0,1 7 0 0 0,2 2 0 0 0,0-1 0 0 0,-1 1 0 0 0,-1-2 0 0 0,0 1 0 0 0,-1-2 0 0 0,-1 1 0 0 0,-1-1 0 0 0,-3 0 0 0 0,-1 0 0 0 0,-2-1 0 0 0,-1 1 0 0 0,-1 0 0 0 0,0 0 0 0 0,-1 0 0 0 0,1 0 0 0 0,-1 3 0 0 0,1 0 0 0 0,0 0 0 0 0,0-1 0 0 0,0 0 0 0 0,0-1 0 0 0,0 0 0 0 0,-2-3 0 0 0,-2-1 0 0 0,-1-3 0 0 0,-3 0 0 0 0,0 1 0 0 0,-1 2 0 0 0,-1 0 0 0 0,1 2 0 0 0,2 1 0 0 0,-1-3 0 0 0,0-2 0 0 0,-2-4 0 0 0,-2-1 0 0 0,0-3 0 0 0,-2-1 0 0 0,0 0 0 0 0,3 0 0 0 0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2.5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8847 857 16383 0 0,'2'0'0'0'0,"1"2"0"0"0,0 4 0 0 0,0 3 0 0 0,-1 2 0 0 0,-1 1 0 0 0,-1 2 0 0 0,0 1 0 0 0,-2-1 0 0 0,-1 1 0 0 0,0-3 0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2.44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1945 3969 16383 0 0,'3'0'0'0'0,"4"0"0"0"0,3 0 0 0 0,3-3 0 0 0,3-1 0 0 0,1 0 0 0 0,-3-1 0 0 0,0-1 0 0 0,0 1 0 0 0,-2-2 0 0 0,-1 1 0 0 0,1 1 0 0 0,2 1 0 0 0,0 2 0 0 0,2 1 0 0 0,0 1 0 0 0,1 0 0 0 0,0 0 0 0 0,0 0 0 0 0,1 0 0 0 0,-4 3 0 0 0,-1 1 0 0 0,1 0 0 0 0,-3-1 0 0 0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2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9197 563 16383 0 0,'0'3'0'0'0,"0"4"0"0"0,0 10 0 0 0,0 6 0 0 0,2 4 0 0 0,1 2 0 0 0,0-2 0 0 0,0-2 0 0 0,1-4 0 0 0,0-3 0 0 0,0-6 0 0 0,-2-9 0 0 0,0-6 0 0 0,-1-8 0 0 0,0-4 0 0 0,-1-5 0 0 0,0-1 0 0 0,-1 1 0 0 0,1 1 0 0 0,0 2 0 0 0,0 1 0 0 0,0 0 0 0 0,0 2 0 0 0,2 2 0 0 0,4 2 0 0 0,2 2 0 0 0,3 2 0 0 0,4 2 0 0 0,5 3 0 0 0,3 0 0 0 0,0 1 0 0 0,-1 3 0 0 0,-2 0 0 0 0,-3 3 0 0 0,0 0 0 0 0,-5 2 0 0 0,-3 1 0 0 0,-4 2 0 0 0,-2 4 0 0 0,-2 3 0 0 0,-2 3 0 0 0,1 1 0 0 0,-1-1 0 0 0,0 0 0 0 0,3-5 0 0 0,3-5 0 0 0,6-4 0 0 0,5-9 0 0 0,3-3 0 0 0,-2-3 0 0 0,-1-3 0 0 0,-4 0 0 0 0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2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9533 493 16383 0 0,'0'-2'0'0'0,"0"-4"0"0"0,-3 0 0 0 0,0-2 0 0 0,0-1 0 0 0,-2-3 0 0 0,0 0 0 0 0,-1 0 0 0 0,0 1 0 0 0,1 3 0 0 0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2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9575 577 16383 0 0,'2'0'0'0'0,"1"3"0"0"0,0 2 0 0 0,2 4 0 0 0,0 2 0 0 0,-1 1 0 0 0,-1 5 0 0 0,-1 0 0 0 0,-1 3 0 0 0,0 3 0 0 0,-1-1 0 0 0,0-1 0 0 0,-1-2 0 0 0,1-2 0 0 0,0-1 0 0 0,0-1 0 0 0,2-3 0 0 0,1-9 0 0 0,0-9 0 0 0,0-8 0 0 0,-2-8 0 0 0,1-3 0 0 0,-2-1 0 0 0,0 0 0 0 0,0 1 0 0 0,3 4 0 0 0,0 1 0 0 0,2 4 0 0 0,3 0 0 0 0,2 4 0 0 0,2 4 0 0 0,1 3 0 0 0,1 3 0 0 0,-1 3 0 0 0,-2 5 0 0 0,-2 3 0 0 0,-3 3 0 0 0,-2 1 0 0 0,-2 4 0 0 0,-1 1 0 0 0,-1 0 0 0 0,2-3 0 0 0,3-5 0 0 0,3-5 0 0 0,3-9 0 0 0,1-9 0 0 0,2-4 0 0 0,-2-1 0 0 0,-3-4 0 0 0,-1 4 0 0 0,2 1 0 0 0,-3 2 0 0 0,2 3 0 0 0,-2 1 0 0 0,0 3 0 0 0,3 2 0 0 0,3 3 0 0 0,2 4 0 0 0,1 4 0 0 0,-3 3 0 0 0,0 2 0 0 0,-3 0 0 0 0,-1 1 0 0 0,-1 1 0 0 0,-3 1 0 0 0,-2 1 0 0 0,-1 0 0 0 0,-2 0 0 0 0,0 1 0 0 0,0-1 0 0 0,-1 0 0 0 0,1 0 0 0 0,0 0 0 0 0,2-2 0 0 0,1-1 0 0 0,0 0 0 0 0,-1 0 0 0 0,2 2 0 0 0,1-1 0 0 0,-2 0 0 0 0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2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10191 423 16383 0 0,'0'3'0'0'0,"0"4"0"0"0,2 10 0 0 0,4 6 0 0 0,2 4 0 0 0,3 2 0 0 0,0 0 0 0 0,-1 2 0 0 0,-1-2 0 0 0,0 1 0 0 0,1-6 0 0 0,-1-4 0 0 0,-3-4 0 0 0,1-3 0 0 0,-1-3 0 0 0,0 2 0 0 0,0 2 0 0 0,1 1 0 0 0,2-3 0 0 0,-1-1 0 0 0,-2 1 0 0 0,-1 0 0 0 0,0-2 0 0 0,0 0 0 0 0,1 1 0 0 0,1-2 0 0 0,1-3 0 0 0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2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10373 479 16383 0 0,'-2'5'0'0'0,"-4"4"0"0"0,-2 5 0 0 0,-6 2 0 0 0,-2 6 0 0 0,-3 5 0 0 0,-1-2 0 0 0,1 2 0 0 0,0-1 0 0 0,3 1 0 0 0,-2-1 0 0 0,0-2 0 0 0,0-1 0 0 0,4-3 0 0 0,2-2 0 0 0,2-2 0 0 0,2-4 0 0 0,1-1 0 0 0,0-3 0 0 0,0-2 0 0 0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2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10723 353 16383 0 0,'-2'0'0'0'0,"-4"0"0"0"0,-5 3 0 0 0,-3 2 0 0 0,-2 4 0 0 0,0 2 0 0 0,0 1 0 0 0,2 2 0 0 0,2 1 0 0 0,3 2 0 0 0,0 3 0 0 0,2 3 0 0 0,2 2 0 0 0,0-2 0 0 0,0-2 0 0 0,1 2 0 0 0,0 0 0 0 0,-1 0 0 0 0,1 0 0 0 0,2 2 0 0 0,0-2 0 0 0,1-3 0 0 0,1-1 0 0 0,0-2 0 0 0,0 0 0 0 0,2 1 0 0 0,4-1 0 0 0,1-1 0 0 0,1-3 0 0 0,-1 1 0 0 0,1-2 0 0 0,2-1 0 0 0,1 1 0 0 0,-1 0 0 0 0,0 1 0 0 0,1 0 0 0 0,0-2 0 0 0,0 0 0 0 0,-1-3 0 0 0,0-2 0 0 0,2-2 0 0 0,0-2 0 0 0,-1-1 0 0 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2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10807 507 16383 0 0,'0'3'0'0'0,"0"4"0"0"0,0 8 0 0 0,2 4 0 0 0,1 5 0 0 0,3 2 0 0 0,-1 0 0 0 0,2 0 0 0 0,2-4 0 0 0,0-2 0 0 0,-2-1 0 0 0,-3-2 0 0 0,-1 1 0 0 0,-1 0 0 0 0,1-3 0 0 0,0-2 0 0 0,0 0 0 0 0,1-4 0 0 0,1 1 0 0 0,1-3 0 0 0,0 1 0 0 0,1-4 0 0 0,2-5 0 0 0,-1-6 0 0 0,1-8 0 0 0,4-6 0 0 0,2-6 0 0 0,-2-1 0 0 0,-1-3 0 0 0,1 1 0 0 0,-3 2 0 0 0,-2 2 0 0 0,-4 4 0 0 0,2 3 0 0 0,-2 2 0 0 0,1 5 0 0 0,1 1 0 0 0,-2 0 0 0 0,-1 3 0 0 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2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11171 423 16383 0 0,'0'3'0'0'0,"2"2"0"0"0,1 8 0 0 0,0 5 0 0 0,2 3 0 0 0,0 3 0 0 0,-1 3 0 0 0,2 0 0 0 0,-1 0 0 0 0,-1-4 0 0 0,-1-1 0 0 0,-1-1 0 0 0,-1-2 0 0 0,-1 0 0 0 0,0 0 0 0 0,0-1 0 0 0,-1-2 0 0 0,1 0 0 0 0,0-2 0 0 0,0 0 0 0 0,-3 0 0 0 0,0 0 0 0 0,-2-2 0 0 0,-1-2 0 0 0,-1 1 0 0 0,0 1 0 0 0,2 0 0 0 0,-1-2 0 0 0,1 1 0 0 0,-2-1 0 0 0,-2 2 0 0 0,2 0 0 0 0,-2-1 0 0 0,-1-1 0 0 0,1 1 0 0 0,0-1 0 0 0,-2-4 0 0 0,0 1 0 0 0,-1 2 0 0 0,-1 0 0 0 0,1 0 0 0 0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2.5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11395 4441 16383 0 0,'0'5'0'0'0,"0"8"0"0"0,2 6 0 0 0,2 8 0 0 0,-1 4 0 0 0,0 4 0 0 0,1-3 0 0 0,1-4 0 0 0,-1-4 0 0 0,-1-3 0 0 0,-1-3 0 0 0,-1-2 0 0 0,0-1 0 0 0,-1 0 0 0 0,2 3 0 0 0,2 0 0 0 0,-1 0 0 0 0,-1 0 0 0 0,0-1 0 0 0,-1 0 0 0 0,0-1 0 0 0,-1-3 0 0 0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2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5451 4665 16383 0 0,'0'5'0'0'0,"0"5"0"0"0,0 3 0 0 0,0 2 0 0 0,0 1 0 0 0,0 0 0 0 0,-2 1 0 0 0,1-3 0 0 0,6-4 0 0 0,8-4 0 0 0,5-2 0 0 0,1-3 0 0 0,0 0 0 0 0,0-2 0 0 0,-4 3 0 0 0,-1 4 0 0 0,-4 3 0 0 0,-2 2 0 0 0,-4 6 0 0 0,-2 2 0 0 0,-1 2 0 0 0,-2 5 0 0 0,1-1 0 0 0,-1-2 0 0 0,0-2 0 0 0,-2-1 0 0 0,-3-6 0 0 0,-4-3 0 0 0,-2-2 0 0 0,-2-3 0 0 0,-2-2 0 0 0,0-1 0 0 0,0-2 0 0 0,0-1 0 0 0,0-2 0 0 0,0-5 0 0 0,0 0 0 0 0,3-2 0 0 0,1-2 0 0 0,0 0 0 0 0,1 3 0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2.4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2449 3960 16383 0 0,'3'0'0'0'0,"4"0"0"0"0,3 0 0 0 0,3 0 0 0 0,3 0 0 0 0,1 0 0 0 0,0 0 0 0 0,1 0 0 0 0,-1 0 0 0 0,1 0 0 0 0,-1 0 0 0 0,0 0 0 0 0,1 0 0 0 0,-1 0 0 0 0,-1 0 0 0 0,1 0 0 0 0,0 0 0 0 0,0 0 0 0 0,0 3 0 0 0,0 0 0 0 0,0 1 0 0 0,0-1 0 0 0,0 2 0 0 0,0 0 0 0 0,0-1 0 0 0,0 0 0 0 0,0-2 0 0 0,-1-1 0 0 0,1-1 0 0 0,0 1 0 0 0,0-2 0 0 0,0 1 0 0 0,0 0 0 0 0,0 0 0 0 0,0 0 0 0 0,0 0 0 0 0,0 0 0 0 0,0-1 0 0 0,0 1 0 0 0,0 0 0 0 0,0 1 0 0 0,0-1 0 0 0,-1 0 0 0 0,1 0 0 0 0,0 0 0 0 0,-3 0 0 0 0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2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5445 4651 16383 0 0,'5'0'0'0'0,"8"0"0"0"0,3 0 0 0 0,2 0 0 0 0,4 0 0 0 0,0 0 0 0 0,-1 0 0 0 0,-1 0 0 0 0,-2 0 0 0 0,-1 0 0 0 0,0 0 0 0 0,1 0 0 0 0,1 0 0 0 0,0 0 0 0 0,-1 0 0 0 0,-1 0 0 0 0,-3 0 0 0 0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2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5907 4693 16383 0 0,'0'3'0'0'0,"0"3"0"0"0,3 6 0 0 0,0 6 0 0 0,0 9 0 0 0,0 4 0 0 0,-1 2 0 0 0,-1 1 0 0 0,0 1 0 0 0,-1-5 0 0 0,0-3 0 0 0,0-4 0 0 0,0-4 0 0 0,0-1 0 0 0,0-3 0 0 0,0 0 0 0 0,0 0 0 0 0,0-3 0 0 0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2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5795 4890 16383 0 0,'3'0'0'0'0,"3"0"0"0"0,6 0 0 0 0,6 0 0 0 0,6-2 0 0 0,1-2 0 0 0,-1 1 0 0 0,-2 0 0 0 0,-2 1 0 0 0,-2 1 0 0 0,2 1 0 0 0,-1-1 0 0 0,0 1 0 0 0,-1 0 0 0 0,-1 1 0 0 0,-1-1 0 0 0,0 0 0 0 0,-3 0 0 0 0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4143 3674 16383 0 0,'3'0'0'0'0,"3"0"0"0"0,3 0 0 0 0,4 0 0 0 0,1 0 0 0 0,4 0 0 0 0,1 0 0 0 0,4 3 0 0 0,2 0 0 0 0,0 1 0 0 0,-2 1 0 0 0,-2 0 0 0 0,-2 0 0 0 0,-2 1 0 0 0,0 0 0 0 0,-2-2 0 0 0,1-1 0 0 0,-1-1 0 0 0,0-1 0 0 0,0 0 0 0 0,1-1 0 0 0,-1 0 0 0 0,0-1 0 0 0,1 1 0 0 0,0 0 0 0 0,-1 0 0 0 0,1 0 0 0 0,-1 0 0 0 0,1 0 0 0 0,-1 0 0 0 0,1 0 0 0 0,2 0 0 0 0,4 0 0 0 0,0 0 0 0 0,0 0 0 0 0,-2 0 0 0 0,2 0 0 0 0,-2 0 0 0 0,0 0 0 0 0,1 0 0 0 0,0 0 0 0 0,2 0 0 0 0,-1 0 0 0 0,1 0 0 0 0,0 0 0 0 0,-2 0 0 0 0,-1 0 0 0 0,-2 0 0 0 0,-1 0 0 0 0,-1 0 0 0 0,-1 0 0 0 0,0 0 0 0 0,1 0 0 0 0,-1 0 0 0 0,0 0 0 0 0,1 0 0 0 0,-1 0 0 0 0,1 0 0 0 0,-1 0 0 0 0,-2-3 0 0 0,-1 0 0 0 0,0-1 0 0 0,1 1 0 0 0,-2-1 0 0 0,0-1 0 0 0,1 1 0 0 0,0-1 0 0 0,2-1 0 0 0,0 2 0 0 0,1 1 0 0 0,-2-2 0 0 0,-1 0 0 0 0,1-1 0 0 0,0 0 0 0 0,1 0 0 0 0,0 3 0 0 0,-1 0 0 0 0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4577 3015 16383 0 0,'0'-3'0'0'0,"3"-1"0"0"0,3 1 0 0 0,3 0 0 0 0,4 1 0 0 0,1 1 0 0 0,1 1 0 0 0,1-1 0 0 0,0 1 0 0 0,1 0 0 0 0,-1 1 0 0 0,-3 1 0 0 0,-3 5 0 0 0,-4 2 0 0 0,-3 4 0 0 0,-1 1 0 0 0,-5 4 0 0 0,-6 1 0 0 0,-5-2 0 0 0,-2-1 0 0 0,-1-2 0 0 0,2 1 0 0 0,3-1 0 0 0,7-2 0 0 0,10-3 0 0 0,6-3 0 0 0,4-3 0 0 0,2-2 0 0 0,1 0 0 0 0,0-2 0 0 0,0 1 0 0 0,-1-1 0 0 0,-1 1 0 0 0,0-1 0 0 0,0 1 0 0 0,-1 0 0 0 0,1 0 0 0 0,-1 0 0 0 0,1 0 0 0 0,-1 0 0 0 0,-2 0 0 0 0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8455 3649 16383 0 0,'2'0'0'0'0,"7"0"0"0"0,7 0 0 0 0,3 0 0 0 0,1 0 0 0 0,3 0 0 0 0,2 0 0 0 0,5 0 0 0 0,1 0 0 0 0,-1 0 0 0 0,3 0 0 0 0,-1 0 0 0 0,-1 0 0 0 0,-4 0 0 0 0,-2 0 0 0 0,-5 0 0 0 0,-1 0 0 0 0,-3 0 0 0 0,0 0 0 0 0,-4-2 0 0 0,0-2 0 0 0,2 1 0 0 0,2 0 0 0 0,3 1 0 0 0,1 1 0 0 0,0 0 0 0 0,0 1 0 0 0,-2 0 0 0 0,-4-3 0 0 0,-1 0 0 0 0,0 0 0 0 0,2 0 0 0 0,2-1 0 0 0,1-1 0 0 0,-1 1 0 0 0,0 1 0 0 0,0 1 0 0 0,-1 1 0 0 0,3 1 0 0 0,0 0 0 0 0,0 0 0 0 0,-1 0 0 0 0,-1 0 0 0 0,0 0 0 0 0,-1 0 0 0 0,0 1 0 0 0,0-1 0 0 0,-1 0 0 0 0,3 0 0 0 0,4 0 0 0 0,0 0 0 0 0,-1 0 0 0 0,0 0 0 0 0,0 0 0 0 0,0 0 0 0 0,-1 0 0 0 0,-2 0 0 0 0,0 0 0 0 0,-2 0 0 0 0,0 0 0 0 0,0 0 0 0 0,-4-3 0 0 0,0-1 0 0 0,0 1 0 0 0,1 0 0 0 0,0 1 0 0 0,1 1 0 0 0,1 1 0 0 0,1-1 0 0 0,-1 1 0 0 0,-2 0 0 0 0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8931 3016 16383 0 0,'2'0'0'0'0,"5"-3"0"0"0,2 0 0 0 0,3-3 0 0 0,2-1 0 0 0,2 2 0 0 0,0 1 0 0 0,0 4 0 0 0,0 5 0 0 0,-2 4 0 0 0,-2 0 0 0 0,-2 2 0 0 0,-3 1 0 0 0,-3 2 0 0 0,-2 0 0 0 0,-4 2 0 0 0,-4-3 0 0 0,-4-1 0 0 0,-3 0 0 0 0,1 1 0 0 0,0 1 0 0 0,-1-2 0 0 0,-1 0 0 0 0,5-3 0 0 0,7-2 0 0 0,5-3 0 0 0,9-2 0 0 0,7-1 0 0 0,3-1 0 0 0,2-3 0 0 0,1-1 0 0 0,-1 0 0 0 0,-3 1 0 0 0,-2 1 0 0 0,-1 1 0 0 0,-2-3 0 0 0,0 0 0 0 0,-1 1 0 0 0,-2 1 0 0 0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5757 4946 16383 0 0,'0'-2'0'0'0,"3"-2"0"0"0,3 1 0 0 0,3 0 0 0 0,4 1 0 0 0,1 1 0 0 0,1 0 0 0 0,1 4 0 0 0,0 0 0 0 0,-2 3 0 0 0,-2 4 0 0 0,-2 1 0 0 0,0 0 0 0 0,-2 0 0 0 0,-3 2 0 0 0,-1 0 0 0 0,-2 1 0 0 0,-4 1 0 0 0,-2 0 0 0 0,-2-2 0 0 0,-3-3 0 0 0,-3-4 0 0 0,1 0 0 0 0,-1 2 0 0 0,0-1 0 0 0,-2-1 0 0 0,0 1 0 0 0,-1-1 0 0 0,0-2 0 0 0,-1 2 0 0 0,1-1 0 0 0,2 2 0 0 0,0 0 0 0 0,4 1 0 0 0,5-1 0 0 0,6-1 0 0 0,5-3 0 0 0,7 0 0 0 0,4-2 0 0 0,1-3 0 0 0,3-2 0 0 0,0 1 0 0 0,-1-3 0 0 0,-1 0 0 0 0,-4-1 0 0 0,-3 0 0 0 0,0 1 0 0 0,0 2 0 0 0,1 2 0 0 0,0 0 0 0 0,0-1 0 0 0,-1 0 0 0 0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12039 4960 16383 0 0,'2'0'0'0'0,"4"0"0"0"0,1-2 0 0 0,2-2 0 0 0,2 1 0 0 0,1 0 0 0 0,2 1 0 0 0,2 1 0 0 0,-1 3 0 0 0,-2 4 0 0 0,0 1 0 0 0,-3 2 0 0 0,-3 2 0 0 0,-3 1 0 0 0,-2 3 0 0 0,-3-3 0 0 0,-6 0 0 0 0,0 1 0 0 0,-2-3 0 0 0,-3 1 0 0 0,-1-2 0 0 0,-1-3 0 0 0,-1 0 0 0 0,2 3 0 0 0,3 1 0 0 0,6 0 0 0 0,7-2 0 0 0,4-3 0 0 0,5-2 0 0 0,3-1 0 0 0,1-1 0 0 0,0-1 0 0 0,1-1 0 0 0,0 1 0 0 0,-1-1 0 0 0,-2 4 0 0 0,-2 0 0 0 0,0 0 0 0 0,1 0 0 0 0,1-1 0 0 0,0-1 0 0 0,1 0 0 0 0,-2-1 0 0 0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18282 4946 16383 0 0,'0'-2'0'0'0,"3"-2"0"0"0,3 1 0 0 0,4 0 0 0 0,2 1 0 0 0,2 1 0 0 0,1 1 0 0 0,1-1 0 0 0,3 4 0 0 0,1 1 0 0 0,-3 2 0 0 0,-5 3 0 0 0,-4 2 0 0 0,-3 3 0 0 0,-5-2 0 0 0,-6 0 0 0 0,-4 1 0 0 0,-3 0 0 0 0,-2-1 0 0 0,-1-1 0 0 0,-1 1 0 0 0,1-2 0 0 0,2 0 0 0 0,4 1 0 0 0,6-1 0 0 0,7-3 0 0 0,2 1 0 0 0,3-2 0 0 0,4-1 0 0 0,1-2 0 0 0,2-1 0 0 0,0-1 0 0 0,1-1 0 0 0,1 0 0 0 0,-1-1 0 0 0,-3-2 0 0 0,-1-1 0 0 0,1 1 0 0 0,0 0 0 0 0,1 1 0 0 0,0 1 0 0 0,1 0 0 0 0,0 1 0 0 0,-2-3 0 0 0,-4 0 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4913 4339 16383 0 0,'0'-1'0'0'0,"1"-1"0"0"0,2 0 0 0 0,2 1 0 0 0,1 0 0 0 0,3 0 0 0 0,1 1 0 0 0,-1 0 0 0 0,2 0 0 0 0,0 0 0 0 0,0-1 0 0 0,-2-1 0 0 0,0 0 0 0 0,0 1 0 0 0,-1 0 0 0 0,0 1 0 0 0,0-1 0 0 0,0 1 0 0 0,-1 0 0 0 0,1 0 0 0 0,0 0 0 0 0,0 0 0 0 0,0 0 0 0 0,-1 0 0 0 0,1 0 0 0 0,0 0 0 0 0,0 0 0 0 0,0 0 0 0 0,0 2 0 0 0,1 0 0 0 0,1-1 0 0 0,-1 1 0 0 0,0-1 0 0 0,0-1 0 0 0,0 2 0 0 0,-1 0 0 0 0,0-1 0 0 0,0 1 0 0 0,0-1 0 0 0,-1-1 0 0 0,1 0 0 0 0,0 0 0 0 0,0 0 0 0 0,0 0 0 0 0,1 0 0 0 0,2 0 0 0 0,0 0 0 0 0,0 0 0 0 0,1 0 0 0 0,0 1 0 0 0,1 1 0 0 0,-2 0 0 0 0,-1-1 0 0 0,0 0 0 0 0,-2 0 0 0 0,1 1 0 0 0,-2-1 0 0 0,1 1 0 0 0,0-1 0 0 0,-1 0 0 0 0,1 0 0 0 0,0-1 0 0 0,0 0 0 0 0,0 0 0 0 0,-1 0 0 0 0,1 0 0 0 0,0 0 0 0 0,-1 1 0 0 0,-1 1 0 0 0,0 0 0 0 0,0-1 0 0 0,1 0 0 0 0,1 0 0 0 0,-1-1 0 0 0,1 0 0 0 0,0 0 0 0 0,0 0 0 0 0,0 0 0 0 0,0 0 0 0 0,0 0 0 0 0,-1 0 0 0 0,1 0 0 0 0,0 0 0 0 0,0 0 0 0 0,0 0 0 0 0,0 0 0 0 0,0 0 0 0 0,0 0 0 0 0,-1 0 0 0 0,1 0 0 0 0,-1 0 0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2129 3305 16383 0 0,'1'0'0'0'0,"2"0"0"0"0,2 0 0 0 0,1 0 0 0 0,1 0 0 0 0,1 0 0 0 0,0 0 0 0 0,0 0 0 0 0,1 0 0 0 0,-1 0 0 0 0,0 0 0 0 0,0 0 0 0 0,0 0 0 0 0,0 0 0 0 0,0 0 0 0 0,-1 0 0 0 0,1 0 0 0 0,0 0 0 0 0,0 0 0 0 0,0 0 0 0 0,0 0 0 0 0,0 0 0 0 0,-1 0 0 0 0,1 0 0 0 0,0 0 0 0 0,0 0 0 0 0,0 0 0 0 0,0 0 0 0 0,0 0 0 0 0,-1 0 0 0 0,1 0 0 0 0,0 0 0 0 0,1 0 0 0 0,1 0 0 0 0,0 0 0 0 0,-1 0 0 0 0,0 0 0 0 0,-1 0 0 0 0,0-2 0 0 0,0 1 0 0 0,0-1 0 0 0,0 0 0 0 0,0 1 0 0 0,0 1 0 0 0,-1 0 0 0 0,1-1 0 0 0,0 1 0 0 0,0 0 0 0 0,0 1 0 0 0,0-1 0 0 0,0 0 0 0 0,-1 0 0 0 0,1 0 0 0 0,0 0 0 0 0,0 0 0 0 0,0 0 0 0 0,0 0 0 0 0,-3 0 0 0 0,-5 0 0 0 0,-6 0 0 0 0,-5 0 0 0 0,-3 0 0 0 0,-2 0 0 0 0,-2 0 0 0 0,3 0 0 0 0,1 0 0 0 0,2 0 0 0 0,1-2 0 0 0,1 1 0 0 0,0-1 0 0 0,1-1 0 0 0,-2 1 0 0 0,3-2 0 0 0,-2 0 0 0 0,1 2 0 0 0,0 0 0 0 0,0 0 0 0 0,0 2 0 0 0,1-1 0 0 0,0 1 0 0 0,0 1 0 0 0,1-1 0 0 0,-1 0 0 0 0,0 0 0 0 0,0 0 0 0 0,-1 0 0 0 0,-1 0 0 0 0,-1 0 0 0 0,0 0 0 0 0,1 0 0 0 0,0 0 0 0 0,1 0 0 0 0,0 0 0 0 0,1 0 0 0 0,0 0 0 0 0,0 0 0 0 0,1 0 0 0 0,-1 0 0 0 0,0 0 0 0 0,0 0 0 0 0,1 0 0 0 0,-1 0 0 0 0,0 0 0 0 0,0 0 0 0 0,0 0 0 0 0,0 0 0 0 0,0 0 0 0 0,1 0 0 0 0,-1 0 0 0 0,0 0 0 0 0,0 0 0 0 0,0 0 0 0 0,0 2 0 0 0,0-1 0 0 0,2 1 0 0 0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2563 1182 16383 0 0,'3'-3'0'0'0,"3"0"0"0"0,4-3 0 0 0,2 0 0 0 0,2 0 0 0 0,1 3 0 0 0,1 0 0 0 0,1 7 0 0 0,-4 5 0 0 0,0 1 0 0 0,-3 2 0 0 0,-3 0 0 0 0,-3 3 0 0 0,-2 0 0 0 0,-1 0 0 0 0,-1 1 0 0 0,-3-3 0 0 0,-4-3 0 0 0,0-1 0 0 0,-5 0 0 0 0,-5 2 0 0 0,-3-1 0 0 0,0 0 0 0 0,0 2 0 0 0,1-2 0 0 0,2-3 0 0 0,2 1 0 0 0,8-2 0 0 0,10-1 0 0 0,6-2 0 0 0,8-1 0 0 0,6-1 0 0 0,2-1 0 0 0,-1 0 0 0 0,-2-1 0 0 0,-1 1 0 0 0,-3 0 0 0 0,-1 0 0 0 0,-1 0 0 0 0,0-3 0 0 0,-1-1 0 0 0,0 1 0 0 0,0-2 0 0 0,1-1 0 0 0,-1 2 0 0 0,-2-2 0 0 0,-4 0 0 0 0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4299 3782 16383 0 0,'0'-3'0'0'0,"0"-3"0"0"0,0-4 0 0 0,0-2 0 0 0,0-2 0 0 0,3 1 0 0 0,3 1 0 0 0,3-1 0 0 0,4 2 0 0 0,1 0 0 0 0,1 2 0 0 0,1 3 0 0 0,0 2 0 0 0,0 2 0 0 0,-2 4 0 0 0,-4 4 0 0 0,-4 4 0 0 0,-2 2 0 0 0,-3 3 0 0 0,-1 1 0 0 0,0 0 0 0 0,-4-2 0 0 0,-2-2 0 0 0,-5 1 0 0 0,-1 1 0 0 0,0-1 0 0 0,0-1 0 0 0,-1 0 0 0 0,0 0 0 0 0,-1-2 0 0 0,-1-3 0 0 0,-1 1 0 0 0,3 1 0 0 0,4 2 0 0 0,3 1 0 0 0,2 2 0 0 0,3 1 0 0 0,0 1 0 0 0,2-1 0 0 0,-1 1 0 0 0,4-3 0 0 0,0 0 0 0 0,2-3 0 0 0,3-4 0 0 0,3-1 0 0 0,1-3 0 0 0,0-4 0 0 0,-1-2 0 0 0,0 1 0 0 0,2-1 0 0 0,0-1 0 0 0,3 0 0 0 0,-1-2 0 0 0,0 0 0 0 0,-4 2 0 0 0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9295 4061 16383 0 0,'0'-2'0'0'0,"5"-4"0"0"0,7-7 0 0 0,5-5 0 0 0,4-6 0 0 0,1 2 0 0 0,0 4 0 0 0,-2 6 0 0 0,-1 4 0 0 0,-4 9 0 0 0,-4 7 0 0 0,-5 5 0 0 0,-2 6 0 0 0,-3 1 0 0 0,-1 1 0 0 0,-1-1 0 0 0,-2-4 0 0 0,-2-1 0 0 0,-4-2 0 0 0,-4 1 0 0 0,-5-3 0 0 0,1-1 0 0 0,1-1 0 0 0,-3 0 0 0 0,-1-2 0 0 0,4 2 0 0 0,4 0 0 0 0,7 3 0 0 0,7-2 0 0 0,8-2 0 0 0,5-2 0 0 0,3-3 0 0 0,1-1 0 0 0,0-1 0 0 0,-1-1 0 0 0,-1 2 0 0 0,0 1 0 0 0,-1 0 0 0 0,0-1 0 0 0,0 0 0 0 0,-1-4 0 0 0,-2-1 0 0 0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15356 2047 16383 0 0,'3'0'0'0'0,"3"0"0"0"0,4 0 0 0 0,2 0 0 0 0,2 0 0 0 0,1 0 0 0 0,1 0 0 0 0,1 0 0 0 0,-1 3 0 0 0,0 0 0 0 0,-3 3 0 0 0,-3 3 0 0 0,-6 3 0 0 0,-7 1 0 0 0,-5 2 0 0 0,-4 0 0 0 0,0 1 0 0 0,-1-2 0 0 0,0-2 0 0 0,1 1 0 0 0,1-2 0 0 0,-1-4 0 0 0,2 1 0 0 0,0-2 0 0 0,1 1 0 0 0,3 2 0 0 0,0 0 0 0 0,0 0 0 0 0,4-1 0 0 0,5-1 0 0 0,5-3 0 0 0,6-2 0 0 0,4-1 0 0 0,1 0 0 0 0,2-1 0 0 0,1-1 0 0 0,-1 1 0 0 0,-1-1 0 0 0,-2 1 0 0 0,-1 0 0 0 0,0-3 0 0 0,-2 0 0 0 0,1-1 0 0 0,-3-1 0 0 0,-4 0 0 0 0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15412 2917 16383 0 0,'3'0'0'0'0,"1"-3"0"0"0,2-1 0 0 0,2 1 0 0 0,4 0 0 0 0,1 1 0 0 0,2 1 0 0 0,1 1 0 0 0,0-1 0 0 0,-3 4 0 0 0,-3 3 0 0 0,-3 4 0 0 0,-4 2 0 0 0,-1 3 0 0 0,-2 0 0 0 0,0 1 0 0 0,-4-2 0 0 0,-2-4 0 0 0,-5-4 0 0 0,1 1 0 0 0,-1-2 0 0 0,2 1 0 0 0,-1 3 0 0 0,2 2 0 0 0,-1 1 0 0 0,-1 0 0 0 0,1 0 0 0 0,-1-3 0 0 0,2 1 0 0 0,1 1 0 0 0,6-2 0 0 0,5-2 0 0 0,4-2 0 0 0,7-2 0 0 0,3-2 0 0 0,1 0 0 0 0,0-2 0 0 0,-1 1 0 0 0,0 0 0 0 0,-1-1 0 0 0,-1 1 0 0 0,0 0 0 0 0,0-1 0 0 0,-3-1 0 0 0,-2-2 0 0 0,-1 1 0 0 0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0,'0'2'0'0'0,"0"4"0"0"0,0 5 0 0 0,0 6 0 0 0,-2 3 0 0 0,-2 7 0 0 0,-3 1 0 0 0,0-1 0 0 0,0-4 0 0 0,1-4 0 0 0,-1-6 0 0 0,1-5 0 0 0,4-8 0 0 0,5-4 0 0 0,4-5 0 0 0,5-1 0 0 0,2 0 0 0 0,1 2 0 0 0,-1 3 0 0 0,-1 2 0 0 0,0 3 0 0 0,0 5 0 0 0,1 6 0 0 0,-1 1 0 0 0,0 0 0 0 0,-3 0 0 0 0,-3-1 0 0 0,0-1 0 0 0,-3-1 0 0 0,0-1 0 0 0,-2 1 0 0 0,-1 1 0 0 0,-5-2 0 0 0,-5-2 0 0 0,-4 0 0 0 0,-2-1 0 0 0,-1-2 0 0 0,1-1 0 0 0,1-1 0 0 0,1 0 0 0 0,1-1 0 0 0,1-1 0 0 0,0 1 0 0 0,0 0 0 0 0,1 0 0 0 0,1 0 0 0 0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0,'2'0'0'0'0,"2"0"0"0"0,5 0 0 0 0,5 0 0 0 0,3 0 0 0 0,4 0 0 0 0,2 0 0 0 0,1 0 0 0 0,-1 0 0 0 0,-1 0 0 0 0,-3 0 0 0 0,-4 0 0 0 0,-1 0 0 0 0,-2 0 0 0 0,-1 0 0 0 0,0 0 0 0 0,-3 0 0 0 0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5053 4245 16383 0 0,'2'0'0'0'0,"2"2"0"0"0,1 2 0 0 0,-1 4 0 0 0,-1 5 0 0 0,-1 4 0 0 0,0 0 0 0 0,-2 1 0 0 0,1 4 0 0 0,-2 1 0 0 0,-1 0 0 0 0,0-1 0 0 0,-1-2 0 0 0,1 1 0 0 0,1-3 0 0 0,0-1 0 0 0,1-3 0 0 0,-1-1 0 0 0,1-2 0 0 0,0 0 0 0 0,1-2 0 0 0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4436 16383 0 0,'0'-1'0'0'0,"2"-2"0"0"0,6 1 0 0 0,5 0 0 0 0,6 1 0 0 0,6 0 0 0 0,5 0 0 0 0,4 1 0 0 0,-1 0 0 0 0,-2 0 0 0 0,-5 0 0 0 0,-3 0 0 0 0,-3 1 0 0 0,-3-1 0 0 0,-4 0 0 0 0,-1 0 0 0 0,-3-2 0 0 0,-3-1 0 0 0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11386 4203 16383 0 0,'-2'0'0'0'0,"0"2"0"0"0,-2 4 0 0 0,-2 5 0 0 0,-2 4 0 0 0,-2 1 0 0 0,0 2 0 0 0,1 0 0 0 0,4-6 0 0 0,7-4 0 0 0,4-5 0 0 0,5-4 0 0 0,5-1 0 0 0,1-1 0 0 0,1 1 0 0 0,0 0 0 0 0,-3 3 0 0 0,-3 4 0 0 0,-3 6 0 0 0,-3 4 0 0 0,-3 1 0 0 0,-2 2 0 0 0,0 0 0 0 0,-2-2 0 0 0,1 1 0 0 0,-1-2 0 0 0,-1-2 0 0 0,-3-4 0 0 0,-2-4 0 0 0,-1-2 0 0 0,-2-2 0 0 0,-3 1 0 0 0,0 0 0 0 0,-1 0 0 0 0,1-1 0 0 0,0-2 0 0 0,2-3 0 0 0,-1-2 0 0 0,3-3 0 0 0,1 1 0 0 0,1 0 0 0 0,2-1 0 0 0,3 1 0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5070 5639 16383 0 0,'3'0'0'0'0,"2"0"0"0"0,1 0 0 0 0,2 0 0 0 0,0 0 0 0 0,0 0 0 0 0,1 0 0 0 0,-1 0 0 0 0,0 0 0 0 0,0 0 0 0 0,0 0 0 0 0,0 0 0 0 0,0 0 0 0 0,0 0 0 0 0,1 0 0 0 0,2 0 0 0 0,1 0 0 0 0,-3 2 0 0 0,0-1 0 0 0,-2 1 0 0 0,1-1 0 0 0,-1 0 0 0 0,0 0 0 0 0,1-1 0 0 0,0 1 0 0 0,-1-1 0 0 0,1-1 0 0 0,0 1 0 0 0,0 0 0 0 0,0 0 0 0 0,-2 2 0 0 0,0-1 0 0 0,1 1 0 0 0,-1-1 0 0 0,1 0 0 0 0,0 0 0 0 0,1-1 0 0 0,0 0 0 0 0,-1 0 0 0 0,1 0 0 0 0,0 0 0 0 0,0 0 0 0 0,0 0 0 0 0,0 0 0 0 0,0 0 0 0 0,0 0 0 0 0,0 0 0 0 0,0 0 0 0 0,-1 0 0 0 0,1 0 0 0 0,0 0 0 0 0,0 0 0 0 0,0 0 0 0 0,0 0 0 0 0,0 0 0 0 0,0 0 0 0 0,-1 0 0 0 0,1 0 0 0 0,0 0 0 0 0,-3 0 0 0 0,-3 0 0 0 0,-4 0 0 0 0,-2 0 0 0 0,-1-1 0 0 0,-1-1 0 0 0,-1 0 0 0 0,0 1 0 0 0,-1 0 0 0 0,1 0 0 0 0,-1 1 0 0 0,-2 0 0 0 0,0 0 0 0 0,-1 0 0 0 0,0 0 0 0 0,-1 0 0 0 0,1 0 0 0 0,0 0 0 0 0,1 0 0 0 0,-1 0 0 0 0,1 0 0 0 0,-1 0 0 0 0,0-1 0 0 0,0-1 0 0 0,2 0 0 0 0,0 1 0 0 0,0 0 0 0 0,1 0 0 0 0,0 1 0 0 0,1 0 0 0 0,-1 0 0 0 0,0 0 0 0 0,0 0 0 0 0,1 0 0 0 0,-1 0 0 0 0,0 0 0 0 0,0 0 0 0 0,-1 0 0 0 0,-1 0 0 0 0,1 0 0 0 0,-1 0 0 0 0,2 0 0 0 0,-1 0 0 0 0,1 0 0 0 0,0 0 0 0 0,0 0 0 0 0,0 0 0 0 0,0 0 0 0 0,1 0 0 0 0,-1 0 0 0 0,0 0 0 0 0,0 0 0 0 0,0 0 0 0 0,0 0 0 0 0,1 0 0 0 0,-1 0 0 0 0,0 0 0 0 0,0 0 0 0 0,0 0 0 0 0,0 0 0 0 0,0 0 0 0 0,0 0 0 0 0,1 0 0 0 0,-1 0 0 0 0,0 0 0 0 0,0 0 0 0 0,0 0 0 0 0,2 0 0 0 0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11451 4144 16383 0 0,'0'-2'0'0'0,"1"0"0"0"0,4-1 0 0 0,3 2 0 0 0,5-1 0 0 0,3 3 0 0 0,4 1 0 0 0,0 0 0 0 0,2 0 0 0 0,1 0 0 0 0,-3-1 0 0 0,-2-1 0 0 0,-2 0 0 0 0,-4 0 0 0 0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11917 4217 16383 0 0,'0'2'0'0'0,"0"6"0"0"0,0 5 0 0 0,0 6 0 0 0,-2 8 0 0 0,0 2 0 0 0,-2 2 0 0 0,-1-1 0 0 0,2-2 0 0 0,-2-1 0 0 0,1-3 0 0 0,1-2 0 0 0,0-4 0 0 0,2-5 0 0 0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11829 4386 16383 0 0,'0'-2'0'0'0,"0"-2"0"0"0,3-1 0 0 0,6-1 0 0 0,2 0 0 0 0,6 0 0 0 0,0 0 0 0 0,1 2 0 0 0,-2 1 0 0 0,-1 1 0 0 0,-2 2 0 0 0,-1 1 0 0 0,-1 2 0 0 0,0 1 0 0 0,-1 1 0 0 0,-1-1 0 0 0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4469 2593 16383 0 0,'0'2'0'0'0,"0"4"0"0"0,0 7 0 0 0,-4 6 0 0 0,-1 2 0 0 0,-1 3 0 0 0,-2 1 0 0 0,-3 4 0 0 0,-4 0 0 0 0,2 0 0 0 0,0-7 0 0 0,3-3 0 0 0,4-8 0 0 0,6-8 0 0 0,6-5 0 0 0,6-5 0 0 0,5-1 0 0 0,0-1 0 0 0,1 1 0 0 0,-4 0 0 0 0,-1 1 0 0 0,1 2 0 0 0,-2 2 0 0 0,0 2 0 0 0,-1 0 0 0 0,0 3 0 0 0,-2 2 0 0 0,-3 3 0 0 0,-2 2 0 0 0,-2 1 0 0 0,-1 3 0 0 0,-2 0 0 0 0,-6 1 0 0 0,-4-1 0 0 0,-5 0 0 0 0,-1-1 0 0 0,-1-1 0 0 0,-2 0 0 0 0,0 0 0 0 0,-1 0 0 0 0,-1-2 0 0 0,2-1 0 0 0,2-2 0 0 0,3-1 0 0 0,4-2 0 0 0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4479 2620 16383 0 0,'0'-2'0'0'0,"2"0"0"0"0,6-1 0 0 0,7 0 0 0 0,9-3 0 0 0,5 0 0 0 0,2 0 0 0 0,-1 0 0 0 0,-4 2 0 0 0,-6-1 0 0 0,-5 0 0 0 0,-4 2 0 0 0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5033 2607 16383 0 0,'0'2'0'0'0,"0"6"0"0"0,0 3 0 0 0,0 4 0 0 0,0 9 0 0 0,0 1 0 0 0,0 1 0 0 0,0 3 0 0 0,0 0 0 0 0,0-1 0 0 0,-2-5 0 0 0,0-3 0 0 0,0-1 0 0 0,-2-3 0 0 0,0-1 0 0 0,1-2 0 0 0,1-3 0 0 0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2800 16383 0 0,'2'-1'0'0'0,"2"-2"0"0"0,6-1 0 0 0,6-2 0 0 0,4 0 0 0 0,6-3 0 0 0,1 1 0 0 0,-1 1 0 0 0,-1 2 0 0 0,-5 1 0 0 0,-3 3 0 0 0,-3 0 0 0 0,1 1 0 0 0,0 0 0 0 0,0 0 0 0 0,-1 1 0 0 0,0-1 0 0 0,-4 0 0 0 0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11954 3069 16383 0 0,'-2'0'0'0'0,"-2"2"0"0"0,-3 4 0 0 0,-3 3 0 0 0,-2 0 0 0 0,-1 2 0 0 0,-2 3 0 0 0,0 3 0 0 0,0 3 0 0 0,0 1 0 0 0,0 1 0 0 0,3-1 0 0 0,1-3 0 0 0,1-3 0 0 0,2-2 0 0 0,3-2 0 0 0,3-4 0 0 0,5-6 0 0 0,5-4 0 0 0,3-2 0 0 0,-1-1 0 0 0,1-5 0 0 0,1 1 0 0 0,1 0 0 0 0,0-1 0 0 0,0 2 0 0 0,-1 3 0 0 0,-1 2 0 0 0,1 1 0 0 0,0 4 0 0 0,3 3 0 0 0,1 5 0 0 0,-1 1 0 0 0,-1 0 0 0 0,-1 0 0 0 0,-1 1 0 0 0,-3 0 0 0 0,-2 0 0 0 0,-3 0 0 0 0,-2 0 0 0 0,-5 0 0 0 0,-3 0 0 0 0,-6 0 0 0 0,-5 1 0 0 0,-3 2 0 0 0,-3 0 0 0 0,-1 2 0 0 0,1-2 0 0 0,1 0 0 0 0,2-4 0 0 0,3 0 0 0 0,4-3 0 0 0,1-3 0 0 0,2-1 0 0 0,2-3 0 0 0,0-2 0 0 0,3-3 0 0 0,-3-1 0 0 0,-1-3 0 0 0,0 1 0 0 0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11969 3084 16383 0 0,'0'-2'0'0'0,"1"-2"0"0"0,6-1 0 0 0,2-1 0 0 0,3-2 0 0 0,4 1 0 0 0,1 2 0 0 0,-1 1 0 0 0,-1 2 0 0 0,0 1 0 0 0,0 0 0 0 0,-1 1 0 0 0,1 0 0 0 0,0 1 0 0 0,-2 1 0 0 0,0 1 0 0 0,-1-1 0 0 0,-2 0 0 0 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12493 3153 16383 0 0,'0'2'0'0'0,"0"4"0"0"0,0 3 0 0 0,0 5 0 0 0,0 5 0 0 0,0 4 0 0 0,0 1 0 0 0,0 2 0 0 0,0 0 0 0 0,0 4 0 0 0,-2 1 0 0 0,0-2 0 0 0,-2-4 0 0 0,-1-4 0 0 0,2-4 0 0 0,-2-4 0 0 0,1-6 0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4353 4296 16383 0 0,'1'0'0'0'0,"3"0"0"0"0,0 0 0 0 0,3 0 0 0 0,0 0 0 0 0,0 0 0 0 0,2 0 0 0 0,-1 0 0 0 0,0 0 0 0 0,0 0 0 0 0,0 0 0 0 0,0 0 0 0 0,0 0 0 0 0,-1 1 0 0 0,-1 1 0 0 0,0-1 0 0 0,0 1 0 0 0,1-1 0 0 0,1-1 0 0 0,-1 1 0 0 0,1-1 0 0 0,0 0 0 0 0,0 0 0 0 0,0 0 0 0 0,0 1 0 0 0,-1 1 0 0 0,1-1 0 0 0,0 1 0 0 0,0-1 0 0 0,0-1 0 0 0,1 1 0 0 0,1-1 0 0 0,-1 0 0 0 0,1 0 0 0 0,-2 0 0 0 0,1 0 0 0 0,-1-1 0 0 0,0 1 0 0 0,0 0 0 0 0,0 0 0 0 0,0 0 0 0 0,1 0 0 0 0,0 0 0 0 0,2 0 0 0 0,0 0 0 0 0,1 0 0 0 0,0 0 0 0 0,0 0 0 0 0,0 0 0 0 0,-2 0 0 0 0,0 0 0 0 0,-1 0 0 0 0,0 2 0 0 0,-1 0 0 0 0,0-1 0 0 0,0 1 0 0 0,-1-1 0 0 0,1-1 0 0 0,-2 2 0 0 0,0 0 0 0 0,0-1 0 0 0,1 1 0 0 0,-2 0 0 0 0,0 0 0 0 0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12305 3356 16383 0 0,'1'0'0'0'0,"6"-1"0"0"0,11-5 0 0 0,7-2 0 0 0,4 0 0 0 0,3-1 0 0 0,4-2 0 0 0,-1 3 0 0 0,-5 1 0 0 0,-5 3 0 0 0,-6 1 0 0 0,-3 2 0 0 0,-2 1 0 0 0,2 0 0 0 0,-1 0 0 0 0,-1 1 0 0 0,0-1 0 0 0,3-1 0 0 0,-3-2 0 0 0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2:29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8122 3111 16383 0 0,'0'3'0'0'0,"-3"5"0"0"0,-5 4 0 0 0,-1 4 0 0 0,-2-2 0 0 0,8-2 0 0 0,7-4 0 0 0,6-3 0 0 0,6-2 0 0 0,2-2 0 0 0,3-1 0 0 0,0 0 0 0 0,0-1 0 0 0,0 0 0 0 0,0 4 0 0 0,0 5 0 0 0,-5 3 0 0 0,-3 5 0 0 0,-6 2 0 0 0,-2 1 0 0 0,-7-2 0 0 0,-2-1 0 0 0,-8 1 0 0 0,-5-3 0 0 0,-2-1 0 0 0,-3-2 0 0 0,1 0 0 0 0,-1-1 0 0 0,4 0 0 0 0,2-1 0 0 0,-1-2 0 0 0,1-3 0 0 0,-2-1 0 0 0,3-5 0 0 0,1-2 0 0 0,2-4 0 0 0,0 0 0 0 0,3-3 0 0 0,1-2 0 0 0,1 1 0 0 0,0 2 0 0 0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2:29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8105 3069 16383 0 0,'3'0'0'0'0,"5"0"0"0"0,4 0 0 0 0,4 0 0 0 0,2 0 0 0 0,1 0 0 0 0,1 0 0 0 0,1 0 0 0 0,0 0 0 0 0,-4 3 0 0 0,-1 2 0 0 0,0-1 0 0 0,0 3 0 0 0,2 0 0 0 0,0-1 0 0 0,1-2 0 0 0,0-1 0 0 0,-2-2 0 0 0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10196 5509 16383 0 0,'2'-3'0'0'0,"4"-3"0"0"0,4-3 0 0 0,2-1 0 0 0,2 2 0 0 0,2 2 0 0 0,-6 5 0 0 0,-6 5 0 0 0,-7 5 0 0 0,-5 3 0 0 0,-4 2 0 0 0,-3 0 0 0 0,-1-2 0 0 0,-1 2 0 0 0,0-3 0 0 0,3 0 0 0 0,1-2 0 0 0,5-3 0 0 0,13-2 0 0 0,12-4 0 0 0,13-6 0 0 0,10-1 0 0 0,2-2 0 0 0,-1 1 0 0 0,-5 1 0 0 0,-6 2 0 0 0,-5 4 0 0 0,-8 6 0 0 0,-5 4 0 0 0,-6 3 0 0 0,-4 3 0 0 0,-1 0 0 0 0,-2 2 0 0 0,-1-1 0 0 0,1 1 0 0 0,-3-1 0 0 0,-3-3 0 0 0,0 0 0 0 0,-2-4 0 0 0,-2 1 0 0 0,-2-3 0 0 0,2 1 0 0 0,0-1 0 0 0,-2-1 0 0 0,0-3 0 0 0,-1-1 0 0 0,0-1 0 0 0,-2-1 0 0 0,1 0 0 0 0,-1 0 0 0 0,3-3 0 0 0,1-1 0 0 0,-1 0 0 0 0,1-1 0 0 0,-2-1 0 0 0,-1 2 0 0 0,3 0 0 0 0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10205 5504 16383 0 0,'0'-3'0'0'0,"0"-3"0"0"0,0-3 0 0 0,2-4 0 0 0,2-1 0 0 0,2 1 0 0 0,0 1 0 0 0,2 2 0 0 0,2 2 0 0 0,2 4 0 0 0,2 1 0 0 0,1 2 0 0 0,0 1 0 0 0,1 0 0 0 0,0 1 0 0 0,0-1 0 0 0,0 1 0 0 0,0-1 0 0 0,-1-2 0 0 0,1-2 0 0 0,0 1 0 0 0,-3-2 0 0 0,-1-1 0 0 0,0 2 0 0 0,1-2 0 0 0,-2 0 0 0 0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14997 5802 16383 0 0,'0'-2'0'0'0,"0"-4"0"0"0,0-4 0 0 0,0-2 0 0 0,0 6 0 0 0,0 6 0 0 0,0 7 0 0 0,0 4 0 0 0,0 3 0 0 0,0 1 0 0 0,0 5 0 0 0,-3 0 0 0 0,0 0 0 0 0,-3-3 0 0 0,2-5 0 0 0,5-5 0 0 0,5-2 0 0 0,3-4 0 0 0,4-1 0 0 0,5 0 0 0 0,1-1 0 0 0,1 3 0 0 0,-1 3 0 0 0,-3 4 0 0 0,-3 3 0 0 0,1-1 0 0 0,-4 1 0 0 0,-2 1 0 0 0,-3 0 0 0 0,-5-1 0 0 0,-5 0 0 0 0,-5-3 0 0 0,-5 0 0 0 0,-4-1 0 0 0,-2-2 0 0 0,-2-3 0 0 0,1-1 0 0 0,2-1 0 0 0,1-1 0 0 0,1-3 0 0 0,2 0 0 0 0,3-1 0 0 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15006 5743 16383 0 0,'3'0'0'0'0,"3"0"0"0"0,6 0 0 0 0,4 0 0 0 0,4 0 0 0 0,4 0 0 0 0,4 0 0 0 0,2 0 0 0 0,-2 0 0 0 0,-2 0 0 0 0,-4 0 0 0 0,-5 0 0 0 0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15844 5197 16383 0 0,'-3'0'0'0'0,"-3"2"0"0"0,-4 2 0 0 0,-2 2 0 0 0,1 3 0 0 0,1 2 0 0 0,1 3 0 0 0,2 1 0 0 0,-1 0 0 0 0,-2-2 0 0 0,-1 0 0 0 0,0 0 0 0 0,6-3 0 0 0,8-2 0 0 0,9-5 0 0 0,8-7 0 0 0,6-4 0 0 0,4-4 0 0 0,-1 0 0 0 0,-3 2 0 0 0,-2 3 0 0 0,-6 5 0 0 0,-4 9 0 0 0,-3 5 0 0 0,-4 3 0 0 0,-3 3 0 0 0,-3-1 0 0 0,-1 1 0 0 0,0-1 0 0 0,-4 0 0 0 0,-3-3 0 0 0,-3-4 0 0 0,-3-4 0 0 0,-1 0 0 0 0,-1-1 0 0 0,-2-2 0 0 0,1-1 0 0 0,0 0 0 0 0,0-2 0 0 0,0 0 0 0 0,0 0 0 0 0,0 0 0 0 0,1-1 0 0 0,-1 1 0 0 0,3 0 0 0 0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15818 5158 16383 0 0,'3'0'0'0'0,"3"0"0"0"0,1-3 0 0 0,2 0 0 0 0,2 0 0 0 0,1 0 0 0 0,2 1 0 0 0,1 1 0 0 0,4 0 0 0 0,0 1 0 0 0,0 0 0 0 0,3-3 0 0 0,-1 0 0 0 0,-1 0 0 0 0,-1 0 0 0 0,-1 1 0 0 0,-1 1 0 0 0,-1 1 0 0 0,-3-1 0 0 0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3373 6751 16383 0 0,'0'2'0'0'0,"0"5"0"0"0,-3 2 0 0 0,0 3 0 0 0,-1 2 0 0 0,4-1 0 0 0,7-3 0 0 0,8-3 0 0 0,6-3 0 0 0,5-2 0 0 0,3-2 0 0 0,0 0 0 0 0,-5 2 0 0 0,-5 1 0 0 0,-5 3 0 0 0,-2-1 0 0 0,-3 3 0 0 0,-4 2 0 0 0,-2 2 0 0 0,-1 2 0 0 0,-2 0 0 0 0,0 2 0 0 0,-1 0 0 0 0,0 0 0 0 0,-2 0 0 0 0,-3-3 0 0 0,-4-1 0 0 0,-3-2 0 0 0,-1-3 0 0 0,-1 0 0 0 0,-1-2 0 0 0,0-1 0 0 0,-1-1 0 0 0,1-1 0 0 0,0-2 0 0 0,1 0 0 0 0,-1 0 0 0 0,0-3 0 0 0,1-1 0 0 0,-1-2 0 0 0,1 0 0 0 0,2-2 0 0 0,1 0 0 0 0,-1 2 0 0 0,1 2 0 0 0,1-1 0 0 0,0 0 0 0 0,2-2 0 0 0,0 1 0 0 0,1-1 0 0 0,3 0 0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4787 5794 16383 0 0,'3'0'0'0'0,"2"0"0"0"0,2 0 0 0 0,5 0 0 0 0,5 0 0 0 0,1 0 0 0 0,-1 0 0 0 0,-2 0 0 0 0,0 0 0 0 0,-3 0 0 0 0,0 0 0 0 0,-3 0 0 0 0,0 0 0 0 0,-1 0 0 0 0,0 0 0 0 0,0 0 0 0 0,-1 0 0 0 0,1 0 0 0 0,-1 0 0 0 0,1 0 0 0 0,0 0 0 0 0,0 0 0 0 0,0 0 0 0 0,0 0 0 0 0,-1 0 0 0 0,3 0 0 0 0,-1 0 0 0 0,1 0 0 0 0,-1 0 0 0 0,0 0 0 0 0,-1 0 0 0 0,1 0 0 0 0,-1 0 0 0 0,-1 0 0 0 0,1 0 0 0 0,0 0 0 0 0,0 0 0 0 0,0 0 0 0 0,-1 0 0 0 0,1 0 0 0 0,0 0 0 0 0,0 0 0 0 0,0 0 0 0 0,0 0 0 0 0,0 0 0 0 0,0 0 0 0 0,-1 0 0 0 0,1 0 0 0 0,0 0 0 0 0,0 0 0 0 0,0 0 0 0 0,0 0 0 0 0,0 0 0 0 0,-1 0 0 0 0,1 0 0 0 0,0 0 0 0 0,0 0 0 0 0,0 0 0 0 0,0 0 0 0 0,0 0 0 0 0,0 0 0 0 0,-2 0 0 0 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3345 6728 16383 0 0,'0'-3'0'0'0,"3"-1"0"0"0,0-2 0 0 0,3 0 0 0 0,1-2 0 0 0,0 1 0 0 0,4 1 0 0 0,1 2 0 0 0,1 1 0 0 0,2 2 0 0 0,1 0 0 0 0,-1 1 0 0 0,1 1 0 0 0,0-1 0 0 0,0 0 0 0 0,0 1 0 0 0,0-1 0 0 0,-1 0 0 0 0,1 0 0 0 0,-3 0 0 0 0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33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10962 4231 16383 0 0,'0'3'0'0'0,"0"5"0"0"0,0 8 0 0 0,0 6 0 0 0,0 4 0 0 0,0 1 0 0 0,0 3 0 0 0,-2-2 0 0 0,-2-5 0 0 0,1-3 0 0 0,0-2 0 0 0,1-2 0 0 0,1 0 0 0 0,0-1 0 0 0,1 0 0 0 0,0 0 0 0 0,0 0 0 0 0,0-3 0 0 0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33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11119 4264 16383 0 0,'-2'0'0'0'0,"-4"0"0"0"0,-1 2 0 0 0,1 5 0 0 0,-2-1 0 0 0,2 3 0 0 0,1 2 0 0 0,1 2 0 0 0,2 1 0 0 0,1 1 0 0 0,0 0 0 0 0,1 1 0 0 0,1 0 0 0 0,-1 0 0 0 0,0 0 0 0 0,1 0 0 0 0,-1-1 0 0 0,0 1 0 0 0,0 0 0 0 0,2-1 0 0 0,5-2 0 0 0,0-1 0 0 0,1-2 0 0 0,3-1 0 0 0,2-1 0 0 0,-2 0 0 0 0,1-1 0 0 0,0-2 0 0 0,1-2 0 0 0,1-1 0 0 0,1-1 0 0 0,3 0 0 0 0,1-2 0 0 0,0-2 0 0 0,-1 0 0 0 0,-3-4 0 0 0,-1 1 0 0 0,-4-2 0 0 0,0 0 0 0 0,-3 0 0 0 0,1-3 0 0 0,-1-1 0 0 0,-2-1 0 0 0,-1-2 0 0 0,-3 0 0 0 0,0-1 0 0 0,0 0 0 0 0,-2 0 0 0 0,1 0 0 0 0,0 1 0 0 0,-1-1 0 0 0,1 0 0 0 0,0 1 0 0 0,0-1 0 0 0,-3 3 0 0 0,0 1 0 0 0,-3 3 0 0 0,-1-1 0 0 0,0 3 0 0 0,-3-2 0 0 0,-3 2 0 0 0,2 0 0 0 0,0 0 0 0 0,-1-1 0 0 0,-1 0 0 0 0,-1 3 0 0 0,-1 1 0 0 0,0 2 0 0 0,-1 1 0 0 0,1 0 0 0 0,-1 2 0 0 0,0-1 0 0 0,3 0 0 0 0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2993 3258 16383 0 0,'3'0'0'0'0,"3"0"0"0"0,1-2 0 0 0,1-4 0 0 0,3-4 0 0 0,2-2 0 0 0,1 0 0 0 0,-2 0 0 0 0,0 2 0 0 0,1 3 0 0 0,0 5 0 0 0,1 8 0 0 0,-2 9 0 0 0,-3 3 0 0 0,-3 3 0 0 0,-3 2 0 0 0,-1 0 0 0 0,-2-1 0 0 0,0 1 0 0 0,-1-1 0 0 0,1-2 0 0 0,-1-1 0 0 0,1-1 0 0 0,0-1 0 0 0,-3-4 0 0 0,-3-4 0 0 0,-4 0 0 0 0,-2-3 0 0 0,-2 1 0 0 0,-2-1 0 0 0,0 2 0 0 0,0 1 0 0 0,0 0 0 0 0,0 0 0 0 0,0 0 0 0 0,3 0 0 0 0,1-1 0 0 0,-1-3 0 0 0,0-1 0 0 0,0-1 0 0 0,-2-2 0 0 0,1-1 0 0 0,1 2 0 0 0,1 1 0 0 0,2 3 0 0 0,6-3 0 0 0,6-1 0 0 0,8-4 0 0 0,5-5 0 0 0,5-3 0 0 0,2 0 0 0 0,-3-1 0 0 0,-2 1 0 0 0,-1 3 0 0 0,-1 2 0 0 0,0 2 0 0 0,0 2 0 0 0,-3 3 0 0 0,0 2 0 0 0,-3 2 0 0 0,0 3 0 0 0,2 3 0 0 0,-2 2 0 0 0,0 1 0 0 0,2-2 0 0 0,-2 0 0 0 0,1-3 0 0 0,2-3 0 0 0,0-3 0 0 0,2-4 0 0 0,0-5 0 0 0,2-4 0 0 0,-3-4 0 0 0,-1 1 0 0 0,-2-1 0 0 0,-3 3 0 0 0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3339 3237 16383 0 0,'-3'3'0'0'0,"-3"3"0"0"0,-1 6 0 0 0,-2 6 0 0 0,-1 1 0 0 0,0 1 0 0 0,2 1 0 0 0,0-1 0 0 0,1-1 0 0 0,2-1 0 0 0,1-2 0 0 0,5-2 0 0 0,4-5 0 0 0,7-3 0 0 0,4-3 0 0 0,2-1 0 0 0,1-2 0 0 0,-1-1 0 0 0,-1 0 0 0 0,0 1 0 0 0,3-1 0 0 0,-1 1 0 0 0,-2 2 0 0 0,-5 4 0 0 0,-4 3 0 0 0,-4 4 0 0 0,-2 1 0 0 0,-2 1 0 0 0,2-1 0 0 0,1-2 0 0 0,0 1 0 0 0,-1 1 0 0 0,-1 0 0 0 0,0 0 0 0 0,-3-1 0 0 0,-4-4 0 0 0,-4-3 0 0 0,-2-2 0 0 0,-3-3 0 0 0,0-1 0 0 0,-1 0 0 0 0,0-1 0 0 0,-3 1 0 0 0,-1-1 0 0 0,1 1 0 0 0,3 0 0 0 0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3359 3251 16383 0 0,'3'0'0'0'0,"3"0"0"0"0,6 0 0 0 0,4 0 0 0 0,1 0 0 0 0,4 0 0 0 0,0 0 0 0 0,0 0 0 0 0,-1 0 0 0 0,-2 0 0 0 0,-3 0 0 0 0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13704 3716 16383 0 0,'3'-3'0'0'0,"3"0"0"0"0,4-1 0 0 0,2 2 0 0 0,5 0 0 0 0,4-2 0 0 0,2 0 0 0 0,2 0 0 0 0,0 1 0 0 0,-5 7 0 0 0,-9 4 0 0 0,-5 7 0 0 0,-5 4 0 0 0,-4-2 0 0 0,-2-1 0 0 0,0-1 0 0 0,0 0 0 0 0,2 0 0 0 0,1 0 0 0 0,1 1 0 0 0,0-1 0 0 0,1 0 0 0 0,0 1 0 0 0,0-1 0 0 0,1 1 0 0 0,-1 0 0 0 0,0-1 0 0 0,0 1 0 0 0,0-1 0 0 0,0 1 0 0 0,0-1 0 0 0,-2-2 0 0 0,-2-1 0 0 0,1-2 0 0 0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13732 3869 16383 0 0,'3'0'0'0'0,"3"-3"0"0"0,4-1 0 0 0,2 1 0 0 0,2 0 0 0 0,2 1 0 0 0,0 1 0 0 0,0 1 0 0 0,0-1 0 0 0,0 1 0 0 0,0 0 0 0 0,0 1 0 0 0,0-1 0 0 0,-1 0 0 0 0,1 0 0 0 0,-1 0 0 0 0,-2 0 0 0 0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11200 4698 16383 0 0,'3'0'0'0'0,"1"-3"0"0"0,-4-3 0 0 0,-3-1 0 0 0,-5-2 0 0 0,-3 1 0 0 0,-2 2 0 0 0,-2 1 0 0 0,-1 2 0 0 0,-1 2 0 0 0,1 0 0 0 0,0 4 0 0 0,2 3 0 0 0,4 4 0 0 0,2 3 0 0 0,1 1 0 0 0,2 2 0 0 0,2 0 0 0 0,1 0 0 0 0,2 1 0 0 0,3-1 0 0 0,3-3 0 0 0,1-1 0 0 0,3-2 0 0 0,1-3 0 0 0,2-3 0 0 0,1-2 0 0 0,1-1 0 0 0,0-1 0 0 0,1-1 0 0 0,0-2 0 0 0,0-4 0 0 0,-3-3 0 0 0,-3-2 0 0 0,-4-2 0 0 0,-2-2 0 0 0,-3 5 0 0 0,-1 7 0 0 0,0 7 0 0 0,-1 6 0 0 0,0 3 0 0 0,1 3 0 0 0,-1 1 0 0 0,1 1 0 0 0,0 0 0 0 0,0 0 0 0 0,0-1 0 0 0,0 0 0 0 0,0 0 0 0 0,0 0 0 0 0,0-1 0 0 0,0 1 0 0 0,0-1 0 0 0,0 1 0 0 0,0-1 0 0 0,0 1 0 0 0,0-1 0 0 0,0-2 0 0 0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7456 3112 16383 0 0,'3'-2'0'0'0,"3"-2"0"0"0,3 1 0 0 0,3 0 0 0 0,3 1 0 0 0,-3 4 0 0 0,-2 3 0 0 0,-6 4 0 0 0,-3 4 0 0 0,-3 1 0 0 0,0 1 0 0 0,-2-1 0 0 0,-4-1 0 0 0,-3 0 0 0 0,-2-2 0 0 0,1-1 0 0 0,0 1 0 0 0,2 2 0 0 0,0-2 0 0 0,-1-1 0 0 0,-1-1 0 0 0,-1-2 0 0 0,1 0 0 0 0,0-1 0 0 0,3 1 0 0 0,2 2 0 0 0,5-1 0 0 0,6-1 0 0 0,7-2 0 0 0,8-2 0 0 0,2-2 0 0 0,1 0 0 0 0,7-1 0 0 0,1 0 0 0 0,-1-1 0 0 0,-4 1 0 0 0,-3 0 0 0 0,-5-1 0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4913 4339 16383 0 0,'0'-1'0'0'0,"1"-1"0"0"0,2 0 0 0 0,2 1 0 0 0,1 0 0 0 0,3 0 0 0 0,1 1 0 0 0,-1 0 0 0 0,2 0 0 0 0,0 0 0 0 0,0-1 0 0 0,-2-1 0 0 0,0 0 0 0 0,0 1 0 0 0,-1 0 0 0 0,0 1 0 0 0,0-1 0 0 0,0 1 0 0 0,-1 0 0 0 0,1 0 0 0 0,0 0 0 0 0,0 0 0 0 0,0 0 0 0 0,-1 0 0 0 0,1 0 0 0 0,0 0 0 0 0,0 0 0 0 0,0 0 0 0 0,0 2 0 0 0,1 0 0 0 0,1-1 0 0 0,-1 1 0 0 0,0-1 0 0 0,0-1 0 0 0,0 2 0 0 0,-1 0 0 0 0,0-1 0 0 0,0 1 0 0 0,0-1 0 0 0,-1-1 0 0 0,1 0 0 0 0,0 0 0 0 0,0 0 0 0 0,0 0 0 0 0,1 0 0 0 0,2 0 0 0 0,0 0 0 0 0,0 0 0 0 0,1 0 0 0 0,0 1 0 0 0,1 1 0 0 0,-2 0 0 0 0,-1-1 0 0 0,0 0 0 0 0,-2 0 0 0 0,1 1 0 0 0,-2-1 0 0 0,1 1 0 0 0,0-1 0 0 0,-1 0 0 0 0,1 0 0 0 0,0-1 0 0 0,0 0 0 0 0,0 0 0 0 0,-1 0 0 0 0,1 0 0 0 0,0 0 0 0 0,-1 1 0 0 0,-1 1 0 0 0,0 0 0 0 0,0-1 0 0 0,1 0 0 0 0,1 0 0 0 0,-1-1 0 0 0,1 0 0 0 0,0 0 0 0 0,0 0 0 0 0,0 0 0 0 0,0 0 0 0 0,0 0 0 0 0,-1 0 0 0 0,1 0 0 0 0,0 0 0 0 0,0 0 0 0 0,0 0 0 0 0,0 0 0 0 0,0 0 0 0 0,0 0 0 0 0,-1 0 0 0 0,1 0 0 0 0,-1 0 0 0 0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7761 3071 16383 0 0,'-2'0'0'0'0,"-5"0"0"0"0,1 3 0 0 0,-3 3 0 0 0,1 4 0 0 0,1 2 0 0 0,0 2 0 0 0,1 1 0 0 0,1 4 0 0 0,2 1 0 0 0,1-1 0 0 0,1 3 0 0 0,1-1 0 0 0,0 0 0 0 0,0-2 0 0 0,0-2 0 0 0,3-2 0 0 0,1-3 0 0 0,2-2 0 0 0,3-4 0 0 0,3-2 0 0 0,1-2 0 0 0,2-1 0 0 0,0-2 0 0 0,1 1 0 0 0,0-1 0 0 0,1 1 0 0 0,-4-3 0 0 0,-1-1 0 0 0,-2-2 0 0 0,-1-1 0 0 0,-1-1 0 0 0,-2-2 0 0 0,-3-2 0 0 0,2-1 0 0 0,-1-2 0 0 0,-1-1 0 0 0,0 1 0 0 0,-2-1 0 0 0,0 0 0 0 0,-1 0 0 0 0,-2 3 0 0 0,-2 0 0 0 0,0 1 0 0 0,1-1 0 0 0,-1 2 0 0 0,-1 0 0 0 0,-2 2 0 0 0,1 0 0 0 0,-2 2 0 0 0,-2 1 0 0 0,0 0 0 0 0,0 0 0 0 0,-1 2 0 0 0,-2 1 0 0 0,0 2 0 0 0,1-3 0 0 0,2 0 0 0 0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8455 3237 16383 0 0,'0'0'0'0'0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9071 3055 16383 0 0,'0'3'0'0'0,"0"3"0"0"0,0 3 0 0 0,0 6 0 0 0,0 5 0 0 0,0 3 0 0 0,0 4 0 0 0,0 4 0 0 0,0-2 0 0 0,0-2 0 0 0,0-4 0 0 0,0-2 0 0 0,0-3 0 0 0,0-2 0 0 0,0 0 0 0 0,0-1 0 0 0,0 0 0 0 0,0 0 0 0 0,0 0 0 0 0,0 0 0 0 0,0 0 0 0 0,0-2 0 0 0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7882 3564 16383 0 0,'-3'0'0'0'0,"-1"-3"0"0"0,4 0 0 0 0,0-3 0 0 0,5-1 0 0 0,0-1 0 0 0,2 1 0 0 0,3 1 0 0 0,2 2 0 0 0,2 1 0 0 0,0 2 0 0 0,-1 3 0 0 0,0 4 0 0 0,0 4 0 0 0,0 0 0 0 0,1 1 0 0 0,1 1 0 0 0,-3 2 0 0 0,-3 0 0 0 0,-3 1 0 0 0,-5 1 0 0 0,-6-3 0 0 0,-6 2 0 0 0,-5 1 0 0 0,-3 3 0 0 0,1 1 0 0 0,2 0 0 0 0,4-2 0 0 0,2-2 0 0 0,8-5 0 0 0,9-5 0 0 0,9-2 0 0 0,4-3 0 0 0,4-1 0 0 0,1 0 0 0 0,-1-4 0 0 0,-3 0 0 0 0,-1 0 0 0 0,-3 1 0 0 0,0-2 0 0 0,-1 0 0 0 0,-1 1 0 0 0,-2 1 0 0 0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8234 3517 16383 0 0,'0'5'0'0'0,"-3"5"0"0"0,0 5 0 0 0,-3 7 0 0 0,0 3 0 0 0,0 4 0 0 0,3-1 0 0 0,0-2 0 0 0,1-4 0 0 0,2-2 0 0 0,0-2 0 0 0,0-1 0 0 0,0-2 0 0 0,0 1 0 0 0,3-4 0 0 0,1-1 0 0 0,2-1 0 0 0,3-4 0 0 0,2-2 0 0 0,3-2 0 0 0,1-1 0 0 0,0-1 0 0 0,1-4 0 0 0,-2-2 0 0 0,-4-4 0 0 0,-1 0 0 0 0,-2-4 0 0 0,0 1 0 0 0,0 0 0 0 0,1-1 0 0 0,-2 0 0 0 0,0-1 0 0 0,0 0 0 0 0,-1 0 0 0 0,0-1 0 0 0,-2 0 0 0 0,-1 1 0 0 0,-1-1 0 0 0,-1 1 0 0 0,-3 2 0 0 0,-1 0 0 0 0,-2 4 0 0 0,-3 2 0 0 0,-3 0 0 0 0,-1 2 0 0 0,-2 1 0 0 0,-3 1 0 0 0,-2 1 0 0 0,1 2 0 0 0,3 0 0 0 0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8651 3615 16383 0 0,'0'0'0'0'0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9141 3475 16383 0 0,'0'5'0'0'0,"0"8"0"0"0,0 8 0 0 0,2 7 0 0 0,2 7 0 0 0,-1 1 0 0 0,3 2 0 0 0,-1-5 0 0 0,2-1 0 0 0,0-4 0 0 0,-1-5 0 0 0,-2-2 0 0 0,-2-3 0 0 0,-1-2 0 0 0,0-1 0 0 0,-1-3 0 0 0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8049 2803 16383 0 0,'0'5'0'0'0,"0"5"0"0"0,0 5 0 0 0,0 7 0 0 0,0 3 0 0 0,0 4 0 0 0,0 2 0 0 0,2 1 0 0 0,2 0 0 0 0,2 0 0 0 0,0-3 0 0 0,0-3 0 0 0,0-1 0 0 0,0-3 0 0 0,-1-1 0 0 0,-2-3 0 0 0,2-3 0 0 0,2-8 0 0 0,0-5 0 0 0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8254 2887 16383 0 0,'-2'0'0'0'0,"-4"0"0"0"0,-1 3 0 0 0,-2 3 0 0 0,-2 3 0 0 0,1 4 0 0 0,0 1 0 0 0,-2 1 0 0 0,2 1 0 0 0,2 0 0 0 0,3 1 0 0 0,2-1 0 0 0,1 0 0 0 0,4-1 0 0 0,5-1 0 0 0,0-2 0 0 0,2-3 0 0 0,0 1 0 0 0,0-3 0 0 0,2-1 0 0 0,-1 0 0 0 0,0-1 0 0 0,2-1 0 0 0,0-1 0 0 0,2-1 0 0 0,1-2 0 0 0,0 1 0 0 0,0-1 0 0 0,1 2 0 0 0,0 1 0 0 0,0 0 0 0 0,0 0 0 0 0,-3-4 0 0 0,-1-4 0 0 0,-3-4 0 0 0,1 0 0 0 0,-3-2 0 0 0,-1-1 0 0 0,-3-1 0 0 0,-1-2 0 0 0,-1 0 0 0 0,-1-1 0 0 0,0 1 0 0 0,-3-1 0 0 0,-4 0 0 0 0,0 0 0 0 0,-2 3 0 0 0,-2 4 0 0 0,-2 0 0 0 0,-1 2 0 0 0,-1 2 0 0 0,0 2 0 0 0,1-1 0 0 0,2 0 0 0 0,-1 1 0 0 0,0 0 0 0 0,2 2 0 0 0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10807 3537 16383 0 0,'0'-2'0'0'0,"0"-4"0"0"0,0-4 0 0 0,2-2 0 0 0,4 0 0 0 0,4 3 0 0 0,2 3 0 0 0,2 2 0 0 0,2 2 0 0 0,-3 3 0 0 0,-3 6 0 0 0,-3 5 0 0 0,-3 7 0 0 0,0 3 0 0 0,0 2 0 0 0,-1 0 0 0 0,-1 2 0 0 0,0-2 0 0 0,-2-1 0 0 0,0-3 0 0 0,0-2 0 0 0,0-1 0 0 0,0-1 0 0 0,0-1 0 0 0,0 1 0 0 0,-3-4 0 0 0,-3-3 0 0 0,-4-3 0 0 0,-2 0 0 0 0,-2 1 0 0 0,4 0 0 0 0,6-1 0 0 0,7-2 0 0 0,5-2 0 0 0,4-1 0 0 0,3-3 0 0 0,1-1 0 0 0,1-1 0 0 0,0 1 0 0 0,0 1 0 0 0,-1 0 0 0 0,0 2 0 0 0,0-1 0 0 0,0 1 0 0 0,-1 0 0 0 0,1 0 0 0 0,-3 3 0 0 0,-4 1 0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4773 7226 16383 0 0,'1'0'0'0'0,"2"0"0"0"0,2 0 0 0 0,1 0 0 0 0,2 0 0 0 0,-1 0 0 0 0,1 0 0 0 0,1 0 0 0 0,-1 0 0 0 0,0 0 0 0 0,0 0 0 0 0,0 0 0 0 0,0 0 0 0 0,0 0 0 0 0,0 0 0 0 0,0 0 0 0 0,0 0 0 0 0,-1 0 0 0 0,1 0 0 0 0,-1-1 0 0 0,-1-1 0 0 0,0 0 0 0 0,1 1 0 0 0,-1 0 0 0 0,2 0 0 0 0,-1 1 0 0 0,1-1 0 0 0,0-1 0 0 0,0 0 0 0 0,0 1 0 0 0,0 0 0 0 0,0 1 0 0 0,0-1 0 0 0,-1 1 0 0 0,3 0 0 0 0,-1 0 0 0 0,1-1 0 0 0,-1-1 0 0 0,0 1 0 0 0,-1-2 0 0 0,1 0 0 0 0,-1 1 0 0 0,-1 0 0 0 0,1 1 0 0 0,0 1 0 0 0,0-1 0 0 0,1 1 0 0 0,1 0 0 0 0,-1 0 0 0 0,0 1 0 0 0,0-3 0 0 0,1 1 0 0 0,0-1 0 0 0,1-1 0 0 0,0 1 0 0 0,0-1 0 0 0,-2 2 0 0 0,0-1 0 0 0,0 2 0 0 0,-1 0 0 0 0,0-1 0 0 0,0 2 0 0 0,0-1 0 0 0,-1 0 0 0 0,1 0 0 0 0,0 0 0 0 0,0 0 0 0 0,-1 0 0 0 0,1 0 0 0 0,0 0 0 0 0,0 0 0 0 0,0 0 0 0 0,0 0 0 0 0,0 0 0 0 0,0 0 0 0 0,-1 0 0 0 0,1 0 0 0 0,0 0 0 0 0,0 0 0 0 0,0 0 0 0 0,0 1 0 0 0,0 1 0 0 0,-1 0 0 0 0,1-1 0 0 0,0 0 0 0 0,-1 1 0 0 0,-1 0 0 0 0,0 0 0 0 0,-1 1 0 0 0,0-1 0 0 0,1 1 0 0 0,0-2 0 0 0,1 0 0 0 0,-1 1 0 0 0,0 0 0 0 0,0 0 0 0 0,0-1 0 0 0,1 0 0 0 0,1 0 0 0 0,-1 0 0 0 0,1 1 0 0 0,0 0 0 0 0,-1-1 0 0 0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11177 3559 16383 0 0,'-3'0'0'0'0,"0"3"0"0"0,-3 3 0 0 0,-3 6 0 0 0,-2 7 0 0 0,0 2 0 0 0,2 3 0 0 0,3 0 0 0 0,2-2 0 0 0,2-1 0 0 0,2-2 0 0 0,0-1 0 0 0,3-5 0 0 0,3-3 0 0 0,7-4 0 0 0,3-3 0 0 0,2-2 0 0 0,0-1 0 0 0,0-1 0 0 0,0-2 0 0 0,-2-4 0 0 0,1-4 0 0 0,-1-1 0 0 0,-3-3 0 0 0,-1 3 0 0 0,-3-1 0 0 0,-2 0 0 0 0,-3 0 0 0 0,-2-2 0 0 0,-1 1 0 0 0,-1-1 0 0 0,-1-1 0 0 0,1 1 0 0 0,-4 1 0 0 0,-2 2 0 0 0,-4 3 0 0 0,-2 2 0 0 0,-3 3 0 0 0,0 1 0 0 0,-1 3 0 0 0,0 0 0 0 0,2 0 0 0 0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11591 3601 16383 0 0,'0'0'0'0'0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12069 3565 16383 0 0,'-3'0'0'0'0,"0"-2"0"0"0,-1-5 0 0 0,4-2 0 0 0,4-1 0 0 0,2 0 0 0 0,5 0 0 0 0,3 3 0 0 0,4 2 0 0 0,3 3 0 0 0,-1 3 0 0 0,-3 5 0 0 0,-4 3 0 0 0,-5 4 0 0 0,-4 2 0 0 0,-2 3 0 0 0,-2 7 0 0 0,0 5 0 0 0,-1-1 0 0 0,0 0 0 0 0,0-1 0 0 0,1-4 0 0 0,-3-6 0 0 0,-4-5 0 0 0,-2-6 0 0 0,-6-3 0 0 0,-3 0 0 0 0,2 1 0 0 0,1 1 0 0 0,3 2 0 0 0,1 1 0 0 0,-1 3 0 0 0,0 2 0 0 0,1 0 0 0 0,6 2 0 0 0,6-3 0 0 0,5-3 0 0 0,8-4 0 0 0,3-5 0 0 0,2-5 0 0 0,0-5 0 0 0,0-4 0 0 0,-1-2 0 0 0,-4-1 0 0 0,-1 3 0 0 0,0 2 0 0 0,0 4 0 0 0,0 3 0 0 0,2 2 0 0 0,-1 2 0 0 0,1 0 0 0 0,1 0 0 0 0,0 1 0 0 0,2 0 0 0 0,1-1 0 0 0,3 1 0 0 0,0-1 0 0 0,-2 0 0 0 0,0 0 0 0 0,1 0 0 0 0,-1 0 0 0 0,-3 0 0 0 0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11759 4259 16383 0 0,'2'0'0'0'0,"4"0"0"0"0,4 0 0 0 0,2 0 0 0 0,2 0 0 0 0,2 0 0 0 0,0 0 0 0 0,3 0 0 0 0,0 0 0 0 0,1 0 0 0 0,1 0 0 0 0,3 0 0 0 0,8 0 0 0 0,3 3 0 0 0,2 0 0 0 0,-1 6 0 0 0,-3 0 0 0 0,-5 0 0 0 0,-5-2 0 0 0,-3-3 0 0 0,-3-1 0 0 0,-1-2 0 0 0,-1-1 0 0 0,0 0 0 0 0,-1 0 0 0 0,1 0 0 0 0,3 2 0 0 0,1 1 0 0 0,-1 0 0 0 0,0 0 0 0 0,0-1 0 0 0,-1-1 0 0 0,-1 0 0 0 0,0-1 0 0 0,-1 0 0 0 0,1 0 0 0 0,-1 0 0 0 0,1-1 0 0 0,-1 1 0 0 0,3 0 0 0 0,4 0 0 0 0,0 0 0 0 0,0 0 0 0 0,-2 0 0 0 0,-1 0 0 0 0,-2 0 0 0 0,0 0 0 0 0,-1 0 0 0 0,-1 0 0 0 0,0 0 0 0 0,1 0 0 0 0,-1 0 0 0 0,0 0 0 0 0,1 0 0 0 0,2 0 0 0 0,3 0 0 0 0,-1 0 0 0 0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8:08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10051 4945 16383 0 0,'0'4'0'0'0,"0"5"0"0"0,0 6 0 0 0,0 7 0 0 0,0 5 0 0 0,0 1 0 0 0,0 0 0 0 0,0 0 0 0 0,0-2 0 0 0,0-1 0 0 0,0 0 0 0 0,0-1 0 0 0,0-1 0 0 0,0 1 0 0 0,0-1 0 0 0,0-4 0 0 0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8:35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4999 3391 16383 0 0,'-4'0'0'0'0,"-5"0"0"0"0,-5 4 0 0 0,-5 5 0 0 0,-2 2 0 0 0,2 2 0 0 0,0-1 0 0 0,3 2 0 0 0,1 2 0 0 0,3 3 0 0 0,-1-3 0 0 0,2 1 0 0 0,3 1 0 0 0,2 2 0 0 0,-1-3 0 0 0,1 0 0 0 0,0 1 0 0 0,2 1 0 0 0,2 2 0 0 0,1 1 0 0 0,0 1 0 0 0,1 0 0 0 0,0 1 0 0 0,1 0 0 0 0,-1 0 0 0 0,0-1 0 0 0,4-3 0 0 0,6-6 0 0 0,4-4 0 0 0,5-5 0 0 0,2-3 0 0 0,2-2 0 0 0,-2-5 0 0 0,-6-5 0 0 0,-1-1 0 0 0,-3-3 0 0 0,-3-3 0 0 0,1 1 0 0 0,-1 0 0 0 0,-2-2 0 0 0,-2-1 0 0 0,-2-2 0 0 0,-5 2 0 0 0,-6 6 0 0 0,-5 3 0 0 0,-1 1 0 0 0,-2 1 0 0 0,-1 3 0 0 0,-2 1 0 0 0,-2 2 0 0 0,-1 1 0 0 0,3 1 0 0 0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8:35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13636 4371 16383 0 0,'0'4'0'0'0,"0"5"0"0"0,0 6 0 0 0,0 3 0 0 0,-4 3 0 0 0,-2 3 0 0 0,1 0 0 0 0,1 0 0 0 0,-3 1 0 0 0,0-1 0 0 0,1 0 0 0 0,-2 0 0 0 0,-1 0 0 0 0,3 0 0 0 0,1-1 0 0 0,2 1 0 0 0,1-1 0 0 0,2-3 0 0 0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9:05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6733 4940 16383 0 0,'0'-4'0'0'0,"4"-1"0"0"0,5 0 0 0 0,6 1 0 0 0,3 1 0 0 0,4 1 0 0 0,-3 5 0 0 0,-4 6 0 0 0,-5 5 0 0 0,-4 5 0 0 0,-3 3 0 0 0,-6-3 0 0 0,-3 0 0 0 0,-4-3 0 0 0,0-1 0 0 0,-3-3 0 0 0,-3-3 0 0 0,2 1 0 0 0,-2-2 0 0 0,3 3 0 0 0,-1 2 0 0 0,-2 0 0 0 0,1 1 0 0 0,0-1 0 0 0,-1-3 0 0 0,1 0 0 0 0,0-1 0 0 0,6-2 0 0 0,8-2 0 0 0,10-7 0 0 0,5-2 0 0 0,2-4 0 0 0,2-2 0 0 0,1 2 0 0 0,2 1 0 0 0,2 3 0 0 0,0 2 0 0 0,0 0 0 0 0,1 2 0 0 0,0 0 0 0 0,0 1 0 0 0,0-1 0 0 0,-5 4 0 0 0,-4 6 0 0 0,-6 5 0 0 0,-4 3 0 0 0,-3 4 0 0 0,-6-3 0 0 0,-6-4 0 0 0,-1-1 0 0 0,-3-3 0 0 0,-3 1 0 0 0,-3-2 0 0 0,-2-2 0 0 0,-1-3 0 0 0,0-2 0 0 0,-1-1 0 0 0,0-2 0 0 0,0 0 0 0 0,0-1 0 0 0,0 1 0 0 0,0-1 0 0 0,0 1 0 0 0,1 0 0 0 0,3 0 0 0 0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9:33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9345 5487 16383 0 0,'4'0'0'0'0,"6"-4"0"0"0,4-2 0 0 0,4 1 0 0 0,4 1 0 0 0,1 1 0 0 0,1 2 0 0 0,1 0 0 0 0,-1 0 0 0 0,1 1 0 0 0,-1 0 0 0 0,-4 5 0 0 0,-6 4 0 0 0,-5 6 0 0 0,-8 3 0 0 0,-12 0 0 0 0,-12 0 0 0 0,-7 1 0 0 0,-1 1 0 0 0,-1 2 0 0 0,7 0 0 0 0,6 2 0 0 0,7-1 0 0 0,2-3 0 0 0,6-6 0 0 0,7-4 0 0 0,9-9 0 0 0,5-4 0 0 0,3-2 0 0 0,4 1 0 0 0,0 0 0 0 0,2 1 0 0 0,-1 1 0 0 0,-5 5 0 0 0,-5 6 0 0 0,-5 5 0 0 0,-5 5 0 0 0,-6-2 0 0 0,-8 1 0 0 0,-2 2 0 0 0,-4-4 0 0 0,-2-3 0 0 0,-3-1 0 0 0,-2-2 0 0 0,-1-3 0 0 0,-1-2 0 0 0,0-3 0 0 0,0-1 0 0 0,0 0 0 0 0,0-2 0 0 0,0 1 0 0 0,4-1 0 0 0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7755 3069 16383 0 0,'0'3'0'0'0,"0"10"0"0"0,0 9 0 0 0,0 9 0 0 0,0 6 0 0 0,0 0 0 0 0,0-5 0 0 0,6-6 0 0 0,8-8 0 0 0,10-11 0 0 0,5-11 0 0 0,3-12 0 0 0,-1-3 0 0 0,-3 1 0 0 0,-2 5 0 0 0,-4 4 0 0 0,-5 9 0 0 0,-2 8 0 0 0,-5 6 0 0 0,-2 6 0 0 0,-1 0 0 0 0,-2-1 0 0 0,0 0 0 0 0,-3 0 0 0 0,0-1 0 0 0,-2-1 0 0 0,-3-2 0 0 0,-4-4 0 0 0,-1-2 0 0 0,-5-1 0 0 0,-3-3 0 0 0,-3 2 0 0 0,0-2 0 0 0,0 0 0 0 0,0-2 0 0 0,0-2 0 0 0,1 0 0 0 0,0 0 0 0 0,0-1 0 0 0,0-1 0 0 0,0 1 0 0 0,4-3 0 0 0,3-1 0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1665 3568 16383 0 0,'2'0'0'0'0,"1"0"0"0"0,2 0 0 0 0,1 0 0 0 0,1 0 0 0 0,1 0 0 0 0,0 0 0 0 0,0 0 0 0 0,0 0 0 0 0,0 0 0 0 0,0 0 0 0 0,0 0 0 0 0,0 0 0 0 0,0 0 0 0 0,0 0 0 0 0,0 0 0 0 0,0 0 0 0 0,0 0 0 0 0,-1 0 0 0 0,1 0 0 0 0,0 0 0 0 0,0 0 0 0 0,0 0 0 0 0,0 0 0 0 0,-2 1 0 0 0,0 1 0 0 0,2 0 0 0 0,2-1 0 0 0,3 0 0 0 0,3-1 0 0 0,2 1 0 0 0,1-1 0 0 0,-2 0 0 0 0,-3 0 0 0 0,-1 1 0 0 0,-3 1 0 0 0,-1-1 0 0 0,-1 1 0 0 0,0-1 0 0 0,-1-1 0 0 0,1 1 0 0 0,-1-1 0 0 0,2 0 0 0 0,0 0 0 0 0,1 0 0 0 0,-1 0 0 0 0,0 0 0 0 0,-1-1 0 0 0,1 1 0 0 0,-1 0 0 0 0,0 0 0 0 0,-1 0 0 0 0,1 0 0 0 0,0 0 0 0 0,0 0 0 0 0,0 0 0 0 0,-1 0 0 0 0,1 0 0 0 0,0 0 0 0 0,-1 2 0 0 0,-1 0 0 0 0,0-1 0 0 0,0 1 0 0 0,3-1 0 0 0,0-1 0 0 0,0 1 0 0 0,0-1 0 0 0,0 0 0 0 0,-1 0 0 0 0,1 0 0 0 0,0-1 0 0 0,1 1 0 0 0,-1 0 0 0 0,1 0 0 0 0,-2 0 0 0 0,1 2 0 0 0,-1-1 0 0 0,0 1 0 0 0,0-1 0 0 0,0 0 0 0 0,-1 0 0 0 0,1-1 0 0 0,0 1 0 0 0,0-1 0 0 0,1-1 0 0 0,1 1 0 0 0,-1 0 0 0 0,0 0 0 0 0,0 0 0 0 0,0 0 0 0 0,-1 0 0 0 0,0 0 0 0 0,1 0 0 0 0,1 0 0 0 0,-1 0 0 0 0,0 0 0 0 0,1 0 0 0 0,1 0 0 0 0,-1 0 0 0 0,-1 0 0 0 0,0 0 0 0 0,-1 0 0 0 0,0 0 0 0 0,0 0 0 0 0,0 0 0 0 0,0 0 0 0 0,0 0 0 0 0,-1 0 0 0 0,1 0 0 0 0,0 0 0 0 0,0 0 0 0 0,0 0 0 0 0,0 0 0 0 0,-1 0 0 0 0,1 0 0 0 0,0 0 0 0 0,0 0 0 0 0,0 0 0 0 0,0 0 0 0 0,0 0 0 0 0,-1 0 0 0 0,1 0 0 0 0,0 0 0 0 0,0 0 0 0 0,0 0 0 0 0,0 0 0 0 0,0 0 0 0 0,0 0 0 0 0,-1 0 0 0 0,1 0 0 0 0,0 0 0 0 0,0 0 0 0 0,0 0 0 0 0,0 0 0 0 0,0 0 0 0 0,0 0 0 0 0,-1 0 0 0 0,1 0 0 0 0,0 0 0 0 0,0 0 0 0 0,0 0 0 0 0,0 0 0 0 0,0 0 0 0 0,-1 0 0 0 0,1 0 0 0 0,0 0 0 0 0,0 0 0 0 0,0 0 0 0 0,0 0 0 0 0,0 0 0 0 0,0 0 0 0 0,1 0 0 0 0,0 0 0 0 0,2 0 0 0 0,0 0 0 0 0,0 0 0 0 0,-1 0 0 0 0,-1 0 0 0 0,-1 0 0 0 0,1 0 0 0 0,-1 0 0 0 0,-1 0 0 0 0,1 0 0 0 0,0 0 0 0 0,0 0 0 0 0,-1 0 0 0 0,1 0 0 0 0,0 0 0 0 0,0 0 0 0 0,0 0 0 0 0,0 0 0 0 0,0 0 0 0 0,-1 0 0 0 0,1 0 0 0 0,0 0 0 0 0,0 0 0 0 0,0 0 0 0 0,0 0 0 0 0,0 0 0 0 0,-1 0 0 0 0,1 0 0 0 0,0 0 0 0 0,0 0 0 0 0,1 0 0 0 0,1 0 0 0 0,0 0 0 0 0,-1 0 0 0 0,0 0 0 0 0,-1 0 0 0 0,0 0 0 0 0,0 0 0 0 0,0 0 0 0 0,-1 2 0 0 0,-1-1 0 0 0,0 1 0 0 0,0-1 0 0 0,0 2 0 0 0,-1-1 0 0 0,1 0 0 0 0,-1 0 0 0 0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7769 3059 16383 0 0,'3'0'0'0'0,"4"-3"0"0"0,7-1 0 0 0,3 0 0 0 0,3 1 0 0 0,1 1 0 0 0,-1 0 0 0 0,0 2 0 0 0,2-1 0 0 0,1 1 0 0 0,-2 0 0 0 0,0 1 0 0 0,-1-1 0 0 0,-1 0 0 0 0,-4 0 0 0 0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8210 3027 16383 0 0,'0'6'0'0'0,"0"8"0"0"0,-3 11 0 0 0,-1 6 0 0 0,0 5 0 0 0,1 2 0 0 0,1 0 0 0 0,-2 1 0 0 0,-1-5 0 0 0,1-4 0 0 0,1-5 0 0 0,1-3 0 0 0,1-5 0 0 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8063 3139 16383 0 0,'3'0'0'0'0,"7"0"0"0"0,8 0 0 0 0,3 0 0 0 0,5 0 0 0 0,1 0 0 0 0,-2 0 0 0 0,-1 0 0 0 0,-3 0 0 0 0,-1 0 0 0 0,-1 0 0 0 0,-1 0 0 0 0,-1 0 0 0 0,1 0 0 0 0,-1 0 0 0 0,0 0 0 0 0,-2 0 0 0 0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8637 2999 16383 0 0,'3'0'0'0'0,"7"0"0"0"0,5 0 0 0 0,5 0 0 0 0,4 3 0 0 0,-1 4 0 0 0,-4 4 0 0 0,-4 3 0 0 0,-6 2 0 0 0,-4 1 0 0 0,-3 1 0 0 0,-1 1 0 0 0,-2-1 0 0 0,0 0 0 0 0,-3 0 0 0 0,-7 0 0 0 0,-1 0 0 0 0,-5 0 0 0 0,-3-4 0 0 0,0 0 0 0 0,0 0 0 0 0,0-3 0 0 0,0 1 0 0 0,8-3 0 0 0,7-2 0 0 0,12-5 0 0 0,7-4 0 0 0,4-1 0 0 0,0-3 0 0 0,-1 0 0 0 0,-1-3 0 0 0,1 1 0 0 0,0 1 0 0 0,1 2 0 0 0,-4 5 0 0 0,0 6 0 0 0,-4 4 0 0 0,-2 4 0 0 0,0-1 0 0 0,-2 1 0 0 0,-1 1 0 0 0,-5 0 0 0 0,-5 2 0 0 0,-8 0 0 0 0,-5-3 0 0 0,-2 0 0 0 0,-1-3 0 0 0,0-3 0 0 0,1-3 0 0 0,1-3 0 0 0,0-1 0 0 0,1-1 0 0 0,0 0 0 0 0,1-1 0 0 0,-1 0 0 0 0,1-2 0 0 0,2-1 0 0 0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1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2785 4469 16383 0 0,'0'5'0'0'0,"0"8"0"0"0,0 7 0 0 0,0 8 0 0 0,0 3 0 0 0,0 1 0 0 0,0-2 0 0 0,0-4 0 0 0,0-4 0 0 0,0-3 0 0 0,0-3 0 0 0,0-1 0 0 0,3-4 0 0 0,2-6 0 0 0,1-8 0 0 0,2-6 0 0 0,-1-5 0 0 0,2-3 0 0 0,0-3 0 0 0,2-4 0 0 0,2 0 0 0 0,0-2 0 0 0,1 0 0 0 0,0 1 0 0 0,0 3 0 0 0,-2 3 0 0 0,-1 4 0 0 0,0 5 0 0 0,1 4 0 0 0,1 3 0 0 0,-1 3 0 0 0,2 0 0 0 0,0 1 0 0 0,0 0 0 0 0,-3 2 0 0 0,-2 6 0 0 0,-3 5 0 0 0,-1 6 0 0 0,0 1 0 0 0,-2 3 0 0 0,-1 3 0 0 0,4 3 0 0 0,1 1 0 0 0,-1 2 0 0 0,-2 0 0 0 0,0-1 0 0 0,-2 0 0 0 0,-1-4 0 0 0,-1-5 0 0 0,0 0 0 0 0,0-3 0 0 0,-1-2 0 0 0,-1 1 0 0 0,-2-1 0 0 0,-1-3 0 0 0,-1-1 0 0 0,-1-5 0 0 0,-2-2 0 0 0,-2-3 0 0 0,-1-2 0 0 0,-2-2 0 0 0,0 0 0 0 0,0 0 0 0 0,-3-1 0 0 0,0 0 0 0 0,-3 1 0 0 0,0 0 0 0 0,1 0 0 0 0,2-1 0 0 0,0 1 0 0 0,4-2 0 0 0,2-1 0 0 0,2-2 0 0 0,1-1 0 0 0,1 1 0 0 0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1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3219 4623 16383 0 0,'0'2'0'0'0,"0"4"0"0"0,0 5 0 0 0,0 3 0 0 0,0 4 0 0 0,0 4 0 0 0,0 0 0 0 0,0-1 0 0 0,0-1 0 0 0,0-3 0 0 0,3-1 0 0 0,4-3 0 0 0,5-4 0 0 0,5-4 0 0 0,1-2 0 0 0,3-2 0 0 0,0-4 0 0 0,1-3 0 0 0,0-3 0 0 0,-2-3 0 0 0,-5-1 0 0 0,-1 1 0 0 0,-5 0 0 0 0,-2 1 0 0 0,-3-2 0 0 0,-3 1 0 0 0,0-2 0 0 0,-2-2 0 0 0,-2 2 0 0 0,-1 0 0 0 0,-2 0 0 0 0,-2 1 0 0 0,-3-1 0 0 0,-1 1 0 0 0,1-1 0 0 0,0 2 0 0 0,0 4 0 0 0,-1 3 0 0 0,-1 2 0 0 0,0 1 0 0 0,1 2 0 0 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1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3597 4259 16383 0 0,'0'2'0'0'0,"0"6"0"0"0,0 6 0 0 0,0 6 0 0 0,0 4 0 0 0,0 2 0 0 0,0 2 0 0 0,0 1 0 0 0,0 1 0 0 0,0-3 0 0 0,0-2 0 0 0,0-1 0 0 0,0-2 0 0 0,0-1 0 0 0,0 1 0 0 0,0-2 0 0 0,0-1 0 0 0,0-2 0 0 0,0-1 0 0 0,0-1 0 0 0,0-1 0 0 0,0 0 0 0 0,0-1 0 0 0,0 1 0 0 0,0 0 0 0 0,0 0 0 0 0,0-1 0 0 0,0 1 0 0 0,0 0 0 0 0,0 0 0 0 0,0 0 0 0 0,3-2 0 0 0,0-11 0 0 0,4-9 0 0 0,5-12 0 0 0,6-11 0 0 0,3-8 0 0 0,0-2 0 0 0,-1 2 0 0 0,-4 4 0 0 0,-5 4 0 0 0,-1 7 0 0 0,-4 5 0 0 0,1 4 0 0 0,-1 4 0 0 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1.5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3681 4679 16383 0 0,'0'2'0'0'0,"2"4"0"0"0,4 2 0 0 0,3 3 0 0 0,2 2 0 0 0,1 1 0 0 0,2-2 0 0 0,1 0 0 0 0,-3-1 0 0 0,-1-1 0 0 0,1-3 0 0 0,0-2 0 0 0,0-3 0 0 0,1-1 0 0 0,1-1 0 0 0,0 0 0 0 0,0 0 0 0 0,0-1 0 0 0,0-2 0 0 0,-2-3 0 0 0,-4-2 0 0 0,0-6 0 0 0,1 1 0 0 0,-2-3 0 0 0,-1-4 0 0 0,-2 0 0 0 0,0-2 0 0 0,0 1 0 0 0,0 1 0 0 0,-2 7 0 0 0,-1 10 0 0 0,0 10 0 0 0,-3 9 0 0 0,-1 9 0 0 0,0 5 0 0 0,0 2 0 0 0,1-2 0 0 0,1-4 0 0 0,3-4 0 0 0,3-5 0 0 0,3-6 0 0 0,3-5 0 0 0,2-3 0 0 0,1-3 0 0 0,1 0 0 0 0,-1-1 0 0 0,1 0 0 0 0,0 0 0 0 0,-3-3 0 0 0,-1-2 0 0 0,-2-2 0 0 0,-1-1 0 0 0,-1-1 0 0 0,0-1 0 0 0,0 0 0 0 0,-3-5 0 0 0,-1-3 0 0 0,-1-1 0 0 0,-1-2 0 0 0,-1 1 0 0 0,-2 0 0 0 0,-4 6 0 0 0,-1 1 0 0 0,-1 4 0 0 0,-2 3 0 0 0,-1 4 0 0 0,-2 1 0 0 0,-1 2 0 0 0,0 0 0 0 0,-2 1 0 0 0,-2-1 0 0 0,1 1 0 0 0,2-1 0 0 0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1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4241 4609 16383 0 0,'0'2'0'0'0,"2"4"0"0"0,4 5 0 0 0,3 5 0 0 0,-1 6 0 0 0,2 0 0 0 0,-2 0 0 0 0,1-2 0 0 0,-2-2 0 0 0,-1-2 0 0 0,0-1 0 0 0,-1 0 0 0 0,-1-1 0 0 0,-1-1 0 0 0,-2 1 0 0 0,0 0 0 0 0,-1-1 0 0 0,0-4 0 0 0,0-8 0 0 0,0-10 0 0 0,0-7 0 0 0,-1-7 0 0 0,1-3 0 0 0,0-5 0 0 0,0-2 0 0 0,3 0 0 0 0,2 1 0 0 0,1 3 0 0 0,2 5 0 0 0,2 3 0 0 0,1 6 0 0 0,2 5 0 0 0,0 5 0 0 0,4 2 0 0 0,0 3 0 0 0,1 1 0 0 0,-1 0 0 0 0,-1 2 0 0 0,-1 1 0 0 0,0 0 0 0 0,-3-1 0 0 0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1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9197 4609 16383 0 0,'-3'2'0'0'0,"0"6"0"0"0,0 6 0 0 0,1 6 0 0 0,0 1 0 0 0,1 0 0 0 0,-2 4 0 0 0,0-1 0 0 0,0 1 0 0 0,0-2 0 0 0,2-2 0 0 0,2-4 0 0 0,4-6 0 0 0,4-5 0 0 0,2-2 0 0 0,2-3 0 0 0,1-2 0 0 0,-2-2 0 0 0,-1-1 0 0 0,-1-2 0 0 0,-2-1 0 0 0,0 0 0 0 0,-3 0 0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1932 6454 16383 0 0,'1'0'0'0'0,"2"0"0"0"0,3 0 0 0 0,4 0 0 0 0,3 0 0 0 0,3 0 0 0 0,0 0 0 0 0,3-2 0 0 0,0 0 0 0 0,0 1 0 0 0,-3-2 0 0 0,-1 0 0 0 0,-4 1 0 0 0,-5 0 0 0 0,-8 1 0 0 0,-6 2 0 0 0,-5 2 0 0 0,-2 0 0 0 0,-5 2 0 0 0,0-1 0 0 0,-1 1 0 0 0,1-1 0 0 0,3-1 0 0 0,2-1 0 0 0,3-1 0 0 0,2 1 0 0 0,2 0 0 0 0,0 0 0 0 0,1-1 0 0 0,-1 0 0 0 0,2 1 0 0 0,1 0 0 0 0,-1-1 0 0 0,-1 1 0 0 0,1-1 0 0 0,-2-1 0 0 0,1 0 0 0 0,-1 0 0 0 0,0 0 0 0 0,0 0 0 0 0,0 0 0 0 0,0 0 0 0 0,3 0 0 0 0,3 0 0 0 0,5 0 0 0 0,8-1 0 0 0,2-1 0 0 0,5 0 0 0 0,2-1 0 0 0,1 1 0 0 0,-2-1 0 0 0,-2 2 0 0 0,-1 0 0 0 0,-1 0 0 0 0,0 1 0 0 0,0 0 0 0 0,0 0 0 0 0,2 0 0 0 0,0 0 0 0 0,0 0 0 0 0,0 0 0 0 0,0 0 0 0 0,-1 0 0 0 0,-1 0 0 0 0,-1 0 0 0 0,-1 0 0 0 0,-2 0 0 0 0,0 0 0 0 0,0 0 0 0 0,0-1 0 0 0,2-1 0 0 0,-1 0 0 0 0,-1 1 0 0 0,1 0 0 0 0,-1 1 0 0 0,-1-1 0 0 0,0 1 0 0 0,0 0 0 0 0,0 0 0 0 0,0 0 0 0 0,-1 0 0 0 0,-1-1 0 0 0,2-1 0 0 0,0 1 0 0 0,0-1 0 0 0,-1 1 0 0 0,-1 1 0 0 0,1-1 0 0 0,-1 1 0 0 0,0 0 0 0 0,0 0 0 0 0,1 0 0 0 0,0 0 0 0 0,1 0 0 0 0,-1 1 0 0 0,0-1 0 0 0,-1 0 0 0 0,0 0 0 0 0,0 0 0 0 0,0 0 0 0 0,0 0 0 0 0,0-2 0 0 0,0 0 0 0 0,0 1 0 0 0,-1-1 0 0 0,1 1 0 0 0,0 1 0 0 0,0-1 0 0 0,0 1 0 0 0,0 0 0 0 0,1 0 0 0 0,1 0 0 0 0,-1 1 0 0 0,0-1 0 0 0,0 0 0 0 0,0 0 0 0 0,-1 0 0 0 0,0 0 0 0 0,0 1 0 0 0,0 1 0 0 0,-1-1 0 0 0,1 1 0 0 0,0-1 0 0 0,0-1 0 0 0,0 1 0 0 0,-1-1 0 0 0,1 0 0 0 0,0 0 0 0 0,0 0 0 0 0,0 0 0 0 0,0 0 0 0 0,0 0 0 0 0,0 0 0 0 0,-1 0 0 0 0,1 0 0 0 0,0 0 0 0 0,0 0 0 0 0,0 0 0 0 0,0 0 0 0 0,0 0 0 0 0,-1 0 0 0 0,1 0 0 0 0,0 0 0 0 0,1 0 0 0 0,1 0 0 0 0,0 0 0 0 0,-1 0 0 0 0,0 0 0 0 0,-1 0 0 0 0,0 0 0 0 0,0 0 0 0 0,0 0 0 0 0,1 0 0 0 0,1 0 0 0 0,-1 0 0 0 0,1 0 0 0 0,-2 0 0 0 0,1 0 0 0 0,-1 0 0 0 0,0 0 0 0 0,1 0 0 0 0,1 0 0 0 0,-1 0 0 0 0,2 1 0 0 0,-1 1 0 0 0,1-1 0 0 0,-2 1 0 0 0,1-1 0 0 0,1-1 0 0 0,0 2 0 0 0,1 0 0 0 0,0 1 0 0 0,0 0 0 0 0,-2 1 0 0 0,1 0 0 0 0,1-1 0 0 0,0 0 0 0 0,-1 0 0 0 0,-1-1 0 0 0,-1 0 0 0 0,0 0 0 0 0,-1 1 0 0 0,0-2 0 0 0,-1 1 0 0 0,1-1 0 0 0,0-1 0 0 0,-1 0 0 0 0,1 0 0 0 0,0 0 0 0 0,0 0 0 0 0,0 0 0 0 0,0 0 0 0 0,-1 0 0 0 0,1 0 0 0 0,0 0 0 0 0,0 0 0 0 0,0 0 0 0 0,0 0 0 0 0,0 0 0 0 0,0 0 0 0 0,-1 0 0 0 0,1 0 0 0 0,0 0 0 0 0,0 0 0 0 0,0 0 0 0 0,-2 0 0 0 0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1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9267 4413 16383 0 0,'0'-2'0'0'0,"0"-4"0"0"0,0-3 0 0 0,0 1 0 0 0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1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9393 4483 16383 0 0,'0'5'0'0'0,"0"6"0"0"0,0 8 0 0 0,0 6 0 0 0,0 4 0 0 0,0 1 0 0 0,0 1 0 0 0,0-3 0 0 0,2-7 0 0 0,4-5 0 0 0,2-7 0 0 0,3-9 0 0 0,2-10 0 0 0,6-7 0 0 0,-1-4 0 0 0,-3 0 0 0 0,-2 3 0 0 0,0 5 0 0 0,-1 7 0 0 0,1 9 0 0 0,-3 9 0 0 0,1 7 0 0 0,-1 7 0 0 0,-1 5 0 0 0,-2 1 0 0 0,-3 1 0 0 0,1-2 0 0 0,-1-3 0 0 0,0-1 0 0 0,-2-1 0 0 0,-1-3 0 0 0,0-2 0 0 0,-1-2 0 0 0,0-3 0 0 0,0-1 0 0 0,-3-4 0 0 0,-3 0 0 0 0,-2-3 0 0 0,-3-3 0 0 0,-2-1 0 0 0,-1-3 0 0 0,-3 0 0 0 0,-3-1 0 0 0,-1-1 0 0 0,-1 1 0 0 0,-2-3 0 0 0,0-1 0 0 0,3-1 0 0 0,2-1 0 0 0,4 1 0 0 0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1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9785 4567 16383 0 0,'-3'0'0'0'0,"-2"0"0"0"0,-4 0 0 0 0,1 2 0 0 0,-2 9 0 0 0,-1 3 0 0 0,2 4 0 0 0,1 2 0 0 0,3 2 0 0 0,2 4 0 0 0,2 0 0 0 0,3 0 0 0 0,4-3 0 0 0,3-6 0 0 0,5-5 0 0 0,2-5 0 0 0,3-3 0 0 0,2-3 0 0 0,-2-1 0 0 0,-3-3 0 0 0,-2-4 0 0 0,-2-3 0 0 0,-2-2 0 0 0,-3-1 0 0 0,-2-1 0 0 0,-3 0 0 0 0,1-1 0 0 0,0 0 0 0 0,0 1 0 0 0,-4 2 0 0 0,-1 1 0 0 0,-3 0 0 0 0,-2-1 0 0 0,-4 0 0 0 0,-1 1 0 0 0,-1 3 0 0 0,1 3 0 0 0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1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10037 4329 16383 0 0,'0'5'0'0'0,"0"6"0"0"0,0 6 0 0 0,0 5 0 0 0,0 6 0 0 0,0 0 0 0 0,0 3 0 0 0,0 1 0 0 0,0 2 0 0 0,0 0 0 0 0,0-1 0 0 0,0-4 0 0 0,0-4 0 0 0,0-4 0 0 0,0-3 0 0 0,0-1 0 0 0,0 3 0 0 0,0 0 0 0 0,2-2 0 0 0,4 0 0 0 0,0-2 0 0 0,-1-1 0 0 0,-1-1 0 0 0,2-2 0 0 0,-2-8 0 0 0,0-10 0 0 0,1-11 0 0 0,0-7 0 0 0,1-7 0 0 0,0-7 0 0 0,1-3 0 0 0,2 2 0 0 0,2 2 0 0 0,1 5 0 0 0,1 6 0 0 0,-1 4 0 0 0,-1 5 0 0 0,0 4 0 0 0,1 5 0 0 0,1 3 0 0 0,-5 3 0 0 0,-3 4 0 0 0,-5 2 0 0 0,-5 2 0 0 0,-2 3 0 0 0,-1 2 0 0 0,-3 4 0 0 0,-1 2 0 0 0,-1 0 0 0 0,-1 0 0 0 0,2 0 0 0 0,3-2 0 0 0,3 0 0 0 0,3 0 0 0 0,4-1 0 0 0,4-3 0 0 0,4-2 0 0 0,0-2 0 0 0,1 2 0 0 0,-1 1 0 0 0,0 1 0 0 0,1 1 0 0 0,2 4 0 0 0,2 1 0 0 0,3 0 0 0 0,-1-3 0 0 0,-2-4 0 0 0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1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10457 4693 16383 0 0,'-3'0'0'0'0,"-2"0"0"0"0,-1 5 0 0 0,-2 4 0 0 0,0 4 0 0 0,3 4 0 0 0,1 1 0 0 0,1-1 0 0 0,2 0 0 0 0,3-4 0 0 0,3-1 0 0 0,4-3 0 0 0,2-2 0 0 0,2-4 0 0 0,1-1 0 0 0,1-1 0 0 0,0-1 0 0 0,2-1 0 0 0,1 1 0 0 0,-1-1 0 0 0,-3-2 0 0 0,-1-5 0 0 0,-1-6 0 0 0,-2-4 0 0 0,-3 0 0 0 0,-3-2 0 0 0,-2-3 0 0 0,-1 1 0 0 0,-1 1 0 0 0,0 2 0 0 0,-1 2 0 0 0,1 1 0 0 0,-3 1 0 0 0,-3 4 0 0 0,-3 0 0 0 0,-2 3 0 0 0,-1 2 0 0 0,-2 3 0 0 0,-1 1 0 0 0,1 2 0 0 0,-1 0 0 0 0,1 0 0 0 0,-1 1 0 0 0,1 1 0 0 0,0 2 0 0 0,2 2 0 0 0,4 2 0 0 0,0 2 0 0 0,2 2 0 0 0,1 2 0 0 0,3-3 0 0 0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1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10807 4539 16383 0 0,'0'2'0'0'0,"0"6"0"0"0,0 6 0 0 0,0 6 0 0 0,2 4 0 0 0,1 2 0 0 0,3 2 0 0 0,2 1 0 0 0,0 1 0 0 0,-2-3 0 0 0,-1-4 0 0 0,0-5 0 0 0,0-4 0 0 0,-1-2 0 0 0,-2-5 0 0 0,0-6 0 0 0,-1-6 0 0 0,-1-6 0 0 0,0-5 0 0 0,0-3 0 0 0,-1-4 0 0 0,1 0 0 0 0,0 1 0 0 0,2 2 0 0 0,4 3 0 0 0,2 3 0 0 0,6 4 0 0 0,-1 2 0 0 0,1 3 0 0 0,0-2 0 0 0,0 2 0 0 0,0 1 0 0 0,0 1 0 0 0,0 2 0 0 0,0 0 0 0 0,0 1 0 0 0,0 0 0 0 0,-3 2 0 0 0,0 2 0 0 0,0-1 0 0 0,1 0 0 0 0,0-1 0 0 0,-1-1 0 0 0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1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11381 6205 16383 0 0,'0'2'0'0'0,"0"5"0"0"0,0 2 0 0 0,0 3 0 0 0,0 5 0 0 0,0 2 0 0 0,0 0 0 0 0,0 0 0 0 0,0-1 0 0 0,0 0 0 0 0,0-2 0 0 0,0 0 0 0 0,0 0 0 0 0,0 0 0 0 0,0-1 0 0 0,0 3 0 0 0,0 1 0 0 0,0 0 0 0 0,0-1 0 0 0,0 0 0 0 0,0-2 0 0 0,0 0 0 0 0,0 0 0 0 0,0 0 0 0 0,0-1 0 0 0,0-2 0 0 0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1.5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5584 4413 16383 0 0,'-3'3'0'0'0,"0"5"0"0"0,-3 5 0 0 0,-1 3 0 0 0,-1-2 0 0 0,1 0 0 0 0,1 0 0 0 0,-1 0 0 0 0,1 0 0 0 0,1 1 0 0 0,5-2 0 0 0,4-4 0 0 0,7-3 0 0 0,5-2 0 0 0,4-3 0 0 0,2 0 0 0 0,-3 1 0 0 0,-2 3 0 0 0,-2 4 0 0 0,-2 3 0 0 0,-5 2 0 0 0,-2 1 0 0 0,-4 1 0 0 0,-1 0 0 0 0,-1 0 0 0 0,0 0 0 0 0,-1 0 0 0 0,-2 0 0 0 0,-4-3 0 0 0,-3-3 0 0 0,-5-2 0 0 0,-3-1 0 0 0,-1-2 0 0 0,1-2 0 0 0,0-2 0 0 0,0 0 0 0 0,1-4 0 0 0,1-4 0 0 0,3-2 0 0 0,1-1 0 0 0,2-1 0 0 0,1 1 0 0 0,-1 0 0 0 0,1 2 0 0 0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1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5571 4399 16383 0 0,'3'0'0'0'0,"5"0"0"0"0,5 0 0 0 0,6 0 0 0 0,1 0 0 0 0,1 3 0 0 0,1 0 0 0 0,1 0 0 0 0,-2 0 0 0 0,-2-1 0 0 0,-1-1 0 0 0,-4 0 0 0 0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1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5981 4427 16383 0 0,'0'5'0'0'0,"0"8"0"0"0,0 6 0 0 0,0 5 0 0 0,0 4 0 0 0,-3-2 0 0 0,0 1 0 0 0,-1 3 0 0 0,-1-3 0 0 0,-1-2 0 0 0,2-3 0 0 0,1-2 0 0 0,0-3 0 0 0,2-1 0 0 0,1 0 0 0 0,-3-4 0 0 0,0-3 0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1063 4562 16383 0 0,'2'0'0'0'0,"2"0"0"0"0,4 0 0 0 0,2 0 0 0 0,1 0 0 0 0,2 0 0 0 0,1 0 0 0 0,-2 0 0 0 0,0 0 0 0 0,0 0 0 0 0,-2 0 0 0 0,0 0 0 0 0,-1 0 0 0 0,-1 0 0 0 0,0 0 0 0 0,0 1 0 0 0,0 1 0 0 0,-1-1 0 0 0,1 1 0 0 0,0-1 0 0 0,0-1 0 0 0,-1 1 0 0 0,1-1 0 0 0,0 0 0 0 0,0 0 0 0 0,0 0 0 0 0,0 0 0 0 0,0 0 0 0 0,0 0 0 0 0,1 0 0 0 0,0-1 0 0 0,2 1 0 0 0,2 0 0 0 0,0 0 0 0 0,1 0 0 0 0,-2 0 0 0 0,-1 0 0 0 0,-1 0 0 0 0,-2 0 0 0 0,1 1 0 0 0,0-1 0 0 0,2 0 0 0 0,0 0 0 0 0,1 0 0 0 0,0 0 0 0 0,-1 0 0 0 0,-1 0 0 0 0,-1 0 0 0 0,0 0 0 0 0,-1 0 0 0 0,0 0 0 0 0,-1 0 0 0 0,1 0 0 0 0,0 0 0 0 0,1 0 0 0 0,0 0 0 0 0,2 0 0 0 0,0 0 0 0 0,0 0 0 0 0,-2 0 0 0 0,1 0 0 0 0,-2 0 0 0 0,0 0 0 0 0,0 0 0 0 0,0 0 0 0 0,0 0 0 0 0,0 0 0 0 0,-1 0 0 0 0,1 0 0 0 0,-1 1 0 0 0,-1 1 0 0 0,0-1 0 0 0,0 1 0 0 0,1-1 0 0 0,1-1 0 0 0,-1 1 0 0 0,-1 0 0 0 0,1 1 0 0 0,-1-1 0 0 0,0 1 0 0 0,1-1 0 0 0,1-1 0 0 0,1 0 0 0 0,0 1 0 0 0,1-1 0 0 0,-1 0 0 0 0,0-1 0 0 0,0 1 0 0 0,-1 0 0 0 0,0 0 0 0 0,1 0 0 0 0,1 0 0 0 0,-1 0 0 0 0,0 0 0 0 0,0 0 0 0 0,-1 0 0 0 0,1 0 0 0 0,-1 0 0 0 0,-1 0 0 0 0,1 0 0 0 0,0 0 0 0 0,0 0 0 0 0,0 0 0 0 0,0 0 0 0 0,-1 0 0 0 0,3 0 0 0 0,-1 0 0 0 0,1 0 0 0 0,-1 0 0 0 0,1 0 0 0 0,0 0 0 0 0,0 0 0 0 0,0 0 0 0 0,-1 0 0 0 0,-1 0 0 0 0,0 0 0 0 0,0 0 0 0 0,0 0 0 0 0,0 0 0 0 0,-1 0 0 0 0,1 0 0 0 0,0 0 0 0 0,0 0 0 0 0,0 0 0 0 0,-1 0 0 0 0,1 0 0 0 0,0 0 0 0 0,0 0 0 0 0,0 0 0 0 0,-2 0 0 0 0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1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5809 4583 16383 0 0,'0'-3'0'0'0,"3"-1"0"0"0,3 1 0 0 0,6 0 0 0 0,6 1 0 0 0,3 1 0 0 0,1 1 0 0 0,1-1 0 0 0,0 1 0 0 0,-2 0 0 0 0,2 1 0 0 0,1-1 0 0 0,0 0 0 0 0,-2 0 0 0 0,-2 0 0 0 0,-1 0 0 0 0,-2 0 0 0 0,-4 0 0 0 0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4143 3674 16383 0 0,'3'0'0'0'0,"3"0"0"0"0,3 0 0 0 0,4 0 0 0 0,1 0 0 0 0,4 0 0 0 0,1 0 0 0 0,4 3 0 0 0,2 0 0 0 0,0 1 0 0 0,-2 1 0 0 0,-2 0 0 0 0,-2 0 0 0 0,-2 1 0 0 0,0 0 0 0 0,-2-2 0 0 0,1-1 0 0 0,-1-1 0 0 0,0-1 0 0 0,0 0 0 0 0,1-1 0 0 0,-1 0 0 0 0,0-1 0 0 0,1 1 0 0 0,0 0 0 0 0,-1 0 0 0 0,1 0 0 0 0,-1 0 0 0 0,1 0 0 0 0,-1 0 0 0 0,1 0 0 0 0,2 0 0 0 0,4 0 0 0 0,0 0 0 0 0,0 0 0 0 0,-2 0 0 0 0,2 0 0 0 0,-2 0 0 0 0,0 0 0 0 0,1 0 0 0 0,0 0 0 0 0,2 0 0 0 0,-1 0 0 0 0,1 0 0 0 0,0 0 0 0 0,-2 0 0 0 0,-1 0 0 0 0,-2 0 0 0 0,-1 0 0 0 0,-1 0 0 0 0,-1 0 0 0 0,0 0 0 0 0,1 0 0 0 0,-1 0 0 0 0,0 0 0 0 0,1 0 0 0 0,-1 0 0 0 0,1 0 0 0 0,-1 0 0 0 0,-2-3 0 0 0,-1 0 0 0 0,0-1 0 0 0,1 1 0 0 0,-2-1 0 0 0,0-1 0 0 0,1 1 0 0 0,0-1 0 0 0,2-1 0 0 0,0 2 0 0 0,1 1 0 0 0,-2-2 0 0 0,-1 0 0 0 0,1-1 0 0 0,0 0 0 0 0,1 0 0 0 0,0 3 0 0 0,-1 0 0 0 0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4577 3015 16383 0 0,'0'-3'0'0'0,"3"-1"0"0"0,3 1 0 0 0,3 0 0 0 0,4 1 0 0 0,1 1 0 0 0,1 1 0 0 0,1-1 0 0 0,0 1 0 0 0,1 0 0 0 0,-1 1 0 0 0,-3 1 0 0 0,-3 5 0 0 0,-4 2 0 0 0,-3 4 0 0 0,-1 1 0 0 0,-5 4 0 0 0,-6 1 0 0 0,-5-2 0 0 0,-2-1 0 0 0,-1-2 0 0 0,2 1 0 0 0,3-1 0 0 0,7-2 0 0 0,10-3 0 0 0,6-3 0 0 0,4-3 0 0 0,2-2 0 0 0,1 0 0 0 0,0-2 0 0 0,0 1 0 0 0,-1-1 0 0 0,-1 1 0 0 0,0-1 0 0 0,0 1 0 0 0,-1 0 0 0 0,1 0 0 0 0,-1 0 0 0 0,1 0 0 0 0,-1 0 0 0 0,-2 0 0 0 0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8455 3649 16383 0 0,'2'0'0'0'0,"7"0"0"0"0,7 0 0 0 0,3 0 0 0 0,1 0 0 0 0,3 0 0 0 0,2 0 0 0 0,5 0 0 0 0,1 0 0 0 0,-1 0 0 0 0,3 0 0 0 0,-1 0 0 0 0,-1 0 0 0 0,-4 0 0 0 0,-2 0 0 0 0,-5 0 0 0 0,-1 0 0 0 0,-3 0 0 0 0,0 0 0 0 0,-4-2 0 0 0,0-2 0 0 0,2 1 0 0 0,2 0 0 0 0,3 1 0 0 0,1 1 0 0 0,0 0 0 0 0,0 1 0 0 0,-2 0 0 0 0,-4-3 0 0 0,-1 0 0 0 0,0 0 0 0 0,2 0 0 0 0,2-1 0 0 0,1-1 0 0 0,-1 1 0 0 0,0 1 0 0 0,0 1 0 0 0,-1 1 0 0 0,3 1 0 0 0,0 0 0 0 0,0 0 0 0 0,-1 0 0 0 0,-1 0 0 0 0,0 0 0 0 0,-1 0 0 0 0,0 1 0 0 0,0-1 0 0 0,-1 0 0 0 0,3 0 0 0 0,4 0 0 0 0,0 0 0 0 0,-1 0 0 0 0,0 0 0 0 0,0 0 0 0 0,0 0 0 0 0,-1 0 0 0 0,-2 0 0 0 0,0 0 0 0 0,-2 0 0 0 0,0 0 0 0 0,0 0 0 0 0,-4-3 0 0 0,0-1 0 0 0,0 1 0 0 0,1 0 0 0 0,0 1 0 0 0,1 1 0 0 0,1 1 0 0 0,1-1 0 0 0,-1 1 0 0 0,-2 0 0 0 0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8931 3016 16383 0 0,'2'0'0'0'0,"5"-3"0"0"0,2 0 0 0 0,3-3 0 0 0,2-1 0 0 0,2 2 0 0 0,0 1 0 0 0,0 4 0 0 0,0 5 0 0 0,-2 4 0 0 0,-2 0 0 0 0,-2 2 0 0 0,-3 1 0 0 0,-3 2 0 0 0,-2 0 0 0 0,-4 2 0 0 0,-4-3 0 0 0,-4-1 0 0 0,-3 0 0 0 0,1 1 0 0 0,0 1 0 0 0,-1-2 0 0 0,-1 0 0 0 0,5-3 0 0 0,7-2 0 0 0,5-3 0 0 0,9-2 0 0 0,7-1 0 0 0,3-1 0 0 0,2-3 0 0 0,1-1 0 0 0,-1 0 0 0 0,-3 1 0 0 0,-2 1 0 0 0,-1 1 0 0 0,-2-3 0 0 0,0 0 0 0 0,-1 1 0 0 0,-2 1 0 0 0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5757 4946 16383 0 0,'0'-2'0'0'0,"3"-2"0"0"0,3 1 0 0 0,3 0 0 0 0,4 1 0 0 0,1 1 0 0 0,1 0 0 0 0,1 4 0 0 0,0 0 0 0 0,-2 3 0 0 0,-2 4 0 0 0,-2 1 0 0 0,0 0 0 0 0,-2 0 0 0 0,-3 2 0 0 0,-1 0 0 0 0,-2 1 0 0 0,-4 1 0 0 0,-2 0 0 0 0,-2-2 0 0 0,-3-3 0 0 0,-3-4 0 0 0,1 0 0 0 0,-1 2 0 0 0,0-1 0 0 0,-2-1 0 0 0,0 1 0 0 0,-1-1 0 0 0,0-2 0 0 0,-1 2 0 0 0,1-1 0 0 0,2 2 0 0 0,0 0 0 0 0,4 1 0 0 0,5-1 0 0 0,6-1 0 0 0,5-3 0 0 0,7 0 0 0 0,4-2 0 0 0,1-3 0 0 0,3-2 0 0 0,0 1 0 0 0,-1-3 0 0 0,-1 0 0 0 0,-4-1 0 0 0,-3 0 0 0 0,0 1 0 0 0,0 2 0 0 0,1 2 0 0 0,0 0 0 0 0,0-1 0 0 0,-1 0 0 0 0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12039 4960 16383 0 0,'2'0'0'0'0,"4"0"0"0"0,1-2 0 0 0,2-2 0 0 0,2 1 0 0 0,1 0 0 0 0,2 1 0 0 0,2 1 0 0 0,-1 3 0 0 0,-2 4 0 0 0,0 1 0 0 0,-3 2 0 0 0,-3 2 0 0 0,-3 1 0 0 0,-2 3 0 0 0,-3-3 0 0 0,-6 0 0 0 0,0 1 0 0 0,-2-3 0 0 0,-3 1 0 0 0,-1-2 0 0 0,-1-3 0 0 0,-1 0 0 0 0,2 3 0 0 0,3 1 0 0 0,6 0 0 0 0,7-2 0 0 0,4-3 0 0 0,5-2 0 0 0,3-1 0 0 0,1-1 0 0 0,0-1 0 0 0,1-1 0 0 0,0 1 0 0 0,-1-1 0 0 0,-2 4 0 0 0,-2 0 0 0 0,0 0 0 0 0,1 0 0 0 0,1-1 0 0 0,0-1 0 0 0,1 0 0 0 0,-2-1 0 0 0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18282 4946 16383 0 0,'0'-2'0'0'0,"3"-2"0"0"0,3 1 0 0 0,4 0 0 0 0,2 1 0 0 0,2 1 0 0 0,1 1 0 0 0,1-1 0 0 0,3 4 0 0 0,1 1 0 0 0,-3 2 0 0 0,-5 3 0 0 0,-4 2 0 0 0,-3 3 0 0 0,-5-2 0 0 0,-6 0 0 0 0,-4 1 0 0 0,-3 0 0 0 0,-2-1 0 0 0,-1-1 0 0 0,-1 1 0 0 0,1-2 0 0 0,2 0 0 0 0,4 1 0 0 0,6-1 0 0 0,7-3 0 0 0,2 1 0 0 0,3-2 0 0 0,4-1 0 0 0,1-2 0 0 0,2-1 0 0 0,0-1 0 0 0,1-1 0 0 0,1 0 0 0 0,-1-1 0 0 0,-3-2 0 0 0,-1-1 0 0 0,1 1 0 0 0,0 0 0 0 0,1 1 0 0 0,0 1 0 0 0,1 0 0 0 0,0 1 0 0 0,-2-3 0 0 0,-4 0 0 0 0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2563 1182 16383 0 0,'3'-3'0'0'0,"3"0"0"0"0,4-3 0 0 0,2 0 0 0 0,2 0 0 0 0,1 3 0 0 0,1 0 0 0 0,1 7 0 0 0,-4 5 0 0 0,0 1 0 0 0,-3 2 0 0 0,-3 0 0 0 0,-3 3 0 0 0,-2 0 0 0 0,-1 0 0 0 0,-1 1 0 0 0,-3-3 0 0 0,-4-3 0 0 0,0-1 0 0 0,-5 0 0 0 0,-5 2 0 0 0,-3-1 0 0 0,0 0 0 0 0,0 2 0 0 0,1-2 0 0 0,2-3 0 0 0,2 1 0 0 0,8-2 0 0 0,10-1 0 0 0,6-2 0 0 0,8-1 0 0 0,6-1 0 0 0,2-1 0 0 0,-1 0 0 0 0,-2-1 0 0 0,-1 1 0 0 0,-3 0 0 0 0,-1 0 0 0 0,-1 0 0 0 0,0-3 0 0 0,-1-1 0 0 0,0 1 0 0 0,0-2 0 0 0,1-1 0 0 0,-1 2 0 0 0,-2-2 0 0 0,-4 0 0 0 0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4299 3782 16383 0 0,'0'-3'0'0'0,"0"-3"0"0"0,0-4 0 0 0,0-2 0 0 0,0-2 0 0 0,3 1 0 0 0,3 1 0 0 0,3-1 0 0 0,4 2 0 0 0,1 0 0 0 0,1 2 0 0 0,1 3 0 0 0,0 2 0 0 0,0 2 0 0 0,-2 4 0 0 0,-4 4 0 0 0,-4 4 0 0 0,-2 2 0 0 0,-3 3 0 0 0,-1 1 0 0 0,0 0 0 0 0,-4-2 0 0 0,-2-2 0 0 0,-5 1 0 0 0,-1 1 0 0 0,0-1 0 0 0,0-1 0 0 0,-1 0 0 0 0,0 0 0 0 0,-1-2 0 0 0,-1-3 0 0 0,-1 1 0 0 0,3 1 0 0 0,4 2 0 0 0,3 1 0 0 0,2 2 0 0 0,3 1 0 0 0,0 1 0 0 0,2-1 0 0 0,-1 1 0 0 0,4-3 0 0 0,0 0 0 0 0,2-3 0 0 0,3-4 0 0 0,3-1 0 0 0,1-3 0 0 0,0-4 0 0 0,-1-2 0 0 0,0 1 0 0 0,2-1 0 0 0,0-1 0 0 0,3 0 0 0 0,-1-2 0 0 0,0 0 0 0 0,-4 2 0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1553 7626 16383 0 0,'2'0'0'0'0,"2"0"0"0"0,5-1 0 0 0,4-1 0 0 0,2 0 0 0 0,1-2 0 0 0,0 0 0 0 0,-2 0 0 0 0,-2 1 0 0 0,-2 1 0 0 0,-1 1 0 0 0,-1 0 0 0 0,0 1 0 0 0,1 0 0 0 0,0 0 0 0 0,0 0 0 0 0,0 0 0 0 0,0 1 0 0 0,-1-1 0 0 0,1 0 0 0 0,-1 0 0 0 0,-1 0 0 0 0,1-2 0 0 0,1 1 0 0 0,1-2 0 0 0,0-1 0 0 0,0 2 0 0 0,2 0 0 0 0,0 0 0 0 0,-1 2 0 0 0,0-1 0 0 0,-1 1 0 0 0,1 0 0 0 0,-1-1 0 0 0,-1 0 0 0 0,0-1 0 0 0,-1 1 0 0 0,0 0 0 0 0,0 0 0 0 0,0 1 0 0 0,-1 0 0 0 0,3 0 0 0 0,-1-2 0 0 0,1 1 0 0 0,0-1 0 0 0,1 1 0 0 0,-1 0 0 0 0,1 0 0 0 0,0 1 0 0 0,0 0 0 0 0,0 0 0 0 0,0 0 0 0 0,-1 0 0 0 0,-1 0 0 0 0,-1 0 0 0 0,0 0 0 0 0,2 0 0 0 0,-1 0 0 0 0,0 0 0 0 0,1 0 0 0 0,-2 0 0 0 0,1 0 0 0 0,-1 0 0 0 0,0 0 0 0 0,0 0 0 0 0,1 0 0 0 0,0 0 0 0 0,1 0 0 0 0,0 0 0 0 0,1 0 0 0 0,-1 0 0 0 0,0 0 0 0 0,-1 0 0 0 0,-1 0 0 0 0,0 0 0 0 0,0 0 0 0 0,0 0 0 0 0,0 0 0 0 0,1 0 0 0 0,0 0 0 0 0,0 2 0 0 0,-1-1 0 0 0,1 1 0 0 0,0-1 0 0 0,1 0 0 0 0,0 0 0 0 0,0-1 0 0 0,-1 0 0 0 0,0 2 0 0 0,1-1 0 0 0,0 1 0 0 0,0-1 0 0 0,-1 0 0 0 0,1 0 0 0 0,0-1 0 0 0,0 0 0 0 0,-1 0 0 0 0,0 0 0 0 0,1 1 0 0 0,-1 1 0 0 0,2 0 0 0 0,2-1 0 0 0,-1 0 0 0 0,-1 0 0 0 0,0-1 0 0 0,-2 0 0 0 0,0 0 0 0 0,-1 1 0 0 0,0 1 0 0 0,0 0 0 0 0,0-1 0 0 0,-2 1 0 0 0,-1 1 0 0 0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9295 4061 16383 0 0,'0'-2'0'0'0,"5"-4"0"0"0,7-7 0 0 0,5-5 0 0 0,4-6 0 0 0,1 2 0 0 0,0 4 0 0 0,-2 6 0 0 0,-1 4 0 0 0,-4 9 0 0 0,-4 7 0 0 0,-5 5 0 0 0,-2 6 0 0 0,-3 1 0 0 0,-1 1 0 0 0,-1-1 0 0 0,-2-4 0 0 0,-2-1 0 0 0,-4-2 0 0 0,-4 1 0 0 0,-5-3 0 0 0,1-1 0 0 0,1-1 0 0 0,-3 0 0 0 0,-1-2 0 0 0,4 2 0 0 0,4 0 0 0 0,7 3 0 0 0,7-2 0 0 0,8-2 0 0 0,5-2 0 0 0,3-3 0 0 0,1-1 0 0 0,0-1 0 0 0,-1-1 0 0 0,-1 2 0 0 0,0 1 0 0 0,-1 0 0 0 0,0-1 0 0 0,0 0 0 0 0,-1-4 0 0 0,-2-1 0 0 0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15356 2047 16383 0 0,'3'0'0'0'0,"3"0"0"0"0,4 0 0 0 0,2 0 0 0 0,2 0 0 0 0,1 0 0 0 0,1 0 0 0 0,1 0 0 0 0,-1 3 0 0 0,0 0 0 0 0,-3 3 0 0 0,-3 3 0 0 0,-6 3 0 0 0,-7 1 0 0 0,-5 2 0 0 0,-4 0 0 0 0,0 1 0 0 0,-1-2 0 0 0,0-2 0 0 0,1 1 0 0 0,1-2 0 0 0,-1-4 0 0 0,2 1 0 0 0,0-2 0 0 0,1 1 0 0 0,3 2 0 0 0,0 0 0 0 0,0 0 0 0 0,4-1 0 0 0,5-1 0 0 0,5-3 0 0 0,6-2 0 0 0,4-1 0 0 0,1 0 0 0 0,2-1 0 0 0,1-1 0 0 0,-1 1 0 0 0,-1-1 0 0 0,-2 1 0 0 0,-1 0 0 0 0,0-3 0 0 0,-2 0 0 0 0,1-1 0 0 0,-3-1 0 0 0,-4 0 0 0 0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15412 2917 16383 0 0,'3'0'0'0'0,"1"-3"0"0"0,2-1 0 0 0,2 1 0 0 0,4 0 0 0 0,1 1 0 0 0,2 1 0 0 0,1 1 0 0 0,0-1 0 0 0,-3 4 0 0 0,-3 3 0 0 0,-3 4 0 0 0,-4 2 0 0 0,-1 3 0 0 0,-2 0 0 0 0,0 1 0 0 0,-4-2 0 0 0,-2-4 0 0 0,-5-4 0 0 0,1 1 0 0 0,-1-2 0 0 0,2 1 0 0 0,-1 3 0 0 0,2 2 0 0 0,-1 1 0 0 0,-1 0 0 0 0,1 0 0 0 0,-1-3 0 0 0,2 1 0 0 0,1 1 0 0 0,6-2 0 0 0,5-2 0 0 0,4-2 0 0 0,7-2 0 0 0,3-2 0 0 0,1 0 0 0 0,0-2 0 0 0,-1 1 0 0 0,0 0 0 0 0,-1-1 0 0 0,-1 1 0 0 0,0 0 0 0 0,0-1 0 0 0,-3-1 0 0 0,-2-2 0 0 0,-1 1 0 0 0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0,'0'2'0'0'0,"0"4"0"0"0,0 5 0 0 0,0 6 0 0 0,-2 3 0 0 0,-2 7 0 0 0,-3 1 0 0 0,0-1 0 0 0,0-4 0 0 0,1-4 0 0 0,-1-6 0 0 0,1-5 0 0 0,4-8 0 0 0,5-4 0 0 0,4-5 0 0 0,5-1 0 0 0,2 0 0 0 0,1 2 0 0 0,-1 3 0 0 0,-1 2 0 0 0,0 3 0 0 0,0 5 0 0 0,1 6 0 0 0,-1 1 0 0 0,0 0 0 0 0,-3 0 0 0 0,-3-1 0 0 0,0-1 0 0 0,-3-1 0 0 0,0-1 0 0 0,-2 1 0 0 0,-1 1 0 0 0,-5-2 0 0 0,-5-2 0 0 0,-4 0 0 0 0,-2-1 0 0 0,-1-2 0 0 0,1-1 0 0 0,1-1 0 0 0,1 0 0 0 0,1-1 0 0 0,1-1 0 0 0,0 1 0 0 0,0 0 0 0 0,1 0 0 0 0,1 0 0 0 0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0,'2'0'0'0'0,"2"0"0"0"0,5 0 0 0 0,5 0 0 0 0,3 0 0 0 0,4 0 0 0 0,2 0 0 0 0,1 0 0 0 0,-1 0 0 0 0,-1 0 0 0 0,-3 0 0 0 0,-4 0 0 0 0,-1 0 0 0 0,-2 0 0 0 0,-1 0 0 0 0,0 0 0 0 0,-3 0 0 0 0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5053 4245 16383 0 0,'2'0'0'0'0,"2"2"0"0"0,1 2 0 0 0,-1 4 0 0 0,-1 5 0 0 0,-1 4 0 0 0,0 0 0 0 0,-2 1 0 0 0,1 4 0 0 0,-2 1 0 0 0,-1 0 0 0 0,0-1 0 0 0,-1-2 0 0 0,1 1 0 0 0,1-3 0 0 0,0-1 0 0 0,1-3 0 0 0,-1-1 0 0 0,1-2 0 0 0,0 0 0 0 0,1-2 0 0 0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4436 16383 0 0,'0'-1'0'0'0,"2"-2"0"0"0,6 1 0 0 0,5 0 0 0 0,6 1 0 0 0,6 0 0 0 0,5 0 0 0 0,4 1 0 0 0,-1 0 0 0 0,-2 0 0 0 0,-5 0 0 0 0,-3 0 0 0 0,-3 1 0 0 0,-3-1 0 0 0,-4 0 0 0 0,-1 0 0 0 0,-3-2 0 0 0,-3-1 0 0 0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11386 4203 16383 0 0,'-2'0'0'0'0,"0"2"0"0"0,-2 4 0 0 0,-2 5 0 0 0,-2 4 0 0 0,-2 1 0 0 0,0 2 0 0 0,1 0 0 0 0,4-6 0 0 0,7-4 0 0 0,4-5 0 0 0,5-4 0 0 0,5-1 0 0 0,1-1 0 0 0,1 1 0 0 0,0 0 0 0 0,-3 3 0 0 0,-3 4 0 0 0,-3 6 0 0 0,-3 4 0 0 0,-3 1 0 0 0,-2 2 0 0 0,0 0 0 0 0,-2-2 0 0 0,1 1 0 0 0,-1-2 0 0 0,-1-2 0 0 0,-3-4 0 0 0,-2-4 0 0 0,-1-2 0 0 0,-2-2 0 0 0,-3 1 0 0 0,0 0 0 0 0,-1 0 0 0 0,1-1 0 0 0,0-2 0 0 0,2-3 0 0 0,-1-2 0 0 0,3-3 0 0 0,1 1 0 0 0,1 0 0 0 0,2-1 0 0 0,3 1 0 0 0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11451 4144 16383 0 0,'0'-2'0'0'0,"1"0"0"0"0,4-1 0 0 0,3 2 0 0 0,5-1 0 0 0,3 3 0 0 0,4 1 0 0 0,0 0 0 0 0,2 0 0 0 0,1 0 0 0 0,-3-1 0 0 0,-2-1 0 0 0,-2 0 0 0 0,-4 0 0 0 0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11917 4217 16383 0 0,'0'2'0'0'0,"0"6"0"0"0,0 5 0 0 0,0 6 0 0 0,-2 8 0 0 0,0 2 0 0 0,-2 2 0 0 0,-1-1 0 0 0,2-2 0 0 0,-2-1 0 0 0,1-3 0 0 0,1-2 0 0 0,0-4 0 0 0,2-5 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4773 7226 16383 0 0,'1'0'0'0'0,"2"0"0"0"0,2 0 0 0 0,1 0 0 0 0,2 0 0 0 0,-1 0 0 0 0,1 0 0 0 0,1 0 0 0 0,-1 0 0 0 0,0 0 0 0 0,0 0 0 0 0,0 0 0 0 0,0 0 0 0 0,0 0 0 0 0,0 0 0 0 0,0 0 0 0 0,0 0 0 0 0,-1 0 0 0 0,1 0 0 0 0,-1-1 0 0 0,-1-1 0 0 0,0 0 0 0 0,1 1 0 0 0,-1 0 0 0 0,2 0 0 0 0,-1 1 0 0 0,1-1 0 0 0,0-1 0 0 0,0 0 0 0 0,0 1 0 0 0,0 0 0 0 0,0 1 0 0 0,0-1 0 0 0,-1 1 0 0 0,3 0 0 0 0,-1 0 0 0 0,1-1 0 0 0,-1-1 0 0 0,0 1 0 0 0,-1-2 0 0 0,1 0 0 0 0,-1 1 0 0 0,-1 0 0 0 0,1 1 0 0 0,0 1 0 0 0,0-1 0 0 0,1 1 0 0 0,1 0 0 0 0,-1 0 0 0 0,0 1 0 0 0,0-3 0 0 0,1 1 0 0 0,0-1 0 0 0,1-1 0 0 0,0 1 0 0 0,0-1 0 0 0,-2 2 0 0 0,0-1 0 0 0,0 2 0 0 0,-1 0 0 0 0,0-1 0 0 0,0 2 0 0 0,0-1 0 0 0,-1 0 0 0 0,1 0 0 0 0,0 0 0 0 0,0 0 0 0 0,-1 0 0 0 0,1 0 0 0 0,0 0 0 0 0,0 0 0 0 0,0 0 0 0 0,0 0 0 0 0,0 0 0 0 0,0 0 0 0 0,-1 0 0 0 0,1 0 0 0 0,0 0 0 0 0,0 0 0 0 0,0 0 0 0 0,0 1 0 0 0,0 1 0 0 0,-1 0 0 0 0,1-1 0 0 0,0 0 0 0 0,-1 1 0 0 0,-1 0 0 0 0,0 0 0 0 0,-1 1 0 0 0,0-1 0 0 0,1 1 0 0 0,0-2 0 0 0,1 0 0 0 0,-1 1 0 0 0,0 0 0 0 0,0 0 0 0 0,0-1 0 0 0,1 0 0 0 0,1 0 0 0 0,-1 0 0 0 0,1 1 0 0 0,0 0 0 0 0,-1-1 0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881 4828 16383 0 0,'4'0'0'0'0,"4"0"0"0"0,2 3 0 0 0,2 2 0 0 0,3 0 0 0 0,2-2 0 0 0,2 0 0 0 0,2-1 0 0 0,0-1 0 0 0,1-1 0 0 0,-3-4 0 0 0,-2-1 0 0 0,0 0 0 0 0,1 2 0 0 0,1 0 0 0 0,-3 1 0 0 0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11829 4386 16383 0 0,'0'-2'0'0'0,"0"-2"0"0"0,3-1 0 0 0,6-1 0 0 0,2 0 0 0 0,6 0 0 0 0,0 0 0 0 0,1 2 0 0 0,-2 1 0 0 0,-1 1 0 0 0,-2 2 0 0 0,-1 1 0 0 0,-1 2 0 0 0,0 1 0 0 0,-1 1 0 0 0,-1-1 0 0 0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4469 2593 16383 0 0,'0'2'0'0'0,"0"4"0"0"0,0 7 0 0 0,-4 6 0 0 0,-1 2 0 0 0,-1 3 0 0 0,-2 1 0 0 0,-3 4 0 0 0,-4 0 0 0 0,2 0 0 0 0,0-7 0 0 0,3-3 0 0 0,4-8 0 0 0,6-8 0 0 0,6-5 0 0 0,6-5 0 0 0,5-1 0 0 0,0-1 0 0 0,1 1 0 0 0,-4 0 0 0 0,-1 1 0 0 0,1 2 0 0 0,-2 2 0 0 0,0 2 0 0 0,-1 0 0 0 0,0 3 0 0 0,-2 2 0 0 0,-3 3 0 0 0,-2 2 0 0 0,-2 1 0 0 0,-1 3 0 0 0,-2 0 0 0 0,-6 1 0 0 0,-4-1 0 0 0,-5 0 0 0 0,-1-1 0 0 0,-1-1 0 0 0,-2 0 0 0 0,0 0 0 0 0,-1 0 0 0 0,-1-2 0 0 0,2-1 0 0 0,2-2 0 0 0,3-1 0 0 0,4-2 0 0 0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4479 2620 16383 0 0,'0'-2'0'0'0,"2"0"0"0"0,6-1 0 0 0,7 0 0 0 0,9-3 0 0 0,5 0 0 0 0,2 0 0 0 0,-1 0 0 0 0,-4 2 0 0 0,-6-1 0 0 0,-5 0 0 0 0,-4 2 0 0 0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5033 2607 16383 0 0,'0'2'0'0'0,"0"6"0"0"0,0 3 0 0 0,0 4 0 0 0,0 9 0 0 0,0 1 0 0 0,0 1 0 0 0,0 3 0 0 0,0 0 0 0 0,0-1 0 0 0,-2-5 0 0 0,0-3 0 0 0,0-1 0 0 0,-2-3 0 0 0,0-1 0 0 0,1-2 0 0 0,1-3 0 0 0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2800 16383 0 0,'2'-1'0'0'0,"2"-2"0"0"0,6-1 0 0 0,6-2 0 0 0,4 0 0 0 0,6-3 0 0 0,1 1 0 0 0,-1 1 0 0 0,-1 2 0 0 0,-5 1 0 0 0,-3 3 0 0 0,-3 0 0 0 0,1 1 0 0 0,0 0 0 0 0,0 0 0 0 0,-1 1 0 0 0,0-1 0 0 0,-4 0 0 0 0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11954 3069 16383 0 0,'-2'0'0'0'0,"-2"2"0"0"0,-3 4 0 0 0,-3 3 0 0 0,-2 0 0 0 0,-1 2 0 0 0,-2 3 0 0 0,0 3 0 0 0,0 3 0 0 0,0 1 0 0 0,0 1 0 0 0,3-1 0 0 0,1-3 0 0 0,1-3 0 0 0,2-2 0 0 0,3-2 0 0 0,3-4 0 0 0,5-6 0 0 0,5-4 0 0 0,3-2 0 0 0,-1-1 0 0 0,1-5 0 0 0,1 1 0 0 0,1 0 0 0 0,0-1 0 0 0,0 2 0 0 0,-1 3 0 0 0,-1 2 0 0 0,1 1 0 0 0,0 4 0 0 0,3 3 0 0 0,1 5 0 0 0,-1 1 0 0 0,-1 0 0 0 0,-1 0 0 0 0,-1 1 0 0 0,-3 0 0 0 0,-2 0 0 0 0,-3 0 0 0 0,-2 0 0 0 0,-5 0 0 0 0,-3 0 0 0 0,-6 0 0 0 0,-5 1 0 0 0,-3 2 0 0 0,-3 0 0 0 0,-1 2 0 0 0,1-2 0 0 0,1 0 0 0 0,2-4 0 0 0,3 0 0 0 0,4-3 0 0 0,1-3 0 0 0,2-1 0 0 0,2-3 0 0 0,0-2 0 0 0,3-3 0 0 0,-3-1 0 0 0,-1-3 0 0 0,0 1 0 0 0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11969 3084 16383 0 0,'0'-2'0'0'0,"1"-2"0"0"0,6-1 0 0 0,2-1 0 0 0,3-2 0 0 0,4 1 0 0 0,1 2 0 0 0,-1 1 0 0 0,-1 2 0 0 0,0 1 0 0 0,0 0 0 0 0,-1 1 0 0 0,1 0 0 0 0,0 1 0 0 0,-2 1 0 0 0,0 1 0 0 0,-1-1 0 0 0,-2 0 0 0 0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12493 3153 16383 0 0,'0'2'0'0'0,"0"4"0"0"0,0 3 0 0 0,0 5 0 0 0,0 5 0 0 0,0 4 0 0 0,0 1 0 0 0,0 2 0 0 0,0 0 0 0 0,0 4 0 0 0,-2 1 0 0 0,0-2 0 0 0,-2-4 0 0 0,-1-4 0 0 0,2-4 0 0 0,-2-4 0 0 0,1-6 0 0 0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12305 3356 16383 0 0,'1'0'0'0'0,"6"-1"0"0"0,11-5 0 0 0,7-2 0 0 0,4 0 0 0 0,3-1 0 0 0,4-2 0 0 0,-1 3 0 0 0,-5 1 0 0 0,-5 3 0 0 0,-6 1 0 0 0,-3 2 0 0 0,-2 1 0 0 0,2 0 0 0 0,-1 0 0 0 0,-1 1 0 0 0,0-1 0 0 0,3-1 0 0 0,-3-2 0 0 0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2:29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8122 3111 16383 0 0,'0'3'0'0'0,"-3"5"0"0"0,-5 4 0 0 0,-1 4 0 0 0,-2-2 0 0 0,8-2 0 0 0,7-4 0 0 0,6-3 0 0 0,6-2 0 0 0,2-2 0 0 0,3-1 0 0 0,0 0 0 0 0,0-1 0 0 0,0 0 0 0 0,0 4 0 0 0,0 5 0 0 0,-5 3 0 0 0,-3 5 0 0 0,-6 2 0 0 0,-2 1 0 0 0,-7-2 0 0 0,-2-1 0 0 0,-8 1 0 0 0,-5-3 0 0 0,-2-1 0 0 0,-3-2 0 0 0,1 0 0 0 0,-1-1 0 0 0,4 0 0 0 0,2-1 0 0 0,-1-2 0 0 0,1-3 0 0 0,-2-1 0 0 0,3-5 0 0 0,1-2 0 0 0,2-4 0 0 0,0 0 0 0 0,3-3 0 0 0,1-2 0 0 0,1 1 0 0 0,0 2 0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1035 8061 16383 0 0,'4'0'0'0'0,"1"4"0"0"0,3 1 0 0 0,4-1 0 0 0,4 0 0 0 0,2-1 0 0 0,-1 2 0 0 0,0 1 0 0 0,0-1 0 0 0,1-1 0 0 0,-2 2 0 0 0,0 0 0 0 0,0-1 0 0 0,2-1 0 0 0,-3-1 0 0 0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2:29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8105 3069 16383 0 0,'3'0'0'0'0,"5"0"0"0"0,4 0 0 0 0,4 0 0 0 0,2 0 0 0 0,1 0 0 0 0,1 0 0 0 0,1 0 0 0 0,0 0 0 0 0,-4 3 0 0 0,-1 2 0 0 0,0-1 0 0 0,0 3 0 0 0,2 0 0 0 0,0-1 0 0 0,1-2 0 0 0,0-1 0 0 0,-2-2 0 0 0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10196 5509 16383 0 0,'2'-3'0'0'0,"4"-3"0"0"0,4-3 0 0 0,2-1 0 0 0,2 2 0 0 0,2 2 0 0 0,-6 5 0 0 0,-6 5 0 0 0,-7 5 0 0 0,-5 3 0 0 0,-4 2 0 0 0,-3 0 0 0 0,-1-2 0 0 0,-1 2 0 0 0,0-3 0 0 0,3 0 0 0 0,1-2 0 0 0,5-3 0 0 0,13-2 0 0 0,12-4 0 0 0,13-6 0 0 0,10-1 0 0 0,2-2 0 0 0,-1 1 0 0 0,-5 1 0 0 0,-6 2 0 0 0,-5 4 0 0 0,-8 6 0 0 0,-5 4 0 0 0,-6 3 0 0 0,-4 3 0 0 0,-1 0 0 0 0,-2 2 0 0 0,-1-1 0 0 0,1 1 0 0 0,-3-1 0 0 0,-3-3 0 0 0,0 0 0 0 0,-2-4 0 0 0,-2 1 0 0 0,-2-3 0 0 0,2 1 0 0 0,0-1 0 0 0,-2-1 0 0 0,0-3 0 0 0,-1-1 0 0 0,0-1 0 0 0,-2-1 0 0 0,1 0 0 0 0,-1 0 0 0 0,3-3 0 0 0,1-1 0 0 0,-1 0 0 0 0,1-1 0 0 0,-2-1 0 0 0,-1 2 0 0 0,3 0 0 0 0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10205 5504 16383 0 0,'0'-3'0'0'0,"0"-3"0"0"0,0-3 0 0 0,2-4 0 0 0,2-1 0 0 0,2 1 0 0 0,0 1 0 0 0,2 2 0 0 0,2 2 0 0 0,2 4 0 0 0,2 1 0 0 0,1 2 0 0 0,0 1 0 0 0,1 0 0 0 0,0 1 0 0 0,0-1 0 0 0,0 1 0 0 0,0-1 0 0 0,-1-2 0 0 0,1-2 0 0 0,0 1 0 0 0,-3-2 0 0 0,-1-1 0 0 0,0 2 0 0 0,1-2 0 0 0,-2 0 0 0 0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14997 5802 16383 0 0,'0'-2'0'0'0,"0"-4"0"0"0,0-4 0 0 0,0-2 0 0 0,0 6 0 0 0,0 6 0 0 0,0 7 0 0 0,0 4 0 0 0,0 3 0 0 0,0 1 0 0 0,0 5 0 0 0,-3 0 0 0 0,0 0 0 0 0,-3-3 0 0 0,2-5 0 0 0,5-5 0 0 0,5-2 0 0 0,3-4 0 0 0,4-1 0 0 0,5 0 0 0 0,1-1 0 0 0,1 3 0 0 0,-1 3 0 0 0,-3 4 0 0 0,-3 3 0 0 0,1-1 0 0 0,-4 1 0 0 0,-2 1 0 0 0,-3 0 0 0 0,-5-1 0 0 0,-5 0 0 0 0,-5-3 0 0 0,-5 0 0 0 0,-4-1 0 0 0,-2-2 0 0 0,-2-3 0 0 0,1-1 0 0 0,2-1 0 0 0,1-1 0 0 0,1-3 0 0 0,2 0 0 0 0,3-1 0 0 0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15006 5743 16383 0 0,'3'0'0'0'0,"3"0"0"0"0,6 0 0 0 0,4 0 0 0 0,4 0 0 0 0,4 0 0 0 0,4 0 0 0 0,2 0 0 0 0,-2 0 0 0 0,-2 0 0 0 0,-4 0 0 0 0,-5 0 0 0 0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15844 5197 16383 0 0,'-3'0'0'0'0,"-3"2"0"0"0,-4 2 0 0 0,-2 2 0 0 0,1 3 0 0 0,1 2 0 0 0,1 3 0 0 0,2 1 0 0 0,-1 0 0 0 0,-2-2 0 0 0,-1 0 0 0 0,0 0 0 0 0,6-3 0 0 0,8-2 0 0 0,9-5 0 0 0,8-7 0 0 0,6-4 0 0 0,4-4 0 0 0,-1 0 0 0 0,-3 2 0 0 0,-2 3 0 0 0,-6 5 0 0 0,-4 9 0 0 0,-3 5 0 0 0,-4 3 0 0 0,-3 3 0 0 0,-3-1 0 0 0,-1 1 0 0 0,0-1 0 0 0,-4 0 0 0 0,-3-3 0 0 0,-3-4 0 0 0,-3-4 0 0 0,-1 0 0 0 0,-1-1 0 0 0,-2-2 0 0 0,1-1 0 0 0,0 0 0 0 0,0-2 0 0 0,0 0 0 0 0,0 0 0 0 0,0 0 0 0 0,1-1 0 0 0,-1 1 0 0 0,3 0 0 0 0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15818 5158 16383 0 0,'3'0'0'0'0,"3"0"0"0"0,1-3 0 0 0,2 0 0 0 0,2 0 0 0 0,1 0 0 0 0,2 1 0 0 0,1 1 0 0 0,4 0 0 0 0,0 1 0 0 0,0 0 0 0 0,3-3 0 0 0,-1 0 0 0 0,-1 0 0 0 0,-1 0 0 0 0,-1 1 0 0 0,-1 1 0 0 0,-1 1 0 0 0,-3-1 0 0 0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3373 6751 16383 0 0,'0'2'0'0'0,"0"5"0"0"0,-3 2 0 0 0,0 3 0 0 0,-1 2 0 0 0,4-1 0 0 0,7-3 0 0 0,8-3 0 0 0,6-3 0 0 0,5-2 0 0 0,3-2 0 0 0,0 0 0 0 0,-5 2 0 0 0,-5 1 0 0 0,-5 3 0 0 0,-2-1 0 0 0,-3 3 0 0 0,-4 2 0 0 0,-2 2 0 0 0,-1 2 0 0 0,-2 0 0 0 0,0 2 0 0 0,-1 0 0 0 0,0 0 0 0 0,-2 0 0 0 0,-3-3 0 0 0,-4-1 0 0 0,-3-2 0 0 0,-1-3 0 0 0,-1 0 0 0 0,-1-2 0 0 0,0-1 0 0 0,-1-1 0 0 0,1-1 0 0 0,0-2 0 0 0,1 0 0 0 0,-1 0 0 0 0,0-3 0 0 0,1-1 0 0 0,-1-2 0 0 0,1 0 0 0 0,2-2 0 0 0,1 0 0 0 0,-1 2 0 0 0,1 2 0 0 0,1-1 0 0 0,0 0 0 0 0,2-2 0 0 0,0 1 0 0 0,1-1 0 0 0,3 0 0 0 0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3345 6728 16383 0 0,'0'-3'0'0'0,"3"-1"0"0"0,0-2 0 0 0,3 0 0 0 0,1-2 0 0 0,0 1 0 0 0,4 1 0 0 0,1 2 0 0 0,1 1 0 0 0,2 2 0 0 0,1 0 0 0 0,-1 1 0 0 0,1 1 0 0 0,0-1 0 0 0,0 0 0 0 0,0 1 0 0 0,0-1 0 0 0,-1 0 0 0 0,1 0 0 0 0,-3 0 0 0 0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33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10962 4231 16383 0 0,'0'3'0'0'0,"0"5"0"0"0,0 8 0 0 0,0 6 0 0 0,0 4 0 0 0,0 1 0 0 0,0 3 0 0 0,-2-2 0 0 0,-2-5 0 0 0,1-3 0 0 0,0-2 0 0 0,1-2 0 0 0,1 0 0 0 0,0-1 0 0 0,1 0 0 0 0,0 0 0 0 0,0 0 0 0 0,0-3 0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16000 3498 16383 0 0,'4'0'0'0'0,"4"0"0"0"0,6 0 0 0 0,2 0 0 0 0,4 0 0 0 0,1 0 0 0 0,1 0 0 0 0,0 0 0 0 0,0 0 0 0 0,1 0 0 0 0,-1 0 0 0 0,-1 0 0 0 0,1 0 0 0 0,-1 0 0 0 0,-3 0 0 0 0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33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11119 4264 16383 0 0,'-2'0'0'0'0,"-4"0"0"0"0,-1 2 0 0 0,1 5 0 0 0,-2-1 0 0 0,2 3 0 0 0,1 2 0 0 0,1 2 0 0 0,2 1 0 0 0,1 1 0 0 0,0 0 0 0 0,1 1 0 0 0,1 0 0 0 0,-1 0 0 0 0,0 0 0 0 0,1 0 0 0 0,-1-1 0 0 0,0 1 0 0 0,0 0 0 0 0,2-1 0 0 0,5-2 0 0 0,0-1 0 0 0,1-2 0 0 0,3-1 0 0 0,2-1 0 0 0,-2 0 0 0 0,1-1 0 0 0,0-2 0 0 0,1-2 0 0 0,1-1 0 0 0,1-1 0 0 0,3 0 0 0 0,1-2 0 0 0,0-2 0 0 0,-1 0 0 0 0,-3-4 0 0 0,-1 1 0 0 0,-4-2 0 0 0,0 0 0 0 0,-3 0 0 0 0,1-3 0 0 0,-1-1 0 0 0,-2-1 0 0 0,-1-2 0 0 0,-3 0 0 0 0,0-1 0 0 0,0 0 0 0 0,-2 0 0 0 0,1 0 0 0 0,0 1 0 0 0,-1-1 0 0 0,1 0 0 0 0,0 1 0 0 0,0-1 0 0 0,-3 3 0 0 0,0 1 0 0 0,-3 3 0 0 0,-1-1 0 0 0,0 3 0 0 0,-3-2 0 0 0,-3 2 0 0 0,2 0 0 0 0,0 0 0 0 0,-1-1 0 0 0,-1 0 0 0 0,-1 3 0 0 0,-1 1 0 0 0,0 2 0 0 0,-1 1 0 0 0,1 0 0 0 0,-1 2 0 0 0,0-1 0 0 0,3 0 0 0 0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2993 3258 16383 0 0,'3'0'0'0'0,"3"0"0"0"0,1-2 0 0 0,1-4 0 0 0,3-4 0 0 0,2-2 0 0 0,1 0 0 0 0,-2 0 0 0 0,0 2 0 0 0,1 3 0 0 0,0 5 0 0 0,1 8 0 0 0,-2 9 0 0 0,-3 3 0 0 0,-3 3 0 0 0,-3 2 0 0 0,-1 0 0 0 0,-2-1 0 0 0,0 1 0 0 0,-1-1 0 0 0,1-2 0 0 0,-1-1 0 0 0,1-1 0 0 0,0-1 0 0 0,-3-4 0 0 0,-3-4 0 0 0,-4 0 0 0 0,-2-3 0 0 0,-2 1 0 0 0,-2-1 0 0 0,0 2 0 0 0,0 1 0 0 0,0 0 0 0 0,0 0 0 0 0,0 0 0 0 0,3 0 0 0 0,1-1 0 0 0,-1-3 0 0 0,0-1 0 0 0,0-1 0 0 0,-2-2 0 0 0,1-1 0 0 0,1 2 0 0 0,1 1 0 0 0,2 3 0 0 0,6-3 0 0 0,6-1 0 0 0,8-4 0 0 0,5-5 0 0 0,5-3 0 0 0,2 0 0 0 0,-3-1 0 0 0,-2 1 0 0 0,-1 3 0 0 0,-1 2 0 0 0,0 2 0 0 0,0 2 0 0 0,-3 3 0 0 0,0 2 0 0 0,-3 2 0 0 0,0 3 0 0 0,2 3 0 0 0,-2 2 0 0 0,0 1 0 0 0,2-2 0 0 0,-2 0 0 0 0,1-3 0 0 0,2-3 0 0 0,0-3 0 0 0,2-4 0 0 0,0-5 0 0 0,2-4 0 0 0,-3-4 0 0 0,-1 1 0 0 0,-2-1 0 0 0,-3 3 0 0 0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3339 3237 16383 0 0,'-3'3'0'0'0,"-3"3"0"0"0,-1 6 0 0 0,-2 6 0 0 0,-1 1 0 0 0,0 1 0 0 0,2 1 0 0 0,0-1 0 0 0,1-1 0 0 0,2-1 0 0 0,1-2 0 0 0,5-2 0 0 0,4-5 0 0 0,7-3 0 0 0,4-3 0 0 0,2-1 0 0 0,1-2 0 0 0,-1-1 0 0 0,-1 0 0 0 0,0 1 0 0 0,3-1 0 0 0,-1 1 0 0 0,-2 2 0 0 0,-5 4 0 0 0,-4 3 0 0 0,-4 4 0 0 0,-2 1 0 0 0,-2 1 0 0 0,2-1 0 0 0,1-2 0 0 0,0 1 0 0 0,-1 1 0 0 0,-1 0 0 0 0,0 0 0 0 0,-3-1 0 0 0,-4-4 0 0 0,-4-3 0 0 0,-2-2 0 0 0,-3-3 0 0 0,0-1 0 0 0,-1 0 0 0 0,0-1 0 0 0,-3 1 0 0 0,-1-1 0 0 0,1 1 0 0 0,3 0 0 0 0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3359 3251 16383 0 0,'3'0'0'0'0,"3"0"0"0"0,6 0 0 0 0,4 0 0 0 0,1 0 0 0 0,4 0 0 0 0,0 0 0 0 0,0 0 0 0 0,-1 0 0 0 0,-2 0 0 0 0,-3 0 0 0 0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13704 3716 16383 0 0,'3'-3'0'0'0,"3"0"0"0"0,4-1 0 0 0,2 2 0 0 0,5 0 0 0 0,4-2 0 0 0,2 0 0 0 0,2 0 0 0 0,0 1 0 0 0,-5 7 0 0 0,-9 4 0 0 0,-5 7 0 0 0,-5 4 0 0 0,-4-2 0 0 0,-2-1 0 0 0,0-1 0 0 0,0 0 0 0 0,2 0 0 0 0,1 0 0 0 0,1 1 0 0 0,0-1 0 0 0,1 0 0 0 0,0 1 0 0 0,0-1 0 0 0,1 1 0 0 0,-1 0 0 0 0,0-1 0 0 0,0 1 0 0 0,0-1 0 0 0,0 1 0 0 0,0-1 0 0 0,-2-2 0 0 0,-2-1 0 0 0,1-2 0 0 0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13732 3869 16383 0 0,'3'0'0'0'0,"3"-3"0"0"0,4-1 0 0 0,2 1 0 0 0,2 0 0 0 0,2 1 0 0 0,0 1 0 0 0,0 1 0 0 0,0-1 0 0 0,0 1 0 0 0,0 0 0 0 0,0 1 0 0 0,0-1 0 0 0,-1 0 0 0 0,1 0 0 0 0,-1 0 0 0 0,-2 0 0 0 0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11200 4698 16383 0 0,'3'0'0'0'0,"1"-3"0"0"0,-4-3 0 0 0,-3-1 0 0 0,-5-2 0 0 0,-3 1 0 0 0,-2 2 0 0 0,-2 1 0 0 0,-1 2 0 0 0,-1 2 0 0 0,1 0 0 0 0,0 4 0 0 0,2 3 0 0 0,4 4 0 0 0,2 3 0 0 0,1 1 0 0 0,2 2 0 0 0,2 0 0 0 0,1 0 0 0 0,2 1 0 0 0,3-1 0 0 0,3-3 0 0 0,1-1 0 0 0,3-2 0 0 0,1-3 0 0 0,2-3 0 0 0,1-2 0 0 0,1-1 0 0 0,0-1 0 0 0,1-1 0 0 0,0-2 0 0 0,0-4 0 0 0,-3-3 0 0 0,-3-2 0 0 0,-4-2 0 0 0,-2-2 0 0 0,-3 5 0 0 0,-1 7 0 0 0,0 7 0 0 0,-1 6 0 0 0,0 3 0 0 0,1 3 0 0 0,-1 1 0 0 0,1 1 0 0 0,0 0 0 0 0,0 0 0 0 0,0-1 0 0 0,0 0 0 0 0,0 0 0 0 0,0 0 0 0 0,0-1 0 0 0,0 1 0 0 0,0-1 0 0 0,0 1 0 0 0,0-1 0 0 0,0 1 0 0 0,0-1 0 0 0,0-2 0 0 0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7456 3112 16383 0 0,'3'-2'0'0'0,"3"-2"0"0"0,3 1 0 0 0,3 0 0 0 0,3 1 0 0 0,-3 4 0 0 0,-2 3 0 0 0,-6 4 0 0 0,-3 4 0 0 0,-3 1 0 0 0,0 1 0 0 0,-2-1 0 0 0,-4-1 0 0 0,-3 0 0 0 0,-2-2 0 0 0,1-1 0 0 0,0 1 0 0 0,2 2 0 0 0,0-2 0 0 0,-1-1 0 0 0,-1-1 0 0 0,-1-2 0 0 0,1 0 0 0 0,0-1 0 0 0,3 1 0 0 0,2 2 0 0 0,5-1 0 0 0,6-1 0 0 0,7-2 0 0 0,8-2 0 0 0,2-2 0 0 0,1 0 0 0 0,7-1 0 0 0,1 0 0 0 0,-1-1 0 0 0,-4 1 0 0 0,-3 0 0 0 0,-5-1 0 0 0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7761 3071 16383 0 0,'-2'0'0'0'0,"-5"0"0"0"0,1 3 0 0 0,-3 3 0 0 0,1 4 0 0 0,1 2 0 0 0,0 2 0 0 0,1 1 0 0 0,1 4 0 0 0,2 1 0 0 0,1-1 0 0 0,1 3 0 0 0,1-1 0 0 0,0 0 0 0 0,0-2 0 0 0,0-2 0 0 0,3-2 0 0 0,1-3 0 0 0,2-2 0 0 0,3-4 0 0 0,3-2 0 0 0,1-2 0 0 0,2-1 0 0 0,0-2 0 0 0,1 1 0 0 0,0-1 0 0 0,1 1 0 0 0,-4-3 0 0 0,-1-1 0 0 0,-2-2 0 0 0,-1-1 0 0 0,-1-1 0 0 0,-2-2 0 0 0,-3-2 0 0 0,2-1 0 0 0,-1-2 0 0 0,-1-1 0 0 0,0 1 0 0 0,-2-1 0 0 0,0 0 0 0 0,-1 0 0 0 0,-2 3 0 0 0,-2 0 0 0 0,0 1 0 0 0,1-1 0 0 0,-1 2 0 0 0,-1 0 0 0 0,-2 2 0 0 0,1 0 0 0 0,-2 2 0 0 0,-2 1 0 0 0,0 0 0 0 0,0 0 0 0 0,-1 2 0 0 0,-2 1 0 0 0,0 2 0 0 0,1-3 0 0 0,2 0 0 0 0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8455 3237 16383 0 0,'0'0'0'0'0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16154 3960 16383 0 0,'4'0'0'0'0,"1"3"0"0"0,3 2 0 0 0,4 0 0 0 0,4-2 0 0 0,-1 4 0 0 0,0-1 0 0 0,2 0 0 0 0,1-2 0 0 0,2-2 0 0 0,0 0 0 0 0,1-1 0 0 0,1-1 0 0 0,-1 0 0 0 0,1-1 0 0 0,0 1 0 0 0,-1 0 0 0 0,-3 3 0 0 0,-1 2 0 0 0,0-1 0 0 0,0 0 0 0 0,2-1 0 0 0,1-2 0 0 0,0 0 0 0 0,-2 0 0 0 0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9071 3055 16383 0 0,'0'3'0'0'0,"0"3"0"0"0,0 3 0 0 0,0 6 0 0 0,0 5 0 0 0,0 3 0 0 0,0 4 0 0 0,0 4 0 0 0,0-2 0 0 0,0-2 0 0 0,0-4 0 0 0,0-2 0 0 0,0-3 0 0 0,0-2 0 0 0,0 0 0 0 0,0-1 0 0 0,0 0 0 0 0,0 0 0 0 0,0 0 0 0 0,0 0 0 0 0,0 0 0 0 0,0-2 0 0 0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7882 3564 16383 0 0,'-3'0'0'0'0,"-1"-3"0"0"0,4 0 0 0 0,0-3 0 0 0,5-1 0 0 0,0-1 0 0 0,2 1 0 0 0,3 1 0 0 0,2 2 0 0 0,2 1 0 0 0,0 2 0 0 0,-1 3 0 0 0,0 4 0 0 0,0 4 0 0 0,0 0 0 0 0,1 1 0 0 0,1 1 0 0 0,-3 2 0 0 0,-3 0 0 0 0,-3 1 0 0 0,-5 1 0 0 0,-6-3 0 0 0,-6 2 0 0 0,-5 1 0 0 0,-3 3 0 0 0,1 1 0 0 0,2 0 0 0 0,4-2 0 0 0,2-2 0 0 0,8-5 0 0 0,9-5 0 0 0,9-2 0 0 0,4-3 0 0 0,4-1 0 0 0,1 0 0 0 0,-1-4 0 0 0,-3 0 0 0 0,-1 0 0 0 0,-3 1 0 0 0,0-2 0 0 0,-1 0 0 0 0,-1 1 0 0 0,-2 1 0 0 0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8234 3517 16383 0 0,'0'5'0'0'0,"-3"5"0"0"0,0 5 0 0 0,-3 7 0 0 0,0 3 0 0 0,0 4 0 0 0,3-1 0 0 0,0-2 0 0 0,1-4 0 0 0,2-2 0 0 0,0-2 0 0 0,0-1 0 0 0,0-2 0 0 0,0 1 0 0 0,3-4 0 0 0,1-1 0 0 0,2-1 0 0 0,3-4 0 0 0,2-2 0 0 0,3-2 0 0 0,1-1 0 0 0,0-1 0 0 0,1-4 0 0 0,-2-2 0 0 0,-4-4 0 0 0,-1 0 0 0 0,-2-4 0 0 0,0 1 0 0 0,0 0 0 0 0,1-1 0 0 0,-2 0 0 0 0,0-1 0 0 0,0 0 0 0 0,-1 0 0 0 0,0-1 0 0 0,-2 0 0 0 0,-1 1 0 0 0,-1-1 0 0 0,-1 1 0 0 0,-3 2 0 0 0,-1 0 0 0 0,-2 4 0 0 0,-3 2 0 0 0,-3 0 0 0 0,-1 2 0 0 0,-2 1 0 0 0,-3 1 0 0 0,-2 1 0 0 0,1 2 0 0 0,3 0 0 0 0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8651 3615 16383 0 0,'0'0'0'0'0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9141 3475 16383 0 0,'0'5'0'0'0,"0"8"0"0"0,0 8 0 0 0,2 7 0 0 0,2 7 0 0 0,-1 1 0 0 0,3 2 0 0 0,-1-5 0 0 0,2-1 0 0 0,0-4 0 0 0,-1-5 0 0 0,-2-2 0 0 0,-2-3 0 0 0,-1-2 0 0 0,0-1 0 0 0,-1-3 0 0 0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8049 2803 16383 0 0,'0'5'0'0'0,"0"5"0"0"0,0 5 0 0 0,0 7 0 0 0,0 3 0 0 0,0 4 0 0 0,0 2 0 0 0,2 1 0 0 0,2 0 0 0 0,2 0 0 0 0,0-3 0 0 0,0-3 0 0 0,0-1 0 0 0,0-3 0 0 0,-1-1 0 0 0,-2-3 0 0 0,2-3 0 0 0,2-8 0 0 0,0-5 0 0 0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8254 2887 16383 0 0,'-2'0'0'0'0,"-4"0"0"0"0,-1 3 0 0 0,-2 3 0 0 0,-2 3 0 0 0,1 4 0 0 0,0 1 0 0 0,-2 1 0 0 0,2 1 0 0 0,2 0 0 0 0,3 1 0 0 0,2-1 0 0 0,1 0 0 0 0,4-1 0 0 0,5-1 0 0 0,0-2 0 0 0,2-3 0 0 0,0 1 0 0 0,0-3 0 0 0,2-1 0 0 0,-1 0 0 0 0,0-1 0 0 0,2-1 0 0 0,0-1 0 0 0,2-1 0 0 0,1-2 0 0 0,0 1 0 0 0,0-1 0 0 0,1 2 0 0 0,0 1 0 0 0,0 0 0 0 0,0 0 0 0 0,-3-4 0 0 0,-1-4 0 0 0,-3-4 0 0 0,1 0 0 0 0,-3-2 0 0 0,-1-1 0 0 0,-3-1 0 0 0,-1-2 0 0 0,-1 0 0 0 0,-1-1 0 0 0,0 1 0 0 0,-3-1 0 0 0,-4 0 0 0 0,0 0 0 0 0,-2 3 0 0 0,-2 4 0 0 0,-2 0 0 0 0,-1 2 0 0 0,-1 2 0 0 0,0 2 0 0 0,1-1 0 0 0,2 0 0 0 0,-1 1 0 0 0,0 0 0 0 0,2 2 0 0 0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10807 3537 16383 0 0,'0'-2'0'0'0,"0"-4"0"0"0,0-4 0 0 0,2-2 0 0 0,4 0 0 0 0,4 3 0 0 0,2 3 0 0 0,2 2 0 0 0,2 2 0 0 0,-3 3 0 0 0,-3 6 0 0 0,-3 5 0 0 0,-3 7 0 0 0,0 3 0 0 0,0 2 0 0 0,-1 0 0 0 0,-1 2 0 0 0,0-2 0 0 0,-2-1 0 0 0,0-3 0 0 0,0-2 0 0 0,0-1 0 0 0,0-1 0 0 0,0-1 0 0 0,0 1 0 0 0,-3-4 0 0 0,-3-3 0 0 0,-4-3 0 0 0,-2 0 0 0 0,-2 1 0 0 0,4 0 0 0 0,6-1 0 0 0,7-2 0 0 0,5-2 0 0 0,4-1 0 0 0,3-3 0 0 0,1-1 0 0 0,1-1 0 0 0,0 1 0 0 0,0 1 0 0 0,-1 0 0 0 0,0 2 0 0 0,0-1 0 0 0,0 1 0 0 0,-1 0 0 0 0,1 0 0 0 0,-3 3 0 0 0,-4 1 0 0 0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11177 3559 16383 0 0,'-3'0'0'0'0,"0"3"0"0"0,-3 3 0 0 0,-3 6 0 0 0,-2 7 0 0 0,0 2 0 0 0,2 3 0 0 0,3 0 0 0 0,2-2 0 0 0,2-1 0 0 0,2-2 0 0 0,0-1 0 0 0,3-5 0 0 0,3-3 0 0 0,7-4 0 0 0,3-3 0 0 0,2-2 0 0 0,0-1 0 0 0,0-1 0 0 0,0-2 0 0 0,-2-4 0 0 0,1-4 0 0 0,-1-1 0 0 0,-3-3 0 0 0,-1 3 0 0 0,-3-1 0 0 0,-2 0 0 0 0,-3 0 0 0 0,-2-2 0 0 0,-1 1 0 0 0,-1-1 0 0 0,-1-1 0 0 0,1 1 0 0 0,-4 1 0 0 0,-2 2 0 0 0,-4 3 0 0 0,-2 2 0 0 0,-3 3 0 0 0,0 1 0 0 0,-1 3 0 0 0,0 0 0 0 0,2 0 0 0 0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11591 3601 16383 0 0,'0'0'0'0'0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16042 4492 16383 0 0,'4'0'0'0'0,"4"0"0"0"0,6 0 0 0 0,2 0 0 0 0,4 0 0 0 0,1 0 0 0 0,1 0 0 0 0,0 0 0 0 0,0 0 0 0 0,1 0 0 0 0,-1 0 0 0 0,-1 0 0 0 0,1 0 0 0 0,-1 0 0 0 0,1 0 0 0 0,-1 0 0 0 0,0 0 0 0 0,1 0 0 0 0,-1 0 0 0 0,0 0 0 0 0,1 0 0 0 0,-1 0 0 0 0,1 0 0 0 0,-1 0 0 0 0,4 0 0 0 0,1 0 0 0 0,0 0 0 0 0,-1 0 0 0 0,-1 0 0 0 0,-1 0 0 0 0,0 0 0 0 0,-2 0 0 0 0,1 0 0 0 0,-1 0 0 0 0,0 0 0 0 0,0 0 0 0 0,0 0 0 0 0,1 0 0 0 0,-1 0 0 0 0,0 0 0 0 0,1 0 0 0 0,-1 0 0 0 0,1 0 0 0 0,-1 0 0 0 0,0 0 0 0 0,1 0 0 0 0,-1 0 0 0 0,0 0 0 0 0,-3 3 0 0 0,-1 2 0 0 0,0 0 0 0 0,0-2 0 0 0,2 0 0 0 0,1-1 0 0 0,-3-1 0 0 0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12069 3565 16383 0 0,'-3'0'0'0'0,"0"-2"0"0"0,-1-5 0 0 0,4-2 0 0 0,4-1 0 0 0,2 0 0 0 0,5 0 0 0 0,3 3 0 0 0,4 2 0 0 0,3 3 0 0 0,-1 3 0 0 0,-3 5 0 0 0,-4 3 0 0 0,-5 4 0 0 0,-4 2 0 0 0,-2 3 0 0 0,-2 7 0 0 0,0 5 0 0 0,-1-1 0 0 0,0 0 0 0 0,0-1 0 0 0,1-4 0 0 0,-3-6 0 0 0,-4-5 0 0 0,-2-6 0 0 0,-6-3 0 0 0,-3 0 0 0 0,2 1 0 0 0,1 1 0 0 0,3 2 0 0 0,1 1 0 0 0,-1 3 0 0 0,0 2 0 0 0,1 0 0 0 0,6 2 0 0 0,6-3 0 0 0,5-3 0 0 0,8-4 0 0 0,3-5 0 0 0,2-5 0 0 0,0-5 0 0 0,0-4 0 0 0,-1-2 0 0 0,-4-1 0 0 0,-1 3 0 0 0,0 2 0 0 0,0 4 0 0 0,0 3 0 0 0,2 2 0 0 0,-1 2 0 0 0,1 0 0 0 0,1 0 0 0 0,0 1 0 0 0,2 0 0 0 0,1-1 0 0 0,3 1 0 0 0,0-1 0 0 0,-2 0 0 0 0,0 0 0 0 0,1 0 0 0 0,-1 0 0 0 0,-3 0 0 0 0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11759 4259 16383 0 0,'2'0'0'0'0,"4"0"0"0"0,4 0 0 0 0,2 0 0 0 0,2 0 0 0 0,2 0 0 0 0,0 0 0 0 0,3 0 0 0 0,0 0 0 0 0,1 0 0 0 0,1 0 0 0 0,3 0 0 0 0,8 0 0 0 0,3 3 0 0 0,2 0 0 0 0,-1 6 0 0 0,-3 0 0 0 0,-5 0 0 0 0,-5-2 0 0 0,-3-3 0 0 0,-3-1 0 0 0,-1-2 0 0 0,-1-1 0 0 0,0 0 0 0 0,-1 0 0 0 0,1 0 0 0 0,3 2 0 0 0,1 1 0 0 0,-1 0 0 0 0,0 0 0 0 0,0-1 0 0 0,-1-1 0 0 0,-1 0 0 0 0,0-1 0 0 0,-1 0 0 0 0,1 0 0 0 0,-1 0 0 0 0,1-1 0 0 0,-1 1 0 0 0,3 0 0 0 0,4 0 0 0 0,0 0 0 0 0,0 0 0 0 0,-2 0 0 0 0,-1 0 0 0 0,-2 0 0 0 0,0 0 0 0 0,-1 0 0 0 0,-1 0 0 0 0,0 0 0 0 0,1 0 0 0 0,-1 0 0 0 0,0 0 0 0 0,1 0 0 0 0,2 0 0 0 0,3 0 0 0 0,-1 0 0 0 0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8:08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10051 4945 16383 0 0,'0'4'0'0'0,"0"5"0"0"0,0 6 0 0 0,0 7 0 0 0,0 5 0 0 0,0 1 0 0 0,0 0 0 0 0,0 0 0 0 0,0-2 0 0 0,0-1 0 0 0,0 0 0 0 0,0-1 0 0 0,0-1 0 0 0,0 1 0 0 0,0-1 0 0 0,0-4 0 0 0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8:35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4999 3391 16383 0 0,'-4'0'0'0'0,"-5"0"0"0"0,-5 4 0 0 0,-5 5 0 0 0,-2 2 0 0 0,2 2 0 0 0,0-1 0 0 0,3 2 0 0 0,1 2 0 0 0,3 3 0 0 0,-1-3 0 0 0,2 1 0 0 0,3 1 0 0 0,2 2 0 0 0,-1-3 0 0 0,1 0 0 0 0,0 1 0 0 0,2 1 0 0 0,2 2 0 0 0,1 1 0 0 0,0 1 0 0 0,1 0 0 0 0,0 1 0 0 0,1 0 0 0 0,-1 0 0 0 0,0-1 0 0 0,4-3 0 0 0,6-6 0 0 0,4-4 0 0 0,5-5 0 0 0,2-3 0 0 0,2-2 0 0 0,-2-5 0 0 0,-6-5 0 0 0,-1-1 0 0 0,-3-3 0 0 0,-3-3 0 0 0,1 1 0 0 0,-1 0 0 0 0,-2-2 0 0 0,-2-1 0 0 0,-2-2 0 0 0,-5 2 0 0 0,-6 6 0 0 0,-5 3 0 0 0,-1 1 0 0 0,-2 1 0 0 0,-1 3 0 0 0,-2 1 0 0 0,-2 2 0 0 0,-1 1 0 0 0,3 1 0 0 0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8:35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13636 4371 16383 0 0,'0'4'0'0'0,"0"5"0"0"0,0 6 0 0 0,0 3 0 0 0,-4 3 0 0 0,-2 3 0 0 0,1 0 0 0 0,1 0 0 0 0,-3 1 0 0 0,0-1 0 0 0,1 0 0 0 0,-2 0 0 0 0,-1 0 0 0 0,3 0 0 0 0,1-1 0 0 0,2 1 0 0 0,1-1 0 0 0,2-3 0 0 0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9:05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6733 4940 16383 0 0,'0'-4'0'0'0,"4"-1"0"0"0,5 0 0 0 0,6 1 0 0 0,3 1 0 0 0,4 1 0 0 0,-3 5 0 0 0,-4 6 0 0 0,-5 5 0 0 0,-4 5 0 0 0,-3 3 0 0 0,-6-3 0 0 0,-3 0 0 0 0,-4-3 0 0 0,0-1 0 0 0,-3-3 0 0 0,-3-3 0 0 0,2 1 0 0 0,-2-2 0 0 0,3 3 0 0 0,-1 2 0 0 0,-2 0 0 0 0,1 1 0 0 0,0-1 0 0 0,-1-3 0 0 0,1 0 0 0 0,0-1 0 0 0,6-2 0 0 0,8-2 0 0 0,10-7 0 0 0,5-2 0 0 0,2-4 0 0 0,2-2 0 0 0,1 2 0 0 0,2 1 0 0 0,2 3 0 0 0,0 2 0 0 0,0 0 0 0 0,1 2 0 0 0,0 0 0 0 0,0 1 0 0 0,0-1 0 0 0,-5 4 0 0 0,-4 6 0 0 0,-6 5 0 0 0,-4 3 0 0 0,-3 4 0 0 0,-6-3 0 0 0,-6-4 0 0 0,-1-1 0 0 0,-3-3 0 0 0,-3 1 0 0 0,-3-2 0 0 0,-2-2 0 0 0,-1-3 0 0 0,0-2 0 0 0,-1-1 0 0 0,0-2 0 0 0,0 0 0 0 0,0-1 0 0 0,0 1 0 0 0,0-1 0 0 0,0 1 0 0 0,1 0 0 0 0,3 0 0 0 0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9:33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9345 5487 16383 0 0,'4'0'0'0'0,"6"-4"0"0"0,4-2 0 0 0,4 1 0 0 0,4 1 0 0 0,1 1 0 0 0,1 2 0 0 0,1 0 0 0 0,-1 0 0 0 0,1 1 0 0 0,-1 0 0 0 0,-4 5 0 0 0,-6 4 0 0 0,-5 6 0 0 0,-8 3 0 0 0,-12 0 0 0 0,-12 0 0 0 0,-7 1 0 0 0,-1 1 0 0 0,-1 2 0 0 0,7 0 0 0 0,6 2 0 0 0,7-1 0 0 0,2-3 0 0 0,6-6 0 0 0,7-4 0 0 0,9-9 0 0 0,5-4 0 0 0,3-2 0 0 0,4 1 0 0 0,0 0 0 0 0,2 1 0 0 0,-1 1 0 0 0,-5 5 0 0 0,-5 6 0 0 0,-5 5 0 0 0,-5 5 0 0 0,-6-2 0 0 0,-8 1 0 0 0,-2 2 0 0 0,-4-4 0 0 0,-2-3 0 0 0,-3-1 0 0 0,-2-2 0 0 0,-1-3 0 0 0,-1-2 0 0 0,0-3 0 0 0,0-1 0 0 0,0 0 0 0 0,0-2 0 0 0,0 1 0 0 0,4-1 0 0 0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7755 3069 16383 0 0,'0'3'0'0'0,"0"10"0"0"0,0 9 0 0 0,0 9 0 0 0,0 6 0 0 0,0 0 0 0 0,0-5 0 0 0,6-6 0 0 0,8-8 0 0 0,10-11 0 0 0,5-11 0 0 0,3-12 0 0 0,-1-3 0 0 0,-3 1 0 0 0,-2 5 0 0 0,-4 4 0 0 0,-5 9 0 0 0,-2 8 0 0 0,-5 6 0 0 0,-2 6 0 0 0,-1 0 0 0 0,-2-1 0 0 0,0 0 0 0 0,-3 0 0 0 0,0-1 0 0 0,-2-1 0 0 0,-3-2 0 0 0,-4-4 0 0 0,-1-2 0 0 0,-5-1 0 0 0,-3-3 0 0 0,-3 2 0 0 0,0-2 0 0 0,0 0 0 0 0,0-2 0 0 0,0-2 0 0 0,1 0 0 0 0,0 0 0 0 0,0-1 0 0 0,0-1 0 0 0,0 1 0 0 0,4-3 0 0 0,3-1 0 0 0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7769 3059 16383 0 0,'3'0'0'0'0,"4"-3"0"0"0,7-1 0 0 0,3 0 0 0 0,3 1 0 0 0,1 1 0 0 0,-1 0 0 0 0,0 2 0 0 0,2-1 0 0 0,1 1 0 0 0,-2 0 0 0 0,0 1 0 0 0,-1-1 0 0 0,-1 0 0 0 0,-4 0 0 0 0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8210 3027 16383 0 0,'0'6'0'0'0,"0"8"0"0"0,-3 11 0 0 0,-1 6 0 0 0,0 5 0 0 0,1 2 0 0 0,1 0 0 0 0,-2 1 0 0 0,-1-5 0 0 0,1-4 0 0 0,1-5 0 0 0,1-3 0 0 0,1-5 0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16070 5976 16383 0 0,'0'3'0'0'0,"4"2"0"0"0,1 3 0 0 0,3 4 0 0 0,4 1 0 0 0,8-3 0 0 0,3-3 0 0 0,2-3 0 0 0,0-1 0 0 0,0-2 0 0 0,-2-1 0 0 0,0 0 0 0 0,0-1 0 0 0,-2 1 0 0 0,1-1 0 0 0,-1 1 0 0 0,0 0 0 0 0,1 0 0 0 0,-1 0 0 0 0,0 0 0 0 0,0 0 0 0 0,1 0 0 0 0,-1 0 0 0 0,1 0 0 0 0,-1 0 0 0 0,0 0 0 0 0,1 0 0 0 0,3 0 0 0 0,1 0 0 0 0,0 0 0 0 0,-1 0 0 0 0,-1 0 0 0 0,-1 0 0 0 0,-1 0 0 0 0,0 0 0 0 0,-1 0 0 0 0,1 0 0 0 0,-1 0 0 0 0,0 0 0 0 0,0 0 0 0 0,1 0 0 0 0,-1 0 0 0 0,0 0 0 0 0,-3 3 0 0 0,-2 2 0 0 0,-2 0 0 0 0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8063 3139 16383 0 0,'3'0'0'0'0,"7"0"0"0"0,8 0 0 0 0,3 0 0 0 0,5 0 0 0 0,1 0 0 0 0,-2 0 0 0 0,-1 0 0 0 0,-3 0 0 0 0,-1 0 0 0 0,-1 0 0 0 0,-1 0 0 0 0,-1 0 0 0 0,1 0 0 0 0,-1 0 0 0 0,0 0 0 0 0,-2 0 0 0 0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8637 2999 16383 0 0,'3'0'0'0'0,"7"0"0"0"0,5 0 0 0 0,5 0 0 0 0,4 3 0 0 0,-1 4 0 0 0,-4 4 0 0 0,-4 3 0 0 0,-6 2 0 0 0,-4 1 0 0 0,-3 1 0 0 0,-1 1 0 0 0,-2-1 0 0 0,0 0 0 0 0,-3 0 0 0 0,-7 0 0 0 0,-1 0 0 0 0,-5 0 0 0 0,-3-4 0 0 0,0 0 0 0 0,0 0 0 0 0,0-3 0 0 0,0 1 0 0 0,8-3 0 0 0,7-2 0 0 0,12-5 0 0 0,7-4 0 0 0,4-1 0 0 0,0-3 0 0 0,-1 0 0 0 0,-1-3 0 0 0,1 1 0 0 0,0 1 0 0 0,1 2 0 0 0,-4 5 0 0 0,0 6 0 0 0,-4 4 0 0 0,-2 4 0 0 0,0-1 0 0 0,-2 1 0 0 0,-1 1 0 0 0,-5 0 0 0 0,-5 2 0 0 0,-8 0 0 0 0,-5-3 0 0 0,-2 0 0 0 0,-1-3 0 0 0,0-3 0 0 0,1-3 0 0 0,1-3 0 0 0,0-1 0 0 0,1-1 0 0 0,0 0 0 0 0,1-1 0 0 0,-1 0 0 0 0,1-2 0 0 0,2-1 0 0 0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2785 4469 16383 0 0,'0'5'0'0'0,"0"8"0"0"0,0 7 0 0 0,0 8 0 0 0,0 3 0 0 0,0 1 0 0 0,0-2 0 0 0,0-4 0 0 0,0-4 0 0 0,0-3 0 0 0,0-3 0 0 0,0-1 0 0 0,3-4 0 0 0,2-6 0 0 0,1-8 0 0 0,2-6 0 0 0,-1-5 0 0 0,2-3 0 0 0,0-3 0 0 0,2-4 0 0 0,2 0 0 0 0,0-2 0 0 0,1 0 0 0 0,0 1 0 0 0,0 3 0 0 0,-2 3 0 0 0,-1 4 0 0 0,0 5 0 0 0,1 4 0 0 0,1 3 0 0 0,-1 3 0 0 0,2 0 0 0 0,0 1 0 0 0,0 0 0 0 0,-3 2 0 0 0,-2 6 0 0 0,-3 5 0 0 0,-1 6 0 0 0,0 1 0 0 0,-2 3 0 0 0,-1 3 0 0 0,4 3 0 0 0,1 1 0 0 0,-1 2 0 0 0,-2 0 0 0 0,0-1 0 0 0,-2 0 0 0 0,-1-4 0 0 0,-1-5 0 0 0,0 0 0 0 0,0-3 0 0 0,-1-2 0 0 0,-1 1 0 0 0,-2-1 0 0 0,-1-3 0 0 0,-1-1 0 0 0,-1-5 0 0 0,-2-2 0 0 0,-2-3 0 0 0,-1-2 0 0 0,-2-2 0 0 0,0 0 0 0 0,0 0 0 0 0,-3-1 0 0 0,0 0 0 0 0,-3 1 0 0 0,0 0 0 0 0,1 0 0 0 0,2-1 0 0 0,0 1 0 0 0,4-2 0 0 0,2-1 0 0 0,2-2 0 0 0,1-1 0 0 0,1 1 0 0 0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3219 4623 16383 0 0,'0'2'0'0'0,"0"4"0"0"0,0 5 0 0 0,0 3 0 0 0,0 4 0 0 0,0 4 0 0 0,0 0 0 0 0,0-1 0 0 0,0-1 0 0 0,0-3 0 0 0,3-1 0 0 0,4-3 0 0 0,5-4 0 0 0,5-4 0 0 0,1-2 0 0 0,3-2 0 0 0,0-4 0 0 0,1-3 0 0 0,0-3 0 0 0,-2-3 0 0 0,-5-1 0 0 0,-1 1 0 0 0,-5 0 0 0 0,-2 1 0 0 0,-3-2 0 0 0,-3 1 0 0 0,0-2 0 0 0,-2-2 0 0 0,-2 2 0 0 0,-1 0 0 0 0,-2 0 0 0 0,-2 1 0 0 0,-3-1 0 0 0,-1 1 0 0 0,1-1 0 0 0,0 2 0 0 0,0 4 0 0 0,-1 3 0 0 0,-1 2 0 0 0,0 1 0 0 0,1 2 0 0 0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3597 4259 16383 0 0,'0'2'0'0'0,"0"6"0"0"0,0 6 0 0 0,0 6 0 0 0,0 4 0 0 0,0 2 0 0 0,0 2 0 0 0,0 1 0 0 0,0 1 0 0 0,0-3 0 0 0,0-2 0 0 0,0-1 0 0 0,0-2 0 0 0,0-1 0 0 0,0 1 0 0 0,0-2 0 0 0,0-1 0 0 0,0-2 0 0 0,0-1 0 0 0,0-1 0 0 0,0-1 0 0 0,0 0 0 0 0,0-1 0 0 0,0 1 0 0 0,0 0 0 0 0,0 0 0 0 0,0-1 0 0 0,0 1 0 0 0,0 0 0 0 0,0 0 0 0 0,0 0 0 0 0,3-2 0 0 0,0-11 0 0 0,4-9 0 0 0,5-12 0 0 0,6-11 0 0 0,3-8 0 0 0,0-2 0 0 0,-1 2 0 0 0,-4 4 0 0 0,-5 4 0 0 0,-1 7 0 0 0,-4 5 0 0 0,1 4 0 0 0,-1 4 0 0 0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3681 4679 16383 0 0,'0'2'0'0'0,"2"4"0"0"0,4 2 0 0 0,3 3 0 0 0,2 2 0 0 0,1 1 0 0 0,2-2 0 0 0,1 0 0 0 0,-3-1 0 0 0,-1-1 0 0 0,1-3 0 0 0,0-2 0 0 0,0-3 0 0 0,1-1 0 0 0,1-1 0 0 0,0 0 0 0 0,0 0 0 0 0,0-1 0 0 0,0-2 0 0 0,-2-3 0 0 0,-4-2 0 0 0,0-6 0 0 0,1 1 0 0 0,-2-3 0 0 0,-1-4 0 0 0,-2 0 0 0 0,0-2 0 0 0,0 1 0 0 0,0 1 0 0 0,-2 7 0 0 0,-1 10 0 0 0,0 10 0 0 0,-3 9 0 0 0,-1 9 0 0 0,0 5 0 0 0,0 2 0 0 0,1-2 0 0 0,1-4 0 0 0,3-4 0 0 0,3-5 0 0 0,3-6 0 0 0,3-5 0 0 0,2-3 0 0 0,1-3 0 0 0,1 0 0 0 0,-1-1 0 0 0,1 0 0 0 0,0 0 0 0 0,-3-3 0 0 0,-1-2 0 0 0,-2-2 0 0 0,-1-1 0 0 0,-1-1 0 0 0,0-1 0 0 0,0 0 0 0 0,-3-5 0 0 0,-1-3 0 0 0,-1-1 0 0 0,-1-2 0 0 0,-1 1 0 0 0,-2 0 0 0 0,-4 6 0 0 0,-1 1 0 0 0,-1 4 0 0 0,-2 3 0 0 0,-1 4 0 0 0,-2 1 0 0 0,-1 2 0 0 0,0 0 0 0 0,-2 1 0 0 0,-2-1 0 0 0,1 1 0 0 0,2-1 0 0 0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4241 4609 16383 0 0,'0'2'0'0'0,"2"4"0"0"0,4 5 0 0 0,3 5 0 0 0,-1 6 0 0 0,2 0 0 0 0,-2 0 0 0 0,1-2 0 0 0,-2-2 0 0 0,-1-2 0 0 0,0-1 0 0 0,-1 0 0 0 0,-1-1 0 0 0,-1-1 0 0 0,-2 1 0 0 0,0 0 0 0 0,-1-1 0 0 0,0-4 0 0 0,0-8 0 0 0,0-10 0 0 0,0-7 0 0 0,-1-7 0 0 0,1-3 0 0 0,0-5 0 0 0,0-2 0 0 0,3 0 0 0 0,2 1 0 0 0,1 3 0 0 0,2 5 0 0 0,2 3 0 0 0,1 6 0 0 0,2 5 0 0 0,0 5 0 0 0,4 2 0 0 0,0 3 0 0 0,1 1 0 0 0,-1 0 0 0 0,-1 2 0 0 0,-1 1 0 0 0,0 0 0 0 0,-3-1 0 0 0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9197 4609 16383 0 0,'-3'2'0'0'0,"0"6"0"0"0,0 6 0 0 0,1 6 0 0 0,0 1 0 0 0,1 0 0 0 0,-2 4 0 0 0,0-1 0 0 0,0 1 0 0 0,0-2 0 0 0,2-2 0 0 0,2-4 0 0 0,4-6 0 0 0,4-5 0 0 0,2-2 0 0 0,2-3 0 0 0,1-2 0 0 0,-2-2 0 0 0,-1-1 0 0 0,-1-2 0 0 0,-2-1 0 0 0,0 0 0 0 0,-3 0 0 0 0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9267 4413 16383 0 0,'0'-2'0'0'0,"0"-4"0"0"0,0-3 0 0 0,0 1 0 0 0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9393 4483 16383 0 0,'0'5'0'0'0,"0"6"0"0"0,0 8 0 0 0,0 6 0 0 0,0 4 0 0 0,0 1 0 0 0,0 1 0 0 0,0-3 0 0 0,2-7 0 0 0,4-5 0 0 0,2-7 0 0 0,3-9 0 0 0,2-10 0 0 0,6-7 0 0 0,-1-4 0 0 0,-3 0 0 0 0,-2 3 0 0 0,0 5 0 0 0,-1 7 0 0 0,1 9 0 0 0,-3 9 0 0 0,1 7 0 0 0,-1 7 0 0 0,-1 5 0 0 0,-2 1 0 0 0,-3 1 0 0 0,1-2 0 0 0,-1-3 0 0 0,0-1 0 0 0,-2-1 0 0 0,-1-3 0 0 0,0-2 0 0 0,-1-2 0 0 0,0-3 0 0 0,0-1 0 0 0,-3-4 0 0 0,-3 0 0 0 0,-2-3 0 0 0,-3-3 0 0 0,-2-1 0 0 0,-1-3 0 0 0,-3 0 0 0 0,-3-1 0 0 0,-1-1 0 0 0,-1 1 0 0 0,-2-3 0 0 0,0-1 0 0 0,3-1 0 0 0,2-1 0 0 0,4 1 0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16120 2651 16383 0 0,'4'0'0'0'0,"8"0"0"0"0,10 0 0 0 0,4-3 0 0 0,2-2 0 0 0,-1 0 0 0 0,-1 2 0 0 0,-1 0 0 0 0,-1 1 0 0 0,-2 1 0 0 0,0 1 0 0 0,-1 0 0 0 0,1 0 0 0 0,-1 1 0 0 0,0-1 0 0 0,0 0 0 0 0,0 0 0 0 0,1 0 0 0 0,-1 0 0 0 0,0 0 0 0 0,-7 0 0 0 0,-13 0 0 0 0,-10 0 0 0 0,-8 0 0 0 0,-4 0 0 0 0,-3 0 0 0 0,0 0 0 0 0,0 0 0 0 0,0 0 0 0 0,1 0 0 0 0,1 0 0 0 0,0 0 0 0 0,0 0 0 0 0,1 0 0 0 0,0 0 0 0 0,-1 0 0 0 0,1 0 0 0 0,0 0 0 0 0,0 0 0 0 0,-1 0 0 0 0,1 0 0 0 0,0 0 0 0 0,-1 0 0 0 0,1 0 0 0 0,-1 0 0 0 0,1 0 0 0 0,0 0 0 0 0,3 0 0 0 0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9785 4567 16383 0 0,'-3'0'0'0'0,"-2"0"0"0"0,-4 0 0 0 0,1 2 0 0 0,-2 9 0 0 0,-1 3 0 0 0,2 4 0 0 0,1 2 0 0 0,3 2 0 0 0,2 4 0 0 0,2 0 0 0 0,3 0 0 0 0,4-3 0 0 0,3-6 0 0 0,5-5 0 0 0,2-5 0 0 0,3-3 0 0 0,2-3 0 0 0,-2-1 0 0 0,-3-3 0 0 0,-2-4 0 0 0,-2-3 0 0 0,-2-2 0 0 0,-3-1 0 0 0,-2-1 0 0 0,-3 0 0 0 0,1-1 0 0 0,0 0 0 0 0,0 1 0 0 0,-4 2 0 0 0,-1 1 0 0 0,-3 0 0 0 0,-2-1 0 0 0,-4 0 0 0 0,-1 1 0 0 0,-1 3 0 0 0,1 3 0 0 0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10037 4329 16383 0 0,'0'5'0'0'0,"0"6"0"0"0,0 6 0 0 0,0 5 0 0 0,0 6 0 0 0,0 0 0 0 0,0 3 0 0 0,0 1 0 0 0,0 2 0 0 0,0 0 0 0 0,0-1 0 0 0,0-4 0 0 0,0-4 0 0 0,0-4 0 0 0,0-3 0 0 0,0-1 0 0 0,0 3 0 0 0,0 0 0 0 0,2-2 0 0 0,4 0 0 0 0,0-2 0 0 0,-1-1 0 0 0,-1-1 0 0 0,2-2 0 0 0,-2-8 0 0 0,0-10 0 0 0,1-11 0 0 0,0-7 0 0 0,1-7 0 0 0,0-7 0 0 0,1-3 0 0 0,2 2 0 0 0,2 2 0 0 0,1 5 0 0 0,1 6 0 0 0,-1 4 0 0 0,-1 5 0 0 0,0 4 0 0 0,1 5 0 0 0,1 3 0 0 0,-5 3 0 0 0,-3 4 0 0 0,-5 2 0 0 0,-5 2 0 0 0,-2 3 0 0 0,-1 2 0 0 0,-3 4 0 0 0,-1 2 0 0 0,-1 0 0 0 0,-1 0 0 0 0,2 0 0 0 0,3-2 0 0 0,3 0 0 0 0,3 0 0 0 0,4-1 0 0 0,4-3 0 0 0,4-2 0 0 0,0-2 0 0 0,1 2 0 0 0,-1 1 0 0 0,0 1 0 0 0,1 1 0 0 0,2 4 0 0 0,2 1 0 0 0,3 0 0 0 0,-1-3 0 0 0,-2-4 0 0 0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10457 4693 16383 0 0,'-3'0'0'0'0,"-2"0"0"0"0,-1 5 0 0 0,-2 4 0 0 0,0 4 0 0 0,3 4 0 0 0,1 1 0 0 0,1-1 0 0 0,2 0 0 0 0,3-4 0 0 0,3-1 0 0 0,4-3 0 0 0,2-2 0 0 0,2-4 0 0 0,1-1 0 0 0,1-1 0 0 0,0-1 0 0 0,2-1 0 0 0,1 1 0 0 0,-1-1 0 0 0,-3-2 0 0 0,-1-5 0 0 0,-1-6 0 0 0,-2-4 0 0 0,-3 0 0 0 0,-3-2 0 0 0,-2-3 0 0 0,-1 1 0 0 0,-1 1 0 0 0,0 2 0 0 0,-1 2 0 0 0,1 1 0 0 0,-3 1 0 0 0,-3 4 0 0 0,-3 0 0 0 0,-2 3 0 0 0,-1 2 0 0 0,-2 3 0 0 0,-1 1 0 0 0,1 2 0 0 0,-1 0 0 0 0,1 0 0 0 0,-1 1 0 0 0,1 1 0 0 0,0 2 0 0 0,2 2 0 0 0,4 2 0 0 0,0 2 0 0 0,2 2 0 0 0,1 2 0 0 0,3-3 0 0 0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10807 4539 16383 0 0,'0'2'0'0'0,"0"6"0"0"0,0 6 0 0 0,0 6 0 0 0,2 4 0 0 0,1 2 0 0 0,3 2 0 0 0,2 1 0 0 0,0 1 0 0 0,-2-3 0 0 0,-1-4 0 0 0,0-5 0 0 0,0-4 0 0 0,-1-2 0 0 0,-2-5 0 0 0,0-6 0 0 0,-1-6 0 0 0,-1-6 0 0 0,0-5 0 0 0,0-3 0 0 0,-1-4 0 0 0,1 0 0 0 0,0 1 0 0 0,2 2 0 0 0,4 3 0 0 0,2 3 0 0 0,6 4 0 0 0,-1 2 0 0 0,1 3 0 0 0,0-2 0 0 0,0 2 0 0 0,0 1 0 0 0,0 1 0 0 0,0 2 0 0 0,0 0 0 0 0,0 1 0 0 0,0 0 0 0 0,-3 2 0 0 0,0 2 0 0 0,0-1 0 0 0,1 0 0 0 0,0-1 0 0 0,-1-1 0 0 0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0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11955 3643 16383 0 0,'0'5'0'0'0,"0"6"0"0"0,0 8 0 0 0,0 11 0 0 0,0 8 0 0 0,0 1 0 0 0,0-1 0 0 0,0-2 0 0 0,0-2 0 0 0,0-5 0 0 0,0-4 0 0 0,0-3 0 0 0,0-2 0 0 0,0-2 0 0 0,0-2 0 0 0,0-1 0 0 0,0 2 0 0 0,0 0 0 0 0,0-1 0 0 0,2 0 0 0 0,4-3 0 0 0,0-4 0 0 0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0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12263 3685 16383 0 0,'-3'0'0'0'0,"-2"0"0"0"0,-4 5 0 0 0,1 3 0 0 0,-2 9 0 0 0,2 5 0 0 0,1 2 0 0 0,3-2 0 0 0,1-1 0 0 0,2 0 0 0 0,1 2 0 0 0,0 1 0 0 0,3-1 0 0 0,0-2 0 0 0,1-2 0 0 0,-2-2 0 0 0,3-4 0 0 0,-1-1 0 0 0,2-4 0 0 0,2 0 0 0 0,0 1 0 0 0,-1 1 0 0 0,0-1 0 0 0,-1 0 0 0 0,1-1 0 0 0,1-2 0 0 0,3-2 0 0 0,0-2 0 0 0,2-1 0 0 0,1-1 0 0 0,-2-2 0 0 0,-1-4 0 0 0,-2-3 0 0 0,0-3 0 0 0,0-1 0 0 0,2-1 0 0 0,-2 0 0 0 0,-2-1 0 0 0,-2-2 0 0 0,1 0 0 0 0,-2-1 0 0 0,0 1 0 0 0,-2 2 0 0 0,-1-1 0 0 0,0 2 0 0 0,-1 0 0 0 0,0 0 0 0 0,0 0 0 0 0,-1 0 0 0 0,-1 0 0 0 0,-2 0 0 0 0,-1 0 0 0 0,-3 0 0 0 0,0 0 0 0 0,-1 3 0 0 0,-1 0 0 0 0,-2 2 0 0 0,2 1 0 0 0,0-2 0 0 0,-1 0 0 0 0,-1 1 0 0 0,2 1 0 0 0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0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12725 3797 16383 0 0,'0'2'0'0'0,"0"4"0"0"0,0 0 0 0 0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0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13117 3657 16383 0 0,'0'-2'0'0'0,"4"-2"0"0"0,5 1 0 0 0,5 1 0 0 0,3 0 0 0 0,0 1 0 0 0,1 1 0 0 0,-2-1 0 0 0,-2 4 0 0 0,-5 2 0 0 0,0 4 0 0 0,-3 2 0 0 0,-1 2 0 0 0,-3 1 0 0 0,-1 0 0 0 0,0 3 0 0 0,-4-1 0 0 0,-3 1 0 0 0,0 0 0 0 0,-3-1 0 0 0,2 0 0 0 0,-2-3 0 0 0,0-6 0 0 0,-3-7 0 0 0,0-5 0 0 0,-1-3 0 0 0,-1 1 0 0 0,5 1 0 0 0,8 2 0 0 0,7 2 0 0 0,5 0 0 0 0,2 2 0 0 0,3 2 0 0 0,2 4 0 0 0,1 3 0 0 0,2 2 0 0 0,-1 0 0 0 0,0 0 0 0 0,-5 0 0 0 0,-1-1 0 0 0,-2-3 0 0 0,0 1 0 0 0,-2 0 0 0 0,-3 2 0 0 0,0-1 0 0 0,-1 0 0 0 0,-2 1 0 0 0,-2 2 0 0 0,-3-2 0 0 0,-4 0 0 0 0,-3 1 0 0 0,-1 0 0 0 0,-1 2 0 0 0,-1-3 0 0 0,-1-1 0 0 0,1-2 0 0 0,1 0 0 0 0,-1-3 0 0 0,-1-1 0 0 0,-1-2 0 0 0,-2 0 0 0 0,-2-1 0 0 0,-2 0 0 0 0,-3-1 0 0 0,-1-1 0 0 0,3-2 0 0 0,-1-1 0 0 0,0-1 0 0 0,5-1 0 0 0,2 0 0 0 0,1 2 0 0 0,3-1 0 0 0,3 0 0 0 0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0.5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7293 563 16383 0 0,'0'-2'0'0'0,"0"-4"0"0"0,0-2 0 0 0,0-3 0 0 0,0-2 0 0 0,0-1 0 0 0,0 0 0 0 0,-2 2 0 0 0,-4 2 0 0 0,-2 5 0 0 0,-3 1 0 0 0,-4 3 0 0 0,-2 0 0 0 0,-3 2 0 0 0,-3-1 0 0 0,-2 3 0 0 0,-1 3 0 0 0,0 1 0 0 0,6 1 0 0 0,3-1 0 0 0,5 2 0 0 0,4 0 0 0 0,4 3 0 0 0,2 0 0 0 0,-1 1 0 0 0,1 3 0 0 0,0 4 0 0 0,0 3 0 0 0,4 2 0 0 0,3 2 0 0 0,3-1 0 0 0,5-1 0 0 0,3-4 0 0 0,1-3 0 0 0,-2-3 0 0 0,-2-4 0 0 0,2-3 0 0 0,3-4 0 0 0,2-2 0 0 0,1-1 0 0 0,-1-1 0 0 0,-2-3 0 0 0,-4-1 0 0 0,-2-2 0 0 0,-3-3 0 0 0,1-2 0 0 0,-2-1 0 0 0,1-1 0 0 0,-2-1 0 0 0,-2-3 0 0 0,-2-1 0 0 0,-1 1 0 0 0,-1 0 0 0 0,-1 1 0 0 0,0 1 0 0 0,-1 0 0 0 0,-1 3 0 0 0,-2 1 0 0 0,-1 3 0 0 0,-4 2 0 0 0,1 7 0 0 0,2 6 0 0 0,1 4 0 0 0,2 5 0 0 0,1 2 0 0 0,2 0 0 0 0,0 0 0 0 0,2-1 0 0 0,4-3 0 0 0,3-2 0 0 0,2-3 0 0 0,2-3 0 0 0,1-2 0 0 0,1-2 0 0 0,-1-2 0 0 0,1 0 0 0 0,0-1 0 0 0,-1 1 0 0 0,0-3 0 0 0,0-3 0 0 0,0-3 0 0 0,0-2 0 0 0,0 0 0 0 0,-2 1 0 0 0,-4-2 0 0 0,-2 0 0 0 0,-1-1 0 0 0,0-2 0 0 0,-2-2 0 0 0,-1 0 0 0 0,-1 0 0 0 0,0 1 0 0 0,-1 8 0 0 0,-1 8 0 0 0,1 5 0 0 0,0 6 0 0 0,0 4 0 0 0,2 6 0 0 0,3 1 0 0 0,4 1 0 0 0,2 0 0 0 0,-1-3 0 0 0,1-3 0 0 0,-2-3 0 0 0,0-4 0 0 0,-4-4 0 0 0,-5-2 0 0 0,-3-5 0 0 0,0-7 0 0 0,-3-4 0 0 0,0-2 0 0 0,1-2 0 0 0,2-1 0 0 0,0-1 0 0 0,2 0 0 0 0,0-1 0 0 0,1 0 0 0 0,1 0 0 0 0,1 1 0 0 0,6 1 0 0 0,4 1 0 0 0,3 3 0 0 0,0 4 0 0 0,0 4 0 0 0,1 2 0 0 0,-1 2 0 0 0,0 1 0 0 0,-1 1 0 0 0,1-1 0 0 0,-4 1 0 0 0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0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7769 605 16383 0 0,'2'0'0'0'0,"4"3"0"0"0,5 0 0 0 0,5 0 0 0 0,6-1 0 0 0,0 0 0 0 0,2-1 0 0 0,-1 0 0 0 0,-2-1 0 0 0,-2-2 0 0 0,-4-4 0 0 0,-6-3 0 0 0,0 0 0 0 0,-3 0 0 0 0,-2-2 0 0 0,0 1 0 0 0,0 1 0 0 0,0-2 0 0 0,-5-1 0 0 0,-3 0 0 0 0,-1-1 0 0 0,-3 2 0 0 0,1 0 0 0 0,-4 2 0 0 0,0 0 0 0 0,0 2 0 0 0,-1 2 0 0 0,0 2 0 0 0,-2 1 0 0 0,3 4 0 0 0,0 6 0 0 0,-2 6 0 0 0,0 6 0 0 0,1 2 0 0 0,2-1 0 0 0,3 1 0 0 0,2 0 0 0 0,3-3 0 0 0,1-1 0 0 0,0-2 0 0 0,2-1 0 0 0,-1 0 0 0 0,1-1 0 0 0,-1-1 0 0 0,3-1 0 0 0,3-2 0 0 0,5-1 0 0 0,1-1 0 0 0,3-1 0 0 0,3-2 0 0 0,5-2 0 0 0,-1-2 0 0 0,2 0 0 0 0,1-1 0 0 0,1 0 0 0 0,-1-3 0 0 0,-1-3 0 0 0,-1-3 0 0 0,-3 1 0 0 0,0-2 0 0 0,0 1 0 0 0,-2 1 0 0 0,-2-2 0 0 0,0-1 0 0 0,-2-2 0 0 0,0-2 0 0 0,-2-2 0 0 0,-1 2 0 0 0,-3 2 0 0 0,0-2 0 0 0,-1-1 0 0 0,-2-3 0 0 0,-2 0 0 0 0,-2 1 0 0 0,0 1 0 0 0,-3 3 0 0 0,-4 4 0 0 0,-3 4 0 0 0,-2 3 0 0 0,-2 2 0 0 0,-4 1 0 0 0,-1 3 0 0 0,3 3 0 0 0,4 3 0 0 0,3 3 0 0 0,3 1 0 0 0,6 1 0 0 0,4 1 0 0 0,4-1 0 0 0,2 1 0 0 0,3 0 0 0 0,0-1 0 0 0,1 0 0 0 0,-2 0 0 0 0,-4 0 0 0 0,0-2 0 0 0,-3-1 0 0 0,-1 0 0 0 0,-3 0 0 0 0,0 2 0 0 0,-2-1 0 0 0,0 2 0 0 0,-5 0 0 0 0,-6 0 0 0 0,-5 0 0 0 0,-3 0 0 0 0,-1 0 0 0 0,0 0 0 0 0,2-2 0 0 0,3-6 0 0 0,5-6 0 0 0,3-3 0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2281 5430 16383 0 0,'2'0'0'0'0,"1"0"0"0"0,4 0 0 0 0,4 0 0 0 0,2 0 0 0 0,4 0 0 0 0,1 0 0 0 0,-1 0 0 0 0,-3 0 0 0 0,-1 0 0 0 0,-2 1 0 0 0,-1 1 0 0 0,-1 2 0 0 0,-1-1 0 0 0,1 0 0 0 0,0 1 0 0 0,-1-1 0 0 0,1 0 0 0 0,-1-1 0 0 0,1-1 0 0 0,2 0 0 0 0,1-1 0 0 0,1 0 0 0 0,1 0 0 0 0,-1 0 0 0 0,0 0 0 0 0,-2-1 0 0 0,0 1 0 0 0,0 0 0 0 0,0 0 0 0 0,0 0 0 0 0,-1 0 0 0 0,0 0 0 0 0,0 0 0 0 0,-1 0 0 0 0,0 0 0 0 0,1 0 0 0 0,1 0 0 0 0,-1 0 0 0 0,1 0 0 0 0,-1 0 0 0 0,-1 0 0 0 0,1 0 0 0 0,-1 0 0 0 0,1 0 0 0 0,1 0 0 0 0,1 0 0 0 0,0 0 0 0 0,0 0 0 0 0,-1 0 0 0 0,0 0 0 0 0,-2 0 0 0 0,2 0 0 0 0,0 0 0 0 0,0 0 0 0 0,-1 0 0 0 0,0 0 0 0 0,-1 0 0 0 0,1 0 0 0 0,0 0 0 0 0,1 0 0 0 0,1 0 0 0 0,1 0 0 0 0,-2 0 0 0 0,0 0 0 0 0,0 0 0 0 0,-2 0 0 0 0,1 0 0 0 0,0 0 0 0 0,1 0 0 0 0,0 0 0 0 0,-1 0 0 0 0,0 0 0 0 0,-1 0 0 0 0,1 0 0 0 0,-1 0 0 0 0,-1 0 0 0 0,3 0 0 0 0,0 0 0 0 0,-1 0 0 0 0,1 0 0 0 0,-1 0 0 0 0,-1-1 0 0 0,0-1 0 0 0,0 0 0 0 0,0 0 0 0 0,0 1 0 0 0,0 0 0 0 0,0 1 0 0 0,0 0 0 0 0,-1 0 0 0 0,1 0 0 0 0,0 0 0 0 0,0 0 0 0 0,0 0 0 0 0,0 0 0 0 0,0 0 0 0 0,0 0 0 0 0,0 0 0 0 0,-1 0 0 0 0,0 0 0 0 0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0.5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8469 395 16383 0 0,'2'5'0'0'0,"4"6"0"0"0,5 6 0 0 0,3 8 0 0 0,4 3 0 0 0,6 3 0 0 0,-1 0 0 0 0,-2 0 0 0 0,-2 2 0 0 0,-4-3 0 0 0,-3-3 0 0 0,-1-5 0 0 0,-2-3 0 0 0,0-3 0 0 0,1-3 0 0 0,0-3 0 0 0,2 1 0 0 0,1-1 0 0 0,-2 2 0 0 0,-1 0 0 0 0,1 1 0 0 0,1 1 0 0 0,-2-3 0 0 0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0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8721 437 16383 0 0,'-5'5'0'0'0,"-8"6"0"0"0,-7 6 0 0 0,-3 3 0 0 0,3 0 0 0 0,0 1 0 0 0,1 3 0 0 0,-3 3 0 0 0,1 0 0 0 0,3 0 0 0 0,4-2 0 0 0,2-5 0 0 0,1-4 0 0 0,-1 0 0 0 0,1 0 0 0 0,-2 0 0 0 0,0-1 0 0 0,2-1 0 0 0,0 1 0 0 0,0-1 0 0 0,2 0 0 0 0,0-3 0 0 0,1 0 0 0 0,0 0 0 0 0,1 1 0 0 0,0-3 0 0 0,1-1 0 0 0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0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9001 633 16383 0 0,'2'0'0'0'0,"4"0"0"0"0,2 0 0 0 0,3 0 0 0 0,2 0 0 0 0,3 0 0 0 0,4 0 0 0 0,1 0 0 0 0,1 0 0 0 0,0 0 0 0 0,-1 0 0 0 0,-5 0 0 0 0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0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8945 703 16383 0 0,'2'0'0'0'0,"4"0"0"0"0,2 3 0 0 0,3 0 0 0 0,2 2 0 0 0,1 1 0 0 0,0-2 0 0 0,-1 2 0 0 0,-2 0 0 0 0,0-2 0 0 0,1-1 0 0 0,1-1 0 0 0,0-1 0 0 0,1-1 0 0 0,-1 0 0 0 0,1 0 0 0 0,3 0 0 0 0,0 0 0 0 0,0-1 0 0 0,0 1 0 0 0,-1 0 0 0 0,-1 0 0 0 0,-3-2 0 0 0,1-1 0 0 0,2 0 0 0 0,-1-2 0 0 0,1 0 0 0 0,-1 1 0 0 0,-2 1 0 0 0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0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9645 367 16383 0 0,'0'3'0'0'0,"-3"4"0"0"0,0 10 0 0 0,-2 6 0 0 0,-6 6 0 0 0,0 3 0 0 0,2 3 0 0 0,2 6 0 0 0,2 2 0 0 0,2 2 0 0 0,2-3 0 0 0,1-1 0 0 0,0-2 0 0 0,0-4 0 0 0,1-5 0 0 0,1-10 0 0 0,2-9 0 0 0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0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9785 479 16383 0 0,'0'3'0'0'0,"0"4"0"0"0,-3 8 0 0 0,0 4 0 0 0,0 5 0 0 0,1 3 0 0 0,0 1 0 0 0,1 1 0 0 0,0-2 0 0 0,1-4 0 0 0,0 0 0 0 0,0-2 0 0 0,0-3 0 0 0,0-1 0 0 0,3-1 0 0 0,0-2 0 0 0,3-2 0 0 0,4-4 0 0 0,4-1 0 0 0,1-1 0 0 0,0-2 0 0 0,1-1 0 0 0,0-2 0 0 0,-1-1 0 0 0,-3-2 0 0 0,-1-6 0 0 0,-2-5 0 0 0,-3-1 0 0 0,0-1 0 0 0,-1-1 0 0 0,1-2 0 0 0,0 0 0 0 0,-2 0 0 0 0,-1-2 0 0 0,-1-1 0 0 0,-1-1 0 0 0,-1 2 0 0 0,0 2 0 0 0,0 1 0 0 0,0 2 0 0 0,-1 0 0 0 0,-1 3 0 0 0,-4 2 0 0 0,-3-1 0 0 0,1 0 0 0 0,-2 1 0 0 0,-1 1 0 0 0,-1 1 0 0 0,2 0 0 0 0,0 1 0 0 0,-1-1 0 0 0,-1 2 0 0 0,-1 1 0 0 0,3 2 0 0 0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0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10191 423 16383 0 0,'0'5'0'0'0,"2"6"0"0"0,6 6 0 0 0,4 3 0 0 0,4 5 0 0 0,3 0 0 0 0,-1-1 0 0 0,0-1 0 0 0,-1-3 0 0 0,-1-3 0 0 0,-1-2 0 0 0,0-2 0 0 0,-4 0 0 0 0,0 0 0 0 0,0-2 0 0 0,0-1 0 0 0,1 1 0 0 0,1 0 0 0 0,0-1 0 0 0,-1 0 0 0 0,-1-2 0 0 0,0 0 0 0 0,-2 1 0 0 0,0 0 0 0 0,1-3 0 0 0,-1 1 0 0 0,0-2 0 0 0,-1 0 0 0 0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0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10471 465 16383 0 0,'-2'0'0'0'0,"-6"0"0"0"0,-4 3 0 0 0,-2 2 0 0 0,-1 6 0 0 0,-1 3 0 0 0,3 2 0 0 0,4 0 0 0 0,0 3 0 0 0,0 0 0 0 0,1 1 0 0 0,0 3 0 0 0,-1 2 0 0 0,0-1 0 0 0,0-3 0 0 0,-1-1 0 0 0,-1-1 0 0 0,-1 0 0 0 0,1-1 0 0 0,1-4 0 0 0,1-2 0 0 0,0-3 0 0 0,2 0 0 0 0,-3 0 0 0 0,-2 1 0 0 0,-1 2 0 0 0,-1-2 0 0 0,-1-2 0 0 0,3-1 0 0 0,3 0 0 0 0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0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11339 6471 16383 0 0,'2'0'0'0'0,"2"2"0"0"0,-1 5 0 0 0,0 2 0 0 0,-1 3 0 0 0,-1 5 0 0 0,2 2 0 0 0,1 3 0 0 0,-1 3 0 0 0,3 3 0 0 0,-1 1 0 0 0,-1 2 0 0 0,0-2 0 0 0,0-4 0 0 0,1-2 0 0 0,-1-4 0 0 0,-1-2 0 0 0,-2 0 0 0 0,0-2 0 0 0,0 0 0 0 0,-1 0 0 0 0,0 0 0 0 0,-1 0 0 0 0,1 0 0 0 0,0 0 0 0 0,0 1 0 0 0,0-1 0 0 0,0 1 0 0 0,0 0 0 0 0,0-3 0 0 0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0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5433 4679 16383 0 0,'0'3'0'0'0,"0"3"0"0"0,0 3 0 0 0,0 3 0 0 0,0 3 0 0 0,0 3 0 0 0,-3 1 0 0 0,-1 1 0 0 0,1-1 0 0 0,0-1 0 0 0,1-1 0 0 0,1-1 0 0 0,8-2 0 0 0,9-5 0 0 0,6-6 0 0 0,3-3 0 0 0,-1-2 0 0 0,-1-1 0 0 0,-3-2 0 0 0,-1 0 0 0 0,-2 3 0 0 0,-3 4 0 0 0,-2 5 0 0 0,-3 4 0 0 0,0 3 0 0 0,1-2 0 0 0,-1 1 0 0 0,-3 0 0 0 0,-1 1 0 0 0,-3 0 0 0 0,-3 1 0 0 0,-5 0 0 0 0,-6-2 0 0 0,-4-3 0 0 0,-2-4 0 0 0,-1-2 0 0 0,1-3 0 0 0,0-1 0 0 0,1 0 0 0 0,1-1 0 0 0,0 1 0 0 0,0-1 0 0 0,1 1 0 0 0,2-1 0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3401 6693 16383 0 0,'2'0'0'0'0,"3"0"0"0"0,4 0 0 0 0,5 0 0 0 0,3 0 0 0 0,3 0 0 0 0,4-2 0 0 0,3 0 0 0 0,0 1 0 0 0,-4-1 0 0 0,-3-1 0 0 0,-5 1 0 0 0,-2-1 0 0 0,-3 2 0 0 0,-1 0 0 0 0,0 0 0 0 0,-1 1 0 0 0,0 0 0 0 0,2 0 0 0 0,0 0 0 0 0,1 0 0 0 0,-1 0 0 0 0,0 0 0 0 0,0 0 0 0 0,-1 0 0 0 0,0 0 0 0 0,0 0 0 0 0,0 0 0 0 0,0 0 0 0 0,1 0 0 0 0,1 0 0 0 0,-1 0 0 0 0,2 0 0 0 0,0 0 0 0 0,1 0 0 0 0,0 0 0 0 0,-1 0 0 0 0,-1 0 0 0 0,0 0 0 0 0,0 0 0 0 0,0 0 0 0 0,1 0 0 0 0,1 0 0 0 0,-2 0 0 0 0,0 0 0 0 0,0 0 0 0 0,0 0 0 0 0,0 0 0 0 0,0 0 0 0 0,-1 0 0 0 0,0 0 0 0 0,-1 0 0 0 0,1 0 0 0 0,-2 0 0 0 0,1 0 0 0 0,0 0 0 0 0,0 0 0 0 0,0 0 0 0 0,0 0 0 0 0,1 2 0 0 0,1 0 0 0 0,1 0 0 0 0,2-1 0 0 0,0 0 0 0 0,-1 0 0 0 0,-1-1 0 0 0,-1 0 0 0 0,-1 0 0 0 0,1 0 0 0 0,-1 0 0 0 0,1 0 0 0 0,1 0 0 0 0,0 0 0 0 0,-1 0 0 0 0,0 0 0 0 0,-1 0 0 0 0,-1 0 0 0 0,0 0 0 0 0,0 0 0 0 0,0 0 0 0 0,0 0 0 0 0,0 0 0 0 0,-2 2 0 0 0,0 0 0 0 0,0 0 0 0 0,0-1 0 0 0,1 0 0 0 0,0 0 0 0 0,1-1 0 0 0,-1 0 0 0 0,1 0 0 0 0,0 0 0 0 0,0 0 0 0 0,0 0 0 0 0,0 0 0 0 0,0 0 0 0 0,0 0 0 0 0,0 0 0 0 0,0 0 0 0 0,0 0 0 0 0,0 0 0 0 0,-1 0 0 0 0,1 0 0 0 0,0 0 0 0 0,0 0 0 0 0,0 0 0 0 0,1 0 0 0 0,1 1 0 0 0,0 2 0 0 0,0 0 0 0 0,-1 0 0 0 0,-1 1 0 0 0,0-2 0 0 0,0-1 0 0 0,0 0 0 0 0,0-1 0 0 0,-2 0 0 0 0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0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5445 4679 16383 0 0,'5'0'0'0'0,"8"0"0"0"0,3 0 0 0 0,5 0 0 0 0,4 0 0 0 0,8 0 0 0 0,2 0 0 0 0,-4 0 0 0 0,-3 0 0 0 0,-4 0 0 0 0,-7 0 0 0 0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0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6105 4665 16383 0 0,'0'3'0'0'0,"-2"5"0"0"0,-2 5 0 0 0,1 3 0 0 0,0 3 0 0 0,1 2 0 0 0,1 0 0 0 0,0-2 0 0 0,1 0 0 0 0,0-2 0 0 0,0 0 0 0 0,1-1 0 0 0,-1-1 0 0 0,0 1 0 0 0,0-1 0 0 0,0 0 0 0 0,0 1 0 0 0,0-1 0 0 0,0 1 0 0 0,0-1 0 0 0,0 1 0 0 0,0-1 0 0 0,0 1 0 0 0,0-1 0 0 0,0 1 0 0 0,0-1 0 0 0,-3-2 0 0 0,0-6 0 0 0,-1-4 0 0 0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2:00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5935 4875 16383 0 0,'3'0'0'0'0,"5"0"0"0"0,8 0 0 0 0,6 0 0 0 0,7 0 0 0 0,1 0 0 0 0,1 0 0 0 0,1 0 0 0 0,-3 0 0 0 0,-1 0 0 0 0,-2 0 0 0 0,-4 0 0 0 0,-2 0 0 0 0,-2 0 0 0 0,-4 0 0 0 0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4143 3674 16383 0 0,'3'0'0'0'0,"3"0"0"0"0,3 0 0 0 0,4 0 0 0 0,1 0 0 0 0,4 0 0 0 0,1 0 0 0 0,4 3 0 0 0,2 0 0 0 0,0 1 0 0 0,-2 1 0 0 0,-2 0 0 0 0,-2 0 0 0 0,-2 1 0 0 0,0 0 0 0 0,-2-2 0 0 0,1-1 0 0 0,-1-1 0 0 0,0-1 0 0 0,0 0 0 0 0,1-1 0 0 0,-1 0 0 0 0,0-1 0 0 0,1 1 0 0 0,0 0 0 0 0,-1 0 0 0 0,1 0 0 0 0,-1 0 0 0 0,1 0 0 0 0,-1 0 0 0 0,1 0 0 0 0,2 0 0 0 0,4 0 0 0 0,0 0 0 0 0,0 0 0 0 0,-2 0 0 0 0,2 0 0 0 0,-2 0 0 0 0,0 0 0 0 0,1 0 0 0 0,0 0 0 0 0,2 0 0 0 0,-1 0 0 0 0,1 0 0 0 0,0 0 0 0 0,-2 0 0 0 0,-1 0 0 0 0,-2 0 0 0 0,-1 0 0 0 0,-1 0 0 0 0,-1 0 0 0 0,0 0 0 0 0,1 0 0 0 0,-1 0 0 0 0,0 0 0 0 0,1 0 0 0 0,-1 0 0 0 0,1 0 0 0 0,-1 0 0 0 0,-2-3 0 0 0,-1 0 0 0 0,0-1 0 0 0,1 1 0 0 0,-2-1 0 0 0,0-1 0 0 0,1 1 0 0 0,0-1 0 0 0,2-1 0 0 0,0 2 0 0 0,1 1 0 0 0,-2-2 0 0 0,-1 0 0 0 0,1-1 0 0 0,0 0 0 0 0,1 0 0 0 0,0 3 0 0 0,-1 0 0 0 0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4577 3015 16383 0 0,'0'-3'0'0'0,"3"-1"0"0"0,3 1 0 0 0,3 0 0 0 0,4 1 0 0 0,1 1 0 0 0,1 1 0 0 0,1-1 0 0 0,0 1 0 0 0,1 0 0 0 0,-1 1 0 0 0,-3 1 0 0 0,-3 5 0 0 0,-4 2 0 0 0,-3 4 0 0 0,-1 1 0 0 0,-5 4 0 0 0,-6 1 0 0 0,-5-2 0 0 0,-2-1 0 0 0,-1-2 0 0 0,2 1 0 0 0,3-1 0 0 0,7-2 0 0 0,10-3 0 0 0,6-3 0 0 0,4-3 0 0 0,2-2 0 0 0,1 0 0 0 0,0-2 0 0 0,0 1 0 0 0,-1-1 0 0 0,-1 1 0 0 0,0-1 0 0 0,0 1 0 0 0,-1 0 0 0 0,1 0 0 0 0,-1 0 0 0 0,1 0 0 0 0,-1 0 0 0 0,-2 0 0 0 0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8455 3649 16383 0 0,'2'0'0'0'0,"7"0"0"0"0,7 0 0 0 0,3 0 0 0 0,1 0 0 0 0,3 0 0 0 0,2 0 0 0 0,5 0 0 0 0,1 0 0 0 0,-1 0 0 0 0,3 0 0 0 0,-1 0 0 0 0,-1 0 0 0 0,-4 0 0 0 0,-2 0 0 0 0,-5 0 0 0 0,-1 0 0 0 0,-3 0 0 0 0,0 0 0 0 0,-4-2 0 0 0,0-2 0 0 0,2 1 0 0 0,2 0 0 0 0,3 1 0 0 0,1 1 0 0 0,0 0 0 0 0,0 1 0 0 0,-2 0 0 0 0,-4-3 0 0 0,-1 0 0 0 0,0 0 0 0 0,2 0 0 0 0,2-1 0 0 0,1-1 0 0 0,-1 1 0 0 0,0 1 0 0 0,0 1 0 0 0,-1 1 0 0 0,3 1 0 0 0,0 0 0 0 0,0 0 0 0 0,-1 0 0 0 0,-1 0 0 0 0,0 0 0 0 0,-1 0 0 0 0,0 1 0 0 0,0-1 0 0 0,-1 0 0 0 0,3 0 0 0 0,4 0 0 0 0,0 0 0 0 0,-1 0 0 0 0,0 0 0 0 0,0 0 0 0 0,0 0 0 0 0,-1 0 0 0 0,-2 0 0 0 0,0 0 0 0 0,-2 0 0 0 0,0 0 0 0 0,0 0 0 0 0,-4-3 0 0 0,0-1 0 0 0,0 1 0 0 0,1 0 0 0 0,0 1 0 0 0,1 1 0 0 0,1 1 0 0 0,1-1 0 0 0,-1 1 0 0 0,-2 0 0 0 0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8931 3016 16383 0 0,'2'0'0'0'0,"5"-3"0"0"0,2 0 0 0 0,3-3 0 0 0,2-1 0 0 0,2 2 0 0 0,0 1 0 0 0,0 4 0 0 0,0 5 0 0 0,-2 4 0 0 0,-2 0 0 0 0,-2 2 0 0 0,-3 1 0 0 0,-3 2 0 0 0,-2 0 0 0 0,-4 2 0 0 0,-4-3 0 0 0,-4-1 0 0 0,-3 0 0 0 0,1 1 0 0 0,0 1 0 0 0,-1-2 0 0 0,-1 0 0 0 0,5-3 0 0 0,7-2 0 0 0,5-3 0 0 0,9-2 0 0 0,7-1 0 0 0,3-1 0 0 0,2-3 0 0 0,1-1 0 0 0,-1 0 0 0 0,-3 1 0 0 0,-2 1 0 0 0,-1 1 0 0 0,-2-3 0 0 0,0 0 0 0 0,-1 1 0 0 0,-2 1 0 0 0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5757 4946 16383 0 0,'0'-2'0'0'0,"3"-2"0"0"0,3 1 0 0 0,3 0 0 0 0,4 1 0 0 0,1 1 0 0 0,1 0 0 0 0,1 4 0 0 0,0 0 0 0 0,-2 3 0 0 0,-2 4 0 0 0,-2 1 0 0 0,0 0 0 0 0,-2 0 0 0 0,-3 2 0 0 0,-1 0 0 0 0,-2 1 0 0 0,-4 1 0 0 0,-2 0 0 0 0,-2-2 0 0 0,-3-3 0 0 0,-3-4 0 0 0,1 0 0 0 0,-1 2 0 0 0,0-1 0 0 0,-2-1 0 0 0,0 1 0 0 0,-1-1 0 0 0,0-2 0 0 0,-1 2 0 0 0,1-1 0 0 0,2 2 0 0 0,0 0 0 0 0,4 1 0 0 0,5-1 0 0 0,6-1 0 0 0,5-3 0 0 0,7 0 0 0 0,4-2 0 0 0,1-3 0 0 0,3-2 0 0 0,0 1 0 0 0,-1-3 0 0 0,-1 0 0 0 0,-4-1 0 0 0,-3 0 0 0 0,0 1 0 0 0,0 2 0 0 0,1 2 0 0 0,0 0 0 0 0,0-1 0 0 0,-1 0 0 0 0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12039 4960 16383 0 0,'2'0'0'0'0,"4"0"0"0"0,1-2 0 0 0,2-2 0 0 0,2 1 0 0 0,1 0 0 0 0,2 1 0 0 0,2 1 0 0 0,-1 3 0 0 0,-2 4 0 0 0,0 1 0 0 0,-3 2 0 0 0,-3 2 0 0 0,-3 1 0 0 0,-2 3 0 0 0,-3-3 0 0 0,-6 0 0 0 0,0 1 0 0 0,-2-3 0 0 0,-3 1 0 0 0,-1-2 0 0 0,-1-3 0 0 0,-1 0 0 0 0,2 3 0 0 0,3 1 0 0 0,6 0 0 0 0,7-2 0 0 0,4-3 0 0 0,5-2 0 0 0,3-1 0 0 0,1-1 0 0 0,0-1 0 0 0,1-1 0 0 0,0 1 0 0 0,-1-1 0 0 0,-2 4 0 0 0,-2 0 0 0 0,0 0 0 0 0,1 0 0 0 0,1-1 0 0 0,0-1 0 0 0,1 0 0 0 0,-2-1 0 0 0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18282 4946 16383 0 0,'0'-2'0'0'0,"3"-2"0"0"0,3 1 0 0 0,4 0 0 0 0,2 1 0 0 0,2 1 0 0 0,1 1 0 0 0,1-1 0 0 0,3 4 0 0 0,1 1 0 0 0,-3 2 0 0 0,-5 3 0 0 0,-4 2 0 0 0,-3 3 0 0 0,-5-2 0 0 0,-6 0 0 0 0,-4 1 0 0 0,-3 0 0 0 0,-2-1 0 0 0,-1-1 0 0 0,-1 1 0 0 0,1-2 0 0 0,2 0 0 0 0,4 1 0 0 0,6-1 0 0 0,7-3 0 0 0,2 1 0 0 0,3-2 0 0 0,4-1 0 0 0,1-2 0 0 0,2-1 0 0 0,0-1 0 0 0,1-1 0 0 0,1 0 0 0 0,-1-1 0 0 0,-3-2 0 0 0,-1-1 0 0 0,1 1 0 0 0,0 0 0 0 0,1 1 0 0 0,0 1 0 0 0,1 0 0 0 0,0 1 0 0 0,-2-3 0 0 0,-4 0 0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4479 7062 16383 0 0,'0'-1'0'0'0,"3"-1"0"0"0,6 0 0 0 0,4 0 0 0 0,4 1 0 0 0,4 0 0 0 0,2 1 0 0 0,2 0 0 0 0,-1 0 0 0 0,-3 0 0 0 0,-4 0 0 0 0,-3 0 0 0 0,-2 0 0 0 0,-3 0 0 0 0,0 0 0 0 0,-1 0 0 0 0,1 0 0 0 0,-1 0 0 0 0,0 0 0 0 0,1 0 0 0 0,-1 0 0 0 0,3 0 0 0 0,0 0 0 0 0,1 0 0 0 0,0 0 0 0 0,0 0 0 0 0,-1 0 0 0 0,0 0 0 0 0,-1 0 0 0 0,-1 0 0 0 0,0 0 0 0 0,0 0 0 0 0,-1 0 0 0 0,1 0 0 0 0,0 0 0 0 0,0 0 0 0 0,0 0 0 0 0,-1 0 0 0 0,1 0 0 0 0,0 0 0 0 0,0 0 0 0 0,0 0 0 0 0,1 0 0 0 0,1 0 0 0 0,0 0 0 0 0,0 0 0 0 0,-2 0 0 0 0,1 0 0 0 0,-1 0 0 0 0,0 0 0 0 0,0 0 0 0 0,0 0 0 0 0,0 0 0 0 0,0 2 0 0 0,0 0 0 0 0,-1 0 0 0 0,3-1 0 0 0,0 0 0 0 0,-1 0 0 0 0,1-1 0 0 0,-1 1 0 0 0,1-1 0 0 0,0-1 0 0 0,0 1 0 0 0,1 0 0 0 0,0 0 0 0 0,0 0 0 0 0,-2 0 0 0 0,0 0 0 0 0,0 0 0 0 0,-1 0 0 0 0,0 0 0 0 0,1 0 0 0 0,3 0 0 0 0,1 0 0 0 0,2 0 0 0 0,-1 0 0 0 0,-1 0 0 0 0,-1 0 0 0 0,-2 0 0 0 0,-1 0 0 0 0,1 0 0 0 0,0 0 0 0 0,1 0 0 0 0,1 0 0 0 0,2 0 0 0 0,0 0 0 0 0,0 0 0 0 0,1 0 0 0 0,-1 0 0 0 0,-1 0 0 0 0,-1 0 0 0 0,0 0 0 0 0,0 0 0 0 0,0 0 0 0 0,-2 0 0 0 0,0 0 0 0 0,1 0 0 0 0,-1 0 0 0 0,0 0 0 0 0,1 0 0 0 0,0 0 0 0 0,-1 0 0 0 0,0 0 0 0 0,-1 0 0 0 0,0 0 0 0 0,-1 0 0 0 0,0 0 0 0 0,-1 0 0 0 0,1 0 0 0 0,1 0 0 0 0,3 0 0 0 0,-1 0 0 0 0,1 0 0 0 0,0 0 0 0 0,0 0 0 0 0,-2 0 0 0 0,0 0 0 0 0,-1 0 0 0 0,0 0 0 0 0,-1 0 0 0 0,1 0 0 0 0,1 0 0 0 0,0 0 0 0 0,-1 0 0 0 0,0 0 0 0 0,-1 0 0 0 0,1 0 0 0 0,-1 0 0 0 0,0 0 0 0 0,-1 0 0 0 0,1 0 0 0 0,0 0 0 0 0,0 0 0 0 0,0 0 0 0 0,0 0 0 0 0,-1 0 0 0 0,1 0 0 0 0,0 0 0 0 0,0 0 0 0 0,0 0 0 0 0,0 0 0 0 0,0 0 0 0 0,0 0 0 0 0,0 0 0 0 0,0 0 0 0 0,-1 2 0 0 0,1 0 0 0 0,0 0 0 0 0,0-1 0 0 0,0 0 0 0 0,0 0 0 0 0,0-1 0 0 0,0 0 0 0 0,0 0 0 0 0,-2 0 0 0 0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2563 1182 16383 0 0,'3'-3'0'0'0,"3"0"0"0"0,4-3 0 0 0,2 0 0 0 0,2 0 0 0 0,1 3 0 0 0,1 0 0 0 0,1 7 0 0 0,-4 5 0 0 0,0 1 0 0 0,-3 2 0 0 0,-3 0 0 0 0,-3 3 0 0 0,-2 0 0 0 0,-1 0 0 0 0,-1 1 0 0 0,-3-3 0 0 0,-4-3 0 0 0,0-1 0 0 0,-5 0 0 0 0,-5 2 0 0 0,-3-1 0 0 0,0 0 0 0 0,0 2 0 0 0,1-2 0 0 0,2-3 0 0 0,2 1 0 0 0,8-2 0 0 0,10-1 0 0 0,6-2 0 0 0,8-1 0 0 0,6-1 0 0 0,2-1 0 0 0,-1 0 0 0 0,-2-1 0 0 0,-1 1 0 0 0,-3 0 0 0 0,-1 0 0 0 0,-1 0 0 0 0,0-3 0 0 0,-1-1 0 0 0,0 1 0 0 0,0-2 0 0 0,1-1 0 0 0,-1 2 0 0 0,-2-2 0 0 0,-4 0 0 0 0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4299 3782 16383 0 0,'0'-3'0'0'0,"0"-3"0"0"0,0-4 0 0 0,0-2 0 0 0,0-2 0 0 0,3 1 0 0 0,3 1 0 0 0,3-1 0 0 0,4 2 0 0 0,1 0 0 0 0,1 2 0 0 0,1 3 0 0 0,0 2 0 0 0,0 2 0 0 0,-2 4 0 0 0,-4 4 0 0 0,-4 4 0 0 0,-2 2 0 0 0,-3 3 0 0 0,-1 1 0 0 0,0 0 0 0 0,-4-2 0 0 0,-2-2 0 0 0,-5 1 0 0 0,-1 1 0 0 0,0-1 0 0 0,0-1 0 0 0,-1 0 0 0 0,0 0 0 0 0,-1-2 0 0 0,-1-3 0 0 0,-1 1 0 0 0,3 1 0 0 0,4 2 0 0 0,3 1 0 0 0,2 2 0 0 0,3 1 0 0 0,0 1 0 0 0,2-1 0 0 0,-1 1 0 0 0,4-3 0 0 0,0 0 0 0 0,2-3 0 0 0,3-4 0 0 0,3-1 0 0 0,1-3 0 0 0,0-4 0 0 0,-1-2 0 0 0,0 1 0 0 0,2-1 0 0 0,0-1 0 0 0,3 0 0 0 0,-1-2 0 0 0,0 0 0 0 0,-4 2 0 0 0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9295 4061 16383 0 0,'0'-2'0'0'0,"5"-4"0"0"0,7-7 0 0 0,5-5 0 0 0,4-6 0 0 0,1 2 0 0 0,0 4 0 0 0,-2 6 0 0 0,-1 4 0 0 0,-4 9 0 0 0,-4 7 0 0 0,-5 5 0 0 0,-2 6 0 0 0,-3 1 0 0 0,-1 1 0 0 0,-1-1 0 0 0,-2-4 0 0 0,-2-1 0 0 0,-4-2 0 0 0,-4 1 0 0 0,-5-3 0 0 0,1-1 0 0 0,1-1 0 0 0,-3 0 0 0 0,-1-2 0 0 0,4 2 0 0 0,4 0 0 0 0,7 3 0 0 0,7-2 0 0 0,8-2 0 0 0,5-2 0 0 0,3-3 0 0 0,1-1 0 0 0,0-1 0 0 0,-1-1 0 0 0,-1 2 0 0 0,0 1 0 0 0,-1 0 0 0 0,0-1 0 0 0,0 0 0 0 0,-1-4 0 0 0,-2-1 0 0 0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15356 2047 16383 0 0,'3'0'0'0'0,"3"0"0"0"0,4 0 0 0 0,2 0 0 0 0,2 0 0 0 0,1 0 0 0 0,1 0 0 0 0,1 0 0 0 0,-1 3 0 0 0,0 0 0 0 0,-3 3 0 0 0,-3 3 0 0 0,-6 3 0 0 0,-7 1 0 0 0,-5 2 0 0 0,-4 0 0 0 0,0 1 0 0 0,-1-2 0 0 0,0-2 0 0 0,1 1 0 0 0,1-2 0 0 0,-1-4 0 0 0,2 1 0 0 0,0-2 0 0 0,1 1 0 0 0,3 2 0 0 0,0 0 0 0 0,0 0 0 0 0,4-1 0 0 0,5-1 0 0 0,5-3 0 0 0,6-2 0 0 0,4-1 0 0 0,1 0 0 0 0,2-1 0 0 0,1-1 0 0 0,-1 1 0 0 0,-1-1 0 0 0,-2 1 0 0 0,-1 0 0 0 0,0-3 0 0 0,-2 0 0 0 0,1-1 0 0 0,-3-1 0 0 0,-4 0 0 0 0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15412 2917 16383 0 0,'3'0'0'0'0,"1"-3"0"0"0,2-1 0 0 0,2 1 0 0 0,4 0 0 0 0,1 1 0 0 0,2 1 0 0 0,1 1 0 0 0,0-1 0 0 0,-3 4 0 0 0,-3 3 0 0 0,-3 4 0 0 0,-4 2 0 0 0,-1 3 0 0 0,-2 0 0 0 0,0 1 0 0 0,-4-2 0 0 0,-2-4 0 0 0,-5-4 0 0 0,1 1 0 0 0,-1-2 0 0 0,2 1 0 0 0,-1 3 0 0 0,2 2 0 0 0,-1 1 0 0 0,-1 0 0 0 0,1 0 0 0 0,-1-3 0 0 0,2 1 0 0 0,1 1 0 0 0,6-2 0 0 0,5-2 0 0 0,4-2 0 0 0,7-2 0 0 0,3-2 0 0 0,1 0 0 0 0,0-2 0 0 0,-1 1 0 0 0,0 0 0 0 0,-1-1 0 0 0,-1 1 0 0 0,0 0 0 0 0,0-1 0 0 0,-3-1 0 0 0,-2-2 0 0 0,-1 1 0 0 0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0,'0'2'0'0'0,"0"4"0"0"0,0 5 0 0 0,0 6 0 0 0,-2 3 0 0 0,-2 7 0 0 0,-3 1 0 0 0,0-1 0 0 0,0-4 0 0 0,1-4 0 0 0,-1-6 0 0 0,1-5 0 0 0,4-8 0 0 0,5-4 0 0 0,4-5 0 0 0,5-1 0 0 0,2 0 0 0 0,1 2 0 0 0,-1 3 0 0 0,-1 2 0 0 0,0 3 0 0 0,0 5 0 0 0,1 6 0 0 0,-1 1 0 0 0,0 0 0 0 0,-3 0 0 0 0,-3-1 0 0 0,0-1 0 0 0,-3-1 0 0 0,0-1 0 0 0,-2 1 0 0 0,-1 1 0 0 0,-5-2 0 0 0,-5-2 0 0 0,-4 0 0 0 0,-2-1 0 0 0,-1-2 0 0 0,1-1 0 0 0,1-1 0 0 0,1 0 0 0 0,1-1 0 0 0,1-1 0 0 0,0 1 0 0 0,0 0 0 0 0,1 0 0 0 0,1 0 0 0 0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0,'2'0'0'0'0,"2"0"0"0"0,5 0 0 0 0,5 0 0 0 0,3 0 0 0 0,4 0 0 0 0,2 0 0 0 0,1 0 0 0 0,-1 0 0 0 0,-1 0 0 0 0,-3 0 0 0 0,-4 0 0 0 0,-1 0 0 0 0,-2 0 0 0 0,-1 0 0 0 0,0 0 0 0 0,-3 0 0 0 0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5053 4245 16383 0 0,'2'0'0'0'0,"2"2"0"0"0,1 2 0 0 0,-1 4 0 0 0,-1 5 0 0 0,-1 4 0 0 0,0 0 0 0 0,-2 1 0 0 0,1 4 0 0 0,-2 1 0 0 0,-1 0 0 0 0,0-1 0 0 0,-1-2 0 0 0,1 1 0 0 0,1-3 0 0 0,0-1 0 0 0,1-3 0 0 0,-1-1 0 0 0,1-2 0 0 0,0 0 0 0 0,1-2 0 0 0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4436 16383 0 0,'0'-1'0'0'0,"2"-2"0"0"0,6 1 0 0 0,5 0 0 0 0,6 1 0 0 0,6 0 0 0 0,5 0 0 0 0,4 1 0 0 0,-1 0 0 0 0,-2 0 0 0 0,-5 0 0 0 0,-3 0 0 0 0,-3 1 0 0 0,-3-1 0 0 0,-4 0 0 0 0,-1 0 0 0 0,-3-2 0 0 0,-3-1 0 0 0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11386 4203 16383 0 0,'-2'0'0'0'0,"0"2"0"0"0,-2 4 0 0 0,-2 5 0 0 0,-2 4 0 0 0,-2 1 0 0 0,0 2 0 0 0,1 0 0 0 0,4-6 0 0 0,7-4 0 0 0,4-5 0 0 0,5-4 0 0 0,5-1 0 0 0,1-1 0 0 0,1 1 0 0 0,0 0 0 0 0,-3 3 0 0 0,-3 4 0 0 0,-3 6 0 0 0,-3 4 0 0 0,-3 1 0 0 0,-2 2 0 0 0,0 0 0 0 0,-2-2 0 0 0,1 1 0 0 0,-1-2 0 0 0,-1-2 0 0 0,-3-4 0 0 0,-2-4 0 0 0,-1-2 0 0 0,-2-2 0 0 0,-3 1 0 0 0,0 0 0 0 0,-1 0 0 0 0,1-1 0 0 0,0-2 0 0 0,2-3 0 0 0,-1-2 0 0 0,3-3 0 0 0,1 1 0 0 0,1 0 0 0 0,2-1 0 0 0,3 1 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1665 3568 16383 0 0,'2'0'0'0'0,"1"0"0"0"0,2 0 0 0 0,1 0 0 0 0,1 0 0 0 0,1 0 0 0 0,0 0 0 0 0,0 0 0 0 0,0 0 0 0 0,0 0 0 0 0,0 0 0 0 0,0 0 0 0 0,0 0 0 0 0,0 0 0 0 0,0 0 0 0 0,0 0 0 0 0,0 0 0 0 0,0 0 0 0 0,-1 0 0 0 0,1 0 0 0 0,0 0 0 0 0,0 0 0 0 0,0 0 0 0 0,0 0 0 0 0,-2 1 0 0 0,0 1 0 0 0,2 0 0 0 0,2-1 0 0 0,3 0 0 0 0,3-1 0 0 0,2 1 0 0 0,1-1 0 0 0,-2 0 0 0 0,-3 0 0 0 0,-1 1 0 0 0,-3 1 0 0 0,-1-1 0 0 0,-1 1 0 0 0,0-1 0 0 0,-1-1 0 0 0,1 1 0 0 0,-1-1 0 0 0,2 0 0 0 0,0 0 0 0 0,1 0 0 0 0,-1 0 0 0 0,0 0 0 0 0,-1-1 0 0 0,1 1 0 0 0,-1 0 0 0 0,0 0 0 0 0,-1 0 0 0 0,1 0 0 0 0,0 0 0 0 0,0 0 0 0 0,0 0 0 0 0,-1 0 0 0 0,1 0 0 0 0,0 0 0 0 0,-1 2 0 0 0,-1 0 0 0 0,0-1 0 0 0,0 1 0 0 0,3-1 0 0 0,0-1 0 0 0,0 1 0 0 0,0-1 0 0 0,0 0 0 0 0,-1 0 0 0 0,1 0 0 0 0,0-1 0 0 0,1 1 0 0 0,-1 0 0 0 0,1 0 0 0 0,-2 0 0 0 0,1 2 0 0 0,-1-1 0 0 0,0 1 0 0 0,0-1 0 0 0,0 0 0 0 0,-1 0 0 0 0,1-1 0 0 0,0 1 0 0 0,0-1 0 0 0,1-1 0 0 0,1 1 0 0 0,-1 0 0 0 0,0 0 0 0 0,0 0 0 0 0,0 0 0 0 0,-1 0 0 0 0,0 0 0 0 0,1 0 0 0 0,1 0 0 0 0,-1 0 0 0 0,0 0 0 0 0,1 0 0 0 0,1 0 0 0 0,-1 0 0 0 0,-1 0 0 0 0,0 0 0 0 0,-1 0 0 0 0,0 0 0 0 0,0 0 0 0 0,0 0 0 0 0,0 0 0 0 0,0 0 0 0 0,-1 0 0 0 0,1 0 0 0 0,0 0 0 0 0,0 0 0 0 0,0 0 0 0 0,0 0 0 0 0,-1 0 0 0 0,1 0 0 0 0,0 0 0 0 0,0 0 0 0 0,0 0 0 0 0,0 0 0 0 0,0 0 0 0 0,-1 0 0 0 0,1 0 0 0 0,0 0 0 0 0,0 0 0 0 0,0 0 0 0 0,0 0 0 0 0,0 0 0 0 0,0 0 0 0 0,-1 0 0 0 0,1 0 0 0 0,0 0 0 0 0,0 0 0 0 0,0 0 0 0 0,0 0 0 0 0,0 0 0 0 0,0 0 0 0 0,-1 0 0 0 0,1 0 0 0 0,0 0 0 0 0,0 0 0 0 0,0 0 0 0 0,0 0 0 0 0,0 0 0 0 0,-1 0 0 0 0,1 0 0 0 0,0 0 0 0 0,0 0 0 0 0,0 0 0 0 0,0 0 0 0 0,0 0 0 0 0,0 0 0 0 0,1 0 0 0 0,0 0 0 0 0,2 0 0 0 0,0 0 0 0 0,0 0 0 0 0,-1 0 0 0 0,-1 0 0 0 0,-1 0 0 0 0,1 0 0 0 0,-1 0 0 0 0,-1 0 0 0 0,1 0 0 0 0,0 0 0 0 0,0 0 0 0 0,-1 0 0 0 0,1 0 0 0 0,0 0 0 0 0,0 0 0 0 0,0 0 0 0 0,0 0 0 0 0,0 0 0 0 0,-1 0 0 0 0,1 0 0 0 0,0 0 0 0 0,0 0 0 0 0,0 0 0 0 0,0 0 0 0 0,0 0 0 0 0,-1 0 0 0 0,1 0 0 0 0,0 0 0 0 0,0 0 0 0 0,1 0 0 0 0,1 0 0 0 0,0 0 0 0 0,-1 0 0 0 0,0 0 0 0 0,-1 0 0 0 0,0 0 0 0 0,0 0 0 0 0,0 0 0 0 0,-1 2 0 0 0,-1-1 0 0 0,0 1 0 0 0,0-1 0 0 0,0 2 0 0 0,-1-1 0 0 0,1 0 0 0 0,-1 0 0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3793 6717 16383 0 0,'2'0'0'0'0,"4"0"0"0"0,8 0 0 0 0,8 0 0 0 0,4 0 0 0 0,3 0 0 0 0,4 0 0 0 0,-2 0 0 0 0,-5 0 0 0 0,-2 0 0 0 0,-3 0 0 0 0,-4 0 0 0 0,-1 0 0 0 0,-2 0 0 0 0,-2 0 0 0 0,-1 0 0 0 0,-1 0 0 0 0,-1 0 0 0 0,-1 0 0 0 0,1 0 0 0 0,-1 0 0 0 0,1 0 0 0 0,1 0 0 0 0,1 0 0 0 0,-1 0 0 0 0,1 0 0 0 0,-1 0 0 0 0,-1 0 0 0 0,1 0 0 0 0,-1 0 0 0 0,0 0 0 0 0,1 0 0 0 0,1 0 0 0 0,1 0 0 0 0,2 0 0 0 0,0 0 0 0 0,-1 0 0 0 0,-1 0 0 0 0,-1 0 0 0 0,-1 0 0 0 0,-1 0 0 0 0,0 0 0 0 0,0 0 0 0 0,1 0 0 0 0,0 0 0 0 0,1 0 0 0 0,-1 0 0 0 0,0 0 0 0 0,0 0 0 0 0,-1 0 0 0 0,0 0 0 0 0,0 2 0 0 0,1 0 0 0 0,1 0 0 0 0,0-1 0 0 0,-1 1 0 0 0,0-2 0 0 0,0 1 0 0 0,-1-1 0 0 0,0 0 0 0 0,0 0 0 0 0,-2 1 0 0 0,0 1 0 0 0,0 0 0 0 0,0-1 0 0 0,1 0 0 0 0,0 0 0 0 0,1 0 0 0 0,-1-1 0 0 0,1 0 0 0 0,2 0 0 0 0,0 0 0 0 0,1-1 0 0 0,1 1 0 0 0,0 0 0 0 0,0 0 0 0 0,0 0 0 0 0,-2 0 0 0 0,-1 0 0 0 0,0 0 0 0 0,1 0 0 0 0,1 0 0 0 0,4 0 0 0 0,1 0 0 0 0,5 0 0 0 0,3-1 0 0 0,0-1 0 0 0,0 0 0 0 0,-2 0 0 0 0,-3 1 0 0 0,-2 1 0 0 0,-4-1 0 0 0,0 1 0 0 0,-2 0 0 0 0,1 0 0 0 0,-1 0 0 0 0,-1 0 0 0 0,0 0 0 0 0,-1 0 0 0 0,-1 0 0 0 0,0 0 0 0 0,1 0 0 0 0,1 0 0 0 0,0 0 0 0 0,-1 0 0 0 0,0 0 0 0 0,0 0 0 0 0,-1 0 0 0 0,1 0 0 0 0,1 0 0 0 0,0 0 0 0 0,1 0 0 0 0,0 0 0 0 0,-1 0 0 0 0,0 0 0 0 0,-1 0 0 0 0,0 0 0 0 0,-1 0 0 0 0,0 0 0 0 0,0 0 0 0 0,-1 0 0 0 0,1 0 0 0 0,0 0 0 0 0,0 0 0 0 0,0 0 0 0 0,-1 0 0 0 0,1 0 0 0 0,0 0 0 0 0,0 0 0 0 0,0 0 0 0 0,0 0 0 0 0,0 0 0 0 0,0 0 0 0 0,0 0 0 0 0,-1 0 0 0 0,1 0 0 0 0,0 0 0 0 0,-1 0 0 0 0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11451 4144 16383 0 0,'0'-2'0'0'0,"1"0"0"0"0,4-1 0 0 0,3 2 0 0 0,5-1 0 0 0,3 3 0 0 0,4 1 0 0 0,0 0 0 0 0,2 0 0 0 0,1 0 0 0 0,-3-1 0 0 0,-2-1 0 0 0,-2 0 0 0 0,-4 0 0 0 0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11917 4217 16383 0 0,'0'2'0'0'0,"0"6"0"0"0,0 5 0 0 0,0 6 0 0 0,-2 8 0 0 0,0 2 0 0 0,-2 2 0 0 0,-1-1 0 0 0,2-2 0 0 0,-2-1 0 0 0,1-3 0 0 0,1-2 0 0 0,0-4 0 0 0,2-5 0 0 0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11829 4386 16383 0 0,'0'-2'0'0'0,"0"-2"0"0"0,3-1 0 0 0,6-1 0 0 0,2 0 0 0 0,6 0 0 0 0,0 0 0 0 0,1 2 0 0 0,-2 1 0 0 0,-1 1 0 0 0,-2 2 0 0 0,-1 1 0 0 0,-1 2 0 0 0,0 1 0 0 0,-1 1 0 0 0,-1-1 0 0 0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4469 2593 16383 0 0,'0'2'0'0'0,"0"4"0"0"0,0 7 0 0 0,-4 6 0 0 0,-1 2 0 0 0,-1 3 0 0 0,-2 1 0 0 0,-3 4 0 0 0,-4 0 0 0 0,2 0 0 0 0,0-7 0 0 0,3-3 0 0 0,4-8 0 0 0,6-8 0 0 0,6-5 0 0 0,6-5 0 0 0,5-1 0 0 0,0-1 0 0 0,1 1 0 0 0,-4 0 0 0 0,-1 1 0 0 0,1 2 0 0 0,-2 2 0 0 0,0 2 0 0 0,-1 0 0 0 0,0 3 0 0 0,-2 2 0 0 0,-3 3 0 0 0,-2 2 0 0 0,-2 1 0 0 0,-1 3 0 0 0,-2 0 0 0 0,-6 1 0 0 0,-4-1 0 0 0,-5 0 0 0 0,-1-1 0 0 0,-1-1 0 0 0,-2 0 0 0 0,0 0 0 0 0,-1 0 0 0 0,-1-2 0 0 0,2-1 0 0 0,2-2 0 0 0,3-1 0 0 0,4-2 0 0 0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4479 2620 16383 0 0,'0'-2'0'0'0,"2"0"0"0"0,6-1 0 0 0,7 0 0 0 0,9-3 0 0 0,5 0 0 0 0,2 0 0 0 0,-1 0 0 0 0,-4 2 0 0 0,-6-1 0 0 0,-5 0 0 0 0,-4 2 0 0 0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5033 2607 16383 0 0,'0'2'0'0'0,"0"6"0"0"0,0 3 0 0 0,0 4 0 0 0,0 9 0 0 0,0 1 0 0 0,0 1 0 0 0,0 3 0 0 0,0 0 0 0 0,0-1 0 0 0,-2-5 0 0 0,0-3 0 0 0,0-1 0 0 0,-2-3 0 0 0,0-1 0 0 0,1-2 0 0 0,1-3 0 0 0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2800 16383 0 0,'2'-1'0'0'0,"2"-2"0"0"0,6-1 0 0 0,6-2 0 0 0,4 0 0 0 0,6-3 0 0 0,1 1 0 0 0,-1 1 0 0 0,-1 2 0 0 0,-5 1 0 0 0,-3 3 0 0 0,-3 0 0 0 0,1 1 0 0 0,0 0 0 0 0,0 0 0 0 0,-1 1 0 0 0,0-1 0 0 0,-4 0 0 0 0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11954 3069 16383 0 0,'-2'0'0'0'0,"-2"2"0"0"0,-3 4 0 0 0,-3 3 0 0 0,-2 0 0 0 0,-1 2 0 0 0,-2 3 0 0 0,0 3 0 0 0,0 3 0 0 0,0 1 0 0 0,0 1 0 0 0,3-1 0 0 0,1-3 0 0 0,1-3 0 0 0,2-2 0 0 0,3-2 0 0 0,3-4 0 0 0,5-6 0 0 0,5-4 0 0 0,3-2 0 0 0,-1-1 0 0 0,1-5 0 0 0,1 1 0 0 0,1 0 0 0 0,0-1 0 0 0,0 2 0 0 0,-1 3 0 0 0,-1 2 0 0 0,1 1 0 0 0,0 4 0 0 0,3 3 0 0 0,1 5 0 0 0,-1 1 0 0 0,-1 0 0 0 0,-1 0 0 0 0,-1 1 0 0 0,-3 0 0 0 0,-2 0 0 0 0,-3 0 0 0 0,-2 0 0 0 0,-5 0 0 0 0,-3 0 0 0 0,-6 0 0 0 0,-5 1 0 0 0,-3 2 0 0 0,-3 0 0 0 0,-1 2 0 0 0,1-2 0 0 0,1 0 0 0 0,2-4 0 0 0,3 0 0 0 0,4-3 0 0 0,1-3 0 0 0,2-1 0 0 0,2-3 0 0 0,0-2 0 0 0,3-3 0 0 0,-3-1 0 0 0,-1-3 0 0 0,0 1 0 0 0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11969 3084 16383 0 0,'0'-2'0'0'0,"1"-2"0"0"0,6-1 0 0 0,2-1 0 0 0,3-2 0 0 0,4 1 0 0 0,1 2 0 0 0,-1 1 0 0 0,-1 2 0 0 0,0 1 0 0 0,0 0 0 0 0,-1 1 0 0 0,1 0 0 0 0,0 1 0 0 0,-2 1 0 0 0,0 1 0 0 0,-1-1 0 0 0,-2 0 0 0 0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12493 3153 16383 0 0,'0'2'0'0'0,"0"4"0"0"0,0 3 0 0 0,0 5 0 0 0,0 5 0 0 0,0 4 0 0 0,0 1 0 0 0,0 2 0 0 0,0 0 0 0 0,0 4 0 0 0,-2 1 0 0 0,0-2 0 0 0,-2-4 0 0 0,-1-4 0 0 0,2-4 0 0 0,-2-4 0 0 0,1-6 0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9267 7571 16383 0 0,'1'0'0'0'0,"3"0"0"0"0,1 0 0 0 0,2 0 0 0 0,1 0 0 0 0,1 0 0 0 0,2 0 0 0 0,0 0 0 0 0,0 0 0 0 0,0 0 0 0 0,-1 0 0 0 0,0 0 0 0 0,-1 0 0 0 0,0 0 0 0 0,0 0 0 0 0,0 0 0 0 0,0 0 0 0 0,0 0 0 0 0,-1 0 0 0 0,1 0 0 0 0,0 0 0 0 0,0 0 0 0 0,0 0 0 0 0,0 0 0 0 0,0 0 0 0 0,0 0 0 0 0,0 0 0 0 0,-1 0 0 0 0,1 0 0 0 0,0 0 0 0 0,0 0 0 0 0,0 0 0 0 0,1 0 0 0 0,1 0 0 0 0,0 0 0 0 0,0 0 0 0 0,-1 0 0 0 0,-1 0 0 0 0,0 0 0 0 0,0 0 0 0 0,0 0 0 0 0,0 0 0 0 0,0 0 0 0 0,0 0 0 0 0,1 0 0 0 0,1 0 0 0 0,0 0 0 0 0,-1 0 0 0 0,0 0 0 0 0,0 0 0 0 0,-1 0 0 0 0,0 0 0 0 0,0 0 0 0 0,1 0 0 0 0,1 0 0 0 0,1 0 0 0 0,1 0 0 0 0,-1 0 0 0 0,-1 0 0 0 0,-1 0 0 0 0,0 0 0 0 0,-1 0 0 0 0,1 0 0 0 0,3 0 0 0 0,-1 0 0 0 0,1 0 0 0 0,-2 0 0 0 0,0 0 0 0 0,-1 0 0 0 0,0 0 0 0 0,1 0 0 0 0,2 0 0 0 0,-1 0 0 0 0,0 0 0 0 0,0 0 0 0 0,1 0 0 0 0,0 0 0 0 0,-1 0 0 0 0,2 0 0 0 0,-1 0 0 0 0,1 0 0 0 0,0 0 0 0 0,0 0 0 0 0,1 0 0 0 0,0 0 0 0 0,0 0 0 0 0,-2 0 0 0 0,-1 0 0 0 0,-2 0 0 0 0,0 0 0 0 0,1 0 0 0 0,0 0 0 0 0,1 0 0 0 0,0 0 0 0 0,0 0 0 0 0,-1 0 0 0 0,-1 0 0 0 0,-1 0 0 0 0,1 0 0 0 0,-1 0 0 0 0,-1 0 0 0 0,1 0 0 0 0,0 0 0 0 0,0 0 0 0 0,-1 0 0 0 0,1 0 0 0 0,0 0 0 0 0,0 0 0 0 0,0 0 0 0 0,0 0 0 0 0,1 0 0 0 0,1 0 0 0 0,0 0 0 0 0,-1 0 0 0 0,0 0 0 0 0,0 0 0 0 0,-1 0 0 0 0,0 0 0 0 0,0 0 0 0 0,0 0 0 0 0,0 0 0 0 0,0 0 0 0 0,-1 0 0 0 0,3 0 0 0 0,0 0 0 0 0,-1 0 0 0 0,1 0 0 0 0,-1 0 0 0 0,-1 0 0 0 0,1 0 0 0 0,-1 0 0 0 0,0 0 0 0 0,-2 2 0 0 0,0 0 0 0 0,0 0 0 0 0,0-1 0 0 0,1 1 0 0 0,0 0 0 0 0,0 0 0 0 0,3 0 0 0 0,0 0 0 0 0,-1-1 0 0 0,1-1 0 0 0,-1 1 0 0 0,0-1 0 0 0,-1 0 0 0 0,0 0 0 0 0,0-1 0 0 0,0 1 0 0 0,0 0 0 0 0,-1 0 0 0 0,1 0 0 0 0,0 0 0 0 0,0 0 0 0 0,0 0 0 0 0,0 0 0 0 0,0 0 0 0 0,-2 2 0 0 0,0 0 0 0 0,-2 1 0 0 0,-1 1 0 0 0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12305 3356 16383 0 0,'1'0'0'0'0,"6"-1"0"0"0,11-5 0 0 0,7-2 0 0 0,4 0 0 0 0,3-1 0 0 0,4-2 0 0 0,-1 3 0 0 0,-5 1 0 0 0,-5 3 0 0 0,-6 1 0 0 0,-3 2 0 0 0,-2 1 0 0 0,2 0 0 0 0,-1 0 0 0 0,-1 1 0 0 0,0-1 0 0 0,3-1 0 0 0,-3-2 0 0 0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2:29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8122 3111 16383 0 0,'0'3'0'0'0,"-3"5"0"0"0,-5 4 0 0 0,-1 4 0 0 0,-2-2 0 0 0,8-2 0 0 0,7-4 0 0 0,6-3 0 0 0,6-2 0 0 0,2-2 0 0 0,3-1 0 0 0,0 0 0 0 0,0-1 0 0 0,0 0 0 0 0,0 4 0 0 0,0 5 0 0 0,-5 3 0 0 0,-3 5 0 0 0,-6 2 0 0 0,-2 1 0 0 0,-7-2 0 0 0,-2-1 0 0 0,-8 1 0 0 0,-5-3 0 0 0,-2-1 0 0 0,-3-2 0 0 0,1 0 0 0 0,-1-1 0 0 0,4 0 0 0 0,2-1 0 0 0,-1-2 0 0 0,1-3 0 0 0,-2-1 0 0 0,3-5 0 0 0,1-2 0 0 0,2-4 0 0 0,0 0 0 0 0,3-3 0 0 0,1-2 0 0 0,1 1 0 0 0,0 2 0 0 0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2:29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8105 3069 16383 0 0,'3'0'0'0'0,"5"0"0"0"0,4 0 0 0 0,4 0 0 0 0,2 0 0 0 0,1 0 0 0 0,1 0 0 0 0,1 0 0 0 0,0 0 0 0 0,-4 3 0 0 0,-1 2 0 0 0,0-1 0 0 0,0 3 0 0 0,2 0 0 0 0,0-1 0 0 0,1-2 0 0 0,0-1 0 0 0,-2-2 0 0 0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10196 5509 16383 0 0,'2'-3'0'0'0,"4"-3"0"0"0,4-3 0 0 0,2-1 0 0 0,2 2 0 0 0,2 2 0 0 0,-6 5 0 0 0,-6 5 0 0 0,-7 5 0 0 0,-5 3 0 0 0,-4 2 0 0 0,-3 0 0 0 0,-1-2 0 0 0,-1 2 0 0 0,0-3 0 0 0,3 0 0 0 0,1-2 0 0 0,5-3 0 0 0,13-2 0 0 0,12-4 0 0 0,13-6 0 0 0,10-1 0 0 0,2-2 0 0 0,-1 1 0 0 0,-5 1 0 0 0,-6 2 0 0 0,-5 4 0 0 0,-8 6 0 0 0,-5 4 0 0 0,-6 3 0 0 0,-4 3 0 0 0,-1 0 0 0 0,-2 2 0 0 0,-1-1 0 0 0,1 1 0 0 0,-3-1 0 0 0,-3-3 0 0 0,0 0 0 0 0,-2-4 0 0 0,-2 1 0 0 0,-2-3 0 0 0,2 1 0 0 0,0-1 0 0 0,-2-1 0 0 0,0-3 0 0 0,-1-1 0 0 0,0-1 0 0 0,-2-1 0 0 0,1 0 0 0 0,-1 0 0 0 0,3-3 0 0 0,1-1 0 0 0,-1 0 0 0 0,1-1 0 0 0,-2-1 0 0 0,-1 2 0 0 0,3 0 0 0 0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10205 5504 16383 0 0,'0'-3'0'0'0,"0"-3"0"0"0,0-3 0 0 0,2-4 0 0 0,2-1 0 0 0,2 1 0 0 0,0 1 0 0 0,2 2 0 0 0,2 2 0 0 0,2 4 0 0 0,2 1 0 0 0,1 2 0 0 0,0 1 0 0 0,1 0 0 0 0,0 1 0 0 0,0-1 0 0 0,0 1 0 0 0,0-1 0 0 0,-1-2 0 0 0,1-2 0 0 0,0 1 0 0 0,-3-2 0 0 0,-1-1 0 0 0,0 2 0 0 0,1-2 0 0 0,-2 0 0 0 0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14997 5802 16383 0 0,'0'-2'0'0'0,"0"-4"0"0"0,0-4 0 0 0,0-2 0 0 0,0 6 0 0 0,0 6 0 0 0,0 7 0 0 0,0 4 0 0 0,0 3 0 0 0,0 1 0 0 0,0 5 0 0 0,-3 0 0 0 0,0 0 0 0 0,-3-3 0 0 0,2-5 0 0 0,5-5 0 0 0,5-2 0 0 0,3-4 0 0 0,4-1 0 0 0,5 0 0 0 0,1-1 0 0 0,1 3 0 0 0,-1 3 0 0 0,-3 4 0 0 0,-3 3 0 0 0,1-1 0 0 0,-4 1 0 0 0,-2 1 0 0 0,-3 0 0 0 0,-5-1 0 0 0,-5 0 0 0 0,-5-3 0 0 0,-5 0 0 0 0,-4-1 0 0 0,-2-2 0 0 0,-2-3 0 0 0,1-1 0 0 0,2-1 0 0 0,1-1 0 0 0,1-3 0 0 0,2 0 0 0 0,3-1 0 0 0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15006 5743 16383 0 0,'3'0'0'0'0,"3"0"0"0"0,6 0 0 0 0,4 0 0 0 0,4 0 0 0 0,4 0 0 0 0,4 0 0 0 0,2 0 0 0 0,-2 0 0 0 0,-2 0 0 0 0,-4 0 0 0 0,-5 0 0 0 0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15844 5197 16383 0 0,'-3'0'0'0'0,"-3"2"0"0"0,-4 2 0 0 0,-2 2 0 0 0,1 3 0 0 0,1 2 0 0 0,1 3 0 0 0,2 1 0 0 0,-1 0 0 0 0,-2-2 0 0 0,-1 0 0 0 0,0 0 0 0 0,6-3 0 0 0,8-2 0 0 0,9-5 0 0 0,8-7 0 0 0,6-4 0 0 0,4-4 0 0 0,-1 0 0 0 0,-3 2 0 0 0,-2 3 0 0 0,-6 5 0 0 0,-4 9 0 0 0,-3 5 0 0 0,-4 3 0 0 0,-3 3 0 0 0,-3-1 0 0 0,-1 1 0 0 0,0-1 0 0 0,-4 0 0 0 0,-3-3 0 0 0,-3-4 0 0 0,-3-4 0 0 0,-1 0 0 0 0,-1-1 0 0 0,-2-2 0 0 0,1-1 0 0 0,0 0 0 0 0,0-2 0 0 0,0 0 0 0 0,0 0 0 0 0,0 0 0 0 0,1-1 0 0 0,-1 1 0 0 0,3 0 0 0 0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15818 5158 16383 0 0,'3'0'0'0'0,"3"0"0"0"0,1-3 0 0 0,2 0 0 0 0,2 0 0 0 0,1 0 0 0 0,2 1 0 0 0,1 1 0 0 0,4 0 0 0 0,0 1 0 0 0,0 0 0 0 0,3-3 0 0 0,-1 0 0 0 0,-1 0 0 0 0,-1 0 0 0 0,-1 1 0 0 0,-1 1 0 0 0,-1 1 0 0 0,-3-1 0 0 0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3373 6751 16383 0 0,'0'2'0'0'0,"0"5"0"0"0,-3 2 0 0 0,0 3 0 0 0,-1 2 0 0 0,4-1 0 0 0,7-3 0 0 0,8-3 0 0 0,6-3 0 0 0,5-2 0 0 0,3-2 0 0 0,0 0 0 0 0,-5 2 0 0 0,-5 1 0 0 0,-5 3 0 0 0,-2-1 0 0 0,-3 3 0 0 0,-4 2 0 0 0,-2 2 0 0 0,-1 2 0 0 0,-2 0 0 0 0,0 2 0 0 0,-1 0 0 0 0,0 0 0 0 0,-2 0 0 0 0,-3-3 0 0 0,-4-1 0 0 0,-3-2 0 0 0,-1-3 0 0 0,-1 0 0 0 0,-1-2 0 0 0,0-1 0 0 0,-1-1 0 0 0,1-1 0 0 0,0-2 0 0 0,1 0 0 0 0,-1 0 0 0 0,0-3 0 0 0,1-1 0 0 0,-1-2 0 0 0,1 0 0 0 0,2-2 0 0 0,1 0 0 0 0,-1 2 0 0 0,1 2 0 0 0,1-1 0 0 0,0 0 0 0 0,2-2 0 0 0,0 1 0 0 0,1-1 0 0 0,3 0 0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5:36.99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7747 2522 16383 0 0,'2'0'0'0'0,"0"0"0"0"0,2 0 0 0 0,1 0 0 0 0,1 0 0 0 0,1 0 0 0 0,0 0 0 0 0,0 0 0 0 0,0 0 0 0 0,-1 0 0 0 0,1 0 0 0 0,0 0 0 0 0,0 0 0 0 0,-1 0 0 0 0,1-1 0 0 0,-1 0 0 0 0,2-2 0 0 0,0 1 0 0 0,1-2 0 0 0,1 1 0 0 0,-1-1 0 0 0,-1 1 0 0 0,0 1 0 0 0,-1 0 0 0 0,-1 0 0 0 0,-1 0 0 0 0,0 0 0 0 0,-2 1 0 0 0,-3 0 0 0 0,-2 1 0 0 0,-2 0 0 0 0,-1 0 0 0 0,-2 0 0 0 0,0 0 0 0 0,0 0 0 0 0,0 0 0 0 0,-1 0 0 0 0,-1 0 0 0 0,1 0 0 0 0,0 0 0 0 0,1 0 0 0 0,0 0 0 0 0,0 0 0 0 0,0 1 0 0 0,0 1 0 0 0,1-1 0 0 0,-1 0 0 0 0,1 0 0 0 0,-2 0 0 0 0,0-1 0 0 0,0 0 0 0 0,0 0 0 0 0,1 0 0 0 0,0 0 0 0 0,0 1 0 0 0,0 1 0 0 0,1-1 0 0 0,-1 0 0 0 0,0 0 0 0 0,1-1 0 0 0,-1 1 0 0 0,1-1 0 0 0,0 1 0 0 0,1 0 0 0 0,0 1 0 0 0,-1-1 0 0 0,1 0 0 0 0,-1-1 0 0 0,-1 0 0 0 0,2 2 0 0 0,2-1 0 0 0,3 2 0 0 0,3-1 0 0 0,2 0 0 0 0,3 1 0 0 0,0 0 0 0 0,1 0 0 0 0,0 0 0 0 0,2-1 0 0 0,0 0 0 0 0,1-1 0 0 0,-1-1 0 0 0,2 0 0 0 0,-1 0 0 0 0,0 0 0 0 0,0 0 0 0 0,1 0 0 0 0,-2 0 0 0 0,0 0 0 0 0,-2 0 0 0 0,0 0 0 0 0,0 0 0 0 0,0 0 0 0 0,0 0 0 0 0,1 0 0 0 0,-1 0 0 0 0,0 0 0 0 0,-1 0 0 0 0,1 0 0 0 0,0 0 0 0 0,-1 0 0 0 0,0 0 0 0 0,-1 0 0 0 0,0 0 0 0 0,0 0 0 0 0,-1 0 0 0 0,2 0 0 0 0,0 0 0 0 0,0 0 0 0 0,1 0 0 0 0,0 0 0 0 0,-1-2 0 0 0,0 1 0 0 0,0 0 0 0 0,-1-1 0 0 0,0 2 0 0 0,0-1 0 0 0,-1 0 0 0 0,1-1 0 0 0,-1 0 0 0 0,1-1 0 0 0,-1 1 0 0 0,1 0 0 0 0,-1 1 0 0 0,1 1 0 0 0,0-1 0 0 0,-1 0 0 0 0,1 0 0 0 0,-1-1 0 0 0,1 1 0 0 0,1 1 0 0 0,0-1 0 0 0,0 1 0 0 0,0 0 0 0 0,-1 0 0 0 0,0 0 0 0 0,0 0 0 0 0,0 0 0 0 0,-1 0 0 0 0,1 0 0 0 0,0 0 0 0 0,-1 0 0 0 0,2 0 0 0 0,0 0 0 0 0,1 0 0 0 0,0 0 0 0 0,0 0 0 0 0,1 0 0 0 0,-1 0 0 0 0,1 0 0 0 0,-1 0 0 0 0,0 0 0 0 0,0 0 0 0 0,2 0 0 0 0,0 0 0 0 0,0 0 0 0 0,0 0 0 0 0,-1 0 0 0 0,0 0 0 0 0,-1 0 0 0 0,-1 1 0 0 0,1 1 0 0 0,0-1 0 0 0,1 0 0 0 0,1 0 0 0 0,0 0 0 0 0,-1-1 0 0 0,0 0 0 0 0,-2 1 0 0 0,-1 1 0 0 0,1 0 0 0 0,0 1 0 0 0,1-1 0 0 0,0 0 0 0 0,0-1 0 0 0,-1 0 0 0 0,0 1 0 0 0,-1 0 0 0 0,0-1 0 0 0,-1-1 0 0 0,1 1 0 0 0,0-1 0 0 0,-1 1 0 0 0,1 1 0 0 0,-1-1 0 0 0,1 0 0 0 0,-1 0 0 0 0,1-1 0 0 0,0 0 0 0 0,-1 0 0 0 0,1 0 0 0 0,-1 0 0 0 0,1 0 0 0 0,0 0 0 0 0,-1 0 0 0 0,1 0 0 0 0,-1 0 0 0 0,1 0 0 0 0,-1-1 0 0 0,-1 0 0 0 0,0-1 0 0 0,0 1 0 0 0,1-1 0 0 0,0 0 0 0 0,1 0 0 0 0,-2 0 0 0 0,0 0 0 0 0,0 0 0 0 0,0-1 0 0 0,-1 1 0 0 0,0-1 0 0 0,-2 0 0 0 0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3345 6728 16383 0 0,'0'-3'0'0'0,"3"-1"0"0"0,0-2 0 0 0,3 0 0 0 0,1-2 0 0 0,0 1 0 0 0,4 1 0 0 0,1 2 0 0 0,1 1 0 0 0,2 2 0 0 0,1 0 0 0 0,-1 1 0 0 0,1 1 0 0 0,0-1 0 0 0,0 0 0 0 0,0 1 0 0 0,0-1 0 0 0,-1 0 0 0 0,1 0 0 0 0,-3 0 0 0 0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33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10962 4231 16383 0 0,'0'3'0'0'0,"0"5"0"0"0,0 8 0 0 0,0 6 0 0 0,0 4 0 0 0,0 1 0 0 0,0 3 0 0 0,-2-2 0 0 0,-2-5 0 0 0,1-3 0 0 0,0-2 0 0 0,1-2 0 0 0,1 0 0 0 0,0-1 0 0 0,1 0 0 0 0,0 0 0 0 0,0 0 0 0 0,0-3 0 0 0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33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11119 4264 16383 0 0,'-2'0'0'0'0,"-4"0"0"0"0,-1 2 0 0 0,1 5 0 0 0,-2-1 0 0 0,2 3 0 0 0,1 2 0 0 0,1 2 0 0 0,2 1 0 0 0,1 1 0 0 0,0 0 0 0 0,1 1 0 0 0,1 0 0 0 0,-1 0 0 0 0,0 0 0 0 0,1 0 0 0 0,-1-1 0 0 0,0 1 0 0 0,0 0 0 0 0,2-1 0 0 0,5-2 0 0 0,0-1 0 0 0,1-2 0 0 0,3-1 0 0 0,2-1 0 0 0,-2 0 0 0 0,1-1 0 0 0,0-2 0 0 0,1-2 0 0 0,1-1 0 0 0,1-1 0 0 0,3 0 0 0 0,1-2 0 0 0,0-2 0 0 0,-1 0 0 0 0,-3-4 0 0 0,-1 1 0 0 0,-4-2 0 0 0,0 0 0 0 0,-3 0 0 0 0,1-3 0 0 0,-1-1 0 0 0,-2-1 0 0 0,-1-2 0 0 0,-3 0 0 0 0,0-1 0 0 0,0 0 0 0 0,-2 0 0 0 0,1 0 0 0 0,0 1 0 0 0,-1-1 0 0 0,1 0 0 0 0,0 1 0 0 0,0-1 0 0 0,-3 3 0 0 0,0 1 0 0 0,-3 3 0 0 0,-1-1 0 0 0,0 3 0 0 0,-3-2 0 0 0,-3 2 0 0 0,2 0 0 0 0,0 0 0 0 0,-1-1 0 0 0,-1 0 0 0 0,-1 3 0 0 0,-1 1 0 0 0,0 2 0 0 0,-1 1 0 0 0,1 0 0 0 0,-1 2 0 0 0,0-1 0 0 0,3 0 0 0 0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2993 3258 16383 0 0,'3'0'0'0'0,"3"0"0"0"0,1-2 0 0 0,1-4 0 0 0,3-4 0 0 0,2-2 0 0 0,1 0 0 0 0,-2 0 0 0 0,0 2 0 0 0,1 3 0 0 0,0 5 0 0 0,1 8 0 0 0,-2 9 0 0 0,-3 3 0 0 0,-3 3 0 0 0,-3 2 0 0 0,-1 0 0 0 0,-2-1 0 0 0,0 1 0 0 0,-1-1 0 0 0,1-2 0 0 0,-1-1 0 0 0,1-1 0 0 0,0-1 0 0 0,-3-4 0 0 0,-3-4 0 0 0,-4 0 0 0 0,-2-3 0 0 0,-2 1 0 0 0,-2-1 0 0 0,0 2 0 0 0,0 1 0 0 0,0 0 0 0 0,0 0 0 0 0,0 0 0 0 0,3 0 0 0 0,1-1 0 0 0,-1-3 0 0 0,0-1 0 0 0,0-1 0 0 0,-2-2 0 0 0,1-1 0 0 0,1 2 0 0 0,1 1 0 0 0,2 3 0 0 0,6-3 0 0 0,6-1 0 0 0,8-4 0 0 0,5-5 0 0 0,5-3 0 0 0,2 0 0 0 0,-3-1 0 0 0,-2 1 0 0 0,-1 3 0 0 0,-1 2 0 0 0,0 2 0 0 0,0 2 0 0 0,-3 3 0 0 0,0 2 0 0 0,-3 2 0 0 0,0 3 0 0 0,2 3 0 0 0,-2 2 0 0 0,0 1 0 0 0,2-2 0 0 0,-2 0 0 0 0,1-3 0 0 0,2-3 0 0 0,0-3 0 0 0,2-4 0 0 0,0-5 0 0 0,2-4 0 0 0,-3-4 0 0 0,-1 1 0 0 0,-2-1 0 0 0,-3 3 0 0 0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3339 3237 16383 0 0,'-3'3'0'0'0,"-3"3"0"0"0,-1 6 0 0 0,-2 6 0 0 0,-1 1 0 0 0,0 1 0 0 0,2 1 0 0 0,0-1 0 0 0,1-1 0 0 0,2-1 0 0 0,1-2 0 0 0,5-2 0 0 0,4-5 0 0 0,7-3 0 0 0,4-3 0 0 0,2-1 0 0 0,1-2 0 0 0,-1-1 0 0 0,-1 0 0 0 0,0 1 0 0 0,3-1 0 0 0,-1 1 0 0 0,-2 2 0 0 0,-5 4 0 0 0,-4 3 0 0 0,-4 4 0 0 0,-2 1 0 0 0,-2 1 0 0 0,2-1 0 0 0,1-2 0 0 0,0 1 0 0 0,-1 1 0 0 0,-1 0 0 0 0,0 0 0 0 0,-3-1 0 0 0,-4-4 0 0 0,-4-3 0 0 0,-2-2 0 0 0,-3-3 0 0 0,0-1 0 0 0,-1 0 0 0 0,0-1 0 0 0,-3 1 0 0 0,-1-1 0 0 0,1 1 0 0 0,3 0 0 0 0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3359 3251 16383 0 0,'3'0'0'0'0,"3"0"0"0"0,6 0 0 0 0,4 0 0 0 0,1 0 0 0 0,4 0 0 0 0,0 0 0 0 0,0 0 0 0 0,-1 0 0 0 0,-2 0 0 0 0,-3 0 0 0 0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13704 3716 16383 0 0,'3'-3'0'0'0,"3"0"0"0"0,4-1 0 0 0,2 2 0 0 0,5 0 0 0 0,4-2 0 0 0,2 0 0 0 0,2 0 0 0 0,0 1 0 0 0,-5 7 0 0 0,-9 4 0 0 0,-5 7 0 0 0,-5 4 0 0 0,-4-2 0 0 0,-2-1 0 0 0,0-1 0 0 0,0 0 0 0 0,2 0 0 0 0,1 0 0 0 0,1 1 0 0 0,0-1 0 0 0,1 0 0 0 0,0 1 0 0 0,0-1 0 0 0,1 1 0 0 0,-1 0 0 0 0,0-1 0 0 0,0 1 0 0 0,0-1 0 0 0,0 1 0 0 0,0-1 0 0 0,-2-2 0 0 0,-2-1 0 0 0,1-2 0 0 0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13732 3869 16383 0 0,'3'0'0'0'0,"3"-3"0"0"0,4-1 0 0 0,2 1 0 0 0,2 0 0 0 0,2 1 0 0 0,0 1 0 0 0,0 1 0 0 0,0-1 0 0 0,0 1 0 0 0,0 0 0 0 0,0 1 0 0 0,0-1 0 0 0,-1 0 0 0 0,1 0 0 0 0,-1 0 0 0 0,-2 0 0 0 0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11200 4698 16383 0 0,'3'0'0'0'0,"1"-3"0"0"0,-4-3 0 0 0,-3-1 0 0 0,-5-2 0 0 0,-3 1 0 0 0,-2 2 0 0 0,-2 1 0 0 0,-1 2 0 0 0,-1 2 0 0 0,1 0 0 0 0,0 4 0 0 0,2 3 0 0 0,4 4 0 0 0,2 3 0 0 0,1 1 0 0 0,2 2 0 0 0,2 0 0 0 0,1 0 0 0 0,2 1 0 0 0,3-1 0 0 0,3-3 0 0 0,1-1 0 0 0,3-2 0 0 0,1-3 0 0 0,2-3 0 0 0,1-2 0 0 0,1-1 0 0 0,0-1 0 0 0,1-1 0 0 0,0-2 0 0 0,0-4 0 0 0,-3-3 0 0 0,-3-2 0 0 0,-4-2 0 0 0,-2-2 0 0 0,-3 5 0 0 0,-1 7 0 0 0,0 7 0 0 0,-1 6 0 0 0,0 3 0 0 0,1 3 0 0 0,-1 1 0 0 0,1 1 0 0 0,0 0 0 0 0,0 0 0 0 0,0-1 0 0 0,0 0 0 0 0,0 0 0 0 0,0 0 0 0 0,0-1 0 0 0,0 1 0 0 0,0-1 0 0 0,0 1 0 0 0,0-1 0 0 0,0 1 0 0 0,0-1 0 0 0,0-2 0 0 0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7456 3112 16383 0 0,'3'-2'0'0'0,"3"-2"0"0"0,3 1 0 0 0,3 0 0 0 0,3 1 0 0 0,-3 4 0 0 0,-2 3 0 0 0,-6 4 0 0 0,-3 4 0 0 0,-3 1 0 0 0,0 1 0 0 0,-2-1 0 0 0,-4-1 0 0 0,-3 0 0 0 0,-2-2 0 0 0,1-1 0 0 0,0 1 0 0 0,2 2 0 0 0,0-2 0 0 0,-1-1 0 0 0,-1-1 0 0 0,-1-2 0 0 0,1 0 0 0 0,0-1 0 0 0,3 1 0 0 0,2 2 0 0 0,5-1 0 0 0,6-1 0 0 0,7-2 0 0 0,8-2 0 0 0,2-2 0 0 0,1 0 0 0 0,7-1 0 0 0,1 0 0 0 0,-1-1 0 0 0,-4 1 0 0 0,-3 0 0 0 0,-5-1 0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5:36.99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9120 4226 16383 0 0,'0'1'0'0'0,"-1"0"0"0"0,-2 1 0 0 0,-1-1 0 0 0,-1 0 0 0 0,-1-1 0 0 0,0 2 0 0 0,-1-1 0 0 0,0 1 0 0 0,0-1 0 0 0,0-1 0 0 0,0 1 0 0 0,1-1 0 0 0,-1 0 0 0 0,1 1 0 0 0,1 1 0 0 0,0-1 0 0 0,0 0 0 0 0,-1 0 0 0 0,0-1 0 0 0,-1 1 0 0 0,1-1 0 0 0,-1 0 0 0 0,1 0 0 0 0,-1 0 0 0 0,1 1 0 0 0,1 0 0 0 0,0 1 0 0 0,0-1 0 0 0,-1 0 0 0 0,0-1 0 0 0,-1 0 0 0 0,1 0 0 0 0,-1 0 0 0 0,0 0 0 0 0,1 0 0 0 0,-1 0 0 0 0,0 0 0 0 0,1 0 0 0 0,-1 0 0 0 0,1 0 0 0 0,1 0 0 0 0,4 0 0 0 0,5 1 0 0 0,5 1 0 0 0,3-1 0 0 0,3 0 0 0 0,2 1 0 0 0,-2 0 0 0 0,-1 0 0 0 0,-1-1 0 0 0,-1 0 0 0 0,-1-1 0 0 0,-1 1 0 0 0,0-1 0 0 0,-2 0 0 0 0,0 0 0 0 0,0 0 0 0 0,-2-1 0 0 0,1 1 0 0 0,0 0 0 0 0,-1 0 0 0 0,2 0 0 0 0,0 0 0 0 0,1 0 0 0 0,1 0 0 0 0,0 0 0 0 0,0 0 0 0 0,-1 0 0 0 0,-1 0 0 0 0,-1 0 0 0 0,0 0 0 0 0,0 0 0 0 0,-1 0 0 0 0,1 0 0 0 0,0-1 0 0 0,3 0 0 0 0,0-1 0 0 0,2 1 0 0 0,0-1 0 0 0,0 0 0 0 0,0 0 0 0 0,-1 0 0 0 0,0 0 0 0 0,-1 0 0 0 0,-1 1 0 0 0,1-1 0 0 0,-1 0 0 0 0,0 0 0 0 0,1 1 0 0 0,-2 0 0 0 0,0 1 0 0 0,0 0 0 0 0,-1-1 0 0 0,0 2 0 0 0,0-1 0 0 0,1-1 0 0 0,0-1 0 0 0,0 1 0 0 0,-1 0 0 0 0,0 0 0 0 0,0 0 0 0 0,0 1 0 0 0,0 0 0 0 0,-1 0 0 0 0,1 0 0 0 0,-1 0 0 0 0,1 0 0 0 0,-1 0 0 0 0,1 0 0 0 0,0 0 0 0 0,-1 0 0 0 0,1 0 0 0 0,-1 0 0 0 0,1 0 0 0 0,0 0 0 0 0,-1 0 0 0 0,1 0 0 0 0,0 0 0 0 0,-1 0 0 0 0,2 0 0 0 0,0 0 0 0 0,0 0 0 0 0,0 1 0 0 0,-1 1 0 0 0,1-1 0 0 0,1 0 0 0 0,-1 0 0 0 0,0 0 0 0 0,-1-1 0 0 0,0 0 0 0 0,0 0 0 0 0,0 0 0 0 0,-1 0 0 0 0,1 1 0 0 0,-1 1 0 0 0,1-1 0 0 0,1 0 0 0 0,0 0 0 0 0,0-1 0 0 0,-1 1 0 0 0,1-1 0 0 0,-1 0 0 0 0,0 0 0 0 0,0 1 0 0 0,-1 0 0 0 0,1 1 0 0 0,-1 0 0 0 0,2 0 0 0 0,0 0 0 0 0,0-1 0 0 0,0 0 0 0 0,-1 0 0 0 0,0-1 0 0 0,0 0 0 0 0,0 0 0 0 0,0 1 0 0 0,-1 1 0 0 0,1-1 0 0 0,-1 0 0 0 0,1 0 0 0 0,-1-1 0 0 0,1 1 0 0 0,0-1 0 0 0,-1 0 0 0 0,1 0 0 0 0,-1 0 0 0 0,1-1 0 0 0,0 1 0 0 0,-1 0 0 0 0,1 0 0 0 0,0 0 0 0 0,-1 0 0 0 0,1 0 0 0 0,-2-1 0 0 0,-1 0 0 0 0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7761 3071 16383 0 0,'-2'0'0'0'0,"-5"0"0"0"0,1 3 0 0 0,-3 3 0 0 0,1 4 0 0 0,1 2 0 0 0,0 2 0 0 0,1 1 0 0 0,1 4 0 0 0,2 1 0 0 0,1-1 0 0 0,1 3 0 0 0,1-1 0 0 0,0 0 0 0 0,0-2 0 0 0,0-2 0 0 0,3-2 0 0 0,1-3 0 0 0,2-2 0 0 0,3-4 0 0 0,3-2 0 0 0,1-2 0 0 0,2-1 0 0 0,0-2 0 0 0,1 1 0 0 0,0-1 0 0 0,1 1 0 0 0,-4-3 0 0 0,-1-1 0 0 0,-2-2 0 0 0,-1-1 0 0 0,-1-1 0 0 0,-2-2 0 0 0,-3-2 0 0 0,2-1 0 0 0,-1-2 0 0 0,-1-1 0 0 0,0 1 0 0 0,-2-1 0 0 0,0 0 0 0 0,-1 0 0 0 0,-2 3 0 0 0,-2 0 0 0 0,0 1 0 0 0,1-1 0 0 0,-1 2 0 0 0,-1 0 0 0 0,-2 2 0 0 0,1 0 0 0 0,-2 2 0 0 0,-2 1 0 0 0,0 0 0 0 0,0 0 0 0 0,-1 2 0 0 0,-2 1 0 0 0,0 2 0 0 0,1-3 0 0 0,2 0 0 0 0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8455 3237 16383 0 0,'0'0'0'0'0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9071 3055 16383 0 0,'0'3'0'0'0,"0"3"0"0"0,0 3 0 0 0,0 6 0 0 0,0 5 0 0 0,0 3 0 0 0,0 4 0 0 0,0 4 0 0 0,0-2 0 0 0,0-2 0 0 0,0-4 0 0 0,0-2 0 0 0,0-3 0 0 0,0-2 0 0 0,0 0 0 0 0,0-1 0 0 0,0 0 0 0 0,0 0 0 0 0,0 0 0 0 0,0 0 0 0 0,0 0 0 0 0,0-2 0 0 0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7882 3564 16383 0 0,'-3'0'0'0'0,"-1"-3"0"0"0,4 0 0 0 0,0-3 0 0 0,5-1 0 0 0,0-1 0 0 0,2 1 0 0 0,3 1 0 0 0,2 2 0 0 0,2 1 0 0 0,0 2 0 0 0,-1 3 0 0 0,0 4 0 0 0,0 4 0 0 0,0 0 0 0 0,1 1 0 0 0,1 1 0 0 0,-3 2 0 0 0,-3 0 0 0 0,-3 1 0 0 0,-5 1 0 0 0,-6-3 0 0 0,-6 2 0 0 0,-5 1 0 0 0,-3 3 0 0 0,1 1 0 0 0,2 0 0 0 0,4-2 0 0 0,2-2 0 0 0,8-5 0 0 0,9-5 0 0 0,9-2 0 0 0,4-3 0 0 0,4-1 0 0 0,1 0 0 0 0,-1-4 0 0 0,-3 0 0 0 0,-1 0 0 0 0,-3 1 0 0 0,0-2 0 0 0,-1 0 0 0 0,-1 1 0 0 0,-2 1 0 0 0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8234 3517 16383 0 0,'0'5'0'0'0,"-3"5"0"0"0,0 5 0 0 0,-3 7 0 0 0,0 3 0 0 0,0 4 0 0 0,3-1 0 0 0,0-2 0 0 0,1-4 0 0 0,2-2 0 0 0,0-2 0 0 0,0-1 0 0 0,0-2 0 0 0,0 1 0 0 0,3-4 0 0 0,1-1 0 0 0,2-1 0 0 0,3-4 0 0 0,2-2 0 0 0,3-2 0 0 0,1-1 0 0 0,0-1 0 0 0,1-4 0 0 0,-2-2 0 0 0,-4-4 0 0 0,-1 0 0 0 0,-2-4 0 0 0,0 1 0 0 0,0 0 0 0 0,1-1 0 0 0,-2 0 0 0 0,0-1 0 0 0,0 0 0 0 0,-1 0 0 0 0,0-1 0 0 0,-2 0 0 0 0,-1 1 0 0 0,-1-1 0 0 0,-1 1 0 0 0,-3 2 0 0 0,-1 0 0 0 0,-2 4 0 0 0,-3 2 0 0 0,-3 0 0 0 0,-1 2 0 0 0,-2 1 0 0 0,-3 1 0 0 0,-2 1 0 0 0,1 2 0 0 0,3 0 0 0 0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8651 3615 16383 0 0,'0'0'0'0'0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9141 3475 16383 0 0,'0'5'0'0'0,"0"8"0"0"0,0 8 0 0 0,2 7 0 0 0,2 7 0 0 0,-1 1 0 0 0,3 2 0 0 0,-1-5 0 0 0,2-1 0 0 0,0-4 0 0 0,-1-5 0 0 0,-2-2 0 0 0,-2-3 0 0 0,-1-2 0 0 0,0-1 0 0 0,-1-3 0 0 0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8049 2803 16383 0 0,'0'5'0'0'0,"0"5"0"0"0,0 5 0 0 0,0 7 0 0 0,0 3 0 0 0,0 4 0 0 0,0 2 0 0 0,2 1 0 0 0,2 0 0 0 0,2 0 0 0 0,0-3 0 0 0,0-3 0 0 0,0-1 0 0 0,0-3 0 0 0,-1-1 0 0 0,-2-3 0 0 0,2-3 0 0 0,2-8 0 0 0,0-5 0 0 0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8254 2887 16383 0 0,'-2'0'0'0'0,"-4"0"0"0"0,-1 3 0 0 0,-2 3 0 0 0,-2 3 0 0 0,1 4 0 0 0,0 1 0 0 0,-2 1 0 0 0,2 1 0 0 0,2 0 0 0 0,3 1 0 0 0,2-1 0 0 0,1 0 0 0 0,4-1 0 0 0,5-1 0 0 0,0-2 0 0 0,2-3 0 0 0,0 1 0 0 0,0-3 0 0 0,2-1 0 0 0,-1 0 0 0 0,0-1 0 0 0,2-1 0 0 0,0-1 0 0 0,2-1 0 0 0,1-2 0 0 0,0 1 0 0 0,0-1 0 0 0,1 2 0 0 0,0 1 0 0 0,0 0 0 0 0,0 0 0 0 0,-3-4 0 0 0,-1-4 0 0 0,-3-4 0 0 0,1 0 0 0 0,-3-2 0 0 0,-1-1 0 0 0,-3-1 0 0 0,-1-2 0 0 0,-1 0 0 0 0,-1-1 0 0 0,0 1 0 0 0,-3-1 0 0 0,-4 0 0 0 0,0 0 0 0 0,-2 3 0 0 0,-2 4 0 0 0,-2 0 0 0 0,-1 2 0 0 0,-1 2 0 0 0,0 2 0 0 0,1-1 0 0 0,2 0 0 0 0,-1 1 0 0 0,0 0 0 0 0,2 2 0 0 0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10807 3537 16383 0 0,'0'-2'0'0'0,"0"-4"0"0"0,0-4 0 0 0,2-2 0 0 0,4 0 0 0 0,4 3 0 0 0,2 3 0 0 0,2 2 0 0 0,2 2 0 0 0,-3 3 0 0 0,-3 6 0 0 0,-3 5 0 0 0,-3 7 0 0 0,0 3 0 0 0,0 2 0 0 0,-1 0 0 0 0,-1 2 0 0 0,0-2 0 0 0,-2-1 0 0 0,0-3 0 0 0,0-2 0 0 0,0-1 0 0 0,0-1 0 0 0,0-1 0 0 0,0 1 0 0 0,-3-4 0 0 0,-3-3 0 0 0,-4-3 0 0 0,-2 0 0 0 0,-2 1 0 0 0,4 0 0 0 0,6-1 0 0 0,7-2 0 0 0,5-2 0 0 0,4-1 0 0 0,3-3 0 0 0,1-1 0 0 0,1-1 0 0 0,0 1 0 0 0,0 1 0 0 0,-1 0 0 0 0,0 2 0 0 0,0-1 0 0 0,0 1 0 0 0,-1 0 0 0 0,1 0 0 0 0,-3 3 0 0 0,-4 1 0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5:36.99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8245 5994 16383 0 0,'1'0'0'0'0,"2"0"0"0"0,1 0 0 0 0,2 0 0 0 0,3 0 0 0 0,1 0 0 0 0,3 0 0 0 0,2 0 0 0 0,0 0 0 0 0,-2-2 0 0 0,-1 1 0 0 0,-4-1 0 0 0,-5 1 0 0 0,-3 1 0 0 0,-4-1 0 0 0,-1 1 0 0 0,-2 0 0 0 0,-1 0 0 0 0,1 0 0 0 0,0 0 0 0 0,-1 0 0 0 0,2 1 0 0 0,1 1 0 0 0,1 0 0 0 0,0 1 0 0 0,-1-1 0 0 0,0 0 0 0 0,1 0 0 0 0,3 0 0 0 0,4 0 0 0 0,7-1 0 0 0,5 0 0 0 0,4-1 0 0 0,1 0 0 0 0,0 0 0 0 0,-1 0 0 0 0,-3 0 0 0 0,0 0 0 0 0,-1 0 0 0 0,-1 0 0 0 0,1 0 0 0 0,-1 0 0 0 0,-1 0 0 0 0,0 0 0 0 0,-2 0 0 0 0,-1 0 0 0 0,0 0 0 0 0,1-1 0 0 0,0-1 0 0 0,1 1 0 0 0,0 0 0 0 0,1-1 0 0 0,1-2 0 0 0,1 1 0 0 0,0 1 0 0 0,-2-1 0 0 0,0 0 0 0 0,-1-1 0 0 0,1 2 0 0 0,-2-1 0 0 0,0 1 0 0 0,1-2 0 0 0,0 1 0 0 0,0 0 0 0 0,0 1 0 0 0,-1 1 0 0 0,0 0 0 0 0,-2 0 0 0 0,0-1 0 0 0,-2 1 0 0 0,0 0 0 0 0,1 0 0 0 0,0 1 0 0 0,0 0 0 0 0,0-2 0 0 0,-1 1 0 0 0,0 0 0 0 0,0-1 0 0 0,-1 2 0 0 0,1-1 0 0 0,-1 1 0 0 0,1 0 0 0 0,1 0 0 0 0,1 0 0 0 0,0 0 0 0 0,2 0 0 0 0,-1 0 0 0 0,-1 0 0 0 0,0 0 0 0 0,-2 0 0 0 0,1 0 0 0 0,-1 0 0 0 0,-1 0 0 0 0,2 1 0 0 0,0 1 0 0 0,0-1 0 0 0,-1 2 0 0 0,1-1 0 0 0,0 1 0 0 0,0 0 0 0 0,-1 0 0 0 0,-1 0 0 0 0,0 0 0 0 0,0-1 0 0 0,0 0 0 0 0,2 0 0 0 0,-1-1 0 0 0,1 1 0 0 0,0-2 0 0 0,0 1 0 0 0,1-1 0 0 0,-1 0 0 0 0,0 0 0 0 0,0 0 0 0 0,0-1 0 0 0,0 1 0 0 0,0 0 0 0 0,0 0 0 0 0,0 0 0 0 0,-1 0 0 0 0,-1 0 0 0 0,1 0 0 0 0,0 0 0 0 0,-1 0 0 0 0,1 0 0 0 0,-1 0 0 0 0,1 0 0 0 0,-1 0 0 0 0,1 0 0 0 0,0 0 0 0 0,-1 0 0 0 0,1 0 0 0 0,-1 0 0 0 0,1 0 0 0 0,0 0 0 0 0,-1 0 0 0 0,0 0 0 0 0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11177 3559 16383 0 0,'-3'0'0'0'0,"0"3"0"0"0,-3 3 0 0 0,-3 6 0 0 0,-2 7 0 0 0,0 2 0 0 0,2 3 0 0 0,3 0 0 0 0,2-2 0 0 0,2-1 0 0 0,2-2 0 0 0,0-1 0 0 0,3-5 0 0 0,3-3 0 0 0,7-4 0 0 0,3-3 0 0 0,2-2 0 0 0,0-1 0 0 0,0-1 0 0 0,0-2 0 0 0,-2-4 0 0 0,1-4 0 0 0,-1-1 0 0 0,-3-3 0 0 0,-1 3 0 0 0,-3-1 0 0 0,-2 0 0 0 0,-3 0 0 0 0,-2-2 0 0 0,-1 1 0 0 0,-1-1 0 0 0,-1-1 0 0 0,1 1 0 0 0,-4 1 0 0 0,-2 2 0 0 0,-4 3 0 0 0,-2 2 0 0 0,-3 3 0 0 0,0 1 0 0 0,-1 3 0 0 0,0 0 0 0 0,2 0 0 0 0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11591 3601 16383 0 0,'0'0'0'0'0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12069 3565 16383 0 0,'-3'0'0'0'0,"0"-2"0"0"0,-1-5 0 0 0,4-2 0 0 0,4-1 0 0 0,2 0 0 0 0,5 0 0 0 0,3 3 0 0 0,4 2 0 0 0,3 3 0 0 0,-1 3 0 0 0,-3 5 0 0 0,-4 3 0 0 0,-5 4 0 0 0,-4 2 0 0 0,-2 3 0 0 0,-2 7 0 0 0,0 5 0 0 0,-1-1 0 0 0,0 0 0 0 0,0-1 0 0 0,1-4 0 0 0,-3-6 0 0 0,-4-5 0 0 0,-2-6 0 0 0,-6-3 0 0 0,-3 0 0 0 0,2 1 0 0 0,1 1 0 0 0,3 2 0 0 0,1 1 0 0 0,-1 3 0 0 0,0 2 0 0 0,1 0 0 0 0,6 2 0 0 0,6-3 0 0 0,5-3 0 0 0,8-4 0 0 0,3-5 0 0 0,2-5 0 0 0,0-5 0 0 0,0-4 0 0 0,-1-2 0 0 0,-4-1 0 0 0,-1 3 0 0 0,0 2 0 0 0,0 4 0 0 0,0 3 0 0 0,2 2 0 0 0,-1 2 0 0 0,1 0 0 0 0,1 0 0 0 0,0 1 0 0 0,2 0 0 0 0,1-1 0 0 0,3 1 0 0 0,0-1 0 0 0,-2 0 0 0 0,0 0 0 0 0,1 0 0 0 0,-1 0 0 0 0,-3 0 0 0 0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11759 4259 16383 0 0,'2'0'0'0'0,"4"0"0"0"0,4 0 0 0 0,2 0 0 0 0,2 0 0 0 0,2 0 0 0 0,0 0 0 0 0,3 0 0 0 0,0 0 0 0 0,1 0 0 0 0,1 0 0 0 0,3 0 0 0 0,8 0 0 0 0,3 3 0 0 0,2 0 0 0 0,-1 6 0 0 0,-3 0 0 0 0,-5 0 0 0 0,-5-2 0 0 0,-3-3 0 0 0,-3-1 0 0 0,-1-2 0 0 0,-1-1 0 0 0,0 0 0 0 0,-1 0 0 0 0,1 0 0 0 0,3 2 0 0 0,1 1 0 0 0,-1 0 0 0 0,0 0 0 0 0,0-1 0 0 0,-1-1 0 0 0,-1 0 0 0 0,0-1 0 0 0,-1 0 0 0 0,1 0 0 0 0,-1 0 0 0 0,1-1 0 0 0,-1 1 0 0 0,3 0 0 0 0,4 0 0 0 0,0 0 0 0 0,0 0 0 0 0,-2 0 0 0 0,-1 0 0 0 0,-2 0 0 0 0,0 0 0 0 0,-1 0 0 0 0,-1 0 0 0 0,0 0 0 0 0,1 0 0 0 0,-1 0 0 0 0,0 0 0 0 0,1 0 0 0 0,2 0 0 0 0,3 0 0 0 0,-1 0 0 0 0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8:08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10051 4945 16383 0 0,'0'4'0'0'0,"0"5"0"0"0,0 6 0 0 0,0 7 0 0 0,0 5 0 0 0,0 1 0 0 0,0 0 0 0 0,0 0 0 0 0,0-2 0 0 0,0-1 0 0 0,0 0 0 0 0,0-1 0 0 0,0-1 0 0 0,0 1 0 0 0,0-1 0 0 0,0-4 0 0 0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8:35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4999 3391 16383 0 0,'-4'0'0'0'0,"-5"0"0"0"0,-5 4 0 0 0,-5 5 0 0 0,-2 2 0 0 0,2 2 0 0 0,0-1 0 0 0,3 2 0 0 0,1 2 0 0 0,3 3 0 0 0,-1-3 0 0 0,2 1 0 0 0,3 1 0 0 0,2 2 0 0 0,-1-3 0 0 0,1 0 0 0 0,0 1 0 0 0,2 1 0 0 0,2 2 0 0 0,1 1 0 0 0,0 1 0 0 0,1 0 0 0 0,0 1 0 0 0,1 0 0 0 0,-1 0 0 0 0,0-1 0 0 0,4-3 0 0 0,6-6 0 0 0,4-4 0 0 0,5-5 0 0 0,2-3 0 0 0,2-2 0 0 0,-2-5 0 0 0,-6-5 0 0 0,-1-1 0 0 0,-3-3 0 0 0,-3-3 0 0 0,1 1 0 0 0,-1 0 0 0 0,-2-2 0 0 0,-2-1 0 0 0,-2-2 0 0 0,-5 2 0 0 0,-6 6 0 0 0,-5 3 0 0 0,-1 1 0 0 0,-2 1 0 0 0,-1 3 0 0 0,-2 1 0 0 0,-2 2 0 0 0,-1 1 0 0 0,3 1 0 0 0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8:35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13636 4371 16383 0 0,'0'4'0'0'0,"0"5"0"0"0,0 6 0 0 0,0 3 0 0 0,-4 3 0 0 0,-2 3 0 0 0,1 0 0 0 0,1 0 0 0 0,-3 1 0 0 0,0-1 0 0 0,1 0 0 0 0,-2 0 0 0 0,-1 0 0 0 0,3 0 0 0 0,1-1 0 0 0,2 1 0 0 0,1-1 0 0 0,2-3 0 0 0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9:05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6733 4940 16383 0 0,'0'-4'0'0'0,"4"-1"0"0"0,5 0 0 0 0,6 1 0 0 0,3 1 0 0 0,4 1 0 0 0,-3 5 0 0 0,-4 6 0 0 0,-5 5 0 0 0,-4 5 0 0 0,-3 3 0 0 0,-6-3 0 0 0,-3 0 0 0 0,-4-3 0 0 0,0-1 0 0 0,-3-3 0 0 0,-3-3 0 0 0,2 1 0 0 0,-2-2 0 0 0,3 3 0 0 0,-1 2 0 0 0,-2 0 0 0 0,1 1 0 0 0,0-1 0 0 0,-1-3 0 0 0,1 0 0 0 0,0-1 0 0 0,6-2 0 0 0,8-2 0 0 0,10-7 0 0 0,5-2 0 0 0,2-4 0 0 0,2-2 0 0 0,1 2 0 0 0,2 1 0 0 0,2 3 0 0 0,0 2 0 0 0,0 0 0 0 0,1 2 0 0 0,0 0 0 0 0,0 1 0 0 0,0-1 0 0 0,-5 4 0 0 0,-4 6 0 0 0,-6 5 0 0 0,-4 3 0 0 0,-3 4 0 0 0,-6-3 0 0 0,-6-4 0 0 0,-1-1 0 0 0,-3-3 0 0 0,-3 1 0 0 0,-3-2 0 0 0,-2-2 0 0 0,-1-3 0 0 0,0-2 0 0 0,-1-1 0 0 0,0-2 0 0 0,0 0 0 0 0,0-1 0 0 0,0 1 0 0 0,0-1 0 0 0,0 1 0 0 0,1 0 0 0 0,3 0 0 0 0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9:33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9345 5487 16383 0 0,'4'0'0'0'0,"6"-4"0"0"0,4-2 0 0 0,4 1 0 0 0,4 1 0 0 0,1 1 0 0 0,1 2 0 0 0,1 0 0 0 0,-1 0 0 0 0,1 1 0 0 0,-1 0 0 0 0,-4 5 0 0 0,-6 4 0 0 0,-5 6 0 0 0,-8 3 0 0 0,-12 0 0 0 0,-12 0 0 0 0,-7 1 0 0 0,-1 1 0 0 0,-1 2 0 0 0,7 0 0 0 0,6 2 0 0 0,7-1 0 0 0,2-3 0 0 0,6-6 0 0 0,7-4 0 0 0,9-9 0 0 0,5-4 0 0 0,3-2 0 0 0,4 1 0 0 0,0 0 0 0 0,2 1 0 0 0,-1 1 0 0 0,-5 5 0 0 0,-5 6 0 0 0,-5 5 0 0 0,-5 5 0 0 0,-6-2 0 0 0,-8 1 0 0 0,-2 2 0 0 0,-4-4 0 0 0,-2-3 0 0 0,-3-1 0 0 0,-2-2 0 0 0,-1-3 0 0 0,-1-2 0 0 0,0-3 0 0 0,0-1 0 0 0,0 0 0 0 0,0-2 0 0 0,0 1 0 0 0,4-1 0 0 0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7755 3069 16383 0 0,'0'3'0'0'0,"0"10"0"0"0,0 9 0 0 0,0 9 0 0 0,0 6 0 0 0,0 0 0 0 0,0-5 0 0 0,6-6 0 0 0,8-8 0 0 0,10-11 0 0 0,5-11 0 0 0,3-12 0 0 0,-1-3 0 0 0,-3 1 0 0 0,-2 5 0 0 0,-4 4 0 0 0,-5 9 0 0 0,-2 8 0 0 0,-5 6 0 0 0,-2 6 0 0 0,-1 0 0 0 0,-2-1 0 0 0,0 0 0 0 0,-3 0 0 0 0,0-1 0 0 0,-2-1 0 0 0,-3-2 0 0 0,-4-4 0 0 0,-1-2 0 0 0,-5-1 0 0 0,-3-3 0 0 0,-3 2 0 0 0,0-2 0 0 0,0 0 0 0 0,0-2 0 0 0,0-2 0 0 0,1 0 0 0 0,0 0 0 0 0,0-1 0 0 0,0-1 0 0 0,0 1 0 0 0,4-3 0 0 0,3-1 0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5:36.99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9675 7848 16383 0 0,'0'-1'0'0'0,"1"-2"0"0"0,1-1 0 0 0,3-1 0 0 0,4 0 0 0 0,2 0 0 0 0,1 1 0 0 0,-2 0 0 0 0,-1 0 0 0 0,-1 2 0 0 0,-1 0 0 0 0,0 1 0 0 0,-1 1 0 0 0,0 0 0 0 0,1 0 0 0 0,-1 0 0 0 0,-3 0 0 0 0,-5 0 0 0 0,-5 0 0 0 0,-4 0 0 0 0,-1 0 0 0 0,-2 2 0 0 0,1-1 0 0 0,1 1 0 0 0,2-1 0 0 0,1 0 0 0 0,3 0 0 0 0,0 1 0 0 0,1-1 0 0 0,0 1 0 0 0,-1-1 0 0 0,0 1 0 0 0,1 1 0 0 0,1 0 0 0 0,-2-1 0 0 0,1 0 0 0 0,-1-1 0 0 0,0-1 0 0 0,0 0 0 0 0,-1 0 0 0 0,1 2 0 0 0,1-1 0 0 0,2 0 0 0 0,3 0 0 0 0,3 0 0 0 0,4-1 0 0 0,3 1 0 0 0,3-1 0 0 0,1 0 0 0 0,2 0 0 0 0,1 0 0 0 0,-1 0 0 0 0,0 0 0 0 0,0 0 0 0 0,-1 0 0 0 0,0 0 0 0 0,0 0 0 0 0,-1 0 0 0 0,-1 0 0 0 0,1-2 0 0 0,-1 1 0 0 0,-1-1 0 0 0,-2 1 0 0 0,0 1 0 0 0,-2-1 0 0 0,0 1 0 0 0,0 0 0 0 0,0 0 0 0 0,0 0 0 0 0,1 0 0 0 0,-1 0 0 0 0,0 0 0 0 0,0 0 0 0 0,-1 0 0 0 0,0 0 0 0 0,-1 0 0 0 0,1 0 0 0 0,-1 0 0 0 0,1 0 0 0 0,-1 0 0 0 0,2 0 0 0 0,0 0 0 0 0,0 0 0 0 0,0 0 0 0 0,-1 0 0 0 0,2 0 0 0 0,-1 0 0 0 0,1 0 0 0 0,0 0 0 0 0,-1-1 0 0 0,-1-1 0 0 0,-1 1 0 0 0,1 0 0 0 0,1 0 0 0 0,-1 0 0 0 0,2 1 0 0 0,0 0 0 0 0,0 0 0 0 0,2 0 0 0 0,-1 0 0 0 0,0 0 0 0 0,-1 0 0 0 0,-1 0 0 0 0,0 0 0 0 0,1 0 0 0 0,-1 0 0 0 0,-1 0 0 0 0,1 0 0 0 0,-1 0 0 0 0,-1 0 0 0 0,2 0 0 0 0,0 0 0 0 0,0 0 0 0 0,0 0 0 0 0,-1 0 0 0 0,0 0 0 0 0,0 0 0 0 0,0 0 0 0 0,-1 0 0 0 0,1 0 0 0 0,0 0 0 0 0,-1 0 0 0 0,1 0 0 0 0,-1 0 0 0 0,2 0 0 0 0,0 0 0 0 0,0 0 0 0 0,0 0 0 0 0,-1 0 0 0 0,0 0 0 0 0,0 0 0 0 0,0 0 0 0 0,0 0 0 0 0,-1 0 0 0 0,1 0 0 0 0,-1 0 0 0 0,1 0 0 0 0,-1 0 0 0 0,1 0 0 0 0,0 0 0 0 0,-1 0 0 0 0,1 0 0 0 0,-1 0 0 0 0,1 0 0 0 0,0 0 0 0 0,-1 0 0 0 0,1 0 0 0 0,0 0 0 0 0,-1 0 0 0 0,1 0 0 0 0,-1 0 0 0 0,1 0 0 0 0,0 0 0 0 0,-1 0 0 0 0,1 0 0 0 0,-1 0 0 0 0,1 0 0 0 0,0 0 0 0 0,-1 0 0 0 0,1 0 0 0 0,0 0 0 0 0,-1 0 0 0 0,1 0 0 0 0,-1 0 0 0 0,1 0 0 0 0,0 0 0 0 0,-1 0 0 0 0,1 0 0 0 0,-1 0 0 0 0,2 0 0 0 0,0 0 0 0 0,0 0 0 0 0,-1 0 0 0 0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7769 3059 16383 0 0,'3'0'0'0'0,"4"-3"0"0"0,7-1 0 0 0,3 0 0 0 0,3 1 0 0 0,1 1 0 0 0,-1 0 0 0 0,0 2 0 0 0,2-1 0 0 0,1 1 0 0 0,-2 0 0 0 0,0 1 0 0 0,-1-1 0 0 0,-1 0 0 0 0,-4 0 0 0 0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8210 3027 16383 0 0,'0'6'0'0'0,"0"8"0"0"0,-3 11 0 0 0,-1 6 0 0 0,0 5 0 0 0,1 2 0 0 0,1 0 0 0 0,-2 1 0 0 0,-1-5 0 0 0,1-4 0 0 0,1-5 0 0 0,1-3 0 0 0,1-5 0 0 0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8063 3139 16383 0 0,'3'0'0'0'0,"7"0"0"0"0,8 0 0 0 0,3 0 0 0 0,5 0 0 0 0,1 0 0 0 0,-2 0 0 0 0,-1 0 0 0 0,-3 0 0 0 0,-1 0 0 0 0,-1 0 0 0 0,-1 0 0 0 0,-1 0 0 0 0,1 0 0 0 0,-1 0 0 0 0,0 0 0 0 0,-2 0 0 0 0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8637 2999 16383 0 0,'3'0'0'0'0,"7"0"0"0"0,5 0 0 0 0,5 0 0 0 0,4 3 0 0 0,-1 4 0 0 0,-4 4 0 0 0,-4 3 0 0 0,-6 2 0 0 0,-4 1 0 0 0,-3 1 0 0 0,-1 1 0 0 0,-2-1 0 0 0,0 0 0 0 0,-3 0 0 0 0,-7 0 0 0 0,-1 0 0 0 0,-5 0 0 0 0,-3-4 0 0 0,0 0 0 0 0,0 0 0 0 0,0-3 0 0 0,0 1 0 0 0,8-3 0 0 0,7-2 0 0 0,12-5 0 0 0,7-4 0 0 0,4-1 0 0 0,0-3 0 0 0,-1 0 0 0 0,-1-3 0 0 0,1 1 0 0 0,0 1 0 0 0,1 2 0 0 0,-4 5 0 0 0,0 6 0 0 0,-4 4 0 0 0,-2 4 0 0 0,0-1 0 0 0,-2 1 0 0 0,-1 1 0 0 0,-5 0 0 0 0,-5 2 0 0 0,-8 0 0 0 0,-5-3 0 0 0,-2 0 0 0 0,-1-3 0 0 0,0-3 0 0 0,1-3 0 0 0,1-3 0 0 0,0-1 0 0 0,1-1 0 0 0,0 0 0 0 0,1-1 0 0 0,-1 0 0 0 0,1-2 0 0 0,2-1 0 0 0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2785 4469 16383 0 0,'0'5'0'0'0,"0"8"0"0"0,0 7 0 0 0,0 8 0 0 0,0 3 0 0 0,0 1 0 0 0,0-2 0 0 0,0-4 0 0 0,0-4 0 0 0,0-3 0 0 0,0-3 0 0 0,0-1 0 0 0,3-4 0 0 0,2-6 0 0 0,1-8 0 0 0,2-6 0 0 0,-1-5 0 0 0,2-3 0 0 0,0-3 0 0 0,2-4 0 0 0,2 0 0 0 0,0-2 0 0 0,1 0 0 0 0,0 1 0 0 0,0 3 0 0 0,-2 3 0 0 0,-1 4 0 0 0,0 5 0 0 0,1 4 0 0 0,1 3 0 0 0,-1 3 0 0 0,2 0 0 0 0,0 1 0 0 0,0 0 0 0 0,-3 2 0 0 0,-2 6 0 0 0,-3 5 0 0 0,-1 6 0 0 0,0 1 0 0 0,-2 3 0 0 0,-1 3 0 0 0,4 3 0 0 0,1 1 0 0 0,-1 2 0 0 0,-2 0 0 0 0,0-1 0 0 0,-2 0 0 0 0,-1-4 0 0 0,-1-5 0 0 0,0 0 0 0 0,0-3 0 0 0,-1-2 0 0 0,-1 1 0 0 0,-2-1 0 0 0,-1-3 0 0 0,-1-1 0 0 0,-1-5 0 0 0,-2-2 0 0 0,-2-3 0 0 0,-1-2 0 0 0,-2-2 0 0 0,0 0 0 0 0,0 0 0 0 0,-3-1 0 0 0,0 0 0 0 0,-3 1 0 0 0,0 0 0 0 0,1 0 0 0 0,2-1 0 0 0,0 1 0 0 0,4-2 0 0 0,2-1 0 0 0,2-2 0 0 0,1-1 0 0 0,1 1 0 0 0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3219 4623 16383 0 0,'0'2'0'0'0,"0"4"0"0"0,0 5 0 0 0,0 3 0 0 0,0 4 0 0 0,0 4 0 0 0,0 0 0 0 0,0-1 0 0 0,0-1 0 0 0,0-3 0 0 0,3-1 0 0 0,4-3 0 0 0,5-4 0 0 0,5-4 0 0 0,1-2 0 0 0,3-2 0 0 0,0-4 0 0 0,1-3 0 0 0,0-3 0 0 0,-2-3 0 0 0,-5-1 0 0 0,-1 1 0 0 0,-5 0 0 0 0,-2 1 0 0 0,-3-2 0 0 0,-3 1 0 0 0,0-2 0 0 0,-2-2 0 0 0,-2 2 0 0 0,-1 0 0 0 0,-2 0 0 0 0,-2 1 0 0 0,-3-1 0 0 0,-1 1 0 0 0,1-1 0 0 0,0 2 0 0 0,0 4 0 0 0,-1 3 0 0 0,-1 2 0 0 0,0 1 0 0 0,1 2 0 0 0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3597 4259 16383 0 0,'0'2'0'0'0,"0"6"0"0"0,0 6 0 0 0,0 6 0 0 0,0 4 0 0 0,0 2 0 0 0,0 2 0 0 0,0 1 0 0 0,0 1 0 0 0,0-3 0 0 0,0-2 0 0 0,0-1 0 0 0,0-2 0 0 0,0-1 0 0 0,0 1 0 0 0,0-2 0 0 0,0-1 0 0 0,0-2 0 0 0,0-1 0 0 0,0-1 0 0 0,0-1 0 0 0,0 0 0 0 0,0-1 0 0 0,0 1 0 0 0,0 0 0 0 0,0 0 0 0 0,0-1 0 0 0,0 1 0 0 0,0 0 0 0 0,0 0 0 0 0,0 0 0 0 0,3-2 0 0 0,0-11 0 0 0,4-9 0 0 0,5-12 0 0 0,6-11 0 0 0,3-8 0 0 0,0-2 0 0 0,-1 2 0 0 0,-4 4 0 0 0,-5 4 0 0 0,-1 7 0 0 0,-4 5 0 0 0,1 4 0 0 0,-1 4 0 0 0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3681 4679 16383 0 0,'0'2'0'0'0,"2"4"0"0"0,4 2 0 0 0,3 3 0 0 0,2 2 0 0 0,1 1 0 0 0,2-2 0 0 0,1 0 0 0 0,-3-1 0 0 0,-1-1 0 0 0,1-3 0 0 0,0-2 0 0 0,0-3 0 0 0,1-1 0 0 0,1-1 0 0 0,0 0 0 0 0,0 0 0 0 0,0-1 0 0 0,0-2 0 0 0,-2-3 0 0 0,-4-2 0 0 0,0-6 0 0 0,1 1 0 0 0,-2-3 0 0 0,-1-4 0 0 0,-2 0 0 0 0,0-2 0 0 0,0 1 0 0 0,0 1 0 0 0,-2 7 0 0 0,-1 10 0 0 0,0 10 0 0 0,-3 9 0 0 0,-1 9 0 0 0,0 5 0 0 0,0 2 0 0 0,1-2 0 0 0,1-4 0 0 0,3-4 0 0 0,3-5 0 0 0,3-6 0 0 0,3-5 0 0 0,2-3 0 0 0,1-3 0 0 0,1 0 0 0 0,-1-1 0 0 0,1 0 0 0 0,0 0 0 0 0,-3-3 0 0 0,-1-2 0 0 0,-2-2 0 0 0,-1-1 0 0 0,-1-1 0 0 0,0-1 0 0 0,0 0 0 0 0,-3-5 0 0 0,-1-3 0 0 0,-1-1 0 0 0,-1-2 0 0 0,-1 1 0 0 0,-2 0 0 0 0,-4 6 0 0 0,-1 1 0 0 0,-1 4 0 0 0,-2 3 0 0 0,-1 4 0 0 0,-2 1 0 0 0,-1 2 0 0 0,0 0 0 0 0,-2 1 0 0 0,-2-1 0 0 0,1 1 0 0 0,2-1 0 0 0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4241 4609 16383 0 0,'0'2'0'0'0,"2"4"0"0"0,4 5 0 0 0,3 5 0 0 0,-1 6 0 0 0,2 0 0 0 0,-2 0 0 0 0,1-2 0 0 0,-2-2 0 0 0,-1-2 0 0 0,0-1 0 0 0,-1 0 0 0 0,-1-1 0 0 0,-1-1 0 0 0,-2 1 0 0 0,0 0 0 0 0,-1-1 0 0 0,0-4 0 0 0,0-8 0 0 0,0-10 0 0 0,0-7 0 0 0,-1-7 0 0 0,1-3 0 0 0,0-5 0 0 0,0-2 0 0 0,3 0 0 0 0,2 1 0 0 0,1 3 0 0 0,2 5 0 0 0,2 3 0 0 0,1 6 0 0 0,2 5 0 0 0,0 5 0 0 0,4 2 0 0 0,0 3 0 0 0,1 1 0 0 0,-1 0 0 0 0,-1 2 0 0 0,-1 1 0 0 0,0 0 0 0 0,-3-1 0 0 0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9197 4609 16383 0 0,'-3'2'0'0'0,"0"6"0"0"0,0 6 0 0 0,1 6 0 0 0,0 1 0 0 0,1 0 0 0 0,-2 4 0 0 0,0-1 0 0 0,0 1 0 0 0,0-2 0 0 0,2-2 0 0 0,2-4 0 0 0,4-6 0 0 0,4-5 0 0 0,2-2 0 0 0,2-3 0 0 0,1-2 0 0 0,-2-2 0 0 0,-1-1 0 0 0,-1-2 0 0 0,-2-1 0 0 0,0 0 0 0 0,-3 0 0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5:36.99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12989 6172 16383 0 0,'0'1'0'0'0,"-1"0"0"0"0,0 1 0 0 0,3-1 0 0 0,0 0 0 0 0,4-1 0 0 0,2 0 0 0 0,4 0 0 0 0,1 0 0 0 0,2 0 0 0 0,0 0 0 0 0,0 0 0 0 0,-2 0 0 0 0,-2 0 0 0 0,-2 0 0 0 0,0 0 0 0 0,0 0 0 0 0,0 0 0 0 0,1 0 0 0 0,0 0 0 0 0,-1 0 0 0 0,0 0 0 0 0,0 0 0 0 0,0 0 0 0 0,0 0 0 0 0,2 0 0 0 0,-1 0 0 0 0,0 0 0 0 0,1 0 0 0 0,-2 0 0 0 0,1 0 0 0 0,0 0 0 0 0,0 0 0 0 0,-1 0 0 0 0,1 0 0 0 0,-1 0 0 0 0,1 0 0 0 0,1 0 0 0 0,-1 0 0 0 0,2 0 0 0 0,-1 0 0 0 0,0 0 0 0 0,0 0 0 0 0,0 0 0 0 0,1 0 0 0 0,-1 0 0 0 0,-1 0 0 0 0,-1 0 0 0 0,0 1 0 0 0,0 1 0 0 0,0-1 0 0 0,1 0 0 0 0,2 0 0 0 0,0 0 0 0 0,0-1 0 0 0,0 0 0 0 0,0 0 0 0 0,-1 0 0 0 0,-1 1 0 0 0,-1 0 0 0 0,1 1 0 0 0,-2-1 0 0 0,0 0 0 0 0,-1-1 0 0 0,0 1 0 0 0,1-1 0 0 0,0 0 0 0 0,0 0 0 0 0,-1 0 0 0 0,2-1 0 0 0,-1 1 0 0 0,1 2 0 0 0,0-1 0 0 0,1 0 0 0 0,0 1 0 0 0,-1-2 0 0 0,0 1 0 0 0,-2-1 0 0 0,2 0 0 0 0,-1 0 0 0 0,0 0 0 0 0,0 0 0 0 0,-1 0 0 0 0,0 0 0 0 0,0 0 0 0 0,0 0 0 0 0,-1 0 0 0 0,1 0 0 0 0,-1 0 0 0 0,1 0 0 0 0,-1 1 0 0 0,1 1 0 0 0,0-1 0 0 0,-1 0 0 0 0,1 0 0 0 0,0 0 0 0 0,-1-1 0 0 0,1 0 0 0 0,-1 0 0 0 0,1 0 0 0 0,0 0 0 0 0,-1 0 0 0 0,1 0 0 0 0,-1 0 0 0 0,1 0 0 0 0,0 0 0 0 0,-1 0 0 0 0,1-2 0 0 0,0 1 0 0 0,-1 0 0 0 0,0-2 0 0 0,-2 0 0 0 0,-1-1 0 0 0,0 0 0 0 0,-1 1 0 0 0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9267 4413 16383 0 0,'0'-2'0'0'0,"0"-4"0"0"0,0-3 0 0 0,0 1 0 0 0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9393 4483 16383 0 0,'0'5'0'0'0,"0"6"0"0"0,0 8 0 0 0,0 6 0 0 0,0 4 0 0 0,0 1 0 0 0,0 1 0 0 0,0-3 0 0 0,2-7 0 0 0,4-5 0 0 0,2-7 0 0 0,3-9 0 0 0,2-10 0 0 0,6-7 0 0 0,-1-4 0 0 0,-3 0 0 0 0,-2 3 0 0 0,0 5 0 0 0,-1 7 0 0 0,1 9 0 0 0,-3 9 0 0 0,1 7 0 0 0,-1 7 0 0 0,-1 5 0 0 0,-2 1 0 0 0,-3 1 0 0 0,1-2 0 0 0,-1-3 0 0 0,0-1 0 0 0,-2-1 0 0 0,-1-3 0 0 0,0-2 0 0 0,-1-2 0 0 0,0-3 0 0 0,0-1 0 0 0,-3-4 0 0 0,-3 0 0 0 0,-2-3 0 0 0,-3-3 0 0 0,-2-1 0 0 0,-1-3 0 0 0,-3 0 0 0 0,-3-1 0 0 0,-1-1 0 0 0,-1 1 0 0 0,-2-3 0 0 0,0-1 0 0 0,3-1 0 0 0,2-1 0 0 0,4 1 0 0 0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9785 4567 16383 0 0,'-3'0'0'0'0,"-2"0"0"0"0,-4 0 0 0 0,1 2 0 0 0,-2 9 0 0 0,-1 3 0 0 0,2 4 0 0 0,1 2 0 0 0,3 2 0 0 0,2 4 0 0 0,2 0 0 0 0,3 0 0 0 0,4-3 0 0 0,3-6 0 0 0,5-5 0 0 0,2-5 0 0 0,3-3 0 0 0,2-3 0 0 0,-2-1 0 0 0,-3-3 0 0 0,-2-4 0 0 0,-2-3 0 0 0,-2-2 0 0 0,-3-1 0 0 0,-2-1 0 0 0,-3 0 0 0 0,1-1 0 0 0,0 0 0 0 0,0 1 0 0 0,-4 2 0 0 0,-1 1 0 0 0,-3 0 0 0 0,-2-1 0 0 0,-4 0 0 0 0,-1 1 0 0 0,-1 3 0 0 0,1 3 0 0 0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10037 4329 16383 0 0,'0'5'0'0'0,"0"6"0"0"0,0 6 0 0 0,0 5 0 0 0,0 6 0 0 0,0 0 0 0 0,0 3 0 0 0,0 1 0 0 0,0 2 0 0 0,0 0 0 0 0,0-1 0 0 0,0-4 0 0 0,0-4 0 0 0,0-4 0 0 0,0-3 0 0 0,0-1 0 0 0,0 3 0 0 0,0 0 0 0 0,2-2 0 0 0,4 0 0 0 0,0-2 0 0 0,-1-1 0 0 0,-1-1 0 0 0,2-2 0 0 0,-2-8 0 0 0,0-10 0 0 0,1-11 0 0 0,0-7 0 0 0,1-7 0 0 0,0-7 0 0 0,1-3 0 0 0,2 2 0 0 0,2 2 0 0 0,1 5 0 0 0,1 6 0 0 0,-1 4 0 0 0,-1 5 0 0 0,0 4 0 0 0,1 5 0 0 0,1 3 0 0 0,-5 3 0 0 0,-3 4 0 0 0,-5 2 0 0 0,-5 2 0 0 0,-2 3 0 0 0,-1 2 0 0 0,-3 4 0 0 0,-1 2 0 0 0,-1 0 0 0 0,-1 0 0 0 0,2 0 0 0 0,3-2 0 0 0,3 0 0 0 0,3 0 0 0 0,4-1 0 0 0,4-3 0 0 0,4-2 0 0 0,0-2 0 0 0,1 2 0 0 0,-1 1 0 0 0,0 1 0 0 0,1 1 0 0 0,2 4 0 0 0,2 1 0 0 0,3 0 0 0 0,-1-3 0 0 0,-2-4 0 0 0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10457 4693 16383 0 0,'-3'0'0'0'0,"-2"0"0"0"0,-1 5 0 0 0,-2 4 0 0 0,0 4 0 0 0,3 4 0 0 0,1 1 0 0 0,1-1 0 0 0,2 0 0 0 0,3-4 0 0 0,3-1 0 0 0,4-3 0 0 0,2-2 0 0 0,2-4 0 0 0,1-1 0 0 0,1-1 0 0 0,0-1 0 0 0,2-1 0 0 0,1 1 0 0 0,-1-1 0 0 0,-3-2 0 0 0,-1-5 0 0 0,-1-6 0 0 0,-2-4 0 0 0,-3 0 0 0 0,-3-2 0 0 0,-2-3 0 0 0,-1 1 0 0 0,-1 1 0 0 0,0 2 0 0 0,-1 2 0 0 0,1 1 0 0 0,-3 1 0 0 0,-3 4 0 0 0,-3 0 0 0 0,-2 3 0 0 0,-1 2 0 0 0,-2 3 0 0 0,-1 1 0 0 0,1 2 0 0 0,-1 0 0 0 0,1 0 0 0 0,-1 1 0 0 0,1 1 0 0 0,0 2 0 0 0,2 2 0 0 0,4 2 0 0 0,0 2 0 0 0,2 2 0 0 0,1 2 0 0 0,3-3 0 0 0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10807 4539 16383 0 0,'0'2'0'0'0,"0"6"0"0"0,0 6 0 0 0,0 6 0 0 0,2 4 0 0 0,1 2 0 0 0,3 2 0 0 0,2 1 0 0 0,0 1 0 0 0,-2-3 0 0 0,-1-4 0 0 0,0-5 0 0 0,0-4 0 0 0,-1-2 0 0 0,-2-5 0 0 0,0-6 0 0 0,-1-6 0 0 0,-1-6 0 0 0,0-5 0 0 0,0-3 0 0 0,-1-4 0 0 0,1 0 0 0 0,0 1 0 0 0,2 2 0 0 0,4 3 0 0 0,2 3 0 0 0,6 4 0 0 0,-1 2 0 0 0,1 3 0 0 0,0-2 0 0 0,0 2 0 0 0,0 1 0 0 0,0 1 0 0 0,0 2 0 0 0,0 0 0 0 0,0 1 0 0 0,0 0 0 0 0,-3 2 0 0 0,0 2 0 0 0,0-1 0 0 0,1 0 0 0 0,0-1 0 0 0,-1-1 0 0 0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36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11955 3643 16383 0 0,'0'5'0'0'0,"0"6"0"0"0,0 8 0 0 0,0 11 0 0 0,0 8 0 0 0,0 1 0 0 0,0-1 0 0 0,0-2 0 0 0,0-2 0 0 0,0-5 0 0 0,0-4 0 0 0,0-3 0 0 0,0-2 0 0 0,0-2 0 0 0,0-2 0 0 0,0-1 0 0 0,0 2 0 0 0,0 0 0 0 0,0-1 0 0 0,2 0 0 0 0,4-3 0 0 0,0-4 0 0 0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36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12263 3685 16383 0 0,'-3'0'0'0'0,"-2"0"0"0"0,-4 5 0 0 0,1 3 0 0 0,-2 9 0 0 0,2 5 0 0 0,1 2 0 0 0,3-2 0 0 0,1-1 0 0 0,2 0 0 0 0,1 2 0 0 0,0 1 0 0 0,3-1 0 0 0,0-2 0 0 0,1-2 0 0 0,-2-2 0 0 0,3-4 0 0 0,-1-1 0 0 0,2-4 0 0 0,2 0 0 0 0,0 1 0 0 0,-1 1 0 0 0,0-1 0 0 0,-1 0 0 0 0,1-1 0 0 0,1-2 0 0 0,3-2 0 0 0,0-2 0 0 0,2-1 0 0 0,1-1 0 0 0,-2-2 0 0 0,-1-4 0 0 0,-2-3 0 0 0,0-3 0 0 0,0-1 0 0 0,2-1 0 0 0,-2 0 0 0 0,-2-1 0 0 0,-2-2 0 0 0,1 0 0 0 0,-2-1 0 0 0,0 1 0 0 0,-2 2 0 0 0,-1-1 0 0 0,0 2 0 0 0,-1 0 0 0 0,0 0 0 0 0,0 0 0 0 0,-1 0 0 0 0,-1 0 0 0 0,-2 0 0 0 0,-1 0 0 0 0,-3 0 0 0 0,0 0 0 0 0,-1 3 0 0 0,-1 0 0 0 0,-2 2 0 0 0,2 1 0 0 0,0-2 0 0 0,-1 0 0 0 0,-1 1 0 0 0,2 1 0 0 0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36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12725 3797 16383 0 0,'0'2'0'0'0,"0"4"0"0"0,0 0 0 0 0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36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13117 3657 16383 0 0,'0'-2'0'0'0,"4"-2"0"0"0,5 1 0 0 0,5 1 0 0 0,3 0 0 0 0,0 1 0 0 0,1 1 0 0 0,-2-1 0 0 0,-2 4 0 0 0,-5 2 0 0 0,0 4 0 0 0,-3 2 0 0 0,-1 2 0 0 0,-3 1 0 0 0,-1 0 0 0 0,0 3 0 0 0,-4-1 0 0 0,-3 1 0 0 0,0 0 0 0 0,-3-1 0 0 0,2 0 0 0 0,-2-3 0 0 0,0-6 0 0 0,-3-7 0 0 0,0-5 0 0 0,-1-3 0 0 0,-1 1 0 0 0,5 1 0 0 0,8 2 0 0 0,7 2 0 0 0,5 0 0 0 0,2 2 0 0 0,3 2 0 0 0,2 4 0 0 0,1 3 0 0 0,2 2 0 0 0,-1 0 0 0 0,0 0 0 0 0,-5 0 0 0 0,-1-1 0 0 0,-2-3 0 0 0,0 1 0 0 0,-2 0 0 0 0,-3 2 0 0 0,0-1 0 0 0,-1 0 0 0 0,-2 1 0 0 0,-2 2 0 0 0,-3-2 0 0 0,-4 0 0 0 0,-3 1 0 0 0,-1 0 0 0 0,-1 2 0 0 0,-1-3 0 0 0,-1-1 0 0 0,1-2 0 0 0,1 0 0 0 0,-1-3 0 0 0,-1-1 0 0 0,-1-2 0 0 0,-2 0 0 0 0,-2-1 0 0 0,-2 0 0 0 0,-3-1 0 0 0,-1-1 0 0 0,3-2 0 0 0,-1-1 0 0 0,0-1 0 0 0,5-1 0 0 0,2 0 0 0 0,1 2 0 0 0,3-1 0 0 0,3 0 0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5:36.99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12059 5888 16383 0 0,'-2'0'0'0'0,"1"-1"0"0"0,-2-1 0 0 0,0 0 0 0 0,-2-1 0 0 0,0 0 0 0 0,0 0 0 0 0,0 0 0 0 0,0 1 0 0 0,-1 1 0 0 0,-1 1 0 0 0,1 0 0 0 0,-1 0 0 0 0,0 0 0 0 0,1 0 0 0 0,-1 0 0 0 0,0 0 0 0 0,1 0 0 0 0,-1 0 0 0 0,0 0 0 0 0,1 0 0 0 0,-1 0 0 0 0,1 0 0 0 0,0 1 0 0 0,1 1 0 0 0,0-1 0 0 0,2 0 0 0 0,3 0 0 0 0,5 0 0 0 0,2-1 0 0 0,3 0 0 0 0,5 0 0 0 0,6 0 0 0 0,3 0 0 0 0,5 0 0 0 0,-1 0 0 0 0,2 0 0 0 0,3 0 0 0 0,-2 0 0 0 0,-5 0 0 0 0,-3 0 0 0 0,-2 0 0 0 0,-2 0 0 0 0,0 0 0 0 0,-1 0 0 0 0,0 0 0 0 0,1 0 0 0 0,0 0 0 0 0,-2 0 0 0 0,-1 0 0 0 0,-2 0 0 0 0,-2 0 0 0 0,-1 0 0 0 0,0 0 0 0 0,-2 0 0 0 0,1 0 0 0 0,0 0 0 0 0,-1 0 0 0 0,2 0 0 0 0,-1 0 0 0 0,2 0 0 0 0,2 0 0 0 0,1 0 0 0 0,2-1 0 0 0,1-1 0 0 0,0 1 0 0 0,0-2 0 0 0,0 1 0 0 0,-2 0 0 0 0,-1 1 0 0 0,-2-2 0 0 0,1-1 0 0 0,-3 1 0 0 0,-1 1 0 0 0,0-1 0 0 0,0 1 0 0 0,-2 0 0 0 0,1 0 0 0 0,1 1 0 0 0,-1-1 0 0 0,2 0 0 0 0,0 1 0 0 0,0 0 0 0 0,-2 1 0 0 0,0 0 0 0 0,-1 0 0 0 0,-1 0 0 0 0,1 0 0 0 0,1 0 0 0 0,-2 0 0 0 0,1 0 0 0 0,-1 0 0 0 0,0 0 0 0 0,0 0 0 0 0,0 0 0 0 0,-1 0 0 0 0,1 0 0 0 0,-1 0 0 0 0,2 0 0 0 0,0 0 0 0 0,0 0 0 0 0,0 0 0 0 0,-1 0 0 0 0,0 0 0 0 0,0 0 0 0 0,0 0 0 0 0,-1 0 0 0 0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9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7825 2341 16383 0 0,'0'2'0'0'0,"0"9"0"0"0,0 4 0 0 0,0 4 0 0 0,0 11 0 0 0,0 6 0 0 0,0 0 0 0 0,0 0 0 0 0,0-2 0 0 0,0-4 0 0 0,0-5 0 0 0,0-4 0 0 0,0-4 0 0 0,0-2 0 0 0,0-1 0 0 0,0 0 0 0 0,2-4 0 0 0,1-2 0 0 0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9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8021 2355 16383 0 0,'0'2'0'0'0,"0"4"0"0"0,0 5 0 0 0,0 8 0 0 0,0 8 0 0 0,0 4 0 0 0,0 1 0 0 0,0 1 0 0 0,0-4 0 0 0,0-3 0 0 0,0-5 0 0 0,0-3 0 0 0,0-2 0 0 0,0-2 0 0 0,2-1 0 0 0,4-2 0 0 0,2-3 0 0 0,3-3 0 0 0,2-3 0 0 0,1-1 0 0 0,0-1 0 0 0,1-3 0 0 0,0-3 0 0 0,-1-3 0 0 0,0-2 0 0 0,-2-3 0 0 0,-1 3 0 0 0,-2-1 0 0 0,-1 1 0 0 0,-1-4 0 0 0,-2-1 0 0 0,-2 0 0 0 0,-1-3 0 0 0,-1 1 0 0 0,-1 0 0 0 0,0 0 0 0 0,-1 2 0 0 0,1 1 0 0 0,-1 1 0 0 0,1-1 0 0 0,-2 4 0 0 0,-2 0 0 0 0,-1 3 0 0 0,-1 0 0 0 0,-1 1 0 0 0,1 0 0 0 0,-2 0 0 0 0,-1 0 0 0 0,-2 1 0 0 0,-1 1 0 0 0,-2-1 0 0 0,1 1 0 0 0,-2 1 0 0 0,3 2 0 0 0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9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8595 2481 16383 0 0,'0'0'0'0'0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9.5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7993 4441 16383 0 0,'0'5'0'0'0,"0"6"0"0"0,0 8 0 0 0,0 11 0 0 0,0 7 0 0 0,0 5 0 0 0,0 0 0 0 0,2-3 0 0 0,1-3 0 0 0,3-5 0 0 0,-1-6 0 0 0,3-6 0 0 0,-2-8 0 0 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9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8147 4441 16383 0 0,'-3'0'0'0'0,"0"2"0"0"0,0 4 0 0 0,1 2 0 0 0,-2 3 0 0 0,-1 2 0 0 0,2 1 0 0 0,0 0 0 0 0,1 1 0 0 0,2 2 0 0 0,-1 1 0 0 0,1-1 0 0 0,0 0 0 0 0,0-1 0 0 0,0 1 0 0 0,1 1 0 0 0,1-1 0 0 0,4-3 0 0 0,0-1 0 0 0,2-4 0 0 0,-1 0 0 0 0,1-2 0 0 0,2-2 0 0 0,1-2 0 0 0,1-1 0 0 0,2-2 0 0 0,-1 0 0 0 0,2 0 0 0 0,-1-3 0 0 0,0-3 0 0 0,0-3 0 0 0,1-2 0 0 0,-4-2 0 0 0,0-1 0 0 0,0-3 0 0 0,1 0 0 0 0,-2-3 0 0 0,-3-1 0 0 0,-2 0 0 0 0,-2-2 0 0 0,-2 0 0 0 0,-1 2 0 0 0,0 2 0 0 0,0 2 0 0 0,-3 4 0 0 0,-3 2 0 0 0,-3 2 0 0 0,0 1 0 0 0,-1 2 0 0 0,0 1 0 0 0,-2 2 0 0 0,-1 2 0 0 0,-1 0 0 0 0,0 1 0 0 0,0 1 0 0 0,0-1 0 0 0,0 0 0 0 0,2 1 0 0 0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9.5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8623 4553 16383 0 0,'0'2'0'0'0,"0"1"0"0"0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9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11437 5855 16383 0 0,'0'2'0'0'0,"0"5"0"0"0,0 2 0 0 0,0 11 0 0 0,0 5 0 0 0,0 8 0 0 0,0 7 0 0 0,0 2 0 0 0,0-4 0 0 0,0-5 0 0 0,0-4 0 0 0,0-3 0 0 0,0-4 0 0 0,0-3 0 0 0,0-2 0 0 0,0-1 0 0 0,0-1 0 0 0,0-3 0 0 0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9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5569 4441 16383 0 0,'0'3'0'0'0,"-2"3"0"0"0,-2 3 0 0 0,1 3 0 0 0,0 5 0 0 0,-1-1 0 0 0,-1 0 0 0 0,1 0 0 0 0,1-1 0 0 0,-2-2 0 0 0,1-1 0 0 0,2-3 0 0 0,6-2 0 0 0,4-3 0 0 0,5 1 0 0 0,5-1 0 0 0,0-1 0 0 0,1 2 0 0 0,-1 3 0 0 0,0-1 0 0 0,-1 0 0 0 0,-3 0 0 0 0,-5 2 0 0 0,0 2 0 0 0,-2 2 0 0 0,-2 1 0 0 0,-3 2 0 0 0,-3-1 0 0 0,-5 1 0 0 0,-3-3 0 0 0,-1 0 0 0 0,-1-3 0 0 0,-2-1 0 0 0,0-1 0 0 0,-2-2 0 0 0,-2-3 0 0 0,-3-1 0 0 0,1-1 0 0 0,-2-4 0 0 0,0-3 0 0 0,1-4 0 0 0,1 0 0 0 0,3-1 0 0 0,6-1 0 0 0,1 1 0 0 0,2 0 0 0 0,2 2 0 0 0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9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5599 4402 16383 0 0,'3'-3'0'0'0,"3"0"0"0"0,3 0 0 0 0,4 0 0 0 0,1-2 0 0 0,1 1 0 0 0,1 0 0 0 0,0 1 0 0 0,1 1 0 0 0,-1 1 0 0 0,2 0 0 0 0,2 1 0 0 0,-1 0 0 0 0,-1 0 0 0 0,0 1 0 0 0,-4-1 0 0 0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9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6140 4441 16383 0 0,'0'-2'0'0'0,"-3"3"0"0"0,0 8 0 0 0,-3 8 0 0 0,-1 8 0 0 0,0 8 0 0 0,-1 9 0 0 0,2 6 0 0 0,-3 2 0 0 0,-1-5 0 0 0,2-2 0 0 0,0-2 0 0 0,0-7 0 0 0,3-8 0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5:36.99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10074 7316 16383 0 0,'-1'0'0'0'0,"-2"-1"0"0"0,-1-1 0 0 0,-1 1 0 0 0,-1 0 0 0 0,-1 0 0 0 0,1-1 0 0 0,-1 0 0 0 0,0 1 0 0 0,0 0 0 0 0,0 0 0 0 0,0 1 0 0 0,1-1 0 0 0,-1 1 0 0 0,0 0 0 0 0,3 0 0 0 0,3 0 0 0 0,3 1 0 0 0,6-1 0 0 0,4 0 0 0 0,2 0 0 0 0,5 0 0 0 0,3 0 0 0 0,0 0 0 0 0,0 0 0 0 0,-1 0 0 0 0,-1 0 0 0 0,-2 0 0 0 0,-1 0 0 0 0,-2 0 0 0 0,-2 0 0 0 0,-2 0 0 0 0,-2 0 0 0 0,0 0 0 0 0,0-1 0 0 0,3-1 0 0 0,0 1 0 0 0,-1-1 0 0 0,0 2 0 0 0,2-2 0 0 0,1 0 0 0 0,-1 1 0 0 0,-2 0 0 0 0,-1 0 0 0 0,1 0 0 0 0,0 1 0 0 0,1 0 0 0 0,2 0 0 0 0,0 0 0 0 0,1-1 0 0 0,-1 0 0 0 0,-1-1 0 0 0,-2 0 0 0 0,-1 0 0 0 0,-2 0 0 0 0,1 0 0 0 0,-1 2 0 0 0,1-1 0 0 0,1 0 0 0 0,0-1 0 0 0,-1 1 0 0 0,1-1 0 0 0,-1-1 0 0 0,0 2 0 0 0,-1-1 0 0 0,0 1 0 0 0,-1 1 0 0 0,-1 0 0 0 0,2 0 0 0 0,0 0 0 0 0,0 0 0 0 0,0 0 0 0 0,-1 0 0 0 0,0 0 0 0 0,0 0 0 0 0,0 0 0 0 0,0 0 0 0 0,1 0 0 0 0,0 0 0 0 0,0 0 0 0 0,-1 0 0 0 0,1 0 0 0 0,-2 0 0 0 0,1 0 0 0 0,0 0 0 0 0,-1 0 0 0 0,1 0 0 0 0,-1 0 0 0 0,1 0 0 0 0,1 0 0 0 0,0 0 0 0 0,0 0 0 0 0,0 0 0 0 0,-1 0 0 0 0,0 0 0 0 0,0 0 0 0 0,0 0 0 0 0,-1 0 0 0 0,1 0 0 0 0,-1 0 0 0 0,1 0 0 0 0,0 0 0 0 0,-1 0 0 0 0,1 0 0 0 0,-1 0 0 0 0,1 0 0 0 0,0 0 0 0 0,-1 0 0 0 0,1 0 0 0 0,-1 0 0 0 0,1 0 0 0 0,0 0 0 0 0,-1 0 0 0 0,1 0 0 0 0,-1 0 0 0 0,1 0 0 0 0,0 0 0 0 0,-2 1 0 0 0,-1 1 0 0 0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9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5935 4642 16383 0 0,'0'-3'0'0'0,"3"0"0"0"0,5-1 0 0 0,8 1 0 0 0,6 2 0 0 0,12-3 0 0 0,4 0 0 0 0,-1 0 0 0 0,0-1 0 0 0,-1-1 0 0 0,-5 2 0 0 0,-4 1 0 0 0,-5 1 0 0 0,-2 0 0 0 0,-4 2 0 0 0,-3 0 0 0 0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4143 3674 16383 0 0,'3'0'0'0'0,"3"0"0"0"0,3 0 0 0 0,4 0 0 0 0,1 0 0 0 0,4 0 0 0 0,1 0 0 0 0,4 3 0 0 0,2 0 0 0 0,0 1 0 0 0,-2 1 0 0 0,-2 0 0 0 0,-2 0 0 0 0,-2 1 0 0 0,0 0 0 0 0,-2-2 0 0 0,1-1 0 0 0,-1-1 0 0 0,0-1 0 0 0,0 0 0 0 0,1-1 0 0 0,-1 0 0 0 0,0-1 0 0 0,1 1 0 0 0,0 0 0 0 0,-1 0 0 0 0,1 0 0 0 0,-1 0 0 0 0,1 0 0 0 0,-1 0 0 0 0,1 0 0 0 0,2 0 0 0 0,4 0 0 0 0,0 0 0 0 0,0 0 0 0 0,-2 0 0 0 0,2 0 0 0 0,-2 0 0 0 0,0 0 0 0 0,1 0 0 0 0,0 0 0 0 0,2 0 0 0 0,-1 0 0 0 0,1 0 0 0 0,0 0 0 0 0,-2 0 0 0 0,-1 0 0 0 0,-2 0 0 0 0,-1 0 0 0 0,-1 0 0 0 0,-1 0 0 0 0,0 0 0 0 0,1 0 0 0 0,-1 0 0 0 0,0 0 0 0 0,1 0 0 0 0,-1 0 0 0 0,1 0 0 0 0,-1 0 0 0 0,-2-3 0 0 0,-1 0 0 0 0,0-1 0 0 0,1 1 0 0 0,-2-1 0 0 0,0-1 0 0 0,1 1 0 0 0,0-1 0 0 0,2-1 0 0 0,0 2 0 0 0,1 1 0 0 0,-2-2 0 0 0,-1 0 0 0 0,1-1 0 0 0,0 0 0 0 0,1 0 0 0 0,0 3 0 0 0,-1 0 0 0 0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4577 3015 16383 0 0,'0'-3'0'0'0,"3"-1"0"0"0,3 1 0 0 0,3 0 0 0 0,4 1 0 0 0,1 1 0 0 0,1 1 0 0 0,1-1 0 0 0,0 1 0 0 0,1 0 0 0 0,-1 1 0 0 0,-3 1 0 0 0,-3 5 0 0 0,-4 2 0 0 0,-3 4 0 0 0,-1 1 0 0 0,-5 4 0 0 0,-6 1 0 0 0,-5-2 0 0 0,-2-1 0 0 0,-1-2 0 0 0,2 1 0 0 0,3-1 0 0 0,7-2 0 0 0,10-3 0 0 0,6-3 0 0 0,4-3 0 0 0,2-2 0 0 0,1 0 0 0 0,0-2 0 0 0,0 1 0 0 0,-1-1 0 0 0,-1 1 0 0 0,0-1 0 0 0,0 1 0 0 0,-1 0 0 0 0,1 0 0 0 0,-1 0 0 0 0,1 0 0 0 0,-1 0 0 0 0,-2 0 0 0 0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8455 3649 16383 0 0,'2'0'0'0'0,"7"0"0"0"0,7 0 0 0 0,3 0 0 0 0,1 0 0 0 0,3 0 0 0 0,2 0 0 0 0,5 0 0 0 0,1 0 0 0 0,-1 0 0 0 0,3 0 0 0 0,-1 0 0 0 0,-1 0 0 0 0,-4 0 0 0 0,-2 0 0 0 0,-5 0 0 0 0,-1 0 0 0 0,-3 0 0 0 0,0 0 0 0 0,-4-2 0 0 0,0-2 0 0 0,2 1 0 0 0,2 0 0 0 0,3 1 0 0 0,1 1 0 0 0,0 0 0 0 0,0 1 0 0 0,-2 0 0 0 0,-4-3 0 0 0,-1 0 0 0 0,0 0 0 0 0,2 0 0 0 0,2-1 0 0 0,1-1 0 0 0,-1 1 0 0 0,0 1 0 0 0,0 1 0 0 0,-1 1 0 0 0,3 1 0 0 0,0 0 0 0 0,0 0 0 0 0,-1 0 0 0 0,-1 0 0 0 0,0 0 0 0 0,-1 0 0 0 0,0 1 0 0 0,0-1 0 0 0,-1 0 0 0 0,3 0 0 0 0,4 0 0 0 0,0 0 0 0 0,-1 0 0 0 0,0 0 0 0 0,0 0 0 0 0,0 0 0 0 0,-1 0 0 0 0,-2 0 0 0 0,0 0 0 0 0,-2 0 0 0 0,0 0 0 0 0,0 0 0 0 0,-4-3 0 0 0,0-1 0 0 0,0 1 0 0 0,1 0 0 0 0,0 1 0 0 0,1 1 0 0 0,1 1 0 0 0,1-1 0 0 0,-1 1 0 0 0,-2 0 0 0 0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8931 3016 16383 0 0,'2'0'0'0'0,"5"-3"0"0"0,2 0 0 0 0,3-3 0 0 0,2-1 0 0 0,2 2 0 0 0,0 1 0 0 0,0 4 0 0 0,0 5 0 0 0,-2 4 0 0 0,-2 0 0 0 0,-2 2 0 0 0,-3 1 0 0 0,-3 2 0 0 0,-2 0 0 0 0,-4 2 0 0 0,-4-3 0 0 0,-4-1 0 0 0,-3 0 0 0 0,1 1 0 0 0,0 1 0 0 0,-1-2 0 0 0,-1 0 0 0 0,5-3 0 0 0,7-2 0 0 0,5-3 0 0 0,9-2 0 0 0,7-1 0 0 0,3-1 0 0 0,2-3 0 0 0,1-1 0 0 0,-1 0 0 0 0,-3 1 0 0 0,-2 1 0 0 0,-1 1 0 0 0,-2-3 0 0 0,0 0 0 0 0,-1 1 0 0 0,-2 1 0 0 0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5757 4946 16383 0 0,'0'-2'0'0'0,"3"-2"0"0"0,3 1 0 0 0,3 0 0 0 0,4 1 0 0 0,1 1 0 0 0,1 0 0 0 0,1 4 0 0 0,0 0 0 0 0,-2 3 0 0 0,-2 4 0 0 0,-2 1 0 0 0,0 0 0 0 0,-2 0 0 0 0,-3 2 0 0 0,-1 0 0 0 0,-2 1 0 0 0,-4 1 0 0 0,-2 0 0 0 0,-2-2 0 0 0,-3-3 0 0 0,-3-4 0 0 0,1 0 0 0 0,-1 2 0 0 0,0-1 0 0 0,-2-1 0 0 0,0 1 0 0 0,-1-1 0 0 0,0-2 0 0 0,-1 2 0 0 0,1-1 0 0 0,2 2 0 0 0,0 0 0 0 0,4 1 0 0 0,5-1 0 0 0,6-1 0 0 0,5-3 0 0 0,7 0 0 0 0,4-2 0 0 0,1-3 0 0 0,3-2 0 0 0,0 1 0 0 0,-1-3 0 0 0,-1 0 0 0 0,-4-1 0 0 0,-3 0 0 0 0,0 1 0 0 0,0 2 0 0 0,1 2 0 0 0,0 0 0 0 0,0-1 0 0 0,-1 0 0 0 0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12039 4960 16383 0 0,'2'0'0'0'0,"4"0"0"0"0,1-2 0 0 0,2-2 0 0 0,2 1 0 0 0,1 0 0 0 0,2 1 0 0 0,2 1 0 0 0,-1 3 0 0 0,-2 4 0 0 0,0 1 0 0 0,-3 2 0 0 0,-3 2 0 0 0,-3 1 0 0 0,-2 3 0 0 0,-3-3 0 0 0,-6 0 0 0 0,0 1 0 0 0,-2-3 0 0 0,-3 1 0 0 0,-1-2 0 0 0,-1-3 0 0 0,-1 0 0 0 0,2 3 0 0 0,3 1 0 0 0,6 0 0 0 0,7-2 0 0 0,4-3 0 0 0,5-2 0 0 0,3-1 0 0 0,1-1 0 0 0,0-1 0 0 0,1-1 0 0 0,0 1 0 0 0,-1-1 0 0 0,-2 4 0 0 0,-2 0 0 0 0,0 0 0 0 0,1 0 0 0 0,1-1 0 0 0,0-1 0 0 0,1 0 0 0 0,-2-1 0 0 0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18282 4946 16383 0 0,'0'-2'0'0'0,"3"-2"0"0"0,3 1 0 0 0,4 0 0 0 0,2 1 0 0 0,2 1 0 0 0,1 1 0 0 0,1-1 0 0 0,3 4 0 0 0,1 1 0 0 0,-3 2 0 0 0,-5 3 0 0 0,-4 2 0 0 0,-3 3 0 0 0,-5-2 0 0 0,-6 0 0 0 0,-4 1 0 0 0,-3 0 0 0 0,-2-1 0 0 0,-1-1 0 0 0,-1 1 0 0 0,1-2 0 0 0,2 0 0 0 0,4 1 0 0 0,6-1 0 0 0,7-3 0 0 0,2 1 0 0 0,3-2 0 0 0,4-1 0 0 0,1-2 0 0 0,2-1 0 0 0,0-1 0 0 0,1-1 0 0 0,1 0 0 0 0,-1-1 0 0 0,-3-2 0 0 0,-1-1 0 0 0,1 1 0 0 0,0 0 0 0 0,1 1 0 0 0,0 1 0 0 0,1 0 0 0 0,0 1 0 0 0,-2-3 0 0 0,-4 0 0 0 0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2563 1182 16383 0 0,'3'-3'0'0'0,"3"0"0"0"0,4-3 0 0 0,2 0 0 0 0,2 0 0 0 0,1 3 0 0 0,1 0 0 0 0,1 7 0 0 0,-4 5 0 0 0,0 1 0 0 0,-3 2 0 0 0,-3 0 0 0 0,-3 3 0 0 0,-2 0 0 0 0,-1 0 0 0 0,-1 1 0 0 0,-3-3 0 0 0,-4-3 0 0 0,0-1 0 0 0,-5 0 0 0 0,-5 2 0 0 0,-3-1 0 0 0,0 0 0 0 0,0 2 0 0 0,1-2 0 0 0,2-3 0 0 0,2 1 0 0 0,8-2 0 0 0,10-1 0 0 0,6-2 0 0 0,8-1 0 0 0,6-1 0 0 0,2-1 0 0 0,-1 0 0 0 0,-2-1 0 0 0,-1 1 0 0 0,-3 0 0 0 0,-1 0 0 0 0,-1 0 0 0 0,0-3 0 0 0,-1-1 0 0 0,0 1 0 0 0,0-2 0 0 0,1-1 0 0 0,-1 2 0 0 0,-2-2 0 0 0,-4 0 0 0 0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4299 3782 16383 0 0,'0'-3'0'0'0,"0"-3"0"0"0,0-4 0 0 0,0-2 0 0 0,0-2 0 0 0,3 1 0 0 0,3 1 0 0 0,3-1 0 0 0,4 2 0 0 0,1 0 0 0 0,1 2 0 0 0,1 3 0 0 0,0 2 0 0 0,0 2 0 0 0,-2 4 0 0 0,-4 4 0 0 0,-4 4 0 0 0,-2 2 0 0 0,-3 3 0 0 0,-1 1 0 0 0,0 0 0 0 0,-4-2 0 0 0,-2-2 0 0 0,-5 1 0 0 0,-1 1 0 0 0,0-1 0 0 0,0-1 0 0 0,-1 0 0 0 0,0 0 0 0 0,-1-2 0 0 0,-1-3 0 0 0,-1 1 0 0 0,3 1 0 0 0,4 2 0 0 0,3 1 0 0 0,2 2 0 0 0,3 1 0 0 0,0 1 0 0 0,2-1 0 0 0,-1 1 0 0 0,4-3 0 0 0,0 0 0 0 0,2-3 0 0 0,3-4 0 0 0,3-1 0 0 0,1-3 0 0 0,0-4 0 0 0,-1-2 0 0 0,0 1 0 0 0,2-1 0 0 0,0-1 0 0 0,3 0 0 0 0,-1-2 0 0 0,0 0 0 0 0,-4 2 0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5:36.99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6775 4938 16383 0 0,'-2'0'0'0'0,"-2"1"0"0"0,-3 1 0 0 0,-1 1 0 0 0,0 1 0 0 0,0-1 0 0 0,0 1 0 0 0,0 0 0 0 0,1-1 0 0 0,0 1 0 0 0,1-2 0 0 0,-1 0 0 0 0,0-1 0 0 0,1-1 0 0 0,-1 1 0 0 0,1 1 0 0 0,-1-1 0 0 0,1 0 0 0 0,-1 0 0 0 0,0-1 0 0 0,1 0 0 0 0,0 2 0 0 0,1-1 0 0 0,0 0 0 0 0,0 1 0 0 0,-1-2 0 0 0,0 1 0 0 0,3-1 0 0 0,4 0 0 0 0,6 0 0 0 0,3 0 0 0 0,4 1 0 0 0,3 1 0 0 0,0-1 0 0 0,0 0 0 0 0,0 0 0 0 0,-1 0 0 0 0,0 1 0 0 0,-2 0 0 0 0,-1-1 0 0 0,-1 0 0 0 0,-1-1 0 0 0,0 0 0 0 0,0 0 0 0 0,1 0 0 0 0,1 0 0 0 0,1 0 0 0 0,0 0 0 0 0,0 0 0 0 0,-1 0 0 0 0,-2 0 0 0 0,1 0 0 0 0,-1 0 0 0 0,1 0 0 0 0,0 0 0 0 0,-1 0 0 0 0,1 0 0 0 0,-2 0 0 0 0,0 0 0 0 0,-2 0 0 0 0,1 0 0 0 0,1 0 0 0 0,-1 0 0 0 0,0 0 0 0 0,1 0 0 0 0,0 0 0 0 0,1 0 0 0 0,1 0 0 0 0,1 0 0 0 0,-1 0 0 0 0,0 0 0 0 0,-1 0 0 0 0,-2 0 0 0 0,0 0 0 0 0,-2 0 0 0 0,0 0 0 0 0,0 0 0 0 0,0 0 0 0 0,-1 0 0 0 0,0 0 0 0 0,2 0 0 0 0,0 0 0 0 0,0 0 0 0 0,0 0 0 0 0,0 0 0 0 0,1 0 0 0 0,-1 0 0 0 0,0 0 0 0 0,-1 1 0 0 0,2 1 0 0 0,-1-1 0 0 0,0 0 0 0 0,0 0 0 0 0,-1 0 0 0 0,0-1 0 0 0,0 0 0 0 0,0 0 0 0 0,0 0 0 0 0,1 0 0 0 0,0 0 0 0 0,-1 1 0 0 0,-1 0 0 0 0,-1 1 0 0 0,1-1 0 0 0,0 0 0 0 0,1-1 0 0 0,1 0 0 0 0,1 1 0 0 0,0-1 0 0 0,0-1 0 0 0,-1 1 0 0 0,0 0 0 0 0,-1 0 0 0 0,0 0 0 0 0,0 0 0 0 0,0 0 0 0 0,-1 0 0 0 0,1 0 0 0 0,-1 0 0 0 0,1 0 0 0 0,-1 0 0 0 0,1 0 0 0 0,-1 0 0 0 0,1 0 0 0 0,0 0 0 0 0,-1 0 0 0 0,1 0 0 0 0,-1 0 0 0 0,1 0 0 0 0,0 0 0 0 0,-2-1 0 0 0,-1-1 0 0 0,-1-3 0 0 0,-2 0 0 0 0,0-1 0 0 0,-1 0 0 0 0,0-1 0 0 0,-1 0 0 0 0,1 0 0 0 0,0 0 0 0 0,-1 0 0 0 0,-1 1 0 0 0,-1 0 0 0 0,0 1 0 0 0,-2 1 0 0 0,-1 0 0 0 0,0 1 0 0 0,-1 0 0 0 0,0 1 0 0 0,-1 0 0 0 0,-1 0 0 0 0,-2 1 0 0 0,-1 0 0 0 0,-2 1 0 0 0,0 0 0 0 0,-3 0 0 0 0,-2 0 0 0 0,0 0 0 0 0,-1 0 0 0 0,2 0 0 0 0,1 0 0 0 0,2 0 0 0 0,-1 0 0 0 0,0 0 0 0 0,2 0 0 0 0,0 0 0 0 0,1 0 0 0 0,1 0 0 0 0,0 0 0 0 0,0 0 0 0 0,2 0 0 0 0,-1 0 0 0 0,1 0 0 0 0,0 0 0 0 0,-1 0 0 0 0,0 0 0 0 0,-1 1 0 0 0,1 1 0 0 0,0-1 0 0 0,0 0 0 0 0,2 0 0 0 0,0 0 0 0 0,-1 0 0 0 0,1 1 0 0 0,0-1 0 0 0,-1 1 0 0 0,1 0 0 0 0,-2 0 0 0 0,0 0 0 0 0,2-1 0 0 0,0-1 0 0 0,1 0 0 0 0,1 0 0 0 0,0 0 0 0 0,0 0 0 0 0,1 0 0 0 0,-1 0 0 0 0,1 0 0 0 0,-1 1 0 0 0,1 0 0 0 0,-1 1 0 0 0,1-1 0 0 0,-1 0 0 0 0,1-1 0 0 0,-1 1 0 0 0,0-1 0 0 0,2 1 0 0 0,0 0 0 0 0,0 1 0 0 0,0-1 0 0 0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9295 4061 16383 0 0,'0'-2'0'0'0,"5"-4"0"0"0,7-7 0 0 0,5-5 0 0 0,4-6 0 0 0,1 2 0 0 0,0 4 0 0 0,-2 6 0 0 0,-1 4 0 0 0,-4 9 0 0 0,-4 7 0 0 0,-5 5 0 0 0,-2 6 0 0 0,-3 1 0 0 0,-1 1 0 0 0,-1-1 0 0 0,-2-4 0 0 0,-2-1 0 0 0,-4-2 0 0 0,-4 1 0 0 0,-5-3 0 0 0,1-1 0 0 0,1-1 0 0 0,-3 0 0 0 0,-1-2 0 0 0,4 2 0 0 0,4 0 0 0 0,7 3 0 0 0,7-2 0 0 0,8-2 0 0 0,5-2 0 0 0,3-3 0 0 0,1-1 0 0 0,0-1 0 0 0,-1-1 0 0 0,-1 2 0 0 0,0 1 0 0 0,-1 0 0 0 0,0-1 0 0 0,0 0 0 0 0,-1-4 0 0 0,-2-1 0 0 0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15356 2047 16383 0 0,'3'0'0'0'0,"3"0"0"0"0,4 0 0 0 0,2 0 0 0 0,2 0 0 0 0,1 0 0 0 0,1 0 0 0 0,1 0 0 0 0,-1 3 0 0 0,0 0 0 0 0,-3 3 0 0 0,-3 3 0 0 0,-6 3 0 0 0,-7 1 0 0 0,-5 2 0 0 0,-4 0 0 0 0,0 1 0 0 0,-1-2 0 0 0,0-2 0 0 0,1 1 0 0 0,1-2 0 0 0,-1-4 0 0 0,2 1 0 0 0,0-2 0 0 0,1 1 0 0 0,3 2 0 0 0,0 0 0 0 0,0 0 0 0 0,4-1 0 0 0,5-1 0 0 0,5-3 0 0 0,6-2 0 0 0,4-1 0 0 0,1 0 0 0 0,2-1 0 0 0,1-1 0 0 0,-1 1 0 0 0,-1-1 0 0 0,-2 1 0 0 0,-1 0 0 0 0,0-3 0 0 0,-2 0 0 0 0,1-1 0 0 0,-3-1 0 0 0,-4 0 0 0 0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15412 2917 16383 0 0,'3'0'0'0'0,"1"-3"0"0"0,2-1 0 0 0,2 1 0 0 0,4 0 0 0 0,1 1 0 0 0,2 1 0 0 0,1 1 0 0 0,0-1 0 0 0,-3 4 0 0 0,-3 3 0 0 0,-3 4 0 0 0,-4 2 0 0 0,-1 3 0 0 0,-2 0 0 0 0,0 1 0 0 0,-4-2 0 0 0,-2-4 0 0 0,-5-4 0 0 0,1 1 0 0 0,-1-2 0 0 0,2 1 0 0 0,-1 3 0 0 0,2 2 0 0 0,-1 1 0 0 0,-1 0 0 0 0,1 0 0 0 0,-1-3 0 0 0,2 1 0 0 0,1 1 0 0 0,6-2 0 0 0,5-2 0 0 0,4-2 0 0 0,7-2 0 0 0,3-2 0 0 0,1 0 0 0 0,0-2 0 0 0,-1 1 0 0 0,0 0 0 0 0,-1-1 0 0 0,-1 1 0 0 0,0 0 0 0 0,0-1 0 0 0,-3-1 0 0 0,-2-2 0 0 0,-1 1 0 0 0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0,'0'2'0'0'0,"0"4"0"0"0,0 5 0 0 0,0 6 0 0 0,-2 3 0 0 0,-2 7 0 0 0,-3 1 0 0 0,0-1 0 0 0,0-4 0 0 0,1-4 0 0 0,-1-6 0 0 0,1-5 0 0 0,4-8 0 0 0,5-4 0 0 0,4-5 0 0 0,5-1 0 0 0,2 0 0 0 0,1 2 0 0 0,-1 3 0 0 0,-1 2 0 0 0,0 3 0 0 0,0 5 0 0 0,1 6 0 0 0,-1 1 0 0 0,0 0 0 0 0,-3 0 0 0 0,-3-1 0 0 0,0-1 0 0 0,-3-1 0 0 0,0-1 0 0 0,-2 1 0 0 0,-1 1 0 0 0,-5-2 0 0 0,-5-2 0 0 0,-4 0 0 0 0,-2-1 0 0 0,-1-2 0 0 0,1-1 0 0 0,1-1 0 0 0,1 0 0 0 0,1-1 0 0 0,1-1 0 0 0,0 1 0 0 0,0 0 0 0 0,1 0 0 0 0,1 0 0 0 0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0,'2'0'0'0'0,"2"0"0"0"0,5 0 0 0 0,5 0 0 0 0,3 0 0 0 0,4 0 0 0 0,2 0 0 0 0,1 0 0 0 0,-1 0 0 0 0,-1 0 0 0 0,-3 0 0 0 0,-4 0 0 0 0,-1 0 0 0 0,-2 0 0 0 0,-1 0 0 0 0,0 0 0 0 0,-3 0 0 0 0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5053 4245 16383 0 0,'2'0'0'0'0,"2"2"0"0"0,1 2 0 0 0,-1 4 0 0 0,-1 5 0 0 0,-1 4 0 0 0,0 0 0 0 0,-2 1 0 0 0,1 4 0 0 0,-2 1 0 0 0,-1 0 0 0 0,0-1 0 0 0,-1-2 0 0 0,1 1 0 0 0,1-3 0 0 0,0-1 0 0 0,1-3 0 0 0,-1-1 0 0 0,1-2 0 0 0,0 0 0 0 0,1-2 0 0 0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4436 16383 0 0,'0'-1'0'0'0,"2"-2"0"0"0,6 1 0 0 0,5 0 0 0 0,6 1 0 0 0,6 0 0 0 0,5 0 0 0 0,4 1 0 0 0,-1 0 0 0 0,-2 0 0 0 0,-5 0 0 0 0,-3 0 0 0 0,-3 1 0 0 0,-3-1 0 0 0,-4 0 0 0 0,-1 0 0 0 0,-3-2 0 0 0,-3-1 0 0 0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11386 4203 16383 0 0,'-2'0'0'0'0,"0"2"0"0"0,-2 4 0 0 0,-2 5 0 0 0,-2 4 0 0 0,-2 1 0 0 0,0 2 0 0 0,1 0 0 0 0,4-6 0 0 0,7-4 0 0 0,4-5 0 0 0,5-4 0 0 0,5-1 0 0 0,1-1 0 0 0,1 1 0 0 0,0 0 0 0 0,-3 3 0 0 0,-3 4 0 0 0,-3 6 0 0 0,-3 4 0 0 0,-3 1 0 0 0,-2 2 0 0 0,0 0 0 0 0,-2-2 0 0 0,1 1 0 0 0,-1-2 0 0 0,-1-2 0 0 0,-3-4 0 0 0,-2-4 0 0 0,-1-2 0 0 0,-2-2 0 0 0,-3 1 0 0 0,0 0 0 0 0,-1 0 0 0 0,1-1 0 0 0,0-2 0 0 0,2-3 0 0 0,-1-2 0 0 0,3-3 0 0 0,1 1 0 0 0,1 0 0 0 0,2-1 0 0 0,3 1 0 0 0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11451 4144 16383 0 0,'0'-2'0'0'0,"1"0"0"0"0,4-1 0 0 0,3 2 0 0 0,5-1 0 0 0,3 3 0 0 0,4 1 0 0 0,0 0 0 0 0,2 0 0 0 0,1 0 0 0 0,-3-1 0 0 0,-2-1 0 0 0,-2 0 0 0 0,-4 0 0 0 0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11917 4217 16383 0 0,'0'2'0'0'0,"0"6"0"0"0,0 5 0 0 0,0 6 0 0 0,-2 8 0 0 0,0 2 0 0 0,-2 2 0 0 0,-1-1 0 0 0,2-2 0 0 0,-2-1 0 0 0,1-3 0 0 0,1-2 0 0 0,0-4 0 0 0,2-5 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1932 6454 16383 0 0,'1'0'0'0'0,"2"0"0"0"0,3 0 0 0 0,4 0 0 0 0,3 0 0 0 0,3 0 0 0 0,0 0 0 0 0,3-2 0 0 0,0 0 0 0 0,0 1 0 0 0,-3-2 0 0 0,-1 0 0 0 0,-4 1 0 0 0,-5 0 0 0 0,-8 1 0 0 0,-6 2 0 0 0,-5 2 0 0 0,-2 0 0 0 0,-5 2 0 0 0,0-1 0 0 0,-1 1 0 0 0,1-1 0 0 0,3-1 0 0 0,2-1 0 0 0,3-1 0 0 0,2 1 0 0 0,2 0 0 0 0,0 0 0 0 0,1-1 0 0 0,-1 0 0 0 0,2 1 0 0 0,1 0 0 0 0,-1-1 0 0 0,-1 1 0 0 0,1-1 0 0 0,-2-1 0 0 0,1 0 0 0 0,-1 0 0 0 0,0 0 0 0 0,0 0 0 0 0,0 0 0 0 0,0 0 0 0 0,3 0 0 0 0,3 0 0 0 0,5 0 0 0 0,8-1 0 0 0,2-1 0 0 0,5 0 0 0 0,2-1 0 0 0,1 1 0 0 0,-2-1 0 0 0,-2 2 0 0 0,-1 0 0 0 0,-1 0 0 0 0,0 1 0 0 0,0 0 0 0 0,0 0 0 0 0,2 0 0 0 0,0 0 0 0 0,0 0 0 0 0,0 0 0 0 0,0 0 0 0 0,-1 0 0 0 0,-1 0 0 0 0,-1 0 0 0 0,-1 0 0 0 0,-2 0 0 0 0,0 0 0 0 0,0 0 0 0 0,0-1 0 0 0,2-1 0 0 0,-1 0 0 0 0,-1 1 0 0 0,1 0 0 0 0,-1 1 0 0 0,-1-1 0 0 0,0 1 0 0 0,0 0 0 0 0,0 0 0 0 0,0 0 0 0 0,-1 0 0 0 0,-1-1 0 0 0,2-1 0 0 0,0 1 0 0 0,0-1 0 0 0,-1 1 0 0 0,-1 1 0 0 0,1-1 0 0 0,-1 1 0 0 0,0 0 0 0 0,0 0 0 0 0,1 0 0 0 0,0 0 0 0 0,1 0 0 0 0,-1 1 0 0 0,0-1 0 0 0,-1 0 0 0 0,0 0 0 0 0,0 0 0 0 0,0 0 0 0 0,0 0 0 0 0,0-2 0 0 0,0 0 0 0 0,0 1 0 0 0,-1-1 0 0 0,1 1 0 0 0,0 1 0 0 0,0-1 0 0 0,0 1 0 0 0,0 0 0 0 0,1 0 0 0 0,1 0 0 0 0,-1 1 0 0 0,0-1 0 0 0,0 0 0 0 0,0 0 0 0 0,-1 0 0 0 0,0 0 0 0 0,0 1 0 0 0,0 1 0 0 0,-1-1 0 0 0,1 1 0 0 0,0-1 0 0 0,0-1 0 0 0,0 1 0 0 0,-1-1 0 0 0,1 0 0 0 0,0 0 0 0 0,0 0 0 0 0,0 0 0 0 0,0 0 0 0 0,0 0 0 0 0,0 0 0 0 0,-1 0 0 0 0,1 0 0 0 0,0 0 0 0 0,0 0 0 0 0,0 0 0 0 0,0 0 0 0 0,0 0 0 0 0,-1 0 0 0 0,1 0 0 0 0,0 0 0 0 0,1 0 0 0 0,1 0 0 0 0,0 0 0 0 0,-1 0 0 0 0,0 0 0 0 0,-1 0 0 0 0,0 0 0 0 0,0 0 0 0 0,0 0 0 0 0,1 0 0 0 0,1 0 0 0 0,-1 0 0 0 0,1 0 0 0 0,-2 0 0 0 0,1 0 0 0 0,-1 0 0 0 0,0 0 0 0 0,1 0 0 0 0,1 0 0 0 0,-1 0 0 0 0,2 1 0 0 0,-1 1 0 0 0,1-1 0 0 0,-2 1 0 0 0,1-1 0 0 0,1-1 0 0 0,0 2 0 0 0,1 0 0 0 0,0 1 0 0 0,0 0 0 0 0,-2 1 0 0 0,1 0 0 0 0,1-1 0 0 0,0 0 0 0 0,-1 0 0 0 0,-1-1 0 0 0,-1 0 0 0 0,0 0 0 0 0,-1 1 0 0 0,0-2 0 0 0,-1 1 0 0 0,1-1 0 0 0,0-1 0 0 0,-1 0 0 0 0,1 0 0 0 0,0 0 0 0 0,0 0 0 0 0,0 0 0 0 0,0 0 0 0 0,-1 0 0 0 0,1 0 0 0 0,0 0 0 0 0,0 0 0 0 0,0 0 0 0 0,0 0 0 0 0,0 0 0 0 0,0 0 0 0 0,-1 0 0 0 0,1 0 0 0 0,0 0 0 0 0,0 0 0 0 0,0 0 0 0 0,-2 0 0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2.45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4073 8808 16383 0 0,'3'0'0'0'0,"4"0"0"0"0,3 0 0 0 0,3 0 0 0 0,0-3 0 0 0,0-1 0 0 0,0 0 0 0 0,2 1 0 0 0,1 1 0 0 0,0 1 0 0 0,1 0 0 0 0,0 1 0 0 0,0 0 0 0 0,-3-3 0 0 0,-4-1 0 0 0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11829 4386 16383 0 0,'0'-2'0'0'0,"0"-2"0"0"0,3-1 0 0 0,6-1 0 0 0,2 0 0 0 0,6 0 0 0 0,0 0 0 0 0,1 2 0 0 0,-2 1 0 0 0,-1 1 0 0 0,-2 2 0 0 0,-1 1 0 0 0,-1 2 0 0 0,0 1 0 0 0,-1 1 0 0 0,-1-1 0 0 0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4469 2593 16383 0 0,'0'2'0'0'0,"0"4"0"0"0,0 7 0 0 0,-4 6 0 0 0,-1 2 0 0 0,-1 3 0 0 0,-2 1 0 0 0,-3 4 0 0 0,-4 0 0 0 0,2 0 0 0 0,0-7 0 0 0,3-3 0 0 0,4-8 0 0 0,6-8 0 0 0,6-5 0 0 0,6-5 0 0 0,5-1 0 0 0,0-1 0 0 0,1 1 0 0 0,-4 0 0 0 0,-1 1 0 0 0,1 2 0 0 0,-2 2 0 0 0,0 2 0 0 0,-1 0 0 0 0,0 3 0 0 0,-2 2 0 0 0,-3 3 0 0 0,-2 2 0 0 0,-2 1 0 0 0,-1 3 0 0 0,-2 0 0 0 0,-6 1 0 0 0,-4-1 0 0 0,-5 0 0 0 0,-1-1 0 0 0,-1-1 0 0 0,-2 0 0 0 0,0 0 0 0 0,-1 0 0 0 0,-1-2 0 0 0,2-1 0 0 0,2-2 0 0 0,3-1 0 0 0,4-2 0 0 0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4479 2620 16383 0 0,'0'-2'0'0'0,"2"0"0"0"0,6-1 0 0 0,7 0 0 0 0,9-3 0 0 0,5 0 0 0 0,2 0 0 0 0,-1 0 0 0 0,-4 2 0 0 0,-6-1 0 0 0,-5 0 0 0 0,-4 2 0 0 0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5033 2607 16383 0 0,'0'2'0'0'0,"0"6"0"0"0,0 3 0 0 0,0 4 0 0 0,0 9 0 0 0,0 1 0 0 0,0 1 0 0 0,0 3 0 0 0,0 0 0 0 0,0-1 0 0 0,-2-5 0 0 0,0-3 0 0 0,0-1 0 0 0,-2-3 0 0 0,0-1 0 0 0,1-2 0 0 0,1-3 0 0 0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2800 16383 0 0,'2'-1'0'0'0,"2"-2"0"0"0,6-1 0 0 0,6-2 0 0 0,4 0 0 0 0,6-3 0 0 0,1 1 0 0 0,-1 1 0 0 0,-1 2 0 0 0,-5 1 0 0 0,-3 3 0 0 0,-3 0 0 0 0,1 1 0 0 0,0 0 0 0 0,0 0 0 0 0,-1 1 0 0 0,0-1 0 0 0,-4 0 0 0 0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11954 3069 16383 0 0,'-2'0'0'0'0,"-2"2"0"0"0,-3 4 0 0 0,-3 3 0 0 0,-2 0 0 0 0,-1 2 0 0 0,-2 3 0 0 0,0 3 0 0 0,0 3 0 0 0,0 1 0 0 0,0 1 0 0 0,3-1 0 0 0,1-3 0 0 0,1-3 0 0 0,2-2 0 0 0,3-2 0 0 0,3-4 0 0 0,5-6 0 0 0,5-4 0 0 0,3-2 0 0 0,-1-1 0 0 0,1-5 0 0 0,1 1 0 0 0,1 0 0 0 0,0-1 0 0 0,0 2 0 0 0,-1 3 0 0 0,-1 2 0 0 0,1 1 0 0 0,0 4 0 0 0,3 3 0 0 0,1 5 0 0 0,-1 1 0 0 0,-1 0 0 0 0,-1 0 0 0 0,-1 1 0 0 0,-3 0 0 0 0,-2 0 0 0 0,-3 0 0 0 0,-2 0 0 0 0,-5 0 0 0 0,-3 0 0 0 0,-6 0 0 0 0,-5 1 0 0 0,-3 2 0 0 0,-3 0 0 0 0,-1 2 0 0 0,1-2 0 0 0,1 0 0 0 0,2-4 0 0 0,3 0 0 0 0,4-3 0 0 0,1-3 0 0 0,2-1 0 0 0,2-3 0 0 0,0-2 0 0 0,3-3 0 0 0,-3-1 0 0 0,-1-3 0 0 0,0 1 0 0 0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11969 3084 16383 0 0,'0'-2'0'0'0,"1"-2"0"0"0,6-1 0 0 0,2-1 0 0 0,3-2 0 0 0,4 1 0 0 0,1 2 0 0 0,-1 1 0 0 0,-1 2 0 0 0,0 1 0 0 0,0 0 0 0 0,-1 1 0 0 0,1 0 0 0 0,0 1 0 0 0,-2 1 0 0 0,0 1 0 0 0,-1-1 0 0 0,-2 0 0 0 0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12493 3153 16383 0 0,'0'2'0'0'0,"0"4"0"0"0,0 3 0 0 0,0 5 0 0 0,0 5 0 0 0,0 4 0 0 0,0 1 0 0 0,0 2 0 0 0,0 0 0 0 0,0 4 0 0 0,-2 1 0 0 0,0-2 0 0 0,-2-4 0 0 0,-1-4 0 0 0,2-4 0 0 0,-2-4 0 0 0,1-6 0 0 0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12305 3356 16383 0 0,'1'0'0'0'0,"6"-1"0"0"0,11-5 0 0 0,7-2 0 0 0,4 0 0 0 0,3-1 0 0 0,4-2 0 0 0,-1 3 0 0 0,-5 1 0 0 0,-5 3 0 0 0,-6 1 0 0 0,-3 2 0 0 0,-2 1 0 0 0,2 0 0 0 0,-1 0 0 0 0,-1 1 0 0 0,0-1 0 0 0,3-1 0 0 0,-3-2 0 0 0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2:29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8122 3111 16383 0 0,'0'3'0'0'0,"-3"5"0"0"0,-5 4 0 0 0,-1 4 0 0 0,-2-2 0 0 0,8-2 0 0 0,7-4 0 0 0,6-3 0 0 0,6-2 0 0 0,2-2 0 0 0,3-1 0 0 0,0 0 0 0 0,0-1 0 0 0,0 0 0 0 0,0 4 0 0 0,0 5 0 0 0,-5 3 0 0 0,-3 5 0 0 0,-6 2 0 0 0,-2 1 0 0 0,-7-2 0 0 0,-2-1 0 0 0,-8 1 0 0 0,-5-3 0 0 0,-2-1 0 0 0,-3-2 0 0 0,1 0 0 0 0,-1-1 0 0 0,4 0 0 0 0,2-1 0 0 0,-1-2 0 0 0,1-3 0 0 0,-2-1 0 0 0,3-5 0 0 0,1-2 0 0 0,2-4 0 0 0,0 0 0 0 0,3-3 0 0 0,1-2 0 0 0,1 1 0 0 0,0 2 0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2.45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9169 8775 16383 0 0,'3'0'0'0'0,"3"0"0"0"0,8 0 0 0 0,6 0 0 0 0,2 0 0 0 0,8 0 0 0 0,2 0 0 0 0,4 0 0 0 0,-3 0 0 0 0,-4 0 0 0 0,-4 0 0 0 0,-3 0 0 0 0,-3 0 0 0 0,-1 0 0 0 0,-1 0 0 0 0,2 0 0 0 0,1 0 0 0 0,0 0 0 0 0,-1 0 0 0 0,0 0 0 0 0,-1 0 0 0 0,-1 0 0 0 0,0 0 0 0 0,0 0 0 0 0,0 0 0 0 0,0 0 0 0 0,-3 3 0 0 0,-1 1 0 0 0,0 0 0 0 0,1-1 0 0 0,1-1 0 0 0,1-1 0 0 0,-3 3 0 0 0,0 0 0 0 0,0-1 0 0 0,1 0 0 0 0,-2 2 0 0 0,0 0 0 0 0,-2-1 0 0 0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2:29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8105 3069 16383 0 0,'3'0'0'0'0,"5"0"0"0"0,4 0 0 0 0,4 0 0 0 0,2 0 0 0 0,1 0 0 0 0,1 0 0 0 0,1 0 0 0 0,0 0 0 0 0,-4 3 0 0 0,-1 2 0 0 0,0-1 0 0 0,0 3 0 0 0,2 0 0 0 0,0-1 0 0 0,1-2 0 0 0,0-1 0 0 0,-2-2 0 0 0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10196 5509 16383 0 0,'2'-3'0'0'0,"4"-3"0"0"0,4-3 0 0 0,2-1 0 0 0,2 2 0 0 0,2 2 0 0 0,-6 5 0 0 0,-6 5 0 0 0,-7 5 0 0 0,-5 3 0 0 0,-4 2 0 0 0,-3 0 0 0 0,-1-2 0 0 0,-1 2 0 0 0,0-3 0 0 0,3 0 0 0 0,1-2 0 0 0,5-3 0 0 0,13-2 0 0 0,12-4 0 0 0,13-6 0 0 0,10-1 0 0 0,2-2 0 0 0,-1 1 0 0 0,-5 1 0 0 0,-6 2 0 0 0,-5 4 0 0 0,-8 6 0 0 0,-5 4 0 0 0,-6 3 0 0 0,-4 3 0 0 0,-1 0 0 0 0,-2 2 0 0 0,-1-1 0 0 0,1 1 0 0 0,-3-1 0 0 0,-3-3 0 0 0,0 0 0 0 0,-2-4 0 0 0,-2 1 0 0 0,-2-3 0 0 0,2 1 0 0 0,0-1 0 0 0,-2-1 0 0 0,0-3 0 0 0,-1-1 0 0 0,0-1 0 0 0,-2-1 0 0 0,1 0 0 0 0,-1 0 0 0 0,3-3 0 0 0,1-1 0 0 0,-1 0 0 0 0,1-1 0 0 0,-2-1 0 0 0,-1 2 0 0 0,3 0 0 0 0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10205 5504 16383 0 0,'0'-3'0'0'0,"0"-3"0"0"0,0-3 0 0 0,2-4 0 0 0,2-1 0 0 0,2 1 0 0 0,0 1 0 0 0,2 2 0 0 0,2 2 0 0 0,2 4 0 0 0,2 1 0 0 0,1 2 0 0 0,0 1 0 0 0,1 0 0 0 0,0 1 0 0 0,0-1 0 0 0,0 1 0 0 0,0-1 0 0 0,-1-2 0 0 0,1-2 0 0 0,0 1 0 0 0,-3-2 0 0 0,-1-1 0 0 0,0 2 0 0 0,1-2 0 0 0,-2 0 0 0 0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14997 5802 16383 0 0,'0'-2'0'0'0,"0"-4"0"0"0,0-4 0 0 0,0-2 0 0 0,0 6 0 0 0,0 6 0 0 0,0 7 0 0 0,0 4 0 0 0,0 3 0 0 0,0 1 0 0 0,0 5 0 0 0,-3 0 0 0 0,0 0 0 0 0,-3-3 0 0 0,2-5 0 0 0,5-5 0 0 0,5-2 0 0 0,3-4 0 0 0,4-1 0 0 0,5 0 0 0 0,1-1 0 0 0,1 3 0 0 0,-1 3 0 0 0,-3 4 0 0 0,-3 3 0 0 0,1-1 0 0 0,-4 1 0 0 0,-2 1 0 0 0,-3 0 0 0 0,-5-1 0 0 0,-5 0 0 0 0,-5-3 0 0 0,-5 0 0 0 0,-4-1 0 0 0,-2-2 0 0 0,-2-3 0 0 0,1-1 0 0 0,2-1 0 0 0,1-1 0 0 0,1-3 0 0 0,2 0 0 0 0,3-1 0 0 0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15006 5743 16383 0 0,'3'0'0'0'0,"3"0"0"0"0,6 0 0 0 0,4 0 0 0 0,4 0 0 0 0,4 0 0 0 0,4 0 0 0 0,2 0 0 0 0,-2 0 0 0 0,-2 0 0 0 0,-4 0 0 0 0,-5 0 0 0 0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15844 5197 16383 0 0,'-3'0'0'0'0,"-3"2"0"0"0,-4 2 0 0 0,-2 2 0 0 0,1 3 0 0 0,1 2 0 0 0,1 3 0 0 0,2 1 0 0 0,-1 0 0 0 0,-2-2 0 0 0,-1 0 0 0 0,0 0 0 0 0,6-3 0 0 0,8-2 0 0 0,9-5 0 0 0,8-7 0 0 0,6-4 0 0 0,4-4 0 0 0,-1 0 0 0 0,-3 2 0 0 0,-2 3 0 0 0,-6 5 0 0 0,-4 9 0 0 0,-3 5 0 0 0,-4 3 0 0 0,-3 3 0 0 0,-3-1 0 0 0,-1 1 0 0 0,0-1 0 0 0,-4 0 0 0 0,-3-3 0 0 0,-3-4 0 0 0,-3-4 0 0 0,-1 0 0 0 0,-1-1 0 0 0,-2-2 0 0 0,1-1 0 0 0,0 0 0 0 0,0-2 0 0 0,0 0 0 0 0,0 0 0 0 0,0 0 0 0 0,1-1 0 0 0,-1 1 0 0 0,3 0 0 0 0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15818 5158 16383 0 0,'3'0'0'0'0,"3"0"0"0"0,1-3 0 0 0,2 0 0 0 0,2 0 0 0 0,1 0 0 0 0,2 1 0 0 0,1 1 0 0 0,4 0 0 0 0,0 1 0 0 0,0 0 0 0 0,3-3 0 0 0,-1 0 0 0 0,-1 0 0 0 0,-1 0 0 0 0,-1 1 0 0 0,-1 1 0 0 0,-1 1 0 0 0,-3-1 0 0 0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3373 6751 16383 0 0,'0'2'0'0'0,"0"5"0"0"0,-3 2 0 0 0,0 3 0 0 0,-1 2 0 0 0,4-1 0 0 0,7-3 0 0 0,8-3 0 0 0,6-3 0 0 0,5-2 0 0 0,3-2 0 0 0,0 0 0 0 0,-5 2 0 0 0,-5 1 0 0 0,-5 3 0 0 0,-2-1 0 0 0,-3 3 0 0 0,-4 2 0 0 0,-2 2 0 0 0,-1 2 0 0 0,-2 0 0 0 0,0 2 0 0 0,-1 0 0 0 0,0 0 0 0 0,-2 0 0 0 0,-3-3 0 0 0,-4-1 0 0 0,-3-2 0 0 0,-1-3 0 0 0,-1 0 0 0 0,-1-2 0 0 0,0-1 0 0 0,-1-1 0 0 0,1-1 0 0 0,0-2 0 0 0,1 0 0 0 0,-1 0 0 0 0,0-3 0 0 0,1-1 0 0 0,-1-2 0 0 0,1 0 0 0 0,2-2 0 0 0,1 0 0 0 0,-1 2 0 0 0,1 2 0 0 0,1-1 0 0 0,0 0 0 0 0,2-2 0 0 0,0 1 0 0 0,1-1 0 0 0,3 0 0 0 0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3345 6728 16383 0 0,'0'-3'0'0'0,"3"-1"0"0"0,0-2 0 0 0,3 0 0 0 0,1-2 0 0 0,0 1 0 0 0,4 1 0 0 0,1 2 0 0 0,1 1 0 0 0,2 2 0 0 0,1 0 0 0 0,-1 1 0 0 0,1 1 0 0 0,0-1 0 0 0,0 0 0 0 0,0 1 0 0 0,0-1 0 0 0,-1 0 0 0 0,1 0 0 0 0,-3 0 0 0 0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33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10962 4231 16383 0 0,'0'3'0'0'0,"0"5"0"0"0,0 8 0 0 0,0 6 0 0 0,0 4 0 0 0,0 1 0 0 0,0 3 0 0 0,-2-2 0 0 0,-2-5 0 0 0,1-3 0 0 0,0-2 0 0 0,1-2 0 0 0,1 0 0 0 0,0-1 0 0 0,1 0 0 0 0,0 0 0 0 0,0 0 0 0 0,0-3 0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2.45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3597 7221 16383 0 0,'3'0'0'0'0,"4"0"0"0"0,3 0 0 0 0,3 0 0 0 0,3 0 0 0 0,0 0 0 0 0,2 0 0 0 0,0 0 0 0 0,-1 0 0 0 0,1 0 0 0 0,-1 0 0 0 0,0 0 0 0 0,0 0 0 0 0,0 0 0 0 0,-2 0 0 0 0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33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11119 4264 16383 0 0,'-2'0'0'0'0,"-4"0"0"0"0,-1 2 0 0 0,1 5 0 0 0,-2-1 0 0 0,2 3 0 0 0,1 2 0 0 0,1 2 0 0 0,2 1 0 0 0,1 1 0 0 0,0 0 0 0 0,1 1 0 0 0,1 0 0 0 0,-1 0 0 0 0,0 0 0 0 0,1 0 0 0 0,-1-1 0 0 0,0 1 0 0 0,0 0 0 0 0,2-1 0 0 0,5-2 0 0 0,0-1 0 0 0,1-2 0 0 0,3-1 0 0 0,2-1 0 0 0,-2 0 0 0 0,1-1 0 0 0,0-2 0 0 0,1-2 0 0 0,1-1 0 0 0,1-1 0 0 0,3 0 0 0 0,1-2 0 0 0,0-2 0 0 0,-1 0 0 0 0,-3-4 0 0 0,-1 1 0 0 0,-4-2 0 0 0,0 0 0 0 0,-3 0 0 0 0,1-3 0 0 0,-1-1 0 0 0,-2-1 0 0 0,-1-2 0 0 0,-3 0 0 0 0,0-1 0 0 0,0 0 0 0 0,-2 0 0 0 0,1 0 0 0 0,0 1 0 0 0,-1-1 0 0 0,1 0 0 0 0,0 1 0 0 0,0-1 0 0 0,-3 3 0 0 0,0 1 0 0 0,-3 3 0 0 0,-1-1 0 0 0,0 3 0 0 0,-3-2 0 0 0,-3 2 0 0 0,2 0 0 0 0,0 0 0 0 0,-1-1 0 0 0,-1 0 0 0 0,-1 3 0 0 0,-1 1 0 0 0,0 2 0 0 0,-1 1 0 0 0,1 0 0 0 0,-1 2 0 0 0,0-1 0 0 0,3 0 0 0 0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2993 3258 16383 0 0,'3'0'0'0'0,"3"0"0"0"0,1-2 0 0 0,1-4 0 0 0,3-4 0 0 0,2-2 0 0 0,1 0 0 0 0,-2 0 0 0 0,0 2 0 0 0,1 3 0 0 0,0 5 0 0 0,1 8 0 0 0,-2 9 0 0 0,-3 3 0 0 0,-3 3 0 0 0,-3 2 0 0 0,-1 0 0 0 0,-2-1 0 0 0,0 1 0 0 0,-1-1 0 0 0,1-2 0 0 0,-1-1 0 0 0,1-1 0 0 0,0-1 0 0 0,-3-4 0 0 0,-3-4 0 0 0,-4 0 0 0 0,-2-3 0 0 0,-2 1 0 0 0,-2-1 0 0 0,0 2 0 0 0,0 1 0 0 0,0 0 0 0 0,0 0 0 0 0,0 0 0 0 0,3 0 0 0 0,1-1 0 0 0,-1-3 0 0 0,0-1 0 0 0,0-1 0 0 0,-2-2 0 0 0,1-1 0 0 0,1 2 0 0 0,1 1 0 0 0,2 3 0 0 0,6-3 0 0 0,6-1 0 0 0,8-4 0 0 0,5-5 0 0 0,5-3 0 0 0,2 0 0 0 0,-3-1 0 0 0,-2 1 0 0 0,-1 3 0 0 0,-1 2 0 0 0,0 2 0 0 0,0 2 0 0 0,-3 3 0 0 0,0 2 0 0 0,-3 2 0 0 0,0 3 0 0 0,2 3 0 0 0,-2 2 0 0 0,0 1 0 0 0,2-2 0 0 0,-2 0 0 0 0,1-3 0 0 0,2-3 0 0 0,0-3 0 0 0,2-4 0 0 0,0-5 0 0 0,2-4 0 0 0,-3-4 0 0 0,-1 1 0 0 0,-2-1 0 0 0,-3 3 0 0 0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3339 3237 16383 0 0,'-3'3'0'0'0,"-3"3"0"0"0,-1 6 0 0 0,-2 6 0 0 0,-1 1 0 0 0,0 1 0 0 0,2 1 0 0 0,0-1 0 0 0,1-1 0 0 0,2-1 0 0 0,1-2 0 0 0,5-2 0 0 0,4-5 0 0 0,7-3 0 0 0,4-3 0 0 0,2-1 0 0 0,1-2 0 0 0,-1-1 0 0 0,-1 0 0 0 0,0 1 0 0 0,3-1 0 0 0,-1 1 0 0 0,-2 2 0 0 0,-5 4 0 0 0,-4 3 0 0 0,-4 4 0 0 0,-2 1 0 0 0,-2 1 0 0 0,2-1 0 0 0,1-2 0 0 0,0 1 0 0 0,-1 1 0 0 0,-1 0 0 0 0,0 0 0 0 0,-3-1 0 0 0,-4-4 0 0 0,-4-3 0 0 0,-2-2 0 0 0,-3-3 0 0 0,0-1 0 0 0,-1 0 0 0 0,0-1 0 0 0,-3 1 0 0 0,-1-1 0 0 0,1 1 0 0 0,3 0 0 0 0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3359 3251 16383 0 0,'3'0'0'0'0,"3"0"0"0"0,6 0 0 0 0,4 0 0 0 0,1 0 0 0 0,4 0 0 0 0,0 0 0 0 0,0 0 0 0 0,-1 0 0 0 0,-2 0 0 0 0,-3 0 0 0 0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13704 3716 16383 0 0,'3'-3'0'0'0,"3"0"0"0"0,4-1 0 0 0,2 2 0 0 0,5 0 0 0 0,4-2 0 0 0,2 0 0 0 0,2 0 0 0 0,0 1 0 0 0,-5 7 0 0 0,-9 4 0 0 0,-5 7 0 0 0,-5 4 0 0 0,-4-2 0 0 0,-2-1 0 0 0,0-1 0 0 0,0 0 0 0 0,2 0 0 0 0,1 0 0 0 0,1 1 0 0 0,0-1 0 0 0,1 0 0 0 0,0 1 0 0 0,0-1 0 0 0,1 1 0 0 0,-1 0 0 0 0,0-1 0 0 0,0 1 0 0 0,0-1 0 0 0,0 1 0 0 0,0-1 0 0 0,-2-2 0 0 0,-2-1 0 0 0,1-2 0 0 0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13732 3869 16383 0 0,'3'0'0'0'0,"3"-3"0"0"0,4-1 0 0 0,2 1 0 0 0,2 0 0 0 0,2 1 0 0 0,0 1 0 0 0,0 1 0 0 0,0-1 0 0 0,0 1 0 0 0,0 0 0 0 0,0 1 0 0 0,0-1 0 0 0,-1 0 0 0 0,1 0 0 0 0,-1 0 0 0 0,-2 0 0 0 0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11200 4698 16383 0 0,'3'0'0'0'0,"1"-3"0"0"0,-4-3 0 0 0,-3-1 0 0 0,-5-2 0 0 0,-3 1 0 0 0,-2 2 0 0 0,-2 1 0 0 0,-1 2 0 0 0,-1 2 0 0 0,1 0 0 0 0,0 4 0 0 0,2 3 0 0 0,4 4 0 0 0,2 3 0 0 0,1 1 0 0 0,2 2 0 0 0,2 0 0 0 0,1 0 0 0 0,2 1 0 0 0,3-1 0 0 0,3-3 0 0 0,1-1 0 0 0,3-2 0 0 0,1-3 0 0 0,2-3 0 0 0,1-2 0 0 0,1-1 0 0 0,0-1 0 0 0,1-1 0 0 0,0-2 0 0 0,0-4 0 0 0,-3-3 0 0 0,-3-2 0 0 0,-4-2 0 0 0,-2-2 0 0 0,-3 5 0 0 0,-1 7 0 0 0,0 7 0 0 0,-1 6 0 0 0,0 3 0 0 0,1 3 0 0 0,-1 1 0 0 0,1 1 0 0 0,0 0 0 0 0,0 0 0 0 0,0-1 0 0 0,0 0 0 0 0,0 0 0 0 0,0 0 0 0 0,0-1 0 0 0,0 1 0 0 0,0-1 0 0 0,0 1 0 0 0,0-1 0 0 0,0 1 0 0 0,0-1 0 0 0,0-2 0 0 0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7456 3112 16383 0 0,'3'-2'0'0'0,"3"-2"0"0"0,3 1 0 0 0,3 0 0 0 0,3 1 0 0 0,-3 4 0 0 0,-2 3 0 0 0,-6 4 0 0 0,-3 4 0 0 0,-3 1 0 0 0,0 1 0 0 0,-2-1 0 0 0,-4-1 0 0 0,-3 0 0 0 0,-2-2 0 0 0,1-1 0 0 0,0 1 0 0 0,2 2 0 0 0,0-2 0 0 0,-1-1 0 0 0,-1-1 0 0 0,-1-2 0 0 0,1 0 0 0 0,0-1 0 0 0,3 1 0 0 0,2 2 0 0 0,5-1 0 0 0,6-1 0 0 0,7-2 0 0 0,8-2 0 0 0,2-2 0 0 0,1 0 0 0 0,7-1 0 0 0,1 0 0 0 0,-1-1 0 0 0,-4 1 0 0 0,-3 0 0 0 0,-5-1 0 0 0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7761 3071 16383 0 0,'-2'0'0'0'0,"-5"0"0"0"0,1 3 0 0 0,-3 3 0 0 0,1 4 0 0 0,1 2 0 0 0,0 2 0 0 0,1 1 0 0 0,1 4 0 0 0,2 1 0 0 0,1-1 0 0 0,1 3 0 0 0,1-1 0 0 0,0 0 0 0 0,0-2 0 0 0,0-2 0 0 0,3-2 0 0 0,1-3 0 0 0,2-2 0 0 0,3-4 0 0 0,3-2 0 0 0,1-2 0 0 0,2-1 0 0 0,0-2 0 0 0,1 1 0 0 0,0-1 0 0 0,1 1 0 0 0,-4-3 0 0 0,-1-1 0 0 0,-2-2 0 0 0,-1-1 0 0 0,-1-1 0 0 0,-2-2 0 0 0,-3-2 0 0 0,2-1 0 0 0,-1-2 0 0 0,-1-1 0 0 0,0 1 0 0 0,-2-1 0 0 0,0 0 0 0 0,-1 0 0 0 0,-2 3 0 0 0,-2 0 0 0 0,0 1 0 0 0,1-1 0 0 0,-1 2 0 0 0,-1 0 0 0 0,-2 2 0 0 0,1 0 0 0 0,-2 2 0 0 0,-2 1 0 0 0,0 0 0 0 0,0 0 0 0 0,-1 2 0 0 0,-2 1 0 0 0,0 2 0 0 0,1-3 0 0 0,2 0 0 0 0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8455 3237 16383 0 0,'0'0'0'0'0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2.46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12123 7228 16383 0 0,'2'0'0'0'0,"8"0"0"0"0,7 0 0 0 0,7 0 0 0 0,2 0 0 0 0,2 0 0 0 0,-1 0 0 0 0,2 0 0 0 0,0 0 0 0 0,2-3 0 0 0,-1-1 0 0 0,-4 0 0 0 0,-3 1 0 0 0,-5-2 0 0 0,-3 0 0 0 0,-1 1 0 0 0,-1 1 0 0 0,5 0 0 0 0,0 2 0 0 0,2 1 0 0 0,-1 0 0 0 0,0 0 0 0 0,-1 0 0 0 0,0 0 0 0 0,2 0 0 0 0,1 1 0 0 0,-1-1 0 0 0,0 0 0 0 0,-1 0 0 0 0,-1 0 0 0 0,0 0 0 0 0,-1 0 0 0 0,-3 0 0 0 0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9071 3055 16383 0 0,'0'3'0'0'0,"0"3"0"0"0,0 3 0 0 0,0 6 0 0 0,0 5 0 0 0,0 3 0 0 0,0 4 0 0 0,0 4 0 0 0,0-2 0 0 0,0-2 0 0 0,0-4 0 0 0,0-2 0 0 0,0-3 0 0 0,0-2 0 0 0,0 0 0 0 0,0-1 0 0 0,0 0 0 0 0,0 0 0 0 0,0 0 0 0 0,0 0 0 0 0,0 0 0 0 0,0-2 0 0 0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7882 3564 16383 0 0,'-3'0'0'0'0,"-1"-3"0"0"0,4 0 0 0 0,0-3 0 0 0,5-1 0 0 0,0-1 0 0 0,2 1 0 0 0,3 1 0 0 0,2 2 0 0 0,2 1 0 0 0,0 2 0 0 0,-1 3 0 0 0,0 4 0 0 0,0 4 0 0 0,0 0 0 0 0,1 1 0 0 0,1 1 0 0 0,-3 2 0 0 0,-3 0 0 0 0,-3 1 0 0 0,-5 1 0 0 0,-6-3 0 0 0,-6 2 0 0 0,-5 1 0 0 0,-3 3 0 0 0,1 1 0 0 0,2 0 0 0 0,4-2 0 0 0,2-2 0 0 0,8-5 0 0 0,9-5 0 0 0,9-2 0 0 0,4-3 0 0 0,4-1 0 0 0,1 0 0 0 0,-1-4 0 0 0,-3 0 0 0 0,-1 0 0 0 0,-3 1 0 0 0,0-2 0 0 0,-1 0 0 0 0,-1 1 0 0 0,-2 1 0 0 0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8234 3517 16383 0 0,'0'5'0'0'0,"-3"5"0"0"0,0 5 0 0 0,-3 7 0 0 0,0 3 0 0 0,0 4 0 0 0,3-1 0 0 0,0-2 0 0 0,1-4 0 0 0,2-2 0 0 0,0-2 0 0 0,0-1 0 0 0,0-2 0 0 0,0 1 0 0 0,3-4 0 0 0,1-1 0 0 0,2-1 0 0 0,3-4 0 0 0,2-2 0 0 0,3-2 0 0 0,1-1 0 0 0,0-1 0 0 0,1-4 0 0 0,-2-2 0 0 0,-4-4 0 0 0,-1 0 0 0 0,-2-4 0 0 0,0 1 0 0 0,0 0 0 0 0,1-1 0 0 0,-2 0 0 0 0,0-1 0 0 0,0 0 0 0 0,-1 0 0 0 0,0-1 0 0 0,-2 0 0 0 0,-1 1 0 0 0,-1-1 0 0 0,-1 1 0 0 0,-3 2 0 0 0,-1 0 0 0 0,-2 4 0 0 0,-3 2 0 0 0,-3 0 0 0 0,-1 2 0 0 0,-2 1 0 0 0,-3 1 0 0 0,-2 1 0 0 0,1 2 0 0 0,3 0 0 0 0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8651 3615 16383 0 0,'0'0'0'0'0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9141 3475 16383 0 0,'0'5'0'0'0,"0"8"0"0"0,0 8 0 0 0,2 7 0 0 0,2 7 0 0 0,-1 1 0 0 0,3 2 0 0 0,-1-5 0 0 0,2-1 0 0 0,0-4 0 0 0,-1-5 0 0 0,-2-2 0 0 0,-2-3 0 0 0,-1-2 0 0 0,0-1 0 0 0,-1-3 0 0 0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8049 2803 16383 0 0,'0'5'0'0'0,"0"5"0"0"0,0 5 0 0 0,0 7 0 0 0,0 3 0 0 0,0 4 0 0 0,0 2 0 0 0,2 1 0 0 0,2 0 0 0 0,2 0 0 0 0,0-3 0 0 0,0-3 0 0 0,0-1 0 0 0,0-3 0 0 0,-1-1 0 0 0,-2-3 0 0 0,2-3 0 0 0,2-8 0 0 0,0-5 0 0 0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8254 2887 16383 0 0,'-2'0'0'0'0,"-4"0"0"0"0,-1 3 0 0 0,-2 3 0 0 0,-2 3 0 0 0,1 4 0 0 0,0 1 0 0 0,-2 1 0 0 0,2 1 0 0 0,2 0 0 0 0,3 1 0 0 0,2-1 0 0 0,1 0 0 0 0,4-1 0 0 0,5-1 0 0 0,0-2 0 0 0,2-3 0 0 0,0 1 0 0 0,0-3 0 0 0,2-1 0 0 0,-1 0 0 0 0,0-1 0 0 0,2-1 0 0 0,0-1 0 0 0,2-1 0 0 0,1-2 0 0 0,0 1 0 0 0,0-1 0 0 0,1 2 0 0 0,0 1 0 0 0,0 0 0 0 0,0 0 0 0 0,-3-4 0 0 0,-1-4 0 0 0,-3-4 0 0 0,1 0 0 0 0,-3-2 0 0 0,-1-1 0 0 0,-3-1 0 0 0,-1-2 0 0 0,-1 0 0 0 0,-1-1 0 0 0,0 1 0 0 0,-3-1 0 0 0,-4 0 0 0 0,0 0 0 0 0,-2 3 0 0 0,-2 4 0 0 0,-2 0 0 0 0,-1 2 0 0 0,-1 2 0 0 0,0 2 0 0 0,1-1 0 0 0,2 0 0 0 0,-1 1 0 0 0,0 0 0 0 0,2 2 0 0 0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10807 3537 16383 0 0,'0'-2'0'0'0,"0"-4"0"0"0,0-4 0 0 0,2-2 0 0 0,4 0 0 0 0,4 3 0 0 0,2 3 0 0 0,2 2 0 0 0,2 2 0 0 0,-3 3 0 0 0,-3 6 0 0 0,-3 5 0 0 0,-3 7 0 0 0,0 3 0 0 0,0 2 0 0 0,-1 0 0 0 0,-1 2 0 0 0,0-2 0 0 0,-2-1 0 0 0,0-3 0 0 0,0-2 0 0 0,0-1 0 0 0,0-1 0 0 0,0-1 0 0 0,0 1 0 0 0,-3-4 0 0 0,-3-3 0 0 0,-4-3 0 0 0,-2 0 0 0 0,-2 1 0 0 0,4 0 0 0 0,6-1 0 0 0,7-2 0 0 0,5-2 0 0 0,4-1 0 0 0,3-3 0 0 0,1-1 0 0 0,1-1 0 0 0,0 1 0 0 0,0 1 0 0 0,-1 0 0 0 0,0 2 0 0 0,0-1 0 0 0,0 1 0 0 0,-1 0 0 0 0,1 0 0 0 0,-3 3 0 0 0,-4 1 0 0 0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11177 3559 16383 0 0,'-3'0'0'0'0,"0"3"0"0"0,-3 3 0 0 0,-3 6 0 0 0,-2 7 0 0 0,0 2 0 0 0,2 3 0 0 0,3 0 0 0 0,2-2 0 0 0,2-1 0 0 0,2-2 0 0 0,0-1 0 0 0,3-5 0 0 0,3-3 0 0 0,7-4 0 0 0,3-3 0 0 0,2-2 0 0 0,0-1 0 0 0,0-1 0 0 0,0-2 0 0 0,-2-4 0 0 0,1-4 0 0 0,-1-1 0 0 0,-3-3 0 0 0,-1 3 0 0 0,-3-1 0 0 0,-2 0 0 0 0,-3 0 0 0 0,-2-2 0 0 0,-1 1 0 0 0,-1-1 0 0 0,-1-1 0 0 0,1 1 0 0 0,-4 1 0 0 0,-2 2 0 0 0,-4 3 0 0 0,-2 2 0 0 0,-3 3 0 0 0,0 1 0 0 0,-1 3 0 0 0,0 0 0 0 0,2 0 0 0 0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11591 3601 16383 0 0,'0'0'0'0'0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2.4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1805 2938 16383 0 0,'4'0'0'0'0,"6"0"0"0"0,4 0 0 0 0,4 0 0 0 0,4 0 0 0 0,1 0 0 0 0,1 0 0 0 0,1 0 0 0 0,-1 0 0 0 0,1 0 0 0 0,-1 0 0 0 0,4 0 0 0 0,1 0 0 0 0,-1 0 0 0 0,0 0 0 0 0,-2 0 0 0 0,0 0 0 0 0,-2 0 0 0 0,0 0 0 0 0,4 0 0 0 0,0 0 0 0 0,1 0 0 0 0,-2 0 0 0 0,-1 0 0 0 0,-1 0 0 0 0,0 0 0 0 0,-1 0 0 0 0,-1 0 0 0 0,0 0 0 0 0,1 0 0 0 0,-1 0 0 0 0,0 0 0 0 0,-3 0 0 0 0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12069 3565 16383 0 0,'-3'0'0'0'0,"0"-2"0"0"0,-1-5 0 0 0,4-2 0 0 0,4-1 0 0 0,2 0 0 0 0,5 0 0 0 0,3 3 0 0 0,4 2 0 0 0,3 3 0 0 0,-1 3 0 0 0,-3 5 0 0 0,-4 3 0 0 0,-5 4 0 0 0,-4 2 0 0 0,-2 3 0 0 0,-2 7 0 0 0,0 5 0 0 0,-1-1 0 0 0,0 0 0 0 0,0-1 0 0 0,1-4 0 0 0,-3-6 0 0 0,-4-5 0 0 0,-2-6 0 0 0,-6-3 0 0 0,-3 0 0 0 0,2 1 0 0 0,1 1 0 0 0,3 2 0 0 0,1 1 0 0 0,-1 3 0 0 0,0 2 0 0 0,1 0 0 0 0,6 2 0 0 0,6-3 0 0 0,5-3 0 0 0,8-4 0 0 0,3-5 0 0 0,2-5 0 0 0,0-5 0 0 0,0-4 0 0 0,-1-2 0 0 0,-4-1 0 0 0,-1 3 0 0 0,0 2 0 0 0,0 4 0 0 0,0 3 0 0 0,2 2 0 0 0,-1 2 0 0 0,1 0 0 0 0,1 0 0 0 0,0 1 0 0 0,2 0 0 0 0,1-1 0 0 0,3 1 0 0 0,0-1 0 0 0,-2 0 0 0 0,0 0 0 0 0,1 0 0 0 0,-1 0 0 0 0,-3 0 0 0 0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11759 4259 16383 0 0,'2'0'0'0'0,"4"0"0"0"0,4 0 0 0 0,2 0 0 0 0,2 0 0 0 0,2 0 0 0 0,0 0 0 0 0,3 0 0 0 0,0 0 0 0 0,1 0 0 0 0,1 0 0 0 0,3 0 0 0 0,8 0 0 0 0,3 3 0 0 0,2 0 0 0 0,-1 6 0 0 0,-3 0 0 0 0,-5 0 0 0 0,-5-2 0 0 0,-3-3 0 0 0,-3-1 0 0 0,-1-2 0 0 0,-1-1 0 0 0,0 0 0 0 0,-1 0 0 0 0,1 0 0 0 0,3 2 0 0 0,1 1 0 0 0,-1 0 0 0 0,0 0 0 0 0,0-1 0 0 0,-1-1 0 0 0,-1 0 0 0 0,0-1 0 0 0,-1 0 0 0 0,1 0 0 0 0,-1 0 0 0 0,1-1 0 0 0,-1 1 0 0 0,3 0 0 0 0,4 0 0 0 0,0 0 0 0 0,0 0 0 0 0,-2 0 0 0 0,-1 0 0 0 0,-2 0 0 0 0,0 0 0 0 0,-1 0 0 0 0,-1 0 0 0 0,0 0 0 0 0,1 0 0 0 0,-1 0 0 0 0,0 0 0 0 0,1 0 0 0 0,2 0 0 0 0,3 0 0 0 0,-1 0 0 0 0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8:08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10051 4945 16383 0 0,'0'4'0'0'0,"0"5"0"0"0,0 6 0 0 0,0 7 0 0 0,0 5 0 0 0,0 1 0 0 0,0 0 0 0 0,0 0 0 0 0,0-2 0 0 0,0-1 0 0 0,0 0 0 0 0,0-1 0 0 0,0-1 0 0 0,0 1 0 0 0,0-1 0 0 0,0-4 0 0 0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8:35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4999 3391 16383 0 0,'-4'0'0'0'0,"-5"0"0"0"0,-5 4 0 0 0,-5 5 0 0 0,-2 2 0 0 0,2 2 0 0 0,0-1 0 0 0,3 2 0 0 0,1 2 0 0 0,3 3 0 0 0,-1-3 0 0 0,2 1 0 0 0,3 1 0 0 0,2 2 0 0 0,-1-3 0 0 0,1 0 0 0 0,0 1 0 0 0,2 1 0 0 0,2 2 0 0 0,1 1 0 0 0,0 1 0 0 0,1 0 0 0 0,0 1 0 0 0,1 0 0 0 0,-1 0 0 0 0,0-1 0 0 0,4-3 0 0 0,6-6 0 0 0,4-4 0 0 0,5-5 0 0 0,2-3 0 0 0,2-2 0 0 0,-2-5 0 0 0,-6-5 0 0 0,-1-1 0 0 0,-3-3 0 0 0,-3-3 0 0 0,1 1 0 0 0,-1 0 0 0 0,-2-2 0 0 0,-2-1 0 0 0,-2-2 0 0 0,-5 2 0 0 0,-6 6 0 0 0,-5 3 0 0 0,-1 1 0 0 0,-2 1 0 0 0,-1 3 0 0 0,-2 1 0 0 0,-2 2 0 0 0,-1 1 0 0 0,3 1 0 0 0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8:35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13636 4371 16383 0 0,'0'4'0'0'0,"0"5"0"0"0,0 6 0 0 0,0 3 0 0 0,-4 3 0 0 0,-2 3 0 0 0,1 0 0 0 0,1 0 0 0 0,-3 1 0 0 0,0-1 0 0 0,1 0 0 0 0,-2 0 0 0 0,-1 0 0 0 0,3 0 0 0 0,1-1 0 0 0,2 1 0 0 0,1-1 0 0 0,2-3 0 0 0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9:05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6733 4940 16383 0 0,'0'-4'0'0'0,"4"-1"0"0"0,5 0 0 0 0,6 1 0 0 0,3 1 0 0 0,4 1 0 0 0,-3 5 0 0 0,-4 6 0 0 0,-5 5 0 0 0,-4 5 0 0 0,-3 3 0 0 0,-6-3 0 0 0,-3 0 0 0 0,-4-3 0 0 0,0-1 0 0 0,-3-3 0 0 0,-3-3 0 0 0,2 1 0 0 0,-2-2 0 0 0,3 3 0 0 0,-1 2 0 0 0,-2 0 0 0 0,1 1 0 0 0,0-1 0 0 0,-1-3 0 0 0,1 0 0 0 0,0-1 0 0 0,6-2 0 0 0,8-2 0 0 0,10-7 0 0 0,5-2 0 0 0,2-4 0 0 0,2-2 0 0 0,1 2 0 0 0,2 1 0 0 0,2 3 0 0 0,0 2 0 0 0,0 0 0 0 0,1 2 0 0 0,0 0 0 0 0,0 1 0 0 0,0-1 0 0 0,-5 4 0 0 0,-4 6 0 0 0,-6 5 0 0 0,-4 3 0 0 0,-3 4 0 0 0,-6-3 0 0 0,-6-4 0 0 0,-1-1 0 0 0,-3-3 0 0 0,-3 1 0 0 0,-3-2 0 0 0,-2-2 0 0 0,-1-3 0 0 0,0-2 0 0 0,-1-1 0 0 0,0-2 0 0 0,0 0 0 0 0,0-1 0 0 0,0 1 0 0 0,0-1 0 0 0,0 1 0 0 0,1 0 0 0 0,3 0 0 0 0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9:33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9345 5487 16383 0 0,'4'0'0'0'0,"6"-4"0"0"0,4-2 0 0 0,4 1 0 0 0,4 1 0 0 0,1 1 0 0 0,1 2 0 0 0,1 0 0 0 0,-1 0 0 0 0,1 1 0 0 0,-1 0 0 0 0,-4 5 0 0 0,-6 4 0 0 0,-5 6 0 0 0,-8 3 0 0 0,-12 0 0 0 0,-12 0 0 0 0,-7 1 0 0 0,-1 1 0 0 0,-1 2 0 0 0,7 0 0 0 0,6 2 0 0 0,7-1 0 0 0,2-3 0 0 0,6-6 0 0 0,7-4 0 0 0,9-9 0 0 0,5-4 0 0 0,3-2 0 0 0,4 1 0 0 0,0 0 0 0 0,2 1 0 0 0,-1 1 0 0 0,-5 5 0 0 0,-5 6 0 0 0,-5 5 0 0 0,-5 5 0 0 0,-6-2 0 0 0,-8 1 0 0 0,-2 2 0 0 0,-4-4 0 0 0,-2-3 0 0 0,-3-1 0 0 0,-2-2 0 0 0,-1-3 0 0 0,-1-2 0 0 0,0-3 0 0 0,0-1 0 0 0,0 0 0 0 0,0-2 0 0 0,0 1 0 0 0,4-1 0 0 0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7755 3069 16383 0 0,'0'3'0'0'0,"0"10"0"0"0,0 9 0 0 0,0 9 0 0 0,0 6 0 0 0,0 0 0 0 0,0-5 0 0 0,6-6 0 0 0,8-8 0 0 0,10-11 0 0 0,5-11 0 0 0,3-12 0 0 0,-1-3 0 0 0,-3 1 0 0 0,-2 5 0 0 0,-4 4 0 0 0,-5 9 0 0 0,-2 8 0 0 0,-5 6 0 0 0,-2 6 0 0 0,-1 0 0 0 0,-2-1 0 0 0,0 0 0 0 0,-3 0 0 0 0,0-1 0 0 0,-2-1 0 0 0,-3-2 0 0 0,-4-4 0 0 0,-1-2 0 0 0,-5-1 0 0 0,-3-3 0 0 0,-3 2 0 0 0,0-2 0 0 0,0 0 0 0 0,0-2 0 0 0,0-2 0 0 0,1 0 0 0 0,0 0 0 0 0,0-1 0 0 0,0-1 0 0 0,0 1 0 0 0,4-3 0 0 0,3-1 0 0 0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7769 3059 16383 0 0,'3'0'0'0'0,"4"-3"0"0"0,7-1 0 0 0,3 0 0 0 0,3 1 0 0 0,1 1 0 0 0,-1 0 0 0 0,0 2 0 0 0,2-1 0 0 0,1 1 0 0 0,-2 0 0 0 0,0 1 0 0 0,-1-1 0 0 0,-1 0 0 0 0,-4 0 0 0 0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8210 3027 16383 0 0,'0'6'0'0'0,"0"8"0"0"0,-3 11 0 0 0,-1 6 0 0 0,0 5 0 0 0,1 2 0 0 0,1 0 0 0 0,-2 1 0 0 0,-1-5 0 0 0,1-4 0 0 0,1-5 0 0 0,1-3 0 0 0,1-5 0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2129 3305 16383 0 0,'1'0'0'0'0,"2"0"0"0"0,2 0 0 0 0,1 0 0 0 0,1 0 0 0 0,1 0 0 0 0,0 0 0 0 0,0 0 0 0 0,1 0 0 0 0,-1 0 0 0 0,0 0 0 0 0,0 0 0 0 0,0 0 0 0 0,0 0 0 0 0,0 0 0 0 0,-1 0 0 0 0,1 0 0 0 0,0 0 0 0 0,0 0 0 0 0,0 0 0 0 0,0 0 0 0 0,0 0 0 0 0,-1 0 0 0 0,1 0 0 0 0,0 0 0 0 0,0 0 0 0 0,0 0 0 0 0,0 0 0 0 0,0 0 0 0 0,-1 0 0 0 0,1 0 0 0 0,0 0 0 0 0,1 0 0 0 0,1 0 0 0 0,0 0 0 0 0,-1 0 0 0 0,0 0 0 0 0,-1 0 0 0 0,0-2 0 0 0,0 1 0 0 0,0-1 0 0 0,0 0 0 0 0,0 1 0 0 0,0 1 0 0 0,-1 0 0 0 0,1-1 0 0 0,0 1 0 0 0,0 0 0 0 0,0 1 0 0 0,0-1 0 0 0,0 0 0 0 0,-1 0 0 0 0,1 0 0 0 0,0 0 0 0 0,0 0 0 0 0,0 0 0 0 0,0 0 0 0 0,-3 0 0 0 0,-5 0 0 0 0,-6 0 0 0 0,-5 0 0 0 0,-3 0 0 0 0,-2 0 0 0 0,-2 0 0 0 0,3 0 0 0 0,1 0 0 0 0,2 0 0 0 0,1-2 0 0 0,1 1 0 0 0,0-1 0 0 0,1-1 0 0 0,-2 1 0 0 0,3-2 0 0 0,-2 0 0 0 0,1 2 0 0 0,0 0 0 0 0,0 0 0 0 0,0 2 0 0 0,1-1 0 0 0,0 1 0 0 0,0 1 0 0 0,1-1 0 0 0,-1 0 0 0 0,0 0 0 0 0,0 0 0 0 0,-1 0 0 0 0,-1 0 0 0 0,-1 0 0 0 0,0 0 0 0 0,1 0 0 0 0,0 0 0 0 0,1 0 0 0 0,0 0 0 0 0,1 0 0 0 0,0 0 0 0 0,0 0 0 0 0,1 0 0 0 0,-1 0 0 0 0,0 0 0 0 0,0 0 0 0 0,1 0 0 0 0,-1 0 0 0 0,0 0 0 0 0,0 0 0 0 0,0 0 0 0 0,0 0 0 0 0,0 0 0 0 0,1 0 0 0 0,-1 0 0 0 0,0 0 0 0 0,0 0 0 0 0,0 0 0 0 0,0 2 0 0 0,0-1 0 0 0,2 1 0 0 0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8063 3139 16383 0 0,'3'0'0'0'0,"7"0"0"0"0,8 0 0 0 0,3 0 0 0 0,5 0 0 0 0,1 0 0 0 0,-2 0 0 0 0,-1 0 0 0 0,-3 0 0 0 0,-1 0 0 0 0,-1 0 0 0 0,-1 0 0 0 0,-1 0 0 0 0,1 0 0 0 0,-1 0 0 0 0,0 0 0 0 0,-2 0 0 0 0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8637 2999 16383 0 0,'3'0'0'0'0,"7"0"0"0"0,5 0 0 0 0,5 0 0 0 0,4 3 0 0 0,-1 4 0 0 0,-4 4 0 0 0,-4 3 0 0 0,-6 2 0 0 0,-4 1 0 0 0,-3 1 0 0 0,-1 1 0 0 0,-2-1 0 0 0,0 0 0 0 0,-3 0 0 0 0,-7 0 0 0 0,-1 0 0 0 0,-5 0 0 0 0,-3-4 0 0 0,0 0 0 0 0,0 0 0 0 0,0-3 0 0 0,0 1 0 0 0,8-3 0 0 0,7-2 0 0 0,12-5 0 0 0,7-4 0 0 0,4-1 0 0 0,0-3 0 0 0,-1 0 0 0 0,-1-3 0 0 0,1 1 0 0 0,0 1 0 0 0,1 2 0 0 0,-4 5 0 0 0,0 6 0 0 0,-4 4 0 0 0,-2 4 0 0 0,0-1 0 0 0,-2 1 0 0 0,-1 1 0 0 0,-5 0 0 0 0,-5 2 0 0 0,-8 0 0 0 0,-5-3 0 0 0,-2 0 0 0 0,-1-3 0 0 0,0-3 0 0 0,1-3 0 0 0,1-3 0 0 0,0-1 0 0 0,1-1 0 0 0,0 0 0 0 0,1-1 0 0 0,-1 0 0 0 0,1-2 0 0 0,2-1 0 0 0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2785 4469 16383 0 0,'0'5'0'0'0,"0"8"0"0"0,0 7 0 0 0,0 8 0 0 0,0 3 0 0 0,0 1 0 0 0,0-2 0 0 0,0-4 0 0 0,0-4 0 0 0,0-3 0 0 0,0-3 0 0 0,0-1 0 0 0,3-4 0 0 0,2-6 0 0 0,1-8 0 0 0,2-6 0 0 0,-1-5 0 0 0,2-3 0 0 0,0-3 0 0 0,2-4 0 0 0,2 0 0 0 0,0-2 0 0 0,1 0 0 0 0,0 1 0 0 0,0 3 0 0 0,-2 3 0 0 0,-1 4 0 0 0,0 5 0 0 0,1 4 0 0 0,1 3 0 0 0,-1 3 0 0 0,2 0 0 0 0,0 1 0 0 0,0 0 0 0 0,-3 2 0 0 0,-2 6 0 0 0,-3 5 0 0 0,-1 6 0 0 0,0 1 0 0 0,-2 3 0 0 0,-1 3 0 0 0,4 3 0 0 0,1 1 0 0 0,-1 2 0 0 0,-2 0 0 0 0,0-1 0 0 0,-2 0 0 0 0,-1-4 0 0 0,-1-5 0 0 0,0 0 0 0 0,0-3 0 0 0,-1-2 0 0 0,-1 1 0 0 0,-2-1 0 0 0,-1-3 0 0 0,-1-1 0 0 0,-1-5 0 0 0,-2-2 0 0 0,-2-3 0 0 0,-1-2 0 0 0,-2-2 0 0 0,0 0 0 0 0,0 0 0 0 0,-3-1 0 0 0,0 0 0 0 0,-3 1 0 0 0,0 0 0 0 0,1 0 0 0 0,2-1 0 0 0,0 1 0 0 0,4-2 0 0 0,2-1 0 0 0,2-2 0 0 0,1-1 0 0 0,1 1 0 0 0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3219 4623 16383 0 0,'0'2'0'0'0,"0"4"0"0"0,0 5 0 0 0,0 3 0 0 0,0 4 0 0 0,0 4 0 0 0,0 0 0 0 0,0-1 0 0 0,0-1 0 0 0,0-3 0 0 0,3-1 0 0 0,4-3 0 0 0,5-4 0 0 0,5-4 0 0 0,1-2 0 0 0,3-2 0 0 0,0-4 0 0 0,1-3 0 0 0,0-3 0 0 0,-2-3 0 0 0,-5-1 0 0 0,-1 1 0 0 0,-5 0 0 0 0,-2 1 0 0 0,-3-2 0 0 0,-3 1 0 0 0,0-2 0 0 0,-2-2 0 0 0,-2 2 0 0 0,-1 0 0 0 0,-2 0 0 0 0,-2 1 0 0 0,-3-1 0 0 0,-1 1 0 0 0,1-1 0 0 0,0 2 0 0 0,0 4 0 0 0,-1 3 0 0 0,-1 2 0 0 0,0 1 0 0 0,1 2 0 0 0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3597 4259 16383 0 0,'0'2'0'0'0,"0"6"0"0"0,0 6 0 0 0,0 6 0 0 0,0 4 0 0 0,0 2 0 0 0,0 2 0 0 0,0 1 0 0 0,0 1 0 0 0,0-3 0 0 0,0-2 0 0 0,0-1 0 0 0,0-2 0 0 0,0-1 0 0 0,0 1 0 0 0,0-2 0 0 0,0-1 0 0 0,0-2 0 0 0,0-1 0 0 0,0-1 0 0 0,0-1 0 0 0,0 0 0 0 0,0-1 0 0 0,0 1 0 0 0,0 0 0 0 0,0 0 0 0 0,0-1 0 0 0,0 1 0 0 0,0 0 0 0 0,0 0 0 0 0,0 0 0 0 0,3-2 0 0 0,0-11 0 0 0,4-9 0 0 0,5-12 0 0 0,6-11 0 0 0,3-8 0 0 0,0-2 0 0 0,-1 2 0 0 0,-4 4 0 0 0,-5 4 0 0 0,-1 7 0 0 0,-4 5 0 0 0,1 4 0 0 0,-1 4 0 0 0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3681 4679 16383 0 0,'0'2'0'0'0,"2"4"0"0"0,4 2 0 0 0,3 3 0 0 0,2 2 0 0 0,1 1 0 0 0,2-2 0 0 0,1 0 0 0 0,-3-1 0 0 0,-1-1 0 0 0,1-3 0 0 0,0-2 0 0 0,0-3 0 0 0,1-1 0 0 0,1-1 0 0 0,0 0 0 0 0,0 0 0 0 0,0-1 0 0 0,0-2 0 0 0,-2-3 0 0 0,-4-2 0 0 0,0-6 0 0 0,1 1 0 0 0,-2-3 0 0 0,-1-4 0 0 0,-2 0 0 0 0,0-2 0 0 0,0 1 0 0 0,0 1 0 0 0,-2 7 0 0 0,-1 10 0 0 0,0 10 0 0 0,-3 9 0 0 0,-1 9 0 0 0,0 5 0 0 0,0 2 0 0 0,1-2 0 0 0,1-4 0 0 0,3-4 0 0 0,3-5 0 0 0,3-6 0 0 0,3-5 0 0 0,2-3 0 0 0,1-3 0 0 0,1 0 0 0 0,-1-1 0 0 0,1 0 0 0 0,0 0 0 0 0,-3-3 0 0 0,-1-2 0 0 0,-2-2 0 0 0,-1-1 0 0 0,-1-1 0 0 0,0-1 0 0 0,0 0 0 0 0,-3-5 0 0 0,-1-3 0 0 0,-1-1 0 0 0,-1-2 0 0 0,-1 1 0 0 0,-2 0 0 0 0,-4 6 0 0 0,-1 1 0 0 0,-1 4 0 0 0,-2 3 0 0 0,-1 4 0 0 0,-2 1 0 0 0,-1 2 0 0 0,0 0 0 0 0,-2 1 0 0 0,-2-1 0 0 0,1 1 0 0 0,2-1 0 0 0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4241 4609 16383 0 0,'0'2'0'0'0,"2"4"0"0"0,4 5 0 0 0,3 5 0 0 0,-1 6 0 0 0,2 0 0 0 0,-2 0 0 0 0,1-2 0 0 0,-2-2 0 0 0,-1-2 0 0 0,0-1 0 0 0,-1 0 0 0 0,-1-1 0 0 0,-1-1 0 0 0,-2 1 0 0 0,0 0 0 0 0,-1-1 0 0 0,0-4 0 0 0,0-8 0 0 0,0-10 0 0 0,0-7 0 0 0,-1-7 0 0 0,1-3 0 0 0,0-5 0 0 0,0-2 0 0 0,3 0 0 0 0,2 1 0 0 0,1 3 0 0 0,2 5 0 0 0,2 3 0 0 0,1 6 0 0 0,2 5 0 0 0,0 5 0 0 0,4 2 0 0 0,0 3 0 0 0,1 1 0 0 0,-1 0 0 0 0,-1 2 0 0 0,-1 1 0 0 0,0 0 0 0 0,-3-1 0 0 0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9197 4609 16383 0 0,'-3'2'0'0'0,"0"6"0"0"0,0 6 0 0 0,1 6 0 0 0,0 1 0 0 0,1 0 0 0 0,-2 4 0 0 0,0-1 0 0 0,0 1 0 0 0,0-2 0 0 0,2-2 0 0 0,2-4 0 0 0,4-6 0 0 0,4-5 0 0 0,2-2 0 0 0,2-3 0 0 0,1-2 0 0 0,-2-2 0 0 0,-1-1 0 0 0,-1-2 0 0 0,-2-1 0 0 0,0 0 0 0 0,-3 0 0 0 0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9267 4413 16383 0 0,'0'-2'0'0'0,"0"-4"0"0"0,0-3 0 0 0,0 1 0 0 0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9393 4483 16383 0 0,'0'5'0'0'0,"0"6"0"0"0,0 8 0 0 0,0 6 0 0 0,0 4 0 0 0,0 1 0 0 0,0 1 0 0 0,0-3 0 0 0,2-7 0 0 0,4-5 0 0 0,2-7 0 0 0,3-9 0 0 0,2-10 0 0 0,6-7 0 0 0,-1-4 0 0 0,-3 0 0 0 0,-2 3 0 0 0,0 5 0 0 0,-1 7 0 0 0,1 9 0 0 0,-3 9 0 0 0,1 7 0 0 0,-1 7 0 0 0,-1 5 0 0 0,-2 1 0 0 0,-3 1 0 0 0,1-2 0 0 0,-1-3 0 0 0,0-1 0 0 0,-2-1 0 0 0,-1-3 0 0 0,0-2 0 0 0,-1-2 0 0 0,0-3 0 0 0,0-1 0 0 0,-3-4 0 0 0,-3 0 0 0 0,-2-3 0 0 0,-3-3 0 0 0,-2-1 0 0 0,-1-3 0 0 0,-3 0 0 0 0,-3-1 0 0 0,-1-1 0 0 0,-1 1 0 0 0,-2-3 0 0 0,0-1 0 0 0,3-1 0 0 0,2-1 0 0 0,4 1 0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5070 5639 16383 0 0,'3'0'0'0'0,"2"0"0"0"0,1 0 0 0 0,2 0 0 0 0,0 0 0 0 0,0 0 0 0 0,1 0 0 0 0,-1 0 0 0 0,0 0 0 0 0,0 0 0 0 0,0 0 0 0 0,0 0 0 0 0,0 0 0 0 0,0 0 0 0 0,1 0 0 0 0,2 0 0 0 0,1 0 0 0 0,-3 2 0 0 0,0-1 0 0 0,-2 1 0 0 0,1-1 0 0 0,-1 0 0 0 0,0 0 0 0 0,1-1 0 0 0,0 1 0 0 0,-1-1 0 0 0,1-1 0 0 0,0 1 0 0 0,0 0 0 0 0,0 0 0 0 0,-2 2 0 0 0,0-1 0 0 0,1 1 0 0 0,-1-1 0 0 0,1 0 0 0 0,0 0 0 0 0,1-1 0 0 0,0 0 0 0 0,-1 0 0 0 0,1 0 0 0 0,0 0 0 0 0,0 0 0 0 0,0 0 0 0 0,0 0 0 0 0,0 0 0 0 0,0 0 0 0 0,0 0 0 0 0,0 0 0 0 0,-1 0 0 0 0,1 0 0 0 0,0 0 0 0 0,0 0 0 0 0,0 0 0 0 0,0 0 0 0 0,0 0 0 0 0,0 0 0 0 0,-1 0 0 0 0,1 0 0 0 0,0 0 0 0 0,-3 0 0 0 0,-3 0 0 0 0,-4 0 0 0 0,-2 0 0 0 0,-1-1 0 0 0,-1-1 0 0 0,-1 0 0 0 0,0 1 0 0 0,-1 0 0 0 0,1 0 0 0 0,-1 1 0 0 0,-2 0 0 0 0,0 0 0 0 0,-1 0 0 0 0,0 0 0 0 0,-1 0 0 0 0,1 0 0 0 0,0 0 0 0 0,1 0 0 0 0,-1 0 0 0 0,1 0 0 0 0,-1 0 0 0 0,0-1 0 0 0,0-1 0 0 0,2 0 0 0 0,0 1 0 0 0,0 0 0 0 0,1 0 0 0 0,0 1 0 0 0,1 0 0 0 0,-1 0 0 0 0,0 0 0 0 0,0 0 0 0 0,1 0 0 0 0,-1 0 0 0 0,0 0 0 0 0,0 0 0 0 0,-1 0 0 0 0,-1 0 0 0 0,1 0 0 0 0,-1 0 0 0 0,2 0 0 0 0,-1 0 0 0 0,1 0 0 0 0,0 0 0 0 0,0 0 0 0 0,0 0 0 0 0,0 0 0 0 0,1 0 0 0 0,-1 0 0 0 0,0 0 0 0 0,0 0 0 0 0,0 0 0 0 0,0 0 0 0 0,1 0 0 0 0,-1 0 0 0 0,0 0 0 0 0,0 0 0 0 0,0 0 0 0 0,0 0 0 0 0,0 0 0 0 0,0 0 0 0 0,1 0 0 0 0,-1 0 0 0 0,0 0 0 0 0,0 0 0 0 0,0 0 0 0 0,2 0 0 0 0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9785 4567 16383 0 0,'-3'0'0'0'0,"-2"0"0"0"0,-4 0 0 0 0,1 2 0 0 0,-2 9 0 0 0,-1 3 0 0 0,2 4 0 0 0,1 2 0 0 0,3 2 0 0 0,2 4 0 0 0,2 0 0 0 0,3 0 0 0 0,4-3 0 0 0,3-6 0 0 0,5-5 0 0 0,2-5 0 0 0,3-3 0 0 0,2-3 0 0 0,-2-1 0 0 0,-3-3 0 0 0,-2-4 0 0 0,-2-3 0 0 0,-2-2 0 0 0,-3-1 0 0 0,-2-1 0 0 0,-3 0 0 0 0,1-1 0 0 0,0 0 0 0 0,0 1 0 0 0,-4 2 0 0 0,-1 1 0 0 0,-3 0 0 0 0,-2-1 0 0 0,-4 0 0 0 0,-1 1 0 0 0,-1 3 0 0 0,1 3 0 0 0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10037 4329 16383 0 0,'0'5'0'0'0,"0"6"0"0"0,0 6 0 0 0,0 5 0 0 0,0 6 0 0 0,0 0 0 0 0,0 3 0 0 0,0 1 0 0 0,0 2 0 0 0,0 0 0 0 0,0-1 0 0 0,0-4 0 0 0,0-4 0 0 0,0-4 0 0 0,0-3 0 0 0,0-1 0 0 0,0 3 0 0 0,0 0 0 0 0,2-2 0 0 0,4 0 0 0 0,0-2 0 0 0,-1-1 0 0 0,-1-1 0 0 0,2-2 0 0 0,-2-8 0 0 0,0-10 0 0 0,1-11 0 0 0,0-7 0 0 0,1-7 0 0 0,0-7 0 0 0,1-3 0 0 0,2 2 0 0 0,2 2 0 0 0,1 5 0 0 0,1 6 0 0 0,-1 4 0 0 0,-1 5 0 0 0,0 4 0 0 0,1 5 0 0 0,1 3 0 0 0,-5 3 0 0 0,-3 4 0 0 0,-5 2 0 0 0,-5 2 0 0 0,-2 3 0 0 0,-1 2 0 0 0,-3 4 0 0 0,-1 2 0 0 0,-1 0 0 0 0,-1 0 0 0 0,2 0 0 0 0,3-2 0 0 0,3 0 0 0 0,3 0 0 0 0,4-1 0 0 0,4-3 0 0 0,4-2 0 0 0,0-2 0 0 0,1 2 0 0 0,-1 1 0 0 0,0 1 0 0 0,1 1 0 0 0,2 4 0 0 0,2 1 0 0 0,3 0 0 0 0,-1-3 0 0 0,-2-4 0 0 0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10457 4693 16383 0 0,'-3'0'0'0'0,"-2"0"0"0"0,-1 5 0 0 0,-2 4 0 0 0,0 4 0 0 0,3 4 0 0 0,1 1 0 0 0,1-1 0 0 0,2 0 0 0 0,3-4 0 0 0,3-1 0 0 0,4-3 0 0 0,2-2 0 0 0,2-4 0 0 0,1-1 0 0 0,1-1 0 0 0,0-1 0 0 0,2-1 0 0 0,1 1 0 0 0,-1-1 0 0 0,-3-2 0 0 0,-1-5 0 0 0,-1-6 0 0 0,-2-4 0 0 0,-3 0 0 0 0,-3-2 0 0 0,-2-3 0 0 0,-1 1 0 0 0,-1 1 0 0 0,0 2 0 0 0,-1 2 0 0 0,1 1 0 0 0,-3 1 0 0 0,-3 4 0 0 0,-3 0 0 0 0,-2 3 0 0 0,-1 2 0 0 0,-2 3 0 0 0,-1 1 0 0 0,1 2 0 0 0,-1 0 0 0 0,1 0 0 0 0,-1 1 0 0 0,1 1 0 0 0,0 2 0 0 0,2 2 0 0 0,4 2 0 0 0,0 2 0 0 0,2 2 0 0 0,1 2 0 0 0,3-3 0 0 0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10807 4539 16383 0 0,'0'2'0'0'0,"0"6"0"0"0,0 6 0 0 0,0 6 0 0 0,2 4 0 0 0,1 2 0 0 0,3 2 0 0 0,2 1 0 0 0,0 1 0 0 0,-2-3 0 0 0,-1-4 0 0 0,0-5 0 0 0,0-4 0 0 0,-1-2 0 0 0,-2-5 0 0 0,0-6 0 0 0,-1-6 0 0 0,-1-6 0 0 0,0-5 0 0 0,0-3 0 0 0,-1-4 0 0 0,1 0 0 0 0,0 1 0 0 0,2 2 0 0 0,4 3 0 0 0,2 3 0 0 0,6 4 0 0 0,-1 2 0 0 0,1 3 0 0 0,0-2 0 0 0,0 2 0 0 0,0 1 0 0 0,0 1 0 0 0,0 2 0 0 0,0 0 0 0 0,0 1 0 0 0,0 0 0 0 0,-3 2 0 0 0,0 2 0 0 0,0-1 0 0 0,1 0 0 0 0,0-1 0 0 0,-1-1 0 0 0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36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11955 3643 16383 0 0,'0'5'0'0'0,"0"6"0"0"0,0 8 0 0 0,0 11 0 0 0,0 8 0 0 0,0 1 0 0 0,0-1 0 0 0,0-2 0 0 0,0-2 0 0 0,0-5 0 0 0,0-4 0 0 0,0-3 0 0 0,0-2 0 0 0,0-2 0 0 0,0-2 0 0 0,0-1 0 0 0,0 2 0 0 0,0 0 0 0 0,0-1 0 0 0,2 0 0 0 0,4-3 0 0 0,0-4 0 0 0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36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12263 3685 16383 0 0,'-3'0'0'0'0,"-2"0"0"0"0,-4 5 0 0 0,1 3 0 0 0,-2 9 0 0 0,2 5 0 0 0,1 2 0 0 0,3-2 0 0 0,1-1 0 0 0,2 0 0 0 0,1 2 0 0 0,0 1 0 0 0,3-1 0 0 0,0-2 0 0 0,1-2 0 0 0,-2-2 0 0 0,3-4 0 0 0,-1-1 0 0 0,2-4 0 0 0,2 0 0 0 0,0 1 0 0 0,-1 1 0 0 0,0-1 0 0 0,-1 0 0 0 0,1-1 0 0 0,1-2 0 0 0,3-2 0 0 0,0-2 0 0 0,2-1 0 0 0,1-1 0 0 0,-2-2 0 0 0,-1-4 0 0 0,-2-3 0 0 0,0-3 0 0 0,0-1 0 0 0,2-1 0 0 0,-2 0 0 0 0,-2-1 0 0 0,-2-2 0 0 0,1 0 0 0 0,-2-1 0 0 0,0 1 0 0 0,-2 2 0 0 0,-1-1 0 0 0,0 2 0 0 0,-1 0 0 0 0,0 0 0 0 0,0 0 0 0 0,-1 0 0 0 0,-1 0 0 0 0,-2 0 0 0 0,-1 0 0 0 0,-3 0 0 0 0,0 0 0 0 0,-1 3 0 0 0,-1 0 0 0 0,-2 2 0 0 0,2 1 0 0 0,0-2 0 0 0,-1 0 0 0 0,-1 1 0 0 0,2 1 0 0 0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36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12725 3797 16383 0 0,'0'2'0'0'0,"0"4"0"0"0,0 0 0 0 0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36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13117 3657 16383 0 0,'0'-2'0'0'0,"4"-2"0"0"0,5 1 0 0 0,5 1 0 0 0,3 0 0 0 0,0 1 0 0 0,1 1 0 0 0,-2-1 0 0 0,-2 4 0 0 0,-5 2 0 0 0,0 4 0 0 0,-3 2 0 0 0,-1 2 0 0 0,-3 1 0 0 0,-1 0 0 0 0,0 3 0 0 0,-4-1 0 0 0,-3 1 0 0 0,0 0 0 0 0,-3-1 0 0 0,2 0 0 0 0,-2-3 0 0 0,0-6 0 0 0,-3-7 0 0 0,0-5 0 0 0,-1-3 0 0 0,-1 1 0 0 0,5 1 0 0 0,8 2 0 0 0,7 2 0 0 0,5 0 0 0 0,2 2 0 0 0,3 2 0 0 0,2 4 0 0 0,1 3 0 0 0,2 2 0 0 0,-1 0 0 0 0,0 0 0 0 0,-5 0 0 0 0,-1-1 0 0 0,-2-3 0 0 0,0 1 0 0 0,-2 0 0 0 0,-3 2 0 0 0,0-1 0 0 0,-1 0 0 0 0,-2 1 0 0 0,-2 2 0 0 0,-3-2 0 0 0,-4 0 0 0 0,-3 1 0 0 0,-1 0 0 0 0,-1 2 0 0 0,-1-3 0 0 0,-1-1 0 0 0,1-2 0 0 0,1 0 0 0 0,-1-3 0 0 0,-1-1 0 0 0,-1-2 0 0 0,-2 0 0 0 0,-2-1 0 0 0,-2 0 0 0 0,-3-1 0 0 0,-1-1 0 0 0,3-2 0 0 0,-1-1 0 0 0,0-1 0 0 0,5-1 0 0 0,2 0 0 0 0,1 2 0 0 0,3-1 0 0 0,3 0 0 0 0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7825 2341 16383 0 0,'0'2'0'0'0,"0"9"0"0"0,0 4 0 0 0,0 4 0 0 0,0 11 0 0 0,0 6 0 0 0,0 0 0 0 0,0 0 0 0 0,0-2 0 0 0,0-4 0 0 0,0-5 0 0 0,0-4 0 0 0,0-4 0 0 0,0-2 0 0 0,0-1 0 0 0,0 0 0 0 0,2-4 0 0 0,1-2 0 0 0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8021 2355 16383 0 0,'0'2'0'0'0,"0"4"0"0"0,0 5 0 0 0,0 8 0 0 0,0 8 0 0 0,0 4 0 0 0,0 1 0 0 0,0 1 0 0 0,0-4 0 0 0,0-3 0 0 0,0-5 0 0 0,0-3 0 0 0,0-2 0 0 0,0-2 0 0 0,2-1 0 0 0,4-2 0 0 0,2-3 0 0 0,3-3 0 0 0,2-3 0 0 0,1-1 0 0 0,0-1 0 0 0,1-3 0 0 0,0-3 0 0 0,-1-3 0 0 0,0-2 0 0 0,-2-3 0 0 0,-1 3 0 0 0,-2-1 0 0 0,-1 1 0 0 0,-1-4 0 0 0,-2-1 0 0 0,-2 0 0 0 0,-1-3 0 0 0,-1 1 0 0 0,-1 0 0 0 0,0 0 0 0 0,-1 2 0 0 0,1 1 0 0 0,-1 1 0 0 0,1-1 0 0 0,-2 4 0 0 0,-2 0 0 0 0,-1 3 0 0 0,-1 0 0 0 0,-1 1 0 0 0,1 0 0 0 0,-2 0 0 0 0,-1 0 0 0 0,-2 1 0 0 0,-1 1 0 0 0,-2-1 0 0 0,1 1 0 0 0,-2 1 0 0 0,3 2 0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4353 4296 16383 0 0,'1'0'0'0'0,"3"0"0"0"0,0 0 0 0 0,3 0 0 0 0,0 0 0 0 0,0 0 0 0 0,2 0 0 0 0,-1 0 0 0 0,0 0 0 0 0,0 0 0 0 0,0 0 0 0 0,0 0 0 0 0,0 0 0 0 0,-1 1 0 0 0,-1 1 0 0 0,0-1 0 0 0,0 1 0 0 0,1-1 0 0 0,1-1 0 0 0,-1 1 0 0 0,1-1 0 0 0,0 0 0 0 0,0 0 0 0 0,0 0 0 0 0,0 1 0 0 0,-1 1 0 0 0,1-1 0 0 0,0 1 0 0 0,0-1 0 0 0,0-1 0 0 0,1 1 0 0 0,1-1 0 0 0,-1 0 0 0 0,1 0 0 0 0,-2 0 0 0 0,1 0 0 0 0,-1-1 0 0 0,0 1 0 0 0,0 0 0 0 0,0 0 0 0 0,0 0 0 0 0,1 0 0 0 0,0 0 0 0 0,2 0 0 0 0,0 0 0 0 0,1 0 0 0 0,0 0 0 0 0,0 0 0 0 0,0 0 0 0 0,-2 0 0 0 0,0 0 0 0 0,-1 0 0 0 0,0 2 0 0 0,-1 0 0 0 0,0-1 0 0 0,0 1 0 0 0,-1-1 0 0 0,1-1 0 0 0,-2 2 0 0 0,0 0 0 0 0,0-1 0 0 0,1 1 0 0 0,-2 0 0 0 0,0 0 0 0 0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8595 2481 16383 0 0,'0'0'0'0'0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7993 4441 16383 0 0,'0'5'0'0'0,"0"6"0"0"0,0 8 0 0 0,0 11 0 0 0,0 7 0 0 0,0 5 0 0 0,0 0 0 0 0,2-3 0 0 0,1-3 0 0 0,3-5 0 0 0,-1-6 0 0 0,3-6 0 0 0,-2-8 0 0 0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8147 4441 16383 0 0,'-3'0'0'0'0,"0"2"0"0"0,0 4 0 0 0,1 2 0 0 0,-2 3 0 0 0,-1 2 0 0 0,2 1 0 0 0,0 0 0 0 0,1 1 0 0 0,2 2 0 0 0,-1 1 0 0 0,1-1 0 0 0,0 0 0 0 0,0-1 0 0 0,0 1 0 0 0,1 1 0 0 0,1-1 0 0 0,4-3 0 0 0,0-1 0 0 0,2-4 0 0 0,-1 0 0 0 0,1-2 0 0 0,2-2 0 0 0,1-2 0 0 0,1-1 0 0 0,2-2 0 0 0,-1 0 0 0 0,2 0 0 0 0,-1-3 0 0 0,0-3 0 0 0,0-3 0 0 0,1-2 0 0 0,-4-2 0 0 0,0-1 0 0 0,0-3 0 0 0,1 0 0 0 0,-2-3 0 0 0,-3-1 0 0 0,-2 0 0 0 0,-2-2 0 0 0,-2 0 0 0 0,-1 2 0 0 0,0 2 0 0 0,0 2 0 0 0,-3 4 0 0 0,-3 2 0 0 0,-3 2 0 0 0,0 1 0 0 0,-1 2 0 0 0,0 1 0 0 0,-2 2 0 0 0,-1 2 0 0 0,-1 0 0 0 0,0 1 0 0 0,0 1 0 0 0,0-1 0 0 0,0 0 0 0 0,2 1 0 0 0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8623 4553 16383 0 0,'0'2'0'0'0,"0"1"0"0"0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8.4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5526 4765 16383 0 0,'0'-4'0'0'0,"4"0"0"0"0,0-4 0 0 0,4-4 0 0 0,4 1 0 0 0,2 2 0 0 0,0 5 0 0 0,-3 8 0 0 0,1 2 0 0 0,-3 5 0 0 0,-2 2 0 0 0,-2 4 0 0 0,-3 2 0 0 0,-1 1 0 0 0,-1 0 0 0 0,0 1 0 0 0,0 0 0 0 0,-1 0 0 0 0,1 0 0 0 0,-1-1 0 0 0,1 0 0 0 0,-3-3 0 0 0,-5-5 0 0 0,-5-1 0 0 0,1 2 0 0 0,-2 1 0 0 0,-1 2 0 0 0,-3 2 0 0 0,0-3 0 0 0,-2 1 0 0 0,4 0 0 0 0,0-3 0 0 0,3 1 0 0 0,4 0 0 0 0,4 2 0 0 0,2 2 0 0 0,5-3 0 0 0,6-3 0 0 0,5-5 0 0 0,3-2 0 0 0,7-3 0 0 0,-2-5 0 0 0,0-2 0 0 0,0-3 0 0 0,-1-1 0 0 0,0-2 0 0 0,0 1 0 0 0,0 2 0 0 0,0 2 0 0 0,0 3 0 0 0,0 1 0 0 0,0 2 0 0 0,-3 0 0 0 0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8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5745 4679 16383 0 0,'0'7'0'0'0,"-3"5"0"0"0,-2 5 0 0 0,1 6 0 0 0,1 6 0 0 0,0 1 0 0 0,2-1 0 0 0,0 2 0 0 0,0-1 0 0 0,1-3 0 0 0,1-2 0 0 0,-1-2 0 0 0,0-1 0 0 0,3-1 0 0 0,6-5 0 0 0,3-4 0 0 0,4-5 0 0 0,6-3 0 0 0,2-6 0 0 0,1-6 0 0 0,0-1 0 0 0,-2-3 0 0 0,-4-3 0 0 0,-2-2 0 0 0,-4-2 0 0 0,-1-1 0 0 0,-2 0 0 0 0,-3-1 0 0 0,-2 0 0 0 0,-3 8 0 0 0,-5 12 0 0 0,-1 13 0 0 0,-1 8 0 0 0,1 4 0 0 0,1 2 0 0 0,1-1 0 0 0,1 0 0 0 0,0-2 0 0 0,1-1 0 0 0,0-1 0 0 0,0-1 0 0 0,1 0 0 0 0,-1 0 0 0 0,0 0 0 0 0,0 0 0 0 0,0 0 0 0 0,0 0 0 0 0,0-3 0 0 0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8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11485 2831 16383 0 0,'-3'3'0'0'0,"-1"5"0"0"0,1 11 0 0 0,0 6 0 0 0,1 5 0 0 0,1 2 0 0 0,-2-1 0 0 0,-1-4 0 0 0,1-1 0 0 0,-2-2 0 0 0,-1-3 0 0 0,2-2 0 0 0,1-1 0 0 0,1-2 0 0 0,0-1 0 0 0,2 1 0 0 0,-3-4 0 0 0,0-1 0 0 0,0 1 0 0 0,0-2 0 0 0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8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5390 6177 16383 0 0,'0'2'0'0'0,"0"5"0"0"0,0 2 0 0 0,0 6 0 0 0,0 3 0 0 0,0 0 0 0 0,0 1 0 0 0,-3-1 0 0 0,0 0 0 0 0,2-4 0 0 0,7-4 0 0 0,5-4 0 0 0,4-5 0 0 0,1-3 0 0 0,1-2 0 0 0,0 1 0 0 0,0 0 0 0 0,-3 4 0 0 0,-4 4 0 0 0,-1 4 0 0 0,-2 3 0 0 0,-2 2 0 0 0,-2 1 0 0 0,-1 1 0 0 0,-2 1 0 0 0,-3-3 0 0 0,-3-4 0 0 0,-7-1 0 0 0,-6-2 0 0 0,-2-2 0 0 0,-3-2 0 0 0,-1 1 0 0 0,3 0 0 0 0,4-1 0 0 0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8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5389 6163 16383 0 0,'5'0'0'0'0,"8"0"0"0"0,6 0 0 0 0,5 0 0 0 0,2 0 0 0 0,1 0 0 0 0,-1 0 0 0 0,-2 0 0 0 0,-6 0 0 0 0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8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5851 6163 16383 0 0,'0'2'0'0'0,"0"5"0"0"0,0 2 0 0 0,0 6 0 0 0,0 5 0 0 0,0 3 0 0 0,0 1 0 0 0,0 3 0 0 0,0-1 0 0 0,0 1 0 0 0,0-2 0 0 0,0-2 0 0 0,0-3 0 0 0,0-2 0 0 0,0-4 0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4787 5794 16383 0 0,'3'0'0'0'0,"2"0"0"0"0,2 0 0 0 0,5 0 0 0 0,5 0 0 0 0,1 0 0 0 0,-1 0 0 0 0,-2 0 0 0 0,0 0 0 0 0,-3 0 0 0 0,0 0 0 0 0,-3 0 0 0 0,0 0 0 0 0,-1 0 0 0 0,0 0 0 0 0,0 0 0 0 0,-1 0 0 0 0,1 0 0 0 0,-1 0 0 0 0,1 0 0 0 0,0 0 0 0 0,0 0 0 0 0,0 0 0 0 0,0 0 0 0 0,-1 0 0 0 0,3 0 0 0 0,-1 0 0 0 0,1 0 0 0 0,-1 0 0 0 0,0 0 0 0 0,-1 0 0 0 0,1 0 0 0 0,-1 0 0 0 0,-1 0 0 0 0,1 0 0 0 0,0 0 0 0 0,0 0 0 0 0,0 0 0 0 0,-1 0 0 0 0,1 0 0 0 0,0 0 0 0 0,0 0 0 0 0,0 0 0 0 0,0 0 0 0 0,0 0 0 0 0,0 0 0 0 0,-1 0 0 0 0,1 0 0 0 0,0 0 0 0 0,0 0 0 0 0,0 0 0 0 0,0 0 0 0 0,0 0 0 0 0,-1 0 0 0 0,1 0 0 0 0,0 0 0 0 0,0 0 0 0 0,0 0 0 0 0,0 0 0 0 0,0 0 0 0 0,0 0 0 0 0,-2 0 0 0 0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8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5725 6292 16383 0 0,'5'-3'0'0'0,"5"0"0"0"0,5-1 0 0 0,7-1 0 0 0,3 0 0 0 0,1 0 0 0 0,-1 2 0 0 0,-3 1 0 0 0,-2 0 0 0 0,-2 2 0 0 0,-1 0 0 0 0,2 0 0 0 0,-1 0 0 0 0,1 0 0 0 0,-4 1 0 0 0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4143 3674 16383 0 0,'3'0'0'0'0,"3"0"0"0"0,3 0 0 0 0,4 0 0 0 0,1 0 0 0 0,4 0 0 0 0,1 0 0 0 0,4 3 0 0 0,2 0 0 0 0,0 1 0 0 0,-2 1 0 0 0,-2 0 0 0 0,-2 0 0 0 0,-2 1 0 0 0,0 0 0 0 0,-2-2 0 0 0,1-1 0 0 0,-1-1 0 0 0,0-1 0 0 0,0 0 0 0 0,1-1 0 0 0,-1 0 0 0 0,0-1 0 0 0,1 1 0 0 0,0 0 0 0 0,-1 0 0 0 0,1 0 0 0 0,-1 0 0 0 0,1 0 0 0 0,-1 0 0 0 0,1 0 0 0 0,2 0 0 0 0,4 0 0 0 0,0 0 0 0 0,0 0 0 0 0,-2 0 0 0 0,2 0 0 0 0,-2 0 0 0 0,0 0 0 0 0,1 0 0 0 0,0 0 0 0 0,2 0 0 0 0,-1 0 0 0 0,1 0 0 0 0,0 0 0 0 0,-2 0 0 0 0,-1 0 0 0 0,-2 0 0 0 0,-1 0 0 0 0,-1 0 0 0 0,-1 0 0 0 0,0 0 0 0 0,1 0 0 0 0,-1 0 0 0 0,0 0 0 0 0,1 0 0 0 0,-1 0 0 0 0,1 0 0 0 0,-1 0 0 0 0,-2-3 0 0 0,-1 0 0 0 0,0-1 0 0 0,1 1 0 0 0,-2-1 0 0 0,0-1 0 0 0,1 1 0 0 0,0-1 0 0 0,2-1 0 0 0,0 2 0 0 0,1 1 0 0 0,-2-2 0 0 0,-1 0 0 0 0,1-1 0 0 0,0 0 0 0 0,1 0 0 0 0,0 3 0 0 0,-1 0 0 0 0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4577 3015 16383 0 0,'0'-3'0'0'0,"3"-1"0"0"0,3 1 0 0 0,3 0 0 0 0,4 1 0 0 0,1 1 0 0 0,1 1 0 0 0,1-1 0 0 0,0 1 0 0 0,1 0 0 0 0,-1 1 0 0 0,-3 1 0 0 0,-3 5 0 0 0,-4 2 0 0 0,-3 4 0 0 0,-1 1 0 0 0,-5 4 0 0 0,-6 1 0 0 0,-5-2 0 0 0,-2-1 0 0 0,-1-2 0 0 0,2 1 0 0 0,3-1 0 0 0,7-2 0 0 0,10-3 0 0 0,6-3 0 0 0,4-3 0 0 0,2-2 0 0 0,1 0 0 0 0,0-2 0 0 0,0 1 0 0 0,-1-1 0 0 0,-1 1 0 0 0,0-1 0 0 0,0 1 0 0 0,-1 0 0 0 0,1 0 0 0 0,-1 0 0 0 0,1 0 0 0 0,-1 0 0 0 0,-2 0 0 0 0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8455 3649 16383 0 0,'2'0'0'0'0,"7"0"0"0"0,7 0 0 0 0,3 0 0 0 0,1 0 0 0 0,3 0 0 0 0,2 0 0 0 0,5 0 0 0 0,1 0 0 0 0,-1 0 0 0 0,3 0 0 0 0,-1 0 0 0 0,-1 0 0 0 0,-4 0 0 0 0,-2 0 0 0 0,-5 0 0 0 0,-1 0 0 0 0,-3 0 0 0 0,0 0 0 0 0,-4-2 0 0 0,0-2 0 0 0,2 1 0 0 0,2 0 0 0 0,3 1 0 0 0,1 1 0 0 0,0 0 0 0 0,0 1 0 0 0,-2 0 0 0 0,-4-3 0 0 0,-1 0 0 0 0,0 0 0 0 0,2 0 0 0 0,2-1 0 0 0,1-1 0 0 0,-1 1 0 0 0,0 1 0 0 0,0 1 0 0 0,-1 1 0 0 0,3 1 0 0 0,0 0 0 0 0,0 0 0 0 0,-1 0 0 0 0,-1 0 0 0 0,0 0 0 0 0,-1 0 0 0 0,0 1 0 0 0,0-1 0 0 0,-1 0 0 0 0,3 0 0 0 0,4 0 0 0 0,0 0 0 0 0,-1 0 0 0 0,0 0 0 0 0,0 0 0 0 0,0 0 0 0 0,-1 0 0 0 0,-2 0 0 0 0,0 0 0 0 0,-2 0 0 0 0,0 0 0 0 0,0 0 0 0 0,-4-3 0 0 0,0-1 0 0 0,0 1 0 0 0,1 0 0 0 0,0 1 0 0 0,1 1 0 0 0,1 1 0 0 0,1-1 0 0 0,-1 1 0 0 0,-2 0 0 0 0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8931 3016 16383 0 0,'2'0'0'0'0,"5"-3"0"0"0,2 0 0 0 0,3-3 0 0 0,2-1 0 0 0,2 2 0 0 0,0 1 0 0 0,0 4 0 0 0,0 5 0 0 0,-2 4 0 0 0,-2 0 0 0 0,-2 2 0 0 0,-3 1 0 0 0,-3 2 0 0 0,-2 0 0 0 0,-4 2 0 0 0,-4-3 0 0 0,-4-1 0 0 0,-3 0 0 0 0,1 1 0 0 0,0 1 0 0 0,-1-2 0 0 0,-1 0 0 0 0,5-3 0 0 0,7-2 0 0 0,5-3 0 0 0,9-2 0 0 0,7-1 0 0 0,3-1 0 0 0,2-3 0 0 0,1-1 0 0 0,-1 0 0 0 0,-3 1 0 0 0,-2 1 0 0 0,-1 1 0 0 0,-2-3 0 0 0,0 0 0 0 0,-1 1 0 0 0,-2 1 0 0 0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5757 4946 16383 0 0,'0'-2'0'0'0,"3"-2"0"0"0,3 1 0 0 0,3 0 0 0 0,4 1 0 0 0,1 1 0 0 0,1 0 0 0 0,1 4 0 0 0,0 0 0 0 0,-2 3 0 0 0,-2 4 0 0 0,-2 1 0 0 0,0 0 0 0 0,-2 0 0 0 0,-3 2 0 0 0,-1 0 0 0 0,-2 1 0 0 0,-4 1 0 0 0,-2 0 0 0 0,-2-2 0 0 0,-3-3 0 0 0,-3-4 0 0 0,1 0 0 0 0,-1 2 0 0 0,0-1 0 0 0,-2-1 0 0 0,0 1 0 0 0,-1-1 0 0 0,0-2 0 0 0,-1 2 0 0 0,1-1 0 0 0,2 2 0 0 0,0 0 0 0 0,4 1 0 0 0,5-1 0 0 0,6-1 0 0 0,5-3 0 0 0,7 0 0 0 0,4-2 0 0 0,1-3 0 0 0,3-2 0 0 0,0 1 0 0 0,-1-3 0 0 0,-1 0 0 0 0,-4-1 0 0 0,-3 0 0 0 0,0 1 0 0 0,0 2 0 0 0,1 2 0 0 0,0 0 0 0 0,0-1 0 0 0,-1 0 0 0 0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12039 4960 16383 0 0,'2'0'0'0'0,"4"0"0"0"0,1-2 0 0 0,2-2 0 0 0,2 1 0 0 0,1 0 0 0 0,2 1 0 0 0,2 1 0 0 0,-1 3 0 0 0,-2 4 0 0 0,0 1 0 0 0,-3 2 0 0 0,-3 2 0 0 0,-3 1 0 0 0,-2 3 0 0 0,-3-3 0 0 0,-6 0 0 0 0,0 1 0 0 0,-2-3 0 0 0,-3 1 0 0 0,-1-2 0 0 0,-1-3 0 0 0,-1 0 0 0 0,2 3 0 0 0,3 1 0 0 0,6 0 0 0 0,7-2 0 0 0,4-3 0 0 0,5-2 0 0 0,3-1 0 0 0,1-1 0 0 0,0-1 0 0 0,1-1 0 0 0,0 1 0 0 0,-1-1 0 0 0,-2 4 0 0 0,-2 0 0 0 0,0 0 0 0 0,1 0 0 0 0,1-1 0 0 0,0-1 0 0 0,1 0 0 0 0,-2-1 0 0 0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18282 4946 16383 0 0,'0'-2'0'0'0,"3"-2"0"0"0,3 1 0 0 0,4 0 0 0 0,2 1 0 0 0,2 1 0 0 0,1 1 0 0 0,1-1 0 0 0,3 4 0 0 0,1 1 0 0 0,-3 2 0 0 0,-5 3 0 0 0,-4 2 0 0 0,-3 3 0 0 0,-5-2 0 0 0,-6 0 0 0 0,-4 1 0 0 0,-3 0 0 0 0,-2-1 0 0 0,-1-1 0 0 0,-1 1 0 0 0,1-2 0 0 0,2 0 0 0 0,4 1 0 0 0,6-1 0 0 0,7-3 0 0 0,2 1 0 0 0,3-2 0 0 0,4-1 0 0 0,1-2 0 0 0,2-1 0 0 0,0-1 0 0 0,1-1 0 0 0,1 0 0 0 0,-1-1 0 0 0,-3-2 0 0 0,-1-1 0 0 0,1 1 0 0 0,0 0 0 0 0,1 1 0 0 0,0 1 0 0 0,1 0 0 0 0,0 1 0 0 0,-2-3 0 0 0,-4 0 0 0 0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2563 1182 16383 0 0,'3'-3'0'0'0,"3"0"0"0"0,4-3 0 0 0,2 0 0 0 0,2 0 0 0 0,1 3 0 0 0,1 0 0 0 0,1 7 0 0 0,-4 5 0 0 0,0 1 0 0 0,-3 2 0 0 0,-3 0 0 0 0,-3 3 0 0 0,-2 0 0 0 0,-1 0 0 0 0,-1 1 0 0 0,-3-3 0 0 0,-4-3 0 0 0,0-1 0 0 0,-5 0 0 0 0,-5 2 0 0 0,-3-1 0 0 0,0 0 0 0 0,0 2 0 0 0,1-2 0 0 0,2-3 0 0 0,2 1 0 0 0,8-2 0 0 0,10-1 0 0 0,6-2 0 0 0,8-1 0 0 0,6-1 0 0 0,2-1 0 0 0,-1 0 0 0 0,-2-1 0 0 0,-1 1 0 0 0,-3 0 0 0 0,-1 0 0 0 0,-1 0 0 0 0,0-3 0 0 0,-1-1 0 0 0,0 1 0 0 0,0-2 0 0 0,1-1 0 0 0,-1 2 0 0 0,-2-2 0 0 0,-4 0 0 0 0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4299 3782 16383 0 0,'0'-3'0'0'0,"0"-3"0"0"0,0-4 0 0 0,0-2 0 0 0,0-2 0 0 0,3 1 0 0 0,3 1 0 0 0,3-1 0 0 0,4 2 0 0 0,1 0 0 0 0,1 2 0 0 0,1 3 0 0 0,0 2 0 0 0,0 2 0 0 0,-2 4 0 0 0,-4 4 0 0 0,-4 4 0 0 0,-2 2 0 0 0,-3 3 0 0 0,-1 1 0 0 0,0 0 0 0 0,-4-2 0 0 0,-2-2 0 0 0,-5 1 0 0 0,-1 1 0 0 0,0-1 0 0 0,0-1 0 0 0,-1 0 0 0 0,0 0 0 0 0,-1-2 0 0 0,-1-3 0 0 0,-1 1 0 0 0,3 1 0 0 0,4 2 0 0 0,3 1 0 0 0,2 2 0 0 0,3 1 0 0 0,0 1 0 0 0,2-1 0 0 0,-1 1 0 0 0,4-3 0 0 0,0 0 0 0 0,2-3 0 0 0,3-4 0 0 0,3-1 0 0 0,1-3 0 0 0,0-4 0 0 0,-1-2 0 0 0,0 1 0 0 0,2-1 0 0 0,0-1 0 0 0,3 0 0 0 0,-1-2 0 0 0,0 0 0 0 0,-4 2 0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4913 4339 16383 0 0,'0'-1'0'0'0,"1"-1"0"0"0,2 0 0 0 0,2 1 0 0 0,1 0 0 0 0,3 0 0 0 0,1 1 0 0 0,-1 0 0 0 0,2 0 0 0 0,0 0 0 0 0,0-1 0 0 0,-2-1 0 0 0,0 0 0 0 0,0 1 0 0 0,-1 0 0 0 0,0 1 0 0 0,0-1 0 0 0,0 1 0 0 0,-1 0 0 0 0,1 0 0 0 0,0 0 0 0 0,0 0 0 0 0,0 0 0 0 0,-1 0 0 0 0,1 0 0 0 0,0 0 0 0 0,0 0 0 0 0,0 0 0 0 0,0 2 0 0 0,1 0 0 0 0,1-1 0 0 0,-1 1 0 0 0,0-1 0 0 0,0-1 0 0 0,0 2 0 0 0,-1 0 0 0 0,0-1 0 0 0,0 1 0 0 0,0-1 0 0 0,-1-1 0 0 0,1 0 0 0 0,0 0 0 0 0,0 0 0 0 0,0 0 0 0 0,1 0 0 0 0,2 0 0 0 0,0 0 0 0 0,0 0 0 0 0,1 0 0 0 0,0 1 0 0 0,1 1 0 0 0,-2 0 0 0 0,-1-1 0 0 0,0 0 0 0 0,-2 0 0 0 0,1 1 0 0 0,-2-1 0 0 0,1 1 0 0 0,0-1 0 0 0,-1 0 0 0 0,1 0 0 0 0,0-1 0 0 0,0 0 0 0 0,0 0 0 0 0,-1 0 0 0 0,1 0 0 0 0,0 0 0 0 0,-1 1 0 0 0,-1 1 0 0 0,0 0 0 0 0,0-1 0 0 0,1 0 0 0 0,1 0 0 0 0,-1-1 0 0 0,1 0 0 0 0,0 0 0 0 0,0 0 0 0 0,0 0 0 0 0,0 0 0 0 0,0 0 0 0 0,-1 0 0 0 0,1 0 0 0 0,0 0 0 0 0,0 0 0 0 0,0 0 0 0 0,0 0 0 0 0,0 0 0 0 0,0 0 0 0 0,-1 0 0 0 0,1 0 0 0 0,-1 0 0 0 0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9295 4061 16383 0 0,'0'-2'0'0'0,"5"-4"0"0"0,7-7 0 0 0,5-5 0 0 0,4-6 0 0 0,1 2 0 0 0,0 4 0 0 0,-2 6 0 0 0,-1 4 0 0 0,-4 9 0 0 0,-4 7 0 0 0,-5 5 0 0 0,-2 6 0 0 0,-3 1 0 0 0,-1 1 0 0 0,-1-1 0 0 0,-2-4 0 0 0,-2-1 0 0 0,-4-2 0 0 0,-4 1 0 0 0,-5-3 0 0 0,1-1 0 0 0,1-1 0 0 0,-3 0 0 0 0,-1-2 0 0 0,4 2 0 0 0,4 0 0 0 0,7 3 0 0 0,7-2 0 0 0,8-2 0 0 0,5-2 0 0 0,3-3 0 0 0,1-1 0 0 0,0-1 0 0 0,-1-1 0 0 0,-1 2 0 0 0,0 1 0 0 0,-1 0 0 0 0,0-1 0 0 0,0 0 0 0 0,-1-4 0 0 0,-2-1 0 0 0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15356 2047 16383 0 0,'3'0'0'0'0,"3"0"0"0"0,4 0 0 0 0,2 0 0 0 0,2 0 0 0 0,1 0 0 0 0,1 0 0 0 0,1 0 0 0 0,-1 3 0 0 0,0 0 0 0 0,-3 3 0 0 0,-3 3 0 0 0,-6 3 0 0 0,-7 1 0 0 0,-5 2 0 0 0,-4 0 0 0 0,0 1 0 0 0,-1-2 0 0 0,0-2 0 0 0,1 1 0 0 0,1-2 0 0 0,-1-4 0 0 0,2 1 0 0 0,0-2 0 0 0,1 1 0 0 0,3 2 0 0 0,0 0 0 0 0,0 0 0 0 0,4-1 0 0 0,5-1 0 0 0,5-3 0 0 0,6-2 0 0 0,4-1 0 0 0,1 0 0 0 0,2-1 0 0 0,1-1 0 0 0,-1 1 0 0 0,-1-1 0 0 0,-2 1 0 0 0,-1 0 0 0 0,0-3 0 0 0,-2 0 0 0 0,1-1 0 0 0,-3-1 0 0 0,-4 0 0 0 0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15412 2917 16383 0 0,'3'0'0'0'0,"1"-3"0"0"0,2-1 0 0 0,2 1 0 0 0,4 0 0 0 0,1 1 0 0 0,2 1 0 0 0,1 1 0 0 0,0-1 0 0 0,-3 4 0 0 0,-3 3 0 0 0,-3 4 0 0 0,-4 2 0 0 0,-1 3 0 0 0,-2 0 0 0 0,0 1 0 0 0,-4-2 0 0 0,-2-4 0 0 0,-5-4 0 0 0,1 1 0 0 0,-1-2 0 0 0,2 1 0 0 0,-1 3 0 0 0,2 2 0 0 0,-1 1 0 0 0,-1 0 0 0 0,1 0 0 0 0,-1-3 0 0 0,2 1 0 0 0,1 1 0 0 0,6-2 0 0 0,5-2 0 0 0,4-2 0 0 0,7-2 0 0 0,3-2 0 0 0,1 0 0 0 0,0-2 0 0 0,-1 1 0 0 0,0 0 0 0 0,-1-1 0 0 0,-1 1 0 0 0,0 0 0 0 0,0-1 0 0 0,-3-1 0 0 0,-2-2 0 0 0,-1 1 0 0 0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0,'0'2'0'0'0,"0"4"0"0"0,0 5 0 0 0,0 6 0 0 0,-2 3 0 0 0,-2 7 0 0 0,-3 1 0 0 0,0-1 0 0 0,0-4 0 0 0,1-4 0 0 0,-1-6 0 0 0,1-5 0 0 0,4-8 0 0 0,5-4 0 0 0,4-5 0 0 0,5-1 0 0 0,2 0 0 0 0,1 2 0 0 0,-1 3 0 0 0,-1 2 0 0 0,0 3 0 0 0,0 5 0 0 0,1 6 0 0 0,-1 1 0 0 0,0 0 0 0 0,-3 0 0 0 0,-3-1 0 0 0,0-1 0 0 0,-3-1 0 0 0,0-1 0 0 0,-2 1 0 0 0,-1 1 0 0 0,-5-2 0 0 0,-5-2 0 0 0,-4 0 0 0 0,-2-1 0 0 0,-1-2 0 0 0,1-1 0 0 0,1-1 0 0 0,1 0 0 0 0,1-1 0 0 0,1-1 0 0 0,0 1 0 0 0,0 0 0 0 0,1 0 0 0 0,1 0 0 0 0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0,'2'0'0'0'0,"2"0"0"0"0,5 0 0 0 0,5 0 0 0 0,3 0 0 0 0,4 0 0 0 0,2 0 0 0 0,1 0 0 0 0,-1 0 0 0 0,-1 0 0 0 0,-3 0 0 0 0,-4 0 0 0 0,-1 0 0 0 0,-2 0 0 0 0,-1 0 0 0 0,0 0 0 0 0,-3 0 0 0 0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5053 4245 16383 0 0,'2'0'0'0'0,"2"2"0"0"0,1 2 0 0 0,-1 4 0 0 0,-1 5 0 0 0,-1 4 0 0 0,0 0 0 0 0,-2 1 0 0 0,1 4 0 0 0,-2 1 0 0 0,-1 0 0 0 0,0-1 0 0 0,-1-2 0 0 0,1 1 0 0 0,1-3 0 0 0,0-1 0 0 0,1-3 0 0 0,-1-1 0 0 0,1-2 0 0 0,0 0 0 0 0,1-2 0 0 0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4436 16383 0 0,'0'-1'0'0'0,"2"-2"0"0"0,6 1 0 0 0,5 0 0 0 0,6 1 0 0 0,6 0 0 0 0,5 0 0 0 0,4 1 0 0 0,-1 0 0 0 0,-2 0 0 0 0,-5 0 0 0 0,-3 0 0 0 0,-3 1 0 0 0,-3-1 0 0 0,-4 0 0 0 0,-1 0 0 0 0,-3-2 0 0 0,-3-1 0 0 0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11386 4203 16383 0 0,'-2'0'0'0'0,"0"2"0"0"0,-2 4 0 0 0,-2 5 0 0 0,-2 4 0 0 0,-2 1 0 0 0,0 2 0 0 0,1 0 0 0 0,4-6 0 0 0,7-4 0 0 0,4-5 0 0 0,5-4 0 0 0,5-1 0 0 0,1-1 0 0 0,1 1 0 0 0,0 0 0 0 0,-3 3 0 0 0,-3 4 0 0 0,-3 6 0 0 0,-3 4 0 0 0,-3 1 0 0 0,-2 2 0 0 0,0 0 0 0 0,-2-2 0 0 0,1 1 0 0 0,-1-2 0 0 0,-1-2 0 0 0,-3-4 0 0 0,-2-4 0 0 0,-1-2 0 0 0,-2-2 0 0 0,-3 1 0 0 0,0 0 0 0 0,-1 0 0 0 0,1-1 0 0 0,0-2 0 0 0,2-3 0 0 0,-1-2 0 0 0,3-3 0 0 0,1 1 0 0 0,1 0 0 0 0,2-1 0 0 0,3 1 0 0 0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11451 4144 16383 0 0,'0'-2'0'0'0,"1"0"0"0"0,4-1 0 0 0,3 2 0 0 0,5-1 0 0 0,3 3 0 0 0,4 1 0 0 0,0 0 0 0 0,2 0 0 0 0,1 0 0 0 0,-3-1 0 0 0,-2-1 0 0 0,-2 0 0 0 0,-4 0 0 0 0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11917 4217 16383 0 0,'0'2'0'0'0,"0"6"0"0"0,0 5 0 0 0,0 6 0 0 0,-2 8 0 0 0,0 2 0 0 0,-2 2 0 0 0,-1-1 0 0 0,2-2 0 0 0,-2-1 0 0 0,1-3 0 0 0,1-2 0 0 0,0-4 0 0 0,2-5 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1063 4562 16383 0 0,'2'0'0'0'0,"2"0"0"0"0,4 0 0 0 0,2 0 0 0 0,1 0 0 0 0,2 0 0 0 0,1 0 0 0 0,-2 0 0 0 0,0 0 0 0 0,0 0 0 0 0,-2 0 0 0 0,0 0 0 0 0,-1 0 0 0 0,-1 0 0 0 0,0 0 0 0 0,0 1 0 0 0,0 1 0 0 0,-1-1 0 0 0,1 1 0 0 0,0-1 0 0 0,0-1 0 0 0,-1 1 0 0 0,1-1 0 0 0,0 0 0 0 0,0 0 0 0 0,0 0 0 0 0,0 0 0 0 0,0 0 0 0 0,0 0 0 0 0,1 0 0 0 0,0-1 0 0 0,2 1 0 0 0,2 0 0 0 0,0 0 0 0 0,1 0 0 0 0,-2 0 0 0 0,-1 0 0 0 0,-1 0 0 0 0,-2 0 0 0 0,1 1 0 0 0,0-1 0 0 0,2 0 0 0 0,0 0 0 0 0,1 0 0 0 0,0 0 0 0 0,-1 0 0 0 0,-1 0 0 0 0,-1 0 0 0 0,0 0 0 0 0,-1 0 0 0 0,0 0 0 0 0,-1 0 0 0 0,1 0 0 0 0,0 0 0 0 0,1 0 0 0 0,0 0 0 0 0,2 0 0 0 0,0 0 0 0 0,0 0 0 0 0,-2 0 0 0 0,1 0 0 0 0,-2 0 0 0 0,0 0 0 0 0,0 0 0 0 0,0 0 0 0 0,0 0 0 0 0,0 0 0 0 0,-1 0 0 0 0,1 0 0 0 0,-1 1 0 0 0,-1 1 0 0 0,0-1 0 0 0,0 1 0 0 0,1-1 0 0 0,1-1 0 0 0,-1 1 0 0 0,-1 0 0 0 0,1 1 0 0 0,-1-1 0 0 0,0 1 0 0 0,1-1 0 0 0,1-1 0 0 0,1 0 0 0 0,0 1 0 0 0,1-1 0 0 0,-1 0 0 0 0,0-1 0 0 0,0 1 0 0 0,-1 0 0 0 0,0 0 0 0 0,1 0 0 0 0,1 0 0 0 0,-1 0 0 0 0,0 0 0 0 0,0 0 0 0 0,-1 0 0 0 0,1 0 0 0 0,-1 0 0 0 0,-1 0 0 0 0,1 0 0 0 0,0 0 0 0 0,0 0 0 0 0,0 0 0 0 0,0 0 0 0 0,-1 0 0 0 0,3 0 0 0 0,-1 0 0 0 0,1 0 0 0 0,-1 0 0 0 0,1 0 0 0 0,0 0 0 0 0,0 0 0 0 0,0 0 0 0 0,-1 0 0 0 0,-1 0 0 0 0,0 0 0 0 0,0 0 0 0 0,0 0 0 0 0,0 0 0 0 0,-1 0 0 0 0,1 0 0 0 0,0 0 0 0 0,0 0 0 0 0,0 0 0 0 0,-1 0 0 0 0,1 0 0 0 0,0 0 0 0 0,0 0 0 0 0,0 0 0 0 0,-2 0 0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4773 7226 16383 0 0,'1'0'0'0'0,"2"0"0"0"0,2 0 0 0 0,1 0 0 0 0,2 0 0 0 0,-1 0 0 0 0,1 0 0 0 0,1 0 0 0 0,-1 0 0 0 0,0 0 0 0 0,0 0 0 0 0,0 0 0 0 0,0 0 0 0 0,0 0 0 0 0,0 0 0 0 0,0 0 0 0 0,0 0 0 0 0,-1 0 0 0 0,1 0 0 0 0,-1-1 0 0 0,-1-1 0 0 0,0 0 0 0 0,1 1 0 0 0,-1 0 0 0 0,2 0 0 0 0,-1 1 0 0 0,1-1 0 0 0,0-1 0 0 0,0 0 0 0 0,0 1 0 0 0,0 0 0 0 0,0 1 0 0 0,0-1 0 0 0,-1 1 0 0 0,3 0 0 0 0,-1 0 0 0 0,1-1 0 0 0,-1-1 0 0 0,0 1 0 0 0,-1-2 0 0 0,1 0 0 0 0,-1 1 0 0 0,-1 0 0 0 0,1 1 0 0 0,0 1 0 0 0,0-1 0 0 0,1 1 0 0 0,1 0 0 0 0,-1 0 0 0 0,0 1 0 0 0,0-3 0 0 0,1 1 0 0 0,0-1 0 0 0,1-1 0 0 0,0 1 0 0 0,0-1 0 0 0,-2 2 0 0 0,0-1 0 0 0,0 2 0 0 0,-1 0 0 0 0,0-1 0 0 0,0 2 0 0 0,0-1 0 0 0,-1 0 0 0 0,1 0 0 0 0,0 0 0 0 0,0 0 0 0 0,-1 0 0 0 0,1 0 0 0 0,0 0 0 0 0,0 0 0 0 0,0 0 0 0 0,0 0 0 0 0,0 0 0 0 0,0 0 0 0 0,-1 0 0 0 0,1 0 0 0 0,0 0 0 0 0,0 0 0 0 0,0 0 0 0 0,0 1 0 0 0,0 1 0 0 0,-1 0 0 0 0,1-1 0 0 0,0 0 0 0 0,-1 1 0 0 0,-1 0 0 0 0,0 0 0 0 0,-1 1 0 0 0,0-1 0 0 0,1 1 0 0 0,0-2 0 0 0,1 0 0 0 0,-1 1 0 0 0,0 0 0 0 0,0 0 0 0 0,0-1 0 0 0,1 0 0 0 0,1 0 0 0 0,-1 0 0 0 0,1 1 0 0 0,0 0 0 0 0,-1-1 0 0 0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11829 4386 16383 0 0,'0'-2'0'0'0,"0"-2"0"0"0,3-1 0 0 0,6-1 0 0 0,2 0 0 0 0,6 0 0 0 0,0 0 0 0 0,1 2 0 0 0,-2 1 0 0 0,-1 1 0 0 0,-2 2 0 0 0,-1 1 0 0 0,-1 2 0 0 0,0 1 0 0 0,-1 1 0 0 0,-1-1 0 0 0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4469 2593 16383 0 0,'0'2'0'0'0,"0"4"0"0"0,0 7 0 0 0,-4 6 0 0 0,-1 2 0 0 0,-1 3 0 0 0,-2 1 0 0 0,-3 4 0 0 0,-4 0 0 0 0,2 0 0 0 0,0-7 0 0 0,3-3 0 0 0,4-8 0 0 0,6-8 0 0 0,6-5 0 0 0,6-5 0 0 0,5-1 0 0 0,0-1 0 0 0,1 1 0 0 0,-4 0 0 0 0,-1 1 0 0 0,1 2 0 0 0,-2 2 0 0 0,0 2 0 0 0,-1 0 0 0 0,0 3 0 0 0,-2 2 0 0 0,-3 3 0 0 0,-2 2 0 0 0,-2 1 0 0 0,-1 3 0 0 0,-2 0 0 0 0,-6 1 0 0 0,-4-1 0 0 0,-5 0 0 0 0,-1-1 0 0 0,-1-1 0 0 0,-2 0 0 0 0,0 0 0 0 0,-1 0 0 0 0,-1-2 0 0 0,2-1 0 0 0,2-2 0 0 0,3-1 0 0 0,4-2 0 0 0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4479 2620 16383 0 0,'0'-2'0'0'0,"2"0"0"0"0,6-1 0 0 0,7 0 0 0 0,9-3 0 0 0,5 0 0 0 0,2 0 0 0 0,-1 0 0 0 0,-4 2 0 0 0,-6-1 0 0 0,-5 0 0 0 0,-4 2 0 0 0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5033 2607 16383 0 0,'0'2'0'0'0,"0"6"0"0"0,0 3 0 0 0,0 4 0 0 0,0 9 0 0 0,0 1 0 0 0,0 1 0 0 0,0 3 0 0 0,0 0 0 0 0,0-1 0 0 0,-2-5 0 0 0,0-3 0 0 0,0-1 0 0 0,-2-3 0 0 0,0-1 0 0 0,1-2 0 0 0,1-3 0 0 0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2800 16383 0 0,'2'-1'0'0'0,"2"-2"0"0"0,6-1 0 0 0,6-2 0 0 0,4 0 0 0 0,6-3 0 0 0,1 1 0 0 0,-1 1 0 0 0,-1 2 0 0 0,-5 1 0 0 0,-3 3 0 0 0,-3 0 0 0 0,1 1 0 0 0,0 0 0 0 0,0 0 0 0 0,-1 1 0 0 0,0-1 0 0 0,-4 0 0 0 0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11954 3069 16383 0 0,'-2'0'0'0'0,"-2"2"0"0"0,-3 4 0 0 0,-3 3 0 0 0,-2 0 0 0 0,-1 2 0 0 0,-2 3 0 0 0,0 3 0 0 0,0 3 0 0 0,0 1 0 0 0,0 1 0 0 0,3-1 0 0 0,1-3 0 0 0,1-3 0 0 0,2-2 0 0 0,3-2 0 0 0,3-4 0 0 0,5-6 0 0 0,5-4 0 0 0,3-2 0 0 0,-1-1 0 0 0,1-5 0 0 0,1 1 0 0 0,1 0 0 0 0,0-1 0 0 0,0 2 0 0 0,-1 3 0 0 0,-1 2 0 0 0,1 1 0 0 0,0 4 0 0 0,3 3 0 0 0,1 5 0 0 0,-1 1 0 0 0,-1 0 0 0 0,-1 0 0 0 0,-1 1 0 0 0,-3 0 0 0 0,-2 0 0 0 0,-3 0 0 0 0,-2 0 0 0 0,-5 0 0 0 0,-3 0 0 0 0,-6 0 0 0 0,-5 1 0 0 0,-3 2 0 0 0,-3 0 0 0 0,-1 2 0 0 0,1-2 0 0 0,1 0 0 0 0,2-4 0 0 0,3 0 0 0 0,4-3 0 0 0,1-3 0 0 0,2-1 0 0 0,2-3 0 0 0,0-2 0 0 0,3-3 0 0 0,-3-1 0 0 0,-1-3 0 0 0,0 1 0 0 0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11969 3084 16383 0 0,'0'-2'0'0'0,"1"-2"0"0"0,6-1 0 0 0,2-1 0 0 0,3-2 0 0 0,4 1 0 0 0,1 2 0 0 0,-1 1 0 0 0,-1 2 0 0 0,0 1 0 0 0,0 0 0 0 0,-1 1 0 0 0,1 0 0 0 0,0 1 0 0 0,-2 1 0 0 0,0 1 0 0 0,-1-1 0 0 0,-2 0 0 0 0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12493 3153 16383 0 0,'0'2'0'0'0,"0"4"0"0"0,0 3 0 0 0,0 5 0 0 0,0 5 0 0 0,0 4 0 0 0,0 1 0 0 0,0 2 0 0 0,0 0 0 0 0,0 4 0 0 0,-2 1 0 0 0,0-2 0 0 0,-2-4 0 0 0,-1-4 0 0 0,2-4 0 0 0,-2-4 0 0 0,1-6 0 0 0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12305 3356 16383 0 0,'1'0'0'0'0,"6"-1"0"0"0,11-5 0 0 0,7-2 0 0 0,4 0 0 0 0,3-1 0 0 0,4-2 0 0 0,-1 3 0 0 0,-5 1 0 0 0,-5 3 0 0 0,-6 1 0 0 0,-3 2 0 0 0,-2 1 0 0 0,2 0 0 0 0,-1 0 0 0 0,-1 1 0 0 0,0-1 0 0 0,3-1 0 0 0,-3-2 0 0 0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2:29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8122 3111 16383 0 0,'0'3'0'0'0,"-3"5"0"0"0,-5 4 0 0 0,-1 4 0 0 0,-2-2 0 0 0,8-2 0 0 0,7-4 0 0 0,6-3 0 0 0,6-2 0 0 0,2-2 0 0 0,3-1 0 0 0,0 0 0 0 0,0-1 0 0 0,0 0 0 0 0,0 4 0 0 0,0 5 0 0 0,-5 3 0 0 0,-3 5 0 0 0,-6 2 0 0 0,-2 1 0 0 0,-7-2 0 0 0,-2-1 0 0 0,-8 1 0 0 0,-5-3 0 0 0,-2-1 0 0 0,-3-2 0 0 0,1 0 0 0 0,-1-1 0 0 0,4 0 0 0 0,2-1 0 0 0,-1-2 0 0 0,1-3 0 0 0,-2-1 0 0 0,3-5 0 0 0,1-2 0 0 0,2-4 0 0 0,0 0 0 0 0,3-3 0 0 0,1-2 0 0 0,1 1 0 0 0,0 2 0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1665 3568 16383 0 0,'2'0'0'0'0,"1"0"0"0"0,2 0 0 0 0,1 0 0 0 0,1 0 0 0 0,1 0 0 0 0,0 0 0 0 0,0 0 0 0 0,0 0 0 0 0,0 0 0 0 0,0 0 0 0 0,0 0 0 0 0,0 0 0 0 0,0 0 0 0 0,0 0 0 0 0,0 0 0 0 0,0 0 0 0 0,0 0 0 0 0,-1 0 0 0 0,1 0 0 0 0,0 0 0 0 0,0 0 0 0 0,0 0 0 0 0,0 0 0 0 0,-2 1 0 0 0,0 1 0 0 0,2 0 0 0 0,2-1 0 0 0,3 0 0 0 0,3-1 0 0 0,2 1 0 0 0,1-1 0 0 0,-2 0 0 0 0,-3 0 0 0 0,-1 1 0 0 0,-3 1 0 0 0,-1-1 0 0 0,-1 1 0 0 0,0-1 0 0 0,-1-1 0 0 0,1 1 0 0 0,-1-1 0 0 0,2 0 0 0 0,0 0 0 0 0,1 0 0 0 0,-1 0 0 0 0,0 0 0 0 0,-1-1 0 0 0,1 1 0 0 0,-1 0 0 0 0,0 0 0 0 0,-1 0 0 0 0,1 0 0 0 0,0 0 0 0 0,0 0 0 0 0,0 0 0 0 0,-1 0 0 0 0,1 0 0 0 0,0 0 0 0 0,-1 2 0 0 0,-1 0 0 0 0,0-1 0 0 0,0 1 0 0 0,3-1 0 0 0,0-1 0 0 0,0 1 0 0 0,0-1 0 0 0,0 0 0 0 0,-1 0 0 0 0,1 0 0 0 0,0-1 0 0 0,1 1 0 0 0,-1 0 0 0 0,1 0 0 0 0,-2 0 0 0 0,1 2 0 0 0,-1-1 0 0 0,0 1 0 0 0,0-1 0 0 0,0 0 0 0 0,-1 0 0 0 0,1-1 0 0 0,0 1 0 0 0,0-1 0 0 0,1-1 0 0 0,1 1 0 0 0,-1 0 0 0 0,0 0 0 0 0,0 0 0 0 0,0 0 0 0 0,-1 0 0 0 0,0 0 0 0 0,1 0 0 0 0,1 0 0 0 0,-1 0 0 0 0,0 0 0 0 0,1 0 0 0 0,1 0 0 0 0,-1 0 0 0 0,-1 0 0 0 0,0 0 0 0 0,-1 0 0 0 0,0 0 0 0 0,0 0 0 0 0,0 0 0 0 0,0 0 0 0 0,0 0 0 0 0,-1 0 0 0 0,1 0 0 0 0,0 0 0 0 0,0 0 0 0 0,0 0 0 0 0,0 0 0 0 0,-1 0 0 0 0,1 0 0 0 0,0 0 0 0 0,0 0 0 0 0,0 0 0 0 0,0 0 0 0 0,0 0 0 0 0,-1 0 0 0 0,1 0 0 0 0,0 0 0 0 0,0 0 0 0 0,0 0 0 0 0,0 0 0 0 0,0 0 0 0 0,0 0 0 0 0,-1 0 0 0 0,1 0 0 0 0,0 0 0 0 0,0 0 0 0 0,0 0 0 0 0,0 0 0 0 0,0 0 0 0 0,0 0 0 0 0,-1 0 0 0 0,1 0 0 0 0,0 0 0 0 0,0 0 0 0 0,0 0 0 0 0,0 0 0 0 0,0 0 0 0 0,-1 0 0 0 0,1 0 0 0 0,0 0 0 0 0,0 0 0 0 0,0 0 0 0 0,0 0 0 0 0,0 0 0 0 0,0 0 0 0 0,1 0 0 0 0,0 0 0 0 0,2 0 0 0 0,0 0 0 0 0,0 0 0 0 0,-1 0 0 0 0,-1 0 0 0 0,-1 0 0 0 0,1 0 0 0 0,-1 0 0 0 0,-1 0 0 0 0,1 0 0 0 0,0 0 0 0 0,0 0 0 0 0,-1 0 0 0 0,1 0 0 0 0,0 0 0 0 0,0 0 0 0 0,0 0 0 0 0,0 0 0 0 0,0 0 0 0 0,-1 0 0 0 0,1 0 0 0 0,0 0 0 0 0,0 0 0 0 0,0 0 0 0 0,0 0 0 0 0,0 0 0 0 0,-1 0 0 0 0,1 0 0 0 0,0 0 0 0 0,0 0 0 0 0,1 0 0 0 0,1 0 0 0 0,0 0 0 0 0,-1 0 0 0 0,0 0 0 0 0,-1 0 0 0 0,0 0 0 0 0,0 0 0 0 0,0 0 0 0 0,-1 2 0 0 0,-1-1 0 0 0,0 1 0 0 0,0-1 0 0 0,0 2 0 0 0,-1-1 0 0 0,1 0 0 0 0,-1 0 0 0 0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2:29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8105 3069 16383 0 0,'3'0'0'0'0,"5"0"0"0"0,4 0 0 0 0,4 0 0 0 0,2 0 0 0 0,1 0 0 0 0,1 0 0 0 0,1 0 0 0 0,0 0 0 0 0,-4 3 0 0 0,-1 2 0 0 0,0-1 0 0 0,0 3 0 0 0,2 0 0 0 0,0-1 0 0 0,1-2 0 0 0,0-1 0 0 0,-2-2 0 0 0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10196 5509 16383 0 0,'2'-3'0'0'0,"4"-3"0"0"0,4-3 0 0 0,2-1 0 0 0,2 2 0 0 0,2 2 0 0 0,-6 5 0 0 0,-6 5 0 0 0,-7 5 0 0 0,-5 3 0 0 0,-4 2 0 0 0,-3 0 0 0 0,-1-2 0 0 0,-1 2 0 0 0,0-3 0 0 0,3 0 0 0 0,1-2 0 0 0,5-3 0 0 0,13-2 0 0 0,12-4 0 0 0,13-6 0 0 0,10-1 0 0 0,2-2 0 0 0,-1 1 0 0 0,-5 1 0 0 0,-6 2 0 0 0,-5 4 0 0 0,-8 6 0 0 0,-5 4 0 0 0,-6 3 0 0 0,-4 3 0 0 0,-1 0 0 0 0,-2 2 0 0 0,-1-1 0 0 0,1 1 0 0 0,-3-1 0 0 0,-3-3 0 0 0,0 0 0 0 0,-2-4 0 0 0,-2 1 0 0 0,-2-3 0 0 0,2 1 0 0 0,0-1 0 0 0,-2-1 0 0 0,0-3 0 0 0,-1-1 0 0 0,0-1 0 0 0,-2-1 0 0 0,1 0 0 0 0,-1 0 0 0 0,3-3 0 0 0,1-1 0 0 0,-1 0 0 0 0,1-1 0 0 0,-2-1 0 0 0,-1 2 0 0 0,3 0 0 0 0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10205 5504 16383 0 0,'0'-3'0'0'0,"0"-3"0"0"0,0-3 0 0 0,2-4 0 0 0,2-1 0 0 0,2 1 0 0 0,0 1 0 0 0,2 2 0 0 0,2 2 0 0 0,2 4 0 0 0,2 1 0 0 0,1 2 0 0 0,0 1 0 0 0,1 0 0 0 0,0 1 0 0 0,0-1 0 0 0,0 1 0 0 0,0-1 0 0 0,-1-2 0 0 0,1-2 0 0 0,0 1 0 0 0,-3-2 0 0 0,-1-1 0 0 0,0 2 0 0 0,1-2 0 0 0,-2 0 0 0 0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14997 5802 16383 0 0,'0'-2'0'0'0,"0"-4"0"0"0,0-4 0 0 0,0-2 0 0 0,0 6 0 0 0,0 6 0 0 0,0 7 0 0 0,0 4 0 0 0,0 3 0 0 0,0 1 0 0 0,0 5 0 0 0,-3 0 0 0 0,0 0 0 0 0,-3-3 0 0 0,2-5 0 0 0,5-5 0 0 0,5-2 0 0 0,3-4 0 0 0,4-1 0 0 0,5 0 0 0 0,1-1 0 0 0,1 3 0 0 0,-1 3 0 0 0,-3 4 0 0 0,-3 3 0 0 0,1-1 0 0 0,-4 1 0 0 0,-2 1 0 0 0,-3 0 0 0 0,-5-1 0 0 0,-5 0 0 0 0,-5-3 0 0 0,-5 0 0 0 0,-4-1 0 0 0,-2-2 0 0 0,-2-3 0 0 0,1-1 0 0 0,2-1 0 0 0,1-1 0 0 0,1-3 0 0 0,2 0 0 0 0,3-1 0 0 0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15006 5743 16383 0 0,'3'0'0'0'0,"3"0"0"0"0,6 0 0 0 0,4 0 0 0 0,4 0 0 0 0,4 0 0 0 0,4 0 0 0 0,2 0 0 0 0,-2 0 0 0 0,-2 0 0 0 0,-4 0 0 0 0,-5 0 0 0 0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15844 5197 16383 0 0,'-3'0'0'0'0,"-3"2"0"0"0,-4 2 0 0 0,-2 2 0 0 0,1 3 0 0 0,1 2 0 0 0,1 3 0 0 0,2 1 0 0 0,-1 0 0 0 0,-2-2 0 0 0,-1 0 0 0 0,0 0 0 0 0,6-3 0 0 0,8-2 0 0 0,9-5 0 0 0,8-7 0 0 0,6-4 0 0 0,4-4 0 0 0,-1 0 0 0 0,-3 2 0 0 0,-2 3 0 0 0,-6 5 0 0 0,-4 9 0 0 0,-3 5 0 0 0,-4 3 0 0 0,-3 3 0 0 0,-3-1 0 0 0,-1 1 0 0 0,0-1 0 0 0,-4 0 0 0 0,-3-3 0 0 0,-3-4 0 0 0,-3-4 0 0 0,-1 0 0 0 0,-1-1 0 0 0,-2-2 0 0 0,1-1 0 0 0,0 0 0 0 0,0-2 0 0 0,0 0 0 0 0,0 0 0 0 0,0 0 0 0 0,1-1 0 0 0,-1 1 0 0 0,3 0 0 0 0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15818 5158 16383 0 0,'3'0'0'0'0,"3"0"0"0"0,1-3 0 0 0,2 0 0 0 0,2 0 0 0 0,1 0 0 0 0,2 1 0 0 0,1 1 0 0 0,4 0 0 0 0,0 1 0 0 0,0 0 0 0 0,3-3 0 0 0,-1 0 0 0 0,-1 0 0 0 0,-1 0 0 0 0,-1 1 0 0 0,-1 1 0 0 0,-1 1 0 0 0,-3-1 0 0 0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3373 6751 16383 0 0,'0'2'0'0'0,"0"5"0"0"0,-3 2 0 0 0,0 3 0 0 0,-1 2 0 0 0,4-1 0 0 0,7-3 0 0 0,8-3 0 0 0,6-3 0 0 0,5-2 0 0 0,3-2 0 0 0,0 0 0 0 0,-5 2 0 0 0,-5 1 0 0 0,-5 3 0 0 0,-2-1 0 0 0,-3 3 0 0 0,-4 2 0 0 0,-2 2 0 0 0,-1 2 0 0 0,-2 0 0 0 0,0 2 0 0 0,-1 0 0 0 0,0 0 0 0 0,-2 0 0 0 0,-3-3 0 0 0,-4-1 0 0 0,-3-2 0 0 0,-1-3 0 0 0,-1 0 0 0 0,-1-2 0 0 0,0-1 0 0 0,-1-1 0 0 0,1-1 0 0 0,0-2 0 0 0,1 0 0 0 0,-1 0 0 0 0,0-3 0 0 0,1-1 0 0 0,-1-2 0 0 0,1 0 0 0 0,2-2 0 0 0,1 0 0 0 0,-1 2 0 0 0,1 2 0 0 0,1-1 0 0 0,0 0 0 0 0,2-2 0 0 0,0 1 0 0 0,1-1 0 0 0,3 0 0 0 0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3345 6728 16383 0 0,'0'-3'0'0'0,"3"-1"0"0"0,0-2 0 0 0,3 0 0 0 0,1-2 0 0 0,0 1 0 0 0,4 1 0 0 0,1 2 0 0 0,1 1 0 0 0,2 2 0 0 0,1 0 0 0 0,-1 1 0 0 0,1 1 0 0 0,0-1 0 0 0,0 0 0 0 0,0 1 0 0 0,0-1 0 0 0,-1 0 0 0 0,1 0 0 0 0,-3 0 0 0 0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33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10962 4231 16383 0 0,'0'3'0'0'0,"0"5"0"0"0,0 8 0 0 0,0 6 0 0 0,0 4 0 0 0,0 1 0 0 0,0 3 0 0 0,-2-2 0 0 0,-2-5 0 0 0,1-3 0 0 0,0-2 0 0 0,1-2 0 0 0,1 0 0 0 0,0-1 0 0 0,1 0 0 0 0,0 0 0 0 0,0 0 0 0 0,0-3 0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1932 6454 16383 0 0,'1'0'0'0'0,"2"0"0"0"0,3 0 0 0 0,4 0 0 0 0,3 0 0 0 0,3 0 0 0 0,0 0 0 0 0,3-2 0 0 0,0 0 0 0 0,0 1 0 0 0,-3-2 0 0 0,-1 0 0 0 0,-4 1 0 0 0,-5 0 0 0 0,-8 1 0 0 0,-6 2 0 0 0,-5 2 0 0 0,-2 0 0 0 0,-5 2 0 0 0,0-1 0 0 0,-1 1 0 0 0,1-1 0 0 0,3-1 0 0 0,2-1 0 0 0,3-1 0 0 0,2 1 0 0 0,2 0 0 0 0,0 0 0 0 0,1-1 0 0 0,-1 0 0 0 0,2 1 0 0 0,1 0 0 0 0,-1-1 0 0 0,-1 1 0 0 0,1-1 0 0 0,-2-1 0 0 0,1 0 0 0 0,-1 0 0 0 0,0 0 0 0 0,0 0 0 0 0,0 0 0 0 0,0 0 0 0 0,3 0 0 0 0,3 0 0 0 0,5 0 0 0 0,8-1 0 0 0,2-1 0 0 0,5 0 0 0 0,2-1 0 0 0,1 1 0 0 0,-2-1 0 0 0,-2 2 0 0 0,-1 0 0 0 0,-1 0 0 0 0,0 1 0 0 0,0 0 0 0 0,0 0 0 0 0,2 0 0 0 0,0 0 0 0 0,0 0 0 0 0,0 0 0 0 0,0 0 0 0 0,-1 0 0 0 0,-1 0 0 0 0,-1 0 0 0 0,-1 0 0 0 0,-2 0 0 0 0,0 0 0 0 0,0 0 0 0 0,0-1 0 0 0,2-1 0 0 0,-1 0 0 0 0,-1 1 0 0 0,1 0 0 0 0,-1 1 0 0 0,-1-1 0 0 0,0 1 0 0 0,0 0 0 0 0,0 0 0 0 0,0 0 0 0 0,-1 0 0 0 0,-1-1 0 0 0,2-1 0 0 0,0 1 0 0 0,0-1 0 0 0,-1 1 0 0 0,-1 1 0 0 0,1-1 0 0 0,-1 1 0 0 0,0 0 0 0 0,0 0 0 0 0,1 0 0 0 0,0 0 0 0 0,1 0 0 0 0,-1 1 0 0 0,0-1 0 0 0,-1 0 0 0 0,0 0 0 0 0,0 0 0 0 0,0 0 0 0 0,0 0 0 0 0,0-2 0 0 0,0 0 0 0 0,0 1 0 0 0,-1-1 0 0 0,1 1 0 0 0,0 1 0 0 0,0-1 0 0 0,0 1 0 0 0,0 0 0 0 0,1 0 0 0 0,1 0 0 0 0,-1 1 0 0 0,0-1 0 0 0,0 0 0 0 0,0 0 0 0 0,-1 0 0 0 0,0 0 0 0 0,0 1 0 0 0,0 1 0 0 0,-1-1 0 0 0,1 1 0 0 0,0-1 0 0 0,0-1 0 0 0,0 1 0 0 0,-1-1 0 0 0,1 0 0 0 0,0 0 0 0 0,0 0 0 0 0,0 0 0 0 0,0 0 0 0 0,0 0 0 0 0,0 0 0 0 0,-1 0 0 0 0,1 0 0 0 0,0 0 0 0 0,0 0 0 0 0,0 0 0 0 0,0 0 0 0 0,0 0 0 0 0,-1 0 0 0 0,1 0 0 0 0,0 0 0 0 0,1 0 0 0 0,1 0 0 0 0,0 0 0 0 0,-1 0 0 0 0,0 0 0 0 0,-1 0 0 0 0,0 0 0 0 0,0 0 0 0 0,0 0 0 0 0,1 0 0 0 0,1 0 0 0 0,-1 0 0 0 0,1 0 0 0 0,-2 0 0 0 0,1 0 0 0 0,-1 0 0 0 0,0 0 0 0 0,1 0 0 0 0,1 0 0 0 0,-1 0 0 0 0,2 1 0 0 0,-1 1 0 0 0,1-1 0 0 0,-2 1 0 0 0,1-1 0 0 0,1-1 0 0 0,0 2 0 0 0,1 0 0 0 0,0 1 0 0 0,0 0 0 0 0,-2 1 0 0 0,1 0 0 0 0,1-1 0 0 0,0 0 0 0 0,-1 0 0 0 0,-1-1 0 0 0,-1 0 0 0 0,0 0 0 0 0,-1 1 0 0 0,0-2 0 0 0,-1 1 0 0 0,1-1 0 0 0,0-1 0 0 0,-1 0 0 0 0,1 0 0 0 0,0 0 0 0 0,0 0 0 0 0,0 0 0 0 0,0 0 0 0 0,-1 0 0 0 0,1 0 0 0 0,0 0 0 0 0,0 0 0 0 0,0 0 0 0 0,0 0 0 0 0,0 0 0 0 0,0 0 0 0 0,-1 0 0 0 0,1 0 0 0 0,0 0 0 0 0,0 0 0 0 0,0 0 0 0 0,-2 0 0 0 0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33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11119 4264 16383 0 0,'-2'0'0'0'0,"-4"0"0"0"0,-1 2 0 0 0,1 5 0 0 0,-2-1 0 0 0,2 3 0 0 0,1 2 0 0 0,1 2 0 0 0,2 1 0 0 0,1 1 0 0 0,0 0 0 0 0,1 1 0 0 0,1 0 0 0 0,-1 0 0 0 0,0 0 0 0 0,1 0 0 0 0,-1-1 0 0 0,0 1 0 0 0,0 0 0 0 0,2-1 0 0 0,5-2 0 0 0,0-1 0 0 0,1-2 0 0 0,3-1 0 0 0,2-1 0 0 0,-2 0 0 0 0,1-1 0 0 0,0-2 0 0 0,1-2 0 0 0,1-1 0 0 0,1-1 0 0 0,3 0 0 0 0,1-2 0 0 0,0-2 0 0 0,-1 0 0 0 0,-3-4 0 0 0,-1 1 0 0 0,-4-2 0 0 0,0 0 0 0 0,-3 0 0 0 0,1-3 0 0 0,-1-1 0 0 0,-2-1 0 0 0,-1-2 0 0 0,-3 0 0 0 0,0-1 0 0 0,0 0 0 0 0,-2 0 0 0 0,1 0 0 0 0,0 1 0 0 0,-1-1 0 0 0,1 0 0 0 0,0 1 0 0 0,0-1 0 0 0,-3 3 0 0 0,0 1 0 0 0,-3 3 0 0 0,-1-1 0 0 0,0 3 0 0 0,-3-2 0 0 0,-3 2 0 0 0,2 0 0 0 0,0 0 0 0 0,-1-1 0 0 0,-1 0 0 0 0,-1 3 0 0 0,-1 1 0 0 0,0 2 0 0 0,-1 1 0 0 0,1 0 0 0 0,-1 2 0 0 0,0-1 0 0 0,3 0 0 0 0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2993 3258 16383 0 0,'3'0'0'0'0,"3"0"0"0"0,1-2 0 0 0,1-4 0 0 0,3-4 0 0 0,2-2 0 0 0,1 0 0 0 0,-2 0 0 0 0,0 2 0 0 0,1 3 0 0 0,0 5 0 0 0,1 8 0 0 0,-2 9 0 0 0,-3 3 0 0 0,-3 3 0 0 0,-3 2 0 0 0,-1 0 0 0 0,-2-1 0 0 0,0 1 0 0 0,-1-1 0 0 0,1-2 0 0 0,-1-1 0 0 0,1-1 0 0 0,0-1 0 0 0,-3-4 0 0 0,-3-4 0 0 0,-4 0 0 0 0,-2-3 0 0 0,-2 1 0 0 0,-2-1 0 0 0,0 2 0 0 0,0 1 0 0 0,0 0 0 0 0,0 0 0 0 0,0 0 0 0 0,3 0 0 0 0,1-1 0 0 0,-1-3 0 0 0,0-1 0 0 0,0-1 0 0 0,-2-2 0 0 0,1-1 0 0 0,1 2 0 0 0,1 1 0 0 0,2 3 0 0 0,6-3 0 0 0,6-1 0 0 0,8-4 0 0 0,5-5 0 0 0,5-3 0 0 0,2 0 0 0 0,-3-1 0 0 0,-2 1 0 0 0,-1 3 0 0 0,-1 2 0 0 0,0 2 0 0 0,0 2 0 0 0,-3 3 0 0 0,0 2 0 0 0,-3 2 0 0 0,0 3 0 0 0,2 3 0 0 0,-2 2 0 0 0,0 1 0 0 0,2-2 0 0 0,-2 0 0 0 0,1-3 0 0 0,2-3 0 0 0,0-3 0 0 0,2-4 0 0 0,0-5 0 0 0,2-4 0 0 0,-3-4 0 0 0,-1 1 0 0 0,-2-1 0 0 0,-3 3 0 0 0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3339 3237 16383 0 0,'-3'3'0'0'0,"-3"3"0"0"0,-1 6 0 0 0,-2 6 0 0 0,-1 1 0 0 0,0 1 0 0 0,2 1 0 0 0,0-1 0 0 0,1-1 0 0 0,2-1 0 0 0,1-2 0 0 0,5-2 0 0 0,4-5 0 0 0,7-3 0 0 0,4-3 0 0 0,2-1 0 0 0,1-2 0 0 0,-1-1 0 0 0,-1 0 0 0 0,0 1 0 0 0,3-1 0 0 0,-1 1 0 0 0,-2 2 0 0 0,-5 4 0 0 0,-4 3 0 0 0,-4 4 0 0 0,-2 1 0 0 0,-2 1 0 0 0,2-1 0 0 0,1-2 0 0 0,0 1 0 0 0,-1 1 0 0 0,-1 0 0 0 0,0 0 0 0 0,-3-1 0 0 0,-4-4 0 0 0,-4-3 0 0 0,-2-2 0 0 0,-3-3 0 0 0,0-1 0 0 0,-1 0 0 0 0,0-1 0 0 0,-3 1 0 0 0,-1-1 0 0 0,1 1 0 0 0,3 0 0 0 0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3359 3251 16383 0 0,'3'0'0'0'0,"3"0"0"0"0,6 0 0 0 0,4 0 0 0 0,1 0 0 0 0,4 0 0 0 0,0 0 0 0 0,0 0 0 0 0,-1 0 0 0 0,-2 0 0 0 0,-3 0 0 0 0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13704 3716 16383 0 0,'3'-3'0'0'0,"3"0"0"0"0,4-1 0 0 0,2 2 0 0 0,5 0 0 0 0,4-2 0 0 0,2 0 0 0 0,2 0 0 0 0,0 1 0 0 0,-5 7 0 0 0,-9 4 0 0 0,-5 7 0 0 0,-5 4 0 0 0,-4-2 0 0 0,-2-1 0 0 0,0-1 0 0 0,0 0 0 0 0,2 0 0 0 0,1 0 0 0 0,1 1 0 0 0,0-1 0 0 0,1 0 0 0 0,0 1 0 0 0,0-1 0 0 0,1 1 0 0 0,-1 0 0 0 0,0-1 0 0 0,0 1 0 0 0,0-1 0 0 0,0 1 0 0 0,0-1 0 0 0,-2-2 0 0 0,-2-1 0 0 0,1-2 0 0 0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13732 3869 16383 0 0,'3'0'0'0'0,"3"-3"0"0"0,4-1 0 0 0,2 1 0 0 0,2 0 0 0 0,2 1 0 0 0,0 1 0 0 0,0 1 0 0 0,0-1 0 0 0,0 1 0 0 0,0 0 0 0 0,0 1 0 0 0,0-1 0 0 0,-1 0 0 0 0,1 0 0 0 0,-1 0 0 0 0,-2 0 0 0 0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11200 4698 16383 0 0,'3'0'0'0'0,"1"-3"0"0"0,-4-3 0 0 0,-3-1 0 0 0,-5-2 0 0 0,-3 1 0 0 0,-2 2 0 0 0,-2 1 0 0 0,-1 2 0 0 0,-1 2 0 0 0,1 0 0 0 0,0 4 0 0 0,2 3 0 0 0,4 4 0 0 0,2 3 0 0 0,1 1 0 0 0,2 2 0 0 0,2 0 0 0 0,1 0 0 0 0,2 1 0 0 0,3-1 0 0 0,3-3 0 0 0,1-1 0 0 0,3-2 0 0 0,1-3 0 0 0,2-3 0 0 0,1-2 0 0 0,1-1 0 0 0,0-1 0 0 0,1-1 0 0 0,0-2 0 0 0,0-4 0 0 0,-3-3 0 0 0,-3-2 0 0 0,-4-2 0 0 0,-2-2 0 0 0,-3 5 0 0 0,-1 7 0 0 0,0 7 0 0 0,-1 6 0 0 0,0 3 0 0 0,1 3 0 0 0,-1 1 0 0 0,1 1 0 0 0,0 0 0 0 0,0 0 0 0 0,0-1 0 0 0,0 0 0 0 0,0 0 0 0 0,0 0 0 0 0,0-1 0 0 0,0 1 0 0 0,0-1 0 0 0,0 1 0 0 0,0-1 0 0 0,0 1 0 0 0,0-1 0 0 0,0-2 0 0 0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7456 3112 16383 0 0,'3'-2'0'0'0,"3"-2"0"0"0,3 1 0 0 0,3 0 0 0 0,3 1 0 0 0,-3 4 0 0 0,-2 3 0 0 0,-6 4 0 0 0,-3 4 0 0 0,-3 1 0 0 0,0 1 0 0 0,-2-1 0 0 0,-4-1 0 0 0,-3 0 0 0 0,-2-2 0 0 0,1-1 0 0 0,0 1 0 0 0,2 2 0 0 0,0-2 0 0 0,-1-1 0 0 0,-1-1 0 0 0,-1-2 0 0 0,1 0 0 0 0,0-1 0 0 0,3 1 0 0 0,2 2 0 0 0,5-1 0 0 0,6-1 0 0 0,7-2 0 0 0,8-2 0 0 0,2-2 0 0 0,1 0 0 0 0,7-1 0 0 0,1 0 0 0 0,-1-1 0 0 0,-4 1 0 0 0,-3 0 0 0 0,-5-1 0 0 0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7761 3071 16383 0 0,'-2'0'0'0'0,"-5"0"0"0"0,1 3 0 0 0,-3 3 0 0 0,1 4 0 0 0,1 2 0 0 0,0 2 0 0 0,1 1 0 0 0,1 4 0 0 0,2 1 0 0 0,1-1 0 0 0,1 3 0 0 0,1-1 0 0 0,0 0 0 0 0,0-2 0 0 0,0-2 0 0 0,3-2 0 0 0,1-3 0 0 0,2-2 0 0 0,3-4 0 0 0,3-2 0 0 0,1-2 0 0 0,2-1 0 0 0,0-2 0 0 0,1 1 0 0 0,0-1 0 0 0,1 1 0 0 0,-4-3 0 0 0,-1-1 0 0 0,-2-2 0 0 0,-1-1 0 0 0,-1-1 0 0 0,-2-2 0 0 0,-3-2 0 0 0,2-1 0 0 0,-1-2 0 0 0,-1-1 0 0 0,0 1 0 0 0,-2-1 0 0 0,0 0 0 0 0,-1 0 0 0 0,-2 3 0 0 0,-2 0 0 0 0,0 1 0 0 0,1-1 0 0 0,-1 2 0 0 0,-1 0 0 0 0,-2 2 0 0 0,1 0 0 0 0,-2 2 0 0 0,-2 1 0 0 0,0 0 0 0 0,0 0 0 0 0,-1 2 0 0 0,-2 1 0 0 0,0 2 0 0 0,1-3 0 0 0,2 0 0 0 0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8455 3237 16383 0 0,'0'0'0'0'0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1063 4562 16383 0 0,'2'0'0'0'0,"2"0"0"0"0,4 0 0 0 0,2 0 0 0 0,1 0 0 0 0,2 0 0 0 0,1 0 0 0 0,-2 0 0 0 0,0 0 0 0 0,0 0 0 0 0,-2 0 0 0 0,0 0 0 0 0,-1 0 0 0 0,-1 0 0 0 0,0 0 0 0 0,0 1 0 0 0,0 1 0 0 0,-1-1 0 0 0,1 1 0 0 0,0-1 0 0 0,0-1 0 0 0,-1 1 0 0 0,1-1 0 0 0,0 0 0 0 0,0 0 0 0 0,0 0 0 0 0,0 0 0 0 0,0 0 0 0 0,0 0 0 0 0,1 0 0 0 0,0-1 0 0 0,2 1 0 0 0,2 0 0 0 0,0 0 0 0 0,1 0 0 0 0,-2 0 0 0 0,-1 0 0 0 0,-1 0 0 0 0,-2 0 0 0 0,1 1 0 0 0,0-1 0 0 0,2 0 0 0 0,0 0 0 0 0,1 0 0 0 0,0 0 0 0 0,-1 0 0 0 0,-1 0 0 0 0,-1 0 0 0 0,0 0 0 0 0,-1 0 0 0 0,0 0 0 0 0,-1 0 0 0 0,1 0 0 0 0,0 0 0 0 0,1 0 0 0 0,0 0 0 0 0,2 0 0 0 0,0 0 0 0 0,0 0 0 0 0,-2 0 0 0 0,1 0 0 0 0,-2 0 0 0 0,0 0 0 0 0,0 0 0 0 0,0 0 0 0 0,0 0 0 0 0,0 0 0 0 0,-1 0 0 0 0,1 0 0 0 0,-1 1 0 0 0,-1 1 0 0 0,0-1 0 0 0,0 1 0 0 0,1-1 0 0 0,1-1 0 0 0,-1 1 0 0 0,-1 0 0 0 0,1 1 0 0 0,-1-1 0 0 0,0 1 0 0 0,1-1 0 0 0,1-1 0 0 0,1 0 0 0 0,0 1 0 0 0,1-1 0 0 0,-1 0 0 0 0,0-1 0 0 0,0 1 0 0 0,-1 0 0 0 0,0 0 0 0 0,1 0 0 0 0,1 0 0 0 0,-1 0 0 0 0,0 0 0 0 0,0 0 0 0 0,-1 0 0 0 0,1 0 0 0 0,-1 0 0 0 0,-1 0 0 0 0,1 0 0 0 0,0 0 0 0 0,0 0 0 0 0,0 0 0 0 0,0 0 0 0 0,-1 0 0 0 0,3 0 0 0 0,-1 0 0 0 0,1 0 0 0 0,-1 0 0 0 0,1 0 0 0 0,0 0 0 0 0,0 0 0 0 0,0 0 0 0 0,-1 0 0 0 0,-1 0 0 0 0,0 0 0 0 0,0 0 0 0 0,0 0 0 0 0,0 0 0 0 0,-1 0 0 0 0,1 0 0 0 0,0 0 0 0 0,0 0 0 0 0,0 0 0 0 0,-1 0 0 0 0,1 0 0 0 0,0 0 0 0 0,0 0 0 0 0,0 0 0 0 0,-2 0 0 0 0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9071 3055 16383 0 0,'0'3'0'0'0,"0"3"0"0"0,0 3 0 0 0,0 6 0 0 0,0 5 0 0 0,0 3 0 0 0,0 4 0 0 0,0 4 0 0 0,0-2 0 0 0,0-2 0 0 0,0-4 0 0 0,0-2 0 0 0,0-3 0 0 0,0-2 0 0 0,0 0 0 0 0,0-1 0 0 0,0 0 0 0 0,0 0 0 0 0,0 0 0 0 0,0 0 0 0 0,0 0 0 0 0,0-2 0 0 0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7882 3564 16383 0 0,'-3'0'0'0'0,"-1"-3"0"0"0,4 0 0 0 0,0-3 0 0 0,5-1 0 0 0,0-1 0 0 0,2 1 0 0 0,3 1 0 0 0,2 2 0 0 0,2 1 0 0 0,0 2 0 0 0,-1 3 0 0 0,0 4 0 0 0,0 4 0 0 0,0 0 0 0 0,1 1 0 0 0,1 1 0 0 0,-3 2 0 0 0,-3 0 0 0 0,-3 1 0 0 0,-5 1 0 0 0,-6-3 0 0 0,-6 2 0 0 0,-5 1 0 0 0,-3 3 0 0 0,1 1 0 0 0,2 0 0 0 0,4-2 0 0 0,2-2 0 0 0,8-5 0 0 0,9-5 0 0 0,9-2 0 0 0,4-3 0 0 0,4-1 0 0 0,1 0 0 0 0,-1-4 0 0 0,-3 0 0 0 0,-1 0 0 0 0,-3 1 0 0 0,0-2 0 0 0,-1 0 0 0 0,-1 1 0 0 0,-2 1 0 0 0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8234 3517 16383 0 0,'0'5'0'0'0,"-3"5"0"0"0,0 5 0 0 0,-3 7 0 0 0,0 3 0 0 0,0 4 0 0 0,3-1 0 0 0,0-2 0 0 0,1-4 0 0 0,2-2 0 0 0,0-2 0 0 0,0-1 0 0 0,0-2 0 0 0,0 1 0 0 0,3-4 0 0 0,1-1 0 0 0,2-1 0 0 0,3-4 0 0 0,2-2 0 0 0,3-2 0 0 0,1-1 0 0 0,0-1 0 0 0,1-4 0 0 0,-2-2 0 0 0,-4-4 0 0 0,-1 0 0 0 0,-2-4 0 0 0,0 1 0 0 0,0 0 0 0 0,1-1 0 0 0,-2 0 0 0 0,0-1 0 0 0,0 0 0 0 0,-1 0 0 0 0,0-1 0 0 0,-2 0 0 0 0,-1 1 0 0 0,-1-1 0 0 0,-1 1 0 0 0,-3 2 0 0 0,-1 0 0 0 0,-2 4 0 0 0,-3 2 0 0 0,-3 0 0 0 0,-1 2 0 0 0,-2 1 0 0 0,-3 1 0 0 0,-2 1 0 0 0,1 2 0 0 0,3 0 0 0 0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8651 3615 16383 0 0,'0'0'0'0'0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9141 3475 16383 0 0,'0'5'0'0'0,"0"8"0"0"0,0 8 0 0 0,2 7 0 0 0,2 7 0 0 0,-1 1 0 0 0,3 2 0 0 0,-1-5 0 0 0,2-1 0 0 0,0-4 0 0 0,-1-5 0 0 0,-2-2 0 0 0,-2-3 0 0 0,-1-2 0 0 0,0-1 0 0 0,-1-3 0 0 0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8049 2803 16383 0 0,'0'5'0'0'0,"0"5"0"0"0,0 5 0 0 0,0 7 0 0 0,0 3 0 0 0,0 4 0 0 0,0 2 0 0 0,2 1 0 0 0,2 0 0 0 0,2 0 0 0 0,0-3 0 0 0,0-3 0 0 0,0-1 0 0 0,0-3 0 0 0,-1-1 0 0 0,-2-3 0 0 0,2-3 0 0 0,2-8 0 0 0,0-5 0 0 0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8254 2887 16383 0 0,'-2'0'0'0'0,"-4"0"0"0"0,-1 3 0 0 0,-2 3 0 0 0,-2 3 0 0 0,1 4 0 0 0,0 1 0 0 0,-2 1 0 0 0,2 1 0 0 0,2 0 0 0 0,3 1 0 0 0,2-1 0 0 0,1 0 0 0 0,4-1 0 0 0,5-1 0 0 0,0-2 0 0 0,2-3 0 0 0,0 1 0 0 0,0-3 0 0 0,2-1 0 0 0,-1 0 0 0 0,0-1 0 0 0,2-1 0 0 0,0-1 0 0 0,2-1 0 0 0,1-2 0 0 0,0 1 0 0 0,0-1 0 0 0,1 2 0 0 0,0 1 0 0 0,0 0 0 0 0,0 0 0 0 0,-3-4 0 0 0,-1-4 0 0 0,-3-4 0 0 0,1 0 0 0 0,-3-2 0 0 0,-1-1 0 0 0,-3-1 0 0 0,-1-2 0 0 0,-1 0 0 0 0,-1-1 0 0 0,0 1 0 0 0,-3-1 0 0 0,-4 0 0 0 0,0 0 0 0 0,-2 3 0 0 0,-2 4 0 0 0,-2 0 0 0 0,-1 2 0 0 0,-1 2 0 0 0,0 2 0 0 0,1-1 0 0 0,2 0 0 0 0,-1 1 0 0 0,0 0 0 0 0,2 2 0 0 0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10807 3537 16383 0 0,'0'-2'0'0'0,"0"-4"0"0"0,0-4 0 0 0,2-2 0 0 0,4 0 0 0 0,4 3 0 0 0,2 3 0 0 0,2 2 0 0 0,2 2 0 0 0,-3 3 0 0 0,-3 6 0 0 0,-3 5 0 0 0,-3 7 0 0 0,0 3 0 0 0,0 2 0 0 0,-1 0 0 0 0,-1 2 0 0 0,0-2 0 0 0,-2-1 0 0 0,0-3 0 0 0,0-2 0 0 0,0-1 0 0 0,0-1 0 0 0,0-1 0 0 0,0 1 0 0 0,-3-4 0 0 0,-3-3 0 0 0,-4-3 0 0 0,-2 0 0 0 0,-2 1 0 0 0,4 0 0 0 0,6-1 0 0 0,7-2 0 0 0,5-2 0 0 0,4-1 0 0 0,3-3 0 0 0,1-1 0 0 0,1-1 0 0 0,0 1 0 0 0,0 1 0 0 0,-1 0 0 0 0,0 2 0 0 0,0-1 0 0 0,0 1 0 0 0,-1 0 0 0 0,1 0 0 0 0,-3 3 0 0 0,-4 1 0 0 0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11177 3559 16383 0 0,'-3'0'0'0'0,"0"3"0"0"0,-3 3 0 0 0,-3 6 0 0 0,-2 7 0 0 0,0 2 0 0 0,2 3 0 0 0,3 0 0 0 0,2-2 0 0 0,2-1 0 0 0,2-2 0 0 0,0-1 0 0 0,3-5 0 0 0,3-3 0 0 0,7-4 0 0 0,3-3 0 0 0,2-2 0 0 0,0-1 0 0 0,0-1 0 0 0,0-2 0 0 0,-2-4 0 0 0,1-4 0 0 0,-1-1 0 0 0,-3-3 0 0 0,-1 3 0 0 0,-3-1 0 0 0,-2 0 0 0 0,-3 0 0 0 0,-2-2 0 0 0,-1 1 0 0 0,-1-1 0 0 0,-1-1 0 0 0,1 1 0 0 0,-4 1 0 0 0,-2 2 0 0 0,-4 3 0 0 0,-2 2 0 0 0,-3 3 0 0 0,0 1 0 0 0,-1 3 0 0 0,0 0 0 0 0,2 0 0 0 0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11591 3601 16383 0 0,'0'0'0'0'0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1553 7626 16383 0 0,'2'0'0'0'0,"2"0"0"0"0,5-1 0 0 0,4-1 0 0 0,2 0 0 0 0,1-2 0 0 0,0 0 0 0 0,-2 0 0 0 0,-2 1 0 0 0,-2 1 0 0 0,-1 1 0 0 0,-1 0 0 0 0,0 1 0 0 0,1 0 0 0 0,0 0 0 0 0,0 0 0 0 0,0 0 0 0 0,0 1 0 0 0,-1-1 0 0 0,1 0 0 0 0,-1 0 0 0 0,-1 0 0 0 0,1-2 0 0 0,1 1 0 0 0,1-2 0 0 0,0-1 0 0 0,0 2 0 0 0,2 0 0 0 0,0 0 0 0 0,-1 2 0 0 0,0-1 0 0 0,-1 1 0 0 0,1 0 0 0 0,-1-1 0 0 0,-1 0 0 0 0,0-1 0 0 0,-1 1 0 0 0,0 0 0 0 0,0 0 0 0 0,0 1 0 0 0,-1 0 0 0 0,3 0 0 0 0,-1-2 0 0 0,1 1 0 0 0,0-1 0 0 0,1 1 0 0 0,-1 0 0 0 0,1 0 0 0 0,0 1 0 0 0,0 0 0 0 0,0 0 0 0 0,0 0 0 0 0,-1 0 0 0 0,-1 0 0 0 0,-1 0 0 0 0,0 0 0 0 0,2 0 0 0 0,-1 0 0 0 0,0 0 0 0 0,1 0 0 0 0,-2 0 0 0 0,1 0 0 0 0,-1 0 0 0 0,0 0 0 0 0,0 0 0 0 0,1 0 0 0 0,0 0 0 0 0,1 0 0 0 0,0 0 0 0 0,1 0 0 0 0,-1 0 0 0 0,0 0 0 0 0,-1 0 0 0 0,-1 0 0 0 0,0 0 0 0 0,0 0 0 0 0,0 0 0 0 0,0 0 0 0 0,1 0 0 0 0,0 0 0 0 0,0 2 0 0 0,-1-1 0 0 0,1 1 0 0 0,0-1 0 0 0,1 0 0 0 0,0 0 0 0 0,0-1 0 0 0,-1 0 0 0 0,0 2 0 0 0,1-1 0 0 0,0 1 0 0 0,0-1 0 0 0,-1 0 0 0 0,1 0 0 0 0,0-1 0 0 0,0 0 0 0 0,-1 0 0 0 0,0 0 0 0 0,1 1 0 0 0,-1 1 0 0 0,2 0 0 0 0,2-1 0 0 0,-1 0 0 0 0,-1 0 0 0 0,0-1 0 0 0,-2 0 0 0 0,0 0 0 0 0,-1 1 0 0 0,0 1 0 0 0,0 0 0 0 0,0-1 0 0 0,-2 1 0 0 0,-1 1 0 0 0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12069 3565 16383 0 0,'-3'0'0'0'0,"0"-2"0"0"0,-1-5 0 0 0,4-2 0 0 0,4-1 0 0 0,2 0 0 0 0,5 0 0 0 0,3 3 0 0 0,4 2 0 0 0,3 3 0 0 0,-1 3 0 0 0,-3 5 0 0 0,-4 3 0 0 0,-5 4 0 0 0,-4 2 0 0 0,-2 3 0 0 0,-2 7 0 0 0,0 5 0 0 0,-1-1 0 0 0,0 0 0 0 0,0-1 0 0 0,1-4 0 0 0,-3-6 0 0 0,-4-5 0 0 0,-2-6 0 0 0,-6-3 0 0 0,-3 0 0 0 0,2 1 0 0 0,1 1 0 0 0,3 2 0 0 0,1 1 0 0 0,-1 3 0 0 0,0 2 0 0 0,1 0 0 0 0,6 2 0 0 0,6-3 0 0 0,5-3 0 0 0,8-4 0 0 0,3-5 0 0 0,2-5 0 0 0,0-5 0 0 0,0-4 0 0 0,-1-2 0 0 0,-4-1 0 0 0,-1 3 0 0 0,0 2 0 0 0,0 4 0 0 0,0 3 0 0 0,2 2 0 0 0,-1 2 0 0 0,1 0 0 0 0,1 0 0 0 0,0 1 0 0 0,2 0 0 0 0,1-1 0 0 0,3 1 0 0 0,0-1 0 0 0,-2 0 0 0 0,0 0 0 0 0,1 0 0 0 0,-1 0 0 0 0,-3 0 0 0 0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11759 4259 16383 0 0,'2'0'0'0'0,"4"0"0"0"0,4 0 0 0 0,2 0 0 0 0,2 0 0 0 0,2 0 0 0 0,0 0 0 0 0,3 0 0 0 0,0 0 0 0 0,1 0 0 0 0,1 0 0 0 0,3 0 0 0 0,8 0 0 0 0,3 3 0 0 0,2 0 0 0 0,-1 6 0 0 0,-3 0 0 0 0,-5 0 0 0 0,-5-2 0 0 0,-3-3 0 0 0,-3-1 0 0 0,-1-2 0 0 0,-1-1 0 0 0,0 0 0 0 0,-1 0 0 0 0,1 0 0 0 0,3 2 0 0 0,1 1 0 0 0,-1 0 0 0 0,0 0 0 0 0,0-1 0 0 0,-1-1 0 0 0,-1 0 0 0 0,0-1 0 0 0,-1 0 0 0 0,1 0 0 0 0,-1 0 0 0 0,1-1 0 0 0,-1 1 0 0 0,3 0 0 0 0,4 0 0 0 0,0 0 0 0 0,0 0 0 0 0,-2 0 0 0 0,-1 0 0 0 0,-2 0 0 0 0,0 0 0 0 0,-1 0 0 0 0,-1 0 0 0 0,0 0 0 0 0,1 0 0 0 0,-1 0 0 0 0,0 0 0 0 0,1 0 0 0 0,2 0 0 0 0,3 0 0 0 0,-1 0 0 0 0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8:08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10051 4945 16383 0 0,'0'4'0'0'0,"0"5"0"0"0,0 6 0 0 0,0 7 0 0 0,0 5 0 0 0,0 1 0 0 0,0 0 0 0 0,0 0 0 0 0,0-2 0 0 0,0-1 0 0 0,0 0 0 0 0,0-1 0 0 0,0-1 0 0 0,0 1 0 0 0,0-1 0 0 0,0-4 0 0 0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8:35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4999 3391 16383 0 0,'-4'0'0'0'0,"-5"0"0"0"0,-5 4 0 0 0,-5 5 0 0 0,-2 2 0 0 0,2 2 0 0 0,0-1 0 0 0,3 2 0 0 0,1 2 0 0 0,3 3 0 0 0,-1-3 0 0 0,2 1 0 0 0,3 1 0 0 0,2 2 0 0 0,-1-3 0 0 0,1 0 0 0 0,0 1 0 0 0,2 1 0 0 0,2 2 0 0 0,1 1 0 0 0,0 1 0 0 0,1 0 0 0 0,0 1 0 0 0,1 0 0 0 0,-1 0 0 0 0,0-1 0 0 0,4-3 0 0 0,6-6 0 0 0,4-4 0 0 0,5-5 0 0 0,2-3 0 0 0,2-2 0 0 0,-2-5 0 0 0,-6-5 0 0 0,-1-1 0 0 0,-3-3 0 0 0,-3-3 0 0 0,1 1 0 0 0,-1 0 0 0 0,-2-2 0 0 0,-2-1 0 0 0,-2-2 0 0 0,-5 2 0 0 0,-6 6 0 0 0,-5 3 0 0 0,-1 1 0 0 0,-2 1 0 0 0,-1 3 0 0 0,-2 1 0 0 0,-2 2 0 0 0,-1 1 0 0 0,3 1 0 0 0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8:35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13636 4371 16383 0 0,'0'4'0'0'0,"0"5"0"0"0,0 6 0 0 0,0 3 0 0 0,-4 3 0 0 0,-2 3 0 0 0,1 0 0 0 0,1 0 0 0 0,-3 1 0 0 0,0-1 0 0 0,1 0 0 0 0,-2 0 0 0 0,-1 0 0 0 0,3 0 0 0 0,1-1 0 0 0,2 1 0 0 0,1-1 0 0 0,2-3 0 0 0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9:05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6733 4940 16383 0 0,'0'-4'0'0'0,"4"-1"0"0"0,5 0 0 0 0,6 1 0 0 0,3 1 0 0 0,4 1 0 0 0,-3 5 0 0 0,-4 6 0 0 0,-5 5 0 0 0,-4 5 0 0 0,-3 3 0 0 0,-6-3 0 0 0,-3 0 0 0 0,-4-3 0 0 0,0-1 0 0 0,-3-3 0 0 0,-3-3 0 0 0,2 1 0 0 0,-2-2 0 0 0,3 3 0 0 0,-1 2 0 0 0,-2 0 0 0 0,1 1 0 0 0,0-1 0 0 0,-1-3 0 0 0,1 0 0 0 0,0-1 0 0 0,6-2 0 0 0,8-2 0 0 0,10-7 0 0 0,5-2 0 0 0,2-4 0 0 0,2-2 0 0 0,1 2 0 0 0,2 1 0 0 0,2 3 0 0 0,0 2 0 0 0,0 0 0 0 0,1 2 0 0 0,0 0 0 0 0,0 1 0 0 0,0-1 0 0 0,-5 4 0 0 0,-4 6 0 0 0,-6 5 0 0 0,-4 3 0 0 0,-3 4 0 0 0,-6-3 0 0 0,-6-4 0 0 0,-1-1 0 0 0,-3-3 0 0 0,-3 1 0 0 0,-3-2 0 0 0,-2-2 0 0 0,-1-3 0 0 0,0-2 0 0 0,-1-1 0 0 0,0-2 0 0 0,0 0 0 0 0,0-1 0 0 0,0 1 0 0 0,0-1 0 0 0,0 1 0 0 0,1 0 0 0 0,3 0 0 0 0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9:33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9345 5487 16383 0 0,'4'0'0'0'0,"6"-4"0"0"0,4-2 0 0 0,4 1 0 0 0,4 1 0 0 0,1 1 0 0 0,1 2 0 0 0,1 0 0 0 0,-1 0 0 0 0,1 1 0 0 0,-1 0 0 0 0,-4 5 0 0 0,-6 4 0 0 0,-5 6 0 0 0,-8 3 0 0 0,-12 0 0 0 0,-12 0 0 0 0,-7 1 0 0 0,-1 1 0 0 0,-1 2 0 0 0,7 0 0 0 0,6 2 0 0 0,7-1 0 0 0,2-3 0 0 0,6-6 0 0 0,7-4 0 0 0,9-9 0 0 0,5-4 0 0 0,3-2 0 0 0,4 1 0 0 0,0 0 0 0 0,2 1 0 0 0,-1 1 0 0 0,-5 5 0 0 0,-5 6 0 0 0,-5 5 0 0 0,-5 5 0 0 0,-6-2 0 0 0,-8 1 0 0 0,-2 2 0 0 0,-4-4 0 0 0,-2-3 0 0 0,-3-1 0 0 0,-2-2 0 0 0,-1-3 0 0 0,-1-2 0 0 0,0-3 0 0 0,0-1 0 0 0,0 0 0 0 0,0-2 0 0 0,0 1 0 0 0,4-1 0 0 0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7755 3069 16383 0 0,'0'3'0'0'0,"0"10"0"0"0,0 9 0 0 0,0 9 0 0 0,0 6 0 0 0,0 0 0 0 0,0-5 0 0 0,6-6 0 0 0,8-8 0 0 0,10-11 0 0 0,5-11 0 0 0,3-12 0 0 0,-1-3 0 0 0,-3 1 0 0 0,-2 5 0 0 0,-4 4 0 0 0,-5 9 0 0 0,-2 8 0 0 0,-5 6 0 0 0,-2 6 0 0 0,-1 0 0 0 0,-2-1 0 0 0,0 0 0 0 0,-3 0 0 0 0,0-1 0 0 0,-2-1 0 0 0,-3-2 0 0 0,-4-4 0 0 0,-1-2 0 0 0,-5-1 0 0 0,-3-3 0 0 0,-3 2 0 0 0,0-2 0 0 0,0 0 0 0 0,0-2 0 0 0,0-2 0 0 0,1 0 0 0 0,0 0 0 0 0,0-1 0 0 0,0-1 0 0 0,0 1 0 0 0,4-3 0 0 0,3-1 0 0 0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7769 3059 16383 0 0,'3'0'0'0'0,"4"-3"0"0"0,7-1 0 0 0,3 0 0 0 0,3 1 0 0 0,1 1 0 0 0,-1 0 0 0 0,0 2 0 0 0,2-1 0 0 0,1 1 0 0 0,-2 0 0 0 0,0 1 0 0 0,-1-1 0 0 0,-1 0 0 0 0,-4 0 0 0 0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8210 3027 16383 0 0,'0'6'0'0'0,"0"8"0"0"0,-3 11 0 0 0,-1 6 0 0 0,0 5 0 0 0,1 2 0 0 0,1 0 0 0 0,-2 1 0 0 0,-1-5 0 0 0,1-4 0 0 0,1-5 0 0 0,1-3 0 0 0,1-5 0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881 4828 16383 0 0,'4'0'0'0'0,"4"0"0"0"0,2 3 0 0 0,2 2 0 0 0,3 0 0 0 0,2-2 0 0 0,2 0 0 0 0,2-1 0 0 0,0-1 0 0 0,1-1 0 0 0,-3-4 0 0 0,-2-1 0 0 0,0 0 0 0 0,1 2 0 0 0,1 0 0 0 0,-3 1 0 0 0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8063 3139 16383 0 0,'3'0'0'0'0,"7"0"0"0"0,8 0 0 0 0,3 0 0 0 0,5 0 0 0 0,1 0 0 0 0,-2 0 0 0 0,-1 0 0 0 0,-3 0 0 0 0,-1 0 0 0 0,-1 0 0 0 0,-1 0 0 0 0,-1 0 0 0 0,1 0 0 0 0,-1 0 0 0 0,0 0 0 0 0,-2 0 0 0 0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8637 2999 16383 0 0,'3'0'0'0'0,"7"0"0"0"0,5 0 0 0 0,5 0 0 0 0,4 3 0 0 0,-1 4 0 0 0,-4 4 0 0 0,-4 3 0 0 0,-6 2 0 0 0,-4 1 0 0 0,-3 1 0 0 0,-1 1 0 0 0,-2-1 0 0 0,0 0 0 0 0,-3 0 0 0 0,-7 0 0 0 0,-1 0 0 0 0,-5 0 0 0 0,-3-4 0 0 0,0 0 0 0 0,0 0 0 0 0,0-3 0 0 0,0 1 0 0 0,8-3 0 0 0,7-2 0 0 0,12-5 0 0 0,7-4 0 0 0,4-1 0 0 0,0-3 0 0 0,-1 0 0 0 0,-1-3 0 0 0,1 1 0 0 0,0 1 0 0 0,1 2 0 0 0,-4 5 0 0 0,0 6 0 0 0,-4 4 0 0 0,-2 4 0 0 0,0-1 0 0 0,-2 1 0 0 0,-1 1 0 0 0,-5 0 0 0 0,-5 2 0 0 0,-8 0 0 0 0,-5-3 0 0 0,-2 0 0 0 0,-1-3 0 0 0,0-3 0 0 0,1-3 0 0 0,1-3 0 0 0,0-1 0 0 0,1-1 0 0 0,0 0 0 0 0,1-1 0 0 0,-1 0 0 0 0,1-2 0 0 0,2-1 0 0 0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2785 4469 16383 0 0,'0'5'0'0'0,"0"8"0"0"0,0 7 0 0 0,0 8 0 0 0,0 3 0 0 0,0 1 0 0 0,0-2 0 0 0,0-4 0 0 0,0-4 0 0 0,0-3 0 0 0,0-3 0 0 0,0-1 0 0 0,3-4 0 0 0,2-6 0 0 0,1-8 0 0 0,2-6 0 0 0,-1-5 0 0 0,2-3 0 0 0,0-3 0 0 0,2-4 0 0 0,2 0 0 0 0,0-2 0 0 0,1 0 0 0 0,0 1 0 0 0,0 3 0 0 0,-2 3 0 0 0,-1 4 0 0 0,0 5 0 0 0,1 4 0 0 0,1 3 0 0 0,-1 3 0 0 0,2 0 0 0 0,0 1 0 0 0,0 0 0 0 0,-3 2 0 0 0,-2 6 0 0 0,-3 5 0 0 0,-1 6 0 0 0,0 1 0 0 0,-2 3 0 0 0,-1 3 0 0 0,4 3 0 0 0,1 1 0 0 0,-1 2 0 0 0,-2 0 0 0 0,0-1 0 0 0,-2 0 0 0 0,-1-4 0 0 0,-1-5 0 0 0,0 0 0 0 0,0-3 0 0 0,-1-2 0 0 0,-1 1 0 0 0,-2-1 0 0 0,-1-3 0 0 0,-1-1 0 0 0,-1-5 0 0 0,-2-2 0 0 0,-2-3 0 0 0,-1-2 0 0 0,-2-2 0 0 0,0 0 0 0 0,0 0 0 0 0,-3-1 0 0 0,0 0 0 0 0,-3 1 0 0 0,0 0 0 0 0,1 0 0 0 0,2-1 0 0 0,0 1 0 0 0,4-2 0 0 0,2-1 0 0 0,2-2 0 0 0,1-1 0 0 0,1 1 0 0 0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3219 4623 16383 0 0,'0'2'0'0'0,"0"4"0"0"0,0 5 0 0 0,0 3 0 0 0,0 4 0 0 0,0 4 0 0 0,0 0 0 0 0,0-1 0 0 0,0-1 0 0 0,0-3 0 0 0,3-1 0 0 0,4-3 0 0 0,5-4 0 0 0,5-4 0 0 0,1-2 0 0 0,3-2 0 0 0,0-4 0 0 0,1-3 0 0 0,0-3 0 0 0,-2-3 0 0 0,-5-1 0 0 0,-1 1 0 0 0,-5 0 0 0 0,-2 1 0 0 0,-3-2 0 0 0,-3 1 0 0 0,0-2 0 0 0,-2-2 0 0 0,-2 2 0 0 0,-1 0 0 0 0,-2 0 0 0 0,-2 1 0 0 0,-3-1 0 0 0,-1 1 0 0 0,1-1 0 0 0,0 2 0 0 0,0 4 0 0 0,-1 3 0 0 0,-1 2 0 0 0,0 1 0 0 0,1 2 0 0 0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3597 4259 16383 0 0,'0'2'0'0'0,"0"6"0"0"0,0 6 0 0 0,0 6 0 0 0,0 4 0 0 0,0 2 0 0 0,0 2 0 0 0,0 1 0 0 0,0 1 0 0 0,0-3 0 0 0,0-2 0 0 0,0-1 0 0 0,0-2 0 0 0,0-1 0 0 0,0 1 0 0 0,0-2 0 0 0,0-1 0 0 0,0-2 0 0 0,0-1 0 0 0,0-1 0 0 0,0-1 0 0 0,0 0 0 0 0,0-1 0 0 0,0 1 0 0 0,0 0 0 0 0,0 0 0 0 0,0-1 0 0 0,0 1 0 0 0,0 0 0 0 0,0 0 0 0 0,0 0 0 0 0,3-2 0 0 0,0-11 0 0 0,4-9 0 0 0,5-12 0 0 0,6-11 0 0 0,3-8 0 0 0,0-2 0 0 0,-1 2 0 0 0,-4 4 0 0 0,-5 4 0 0 0,-1 7 0 0 0,-4 5 0 0 0,1 4 0 0 0,-1 4 0 0 0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3681 4679 16383 0 0,'0'2'0'0'0,"2"4"0"0"0,4 2 0 0 0,3 3 0 0 0,2 2 0 0 0,1 1 0 0 0,2-2 0 0 0,1 0 0 0 0,-3-1 0 0 0,-1-1 0 0 0,1-3 0 0 0,0-2 0 0 0,0-3 0 0 0,1-1 0 0 0,1-1 0 0 0,0 0 0 0 0,0 0 0 0 0,0-1 0 0 0,0-2 0 0 0,-2-3 0 0 0,-4-2 0 0 0,0-6 0 0 0,1 1 0 0 0,-2-3 0 0 0,-1-4 0 0 0,-2 0 0 0 0,0-2 0 0 0,0 1 0 0 0,0 1 0 0 0,-2 7 0 0 0,-1 10 0 0 0,0 10 0 0 0,-3 9 0 0 0,-1 9 0 0 0,0 5 0 0 0,0 2 0 0 0,1-2 0 0 0,1-4 0 0 0,3-4 0 0 0,3-5 0 0 0,3-6 0 0 0,3-5 0 0 0,2-3 0 0 0,1-3 0 0 0,1 0 0 0 0,-1-1 0 0 0,1 0 0 0 0,0 0 0 0 0,-3-3 0 0 0,-1-2 0 0 0,-2-2 0 0 0,-1-1 0 0 0,-1-1 0 0 0,0-1 0 0 0,0 0 0 0 0,-3-5 0 0 0,-1-3 0 0 0,-1-1 0 0 0,-1-2 0 0 0,-1 1 0 0 0,-2 0 0 0 0,-4 6 0 0 0,-1 1 0 0 0,-1 4 0 0 0,-2 3 0 0 0,-1 4 0 0 0,-2 1 0 0 0,-1 2 0 0 0,0 0 0 0 0,-2 1 0 0 0,-2-1 0 0 0,1 1 0 0 0,2-1 0 0 0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4241 4609 16383 0 0,'0'2'0'0'0,"2"4"0"0"0,4 5 0 0 0,3 5 0 0 0,-1 6 0 0 0,2 0 0 0 0,-2 0 0 0 0,1-2 0 0 0,-2-2 0 0 0,-1-2 0 0 0,0-1 0 0 0,-1 0 0 0 0,-1-1 0 0 0,-1-1 0 0 0,-2 1 0 0 0,0 0 0 0 0,-1-1 0 0 0,0-4 0 0 0,0-8 0 0 0,0-10 0 0 0,0-7 0 0 0,-1-7 0 0 0,1-3 0 0 0,0-5 0 0 0,0-2 0 0 0,3 0 0 0 0,2 1 0 0 0,1 3 0 0 0,2 5 0 0 0,2 3 0 0 0,1 6 0 0 0,2 5 0 0 0,0 5 0 0 0,4 2 0 0 0,0 3 0 0 0,1 1 0 0 0,-1 0 0 0 0,-1 2 0 0 0,-1 1 0 0 0,0 0 0 0 0,-3-1 0 0 0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9197 4609 16383 0 0,'-3'2'0'0'0,"0"6"0"0"0,0 6 0 0 0,1 6 0 0 0,0 1 0 0 0,1 0 0 0 0,-2 4 0 0 0,0-1 0 0 0,0 1 0 0 0,0-2 0 0 0,2-2 0 0 0,2-4 0 0 0,4-6 0 0 0,4-5 0 0 0,2-2 0 0 0,2-3 0 0 0,1-2 0 0 0,-2-2 0 0 0,-1-1 0 0 0,-1-2 0 0 0,-2-1 0 0 0,0 0 0 0 0,-3 0 0 0 0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9267 4413 16383 0 0,'0'-2'0'0'0,"0"-4"0"0"0,0-3 0 0 0,0 1 0 0 0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9393 4483 16383 0 0,'0'5'0'0'0,"0"6"0"0"0,0 8 0 0 0,0 6 0 0 0,0 4 0 0 0,0 1 0 0 0,0 1 0 0 0,0-3 0 0 0,2-7 0 0 0,4-5 0 0 0,2-7 0 0 0,3-9 0 0 0,2-10 0 0 0,6-7 0 0 0,-1-4 0 0 0,-3 0 0 0 0,-2 3 0 0 0,0 5 0 0 0,-1 7 0 0 0,1 9 0 0 0,-3 9 0 0 0,1 7 0 0 0,-1 7 0 0 0,-1 5 0 0 0,-2 1 0 0 0,-3 1 0 0 0,1-2 0 0 0,-1-3 0 0 0,0-1 0 0 0,-2-1 0 0 0,-1-3 0 0 0,0-2 0 0 0,-1-2 0 0 0,0-3 0 0 0,0-1 0 0 0,-3-4 0 0 0,-3 0 0 0 0,-2-3 0 0 0,-3-3 0 0 0,-2-1 0 0 0,-1-3 0 0 0,-3 0 0 0 0,-3-1 0 0 0,-1-1 0 0 0,-1 1 0 0 0,-2-3 0 0 0,0-1 0 0 0,3-1 0 0 0,2-1 0 0 0,4 1 0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1035 8061 16383 0 0,'4'0'0'0'0,"1"4"0"0"0,3 1 0 0 0,4-1 0 0 0,4 0 0 0 0,2-1 0 0 0,-1 2 0 0 0,0 1 0 0 0,0-1 0 0 0,1-1 0 0 0,-2 2 0 0 0,0 0 0 0 0,0-1 0 0 0,2-1 0 0 0,-3-1 0 0 0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9785 4567 16383 0 0,'-3'0'0'0'0,"-2"0"0"0"0,-4 0 0 0 0,1 2 0 0 0,-2 9 0 0 0,-1 3 0 0 0,2 4 0 0 0,1 2 0 0 0,3 2 0 0 0,2 4 0 0 0,2 0 0 0 0,3 0 0 0 0,4-3 0 0 0,3-6 0 0 0,5-5 0 0 0,2-5 0 0 0,3-3 0 0 0,2-3 0 0 0,-2-1 0 0 0,-3-3 0 0 0,-2-4 0 0 0,-2-3 0 0 0,-2-2 0 0 0,-3-1 0 0 0,-2-1 0 0 0,-3 0 0 0 0,1-1 0 0 0,0 0 0 0 0,0 1 0 0 0,-4 2 0 0 0,-1 1 0 0 0,-3 0 0 0 0,-2-1 0 0 0,-4 0 0 0 0,-1 1 0 0 0,-1 3 0 0 0,1 3 0 0 0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10037 4329 16383 0 0,'0'5'0'0'0,"0"6"0"0"0,0 6 0 0 0,0 5 0 0 0,0 6 0 0 0,0 0 0 0 0,0 3 0 0 0,0 1 0 0 0,0 2 0 0 0,0 0 0 0 0,0-1 0 0 0,0-4 0 0 0,0-4 0 0 0,0-4 0 0 0,0-3 0 0 0,0-1 0 0 0,0 3 0 0 0,0 0 0 0 0,2-2 0 0 0,4 0 0 0 0,0-2 0 0 0,-1-1 0 0 0,-1-1 0 0 0,2-2 0 0 0,-2-8 0 0 0,0-10 0 0 0,1-11 0 0 0,0-7 0 0 0,1-7 0 0 0,0-7 0 0 0,1-3 0 0 0,2 2 0 0 0,2 2 0 0 0,1 5 0 0 0,1 6 0 0 0,-1 4 0 0 0,-1 5 0 0 0,0 4 0 0 0,1 5 0 0 0,1 3 0 0 0,-5 3 0 0 0,-3 4 0 0 0,-5 2 0 0 0,-5 2 0 0 0,-2 3 0 0 0,-1 2 0 0 0,-3 4 0 0 0,-1 2 0 0 0,-1 0 0 0 0,-1 0 0 0 0,2 0 0 0 0,3-2 0 0 0,3 0 0 0 0,3 0 0 0 0,4-1 0 0 0,4-3 0 0 0,4-2 0 0 0,0-2 0 0 0,1 2 0 0 0,-1 1 0 0 0,0 1 0 0 0,1 1 0 0 0,2 4 0 0 0,2 1 0 0 0,3 0 0 0 0,-1-3 0 0 0,-2-4 0 0 0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10457 4693 16383 0 0,'-3'0'0'0'0,"-2"0"0"0"0,-1 5 0 0 0,-2 4 0 0 0,0 4 0 0 0,3 4 0 0 0,1 1 0 0 0,1-1 0 0 0,2 0 0 0 0,3-4 0 0 0,3-1 0 0 0,4-3 0 0 0,2-2 0 0 0,2-4 0 0 0,1-1 0 0 0,1-1 0 0 0,0-1 0 0 0,2-1 0 0 0,1 1 0 0 0,-1-1 0 0 0,-3-2 0 0 0,-1-5 0 0 0,-1-6 0 0 0,-2-4 0 0 0,-3 0 0 0 0,-3-2 0 0 0,-2-3 0 0 0,-1 1 0 0 0,-1 1 0 0 0,0 2 0 0 0,-1 2 0 0 0,1 1 0 0 0,-3 1 0 0 0,-3 4 0 0 0,-3 0 0 0 0,-2 3 0 0 0,-1 2 0 0 0,-2 3 0 0 0,-1 1 0 0 0,1 2 0 0 0,-1 0 0 0 0,1 0 0 0 0,-1 1 0 0 0,1 1 0 0 0,0 2 0 0 0,2 2 0 0 0,4 2 0 0 0,0 2 0 0 0,2 2 0 0 0,1 2 0 0 0,3-3 0 0 0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10807 4539 16383 0 0,'0'2'0'0'0,"0"6"0"0"0,0 6 0 0 0,0 6 0 0 0,2 4 0 0 0,1 2 0 0 0,3 2 0 0 0,2 1 0 0 0,0 1 0 0 0,-2-3 0 0 0,-1-4 0 0 0,0-5 0 0 0,0-4 0 0 0,-1-2 0 0 0,-2-5 0 0 0,0-6 0 0 0,-1-6 0 0 0,-1-6 0 0 0,0-5 0 0 0,0-3 0 0 0,-1-4 0 0 0,1 0 0 0 0,0 1 0 0 0,2 2 0 0 0,4 3 0 0 0,2 3 0 0 0,6 4 0 0 0,-1 2 0 0 0,1 3 0 0 0,0-2 0 0 0,0 2 0 0 0,0 1 0 0 0,0 1 0 0 0,0 2 0 0 0,0 0 0 0 0,0 1 0 0 0,0 0 0 0 0,-3 2 0 0 0,0 2 0 0 0,0-1 0 0 0,1 0 0 0 0,0-1 0 0 0,-1-1 0 0 0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36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11955 3643 16383 0 0,'0'5'0'0'0,"0"6"0"0"0,0 8 0 0 0,0 11 0 0 0,0 8 0 0 0,0 1 0 0 0,0-1 0 0 0,0-2 0 0 0,0-2 0 0 0,0-5 0 0 0,0-4 0 0 0,0-3 0 0 0,0-2 0 0 0,0-2 0 0 0,0-2 0 0 0,0-1 0 0 0,0 2 0 0 0,0 0 0 0 0,0-1 0 0 0,2 0 0 0 0,4-3 0 0 0,0-4 0 0 0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36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12263 3685 16383 0 0,'-3'0'0'0'0,"-2"0"0"0"0,-4 5 0 0 0,1 3 0 0 0,-2 9 0 0 0,2 5 0 0 0,1 2 0 0 0,3-2 0 0 0,1-1 0 0 0,2 0 0 0 0,1 2 0 0 0,0 1 0 0 0,3-1 0 0 0,0-2 0 0 0,1-2 0 0 0,-2-2 0 0 0,3-4 0 0 0,-1-1 0 0 0,2-4 0 0 0,2 0 0 0 0,0 1 0 0 0,-1 1 0 0 0,0-1 0 0 0,-1 0 0 0 0,1-1 0 0 0,1-2 0 0 0,3-2 0 0 0,0-2 0 0 0,2-1 0 0 0,1-1 0 0 0,-2-2 0 0 0,-1-4 0 0 0,-2-3 0 0 0,0-3 0 0 0,0-1 0 0 0,2-1 0 0 0,-2 0 0 0 0,-2-1 0 0 0,-2-2 0 0 0,1 0 0 0 0,-2-1 0 0 0,0 1 0 0 0,-2 2 0 0 0,-1-1 0 0 0,0 2 0 0 0,-1 0 0 0 0,0 0 0 0 0,0 0 0 0 0,-1 0 0 0 0,-1 0 0 0 0,-2 0 0 0 0,-1 0 0 0 0,-3 0 0 0 0,0 0 0 0 0,-1 3 0 0 0,-1 0 0 0 0,-2 2 0 0 0,2 1 0 0 0,0-2 0 0 0,-1 0 0 0 0,-1 1 0 0 0,2 1 0 0 0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36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12725 3797 16383 0 0,'0'2'0'0'0,"0"4"0"0"0,0 0 0 0 0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36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13117 3657 16383 0 0,'0'-2'0'0'0,"4"-2"0"0"0,5 1 0 0 0,5 1 0 0 0,3 0 0 0 0,0 1 0 0 0,1 1 0 0 0,-2-1 0 0 0,-2 4 0 0 0,-5 2 0 0 0,0 4 0 0 0,-3 2 0 0 0,-1 2 0 0 0,-3 1 0 0 0,-1 0 0 0 0,0 3 0 0 0,-4-1 0 0 0,-3 1 0 0 0,0 0 0 0 0,-3-1 0 0 0,2 0 0 0 0,-2-3 0 0 0,0-6 0 0 0,-3-7 0 0 0,0-5 0 0 0,-1-3 0 0 0,-1 1 0 0 0,5 1 0 0 0,8 2 0 0 0,7 2 0 0 0,5 0 0 0 0,2 2 0 0 0,3 2 0 0 0,2 4 0 0 0,1 3 0 0 0,2 2 0 0 0,-1 0 0 0 0,0 0 0 0 0,-5 0 0 0 0,-1-1 0 0 0,-2-3 0 0 0,0 1 0 0 0,-2 0 0 0 0,-3 2 0 0 0,0-1 0 0 0,-1 0 0 0 0,-2 1 0 0 0,-2 2 0 0 0,-3-2 0 0 0,-4 0 0 0 0,-3 1 0 0 0,-1 0 0 0 0,-1 2 0 0 0,-1-3 0 0 0,-1-1 0 0 0,1-2 0 0 0,1 0 0 0 0,-1-3 0 0 0,-1-1 0 0 0,-1-2 0 0 0,-2 0 0 0 0,-2-1 0 0 0,-2 0 0 0 0,-3-1 0 0 0,-1-1 0 0 0,3-2 0 0 0,-1-1 0 0 0,0-1 0 0 0,5-1 0 0 0,2 0 0 0 0,1 2 0 0 0,3-1 0 0 0,3 0 0 0 0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7825 2341 16383 0 0,'0'2'0'0'0,"0"9"0"0"0,0 4 0 0 0,0 4 0 0 0,0 11 0 0 0,0 6 0 0 0,0 0 0 0 0,0 0 0 0 0,0-2 0 0 0,0-4 0 0 0,0-5 0 0 0,0-4 0 0 0,0-4 0 0 0,0-2 0 0 0,0-1 0 0 0,0 0 0 0 0,2-4 0 0 0,1-2 0 0 0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8021 2355 16383 0 0,'0'2'0'0'0,"0"4"0"0"0,0 5 0 0 0,0 8 0 0 0,0 8 0 0 0,0 4 0 0 0,0 1 0 0 0,0 1 0 0 0,0-4 0 0 0,0-3 0 0 0,0-5 0 0 0,0-3 0 0 0,0-2 0 0 0,0-2 0 0 0,2-1 0 0 0,4-2 0 0 0,2-3 0 0 0,3-3 0 0 0,2-3 0 0 0,1-1 0 0 0,0-1 0 0 0,1-3 0 0 0,0-3 0 0 0,-1-3 0 0 0,0-2 0 0 0,-2-3 0 0 0,-1 3 0 0 0,-2-1 0 0 0,-1 1 0 0 0,-1-4 0 0 0,-2-1 0 0 0,-2 0 0 0 0,-1-3 0 0 0,-1 1 0 0 0,-1 0 0 0 0,0 0 0 0 0,-1 2 0 0 0,1 1 0 0 0,-1 1 0 0 0,1-1 0 0 0,-2 4 0 0 0,-2 0 0 0 0,-1 3 0 0 0,-1 0 0 0 0,-1 1 0 0 0,1 0 0 0 0,-2 0 0 0 0,-1 0 0 0 0,-2 1 0 0 0,-1 1 0 0 0,-2-1 0 0 0,1 1 0 0 0,-2 1 0 0 0,3 2 0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16000 3498 16383 0 0,'4'0'0'0'0,"4"0"0"0"0,6 0 0 0 0,2 0 0 0 0,4 0 0 0 0,1 0 0 0 0,1 0 0 0 0,0 0 0 0 0,0 0 0 0 0,1 0 0 0 0,-1 0 0 0 0,-1 0 0 0 0,1 0 0 0 0,-1 0 0 0 0,-3 0 0 0 0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8595 2481 16383 0 0,'0'0'0'0'0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7993 4441 16383 0 0,'0'5'0'0'0,"0"6"0"0"0,0 8 0 0 0,0 11 0 0 0,0 7 0 0 0,0 5 0 0 0,0 0 0 0 0,2-3 0 0 0,1-3 0 0 0,3-5 0 0 0,-1-6 0 0 0,3-6 0 0 0,-2-8 0 0 0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8147 4441 16383 0 0,'-3'0'0'0'0,"0"2"0"0"0,0 4 0 0 0,1 2 0 0 0,-2 3 0 0 0,-1 2 0 0 0,2 1 0 0 0,0 0 0 0 0,1 1 0 0 0,2 2 0 0 0,-1 1 0 0 0,1-1 0 0 0,0 0 0 0 0,0-1 0 0 0,0 1 0 0 0,1 1 0 0 0,1-1 0 0 0,4-3 0 0 0,0-1 0 0 0,2-4 0 0 0,-1 0 0 0 0,1-2 0 0 0,2-2 0 0 0,1-2 0 0 0,1-1 0 0 0,2-2 0 0 0,-1 0 0 0 0,2 0 0 0 0,-1-3 0 0 0,0-3 0 0 0,0-3 0 0 0,1-2 0 0 0,-4-2 0 0 0,0-1 0 0 0,0-3 0 0 0,1 0 0 0 0,-2-3 0 0 0,-3-1 0 0 0,-2 0 0 0 0,-2-2 0 0 0,-2 0 0 0 0,-1 2 0 0 0,0 2 0 0 0,0 2 0 0 0,-3 4 0 0 0,-3 2 0 0 0,-3 2 0 0 0,0 1 0 0 0,-1 2 0 0 0,0 1 0 0 0,-2 2 0 0 0,-1 2 0 0 0,-1 0 0 0 0,0 1 0 0 0,0 1 0 0 0,0-1 0 0 0,0 0 0 0 0,2 1 0 0 0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8623 4553 16383 0 0,'0'2'0'0'0,"0"1"0"0"0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7:13.6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5526 4765 16383 0 0,'0'-4'0'0'0,"4"0"0"0"0,0-4 0 0 0,4-4 0 0 0,4 1 0 0 0,2 2 0 0 0,0 5 0 0 0,-3 8 0 0 0,1 2 0 0 0,-3 5 0 0 0,-2 2 0 0 0,-2 4 0 0 0,-3 2 0 0 0,-1 1 0 0 0,-1 0 0 0 0,0 1 0 0 0,0 0 0 0 0,-1 0 0 0 0,1 0 0 0 0,-1-1 0 0 0,1 0 0 0 0,-3-3 0 0 0,-5-5 0 0 0,-5-1 0 0 0,1 2 0 0 0,-2 1 0 0 0,-1 2 0 0 0,-3 2 0 0 0,0-3 0 0 0,-2 1 0 0 0,4 0 0 0 0,0-3 0 0 0,3 1 0 0 0,4 0 0 0 0,4 2 0 0 0,2 2 0 0 0,5-3 0 0 0,6-3 0 0 0,5-5 0 0 0,3-2 0 0 0,7-3 0 0 0,-2-5 0 0 0,0-2 0 0 0,0-3 0 0 0,-1-1 0 0 0,0-2 0 0 0,0 1 0 0 0,0 2 0 0 0,0 2 0 0 0,0 3 0 0 0,0 1 0 0 0,0 2 0 0 0,-3 0 0 0 0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7:13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5745 4679 16383 0 0,'0'7'0'0'0,"-3"5"0"0"0,-2 5 0 0 0,1 6 0 0 0,1 6 0 0 0,0 1 0 0 0,2-1 0 0 0,0 2 0 0 0,0-1 0 0 0,1-3 0 0 0,1-2 0 0 0,-1-2 0 0 0,0-1 0 0 0,3-1 0 0 0,6-5 0 0 0,3-4 0 0 0,4-5 0 0 0,6-3 0 0 0,2-6 0 0 0,1-6 0 0 0,0-1 0 0 0,-2-3 0 0 0,-4-3 0 0 0,-2-2 0 0 0,-4-2 0 0 0,-1-1 0 0 0,-2 0 0 0 0,-3-1 0 0 0,-2 0 0 0 0,-3 8 0 0 0,-5 12 0 0 0,-1 13 0 0 0,-1 8 0 0 0,1 4 0 0 0,1 2 0 0 0,1-1 0 0 0,1 0 0 0 0,0-2 0 0 0,1-1 0 0 0,0-1 0 0 0,0-1 0 0 0,1 0 0 0 0,-1 0 0 0 0,0 0 0 0 0,0 0 0 0 0,0 0 0 0 0,0 0 0 0 0,0-3 0 0 0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7.4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13009 3741 16383 0 0,'-3'0'0'0'0,"-2"3"0"0"0,-3 2 0 0 0,0 3 0 0 0,2 3 0 0 0,1 7 0 0 0,1 8 0 0 0,2 2 0 0 0,2 0 0 0 0,-1-1 0 0 0,2-2 0 0 0,-5-2 0 0 0,0 2 0 0 0,0 0 0 0 0,1 0 0 0 0,1-1 0 0 0,0-2 0 0 0,1-1 0 0 0,1 0 0 0 0,0-1 0 0 0,0 0 0 0 0,0 0 0 0 0,0 0 0 0 0,1 0 0 0 0,2-3 0 0 0,2-5 0 0 0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7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12767 3895 16383 0 0,'3'0'0'0'0,"5"0"0"0"0,4 0 0 0 0,8 0 0 0 0,2 0 0 0 0,3 0 0 0 0,-1 0 0 0 0,3 0 0 0 0,0 0 0 0 0,-1 0 0 0 0,-1 0 0 0 0,-2 0 0 0 0,-2 0 0 0 0,0 0 0 0 0,-1 0 0 0 0,0 0 0 0 0,0 0 0 0 0,0 0 0 0 0,0 0 0 0 0,0 0 0 0 0,0 0 0 0 0,0 0 0 0 0,-3 0 0 0 0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7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13175 6261 16383 0 0,'0'3'0'0'0,"0"5"0"0"0,0 8 0 0 0,0 4 0 0 0,0 6 0 0 0,0 2 0 0 0,0 3 0 0 0,0 3 0 0 0,0 0 0 0 0,0-4 0 0 0,0-2 0 0 0,0 0 0 0 0,0-1 0 0 0,0-2 0 0 0,0-1 0 0 0,0-2 0 0 0,0-1 0 0 0,0 0 0 0 0,0-1 0 0 0,0 0 0 0 0,0 0 0 0 0,0-1 0 0 0,0 1 0 0 0,0 0 0 0 0,0 0 0 0 0,-3-3 0 0 0,-2-5 0 0 0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7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12949 6457 16383 0 0,'10'0'0'0'0,"10"0"0"0"0,13 0 0 0 0,13 0 0 0 0,7 0 0 0 0,-3 0 0 0 0,-6 0 0 0 0,-8 0 0 0 0,-2 0 0 0 0,-4 0 0 0 0,-4 0 0 0 0,-2 0 0 0 0,1 0 0 0 0,-1 0 0 0 0,1 0 0 0 0,-3 0 0 0 0,0 0 0 0 0,0 0 0 0 0,1 0 0 0 0,2 0 0 0 0,0 0 0 0 0,-2 0 0 0 0,-4 0 0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16154 3960 16383 0 0,'4'0'0'0'0,"1"3"0"0"0,3 2 0 0 0,4 0 0 0 0,4-2 0 0 0,-1 4 0 0 0,0-1 0 0 0,2 0 0 0 0,1-2 0 0 0,2-2 0 0 0,0 0 0 0 0,1-1 0 0 0,1-1 0 0 0,-1 0 0 0 0,1-1 0 0 0,0 1 0 0 0,-1 0 0 0 0,-3 3 0 0 0,-1 2 0 0 0,0-1 0 0 0,0 0 0 0 0,2-1 0 0 0,1-2 0 0 0,0 0 0 0 0,-2 0 0 0 0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7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13033 4540 16383 0 0,'0'-3'0'0'0,"0"2"0"0"0,0 4 0 0 0,0 6 0 0 0,0 8 0 0 0,0 4 0 0 0,0 10 0 0 0,0 2 0 0 0,0 2 0 0 0,0-1 0 0 0,0 1 0 0 0,0 1 0 0 0,0-2 0 0 0,0-4 0 0 0,0-3 0 0 0,0-3 0 0 0,0-2 0 0 0,0-1 0 0 0,0-1 0 0 0,0-1 0 0 0,0-3 0 0 0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7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12907 4747 16383 0 0,'3'0'0'0'0,"5"0"0"0"0,4 0 0 0 0,4 0 0 0 0,2-3 0 0 0,2-2 0 0 0,1 1 0 0 0,0 1 0 0 0,0 0 0 0 0,0 2 0 0 0,0-4 0 0 0,3 0 0 0 0,1 1 0 0 0,-1 1 0 0 0,0 0 0 0 0,-2 2 0 0 0,0 0 0 0 0,-1 1 0 0 0,-1 0 0 0 0,1 0 0 0 0,-5 1 0 0 0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7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8108 546 16383 0 0,'0'3'0'0'0,"0"-2"0"0"0,0-4 0 0 0,0-4 0 0 0,0-3 0 0 0,0-3 0 0 0,-2 1 0 0 0,-2 0 0 0 0,-2-1 0 0 0,-3-1 0 0 0,-2 2 0 0 0,-3 4 0 0 0,0 2 0 0 0,-2 3 0 0 0,0 1 0 0 0,0 2 0 0 0,0 5 0 0 0,0 6 0 0 0,3 2 0 0 0,3 5 0 0 0,4 5 0 0 0,3 0 0 0 0,1 3 0 0 0,2-1 0 0 0,0-3 0 0 0,1-1 0 0 0,0-3 0 0 0,2-3 0 0 0,1-2 0 0 0,2-4 0 0 0,3-3 0 0 0,3-2 0 0 0,1-2 0 0 0,2-2 0 0 0,-2-3 0 0 0,-1-3 0 0 0,1-5 0 0 0,-2-1 0 0 0,-1-5 0 0 0,-1-3 0 0 0,-3 1 0 0 0,1 2 0 0 0,-1 3 0 0 0,-2 0 0 0 0,-1 5 0 0 0,-2 7 0 0 0,0 10 0 0 0,-1 5 0 0 0,0 3 0 0 0,0 5 0 0 0,-1 3 0 0 0,1 1 0 0 0,3-4 0 0 0,3-3 0 0 0,3-4 0 0 0,1-3 0 0 0,0-2 0 0 0,2-3 0 0 0,2-6 0 0 0,0-4 0 0 0,1-8 0 0 0,-2-4 0 0 0,-1-2 0 0 0,-2-1 0 0 0,-1-2 0 0 0,-1 0 0 0 0,-2-2 0 0 0,-2-3 0 0 0,0 1 0 0 0,0 0 0 0 0,0 0 0 0 0,1 8 0 0 0,0 12 0 0 0,-1 13 0 0 0,-1 6 0 0 0,2 7 0 0 0,-1 5 0 0 0,3 4 0 0 0,-1-1 0 0 0,-1-3 0 0 0,-1-3 0 0 0,1-6 0 0 0,0-2 0 0 0,-2-2 0 0 0,0 0 0 0 0,-1 0 0 0 0,1-2 0 0 0,1-8 0 0 0,0-10 0 0 0,-2-6 0 0 0,0-4 0 0 0,-1-2 0 0 0,2-2 0 0 0,1-4 0 0 0,2 1 0 0 0,0-2 0 0 0,2 1 0 0 0,-1 0 0 0 0,1 4 0 0 0,0 3 0 0 0,-2 2 0 0 0,0 3 0 0 0,3 5 0 0 0,-1 0 0 0 0,1 2 0 0 0,2 2 0 0 0,1 1 0 0 0,2 2 0 0 0,-2 1 0 0 0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7.4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8469 585 16383 0 0,'2'0'0'0'0,"5"0"0"0"0,5 0 0 0 0,6 0 0 0 0,6 0 0 0 0,3 0 0 0 0,1 0 0 0 0,-3-3 0 0 0,-2-3 0 0 0,-5-3 0 0 0,-4-1 0 0 0,-3-1 0 0 0,-2-1 0 0 0,-2-1 0 0 0,-2-1 0 0 0,-2-1 0 0 0,-1-1 0 0 0,-2 1 0 0 0,-2 1 0 0 0,-5 5 0 0 0,-3 2 0 0 0,-3 4 0 0 0,-1 1 0 0 0,-2 2 0 0 0,0 1 0 0 0,0-1 0 0 0,2 4 0 0 0,2 5 0 0 0,-1 7 0 0 0,3 3 0 0 0,-1 4 0 0 0,3 1 0 0 0,2-2 0 0 0,2-1 0 0 0,2-2 0 0 0,1 1 0 0 0,1 0 0 0 0,3-3 0 0 0,1-2 0 0 0,2-2 0 0 0,4-2 0 0 0,-1 0 0 0 0,1-3 0 0 0,1-2 0 0 0,2-2 0 0 0,1 0 0 0 0,1 1 0 0 0,1-2 0 0 0,2-1 0 0 0,1 0 0 0 0,3-1 0 0 0,3-4 0 0 0,5-11 0 0 0,2-6 0 0 0,5-5 0 0 0,0-1 0 0 0,-3-2 0 0 0,-7 3 0 0 0,-6-2 0 0 0,-6 3 0 0 0,-6 2 0 0 0,-4 2 0 0 0,-4 2 0 0 0,-1 2 0 0 0,-1 0 0 0 0,0 1 0 0 0,0-1 0 0 0,0 1 0 0 0,-2 3 0 0 0,-4 3 0 0 0,-3 3 0 0 0,-2 5 0 0 0,1 6 0 0 0,-1 4 0 0 0,2 7 0 0 0,3 2 0 0 0,2 4 0 0 0,2 1 0 0 0,2-1 0 0 0,6 1 0 0 0,5-1 0 0 0,6-4 0 0 0,3-5 0 0 0,1-5 0 0 0,-3 0 0 0 0,-2-3 0 0 0,-3 1 0 0 0,-2 0 0 0 0,-1 0 0 0 0,-1 4 0 0 0,-1 1 0 0 0,-2 2 0 0 0,-1 1 0 0 0,-5 2 0 0 0,-5 2 0 0 0,0 2 0 0 0,-3-1 0 0 0,0 0 0 0 0,0-2 0 0 0,-2-2 0 0 0,-2-3 0 0 0,-1-2 0 0 0,0-3 0 0 0,-2-6 0 0 0,3-5 0 0 0,3-5 0 0 0,4-3 0 0 0,3-3 0 0 0,1 2 0 0 0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7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9239 409 16383 0 0,'0'-2'0'0'0,"0"4"0"0"0,0 4 0 0 0,2 7 0 0 0,5 6 0 0 0,2 8 0 0 0,9 7 0 0 0,3 1 0 0 0,1-1 0 0 0,-1 0 0 0 0,-3-4 0 0 0,-6-1 0 0 0,-1-4 0 0 0,-1-5 0 0 0,-1-4 0 0 0,0-4 0 0 0,1-2 0 0 0,1-3 0 0 0,0 1 0 0 0,0-2 0 0 0,0-1 0 0 0,-1 1 0 0 0,1-1 0 0 0,0 1 0 0 0,-4-2 0 0 0,-3-2 0 0 0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7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9253 847 16383 0 0,'0'-5'0'0'0,"0"-7"0"0"0,0-5 0 0 0,0-6 0 0 0,0-8 0 0 0,2-4 0 0 0,5-4 0 0 0,2 0 0 0 0,3 0 0 0 0,2-2 0 0 0,4-4 0 0 0,-1-1 0 0 0,-3 4 0 0 0,-2 4 0 0 0,-3 4 0 0 0,-2 4 0 0 0,-4 5 0 0 0,2 7 0 0 0,-1 3 0 0 0,2 5 0 0 0,0 1 0 0 0,-2 2 0 0 0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7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9701 503 16383 0 0,'0'3'0'0'0,"0"3"0"0"0,2 1 0 0 0,5-1 0 0 0,2-2 0 0 0,3-6 0 0 0,2-6 0 0 0,2-4 0 0 0,0-2 0 0 0,-3-3 0 0 0,0-2 0 0 0,0-4 0 0 0,0-1 0 0 0,1 4 0 0 0,-2 3 0 0 0,-3 1 0 0 0,-3 2 0 0 0,-3-1 0 0 0,-2 0 0 0 0,0 1 0 0 0,-4 1 0 0 0,-4 4 0 0 0,-3 3 0 0 0,-3 3 0 0 0,-1 2 0 0 0,-2 0 0 0 0,0 2 0 0 0,0 0 0 0 0,2 2 0 0 0,1 4 0 0 0,1 5 0 0 0,1 7 0 0 0,4 2 0 0 0,2 0 0 0 0,2 3 0 0 0,2 1 0 0 0,1 3 0 0 0,0 1 0 0 0,1 1 0 0 0,2 1 0 0 0,1-2 0 0 0,2-3 0 0 0,1-2 0 0 0,-2-1 0 0 0,2-5 0 0 0,-1-3 0 0 0,1-4 0 0 0,0-1 0 0 0,-2 0 0 0 0,-1 2 0 0 0,1-2 0 0 0,0 0 0 0 0,1-2 0 0 0,3-1 0 0 0,2-3 0 0 0,2-2 0 0 0,2-1 0 0 0,0-1 0 0 0,1 0 0 0 0,-3-3 0 0 0,0-1 0 0 0,-1-2 0 0 0,2-3 0 0 0,-1-3 0 0 0,2 1 0 0 0,0 0 0 0 0,-2-1 0 0 0,-4-2 0 0 0,-3 0 0 0 0,-2-1 0 0 0,-3 0 0 0 0,-1-1 0 0 0,-3 3 0 0 0,-6 1 0 0 0,-5 2 0 0 0,-4 3 0 0 0,-3 3 0 0 0,0 2 0 0 0,1 4 0 0 0,4 4 0 0 0,1 4 0 0 0,5 3 0 0 0,2 1 0 0 0,4 2 0 0 0,2 0 0 0 0,2 1 0 0 0,0-3 0 0 0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7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10037 610 16383 0 0,'2'0'0'0'0,"5"0"0"0"0,2 0 0 0 0,3 0 0 0 0,2 0 0 0 0,2 0 0 0 0,-3-2 0 0 0,0-2 0 0 0,0-2 0 0 0,0 0 0 0 0,-1-2 0 0 0,-1-2 0 0 0,-2-2 0 0 0,-3-2 0 0 0,-2-1 0 0 0,-4 2 0 0 0,-5 4 0 0 0,-5 0 0 0 0,-2 1 0 0 0,-3 3 0 0 0,-1 2 0 0 0,2 4 0 0 0,1 7 0 0 0,3 5 0 0 0,3 6 0 0 0,2 2 0 0 0,3 0 0 0 0,1-1 0 0 0,1-1 0 0 0,0 1 0 0 0,3 1 0 0 0,4-2 0 0 0,6-3 0 0 0,3-5 0 0 0,2-4 0 0 0,0-3 0 0 0,2-3 0 0 0,1 0 0 0 0,5-2 0 0 0,3-3 0 0 0,1-3 0 0 0,2-3 0 0 0,-2-3 0 0 0,-4-4 0 0 0,2-4 0 0 0,-4-2 0 0 0,-4-2 0 0 0,-2 0 0 0 0,-1 3 0 0 0,-4-1 0 0 0,-2 1 0 0 0,0 1 0 0 0,2 0 0 0 0,-3-3 0 0 0,-2 1 0 0 0,-3 1 0 0 0,-2 2 0 0 0,-2 1 0 0 0,0 2 0 0 0,-4 1 0 0 0,-4 3 0 0 0,-6 4 0 0 0,-3 3 0 0 0,-2 3 0 0 0,0 5 0 0 0,0 7 0 0 0,1 1 0 0 0,0 6 0 0 0,0 4 0 0 0,1 5 0 0 0,3 3 0 0 0,4 2 0 0 0,3 1 0 0 0,3 1 0 0 0,1-2 0 0 0,2-2 0 0 0,1 1 0 0 0,0-3 0 0 0,2-3 0 0 0,4-2 0 0 0,0-3 0 0 0,2-4 0 0 0,-1-2 0 0 0,1-2 0 0 0,2-4 0 0 0,1-3 0 0 0,2-1 0 0 0,1-2 0 0 0,0 0 0 0 0,1 0 0 0 0,0-1 0 0 0,-3-2 0 0 0,-4-4 0 0 0,0-3 0 0 0,-2-2 0 0 0,-2-2 0 0 0,-2-2 0 0 0,-1 0 0 0 0,-4 3 0 0 0,-5 3 0 0 0,-3 3 0 0 0,-2 3 0 0 0,-3 3 0 0 0,0 0 0 0 0,1 2 0 0 0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7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10555 577 16383 0 0,'2'0'0'0'0,"4"0"0"0"0,4 0 0 0 0,2 3 0 0 0,2 0 0 0 0,2 1 0 0 0,0-1 0 0 0,0-2 0 0 0,0 1 0 0 0,-2-4 0 0 0,-2-4 0 0 0,-2-4 0 0 0,-1 1 0 0 0,-1-2 0 0 0,-2-1 0 0 0,-3-2 0 0 0,-1 0 0 0 0,-1-1 0 0 0,-1-1 0 0 0,-3 3 0 0 0,-4 3 0 0 0,-3 4 0 0 0,-2 5 0 0 0,-3 9 0 0 0,0 4 0 0 0,1 4 0 0 0,4 2 0 0 0,4 0 0 0 0,2 2 0 0 0,2 3 0 0 0,4 1 0 0 0,2 1 0 0 0,3 2 0 0 0,2-1 0 0 0,3-3 0 0 0,2-5 0 0 0,1-5 0 0 0,1-5 0 0 0,0-4 0 0 0,0-3 0 0 0,0-1 0 0 0,0-4 0 0 0,0-3 0 0 0,-3-4 0 0 0,-1 1 0 0 0,-2-1 0 0 0,-1 1 0 0 0,-1 0 0 0 0,0 2 0 0 0,1 4 0 0 0,3 4 0 0 0,1 6 0 0 0,1 6 0 0 0,-2 2 0 0 0,0 3 0 0 0,1 0 0 0 0,-3 0 0 0 0,1-3 0 0 0,-2-6 0 0 0,-3-7 0 0 0,-2-12 0 0 0,-2-7 0 0 0,-4-8 0 0 0,-1-5 0 0 0,-1-2 0 0 0,1 1 0 0 0,1 4 0 0 0,0 1 0 0 0,1 3 0 0 0,1 3 0 0 0,2 1 0 0 0,4 6 0 0 0,7 1 0 0 0,5 4 0 0 0,4 3 0 0 0,2-1 0 0 0,0 2 0 0 0,-1 1 0 0 0,-3 2 0 0 0,-1 1 0 0 0,-1 0 0 0 0,-4 4 0 0 0,-5 3 0 0 0,-3 4 0 0 0,-3 2 0 0 0,-2 3 0 0 0,-1 0 0 0 0,-4 4 0 0 0,0 1 0 0 0,0 2 0 0 0,-2 6 0 0 0,0 3 0 0 0,1-1 0 0 0,2-3 0 0 0,1-4 0 0 0,0-2 0 0 0,2-3 0 0 0,3-4 0 0 0,3-5 0 0 0,6-3 0 0 0,7-4 0 0 0,2-1 0 0 0,3-1 0 0 0,1-1 0 0 0,-3 0 0 0 0,-3-2 0 0 0,-4-1 0 0 0,-1 0 0 0 0,-3 1 0 0 0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7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11185 364 16383 0 0,'0'-3'0'0'0,"0"-3"0"0"0,0-4 0 0 0,0-2 0 0 0,0-2 0 0 0,0-1 0 0 0,0-1 0 0 0,0 0 0 0 0,0 2 0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16042 4492 16383 0 0,'4'0'0'0'0,"4"0"0"0"0,6 0 0 0 0,2 0 0 0 0,4 0 0 0 0,1 0 0 0 0,1 0 0 0 0,0 0 0 0 0,0 0 0 0 0,1 0 0 0 0,-1 0 0 0 0,-1 0 0 0 0,1 0 0 0 0,-1 0 0 0 0,1 0 0 0 0,-1 0 0 0 0,0 0 0 0 0,1 0 0 0 0,-1 0 0 0 0,0 0 0 0 0,1 0 0 0 0,-1 0 0 0 0,1 0 0 0 0,-1 0 0 0 0,4 0 0 0 0,1 0 0 0 0,0 0 0 0 0,-1 0 0 0 0,-1 0 0 0 0,-1 0 0 0 0,0 0 0 0 0,-2 0 0 0 0,1 0 0 0 0,-1 0 0 0 0,0 0 0 0 0,0 0 0 0 0,0 0 0 0 0,1 0 0 0 0,-1 0 0 0 0,0 0 0 0 0,1 0 0 0 0,-1 0 0 0 0,1 0 0 0 0,-1 0 0 0 0,0 0 0 0 0,1 0 0 0 0,-1 0 0 0 0,0 0 0 0 0,-3 3 0 0 0,-1 2 0 0 0,0 0 0 0 0,0-2 0 0 0,2 0 0 0 0,1-1 0 0 0,-3-1 0 0 0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7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11283 493 16383 0 0,'0'5'0'0'0,"0"8"0"0"0,0 8 0 0 0,0 7 0 0 0,2 4 0 0 0,2 1 0 0 0,-1-1 0 0 0,0-5 0 0 0,-1-3 0 0 0,-1-4 0 0 0,0-2 0 0 0,2-7 0 0 0,0-11 0 0 0,3-8 0 0 0,0-5 0 0 0,2-8 0 0 0,2-4 0 0 0,2-2 0 0 0,1-2 0 0 0,2 1 0 0 0,1 0 0 0 0,-1 2 0 0 0,1 6 0 0 0,0 6 0 0 0,-2 8 0 0 0,-2 10 0 0 0,0 8 0 0 0,-1 6 0 0 0,-1 4 0 0 0,-2-1 0 0 0,-2 0 0 0 0,-2-1 0 0 0,-2-2 0 0 0,2-3 0 0 0,-1-2 0 0 0,0-1 0 0 0,0 1 0 0 0,-2 0 0 0 0,3-1 0 0 0,-1-4 0 0 0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7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11815 325 16383 0 0,'0'5'0'0'0,"2"8"0"0"0,4 6 0 0 0,4 8 0 0 0,2 5 0 0 0,5 4 0 0 0,2 3 0 0 0,0-2 0 0 0,-3-3 0 0 0,-4-5 0 0 0,-1-8 0 0 0,-3-4 0 0 0,-3-6 0 0 0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7.4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12051 409 16383 0 0,'-2'3'0'0'0,"-2"11"0"0"0,1 11 0 0 0,-2 7 0 0 0,-3 3 0 0 0,-6 7 0 0 0,0-2 0 0 0,0-2 0 0 0,2-3 0 0 0,3-1 0 0 0,3-4 0 0 0,0-2 0 0 0,1-3 0 0 0,-1-3 0 0 0,0-3 0 0 0,-1-5 0 0 0,0-4 0 0 0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7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12319 565 16383 0 0,'2'0'0'0'0,"4"0"0"0"0,4 0 0 0 0,2 0 0 0 0,5-2 0 0 0,4-2 0 0 0,2 1 0 0 0,0 0 0 0 0,-3 1 0 0 0,0 1 0 0 0,-2 0 0 0 0,-2 1 0 0 0,0 0 0 0 0,0 0 0 0 0,-1 0 0 0 0,0 0 0 0 0,1-2 0 0 0,-4-1 0 0 0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7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12347 706 16383 0 0,'2'0'0'0'0,"7"0"0"0"0,7 0 0 0 0,5-2 0 0 0,3-4 0 0 0,0-1 0 0 0,-3 1 0 0 0,-1 1 0 0 0,-1 2 0 0 0,-2 1 0 0 0,-4 1 0 0 0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7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12949 395 16383 0 0,'0'5'0'0'0,"0"10"0"0"0,0 8 0 0 0,0 7 0 0 0,0 10 0 0 0,0 6 0 0 0,0 0 0 0 0,0 0 0 0 0,0-4 0 0 0,0-8 0 0 0,0-3 0 0 0,2-6 0 0 0,2-5 0 0 0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7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13103 489 16383 0 0,'0'5'0'0'0,"0"5"0"0"0,0 5 0 0 0,0 12 0 0 0,0 5 0 0 0,0 1 0 0 0,0-3 0 0 0,0-4 0 0 0,0-3 0 0 0,0-4 0 0 0,2-4 0 0 0,4-6 0 0 0,4 0 0 0 0,2-3 0 0 0,2-2 0 0 0,2-2 0 0 0,0-1 0 0 0,0-1 0 0 0,0 0 0 0 0,0 0 0 0 0,0-6 0 0 0,0-4 0 0 0,-3-3 0 0 0,-1-5 0 0 0,-2-4 0 0 0,-1-4 0 0 0,-1-1 0 0 0,-3 3 0 0 0,-1 2 0 0 0,-3 2 0 0 0,0 0 0 0 0,-1-1 0 0 0,0 2 0 0 0,0-1 0 0 0,-3-1 0 0 0,-4 1 0 0 0,-5 5 0 0 0,-7 1 0 0 0,-2 3 0 0 0,0 4 0 0 0,0 3 0 0 0,2 2 0 0 0,1 4 0 0 0,3 4 0 0 0,5 2 0 0 0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7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13480 381 16383 0 0,'0'3'0'0'0,"3"6"0"0"0,3 6 0 0 0,4 12 0 0 0,2 7 0 0 0,2 2 0 0 0,2 1 0 0 0,2-1 0 0 0,-1-4 0 0 0,2 1 0 0 0,0-6 0 0 0,2-1 0 0 0,1-1 0 0 0,-2 1 0 0 0,2 2 0 0 0,-1-4 0 0 0,-1-7 0 0 0,-3-3 0 0 0,-3-4 0 0 0,-1-3 0 0 0,-2-4 0 0 0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7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13725 381 16383 0 0,'-3'0'0'0'0,"-3"3"0"0"0,-4 6 0 0 0,-2 4 0 0 0,-2 5 0 0 0,-1 5 0 0 0,1 6 0 0 0,1 7 0 0 0,1 7 0 0 0,-2 5 0 0 0,0-4 0 0 0,2-1 0 0 0,1-2 0 0 0,-1-4 0 0 0,-1-2 0 0 0,2-4 0 0 0,2-6 0 0 0,4-6 0 0 0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7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14144 479 16383 0 0,'0'5'0'0'0,"0"8"0"0"0,0 6 0 0 0,0 5 0 0 0,-3 5 0 0 0,0 4 0 0 0,-1 2 0 0 0,-1-1 0 0 0,0-3 0 0 0,0-3 0 0 0,2-3 0 0 0,-2-7 0 0 0,0-3 0 0 0,1-2 0 0 0,1-6 0 0 0,-1-6 0 0 0,-1-4 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1553 7626 16383 0 0,'2'0'0'0'0,"2"0"0"0"0,5-1 0 0 0,4-1 0 0 0,2 0 0 0 0,1-2 0 0 0,0 0 0 0 0,-2 0 0 0 0,-2 1 0 0 0,-2 1 0 0 0,-1 1 0 0 0,-1 0 0 0 0,0 1 0 0 0,1 0 0 0 0,0 0 0 0 0,0 0 0 0 0,0 0 0 0 0,0 1 0 0 0,-1-1 0 0 0,1 0 0 0 0,-1 0 0 0 0,-1 0 0 0 0,1-2 0 0 0,1 1 0 0 0,1-2 0 0 0,0-1 0 0 0,0 2 0 0 0,2 0 0 0 0,0 0 0 0 0,-1 2 0 0 0,0-1 0 0 0,-1 1 0 0 0,1 0 0 0 0,-1-1 0 0 0,-1 0 0 0 0,0-1 0 0 0,-1 1 0 0 0,0 0 0 0 0,0 0 0 0 0,0 1 0 0 0,-1 0 0 0 0,3 0 0 0 0,-1-2 0 0 0,1 1 0 0 0,0-1 0 0 0,1 1 0 0 0,-1 0 0 0 0,1 0 0 0 0,0 1 0 0 0,0 0 0 0 0,0 0 0 0 0,0 0 0 0 0,-1 0 0 0 0,-1 0 0 0 0,-1 0 0 0 0,0 0 0 0 0,2 0 0 0 0,-1 0 0 0 0,0 0 0 0 0,1 0 0 0 0,-2 0 0 0 0,1 0 0 0 0,-1 0 0 0 0,0 0 0 0 0,0 0 0 0 0,1 0 0 0 0,0 0 0 0 0,1 0 0 0 0,0 0 0 0 0,1 0 0 0 0,-1 0 0 0 0,0 0 0 0 0,-1 0 0 0 0,-1 0 0 0 0,0 0 0 0 0,0 0 0 0 0,0 0 0 0 0,0 0 0 0 0,1 0 0 0 0,0 0 0 0 0,0 2 0 0 0,-1-1 0 0 0,1 1 0 0 0,0-1 0 0 0,1 0 0 0 0,0 0 0 0 0,0-1 0 0 0,-1 0 0 0 0,0 2 0 0 0,1-1 0 0 0,0 1 0 0 0,0-1 0 0 0,-1 0 0 0 0,1 0 0 0 0,0-1 0 0 0,0 0 0 0 0,-1 0 0 0 0,0 0 0 0 0,1 1 0 0 0,-1 1 0 0 0,2 0 0 0 0,2-1 0 0 0,-1 0 0 0 0,-1 0 0 0 0,0-1 0 0 0,-2 0 0 0 0,0 0 0 0 0,-1 1 0 0 0,0 1 0 0 0,0 0 0 0 0,0-1 0 0 0,-2 1 0 0 0,-1 1 0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16070 5976 16383 0 0,'0'3'0'0'0,"4"2"0"0"0,1 3 0 0 0,3 4 0 0 0,4 1 0 0 0,8-3 0 0 0,3-3 0 0 0,2-3 0 0 0,0-1 0 0 0,0-2 0 0 0,-2-1 0 0 0,0 0 0 0 0,0-1 0 0 0,-2 1 0 0 0,1-1 0 0 0,-1 1 0 0 0,0 0 0 0 0,1 0 0 0 0,-1 0 0 0 0,0 0 0 0 0,0 0 0 0 0,1 0 0 0 0,-1 0 0 0 0,1 0 0 0 0,-1 0 0 0 0,0 0 0 0 0,1 0 0 0 0,3 0 0 0 0,1 0 0 0 0,0 0 0 0 0,-1 0 0 0 0,-1 0 0 0 0,-1 0 0 0 0,-1 0 0 0 0,0 0 0 0 0,-1 0 0 0 0,1 0 0 0 0,-1 0 0 0 0,0 0 0 0 0,0 0 0 0 0,1 0 0 0 0,-1 0 0 0 0,0 0 0 0 0,-3 3 0 0 0,-2 2 0 0 0,-2 0 0 0 0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7.4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13998 591 16383 0 0,'3'0'0'0'0,"6"0"0"0"0,9 0 0 0 0,10 0 0 0 0,3 0 0 0 0,1 0 0 0 0,0 0 0 0 0,-2 0 0 0 0,-1 0 0 0 0,-3 0 0 0 0,-3 0 0 0 0,-3 0 0 0 0,-2 0 0 0 0,-2 0 0 0 0,-3 0 0 0 0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7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14404 381 16383 0 0,'0'3'0'0'0,"0"6"0"0"0,3 6 0 0 0,6 10 0 0 0,1 2 0 0 0,2 2 0 0 0,2 2 0 0 0,0 0 0 0 0,2 1 0 0 0,2 0 0 0 0,1-3 0 0 0,1-1 0 0 0,-4-2 0 0 0,-5-4 0 0 0,-1-5 0 0 0,-2-8 0 0 0,-3-8 0 0 0,-2-5 0 0 0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7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14732 479 16383 0 0,'-2'3'0'0'0,"-4"6"0"0"0,-4 6 0 0 0,-5 7 0 0 0,-3 10 0 0 0,0 7 0 0 0,2 5 0 0 0,1 1 0 0 0,1-3 0 0 0,-3 3 0 0 0,2-2 0 0 0,1-2 0 0 0,2-6 0 0 0,1-8 0 0 0,2-7 0 0 0,3-7 0 0 0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7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9232 454 16383 0 0,'0'-3'0'0'0,"0"-3"0"0"0,0-4 0 0 0,-3 1 0 0 0,-1-2 0 0 0,1-1 0 0 0,-2-1 0 0 0,-1-1 0 0 0,-1 1 0 0 0,0 1 0 0 0,2 0 0 0 0,-2 1 0 0 0,1 1 0 0 0,2-1 0 0 0,-2 1 0 0 0,0 3 0 0 0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7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7383 1921 16383 0 0,'-3'0'0'0'0,"-1"5"0"0"0,-2 8 0 0 0,0 6 0 0 0,1 5 0 0 0,-2 4 0 0 0,1 3 0 0 0,1-2 0 0 0,2-2 0 0 0,1-4 0 0 0,1-3 0 0 0,1-2 0 0 0,0-2 0 0 0,0-1 0 0 0,0 0 0 0 0,0 0 0 0 0,1 0 0 0 0,-1 0 0 0 0,0 1 0 0 0,0-1 0 0 0,0 0 0 0 0,0 1 0 0 0,0-1 0 0 0,0 1 0 0 0,0 0 0 0 0,0-1 0 0 0,0 1 0 0 0,-3-3 0 0 0,0-1 0 0 0,-1-3 0 0 0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7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5478 4021 16383 0 0,'0'3'0'0'0,"0"3"0"0"0,0 3 0 0 0,-3 3 0 0 0,-3 3 0 0 0,-1 0 0 0 0,-2 1 0 0 0,1 0 0 0 0,-1 0 0 0 0,4-2 0 0 0,7-4 0 0 0,12-4 0 0 0,9-2 0 0 0,6-3 0 0 0,5-1 0 0 0,3 0 0 0 0,-2-1 0 0 0,-5 0 0 0 0,-8 3 0 0 0,-6 4 0 0 0,-7 3 0 0 0,-5 3 0 0 0,-3 3 0 0 0,-2 3 0 0 0,0 1 0 0 0,-1 1 0 0 0,-2-1 0 0 0,0-1 0 0 0,-3-1 0 0 0,-2-3 0 0 0,0-2 0 0 0,-4-2 0 0 0,-2-1 0 0 0,-3-1 0 0 0,-3-3 0 0 0,-1-2 0 0 0,-1-4 0 0 0,1-1 0 0 0,2-2 0 0 0,2 1 0 0 0,1 1 0 0 0,3 0 0 0 0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7.4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5445 3979 16383 0 0,'3'0'0'0'0,"8"0"0"0"0,8 0 0 0 0,12 0 0 0 0,7 0 0 0 0,4 0 0 0 0,2 0 0 0 0,-1 0 0 0 0,-3 0 0 0 0,-5 0 0 0 0,-6 0 0 0 0,-8 0 0 0 0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7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6033 3979 16383 0 0,'3'5'0'0'0,"0"5"0"0"0,0 5 0 0 0,3 9 0 0 0,-1 5 0 0 0,0 1 0 0 0,-2 2 0 0 0,-1 0 0 0 0,0 1 0 0 0,-2 1 0 0 0,0-1 0 0 0,0 1 0 0 0,0-5 0 0 0,-3 0 0 0 0,-1-3 0 0 0,-2-4 0 0 0,0-10 0 0 0,0-10 0 0 0,2-6 0 0 0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7.4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5907 4133 16383 0 0,'3'0'0'0'0,"3"0"0"0"0,11 0 0 0 0,9 0 0 0 0,7 0 0 0 0,6 0 0 0 0,2 0 0 0 0,1 0 0 0 0,-3 0 0 0 0,-5 0 0 0 0,-7 0 0 0 0,-7 0 0 0 0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4143 3674 16383 0 0,'3'0'0'0'0,"3"0"0"0"0,3 0 0 0 0,4 0 0 0 0,1 0 0 0 0,4 0 0 0 0,1 0 0 0 0,4 3 0 0 0,2 0 0 0 0,0 1 0 0 0,-2 1 0 0 0,-2 0 0 0 0,-2 0 0 0 0,-2 1 0 0 0,0 0 0 0 0,-2-2 0 0 0,1-1 0 0 0,-1-1 0 0 0,0-1 0 0 0,0 0 0 0 0,1-1 0 0 0,-1 0 0 0 0,0-1 0 0 0,1 1 0 0 0,0 0 0 0 0,-1 0 0 0 0,1 0 0 0 0,-1 0 0 0 0,1 0 0 0 0,-1 0 0 0 0,1 0 0 0 0,2 0 0 0 0,4 0 0 0 0,0 0 0 0 0,0 0 0 0 0,-2 0 0 0 0,2 0 0 0 0,-2 0 0 0 0,0 0 0 0 0,1 0 0 0 0,0 0 0 0 0,2 0 0 0 0,-1 0 0 0 0,1 0 0 0 0,0 0 0 0 0,-2 0 0 0 0,-1 0 0 0 0,-2 0 0 0 0,-1 0 0 0 0,-1 0 0 0 0,-1 0 0 0 0,0 0 0 0 0,1 0 0 0 0,-1 0 0 0 0,0 0 0 0 0,1 0 0 0 0,-1 0 0 0 0,1 0 0 0 0,-1 0 0 0 0,-2-3 0 0 0,-1 0 0 0 0,0-1 0 0 0,1 1 0 0 0,-2-1 0 0 0,0-1 0 0 0,1 1 0 0 0,0-1 0 0 0,2-1 0 0 0,0 2 0 0 0,1 1 0 0 0,-2-2 0 0 0,-1 0 0 0 0,1-1 0 0 0,0 0 0 0 0,1 0 0 0 0,0 3 0 0 0,-1 0 0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16120 2651 16383 0 0,'4'0'0'0'0,"8"0"0"0"0,10 0 0 0 0,4-3 0 0 0,2-2 0 0 0,-1 0 0 0 0,-1 2 0 0 0,-1 0 0 0 0,-1 1 0 0 0,-2 1 0 0 0,0 1 0 0 0,-1 0 0 0 0,1 0 0 0 0,-1 1 0 0 0,0-1 0 0 0,0 0 0 0 0,0 0 0 0 0,1 0 0 0 0,-1 0 0 0 0,0 0 0 0 0,-7 0 0 0 0,-13 0 0 0 0,-10 0 0 0 0,-8 0 0 0 0,-4 0 0 0 0,-3 0 0 0 0,0 0 0 0 0,0 0 0 0 0,0 0 0 0 0,1 0 0 0 0,1 0 0 0 0,0 0 0 0 0,0 0 0 0 0,1 0 0 0 0,0 0 0 0 0,-1 0 0 0 0,1 0 0 0 0,0 0 0 0 0,0 0 0 0 0,-1 0 0 0 0,1 0 0 0 0,0 0 0 0 0,-1 0 0 0 0,1 0 0 0 0,-1 0 0 0 0,1 0 0 0 0,0 0 0 0 0,3 0 0 0 0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4577 3015 16383 0 0,'0'-3'0'0'0,"3"-1"0"0"0,3 1 0 0 0,3 0 0 0 0,4 1 0 0 0,1 1 0 0 0,1 1 0 0 0,1-1 0 0 0,0 1 0 0 0,1 0 0 0 0,-1 1 0 0 0,-3 1 0 0 0,-3 5 0 0 0,-4 2 0 0 0,-3 4 0 0 0,-1 1 0 0 0,-5 4 0 0 0,-6 1 0 0 0,-5-2 0 0 0,-2-1 0 0 0,-1-2 0 0 0,2 1 0 0 0,3-1 0 0 0,7-2 0 0 0,10-3 0 0 0,6-3 0 0 0,4-3 0 0 0,2-2 0 0 0,1 0 0 0 0,0-2 0 0 0,0 1 0 0 0,-1-1 0 0 0,-1 1 0 0 0,0-1 0 0 0,0 1 0 0 0,-1 0 0 0 0,1 0 0 0 0,-1 0 0 0 0,1 0 0 0 0,-1 0 0 0 0,-2 0 0 0 0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8455 3649 16383 0 0,'2'0'0'0'0,"7"0"0"0"0,7 0 0 0 0,3 0 0 0 0,1 0 0 0 0,3 0 0 0 0,2 0 0 0 0,5 0 0 0 0,1 0 0 0 0,-1 0 0 0 0,3 0 0 0 0,-1 0 0 0 0,-1 0 0 0 0,-4 0 0 0 0,-2 0 0 0 0,-5 0 0 0 0,-1 0 0 0 0,-3 0 0 0 0,0 0 0 0 0,-4-2 0 0 0,0-2 0 0 0,2 1 0 0 0,2 0 0 0 0,3 1 0 0 0,1 1 0 0 0,0 0 0 0 0,0 1 0 0 0,-2 0 0 0 0,-4-3 0 0 0,-1 0 0 0 0,0 0 0 0 0,2 0 0 0 0,2-1 0 0 0,1-1 0 0 0,-1 1 0 0 0,0 1 0 0 0,0 1 0 0 0,-1 1 0 0 0,3 1 0 0 0,0 0 0 0 0,0 0 0 0 0,-1 0 0 0 0,-1 0 0 0 0,0 0 0 0 0,-1 0 0 0 0,0 1 0 0 0,0-1 0 0 0,-1 0 0 0 0,3 0 0 0 0,4 0 0 0 0,0 0 0 0 0,-1 0 0 0 0,0 0 0 0 0,0 0 0 0 0,0 0 0 0 0,-1 0 0 0 0,-2 0 0 0 0,0 0 0 0 0,-2 0 0 0 0,0 0 0 0 0,0 0 0 0 0,-4-3 0 0 0,0-1 0 0 0,0 1 0 0 0,1 0 0 0 0,0 1 0 0 0,1 1 0 0 0,1 1 0 0 0,1-1 0 0 0,-1 1 0 0 0,-2 0 0 0 0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8931 3016 16383 0 0,'2'0'0'0'0,"5"-3"0"0"0,2 0 0 0 0,3-3 0 0 0,2-1 0 0 0,2 2 0 0 0,0 1 0 0 0,0 4 0 0 0,0 5 0 0 0,-2 4 0 0 0,-2 0 0 0 0,-2 2 0 0 0,-3 1 0 0 0,-3 2 0 0 0,-2 0 0 0 0,-4 2 0 0 0,-4-3 0 0 0,-4-1 0 0 0,-3 0 0 0 0,1 1 0 0 0,0 1 0 0 0,-1-2 0 0 0,-1 0 0 0 0,5-3 0 0 0,7-2 0 0 0,5-3 0 0 0,9-2 0 0 0,7-1 0 0 0,3-1 0 0 0,2-3 0 0 0,1-1 0 0 0,-1 0 0 0 0,-3 1 0 0 0,-2 1 0 0 0,-1 1 0 0 0,-2-3 0 0 0,0 0 0 0 0,-1 1 0 0 0,-2 1 0 0 0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5757 4946 16383 0 0,'0'-2'0'0'0,"3"-2"0"0"0,3 1 0 0 0,3 0 0 0 0,4 1 0 0 0,1 1 0 0 0,1 0 0 0 0,1 4 0 0 0,0 0 0 0 0,-2 3 0 0 0,-2 4 0 0 0,-2 1 0 0 0,0 0 0 0 0,-2 0 0 0 0,-3 2 0 0 0,-1 0 0 0 0,-2 1 0 0 0,-4 1 0 0 0,-2 0 0 0 0,-2-2 0 0 0,-3-3 0 0 0,-3-4 0 0 0,1 0 0 0 0,-1 2 0 0 0,0-1 0 0 0,-2-1 0 0 0,0 1 0 0 0,-1-1 0 0 0,0-2 0 0 0,-1 2 0 0 0,1-1 0 0 0,2 2 0 0 0,0 0 0 0 0,4 1 0 0 0,5-1 0 0 0,6-1 0 0 0,5-3 0 0 0,7 0 0 0 0,4-2 0 0 0,1-3 0 0 0,3-2 0 0 0,0 1 0 0 0,-1-3 0 0 0,-1 0 0 0 0,-4-1 0 0 0,-3 0 0 0 0,0 1 0 0 0,0 2 0 0 0,1 2 0 0 0,0 0 0 0 0,0-1 0 0 0,-1 0 0 0 0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12039 4960 16383 0 0,'2'0'0'0'0,"4"0"0"0"0,1-2 0 0 0,2-2 0 0 0,2 1 0 0 0,1 0 0 0 0,2 1 0 0 0,2 1 0 0 0,-1 3 0 0 0,-2 4 0 0 0,0 1 0 0 0,-3 2 0 0 0,-3 2 0 0 0,-3 1 0 0 0,-2 3 0 0 0,-3-3 0 0 0,-6 0 0 0 0,0 1 0 0 0,-2-3 0 0 0,-3 1 0 0 0,-1-2 0 0 0,-1-3 0 0 0,-1 0 0 0 0,2 3 0 0 0,3 1 0 0 0,6 0 0 0 0,7-2 0 0 0,4-3 0 0 0,5-2 0 0 0,3-1 0 0 0,1-1 0 0 0,0-1 0 0 0,1-1 0 0 0,0 1 0 0 0,-1-1 0 0 0,-2 4 0 0 0,-2 0 0 0 0,0 0 0 0 0,1 0 0 0 0,1-1 0 0 0,0-1 0 0 0,1 0 0 0 0,-2-1 0 0 0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18282 4946 16383 0 0,'0'-2'0'0'0,"3"-2"0"0"0,3 1 0 0 0,4 0 0 0 0,2 1 0 0 0,2 1 0 0 0,1 1 0 0 0,1-1 0 0 0,3 4 0 0 0,1 1 0 0 0,-3 2 0 0 0,-5 3 0 0 0,-4 2 0 0 0,-3 3 0 0 0,-5-2 0 0 0,-6 0 0 0 0,-4 1 0 0 0,-3 0 0 0 0,-2-1 0 0 0,-1-1 0 0 0,-1 1 0 0 0,1-2 0 0 0,2 0 0 0 0,4 1 0 0 0,6-1 0 0 0,7-3 0 0 0,2 1 0 0 0,3-2 0 0 0,4-1 0 0 0,1-2 0 0 0,2-1 0 0 0,0-1 0 0 0,1-1 0 0 0,1 0 0 0 0,-1-1 0 0 0,-3-2 0 0 0,-1-1 0 0 0,1 1 0 0 0,0 0 0 0 0,1 1 0 0 0,0 1 0 0 0,1 0 0 0 0,0 1 0 0 0,-2-3 0 0 0,-4 0 0 0 0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2563 1182 16383 0 0,'3'-3'0'0'0,"3"0"0"0"0,4-3 0 0 0,2 0 0 0 0,2 0 0 0 0,1 3 0 0 0,1 0 0 0 0,1 7 0 0 0,-4 5 0 0 0,0 1 0 0 0,-3 2 0 0 0,-3 0 0 0 0,-3 3 0 0 0,-2 0 0 0 0,-1 0 0 0 0,-1 1 0 0 0,-3-3 0 0 0,-4-3 0 0 0,0-1 0 0 0,-5 0 0 0 0,-5 2 0 0 0,-3-1 0 0 0,0 0 0 0 0,0 2 0 0 0,1-2 0 0 0,2-3 0 0 0,2 1 0 0 0,8-2 0 0 0,10-1 0 0 0,6-2 0 0 0,8-1 0 0 0,6-1 0 0 0,2-1 0 0 0,-1 0 0 0 0,-2-1 0 0 0,-1 1 0 0 0,-3 0 0 0 0,-1 0 0 0 0,-1 0 0 0 0,0-3 0 0 0,-1-1 0 0 0,0 1 0 0 0,0-2 0 0 0,1-1 0 0 0,-1 2 0 0 0,-2-2 0 0 0,-4 0 0 0 0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4299 3782 16383 0 0,'0'-3'0'0'0,"0"-3"0"0"0,0-4 0 0 0,0-2 0 0 0,0-2 0 0 0,3 1 0 0 0,3 1 0 0 0,3-1 0 0 0,4 2 0 0 0,1 0 0 0 0,1 2 0 0 0,1 3 0 0 0,0 2 0 0 0,0 2 0 0 0,-2 4 0 0 0,-4 4 0 0 0,-4 4 0 0 0,-2 2 0 0 0,-3 3 0 0 0,-1 1 0 0 0,0 0 0 0 0,-4-2 0 0 0,-2-2 0 0 0,-5 1 0 0 0,-1 1 0 0 0,0-1 0 0 0,0-1 0 0 0,-1 0 0 0 0,0 0 0 0 0,-1-2 0 0 0,-1-3 0 0 0,-1 1 0 0 0,3 1 0 0 0,4 2 0 0 0,3 1 0 0 0,2 2 0 0 0,3 1 0 0 0,0 1 0 0 0,2-1 0 0 0,-1 1 0 0 0,4-3 0 0 0,0 0 0 0 0,2-3 0 0 0,3-4 0 0 0,3-1 0 0 0,1-3 0 0 0,0-4 0 0 0,-1-2 0 0 0,0 1 0 0 0,2-1 0 0 0,0-1 0 0 0,3 0 0 0 0,-1-2 0 0 0,0 0 0 0 0,-4 2 0 0 0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9295 4061 16383 0 0,'0'-2'0'0'0,"5"-4"0"0"0,7-7 0 0 0,5-5 0 0 0,4-6 0 0 0,1 2 0 0 0,0 4 0 0 0,-2 6 0 0 0,-1 4 0 0 0,-4 9 0 0 0,-4 7 0 0 0,-5 5 0 0 0,-2 6 0 0 0,-3 1 0 0 0,-1 1 0 0 0,-1-1 0 0 0,-2-4 0 0 0,-2-1 0 0 0,-4-2 0 0 0,-4 1 0 0 0,-5-3 0 0 0,1-1 0 0 0,1-1 0 0 0,-3 0 0 0 0,-1-2 0 0 0,4 2 0 0 0,4 0 0 0 0,7 3 0 0 0,7-2 0 0 0,8-2 0 0 0,5-2 0 0 0,3-3 0 0 0,1-1 0 0 0,0-1 0 0 0,-1-1 0 0 0,-1 2 0 0 0,0 1 0 0 0,-1 0 0 0 0,0-1 0 0 0,0 0 0 0 0,-1-4 0 0 0,-2-1 0 0 0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15356 2047 16383 0 0,'3'0'0'0'0,"3"0"0"0"0,4 0 0 0 0,2 0 0 0 0,2 0 0 0 0,1 0 0 0 0,1 0 0 0 0,1 0 0 0 0,-1 3 0 0 0,0 0 0 0 0,-3 3 0 0 0,-3 3 0 0 0,-6 3 0 0 0,-7 1 0 0 0,-5 2 0 0 0,-4 0 0 0 0,0 1 0 0 0,-1-2 0 0 0,0-2 0 0 0,1 1 0 0 0,1-2 0 0 0,-1-4 0 0 0,2 1 0 0 0,0-2 0 0 0,1 1 0 0 0,3 2 0 0 0,0 0 0 0 0,0 0 0 0 0,4-1 0 0 0,5-1 0 0 0,5-3 0 0 0,6-2 0 0 0,4-1 0 0 0,1 0 0 0 0,2-1 0 0 0,1-1 0 0 0,-1 1 0 0 0,-1-1 0 0 0,-2 1 0 0 0,-1 0 0 0 0,0-3 0 0 0,-2 0 0 0 0,1-1 0 0 0,-3-1 0 0 0,-4 0 0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2281 5430 16383 0 0,'2'0'0'0'0,"1"0"0"0"0,4 0 0 0 0,4 0 0 0 0,2 0 0 0 0,4 0 0 0 0,1 0 0 0 0,-1 0 0 0 0,-3 0 0 0 0,-1 0 0 0 0,-2 1 0 0 0,-1 1 0 0 0,-1 2 0 0 0,-1-1 0 0 0,1 0 0 0 0,0 1 0 0 0,-1-1 0 0 0,1 0 0 0 0,-1-1 0 0 0,1-1 0 0 0,2 0 0 0 0,1-1 0 0 0,1 0 0 0 0,1 0 0 0 0,-1 0 0 0 0,0 0 0 0 0,-2-1 0 0 0,0 1 0 0 0,0 0 0 0 0,0 0 0 0 0,0 0 0 0 0,-1 0 0 0 0,0 0 0 0 0,0 0 0 0 0,-1 0 0 0 0,0 0 0 0 0,1 0 0 0 0,1 0 0 0 0,-1 0 0 0 0,1 0 0 0 0,-1 0 0 0 0,-1 0 0 0 0,1 0 0 0 0,-1 0 0 0 0,1 0 0 0 0,1 0 0 0 0,1 0 0 0 0,0 0 0 0 0,0 0 0 0 0,-1 0 0 0 0,0 0 0 0 0,-2 0 0 0 0,2 0 0 0 0,0 0 0 0 0,0 0 0 0 0,-1 0 0 0 0,0 0 0 0 0,-1 0 0 0 0,1 0 0 0 0,0 0 0 0 0,1 0 0 0 0,1 0 0 0 0,1 0 0 0 0,-2 0 0 0 0,0 0 0 0 0,0 0 0 0 0,-2 0 0 0 0,1 0 0 0 0,0 0 0 0 0,1 0 0 0 0,0 0 0 0 0,-1 0 0 0 0,0 0 0 0 0,-1 0 0 0 0,1 0 0 0 0,-1 0 0 0 0,-1 0 0 0 0,3 0 0 0 0,0 0 0 0 0,-1 0 0 0 0,1 0 0 0 0,-1 0 0 0 0,-1-1 0 0 0,0-1 0 0 0,0 0 0 0 0,0 0 0 0 0,0 1 0 0 0,0 0 0 0 0,0 1 0 0 0,0 0 0 0 0,-1 0 0 0 0,1 0 0 0 0,0 0 0 0 0,0 0 0 0 0,0 0 0 0 0,0 0 0 0 0,0 0 0 0 0,0 0 0 0 0,0 0 0 0 0,-1 0 0 0 0,0 0 0 0 0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15412 2917 16383 0 0,'3'0'0'0'0,"1"-3"0"0"0,2-1 0 0 0,2 1 0 0 0,4 0 0 0 0,1 1 0 0 0,2 1 0 0 0,1 1 0 0 0,0-1 0 0 0,-3 4 0 0 0,-3 3 0 0 0,-3 4 0 0 0,-4 2 0 0 0,-1 3 0 0 0,-2 0 0 0 0,0 1 0 0 0,-4-2 0 0 0,-2-4 0 0 0,-5-4 0 0 0,1 1 0 0 0,-1-2 0 0 0,2 1 0 0 0,-1 3 0 0 0,2 2 0 0 0,-1 1 0 0 0,-1 0 0 0 0,1 0 0 0 0,-1-3 0 0 0,2 1 0 0 0,1 1 0 0 0,6-2 0 0 0,5-2 0 0 0,4-2 0 0 0,7-2 0 0 0,3-2 0 0 0,1 0 0 0 0,0-2 0 0 0,-1 1 0 0 0,0 0 0 0 0,-1-1 0 0 0,-1 1 0 0 0,0 0 0 0 0,0-1 0 0 0,-3-1 0 0 0,-2-2 0 0 0,-1 1 0 0 0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0,'0'2'0'0'0,"0"4"0"0"0,0 5 0 0 0,0 6 0 0 0,-2 3 0 0 0,-2 7 0 0 0,-3 1 0 0 0,0-1 0 0 0,0-4 0 0 0,1-4 0 0 0,-1-6 0 0 0,1-5 0 0 0,4-8 0 0 0,5-4 0 0 0,4-5 0 0 0,5-1 0 0 0,2 0 0 0 0,1 2 0 0 0,-1 3 0 0 0,-1 2 0 0 0,0 3 0 0 0,0 5 0 0 0,1 6 0 0 0,-1 1 0 0 0,0 0 0 0 0,-3 0 0 0 0,-3-1 0 0 0,0-1 0 0 0,-3-1 0 0 0,0-1 0 0 0,-2 1 0 0 0,-1 1 0 0 0,-5-2 0 0 0,-5-2 0 0 0,-4 0 0 0 0,-2-1 0 0 0,-1-2 0 0 0,1-1 0 0 0,1-1 0 0 0,1 0 0 0 0,1-1 0 0 0,1-1 0 0 0,0 1 0 0 0,0 0 0 0 0,1 0 0 0 0,1 0 0 0 0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0,'2'0'0'0'0,"2"0"0"0"0,5 0 0 0 0,5 0 0 0 0,3 0 0 0 0,4 0 0 0 0,2 0 0 0 0,1 0 0 0 0,-1 0 0 0 0,-1 0 0 0 0,-3 0 0 0 0,-4 0 0 0 0,-1 0 0 0 0,-2 0 0 0 0,-1 0 0 0 0,0 0 0 0 0,-3 0 0 0 0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5053 4245 16383 0 0,'2'0'0'0'0,"2"2"0"0"0,1 2 0 0 0,-1 4 0 0 0,-1 5 0 0 0,-1 4 0 0 0,0 0 0 0 0,-2 1 0 0 0,1 4 0 0 0,-2 1 0 0 0,-1 0 0 0 0,0-1 0 0 0,-1-2 0 0 0,1 1 0 0 0,1-3 0 0 0,0-1 0 0 0,1-3 0 0 0,-1-1 0 0 0,1-2 0 0 0,0 0 0 0 0,1-2 0 0 0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4436 16383 0 0,'0'-1'0'0'0,"2"-2"0"0"0,6 1 0 0 0,5 0 0 0 0,6 1 0 0 0,6 0 0 0 0,5 0 0 0 0,4 1 0 0 0,-1 0 0 0 0,-2 0 0 0 0,-5 0 0 0 0,-3 0 0 0 0,-3 1 0 0 0,-3-1 0 0 0,-4 0 0 0 0,-1 0 0 0 0,-3-2 0 0 0,-3-1 0 0 0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11386 4203 16383 0 0,'-2'0'0'0'0,"0"2"0"0"0,-2 4 0 0 0,-2 5 0 0 0,-2 4 0 0 0,-2 1 0 0 0,0 2 0 0 0,1 0 0 0 0,4-6 0 0 0,7-4 0 0 0,4-5 0 0 0,5-4 0 0 0,5-1 0 0 0,1-1 0 0 0,1 1 0 0 0,0 0 0 0 0,-3 3 0 0 0,-3 4 0 0 0,-3 6 0 0 0,-3 4 0 0 0,-3 1 0 0 0,-2 2 0 0 0,0 0 0 0 0,-2-2 0 0 0,1 1 0 0 0,-1-2 0 0 0,-1-2 0 0 0,-3-4 0 0 0,-2-4 0 0 0,-1-2 0 0 0,-2-2 0 0 0,-3 1 0 0 0,0 0 0 0 0,-1 0 0 0 0,1-1 0 0 0,0-2 0 0 0,2-3 0 0 0,-1-2 0 0 0,3-3 0 0 0,1 1 0 0 0,1 0 0 0 0,2-1 0 0 0,3 1 0 0 0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11451 4144 16383 0 0,'0'-2'0'0'0,"1"0"0"0"0,4-1 0 0 0,3 2 0 0 0,5-1 0 0 0,3 3 0 0 0,4 1 0 0 0,0 0 0 0 0,2 0 0 0 0,1 0 0 0 0,-3-1 0 0 0,-2-1 0 0 0,-2 0 0 0 0,-4 0 0 0 0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11917 4217 16383 0 0,'0'2'0'0'0,"0"6"0"0"0,0 5 0 0 0,0 6 0 0 0,-2 8 0 0 0,0 2 0 0 0,-2 2 0 0 0,-1-1 0 0 0,2-2 0 0 0,-2-1 0 0 0,1-3 0 0 0,1-2 0 0 0,0-4 0 0 0,2-5 0 0 0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11829 4386 16383 0 0,'0'-2'0'0'0,"0"-2"0"0"0,3-1 0 0 0,6-1 0 0 0,2 0 0 0 0,6 0 0 0 0,0 0 0 0 0,1 2 0 0 0,-2 1 0 0 0,-1 1 0 0 0,-2 2 0 0 0,-1 1 0 0 0,-1 2 0 0 0,0 1 0 0 0,-1 1 0 0 0,-1-1 0 0 0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4469 2593 16383 0 0,'0'2'0'0'0,"0"4"0"0"0,0 7 0 0 0,-4 6 0 0 0,-1 2 0 0 0,-1 3 0 0 0,-2 1 0 0 0,-3 4 0 0 0,-4 0 0 0 0,2 0 0 0 0,0-7 0 0 0,3-3 0 0 0,4-8 0 0 0,6-8 0 0 0,6-5 0 0 0,6-5 0 0 0,5-1 0 0 0,0-1 0 0 0,1 1 0 0 0,-4 0 0 0 0,-1 1 0 0 0,1 2 0 0 0,-2 2 0 0 0,0 2 0 0 0,-1 0 0 0 0,0 3 0 0 0,-2 2 0 0 0,-3 3 0 0 0,-2 2 0 0 0,-2 1 0 0 0,-1 3 0 0 0,-2 0 0 0 0,-6 1 0 0 0,-4-1 0 0 0,-5 0 0 0 0,-1-1 0 0 0,-1-1 0 0 0,-2 0 0 0 0,0 0 0 0 0,-1 0 0 0 0,-1-2 0 0 0,2-1 0 0 0,2-2 0 0 0,3-1 0 0 0,4-2 0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3401 6693 16383 0 0,'2'0'0'0'0,"3"0"0"0"0,4 0 0 0 0,5 0 0 0 0,3 0 0 0 0,3 0 0 0 0,4-2 0 0 0,3 0 0 0 0,0 1 0 0 0,-4-1 0 0 0,-3-1 0 0 0,-5 1 0 0 0,-2-1 0 0 0,-3 2 0 0 0,-1 0 0 0 0,0 0 0 0 0,-1 1 0 0 0,0 0 0 0 0,2 0 0 0 0,0 0 0 0 0,1 0 0 0 0,-1 0 0 0 0,0 0 0 0 0,0 0 0 0 0,-1 0 0 0 0,0 0 0 0 0,0 0 0 0 0,0 0 0 0 0,0 0 0 0 0,1 0 0 0 0,1 0 0 0 0,-1 0 0 0 0,2 0 0 0 0,0 0 0 0 0,1 0 0 0 0,0 0 0 0 0,-1 0 0 0 0,-1 0 0 0 0,0 0 0 0 0,0 0 0 0 0,0 0 0 0 0,1 0 0 0 0,1 0 0 0 0,-2 0 0 0 0,0 0 0 0 0,0 0 0 0 0,0 0 0 0 0,0 0 0 0 0,0 0 0 0 0,-1 0 0 0 0,0 0 0 0 0,-1 0 0 0 0,1 0 0 0 0,-2 0 0 0 0,1 0 0 0 0,0 0 0 0 0,0 0 0 0 0,0 0 0 0 0,0 0 0 0 0,1 2 0 0 0,1 0 0 0 0,1 0 0 0 0,2-1 0 0 0,0 0 0 0 0,-1 0 0 0 0,-1-1 0 0 0,-1 0 0 0 0,-1 0 0 0 0,1 0 0 0 0,-1 0 0 0 0,1 0 0 0 0,1 0 0 0 0,0 0 0 0 0,-1 0 0 0 0,0 0 0 0 0,-1 0 0 0 0,-1 0 0 0 0,0 0 0 0 0,0 0 0 0 0,0 0 0 0 0,0 0 0 0 0,0 0 0 0 0,-2 2 0 0 0,0 0 0 0 0,0 0 0 0 0,0-1 0 0 0,1 0 0 0 0,0 0 0 0 0,1-1 0 0 0,-1 0 0 0 0,1 0 0 0 0,0 0 0 0 0,0 0 0 0 0,0 0 0 0 0,0 0 0 0 0,0 0 0 0 0,0 0 0 0 0,0 0 0 0 0,0 0 0 0 0,0 0 0 0 0,0 0 0 0 0,-1 0 0 0 0,1 0 0 0 0,0 0 0 0 0,0 0 0 0 0,0 0 0 0 0,1 0 0 0 0,1 1 0 0 0,0 2 0 0 0,0 0 0 0 0,-1 0 0 0 0,-1 1 0 0 0,0-2 0 0 0,0-1 0 0 0,0 0 0 0 0,0-1 0 0 0,-2 0 0 0 0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4479 2620 16383 0 0,'0'-2'0'0'0,"2"0"0"0"0,6-1 0 0 0,7 0 0 0 0,9-3 0 0 0,5 0 0 0 0,2 0 0 0 0,-1 0 0 0 0,-4 2 0 0 0,-6-1 0 0 0,-5 0 0 0 0,-4 2 0 0 0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5033 2607 16383 0 0,'0'2'0'0'0,"0"6"0"0"0,0 3 0 0 0,0 4 0 0 0,0 9 0 0 0,0 1 0 0 0,0 1 0 0 0,0 3 0 0 0,0 0 0 0 0,0-1 0 0 0,-2-5 0 0 0,0-3 0 0 0,0-1 0 0 0,-2-3 0 0 0,0-1 0 0 0,1-2 0 0 0,1-3 0 0 0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2800 16383 0 0,'2'-1'0'0'0,"2"-2"0"0"0,6-1 0 0 0,6-2 0 0 0,4 0 0 0 0,6-3 0 0 0,1 1 0 0 0,-1 1 0 0 0,-1 2 0 0 0,-5 1 0 0 0,-3 3 0 0 0,-3 0 0 0 0,1 1 0 0 0,0 0 0 0 0,0 0 0 0 0,-1 1 0 0 0,0-1 0 0 0,-4 0 0 0 0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11954 3069 16383 0 0,'-2'0'0'0'0,"-2"2"0"0"0,-3 4 0 0 0,-3 3 0 0 0,-2 0 0 0 0,-1 2 0 0 0,-2 3 0 0 0,0 3 0 0 0,0 3 0 0 0,0 1 0 0 0,0 1 0 0 0,3-1 0 0 0,1-3 0 0 0,1-3 0 0 0,2-2 0 0 0,3-2 0 0 0,3-4 0 0 0,5-6 0 0 0,5-4 0 0 0,3-2 0 0 0,-1-1 0 0 0,1-5 0 0 0,1 1 0 0 0,1 0 0 0 0,0-1 0 0 0,0 2 0 0 0,-1 3 0 0 0,-1 2 0 0 0,1 1 0 0 0,0 4 0 0 0,3 3 0 0 0,1 5 0 0 0,-1 1 0 0 0,-1 0 0 0 0,-1 0 0 0 0,-1 1 0 0 0,-3 0 0 0 0,-2 0 0 0 0,-3 0 0 0 0,-2 0 0 0 0,-5 0 0 0 0,-3 0 0 0 0,-6 0 0 0 0,-5 1 0 0 0,-3 2 0 0 0,-3 0 0 0 0,-1 2 0 0 0,1-2 0 0 0,1 0 0 0 0,2-4 0 0 0,3 0 0 0 0,4-3 0 0 0,1-3 0 0 0,2-1 0 0 0,2-3 0 0 0,0-2 0 0 0,3-3 0 0 0,-3-1 0 0 0,-1-3 0 0 0,0 1 0 0 0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11969 3084 16383 0 0,'0'-2'0'0'0,"1"-2"0"0"0,6-1 0 0 0,2-1 0 0 0,3-2 0 0 0,4 1 0 0 0,1 2 0 0 0,-1 1 0 0 0,-1 2 0 0 0,0 1 0 0 0,0 0 0 0 0,-1 1 0 0 0,1 0 0 0 0,0 1 0 0 0,-2 1 0 0 0,0 1 0 0 0,-1-1 0 0 0,-2 0 0 0 0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12493 3153 16383 0 0,'0'2'0'0'0,"0"4"0"0"0,0 3 0 0 0,0 5 0 0 0,0 5 0 0 0,0 4 0 0 0,0 1 0 0 0,0 2 0 0 0,0 0 0 0 0,0 4 0 0 0,-2 1 0 0 0,0-2 0 0 0,-2-4 0 0 0,-1-4 0 0 0,2-4 0 0 0,-2-4 0 0 0,1-6 0 0 0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12305 3356 16383 0 0,'1'0'0'0'0,"6"-1"0"0"0,11-5 0 0 0,7-2 0 0 0,4 0 0 0 0,3-1 0 0 0,4-2 0 0 0,-1 3 0 0 0,-5 1 0 0 0,-5 3 0 0 0,-6 1 0 0 0,-3 2 0 0 0,-2 1 0 0 0,2 0 0 0 0,-1 0 0 0 0,-1 1 0 0 0,0-1 0 0 0,3-1 0 0 0,-3-2 0 0 0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2:29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8122 3111 16383 0 0,'0'3'0'0'0,"-3"5"0"0"0,-5 4 0 0 0,-1 4 0 0 0,-2-2 0 0 0,8-2 0 0 0,7-4 0 0 0,6-3 0 0 0,6-2 0 0 0,2-2 0 0 0,3-1 0 0 0,0 0 0 0 0,0-1 0 0 0,0 0 0 0 0,0 4 0 0 0,0 5 0 0 0,-5 3 0 0 0,-3 5 0 0 0,-6 2 0 0 0,-2 1 0 0 0,-7-2 0 0 0,-2-1 0 0 0,-8 1 0 0 0,-5-3 0 0 0,-2-1 0 0 0,-3-2 0 0 0,1 0 0 0 0,-1-1 0 0 0,4 0 0 0 0,2-1 0 0 0,-1-2 0 0 0,1-3 0 0 0,-2-1 0 0 0,3-5 0 0 0,1-2 0 0 0,2-4 0 0 0,0 0 0 0 0,3-3 0 0 0,1-2 0 0 0,1 1 0 0 0,0 2 0 0 0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2:29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8105 3069 16383 0 0,'3'0'0'0'0,"5"0"0"0"0,4 0 0 0 0,4 0 0 0 0,2 0 0 0 0,1 0 0 0 0,1 0 0 0 0,1 0 0 0 0,0 0 0 0 0,-4 3 0 0 0,-1 2 0 0 0,0-1 0 0 0,0 3 0 0 0,2 0 0 0 0,0-1 0 0 0,1-2 0 0 0,0-1 0 0 0,-2-2 0 0 0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10196 5509 16383 0 0,'2'-3'0'0'0,"4"-3"0"0"0,4-3 0 0 0,2-1 0 0 0,2 2 0 0 0,2 2 0 0 0,-6 5 0 0 0,-6 5 0 0 0,-7 5 0 0 0,-5 3 0 0 0,-4 2 0 0 0,-3 0 0 0 0,-1-2 0 0 0,-1 2 0 0 0,0-3 0 0 0,3 0 0 0 0,1-2 0 0 0,5-3 0 0 0,13-2 0 0 0,12-4 0 0 0,13-6 0 0 0,10-1 0 0 0,2-2 0 0 0,-1 1 0 0 0,-5 1 0 0 0,-6 2 0 0 0,-5 4 0 0 0,-8 6 0 0 0,-5 4 0 0 0,-6 3 0 0 0,-4 3 0 0 0,-1 0 0 0 0,-2 2 0 0 0,-1-1 0 0 0,1 1 0 0 0,-3-1 0 0 0,-3-3 0 0 0,0 0 0 0 0,-2-4 0 0 0,-2 1 0 0 0,-2-3 0 0 0,2 1 0 0 0,0-1 0 0 0,-2-1 0 0 0,0-3 0 0 0,-1-1 0 0 0,0-1 0 0 0,-2-1 0 0 0,1 0 0 0 0,-1 0 0 0 0,3-3 0 0 0,1-1 0 0 0,-1 0 0 0 0,1-1 0 0 0,-2-1 0 0 0,-1 2 0 0 0,3 0 0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4479 7062 16383 0 0,'0'-1'0'0'0,"3"-1"0"0"0,6 0 0 0 0,4 0 0 0 0,4 1 0 0 0,4 0 0 0 0,2 1 0 0 0,2 0 0 0 0,-1 0 0 0 0,-3 0 0 0 0,-4 0 0 0 0,-3 0 0 0 0,-2 0 0 0 0,-3 0 0 0 0,0 0 0 0 0,-1 0 0 0 0,1 0 0 0 0,-1 0 0 0 0,0 0 0 0 0,1 0 0 0 0,-1 0 0 0 0,3 0 0 0 0,0 0 0 0 0,1 0 0 0 0,0 0 0 0 0,0 0 0 0 0,-1 0 0 0 0,0 0 0 0 0,-1 0 0 0 0,-1 0 0 0 0,0 0 0 0 0,0 0 0 0 0,-1 0 0 0 0,1 0 0 0 0,0 0 0 0 0,0 0 0 0 0,0 0 0 0 0,-1 0 0 0 0,1 0 0 0 0,0 0 0 0 0,0 0 0 0 0,0 0 0 0 0,1 0 0 0 0,1 0 0 0 0,0 0 0 0 0,0 0 0 0 0,-2 0 0 0 0,1 0 0 0 0,-1 0 0 0 0,0 0 0 0 0,0 0 0 0 0,0 0 0 0 0,0 0 0 0 0,0 2 0 0 0,0 0 0 0 0,-1 0 0 0 0,3-1 0 0 0,0 0 0 0 0,-1 0 0 0 0,1-1 0 0 0,-1 1 0 0 0,1-1 0 0 0,0-1 0 0 0,0 1 0 0 0,1 0 0 0 0,0 0 0 0 0,0 0 0 0 0,-2 0 0 0 0,0 0 0 0 0,0 0 0 0 0,-1 0 0 0 0,0 0 0 0 0,1 0 0 0 0,3 0 0 0 0,1 0 0 0 0,2 0 0 0 0,-1 0 0 0 0,-1 0 0 0 0,-1 0 0 0 0,-2 0 0 0 0,-1 0 0 0 0,1 0 0 0 0,0 0 0 0 0,1 0 0 0 0,1 0 0 0 0,2 0 0 0 0,0 0 0 0 0,0 0 0 0 0,1 0 0 0 0,-1 0 0 0 0,-1 0 0 0 0,-1 0 0 0 0,0 0 0 0 0,0 0 0 0 0,0 0 0 0 0,-2 0 0 0 0,0 0 0 0 0,1 0 0 0 0,-1 0 0 0 0,0 0 0 0 0,1 0 0 0 0,0 0 0 0 0,-1 0 0 0 0,0 0 0 0 0,-1 0 0 0 0,0 0 0 0 0,-1 0 0 0 0,0 0 0 0 0,-1 0 0 0 0,1 0 0 0 0,1 0 0 0 0,3 0 0 0 0,-1 0 0 0 0,1 0 0 0 0,0 0 0 0 0,0 0 0 0 0,-2 0 0 0 0,0 0 0 0 0,-1 0 0 0 0,0 0 0 0 0,-1 0 0 0 0,1 0 0 0 0,1 0 0 0 0,0 0 0 0 0,-1 0 0 0 0,0 0 0 0 0,-1 0 0 0 0,1 0 0 0 0,-1 0 0 0 0,0 0 0 0 0,-1 0 0 0 0,1 0 0 0 0,0 0 0 0 0,0 0 0 0 0,0 0 0 0 0,0 0 0 0 0,-1 0 0 0 0,1 0 0 0 0,0 0 0 0 0,0 0 0 0 0,0 0 0 0 0,0 0 0 0 0,0 0 0 0 0,0 0 0 0 0,0 0 0 0 0,0 0 0 0 0,-1 2 0 0 0,1 0 0 0 0,0 0 0 0 0,0-1 0 0 0,0 0 0 0 0,0 0 0 0 0,0-1 0 0 0,0 0 0 0 0,0 0 0 0 0,-2 0 0 0 0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10205 5504 16383 0 0,'0'-3'0'0'0,"0"-3"0"0"0,0-3 0 0 0,2-4 0 0 0,2-1 0 0 0,2 1 0 0 0,0 1 0 0 0,2 2 0 0 0,2 2 0 0 0,2 4 0 0 0,2 1 0 0 0,1 2 0 0 0,0 1 0 0 0,1 0 0 0 0,0 1 0 0 0,0-1 0 0 0,0 1 0 0 0,0-1 0 0 0,-1-2 0 0 0,1-2 0 0 0,0 1 0 0 0,-3-2 0 0 0,-1-1 0 0 0,0 2 0 0 0,1-2 0 0 0,-2 0 0 0 0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14997 5802 16383 0 0,'0'-2'0'0'0,"0"-4"0"0"0,0-4 0 0 0,0-2 0 0 0,0 6 0 0 0,0 6 0 0 0,0 7 0 0 0,0 4 0 0 0,0 3 0 0 0,0 1 0 0 0,0 5 0 0 0,-3 0 0 0 0,0 0 0 0 0,-3-3 0 0 0,2-5 0 0 0,5-5 0 0 0,5-2 0 0 0,3-4 0 0 0,4-1 0 0 0,5 0 0 0 0,1-1 0 0 0,1 3 0 0 0,-1 3 0 0 0,-3 4 0 0 0,-3 3 0 0 0,1-1 0 0 0,-4 1 0 0 0,-2 1 0 0 0,-3 0 0 0 0,-5-1 0 0 0,-5 0 0 0 0,-5-3 0 0 0,-5 0 0 0 0,-4-1 0 0 0,-2-2 0 0 0,-2-3 0 0 0,1-1 0 0 0,2-1 0 0 0,1-1 0 0 0,1-3 0 0 0,2 0 0 0 0,3-1 0 0 0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15006 5743 16383 0 0,'3'0'0'0'0,"3"0"0"0"0,6 0 0 0 0,4 0 0 0 0,4 0 0 0 0,4 0 0 0 0,4 0 0 0 0,2 0 0 0 0,-2 0 0 0 0,-2 0 0 0 0,-4 0 0 0 0,-5 0 0 0 0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15844 5197 16383 0 0,'-3'0'0'0'0,"-3"2"0"0"0,-4 2 0 0 0,-2 2 0 0 0,1 3 0 0 0,1 2 0 0 0,1 3 0 0 0,2 1 0 0 0,-1 0 0 0 0,-2-2 0 0 0,-1 0 0 0 0,0 0 0 0 0,6-3 0 0 0,8-2 0 0 0,9-5 0 0 0,8-7 0 0 0,6-4 0 0 0,4-4 0 0 0,-1 0 0 0 0,-3 2 0 0 0,-2 3 0 0 0,-6 5 0 0 0,-4 9 0 0 0,-3 5 0 0 0,-4 3 0 0 0,-3 3 0 0 0,-3-1 0 0 0,-1 1 0 0 0,0-1 0 0 0,-4 0 0 0 0,-3-3 0 0 0,-3-4 0 0 0,-3-4 0 0 0,-1 0 0 0 0,-1-1 0 0 0,-2-2 0 0 0,1-1 0 0 0,0 0 0 0 0,0-2 0 0 0,0 0 0 0 0,0 0 0 0 0,0 0 0 0 0,1-1 0 0 0,-1 1 0 0 0,3 0 0 0 0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15818 5158 16383 0 0,'3'0'0'0'0,"3"0"0"0"0,1-3 0 0 0,2 0 0 0 0,2 0 0 0 0,1 0 0 0 0,2 1 0 0 0,1 1 0 0 0,4 0 0 0 0,0 1 0 0 0,0 0 0 0 0,3-3 0 0 0,-1 0 0 0 0,-1 0 0 0 0,-1 0 0 0 0,-1 1 0 0 0,-1 1 0 0 0,-1 1 0 0 0,-3-1 0 0 0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3373 6751 16383 0 0,'0'2'0'0'0,"0"5"0"0"0,-3 2 0 0 0,0 3 0 0 0,-1 2 0 0 0,4-1 0 0 0,7-3 0 0 0,8-3 0 0 0,6-3 0 0 0,5-2 0 0 0,3-2 0 0 0,0 0 0 0 0,-5 2 0 0 0,-5 1 0 0 0,-5 3 0 0 0,-2-1 0 0 0,-3 3 0 0 0,-4 2 0 0 0,-2 2 0 0 0,-1 2 0 0 0,-2 0 0 0 0,0 2 0 0 0,-1 0 0 0 0,0 0 0 0 0,-2 0 0 0 0,-3-3 0 0 0,-4-1 0 0 0,-3-2 0 0 0,-1-3 0 0 0,-1 0 0 0 0,-1-2 0 0 0,0-1 0 0 0,-1-1 0 0 0,1-1 0 0 0,0-2 0 0 0,1 0 0 0 0,-1 0 0 0 0,0-3 0 0 0,1-1 0 0 0,-1-2 0 0 0,1 0 0 0 0,2-2 0 0 0,1 0 0 0 0,-1 2 0 0 0,1 2 0 0 0,1-1 0 0 0,0 0 0 0 0,2-2 0 0 0,0 1 0 0 0,1-1 0 0 0,3 0 0 0 0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3345 6728 16383 0 0,'0'-3'0'0'0,"3"-1"0"0"0,0-2 0 0 0,3 0 0 0 0,1-2 0 0 0,0 1 0 0 0,4 1 0 0 0,1 2 0 0 0,1 1 0 0 0,2 2 0 0 0,1 0 0 0 0,-1 1 0 0 0,1 1 0 0 0,0-1 0 0 0,0 0 0 0 0,0 1 0 0 0,0-1 0 0 0,-1 0 0 0 0,1 0 0 0 0,-3 0 0 0 0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33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10962 4231 16383 0 0,'0'3'0'0'0,"0"5"0"0"0,0 8 0 0 0,0 6 0 0 0,0 4 0 0 0,0 1 0 0 0,0 3 0 0 0,-2-2 0 0 0,-2-5 0 0 0,1-3 0 0 0,0-2 0 0 0,1-2 0 0 0,1 0 0 0 0,0-1 0 0 0,1 0 0 0 0,0 0 0 0 0,0 0 0 0 0,0-3 0 0 0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33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11119 4264 16383 0 0,'-2'0'0'0'0,"-4"0"0"0"0,-1 2 0 0 0,1 5 0 0 0,-2-1 0 0 0,2 3 0 0 0,1 2 0 0 0,1 2 0 0 0,2 1 0 0 0,1 1 0 0 0,0 0 0 0 0,1 1 0 0 0,1 0 0 0 0,-1 0 0 0 0,0 0 0 0 0,1 0 0 0 0,-1-1 0 0 0,0 1 0 0 0,0 0 0 0 0,2-1 0 0 0,5-2 0 0 0,0-1 0 0 0,1-2 0 0 0,3-1 0 0 0,2-1 0 0 0,-2 0 0 0 0,1-1 0 0 0,0-2 0 0 0,1-2 0 0 0,1-1 0 0 0,1-1 0 0 0,3 0 0 0 0,1-2 0 0 0,0-2 0 0 0,-1 0 0 0 0,-3-4 0 0 0,-1 1 0 0 0,-4-2 0 0 0,0 0 0 0 0,-3 0 0 0 0,1-3 0 0 0,-1-1 0 0 0,-2-1 0 0 0,-1-2 0 0 0,-3 0 0 0 0,0-1 0 0 0,0 0 0 0 0,-2 0 0 0 0,1 0 0 0 0,0 1 0 0 0,-1-1 0 0 0,1 0 0 0 0,0 1 0 0 0,0-1 0 0 0,-3 3 0 0 0,0 1 0 0 0,-3 3 0 0 0,-1-1 0 0 0,0 3 0 0 0,-3-2 0 0 0,-3 2 0 0 0,2 0 0 0 0,0 0 0 0 0,-1-1 0 0 0,-1 0 0 0 0,-1 3 0 0 0,-1 1 0 0 0,0 2 0 0 0,-1 1 0 0 0,1 0 0 0 0,-1 2 0 0 0,0-1 0 0 0,3 0 0 0 0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2993 3258 16383 0 0,'3'0'0'0'0,"3"0"0"0"0,1-2 0 0 0,1-4 0 0 0,3-4 0 0 0,2-2 0 0 0,1 0 0 0 0,-2 0 0 0 0,0 2 0 0 0,1 3 0 0 0,0 5 0 0 0,1 8 0 0 0,-2 9 0 0 0,-3 3 0 0 0,-3 3 0 0 0,-3 2 0 0 0,-1 0 0 0 0,-2-1 0 0 0,0 1 0 0 0,-1-1 0 0 0,1-2 0 0 0,-1-1 0 0 0,1-1 0 0 0,0-1 0 0 0,-3-4 0 0 0,-3-4 0 0 0,-4 0 0 0 0,-2-3 0 0 0,-2 1 0 0 0,-2-1 0 0 0,0 2 0 0 0,0 1 0 0 0,0 0 0 0 0,0 0 0 0 0,0 0 0 0 0,3 0 0 0 0,1-1 0 0 0,-1-3 0 0 0,0-1 0 0 0,0-1 0 0 0,-2-2 0 0 0,1-1 0 0 0,1 2 0 0 0,1 1 0 0 0,2 3 0 0 0,6-3 0 0 0,6-1 0 0 0,8-4 0 0 0,5-5 0 0 0,5-3 0 0 0,2 0 0 0 0,-3-1 0 0 0,-2 1 0 0 0,-1 3 0 0 0,-1 2 0 0 0,0 2 0 0 0,0 2 0 0 0,-3 3 0 0 0,0 2 0 0 0,-3 2 0 0 0,0 3 0 0 0,2 3 0 0 0,-2 2 0 0 0,0 1 0 0 0,2-2 0 0 0,-2 0 0 0 0,1-3 0 0 0,2-3 0 0 0,0-3 0 0 0,2-4 0 0 0,0-5 0 0 0,2-4 0 0 0,-3-4 0 0 0,-1 1 0 0 0,-2-1 0 0 0,-3 3 0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3793 6717 16383 0 0,'2'0'0'0'0,"4"0"0"0"0,8 0 0 0 0,8 0 0 0 0,4 0 0 0 0,3 0 0 0 0,4 0 0 0 0,-2 0 0 0 0,-5 0 0 0 0,-2 0 0 0 0,-3 0 0 0 0,-4 0 0 0 0,-1 0 0 0 0,-2 0 0 0 0,-2 0 0 0 0,-1 0 0 0 0,-1 0 0 0 0,-1 0 0 0 0,-1 0 0 0 0,1 0 0 0 0,-1 0 0 0 0,1 0 0 0 0,1 0 0 0 0,1 0 0 0 0,-1 0 0 0 0,1 0 0 0 0,-1 0 0 0 0,-1 0 0 0 0,1 0 0 0 0,-1 0 0 0 0,0 0 0 0 0,1 0 0 0 0,1 0 0 0 0,1 0 0 0 0,2 0 0 0 0,0 0 0 0 0,-1 0 0 0 0,-1 0 0 0 0,-1 0 0 0 0,-1 0 0 0 0,-1 0 0 0 0,0 0 0 0 0,0 0 0 0 0,1 0 0 0 0,0 0 0 0 0,1 0 0 0 0,-1 0 0 0 0,0 0 0 0 0,0 0 0 0 0,-1 0 0 0 0,0 0 0 0 0,0 2 0 0 0,1 0 0 0 0,1 0 0 0 0,0-1 0 0 0,-1 1 0 0 0,0-2 0 0 0,0 1 0 0 0,-1-1 0 0 0,0 0 0 0 0,0 0 0 0 0,-2 1 0 0 0,0 1 0 0 0,0 0 0 0 0,0-1 0 0 0,1 0 0 0 0,0 0 0 0 0,1 0 0 0 0,-1-1 0 0 0,1 0 0 0 0,2 0 0 0 0,0 0 0 0 0,1-1 0 0 0,1 1 0 0 0,0 0 0 0 0,0 0 0 0 0,0 0 0 0 0,-2 0 0 0 0,-1 0 0 0 0,0 0 0 0 0,1 0 0 0 0,1 0 0 0 0,4 0 0 0 0,1 0 0 0 0,5 0 0 0 0,3-1 0 0 0,0-1 0 0 0,0 0 0 0 0,-2 0 0 0 0,-3 1 0 0 0,-2 1 0 0 0,-4-1 0 0 0,0 1 0 0 0,-2 0 0 0 0,1 0 0 0 0,-1 0 0 0 0,-1 0 0 0 0,0 0 0 0 0,-1 0 0 0 0,-1 0 0 0 0,0 0 0 0 0,1 0 0 0 0,1 0 0 0 0,0 0 0 0 0,-1 0 0 0 0,0 0 0 0 0,0 0 0 0 0,-1 0 0 0 0,1 0 0 0 0,1 0 0 0 0,0 0 0 0 0,1 0 0 0 0,0 0 0 0 0,-1 0 0 0 0,0 0 0 0 0,-1 0 0 0 0,0 0 0 0 0,-1 0 0 0 0,0 0 0 0 0,0 0 0 0 0,-1 0 0 0 0,1 0 0 0 0,0 0 0 0 0,0 0 0 0 0,0 0 0 0 0,-1 0 0 0 0,1 0 0 0 0,0 0 0 0 0,0 0 0 0 0,0 0 0 0 0,0 0 0 0 0,0 0 0 0 0,0 0 0 0 0,0 0 0 0 0,-1 0 0 0 0,1 0 0 0 0,0 0 0 0 0,-1 0 0 0 0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3339 3237 16383 0 0,'-3'3'0'0'0,"-3"3"0"0"0,-1 6 0 0 0,-2 6 0 0 0,-1 1 0 0 0,0 1 0 0 0,2 1 0 0 0,0-1 0 0 0,1-1 0 0 0,2-1 0 0 0,1-2 0 0 0,5-2 0 0 0,4-5 0 0 0,7-3 0 0 0,4-3 0 0 0,2-1 0 0 0,1-2 0 0 0,-1-1 0 0 0,-1 0 0 0 0,0 1 0 0 0,3-1 0 0 0,-1 1 0 0 0,-2 2 0 0 0,-5 4 0 0 0,-4 3 0 0 0,-4 4 0 0 0,-2 1 0 0 0,-2 1 0 0 0,2-1 0 0 0,1-2 0 0 0,0 1 0 0 0,-1 1 0 0 0,-1 0 0 0 0,0 0 0 0 0,-3-1 0 0 0,-4-4 0 0 0,-4-3 0 0 0,-2-2 0 0 0,-3-3 0 0 0,0-1 0 0 0,-1 0 0 0 0,0-1 0 0 0,-3 1 0 0 0,-1-1 0 0 0,1 1 0 0 0,3 0 0 0 0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3359 3251 16383 0 0,'3'0'0'0'0,"3"0"0"0"0,6 0 0 0 0,4 0 0 0 0,1 0 0 0 0,4 0 0 0 0,0 0 0 0 0,0 0 0 0 0,-1 0 0 0 0,-2 0 0 0 0,-3 0 0 0 0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13704 3716 16383 0 0,'3'-3'0'0'0,"3"0"0"0"0,4-1 0 0 0,2 2 0 0 0,5 0 0 0 0,4-2 0 0 0,2 0 0 0 0,2 0 0 0 0,0 1 0 0 0,-5 7 0 0 0,-9 4 0 0 0,-5 7 0 0 0,-5 4 0 0 0,-4-2 0 0 0,-2-1 0 0 0,0-1 0 0 0,0 0 0 0 0,2 0 0 0 0,1 0 0 0 0,1 1 0 0 0,0-1 0 0 0,1 0 0 0 0,0 1 0 0 0,0-1 0 0 0,1 1 0 0 0,-1 0 0 0 0,0-1 0 0 0,0 1 0 0 0,0-1 0 0 0,0 1 0 0 0,0-1 0 0 0,-2-2 0 0 0,-2-1 0 0 0,1-2 0 0 0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13732 3869 16383 0 0,'3'0'0'0'0,"3"-3"0"0"0,4-1 0 0 0,2 1 0 0 0,2 0 0 0 0,2 1 0 0 0,0 1 0 0 0,0 1 0 0 0,0-1 0 0 0,0 1 0 0 0,0 0 0 0 0,0 1 0 0 0,0-1 0 0 0,-1 0 0 0 0,1 0 0 0 0,-1 0 0 0 0,-2 0 0 0 0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11200 4698 16383 0 0,'3'0'0'0'0,"1"-3"0"0"0,-4-3 0 0 0,-3-1 0 0 0,-5-2 0 0 0,-3 1 0 0 0,-2 2 0 0 0,-2 1 0 0 0,-1 2 0 0 0,-1 2 0 0 0,1 0 0 0 0,0 4 0 0 0,2 3 0 0 0,4 4 0 0 0,2 3 0 0 0,1 1 0 0 0,2 2 0 0 0,2 0 0 0 0,1 0 0 0 0,2 1 0 0 0,3-1 0 0 0,3-3 0 0 0,1-1 0 0 0,3-2 0 0 0,1-3 0 0 0,2-3 0 0 0,1-2 0 0 0,1-1 0 0 0,0-1 0 0 0,1-1 0 0 0,0-2 0 0 0,0-4 0 0 0,-3-3 0 0 0,-3-2 0 0 0,-4-2 0 0 0,-2-2 0 0 0,-3 5 0 0 0,-1 7 0 0 0,0 7 0 0 0,-1 6 0 0 0,0 3 0 0 0,1 3 0 0 0,-1 1 0 0 0,1 1 0 0 0,0 0 0 0 0,0 0 0 0 0,0-1 0 0 0,0 0 0 0 0,0 0 0 0 0,0 0 0 0 0,0-1 0 0 0,0 1 0 0 0,0-1 0 0 0,0 1 0 0 0,0-1 0 0 0,0 1 0 0 0,0-1 0 0 0,0-2 0 0 0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7456 3112 16383 0 0,'3'-2'0'0'0,"3"-2"0"0"0,3 1 0 0 0,3 0 0 0 0,3 1 0 0 0,-3 4 0 0 0,-2 3 0 0 0,-6 4 0 0 0,-3 4 0 0 0,-3 1 0 0 0,0 1 0 0 0,-2-1 0 0 0,-4-1 0 0 0,-3 0 0 0 0,-2-2 0 0 0,1-1 0 0 0,0 1 0 0 0,2 2 0 0 0,0-2 0 0 0,-1-1 0 0 0,-1-1 0 0 0,-1-2 0 0 0,1 0 0 0 0,0-1 0 0 0,3 1 0 0 0,2 2 0 0 0,5-1 0 0 0,6-1 0 0 0,7-2 0 0 0,8-2 0 0 0,2-2 0 0 0,1 0 0 0 0,7-1 0 0 0,1 0 0 0 0,-1-1 0 0 0,-4 1 0 0 0,-3 0 0 0 0,-5-1 0 0 0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7761 3071 16383 0 0,'-2'0'0'0'0,"-5"0"0"0"0,1 3 0 0 0,-3 3 0 0 0,1 4 0 0 0,1 2 0 0 0,0 2 0 0 0,1 1 0 0 0,1 4 0 0 0,2 1 0 0 0,1-1 0 0 0,1 3 0 0 0,1-1 0 0 0,0 0 0 0 0,0-2 0 0 0,0-2 0 0 0,3-2 0 0 0,1-3 0 0 0,2-2 0 0 0,3-4 0 0 0,3-2 0 0 0,1-2 0 0 0,2-1 0 0 0,0-2 0 0 0,1 1 0 0 0,0-1 0 0 0,1 1 0 0 0,-4-3 0 0 0,-1-1 0 0 0,-2-2 0 0 0,-1-1 0 0 0,-1-1 0 0 0,-2-2 0 0 0,-3-2 0 0 0,2-1 0 0 0,-1-2 0 0 0,-1-1 0 0 0,0 1 0 0 0,-2-1 0 0 0,0 0 0 0 0,-1 0 0 0 0,-2 3 0 0 0,-2 0 0 0 0,0 1 0 0 0,1-1 0 0 0,-1 2 0 0 0,-1 0 0 0 0,-2 2 0 0 0,1 0 0 0 0,-2 2 0 0 0,-2 1 0 0 0,0 0 0 0 0,0 0 0 0 0,-1 2 0 0 0,-2 1 0 0 0,0 2 0 0 0,1-3 0 0 0,2 0 0 0 0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8455 3237 16383 0 0,'0'0'0'0'0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9071 3055 16383 0 0,'0'3'0'0'0,"0"3"0"0"0,0 3 0 0 0,0 6 0 0 0,0 5 0 0 0,0 3 0 0 0,0 4 0 0 0,0 4 0 0 0,0-2 0 0 0,0-2 0 0 0,0-4 0 0 0,0-2 0 0 0,0-3 0 0 0,0-2 0 0 0,0 0 0 0 0,0-1 0 0 0,0 0 0 0 0,0 0 0 0 0,0 0 0 0 0,0 0 0 0 0,0 0 0 0 0,0-2 0 0 0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7882 3564 16383 0 0,'-3'0'0'0'0,"-1"-3"0"0"0,4 0 0 0 0,0-3 0 0 0,5-1 0 0 0,0-1 0 0 0,2 1 0 0 0,3 1 0 0 0,2 2 0 0 0,2 1 0 0 0,0 2 0 0 0,-1 3 0 0 0,0 4 0 0 0,0 4 0 0 0,0 0 0 0 0,1 1 0 0 0,1 1 0 0 0,-3 2 0 0 0,-3 0 0 0 0,-3 1 0 0 0,-5 1 0 0 0,-6-3 0 0 0,-6 2 0 0 0,-5 1 0 0 0,-3 3 0 0 0,1 1 0 0 0,2 0 0 0 0,4-2 0 0 0,2-2 0 0 0,8-5 0 0 0,9-5 0 0 0,9-2 0 0 0,4-3 0 0 0,4-1 0 0 0,1 0 0 0 0,-1-4 0 0 0,-3 0 0 0 0,-1 0 0 0 0,-3 1 0 0 0,0-2 0 0 0,-1 0 0 0 0,-1 1 0 0 0,-2 1 0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9267 7571 16383 0 0,'1'0'0'0'0,"3"0"0"0"0,1 0 0 0 0,2 0 0 0 0,1 0 0 0 0,1 0 0 0 0,2 0 0 0 0,0 0 0 0 0,0 0 0 0 0,0 0 0 0 0,-1 0 0 0 0,0 0 0 0 0,-1 0 0 0 0,0 0 0 0 0,0 0 0 0 0,0 0 0 0 0,0 0 0 0 0,0 0 0 0 0,-1 0 0 0 0,1 0 0 0 0,0 0 0 0 0,0 0 0 0 0,0 0 0 0 0,0 0 0 0 0,0 0 0 0 0,0 0 0 0 0,0 0 0 0 0,-1 0 0 0 0,1 0 0 0 0,0 0 0 0 0,0 0 0 0 0,0 0 0 0 0,1 0 0 0 0,1 0 0 0 0,0 0 0 0 0,0 0 0 0 0,-1 0 0 0 0,-1 0 0 0 0,0 0 0 0 0,0 0 0 0 0,0 0 0 0 0,0 0 0 0 0,0 0 0 0 0,0 0 0 0 0,1 0 0 0 0,1 0 0 0 0,0 0 0 0 0,-1 0 0 0 0,0 0 0 0 0,0 0 0 0 0,-1 0 0 0 0,0 0 0 0 0,0 0 0 0 0,1 0 0 0 0,1 0 0 0 0,1 0 0 0 0,1 0 0 0 0,-1 0 0 0 0,-1 0 0 0 0,-1 0 0 0 0,0 0 0 0 0,-1 0 0 0 0,1 0 0 0 0,3 0 0 0 0,-1 0 0 0 0,1 0 0 0 0,-2 0 0 0 0,0 0 0 0 0,-1 0 0 0 0,0 0 0 0 0,1 0 0 0 0,2 0 0 0 0,-1 0 0 0 0,0 0 0 0 0,0 0 0 0 0,1 0 0 0 0,0 0 0 0 0,-1 0 0 0 0,2 0 0 0 0,-1 0 0 0 0,1 0 0 0 0,0 0 0 0 0,0 0 0 0 0,1 0 0 0 0,0 0 0 0 0,0 0 0 0 0,-2 0 0 0 0,-1 0 0 0 0,-2 0 0 0 0,0 0 0 0 0,1 0 0 0 0,0 0 0 0 0,1 0 0 0 0,0 0 0 0 0,0 0 0 0 0,-1 0 0 0 0,-1 0 0 0 0,-1 0 0 0 0,1 0 0 0 0,-1 0 0 0 0,-1 0 0 0 0,1 0 0 0 0,0 0 0 0 0,0 0 0 0 0,-1 0 0 0 0,1 0 0 0 0,0 0 0 0 0,0 0 0 0 0,0 0 0 0 0,0 0 0 0 0,1 0 0 0 0,1 0 0 0 0,0 0 0 0 0,-1 0 0 0 0,0 0 0 0 0,0 0 0 0 0,-1 0 0 0 0,0 0 0 0 0,0 0 0 0 0,0 0 0 0 0,0 0 0 0 0,0 0 0 0 0,-1 0 0 0 0,3 0 0 0 0,0 0 0 0 0,-1 0 0 0 0,1 0 0 0 0,-1 0 0 0 0,-1 0 0 0 0,1 0 0 0 0,-1 0 0 0 0,0 0 0 0 0,-2 2 0 0 0,0 0 0 0 0,0 0 0 0 0,0-1 0 0 0,1 1 0 0 0,0 0 0 0 0,0 0 0 0 0,3 0 0 0 0,0 0 0 0 0,-1-1 0 0 0,1-1 0 0 0,-1 1 0 0 0,0-1 0 0 0,-1 0 0 0 0,0 0 0 0 0,0-1 0 0 0,0 1 0 0 0,0 0 0 0 0,-1 0 0 0 0,1 0 0 0 0,0 0 0 0 0,0 0 0 0 0,0 0 0 0 0,0 0 0 0 0,0 0 0 0 0,-2 2 0 0 0,0 0 0 0 0,-2 1 0 0 0,-1 1 0 0 0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8234 3517 16383 0 0,'0'5'0'0'0,"-3"5"0"0"0,0 5 0 0 0,-3 7 0 0 0,0 3 0 0 0,0 4 0 0 0,3-1 0 0 0,0-2 0 0 0,1-4 0 0 0,2-2 0 0 0,0-2 0 0 0,0-1 0 0 0,0-2 0 0 0,0 1 0 0 0,3-4 0 0 0,1-1 0 0 0,2-1 0 0 0,3-4 0 0 0,2-2 0 0 0,3-2 0 0 0,1-1 0 0 0,0-1 0 0 0,1-4 0 0 0,-2-2 0 0 0,-4-4 0 0 0,-1 0 0 0 0,-2-4 0 0 0,0 1 0 0 0,0 0 0 0 0,1-1 0 0 0,-2 0 0 0 0,0-1 0 0 0,0 0 0 0 0,-1 0 0 0 0,0-1 0 0 0,-2 0 0 0 0,-1 1 0 0 0,-1-1 0 0 0,-1 1 0 0 0,-3 2 0 0 0,-1 0 0 0 0,-2 4 0 0 0,-3 2 0 0 0,-3 0 0 0 0,-1 2 0 0 0,-2 1 0 0 0,-3 1 0 0 0,-2 1 0 0 0,1 2 0 0 0,3 0 0 0 0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8651 3615 16383 0 0,'0'0'0'0'0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9141 3475 16383 0 0,'0'5'0'0'0,"0"8"0"0"0,0 8 0 0 0,2 7 0 0 0,2 7 0 0 0,-1 1 0 0 0,3 2 0 0 0,-1-5 0 0 0,2-1 0 0 0,0-4 0 0 0,-1-5 0 0 0,-2-2 0 0 0,-2-3 0 0 0,-1-2 0 0 0,0-1 0 0 0,-1-3 0 0 0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8049 2803 16383 0 0,'0'5'0'0'0,"0"5"0"0"0,0 5 0 0 0,0 7 0 0 0,0 3 0 0 0,0 4 0 0 0,0 2 0 0 0,2 1 0 0 0,2 0 0 0 0,2 0 0 0 0,0-3 0 0 0,0-3 0 0 0,0-1 0 0 0,0-3 0 0 0,-1-1 0 0 0,-2-3 0 0 0,2-3 0 0 0,2-8 0 0 0,0-5 0 0 0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8254 2887 16383 0 0,'-2'0'0'0'0,"-4"0"0"0"0,-1 3 0 0 0,-2 3 0 0 0,-2 3 0 0 0,1 4 0 0 0,0 1 0 0 0,-2 1 0 0 0,2 1 0 0 0,2 0 0 0 0,3 1 0 0 0,2-1 0 0 0,1 0 0 0 0,4-1 0 0 0,5-1 0 0 0,0-2 0 0 0,2-3 0 0 0,0 1 0 0 0,0-3 0 0 0,2-1 0 0 0,-1 0 0 0 0,0-1 0 0 0,2-1 0 0 0,0-1 0 0 0,2-1 0 0 0,1-2 0 0 0,0 1 0 0 0,0-1 0 0 0,1 2 0 0 0,0 1 0 0 0,0 0 0 0 0,0 0 0 0 0,-3-4 0 0 0,-1-4 0 0 0,-3-4 0 0 0,1 0 0 0 0,-3-2 0 0 0,-1-1 0 0 0,-3-1 0 0 0,-1-2 0 0 0,-1 0 0 0 0,-1-1 0 0 0,0 1 0 0 0,-3-1 0 0 0,-4 0 0 0 0,0 0 0 0 0,-2 3 0 0 0,-2 4 0 0 0,-2 0 0 0 0,-1 2 0 0 0,-1 2 0 0 0,0 2 0 0 0,1-1 0 0 0,2 0 0 0 0,-1 1 0 0 0,0 0 0 0 0,2 2 0 0 0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10807 3537 16383 0 0,'0'-2'0'0'0,"0"-4"0"0"0,0-4 0 0 0,2-2 0 0 0,4 0 0 0 0,4 3 0 0 0,2 3 0 0 0,2 2 0 0 0,2 2 0 0 0,-3 3 0 0 0,-3 6 0 0 0,-3 5 0 0 0,-3 7 0 0 0,0 3 0 0 0,0 2 0 0 0,-1 0 0 0 0,-1 2 0 0 0,0-2 0 0 0,-2-1 0 0 0,0-3 0 0 0,0-2 0 0 0,0-1 0 0 0,0-1 0 0 0,0-1 0 0 0,0 1 0 0 0,-3-4 0 0 0,-3-3 0 0 0,-4-3 0 0 0,-2 0 0 0 0,-2 1 0 0 0,4 0 0 0 0,6-1 0 0 0,7-2 0 0 0,5-2 0 0 0,4-1 0 0 0,3-3 0 0 0,1-1 0 0 0,1-1 0 0 0,0 1 0 0 0,0 1 0 0 0,-1 0 0 0 0,0 2 0 0 0,0-1 0 0 0,0 1 0 0 0,-1 0 0 0 0,1 0 0 0 0,-3 3 0 0 0,-4 1 0 0 0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11177 3559 16383 0 0,'-3'0'0'0'0,"0"3"0"0"0,-3 3 0 0 0,-3 6 0 0 0,-2 7 0 0 0,0 2 0 0 0,2 3 0 0 0,3 0 0 0 0,2-2 0 0 0,2-1 0 0 0,2-2 0 0 0,0-1 0 0 0,3-5 0 0 0,3-3 0 0 0,7-4 0 0 0,3-3 0 0 0,2-2 0 0 0,0-1 0 0 0,0-1 0 0 0,0-2 0 0 0,-2-4 0 0 0,1-4 0 0 0,-1-1 0 0 0,-3-3 0 0 0,-1 3 0 0 0,-3-1 0 0 0,-2 0 0 0 0,-3 0 0 0 0,-2-2 0 0 0,-1 1 0 0 0,-1-1 0 0 0,-1-1 0 0 0,1 1 0 0 0,-4 1 0 0 0,-2 2 0 0 0,-4 3 0 0 0,-2 2 0 0 0,-3 3 0 0 0,0 1 0 0 0,-1 3 0 0 0,0 0 0 0 0,2 0 0 0 0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11591 3601 16383 0 0,'0'0'0'0'0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12069 3565 16383 0 0,'-3'0'0'0'0,"0"-2"0"0"0,-1-5 0 0 0,4-2 0 0 0,4-1 0 0 0,2 0 0 0 0,5 0 0 0 0,3 3 0 0 0,4 2 0 0 0,3 3 0 0 0,-1 3 0 0 0,-3 5 0 0 0,-4 3 0 0 0,-5 4 0 0 0,-4 2 0 0 0,-2 3 0 0 0,-2 7 0 0 0,0 5 0 0 0,-1-1 0 0 0,0 0 0 0 0,0-1 0 0 0,1-4 0 0 0,-3-6 0 0 0,-4-5 0 0 0,-2-6 0 0 0,-6-3 0 0 0,-3 0 0 0 0,2 1 0 0 0,1 1 0 0 0,3 2 0 0 0,1 1 0 0 0,-1 3 0 0 0,0 2 0 0 0,1 0 0 0 0,6 2 0 0 0,6-3 0 0 0,5-3 0 0 0,8-4 0 0 0,3-5 0 0 0,2-5 0 0 0,0-5 0 0 0,0-4 0 0 0,-1-2 0 0 0,-4-1 0 0 0,-1 3 0 0 0,0 2 0 0 0,0 4 0 0 0,0 3 0 0 0,2 2 0 0 0,-1 2 0 0 0,1 0 0 0 0,1 0 0 0 0,0 1 0 0 0,2 0 0 0 0,1-1 0 0 0,3 1 0 0 0,0-1 0 0 0,-2 0 0 0 0,0 0 0 0 0,1 0 0 0 0,-1 0 0 0 0,-3 0 0 0 0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11759 4259 16383 0 0,'2'0'0'0'0,"4"0"0"0"0,4 0 0 0 0,2 0 0 0 0,2 0 0 0 0,2 0 0 0 0,0 0 0 0 0,3 0 0 0 0,0 0 0 0 0,1 0 0 0 0,1 0 0 0 0,3 0 0 0 0,8 0 0 0 0,3 3 0 0 0,2 0 0 0 0,-1 6 0 0 0,-3 0 0 0 0,-5 0 0 0 0,-5-2 0 0 0,-3-3 0 0 0,-3-1 0 0 0,-1-2 0 0 0,-1-1 0 0 0,0 0 0 0 0,-1 0 0 0 0,1 0 0 0 0,3 2 0 0 0,1 1 0 0 0,-1 0 0 0 0,0 0 0 0 0,0-1 0 0 0,-1-1 0 0 0,-1 0 0 0 0,0-1 0 0 0,-1 0 0 0 0,1 0 0 0 0,-1 0 0 0 0,1-1 0 0 0,-1 1 0 0 0,3 0 0 0 0,4 0 0 0 0,0 0 0 0 0,0 0 0 0 0,-2 0 0 0 0,-1 0 0 0 0,-2 0 0 0 0,0 0 0 0 0,-1 0 0 0 0,-1 0 0 0 0,0 0 0 0 0,1 0 0 0 0,-1 0 0 0 0,0 0 0 0 0,1 0 0 0 0,2 0 0 0 0,3 0 0 0 0,-1 0 0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6:02.02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7747 2522 16383 0 0,'2'0'0'0'0,"0"0"0"0"0,2 0 0 0 0,1 0 0 0 0,1 0 0 0 0,1 0 0 0 0,0 0 0 0 0,0 0 0 0 0,0 0 0 0 0,-1 0 0 0 0,1 0 0 0 0,0 0 0 0 0,0 0 0 0 0,-1 0 0 0 0,1-1 0 0 0,-1 0 0 0 0,2-2 0 0 0,0 1 0 0 0,1-2 0 0 0,1 1 0 0 0,-1-1 0 0 0,-1 1 0 0 0,0 1 0 0 0,-1 0 0 0 0,-1 0 0 0 0,-1 0 0 0 0,0 0 0 0 0,-2 1 0 0 0,-3 0 0 0 0,-2 1 0 0 0,-2 0 0 0 0,-1 0 0 0 0,-2 0 0 0 0,0 0 0 0 0,0 0 0 0 0,0 0 0 0 0,-1 0 0 0 0,-1 0 0 0 0,1 0 0 0 0,0 0 0 0 0,1 0 0 0 0,0 0 0 0 0,0 0 0 0 0,0 1 0 0 0,0 1 0 0 0,1-1 0 0 0,-1 0 0 0 0,1 0 0 0 0,-2 0 0 0 0,0-1 0 0 0,0 0 0 0 0,0 0 0 0 0,1 0 0 0 0,0 0 0 0 0,0 1 0 0 0,0 1 0 0 0,1-1 0 0 0,-1 0 0 0 0,0 0 0 0 0,1-1 0 0 0,-1 1 0 0 0,1-1 0 0 0,0 1 0 0 0,1 0 0 0 0,0 1 0 0 0,-1-1 0 0 0,1 0 0 0 0,-1-1 0 0 0,-1 0 0 0 0,2 2 0 0 0,2-1 0 0 0,3 2 0 0 0,3-1 0 0 0,2 0 0 0 0,3 1 0 0 0,0 0 0 0 0,1 0 0 0 0,0 0 0 0 0,2-1 0 0 0,0 0 0 0 0,1-1 0 0 0,-1-1 0 0 0,2 0 0 0 0,-1 0 0 0 0,0 0 0 0 0,0 0 0 0 0,1 0 0 0 0,-2 0 0 0 0,0 0 0 0 0,-2 0 0 0 0,0 0 0 0 0,0 0 0 0 0,0 0 0 0 0,0 0 0 0 0,1 0 0 0 0,-1 0 0 0 0,0 0 0 0 0,-1 0 0 0 0,1 0 0 0 0,0 0 0 0 0,-1 0 0 0 0,0 0 0 0 0,-1 0 0 0 0,0 0 0 0 0,0 0 0 0 0,-1 0 0 0 0,2 0 0 0 0,0 0 0 0 0,0 0 0 0 0,1 0 0 0 0,0 0 0 0 0,-1-2 0 0 0,0 1 0 0 0,0 0 0 0 0,-1-1 0 0 0,0 2 0 0 0,0-1 0 0 0,-1 0 0 0 0,1-1 0 0 0,-1 0 0 0 0,1-1 0 0 0,-1 1 0 0 0,1 0 0 0 0,-1 1 0 0 0,1 1 0 0 0,0-1 0 0 0,-1 0 0 0 0,1 0 0 0 0,-1-1 0 0 0,1 1 0 0 0,1 1 0 0 0,0-1 0 0 0,0 1 0 0 0,0 0 0 0 0,-1 0 0 0 0,0 0 0 0 0,0 0 0 0 0,0 0 0 0 0,-1 0 0 0 0,1 0 0 0 0,0 0 0 0 0,-1 0 0 0 0,2 0 0 0 0,0 0 0 0 0,1 0 0 0 0,0 0 0 0 0,0 0 0 0 0,1 0 0 0 0,-1 0 0 0 0,1 0 0 0 0,-1 0 0 0 0,0 0 0 0 0,0 0 0 0 0,2 0 0 0 0,0 0 0 0 0,0 0 0 0 0,0 0 0 0 0,-1 0 0 0 0,0 0 0 0 0,-1 0 0 0 0,-1 1 0 0 0,1 1 0 0 0,0-1 0 0 0,1 0 0 0 0,1 0 0 0 0,0 0 0 0 0,-1-1 0 0 0,0 0 0 0 0,-2 1 0 0 0,-1 1 0 0 0,1 0 0 0 0,0 1 0 0 0,1-1 0 0 0,0 0 0 0 0,0-1 0 0 0,-1 0 0 0 0,0 1 0 0 0,-1 0 0 0 0,0-1 0 0 0,-1-1 0 0 0,1 1 0 0 0,0-1 0 0 0,-1 1 0 0 0,1 1 0 0 0,-1-1 0 0 0,1 0 0 0 0,-1 0 0 0 0,1-1 0 0 0,0 0 0 0 0,-1 0 0 0 0,1 0 0 0 0,-1 0 0 0 0,1 0 0 0 0,0 0 0 0 0,-1 0 0 0 0,1 0 0 0 0,-1 0 0 0 0,1 0 0 0 0,-1-1 0 0 0,-1 0 0 0 0,0-1 0 0 0,0 1 0 0 0,1-1 0 0 0,0 0 0 0 0,1 0 0 0 0,-2 0 0 0 0,0 0 0 0 0,0 0 0 0 0,0-1 0 0 0,-1 1 0 0 0,0-1 0 0 0,-2 0 0 0 0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8:08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10051 4945 16383 0 0,'0'4'0'0'0,"0"5"0"0"0,0 6 0 0 0,0 7 0 0 0,0 5 0 0 0,0 1 0 0 0,0 0 0 0 0,0 0 0 0 0,0-2 0 0 0,0-1 0 0 0,0 0 0 0 0,0-1 0 0 0,0-1 0 0 0,0 1 0 0 0,0-1 0 0 0,0-4 0 0 0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8:35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4999 3391 16383 0 0,'-4'0'0'0'0,"-5"0"0"0"0,-5 4 0 0 0,-5 5 0 0 0,-2 2 0 0 0,2 2 0 0 0,0-1 0 0 0,3 2 0 0 0,1 2 0 0 0,3 3 0 0 0,-1-3 0 0 0,2 1 0 0 0,3 1 0 0 0,2 2 0 0 0,-1-3 0 0 0,1 0 0 0 0,0 1 0 0 0,2 1 0 0 0,2 2 0 0 0,1 1 0 0 0,0 1 0 0 0,1 0 0 0 0,0 1 0 0 0,1 0 0 0 0,-1 0 0 0 0,0-1 0 0 0,4-3 0 0 0,6-6 0 0 0,4-4 0 0 0,5-5 0 0 0,2-3 0 0 0,2-2 0 0 0,-2-5 0 0 0,-6-5 0 0 0,-1-1 0 0 0,-3-3 0 0 0,-3-3 0 0 0,1 1 0 0 0,-1 0 0 0 0,-2-2 0 0 0,-2-1 0 0 0,-2-2 0 0 0,-5 2 0 0 0,-6 6 0 0 0,-5 3 0 0 0,-1 1 0 0 0,-2 1 0 0 0,-1 3 0 0 0,-2 1 0 0 0,-2 2 0 0 0,-1 1 0 0 0,3 1 0 0 0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8:35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13636 4371 16383 0 0,'0'4'0'0'0,"0"5"0"0"0,0 6 0 0 0,0 3 0 0 0,-4 3 0 0 0,-2 3 0 0 0,1 0 0 0 0,1 0 0 0 0,-3 1 0 0 0,0-1 0 0 0,1 0 0 0 0,-2 0 0 0 0,-1 0 0 0 0,3 0 0 0 0,1-1 0 0 0,2 1 0 0 0,1-1 0 0 0,2-3 0 0 0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9:05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6733 4940 16383 0 0,'0'-4'0'0'0,"4"-1"0"0"0,5 0 0 0 0,6 1 0 0 0,3 1 0 0 0,4 1 0 0 0,-3 5 0 0 0,-4 6 0 0 0,-5 5 0 0 0,-4 5 0 0 0,-3 3 0 0 0,-6-3 0 0 0,-3 0 0 0 0,-4-3 0 0 0,0-1 0 0 0,-3-3 0 0 0,-3-3 0 0 0,2 1 0 0 0,-2-2 0 0 0,3 3 0 0 0,-1 2 0 0 0,-2 0 0 0 0,1 1 0 0 0,0-1 0 0 0,-1-3 0 0 0,1 0 0 0 0,0-1 0 0 0,6-2 0 0 0,8-2 0 0 0,10-7 0 0 0,5-2 0 0 0,2-4 0 0 0,2-2 0 0 0,1 2 0 0 0,2 1 0 0 0,2 3 0 0 0,0 2 0 0 0,0 0 0 0 0,1 2 0 0 0,0 0 0 0 0,0 1 0 0 0,0-1 0 0 0,-5 4 0 0 0,-4 6 0 0 0,-6 5 0 0 0,-4 3 0 0 0,-3 4 0 0 0,-6-3 0 0 0,-6-4 0 0 0,-1-1 0 0 0,-3-3 0 0 0,-3 1 0 0 0,-3-2 0 0 0,-2-2 0 0 0,-1-3 0 0 0,0-2 0 0 0,-1-1 0 0 0,0-2 0 0 0,0 0 0 0 0,0-1 0 0 0,0 1 0 0 0,0-1 0 0 0,0 1 0 0 0,1 0 0 0 0,3 0 0 0 0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9:33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9345 5487 16383 0 0,'4'0'0'0'0,"6"-4"0"0"0,4-2 0 0 0,4 1 0 0 0,4 1 0 0 0,1 1 0 0 0,1 2 0 0 0,1 0 0 0 0,-1 0 0 0 0,1 1 0 0 0,-1 0 0 0 0,-4 5 0 0 0,-6 4 0 0 0,-5 6 0 0 0,-8 3 0 0 0,-12 0 0 0 0,-12 0 0 0 0,-7 1 0 0 0,-1 1 0 0 0,-1 2 0 0 0,7 0 0 0 0,6 2 0 0 0,7-1 0 0 0,2-3 0 0 0,6-6 0 0 0,7-4 0 0 0,9-9 0 0 0,5-4 0 0 0,3-2 0 0 0,4 1 0 0 0,0 0 0 0 0,2 1 0 0 0,-1 1 0 0 0,-5 5 0 0 0,-5 6 0 0 0,-5 5 0 0 0,-5 5 0 0 0,-6-2 0 0 0,-8 1 0 0 0,-2 2 0 0 0,-4-4 0 0 0,-2-3 0 0 0,-3-1 0 0 0,-2-2 0 0 0,-1-3 0 0 0,-1-2 0 0 0,0-3 0 0 0,0-1 0 0 0,0 0 0 0 0,0-2 0 0 0,0 1 0 0 0,4-1 0 0 0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7755 3069 16383 0 0,'0'3'0'0'0,"0"10"0"0"0,0 9 0 0 0,0 9 0 0 0,0 6 0 0 0,0 0 0 0 0,0-5 0 0 0,6-6 0 0 0,8-8 0 0 0,10-11 0 0 0,5-11 0 0 0,3-12 0 0 0,-1-3 0 0 0,-3 1 0 0 0,-2 5 0 0 0,-4 4 0 0 0,-5 9 0 0 0,-2 8 0 0 0,-5 6 0 0 0,-2 6 0 0 0,-1 0 0 0 0,-2-1 0 0 0,0 0 0 0 0,-3 0 0 0 0,0-1 0 0 0,-2-1 0 0 0,-3-2 0 0 0,-4-4 0 0 0,-1-2 0 0 0,-5-1 0 0 0,-3-3 0 0 0,-3 2 0 0 0,0-2 0 0 0,0 0 0 0 0,0-2 0 0 0,0-2 0 0 0,1 0 0 0 0,0 0 0 0 0,0-1 0 0 0,0-1 0 0 0,0 1 0 0 0,4-3 0 0 0,3-1 0 0 0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7769 3059 16383 0 0,'3'0'0'0'0,"4"-3"0"0"0,7-1 0 0 0,3 0 0 0 0,3 1 0 0 0,1 1 0 0 0,-1 0 0 0 0,0 2 0 0 0,2-1 0 0 0,1 1 0 0 0,-2 0 0 0 0,0 1 0 0 0,-1-1 0 0 0,-1 0 0 0 0,-4 0 0 0 0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8210 3027 16383 0 0,'0'6'0'0'0,"0"8"0"0"0,-3 11 0 0 0,-1 6 0 0 0,0 5 0 0 0,1 2 0 0 0,1 0 0 0 0,-2 1 0 0 0,-1-5 0 0 0,1-4 0 0 0,1-5 0 0 0,1-3 0 0 0,1-5 0 0 0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8063 3139 16383 0 0,'3'0'0'0'0,"7"0"0"0"0,8 0 0 0 0,3 0 0 0 0,5 0 0 0 0,1 0 0 0 0,-2 0 0 0 0,-1 0 0 0 0,-3 0 0 0 0,-1 0 0 0 0,-1 0 0 0 0,-1 0 0 0 0,-1 0 0 0 0,1 0 0 0 0,-1 0 0 0 0,0 0 0 0 0,-2 0 0 0 0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8637 2999 16383 0 0,'3'0'0'0'0,"7"0"0"0"0,5 0 0 0 0,5 0 0 0 0,4 3 0 0 0,-1 4 0 0 0,-4 4 0 0 0,-4 3 0 0 0,-6 2 0 0 0,-4 1 0 0 0,-3 1 0 0 0,-1 1 0 0 0,-2-1 0 0 0,0 0 0 0 0,-3 0 0 0 0,-7 0 0 0 0,-1 0 0 0 0,-5 0 0 0 0,-3-4 0 0 0,0 0 0 0 0,0 0 0 0 0,0-3 0 0 0,0 1 0 0 0,8-3 0 0 0,7-2 0 0 0,12-5 0 0 0,7-4 0 0 0,4-1 0 0 0,0-3 0 0 0,-1 0 0 0 0,-1-3 0 0 0,1 1 0 0 0,0 1 0 0 0,1 2 0 0 0,-4 5 0 0 0,0 6 0 0 0,-4 4 0 0 0,-2 4 0 0 0,0-1 0 0 0,-2 1 0 0 0,-1 1 0 0 0,-5 0 0 0 0,-5 2 0 0 0,-8 0 0 0 0,-5-3 0 0 0,-2 0 0 0 0,-1-3 0 0 0,0-3 0 0 0,1-3 0 0 0,1-3 0 0 0,0-1 0 0 0,1-1 0 0 0,0 0 0 0 0,1-1 0 0 0,-1 0 0 0 0,1-2 0 0 0,2-1 0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6:02.02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9120 4226 16383 0 0,'0'1'0'0'0,"-1"0"0"0"0,-2 1 0 0 0,-1-1 0 0 0,-1 0 0 0 0,-1-1 0 0 0,0 2 0 0 0,-1-1 0 0 0,0 1 0 0 0,0-1 0 0 0,0-1 0 0 0,0 1 0 0 0,1-1 0 0 0,-1 0 0 0 0,1 1 0 0 0,1 1 0 0 0,0-1 0 0 0,0 0 0 0 0,-1 0 0 0 0,0-1 0 0 0,-1 1 0 0 0,1-1 0 0 0,-1 0 0 0 0,1 0 0 0 0,-1 0 0 0 0,1 1 0 0 0,1 0 0 0 0,0 1 0 0 0,0-1 0 0 0,-1 0 0 0 0,0-1 0 0 0,-1 0 0 0 0,1 0 0 0 0,-1 0 0 0 0,0 0 0 0 0,1 0 0 0 0,-1 0 0 0 0,0 0 0 0 0,1 0 0 0 0,-1 0 0 0 0,1 0 0 0 0,1 0 0 0 0,4 0 0 0 0,5 1 0 0 0,5 1 0 0 0,3-1 0 0 0,3 0 0 0 0,2 1 0 0 0,-2 0 0 0 0,-1 0 0 0 0,-1-1 0 0 0,-1 0 0 0 0,-1-1 0 0 0,-1 1 0 0 0,0-1 0 0 0,-2 0 0 0 0,0 0 0 0 0,0 0 0 0 0,-2-1 0 0 0,1 1 0 0 0,0 0 0 0 0,-1 0 0 0 0,2 0 0 0 0,0 0 0 0 0,1 0 0 0 0,1 0 0 0 0,0 0 0 0 0,0 0 0 0 0,-1 0 0 0 0,-1 0 0 0 0,-1 0 0 0 0,0 0 0 0 0,0 0 0 0 0,-1 0 0 0 0,1 0 0 0 0,0-1 0 0 0,3 0 0 0 0,0-1 0 0 0,2 1 0 0 0,0-1 0 0 0,0 0 0 0 0,0 0 0 0 0,-1 0 0 0 0,0 0 0 0 0,-1 0 0 0 0,-1 1 0 0 0,1-1 0 0 0,-1 0 0 0 0,0 0 0 0 0,1 1 0 0 0,-2 0 0 0 0,0 1 0 0 0,0 0 0 0 0,-1-1 0 0 0,0 2 0 0 0,0-1 0 0 0,1-1 0 0 0,0-1 0 0 0,0 1 0 0 0,-1 0 0 0 0,0 0 0 0 0,0 0 0 0 0,0 1 0 0 0,0 0 0 0 0,-1 0 0 0 0,1 0 0 0 0,-1 0 0 0 0,1 0 0 0 0,-1 0 0 0 0,1 0 0 0 0,0 0 0 0 0,-1 0 0 0 0,1 0 0 0 0,-1 0 0 0 0,1 0 0 0 0,0 0 0 0 0,-1 0 0 0 0,1 0 0 0 0,0 0 0 0 0,-1 0 0 0 0,2 0 0 0 0,0 0 0 0 0,0 0 0 0 0,0 1 0 0 0,-1 1 0 0 0,1-1 0 0 0,1 0 0 0 0,-1 0 0 0 0,0 0 0 0 0,-1-1 0 0 0,0 0 0 0 0,0 0 0 0 0,0 0 0 0 0,-1 0 0 0 0,1 1 0 0 0,-1 1 0 0 0,1-1 0 0 0,1 0 0 0 0,0 0 0 0 0,0-1 0 0 0,-1 1 0 0 0,1-1 0 0 0,-1 0 0 0 0,0 0 0 0 0,0 1 0 0 0,-1 0 0 0 0,1 1 0 0 0,-1 0 0 0 0,2 0 0 0 0,0 0 0 0 0,0-1 0 0 0,0 0 0 0 0,-1 0 0 0 0,0-1 0 0 0,0 0 0 0 0,0 0 0 0 0,0 1 0 0 0,-1 1 0 0 0,1-1 0 0 0,-1 0 0 0 0,1 0 0 0 0,-1-1 0 0 0,1 1 0 0 0,0-1 0 0 0,-1 0 0 0 0,1 0 0 0 0,-1 0 0 0 0,1-1 0 0 0,0 1 0 0 0,-1 0 0 0 0,1 0 0 0 0,0 0 0 0 0,-1 0 0 0 0,1 0 0 0 0,-2-1 0 0 0,-1 0 0 0 0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2785 4469 16383 0 0,'0'5'0'0'0,"0"8"0"0"0,0 7 0 0 0,0 8 0 0 0,0 3 0 0 0,0 1 0 0 0,0-2 0 0 0,0-4 0 0 0,0-4 0 0 0,0-3 0 0 0,0-3 0 0 0,0-1 0 0 0,3-4 0 0 0,2-6 0 0 0,1-8 0 0 0,2-6 0 0 0,-1-5 0 0 0,2-3 0 0 0,0-3 0 0 0,2-4 0 0 0,2 0 0 0 0,0-2 0 0 0,1 0 0 0 0,0 1 0 0 0,0 3 0 0 0,-2 3 0 0 0,-1 4 0 0 0,0 5 0 0 0,1 4 0 0 0,1 3 0 0 0,-1 3 0 0 0,2 0 0 0 0,0 1 0 0 0,0 0 0 0 0,-3 2 0 0 0,-2 6 0 0 0,-3 5 0 0 0,-1 6 0 0 0,0 1 0 0 0,-2 3 0 0 0,-1 3 0 0 0,4 3 0 0 0,1 1 0 0 0,-1 2 0 0 0,-2 0 0 0 0,0-1 0 0 0,-2 0 0 0 0,-1-4 0 0 0,-1-5 0 0 0,0 0 0 0 0,0-3 0 0 0,-1-2 0 0 0,-1 1 0 0 0,-2-1 0 0 0,-1-3 0 0 0,-1-1 0 0 0,-1-5 0 0 0,-2-2 0 0 0,-2-3 0 0 0,-1-2 0 0 0,-2-2 0 0 0,0 0 0 0 0,0 0 0 0 0,-3-1 0 0 0,0 0 0 0 0,-3 1 0 0 0,0 0 0 0 0,1 0 0 0 0,2-1 0 0 0,0 1 0 0 0,4-2 0 0 0,2-1 0 0 0,2-2 0 0 0,1-1 0 0 0,1 1 0 0 0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3219 4623 16383 0 0,'0'2'0'0'0,"0"4"0"0"0,0 5 0 0 0,0 3 0 0 0,0 4 0 0 0,0 4 0 0 0,0 0 0 0 0,0-1 0 0 0,0-1 0 0 0,0-3 0 0 0,3-1 0 0 0,4-3 0 0 0,5-4 0 0 0,5-4 0 0 0,1-2 0 0 0,3-2 0 0 0,0-4 0 0 0,1-3 0 0 0,0-3 0 0 0,-2-3 0 0 0,-5-1 0 0 0,-1 1 0 0 0,-5 0 0 0 0,-2 1 0 0 0,-3-2 0 0 0,-3 1 0 0 0,0-2 0 0 0,-2-2 0 0 0,-2 2 0 0 0,-1 0 0 0 0,-2 0 0 0 0,-2 1 0 0 0,-3-1 0 0 0,-1 1 0 0 0,1-1 0 0 0,0 2 0 0 0,0 4 0 0 0,-1 3 0 0 0,-1 2 0 0 0,0 1 0 0 0,1 2 0 0 0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3597 4259 16383 0 0,'0'2'0'0'0,"0"6"0"0"0,0 6 0 0 0,0 6 0 0 0,0 4 0 0 0,0 2 0 0 0,0 2 0 0 0,0 1 0 0 0,0 1 0 0 0,0-3 0 0 0,0-2 0 0 0,0-1 0 0 0,0-2 0 0 0,0-1 0 0 0,0 1 0 0 0,0-2 0 0 0,0-1 0 0 0,0-2 0 0 0,0-1 0 0 0,0-1 0 0 0,0-1 0 0 0,0 0 0 0 0,0-1 0 0 0,0 1 0 0 0,0 0 0 0 0,0 0 0 0 0,0-1 0 0 0,0 1 0 0 0,0 0 0 0 0,0 0 0 0 0,0 0 0 0 0,3-2 0 0 0,0-11 0 0 0,4-9 0 0 0,5-12 0 0 0,6-11 0 0 0,3-8 0 0 0,0-2 0 0 0,-1 2 0 0 0,-4 4 0 0 0,-5 4 0 0 0,-1 7 0 0 0,-4 5 0 0 0,1 4 0 0 0,-1 4 0 0 0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3681 4679 16383 0 0,'0'2'0'0'0,"2"4"0"0"0,4 2 0 0 0,3 3 0 0 0,2 2 0 0 0,1 1 0 0 0,2-2 0 0 0,1 0 0 0 0,-3-1 0 0 0,-1-1 0 0 0,1-3 0 0 0,0-2 0 0 0,0-3 0 0 0,1-1 0 0 0,1-1 0 0 0,0 0 0 0 0,0 0 0 0 0,0-1 0 0 0,0-2 0 0 0,-2-3 0 0 0,-4-2 0 0 0,0-6 0 0 0,1 1 0 0 0,-2-3 0 0 0,-1-4 0 0 0,-2 0 0 0 0,0-2 0 0 0,0 1 0 0 0,0 1 0 0 0,-2 7 0 0 0,-1 10 0 0 0,0 10 0 0 0,-3 9 0 0 0,-1 9 0 0 0,0 5 0 0 0,0 2 0 0 0,1-2 0 0 0,1-4 0 0 0,3-4 0 0 0,3-5 0 0 0,3-6 0 0 0,3-5 0 0 0,2-3 0 0 0,1-3 0 0 0,1 0 0 0 0,-1-1 0 0 0,1 0 0 0 0,0 0 0 0 0,-3-3 0 0 0,-1-2 0 0 0,-2-2 0 0 0,-1-1 0 0 0,-1-1 0 0 0,0-1 0 0 0,0 0 0 0 0,-3-5 0 0 0,-1-3 0 0 0,-1-1 0 0 0,-1-2 0 0 0,-1 1 0 0 0,-2 0 0 0 0,-4 6 0 0 0,-1 1 0 0 0,-1 4 0 0 0,-2 3 0 0 0,-1 4 0 0 0,-2 1 0 0 0,-1 2 0 0 0,0 0 0 0 0,-2 1 0 0 0,-2-1 0 0 0,1 1 0 0 0,2-1 0 0 0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4241 4609 16383 0 0,'0'2'0'0'0,"2"4"0"0"0,4 5 0 0 0,3 5 0 0 0,-1 6 0 0 0,2 0 0 0 0,-2 0 0 0 0,1-2 0 0 0,-2-2 0 0 0,-1-2 0 0 0,0-1 0 0 0,-1 0 0 0 0,-1-1 0 0 0,-1-1 0 0 0,-2 1 0 0 0,0 0 0 0 0,-1-1 0 0 0,0-4 0 0 0,0-8 0 0 0,0-10 0 0 0,0-7 0 0 0,-1-7 0 0 0,1-3 0 0 0,0-5 0 0 0,0-2 0 0 0,3 0 0 0 0,2 1 0 0 0,1 3 0 0 0,2 5 0 0 0,2 3 0 0 0,1 6 0 0 0,2 5 0 0 0,0 5 0 0 0,4 2 0 0 0,0 3 0 0 0,1 1 0 0 0,-1 0 0 0 0,-1 2 0 0 0,-1 1 0 0 0,0 0 0 0 0,-3-1 0 0 0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9197 4609 16383 0 0,'-3'2'0'0'0,"0"6"0"0"0,0 6 0 0 0,1 6 0 0 0,0 1 0 0 0,1 0 0 0 0,-2 4 0 0 0,0-1 0 0 0,0 1 0 0 0,0-2 0 0 0,2-2 0 0 0,2-4 0 0 0,4-6 0 0 0,4-5 0 0 0,2-2 0 0 0,2-3 0 0 0,1-2 0 0 0,-2-2 0 0 0,-1-1 0 0 0,-1-2 0 0 0,-2-1 0 0 0,0 0 0 0 0,-3 0 0 0 0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9267 4413 16383 0 0,'0'-2'0'0'0,"0"-4"0"0"0,0-3 0 0 0,0 1 0 0 0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9393 4483 16383 0 0,'0'5'0'0'0,"0"6"0"0"0,0 8 0 0 0,0 6 0 0 0,0 4 0 0 0,0 1 0 0 0,0 1 0 0 0,0-3 0 0 0,2-7 0 0 0,4-5 0 0 0,2-7 0 0 0,3-9 0 0 0,2-10 0 0 0,6-7 0 0 0,-1-4 0 0 0,-3 0 0 0 0,-2 3 0 0 0,0 5 0 0 0,-1 7 0 0 0,1 9 0 0 0,-3 9 0 0 0,1 7 0 0 0,-1 7 0 0 0,-1 5 0 0 0,-2 1 0 0 0,-3 1 0 0 0,1-2 0 0 0,-1-3 0 0 0,0-1 0 0 0,-2-1 0 0 0,-1-3 0 0 0,0-2 0 0 0,-1-2 0 0 0,0-3 0 0 0,0-1 0 0 0,-3-4 0 0 0,-3 0 0 0 0,-2-3 0 0 0,-3-3 0 0 0,-2-1 0 0 0,-1-3 0 0 0,-3 0 0 0 0,-3-1 0 0 0,-1-1 0 0 0,-1 1 0 0 0,-2-3 0 0 0,0-1 0 0 0,3-1 0 0 0,2-1 0 0 0,4 1 0 0 0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9785 4567 16383 0 0,'-3'0'0'0'0,"-2"0"0"0"0,-4 0 0 0 0,1 2 0 0 0,-2 9 0 0 0,-1 3 0 0 0,2 4 0 0 0,1 2 0 0 0,3 2 0 0 0,2 4 0 0 0,2 0 0 0 0,3 0 0 0 0,4-3 0 0 0,3-6 0 0 0,5-5 0 0 0,2-5 0 0 0,3-3 0 0 0,2-3 0 0 0,-2-1 0 0 0,-3-3 0 0 0,-2-4 0 0 0,-2-3 0 0 0,-2-2 0 0 0,-3-1 0 0 0,-2-1 0 0 0,-3 0 0 0 0,1-1 0 0 0,0 0 0 0 0,0 1 0 0 0,-4 2 0 0 0,-1 1 0 0 0,-3 0 0 0 0,-2-1 0 0 0,-4 0 0 0 0,-1 1 0 0 0,-1 3 0 0 0,1 3 0 0 0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10037 4329 16383 0 0,'0'5'0'0'0,"0"6"0"0"0,0 6 0 0 0,0 5 0 0 0,0 6 0 0 0,0 0 0 0 0,0 3 0 0 0,0 1 0 0 0,0 2 0 0 0,0 0 0 0 0,0-1 0 0 0,0-4 0 0 0,0-4 0 0 0,0-4 0 0 0,0-3 0 0 0,0-1 0 0 0,0 3 0 0 0,0 0 0 0 0,2-2 0 0 0,4 0 0 0 0,0-2 0 0 0,-1-1 0 0 0,-1-1 0 0 0,2-2 0 0 0,-2-8 0 0 0,0-10 0 0 0,1-11 0 0 0,0-7 0 0 0,1-7 0 0 0,0-7 0 0 0,1-3 0 0 0,2 2 0 0 0,2 2 0 0 0,1 5 0 0 0,1 6 0 0 0,-1 4 0 0 0,-1 5 0 0 0,0 4 0 0 0,1 5 0 0 0,1 3 0 0 0,-5 3 0 0 0,-3 4 0 0 0,-5 2 0 0 0,-5 2 0 0 0,-2 3 0 0 0,-1 2 0 0 0,-3 4 0 0 0,-1 2 0 0 0,-1 0 0 0 0,-1 0 0 0 0,2 0 0 0 0,3-2 0 0 0,3 0 0 0 0,3 0 0 0 0,4-1 0 0 0,4-3 0 0 0,4-2 0 0 0,0-2 0 0 0,1 2 0 0 0,-1 1 0 0 0,0 1 0 0 0,1 1 0 0 0,2 4 0 0 0,2 1 0 0 0,3 0 0 0 0,-1-3 0 0 0,-2-4 0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6:02.02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8245 5994 16383 0 0,'1'0'0'0'0,"2"0"0"0"0,1 0 0 0 0,2 0 0 0 0,3 0 0 0 0,1 0 0 0 0,3 0 0 0 0,2 0 0 0 0,0 0 0 0 0,-2-2 0 0 0,-1 1 0 0 0,-4-1 0 0 0,-5 1 0 0 0,-3 1 0 0 0,-4-1 0 0 0,-1 1 0 0 0,-2 0 0 0 0,-1 0 0 0 0,1 0 0 0 0,0 0 0 0 0,-1 0 0 0 0,2 1 0 0 0,1 1 0 0 0,1 0 0 0 0,0 1 0 0 0,-1-1 0 0 0,0 0 0 0 0,1 0 0 0 0,3 0 0 0 0,4 0 0 0 0,7-1 0 0 0,5 0 0 0 0,4-1 0 0 0,1 0 0 0 0,0 0 0 0 0,-1 0 0 0 0,-3 0 0 0 0,0 0 0 0 0,-1 0 0 0 0,-1 0 0 0 0,1 0 0 0 0,-1 0 0 0 0,-1 0 0 0 0,0 0 0 0 0,-2 0 0 0 0,-1 0 0 0 0,0 0 0 0 0,1-1 0 0 0,0-1 0 0 0,1 1 0 0 0,0 0 0 0 0,1-1 0 0 0,1-2 0 0 0,1 1 0 0 0,0 1 0 0 0,-2-1 0 0 0,0 0 0 0 0,-1-1 0 0 0,1 2 0 0 0,-2-1 0 0 0,0 1 0 0 0,1-2 0 0 0,0 1 0 0 0,0 0 0 0 0,0 1 0 0 0,-1 1 0 0 0,0 0 0 0 0,-2 0 0 0 0,0-1 0 0 0,-2 1 0 0 0,0 0 0 0 0,1 0 0 0 0,0 1 0 0 0,0 0 0 0 0,0-2 0 0 0,-1 1 0 0 0,0 0 0 0 0,0-1 0 0 0,-1 2 0 0 0,1-1 0 0 0,-1 1 0 0 0,1 0 0 0 0,1 0 0 0 0,1 0 0 0 0,0 0 0 0 0,2 0 0 0 0,-1 0 0 0 0,-1 0 0 0 0,0 0 0 0 0,-2 0 0 0 0,1 0 0 0 0,-1 0 0 0 0,-1 0 0 0 0,2 1 0 0 0,0 1 0 0 0,0-1 0 0 0,-1 2 0 0 0,1-1 0 0 0,0 1 0 0 0,0 0 0 0 0,-1 0 0 0 0,-1 0 0 0 0,0 0 0 0 0,0-1 0 0 0,0 0 0 0 0,2 0 0 0 0,-1-1 0 0 0,1 1 0 0 0,0-2 0 0 0,0 1 0 0 0,1-1 0 0 0,-1 0 0 0 0,0 0 0 0 0,0 0 0 0 0,0-1 0 0 0,0 1 0 0 0,0 0 0 0 0,0 0 0 0 0,0 0 0 0 0,-1 0 0 0 0,-1 0 0 0 0,1 0 0 0 0,0 0 0 0 0,-1 0 0 0 0,1 0 0 0 0,-1 0 0 0 0,1 0 0 0 0,-1 0 0 0 0,1 0 0 0 0,0 0 0 0 0,-1 0 0 0 0,1 0 0 0 0,-1 0 0 0 0,1 0 0 0 0,0 0 0 0 0,-1 0 0 0 0,0 0 0 0 0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10457 4693 16383 0 0,'-3'0'0'0'0,"-2"0"0"0"0,-1 5 0 0 0,-2 4 0 0 0,0 4 0 0 0,3 4 0 0 0,1 1 0 0 0,1-1 0 0 0,2 0 0 0 0,3-4 0 0 0,3-1 0 0 0,4-3 0 0 0,2-2 0 0 0,2-4 0 0 0,1-1 0 0 0,1-1 0 0 0,0-1 0 0 0,2-1 0 0 0,1 1 0 0 0,-1-1 0 0 0,-3-2 0 0 0,-1-5 0 0 0,-1-6 0 0 0,-2-4 0 0 0,-3 0 0 0 0,-3-2 0 0 0,-2-3 0 0 0,-1 1 0 0 0,-1 1 0 0 0,0 2 0 0 0,-1 2 0 0 0,1 1 0 0 0,-3 1 0 0 0,-3 4 0 0 0,-3 0 0 0 0,-2 3 0 0 0,-1 2 0 0 0,-2 3 0 0 0,-1 1 0 0 0,1 2 0 0 0,-1 0 0 0 0,1 0 0 0 0,-1 1 0 0 0,1 1 0 0 0,0 2 0 0 0,2 2 0 0 0,4 2 0 0 0,0 2 0 0 0,2 2 0 0 0,1 2 0 0 0,3-3 0 0 0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10807 4539 16383 0 0,'0'2'0'0'0,"0"6"0"0"0,0 6 0 0 0,0 6 0 0 0,2 4 0 0 0,1 2 0 0 0,3 2 0 0 0,2 1 0 0 0,0 1 0 0 0,-2-3 0 0 0,-1-4 0 0 0,0-5 0 0 0,0-4 0 0 0,-1-2 0 0 0,-2-5 0 0 0,0-6 0 0 0,-1-6 0 0 0,-1-6 0 0 0,0-5 0 0 0,0-3 0 0 0,-1-4 0 0 0,1 0 0 0 0,0 1 0 0 0,2 2 0 0 0,4 3 0 0 0,2 3 0 0 0,6 4 0 0 0,-1 2 0 0 0,1 3 0 0 0,0-2 0 0 0,0 2 0 0 0,0 1 0 0 0,0 1 0 0 0,0 2 0 0 0,0 0 0 0 0,0 1 0 0 0,0 0 0 0 0,-3 2 0 0 0,0 2 0 0 0,0-1 0 0 0,1 0 0 0 0,0-1 0 0 0,-1-1 0 0 0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36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11955 3643 16383 0 0,'0'5'0'0'0,"0"6"0"0"0,0 8 0 0 0,0 11 0 0 0,0 8 0 0 0,0 1 0 0 0,0-1 0 0 0,0-2 0 0 0,0-2 0 0 0,0-5 0 0 0,0-4 0 0 0,0-3 0 0 0,0-2 0 0 0,0-2 0 0 0,0-2 0 0 0,0-1 0 0 0,0 2 0 0 0,0 0 0 0 0,0-1 0 0 0,2 0 0 0 0,4-3 0 0 0,0-4 0 0 0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36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12263 3685 16383 0 0,'-3'0'0'0'0,"-2"0"0"0"0,-4 5 0 0 0,1 3 0 0 0,-2 9 0 0 0,2 5 0 0 0,1 2 0 0 0,3-2 0 0 0,1-1 0 0 0,2 0 0 0 0,1 2 0 0 0,0 1 0 0 0,3-1 0 0 0,0-2 0 0 0,1-2 0 0 0,-2-2 0 0 0,3-4 0 0 0,-1-1 0 0 0,2-4 0 0 0,2 0 0 0 0,0 1 0 0 0,-1 1 0 0 0,0-1 0 0 0,-1 0 0 0 0,1-1 0 0 0,1-2 0 0 0,3-2 0 0 0,0-2 0 0 0,2-1 0 0 0,1-1 0 0 0,-2-2 0 0 0,-1-4 0 0 0,-2-3 0 0 0,0-3 0 0 0,0-1 0 0 0,2-1 0 0 0,-2 0 0 0 0,-2-1 0 0 0,-2-2 0 0 0,1 0 0 0 0,-2-1 0 0 0,0 1 0 0 0,-2 2 0 0 0,-1-1 0 0 0,0 2 0 0 0,-1 0 0 0 0,0 0 0 0 0,0 0 0 0 0,-1 0 0 0 0,-1 0 0 0 0,-2 0 0 0 0,-1 0 0 0 0,-3 0 0 0 0,0 0 0 0 0,-1 3 0 0 0,-1 0 0 0 0,-2 2 0 0 0,2 1 0 0 0,0-2 0 0 0,-1 0 0 0 0,-1 1 0 0 0,2 1 0 0 0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36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12725 3797 16383 0 0,'0'2'0'0'0,"0"4"0"0"0,0 0 0 0 0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36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13117 3657 16383 0 0,'0'-2'0'0'0,"4"-2"0"0"0,5 1 0 0 0,5 1 0 0 0,3 0 0 0 0,0 1 0 0 0,1 1 0 0 0,-2-1 0 0 0,-2 4 0 0 0,-5 2 0 0 0,0 4 0 0 0,-3 2 0 0 0,-1 2 0 0 0,-3 1 0 0 0,-1 0 0 0 0,0 3 0 0 0,-4-1 0 0 0,-3 1 0 0 0,0 0 0 0 0,-3-1 0 0 0,2 0 0 0 0,-2-3 0 0 0,0-6 0 0 0,-3-7 0 0 0,0-5 0 0 0,-1-3 0 0 0,-1 1 0 0 0,5 1 0 0 0,8 2 0 0 0,7 2 0 0 0,5 0 0 0 0,2 2 0 0 0,3 2 0 0 0,2 4 0 0 0,1 3 0 0 0,2 2 0 0 0,-1 0 0 0 0,0 0 0 0 0,-5 0 0 0 0,-1-1 0 0 0,-2-3 0 0 0,0 1 0 0 0,-2 0 0 0 0,-3 2 0 0 0,0-1 0 0 0,-1 0 0 0 0,-2 1 0 0 0,-2 2 0 0 0,-3-2 0 0 0,-4 0 0 0 0,-3 1 0 0 0,-1 0 0 0 0,-1 2 0 0 0,-1-3 0 0 0,-1-1 0 0 0,1-2 0 0 0,1 0 0 0 0,-1-3 0 0 0,-1-1 0 0 0,-1-2 0 0 0,-2 0 0 0 0,-2-1 0 0 0,-2 0 0 0 0,-3-1 0 0 0,-1-1 0 0 0,3-2 0 0 0,-1-1 0 0 0,0-1 0 0 0,5-1 0 0 0,2 0 0 0 0,1 2 0 0 0,3-1 0 0 0,3 0 0 0 0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7825 2341 16383 0 0,'0'2'0'0'0,"0"9"0"0"0,0 4 0 0 0,0 4 0 0 0,0 11 0 0 0,0 6 0 0 0,0 0 0 0 0,0 0 0 0 0,0-2 0 0 0,0-4 0 0 0,0-5 0 0 0,0-4 0 0 0,0-4 0 0 0,0-2 0 0 0,0-1 0 0 0,0 0 0 0 0,2-4 0 0 0,1-2 0 0 0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8021 2355 16383 0 0,'0'2'0'0'0,"0"4"0"0"0,0 5 0 0 0,0 8 0 0 0,0 8 0 0 0,0 4 0 0 0,0 1 0 0 0,0 1 0 0 0,0-4 0 0 0,0-3 0 0 0,0-5 0 0 0,0-3 0 0 0,0-2 0 0 0,0-2 0 0 0,2-1 0 0 0,4-2 0 0 0,2-3 0 0 0,3-3 0 0 0,2-3 0 0 0,1-1 0 0 0,0-1 0 0 0,1-3 0 0 0,0-3 0 0 0,-1-3 0 0 0,0-2 0 0 0,-2-3 0 0 0,-1 3 0 0 0,-2-1 0 0 0,-1 1 0 0 0,-1-4 0 0 0,-2-1 0 0 0,-2 0 0 0 0,-1-3 0 0 0,-1 1 0 0 0,-1 0 0 0 0,0 0 0 0 0,-1 2 0 0 0,1 1 0 0 0,-1 1 0 0 0,1-1 0 0 0,-2 4 0 0 0,-2 0 0 0 0,-1 3 0 0 0,-1 0 0 0 0,-1 1 0 0 0,1 0 0 0 0,-2 0 0 0 0,-1 0 0 0 0,-2 1 0 0 0,-1 1 0 0 0,-2-1 0 0 0,1 1 0 0 0,-2 1 0 0 0,3 2 0 0 0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8595 2481 16383 0 0,'0'0'0'0'0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7993 4441 16383 0 0,'0'5'0'0'0,"0"6"0"0"0,0 8 0 0 0,0 11 0 0 0,0 7 0 0 0,0 5 0 0 0,0 0 0 0 0,2-3 0 0 0,1-3 0 0 0,3-5 0 0 0,-1-6 0 0 0,3-6 0 0 0,-2-8 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881 4828 16383 0 0,'4'0'0'0'0,"4"0"0"0"0,2 3 0 0 0,2 2 0 0 0,3 0 0 0 0,2-2 0 0 0,2 0 0 0 0,2-1 0 0 0,0-1 0 0 0,1-1 0 0 0,-3-4 0 0 0,-2-1 0 0 0,0 0 0 0 0,1 2 0 0 0,1 0 0 0 0,-3 1 0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6:02.02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9675 7848 16383 0 0,'0'-1'0'0'0,"1"-2"0"0"0,1-1 0 0 0,3-1 0 0 0,4 0 0 0 0,2 0 0 0 0,1 1 0 0 0,-2 0 0 0 0,-1 0 0 0 0,-1 2 0 0 0,-1 0 0 0 0,0 1 0 0 0,-1 1 0 0 0,0 0 0 0 0,1 0 0 0 0,-1 0 0 0 0,-3 0 0 0 0,-5 0 0 0 0,-5 0 0 0 0,-4 0 0 0 0,-1 0 0 0 0,-2 2 0 0 0,1-1 0 0 0,1 1 0 0 0,2-1 0 0 0,1 0 0 0 0,3 0 0 0 0,0 1 0 0 0,1-1 0 0 0,0 1 0 0 0,-1-1 0 0 0,0 1 0 0 0,1 1 0 0 0,1 0 0 0 0,-2-1 0 0 0,1 0 0 0 0,-1-1 0 0 0,0-1 0 0 0,0 0 0 0 0,-1 0 0 0 0,1 2 0 0 0,1-1 0 0 0,2 0 0 0 0,3 0 0 0 0,3 0 0 0 0,4-1 0 0 0,3 1 0 0 0,3-1 0 0 0,1 0 0 0 0,2 0 0 0 0,1 0 0 0 0,-1 0 0 0 0,0 0 0 0 0,0 0 0 0 0,-1 0 0 0 0,0 0 0 0 0,0 0 0 0 0,-1 0 0 0 0,-1 0 0 0 0,1-2 0 0 0,-1 1 0 0 0,-1-1 0 0 0,-2 1 0 0 0,0 1 0 0 0,-2-1 0 0 0,0 1 0 0 0,0 0 0 0 0,0 0 0 0 0,0 0 0 0 0,1 0 0 0 0,-1 0 0 0 0,0 0 0 0 0,0 0 0 0 0,-1 0 0 0 0,0 0 0 0 0,-1 0 0 0 0,1 0 0 0 0,-1 0 0 0 0,1 0 0 0 0,-1 0 0 0 0,2 0 0 0 0,0 0 0 0 0,0 0 0 0 0,0 0 0 0 0,-1 0 0 0 0,2 0 0 0 0,-1 0 0 0 0,1 0 0 0 0,0 0 0 0 0,-1-1 0 0 0,-1-1 0 0 0,-1 1 0 0 0,1 0 0 0 0,1 0 0 0 0,-1 0 0 0 0,2 1 0 0 0,0 0 0 0 0,0 0 0 0 0,2 0 0 0 0,-1 0 0 0 0,0 0 0 0 0,-1 0 0 0 0,-1 0 0 0 0,0 0 0 0 0,1 0 0 0 0,-1 0 0 0 0,-1 0 0 0 0,1 0 0 0 0,-1 0 0 0 0,-1 0 0 0 0,2 0 0 0 0,0 0 0 0 0,0 0 0 0 0,0 0 0 0 0,-1 0 0 0 0,0 0 0 0 0,0 0 0 0 0,0 0 0 0 0,-1 0 0 0 0,1 0 0 0 0,0 0 0 0 0,-1 0 0 0 0,1 0 0 0 0,-1 0 0 0 0,2 0 0 0 0,0 0 0 0 0,0 0 0 0 0,0 0 0 0 0,-1 0 0 0 0,0 0 0 0 0,0 0 0 0 0,0 0 0 0 0,0 0 0 0 0,-1 0 0 0 0,1 0 0 0 0,-1 0 0 0 0,1 0 0 0 0,-1 0 0 0 0,1 0 0 0 0,0 0 0 0 0,-1 0 0 0 0,1 0 0 0 0,-1 0 0 0 0,1 0 0 0 0,0 0 0 0 0,-1 0 0 0 0,1 0 0 0 0,0 0 0 0 0,-1 0 0 0 0,1 0 0 0 0,-1 0 0 0 0,1 0 0 0 0,0 0 0 0 0,-1 0 0 0 0,1 0 0 0 0,-1 0 0 0 0,1 0 0 0 0,0 0 0 0 0,-1 0 0 0 0,1 0 0 0 0,0 0 0 0 0,-1 0 0 0 0,1 0 0 0 0,-1 0 0 0 0,1 0 0 0 0,0 0 0 0 0,-1 0 0 0 0,1 0 0 0 0,-1 0 0 0 0,2 0 0 0 0,0 0 0 0 0,0 0 0 0 0,-1 0 0 0 0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8147 4441 16383 0 0,'-3'0'0'0'0,"0"2"0"0"0,0 4 0 0 0,1 2 0 0 0,-2 3 0 0 0,-1 2 0 0 0,2 1 0 0 0,0 0 0 0 0,1 1 0 0 0,2 2 0 0 0,-1 1 0 0 0,1-1 0 0 0,0 0 0 0 0,0-1 0 0 0,0 1 0 0 0,1 1 0 0 0,1-1 0 0 0,4-3 0 0 0,0-1 0 0 0,2-4 0 0 0,-1 0 0 0 0,1-2 0 0 0,2-2 0 0 0,1-2 0 0 0,1-1 0 0 0,2-2 0 0 0,-1 0 0 0 0,2 0 0 0 0,-1-3 0 0 0,0-3 0 0 0,0-3 0 0 0,1-2 0 0 0,-4-2 0 0 0,0-1 0 0 0,0-3 0 0 0,1 0 0 0 0,-2-3 0 0 0,-3-1 0 0 0,-2 0 0 0 0,-2-2 0 0 0,-2 0 0 0 0,-1 2 0 0 0,0 2 0 0 0,0 2 0 0 0,-3 4 0 0 0,-3 2 0 0 0,-3 2 0 0 0,0 1 0 0 0,-1 2 0 0 0,0 1 0 0 0,-2 2 0 0 0,-1 2 0 0 0,-1 0 0 0 0,0 1 0 0 0,0 1 0 0 0,0-1 0 0 0,0 0 0 0 0,2 1 0 0 0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8623 4553 16383 0 0,'0'2'0'0'0,"0"1"0"0"0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7:13.6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5526 4765 16383 0 0,'0'-4'0'0'0,"4"0"0"0"0,0-4 0 0 0,4-4 0 0 0,4 1 0 0 0,2 2 0 0 0,0 5 0 0 0,-3 8 0 0 0,1 2 0 0 0,-3 5 0 0 0,-2 2 0 0 0,-2 4 0 0 0,-3 2 0 0 0,-1 1 0 0 0,-1 0 0 0 0,0 1 0 0 0,0 0 0 0 0,-1 0 0 0 0,1 0 0 0 0,-1-1 0 0 0,1 0 0 0 0,-3-3 0 0 0,-5-5 0 0 0,-5-1 0 0 0,1 2 0 0 0,-2 1 0 0 0,-1 2 0 0 0,-3 2 0 0 0,0-3 0 0 0,-2 1 0 0 0,4 0 0 0 0,0-3 0 0 0,3 1 0 0 0,4 0 0 0 0,4 2 0 0 0,2 2 0 0 0,5-3 0 0 0,6-3 0 0 0,5-5 0 0 0,3-2 0 0 0,7-3 0 0 0,-2-5 0 0 0,0-2 0 0 0,0-3 0 0 0,-1-1 0 0 0,0-2 0 0 0,0 1 0 0 0,0 2 0 0 0,0 2 0 0 0,0 3 0 0 0,0 1 0 0 0,0 2 0 0 0,-3 0 0 0 0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7:13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5745 4679 16383 0 0,'0'7'0'0'0,"-3"5"0"0"0,-2 5 0 0 0,1 6 0 0 0,1 6 0 0 0,0 1 0 0 0,2-1 0 0 0,0 2 0 0 0,0-1 0 0 0,1-3 0 0 0,1-2 0 0 0,-1-2 0 0 0,0-1 0 0 0,3-1 0 0 0,6-5 0 0 0,3-4 0 0 0,4-5 0 0 0,6-3 0 0 0,2-6 0 0 0,1-6 0 0 0,0-1 0 0 0,-2-3 0 0 0,-4-3 0 0 0,-2-2 0 0 0,-4-2 0 0 0,-1-1 0 0 0,-2 0 0 0 0,-3-1 0 0 0,-2 0 0 0 0,-3 8 0 0 0,-5 12 0 0 0,-1 13 0 0 0,-1 8 0 0 0,1 4 0 0 0,1 2 0 0 0,1-1 0 0 0,1 0 0 0 0,0-2 0 0 0,1-1 0 0 0,0-1 0 0 0,0-1 0 0 0,1 0 0 0 0,-1 0 0 0 0,0 0 0 0 0,0 0 0 0 0,0 0 0 0 0,0 0 0 0 0,0-3 0 0 0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8:17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13009 3741 16383 0 0,'-3'0'0'0'0,"-2"3"0"0"0,-3 2 0 0 0,0 3 0 0 0,2 3 0 0 0,1 7 0 0 0,1 8 0 0 0,2 2 0 0 0,2 0 0 0 0,-1-1 0 0 0,2-2 0 0 0,-5-2 0 0 0,0 2 0 0 0,0 0 0 0 0,1 0 0 0 0,1-1 0 0 0,0-2 0 0 0,1-1 0 0 0,1 0 0 0 0,0-1 0 0 0,0 0 0 0 0,0 0 0 0 0,0 0 0 0 0,1 0 0 0 0,2-3 0 0 0,2-5 0 0 0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8:17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12767 3895 16383 0 0,'3'0'0'0'0,"5"0"0"0"0,4 0 0 0 0,8 0 0 0 0,2 0 0 0 0,3 0 0 0 0,-1 0 0 0 0,3 0 0 0 0,0 0 0 0 0,-1 0 0 0 0,-1 0 0 0 0,-2 0 0 0 0,-2 0 0 0 0,0 0 0 0 0,-1 0 0 0 0,0 0 0 0 0,0 0 0 0 0,0 0 0 0 0,0 0 0 0 0,0 0 0 0 0,0 0 0 0 0,0 0 0 0 0,-3 0 0 0 0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8:17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13175 6261 16383 0 0,'0'3'0'0'0,"0"5"0"0"0,0 8 0 0 0,0 4 0 0 0,0 6 0 0 0,0 2 0 0 0,0 3 0 0 0,0 3 0 0 0,0 0 0 0 0,0-4 0 0 0,0-2 0 0 0,0 0 0 0 0,0-1 0 0 0,0-2 0 0 0,0-1 0 0 0,0-2 0 0 0,0-1 0 0 0,0 0 0 0 0,0-1 0 0 0,0 0 0 0 0,0 0 0 0 0,0-1 0 0 0,0 1 0 0 0,0 0 0 0 0,0 0 0 0 0,-3-3 0 0 0,-2-5 0 0 0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8:17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12949 6457 16383 0 0,'10'0'0'0'0,"10"0"0"0"0,13 0 0 0 0,13 0 0 0 0,7 0 0 0 0,-3 0 0 0 0,-6 0 0 0 0,-8 0 0 0 0,-2 0 0 0 0,-4 0 0 0 0,-4 0 0 0 0,-2 0 0 0 0,1 0 0 0 0,-1 0 0 0 0,1 0 0 0 0,-3 0 0 0 0,0 0 0 0 0,0 0 0 0 0,1 0 0 0 0,2 0 0 0 0,0 0 0 0 0,-2 0 0 0 0,-4 0 0 0 0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8:17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13033 4540 16383 0 0,'0'-3'0'0'0,"0"2"0"0"0,0 4 0 0 0,0 6 0 0 0,0 8 0 0 0,0 4 0 0 0,0 10 0 0 0,0 2 0 0 0,0 2 0 0 0,0-1 0 0 0,0 1 0 0 0,0 1 0 0 0,0-2 0 0 0,0-4 0 0 0,0-3 0 0 0,0-3 0 0 0,0-2 0 0 0,0-1 0 0 0,0-1 0 0 0,0-1 0 0 0,0-3 0 0 0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8:17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12907 4747 16383 0 0,'3'0'0'0'0,"5"0"0"0"0,4 0 0 0 0,4 0 0 0 0,2-3 0 0 0,2-2 0 0 0,1 1 0 0 0,0 1 0 0 0,0 0 0 0 0,0 2 0 0 0,0-4 0 0 0,3 0 0 0 0,1 1 0 0 0,-1 1 0 0 0,0 0 0 0 0,-2 2 0 0 0,0 0 0 0 0,-1 1 0 0 0,-1 0 0 0 0,1 0 0 0 0,-5 1 0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6:02.02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12989 6172 16383 0 0,'0'1'0'0'0,"-1"0"0"0"0,0 1 0 0 0,3-1 0 0 0,0 0 0 0 0,4-1 0 0 0,2 0 0 0 0,4 0 0 0 0,1 0 0 0 0,2 0 0 0 0,0 0 0 0 0,0 0 0 0 0,-2 0 0 0 0,-2 0 0 0 0,-2 0 0 0 0,0 0 0 0 0,0 0 0 0 0,0 0 0 0 0,1 0 0 0 0,0 0 0 0 0,-1 0 0 0 0,0 0 0 0 0,0 0 0 0 0,0 0 0 0 0,0 0 0 0 0,2 0 0 0 0,-1 0 0 0 0,0 0 0 0 0,1 0 0 0 0,-2 0 0 0 0,1 0 0 0 0,0 0 0 0 0,0 0 0 0 0,-1 0 0 0 0,1 0 0 0 0,-1 0 0 0 0,1 0 0 0 0,1 0 0 0 0,-1 0 0 0 0,2 0 0 0 0,-1 0 0 0 0,0 0 0 0 0,0 0 0 0 0,0 0 0 0 0,1 0 0 0 0,-1 0 0 0 0,-1 0 0 0 0,-1 0 0 0 0,0 1 0 0 0,0 1 0 0 0,0-1 0 0 0,1 0 0 0 0,2 0 0 0 0,0 0 0 0 0,0-1 0 0 0,0 0 0 0 0,0 0 0 0 0,-1 0 0 0 0,-1 1 0 0 0,-1 0 0 0 0,1 1 0 0 0,-2-1 0 0 0,0 0 0 0 0,-1-1 0 0 0,0 1 0 0 0,1-1 0 0 0,0 0 0 0 0,0 0 0 0 0,-1 0 0 0 0,2-1 0 0 0,-1 1 0 0 0,1 2 0 0 0,0-1 0 0 0,1 0 0 0 0,0 1 0 0 0,-1-2 0 0 0,0 1 0 0 0,-2-1 0 0 0,2 0 0 0 0,-1 0 0 0 0,0 0 0 0 0,0 0 0 0 0,-1 0 0 0 0,0 0 0 0 0,0 0 0 0 0,0 0 0 0 0,-1 0 0 0 0,1 0 0 0 0,-1 0 0 0 0,1 0 0 0 0,-1 1 0 0 0,1 1 0 0 0,0-1 0 0 0,-1 0 0 0 0,1 0 0 0 0,0 0 0 0 0,-1-1 0 0 0,1 0 0 0 0,-1 0 0 0 0,1 0 0 0 0,0 0 0 0 0,-1 0 0 0 0,1 0 0 0 0,-1 0 0 0 0,1 0 0 0 0,0 0 0 0 0,-1 0 0 0 0,1-2 0 0 0,0 1 0 0 0,-1 0 0 0 0,0-2 0 0 0,-2 0 0 0 0,-1-1 0 0 0,0 0 0 0 0,-1 1 0 0 0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5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12714 1893 16383 0 0,'0'5'0'0'0,"0"5"0"0"0,0 6 0 0 0,-3 5 0 0 0,0 2 0 0 0,-3 2 0 0 0,-1 2 0 0 0,2 2 0 0 0,1-1 0 0 0,2-3 0 0 0,0-3 0 0 0,2-3 0 0 0,-1-1 0 0 0,4-5 0 0 0,4-4 0 0 0,2-3 0 0 0,7-3 0 0 0,1-2 0 0 0,2-2 0 0 0,-3-2 0 0 0,-1-4 0 0 0,-1-3 0 0 0,0 0 0 0 0,-2-2 0 0 0,-1 3 0 0 0,-2-1 0 0 0,0 2 0 0 0,-2-1 0 0 0,-1-1 0 0 0,0 0 0 0 0,-1 1 0 0 0,0-2 0 0 0,-3 6 0 0 0,0 10 0 0 0,-1 6 0 0 0,-1 5 0 0 0,0 1 0 0 0,0 4 0 0 0,0 0 0 0 0,-1 0 0 0 0,1-1 0 0 0,0-2 0 0 0,0-1 0 0 0,0 0 0 0 0,0-1 0 0 0,0-1 0 0 0,0 0 0 0 0,0 1 0 0 0,0-1 0 0 0,0 1 0 0 0,0-1 0 0 0,0 0 0 0 0,0 1 0 0 0,0 0 0 0 0,0-4 0 0 0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5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5702 1893 16383 0 0,'-3'0'0'0'0,"0"3"0"0"0,-3 6 0 0 0,-1 4 0 0 0,2 2 0 0 0,-1 5 0 0 0,0 0 0 0 0,1 4 0 0 0,1 1 0 0 0,2 1 0 0 0,1 0 0 0 0,1-2 0 0 0,3-4 0 0 0,3-6 0 0 0,1-3 0 0 0,2-3 0 0 0,2-2 0 0 0,2-4 0 0 0,1-1 0 0 0,1-1 0 0 0,1 0 0 0 0,0-1 0 0 0,0 1 0 0 0,-1-1 0 0 0,1 1 0 0 0,0-3 0 0 0,-3-3 0 0 0,-1-4 0 0 0,-2-2 0 0 0,-1-2 0 0 0,-1-2 0 0 0,-3 1 0 0 0,-1 6 0 0 0,-2 12 0 0 0,-4 9 0 0 0,-2 9 0 0 0,-2 5 0 0 0,-1 5 0 0 0,2 1 0 0 0,0-2 0 0 0,3-3 0 0 0,0-3 0 0 0,1-4 0 0 0,1-2 0 0 0,0-2 0 0 0,1-1 0 0 0,-1 0 0 0 0,0-3 0 0 0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5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3072 5323 16383 0 0,'-3'0'0'0'0,"-1"2"0"0"0,-2 5 0 0 0,-2 5 0 0 0,-1 4 0 0 0,1 1 0 0 0,1 1 0 0 0,0 3 0 0 0,1 0 0 0 0,3-1 0 0 0,1 2 0 0 0,1-1 0 0 0,3-1 0 0 0,5-1 0 0 0,3-4 0 0 0,2-2 0 0 0,3-3 0 0 0,3-3 0 0 0,1-3 0 0 0,1-2 0 0 0,2-2 0 0 0,2 0 0 0 0,3 0 0 0 0,1-4 0 0 0,5-5 0 0 0,-4-5 0 0 0,-4-2 0 0 0,-6-1 0 0 0,-4 0 0 0 0,-1 0 0 0 0,-4 0 0 0 0,-3 1 0 0 0,-3-1 0 0 0,-2 2 0 0 0,-4 2 0 0 0,-5 3 0 0 0,0 7 0 0 0,-3 6 0 0 0,2 5 0 0 0,1 4 0 0 0,2 5 0 0 0,2 5 0 0 0,-1 2 0 0 0,0-1 0 0 0,0 1 0 0 0,2-1 0 0 0,-2 3 0 0 0,-1 4 0 0 0,2-2 0 0 0,0 0 0 0 0,-1-2 0 0 0,-1-3 0 0 0,1-3 0 0 0,1-1 0 0 0,2-3 0 0 0,-1 0 0 0 0,2-1 0 0 0,0 0 0 0 0,0 0 0 0 0,0 1 0 0 0,0-4 0 0 0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5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6383 2817 16383 0 0,'0'3'0'0'0,"0"5"0"0"0,0 5 0 0 0,0 6 0 0 0,0 4 0 0 0,0 4 0 0 0,0-1 0 0 0,0-1 0 0 0,0-3 0 0 0,0-2 0 0 0,0-2 0 0 0,3-4 0 0 0,3-4 0 0 0,1-2 0 0 0,1-1 0 0 0,3-3 0 0 0,2-2 0 0 0,1 0 0 0 0,1-2 0 0 0,0 0 0 0 0,1-3 0 0 0,-2-4 0 0 0,-5-3 0 0 0,0-2 0 0 0,-1-3 0 0 0,-4 0 0 0 0,2 2 0 0 0,-1 0 0 0 0,-1 0 0 0 0,-1 0 0 0 0,-2-2 0 0 0,-3 4 0 0 0,-4 7 0 0 0,-3 8 0 0 0,-4 5 0 0 0,2 5 0 0 0,1 4 0 0 0,4 5 0 0 0,1 9 0 0 0,3 2 0 0 0,2-3 0 0 0,0-3 0 0 0,0-2 0 0 0,0-2 0 0 0,1 0 0 0 0,-1-2 0 0 0,1-1 0 0 0,-1-2 0 0 0,0-2 0 0 0,0-1 0 0 0,0-3 0 0 0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5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6173 3575 16383 0 0,'3'0'0'0'0,"3"0"0"0"0,3 0 0 0 0,6 0 0 0 0,5 0 0 0 0,3 0 0 0 0,7 0 0 0 0,6 0 0 0 0,9 0 0 0 0,1 0 0 0 0,-2 0 0 0 0,-3-3 0 0 0,-5-1 0 0 0,-8 1 0 0 0,-4 0 0 0 0,-5 1 0 0 0,-2 1 0 0 0,-2 1 0 0 0,0-1 0 0 0,2 1 0 0 0,4 0 0 0 0,0 1 0 0 0,3-1 0 0 0,-1 0 0 0 0,-1 0 0 0 0,-2 0 0 0 0,-2 0 0 0 0,-1 0 0 0 0,0 0 0 0 0,-2 0 0 0 0,-2 0 0 0 0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5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7309 2635 16383 0 0,'0'3'0'0'0,"0"5"0"0"0,0 5 0 0 0,-3 8 0 0 0,-1 6 0 0 0,1 6 0 0 0,0 2 0 0 0,1 2 0 0 0,1-4 0 0 0,1-2 0 0 0,-1-4 0 0 0,1-3 0 0 0,0-3 0 0 0,1-4 0 0 0,-1 0 0 0 0,0-2 0 0 0,0 0 0 0 0,0 0 0 0 0,0 0 0 0 0,0-3 0 0 0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5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5597 5365 16383 0 0,'-2'2'0'0'0,"-2"5"0"0"0,1 2 0 0 0,-3 3 0 0 0,-2 5 0 0 0,0 2 0 0 0,-1-2 0 0 0,1-2 0 0 0,-2-3 0 0 0,2-1 0 0 0,5-2 0 0 0,5-3 0 0 0,5-2 0 0 0,10 0 0 0 0,6 3 0 0 0,6 3 0 0 0,-1 1 0 0 0,-1 0 0 0 0,-6 1 0 0 0,-4-3 0 0 0,-4 1 0 0 0,-5 1 0 0 0,-7-2 0 0 0,-8-2 0 0 0,-3 1 0 0 0,-2-2 0 0 0,-3 2 0 0 0,0-2 0 0 0,-1-1 0 0 0,-1-1 0 0 0,1-2 0 0 0,0-1 0 0 0,0-1 0 0 0,0 0 0 0 0,1 0 0 0 0,-1 0 0 0 0,0-1 0 0 0,1 1 0 0 0,-1 0 0 0 0,4 0 0 0 0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5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5585 5380 16383 0 0,'3'0'0'0'0,"3"0"0"0"0,3 0 0 0 0,4 0 0 0 0,3 0 0 0 0,6 0 0 0 0,1 0 0 0 0,2-2 0 0 0,2-2 0 0 0,-1 1 0 0 0,-2 0 0 0 0,-3 1 0 0 0,-5 1 0 0 0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5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6133 5281 16383 0 0,'0'2'0'0'0,"0"5"0"0"0,0 5 0 0 0,0 4 0 0 0,0 1 0 0 0,0 4 0 0 0,0 3 0 0 0,0 3 0 0 0,0 2 0 0 0,0 1 0 0 0,-2-1 0 0 0,-2-1 0 0 0,1-2 0 0 0,0-3 0 0 0,1-3 0 0 0,1-2 0 0 0,0-1 0 0 0,1-2 0 0 0,0 0 0 0 0,0 0 0 0 0,0 0 0 0 0,1 1 0 0 0,-1-1 0 0 0,0 0 0 0 0,-3-2 0 0 0,0-6 0 0 0,-1-5 0 0 0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5.4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5977 5505 16383 0 0,'5'0'0'0'0,"8"0"0"0"0,3 0 0 0 0,2 0 0 0 0,4 0 0 0 0,2 0 0 0 0,1 0 0 0 0,-2 0 0 0 0,-2 0 0 0 0,-2 0 0 0 0,-1 0 0 0 0,1 0 0 0 0,0 0 0 0 0,0 0 0 0 0,-1 0 0 0 0,-1 0 0 0 0,-1 0 0 0 0,0 0 0 0 0,0 0 0 0 0,-1 0 0 0 0,-2 0 0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6:02.02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12059 5888 16383 0 0,'-2'0'0'0'0,"1"-1"0"0"0,-2-1 0 0 0,0 0 0 0 0,-2-1 0 0 0,0 0 0 0 0,0 0 0 0 0,0 0 0 0 0,0 1 0 0 0,-1 1 0 0 0,-1 1 0 0 0,1 0 0 0 0,-1 0 0 0 0,0 0 0 0 0,1 0 0 0 0,-1 0 0 0 0,0 0 0 0 0,1 0 0 0 0,-1 0 0 0 0,0 0 0 0 0,1 0 0 0 0,-1 0 0 0 0,1 0 0 0 0,0 1 0 0 0,1 1 0 0 0,0-1 0 0 0,2 0 0 0 0,3 0 0 0 0,5 0 0 0 0,2-1 0 0 0,3 0 0 0 0,5 0 0 0 0,6 0 0 0 0,3 0 0 0 0,5 0 0 0 0,-1 0 0 0 0,2 0 0 0 0,3 0 0 0 0,-2 0 0 0 0,-5 0 0 0 0,-3 0 0 0 0,-2 0 0 0 0,-2 0 0 0 0,0 0 0 0 0,-1 0 0 0 0,0 0 0 0 0,1 0 0 0 0,0 0 0 0 0,-2 0 0 0 0,-1 0 0 0 0,-2 0 0 0 0,-2 0 0 0 0,-1 0 0 0 0,0 0 0 0 0,-2 0 0 0 0,1 0 0 0 0,0 0 0 0 0,-1 0 0 0 0,2 0 0 0 0,-1 0 0 0 0,2 0 0 0 0,2 0 0 0 0,1 0 0 0 0,2-1 0 0 0,1-1 0 0 0,0 1 0 0 0,0-2 0 0 0,0 1 0 0 0,-2 0 0 0 0,-1 1 0 0 0,-2-2 0 0 0,1-1 0 0 0,-3 1 0 0 0,-1 1 0 0 0,0-1 0 0 0,0 1 0 0 0,-2 0 0 0 0,1 0 0 0 0,1 1 0 0 0,-1-1 0 0 0,2 0 0 0 0,0 1 0 0 0,0 0 0 0 0,-2 1 0 0 0,0 0 0 0 0,-1 0 0 0 0,-1 0 0 0 0,1 0 0 0 0,1 0 0 0 0,-2 0 0 0 0,1 0 0 0 0,-1 0 0 0 0,0 0 0 0 0,0 0 0 0 0,0 0 0 0 0,-1 0 0 0 0,1 0 0 0 0,-1 0 0 0 0,2 0 0 0 0,0 0 0 0 0,0 0 0 0 0,0 0 0 0 0,-1 0 0 0 0,0 0 0 0 0,0 0 0 0 0,0 0 0 0 0,-1 0 0 0 0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4143 3674 16383 0 0,'3'0'0'0'0,"3"0"0"0"0,3 0 0 0 0,4 0 0 0 0,1 0 0 0 0,4 0 0 0 0,1 0 0 0 0,4 3 0 0 0,2 0 0 0 0,0 1 0 0 0,-2 1 0 0 0,-2 0 0 0 0,-2 0 0 0 0,-2 1 0 0 0,0 0 0 0 0,-2-2 0 0 0,1-1 0 0 0,-1-1 0 0 0,0-1 0 0 0,0 0 0 0 0,1-1 0 0 0,-1 0 0 0 0,0-1 0 0 0,1 1 0 0 0,0 0 0 0 0,-1 0 0 0 0,1 0 0 0 0,-1 0 0 0 0,1 0 0 0 0,-1 0 0 0 0,1 0 0 0 0,2 0 0 0 0,4 0 0 0 0,0 0 0 0 0,0 0 0 0 0,-2 0 0 0 0,2 0 0 0 0,-2 0 0 0 0,0 0 0 0 0,1 0 0 0 0,0 0 0 0 0,2 0 0 0 0,-1 0 0 0 0,1 0 0 0 0,0 0 0 0 0,-2 0 0 0 0,-1 0 0 0 0,-2 0 0 0 0,-1 0 0 0 0,-1 0 0 0 0,-1 0 0 0 0,0 0 0 0 0,1 0 0 0 0,-1 0 0 0 0,0 0 0 0 0,1 0 0 0 0,-1 0 0 0 0,1 0 0 0 0,-1 0 0 0 0,-2-3 0 0 0,-1 0 0 0 0,0-1 0 0 0,1 1 0 0 0,-2-1 0 0 0,0-1 0 0 0,1 1 0 0 0,0-1 0 0 0,2-1 0 0 0,0 2 0 0 0,1 1 0 0 0,-2-2 0 0 0,-1 0 0 0 0,1-1 0 0 0,0 0 0 0 0,1 0 0 0 0,0 3 0 0 0,-1 0 0 0 0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4577 3015 16383 0 0,'0'-3'0'0'0,"3"-1"0"0"0,3 1 0 0 0,3 0 0 0 0,4 1 0 0 0,1 1 0 0 0,1 1 0 0 0,1-1 0 0 0,0 1 0 0 0,1 0 0 0 0,-1 1 0 0 0,-3 1 0 0 0,-3 5 0 0 0,-4 2 0 0 0,-3 4 0 0 0,-1 1 0 0 0,-5 4 0 0 0,-6 1 0 0 0,-5-2 0 0 0,-2-1 0 0 0,-1-2 0 0 0,2 1 0 0 0,3-1 0 0 0,7-2 0 0 0,10-3 0 0 0,6-3 0 0 0,4-3 0 0 0,2-2 0 0 0,1 0 0 0 0,0-2 0 0 0,0 1 0 0 0,-1-1 0 0 0,-1 1 0 0 0,0-1 0 0 0,0 1 0 0 0,-1 0 0 0 0,1 0 0 0 0,-1 0 0 0 0,1 0 0 0 0,-1 0 0 0 0,-2 0 0 0 0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8455 3649 16383 0 0,'2'0'0'0'0,"7"0"0"0"0,7 0 0 0 0,3 0 0 0 0,1 0 0 0 0,3 0 0 0 0,2 0 0 0 0,5 0 0 0 0,1 0 0 0 0,-1 0 0 0 0,3 0 0 0 0,-1 0 0 0 0,-1 0 0 0 0,-4 0 0 0 0,-2 0 0 0 0,-5 0 0 0 0,-1 0 0 0 0,-3 0 0 0 0,0 0 0 0 0,-4-2 0 0 0,0-2 0 0 0,2 1 0 0 0,2 0 0 0 0,3 1 0 0 0,1 1 0 0 0,0 0 0 0 0,0 1 0 0 0,-2 0 0 0 0,-4-3 0 0 0,-1 0 0 0 0,0 0 0 0 0,2 0 0 0 0,2-1 0 0 0,1-1 0 0 0,-1 1 0 0 0,0 1 0 0 0,0 1 0 0 0,-1 1 0 0 0,3 1 0 0 0,0 0 0 0 0,0 0 0 0 0,-1 0 0 0 0,-1 0 0 0 0,0 0 0 0 0,-1 0 0 0 0,0 1 0 0 0,0-1 0 0 0,-1 0 0 0 0,3 0 0 0 0,4 0 0 0 0,0 0 0 0 0,-1 0 0 0 0,0 0 0 0 0,0 0 0 0 0,0 0 0 0 0,-1 0 0 0 0,-2 0 0 0 0,0 0 0 0 0,-2 0 0 0 0,0 0 0 0 0,0 0 0 0 0,-4-3 0 0 0,0-1 0 0 0,0 1 0 0 0,1 0 0 0 0,0 1 0 0 0,1 1 0 0 0,1 1 0 0 0,1-1 0 0 0,-1 1 0 0 0,-2 0 0 0 0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8931 3016 16383 0 0,'2'0'0'0'0,"5"-3"0"0"0,2 0 0 0 0,3-3 0 0 0,2-1 0 0 0,2 2 0 0 0,0 1 0 0 0,0 4 0 0 0,0 5 0 0 0,-2 4 0 0 0,-2 0 0 0 0,-2 2 0 0 0,-3 1 0 0 0,-3 2 0 0 0,-2 0 0 0 0,-4 2 0 0 0,-4-3 0 0 0,-4-1 0 0 0,-3 0 0 0 0,1 1 0 0 0,0 1 0 0 0,-1-2 0 0 0,-1 0 0 0 0,5-3 0 0 0,7-2 0 0 0,5-3 0 0 0,9-2 0 0 0,7-1 0 0 0,3-1 0 0 0,2-3 0 0 0,1-1 0 0 0,-1 0 0 0 0,-3 1 0 0 0,-2 1 0 0 0,-1 1 0 0 0,-2-3 0 0 0,0 0 0 0 0,-1 1 0 0 0,-2 1 0 0 0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5757 4946 16383 0 0,'0'-2'0'0'0,"3"-2"0"0"0,3 1 0 0 0,3 0 0 0 0,4 1 0 0 0,1 1 0 0 0,1 0 0 0 0,1 4 0 0 0,0 0 0 0 0,-2 3 0 0 0,-2 4 0 0 0,-2 1 0 0 0,0 0 0 0 0,-2 0 0 0 0,-3 2 0 0 0,-1 0 0 0 0,-2 1 0 0 0,-4 1 0 0 0,-2 0 0 0 0,-2-2 0 0 0,-3-3 0 0 0,-3-4 0 0 0,1 0 0 0 0,-1 2 0 0 0,0-1 0 0 0,-2-1 0 0 0,0 1 0 0 0,-1-1 0 0 0,0-2 0 0 0,-1 2 0 0 0,1-1 0 0 0,2 2 0 0 0,0 0 0 0 0,4 1 0 0 0,5-1 0 0 0,6-1 0 0 0,5-3 0 0 0,7 0 0 0 0,4-2 0 0 0,1-3 0 0 0,3-2 0 0 0,0 1 0 0 0,-1-3 0 0 0,-1 0 0 0 0,-4-1 0 0 0,-3 0 0 0 0,0 1 0 0 0,0 2 0 0 0,1 2 0 0 0,0 0 0 0 0,0-1 0 0 0,-1 0 0 0 0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12039 4960 16383 0 0,'2'0'0'0'0,"4"0"0"0"0,1-2 0 0 0,2-2 0 0 0,2 1 0 0 0,1 0 0 0 0,2 1 0 0 0,2 1 0 0 0,-1 3 0 0 0,-2 4 0 0 0,0 1 0 0 0,-3 2 0 0 0,-3 2 0 0 0,-3 1 0 0 0,-2 3 0 0 0,-3-3 0 0 0,-6 0 0 0 0,0 1 0 0 0,-2-3 0 0 0,-3 1 0 0 0,-1-2 0 0 0,-1-3 0 0 0,-1 0 0 0 0,2 3 0 0 0,3 1 0 0 0,6 0 0 0 0,7-2 0 0 0,4-3 0 0 0,5-2 0 0 0,3-1 0 0 0,1-1 0 0 0,0-1 0 0 0,1-1 0 0 0,0 1 0 0 0,-1-1 0 0 0,-2 4 0 0 0,-2 0 0 0 0,0 0 0 0 0,1 0 0 0 0,1-1 0 0 0,0-1 0 0 0,1 0 0 0 0,-2-1 0 0 0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18282 4946 16383 0 0,'0'-2'0'0'0,"3"-2"0"0"0,3 1 0 0 0,4 0 0 0 0,2 1 0 0 0,2 1 0 0 0,1 1 0 0 0,1-1 0 0 0,3 4 0 0 0,1 1 0 0 0,-3 2 0 0 0,-5 3 0 0 0,-4 2 0 0 0,-3 3 0 0 0,-5-2 0 0 0,-6 0 0 0 0,-4 1 0 0 0,-3 0 0 0 0,-2-1 0 0 0,-1-1 0 0 0,-1 1 0 0 0,1-2 0 0 0,2 0 0 0 0,4 1 0 0 0,6-1 0 0 0,7-3 0 0 0,2 1 0 0 0,3-2 0 0 0,4-1 0 0 0,1-2 0 0 0,2-1 0 0 0,0-1 0 0 0,1-1 0 0 0,1 0 0 0 0,-1-1 0 0 0,-3-2 0 0 0,-1-1 0 0 0,1 1 0 0 0,0 0 0 0 0,1 1 0 0 0,0 1 0 0 0,1 0 0 0 0,0 1 0 0 0,-2-3 0 0 0,-4 0 0 0 0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2563 1182 16383 0 0,'3'-3'0'0'0,"3"0"0"0"0,4-3 0 0 0,2 0 0 0 0,2 0 0 0 0,1 3 0 0 0,1 0 0 0 0,1 7 0 0 0,-4 5 0 0 0,0 1 0 0 0,-3 2 0 0 0,-3 0 0 0 0,-3 3 0 0 0,-2 0 0 0 0,-1 0 0 0 0,-1 1 0 0 0,-3-3 0 0 0,-4-3 0 0 0,0-1 0 0 0,-5 0 0 0 0,-5 2 0 0 0,-3-1 0 0 0,0 0 0 0 0,0 2 0 0 0,1-2 0 0 0,2-3 0 0 0,2 1 0 0 0,8-2 0 0 0,10-1 0 0 0,6-2 0 0 0,8-1 0 0 0,6-1 0 0 0,2-1 0 0 0,-1 0 0 0 0,-2-1 0 0 0,-1 1 0 0 0,-3 0 0 0 0,-1 0 0 0 0,-1 0 0 0 0,0-3 0 0 0,-1-1 0 0 0,0 1 0 0 0,0-2 0 0 0,1-1 0 0 0,-1 2 0 0 0,-2-2 0 0 0,-4 0 0 0 0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4299 3782 16383 0 0,'0'-3'0'0'0,"0"-3"0"0"0,0-4 0 0 0,0-2 0 0 0,0-2 0 0 0,3 1 0 0 0,3 1 0 0 0,3-1 0 0 0,4 2 0 0 0,1 0 0 0 0,1 2 0 0 0,1 3 0 0 0,0 2 0 0 0,0 2 0 0 0,-2 4 0 0 0,-4 4 0 0 0,-4 4 0 0 0,-2 2 0 0 0,-3 3 0 0 0,-1 1 0 0 0,0 0 0 0 0,-4-2 0 0 0,-2-2 0 0 0,-5 1 0 0 0,-1 1 0 0 0,0-1 0 0 0,0-1 0 0 0,-1 0 0 0 0,0 0 0 0 0,-1-2 0 0 0,-1-3 0 0 0,-1 1 0 0 0,3 1 0 0 0,4 2 0 0 0,3 1 0 0 0,2 2 0 0 0,3 1 0 0 0,0 1 0 0 0,2-1 0 0 0,-1 1 0 0 0,4-3 0 0 0,0 0 0 0 0,2-3 0 0 0,3-4 0 0 0,3-1 0 0 0,1-3 0 0 0,0-4 0 0 0,-1-2 0 0 0,0 1 0 0 0,2-1 0 0 0,0-1 0 0 0,3 0 0 0 0,-1-2 0 0 0,0 0 0 0 0,-4 2 0 0 0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9295 4061 16383 0 0,'0'-2'0'0'0,"5"-4"0"0"0,7-7 0 0 0,5-5 0 0 0,4-6 0 0 0,1 2 0 0 0,0 4 0 0 0,-2 6 0 0 0,-1 4 0 0 0,-4 9 0 0 0,-4 7 0 0 0,-5 5 0 0 0,-2 6 0 0 0,-3 1 0 0 0,-1 1 0 0 0,-1-1 0 0 0,-2-4 0 0 0,-2-1 0 0 0,-4-2 0 0 0,-4 1 0 0 0,-5-3 0 0 0,1-1 0 0 0,1-1 0 0 0,-3 0 0 0 0,-1-2 0 0 0,4 2 0 0 0,4 0 0 0 0,7 3 0 0 0,7-2 0 0 0,8-2 0 0 0,5-2 0 0 0,3-3 0 0 0,1-1 0 0 0,0-1 0 0 0,-1-1 0 0 0,-1 2 0 0 0,0 1 0 0 0,-1 0 0 0 0,0-1 0 0 0,0 0 0 0 0,-1-4 0 0 0,-2-1 0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6:02.03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10074 7316 16383 0 0,'-1'0'0'0'0,"-2"-1"0"0"0,-1-1 0 0 0,-1 1 0 0 0,-1 0 0 0 0,-1 0 0 0 0,1-1 0 0 0,-1 0 0 0 0,0 1 0 0 0,0 0 0 0 0,0 0 0 0 0,0 1 0 0 0,1-1 0 0 0,-1 1 0 0 0,0 0 0 0 0,3 0 0 0 0,3 0 0 0 0,3 1 0 0 0,6-1 0 0 0,4 0 0 0 0,2 0 0 0 0,5 0 0 0 0,3 0 0 0 0,0 0 0 0 0,0 0 0 0 0,-1 0 0 0 0,-1 0 0 0 0,-2 0 0 0 0,-1 0 0 0 0,-2 0 0 0 0,-2 0 0 0 0,-2 0 0 0 0,-2 0 0 0 0,0 0 0 0 0,0-1 0 0 0,3-1 0 0 0,0 1 0 0 0,-1-1 0 0 0,0 2 0 0 0,2-2 0 0 0,1 0 0 0 0,-1 1 0 0 0,-2 0 0 0 0,-1 0 0 0 0,1 0 0 0 0,0 1 0 0 0,1 0 0 0 0,2 0 0 0 0,0 0 0 0 0,1-1 0 0 0,-1 0 0 0 0,-1-1 0 0 0,-2 0 0 0 0,-1 0 0 0 0,-2 0 0 0 0,1 0 0 0 0,-1 2 0 0 0,1-1 0 0 0,1 0 0 0 0,0-1 0 0 0,-1 1 0 0 0,1-1 0 0 0,-1-1 0 0 0,0 2 0 0 0,-1-1 0 0 0,0 1 0 0 0,-1 1 0 0 0,-1 0 0 0 0,2 0 0 0 0,0 0 0 0 0,0 0 0 0 0,0 0 0 0 0,-1 0 0 0 0,0 0 0 0 0,0 0 0 0 0,0 0 0 0 0,0 0 0 0 0,1 0 0 0 0,0 0 0 0 0,0 0 0 0 0,-1 0 0 0 0,1 0 0 0 0,-2 0 0 0 0,1 0 0 0 0,0 0 0 0 0,-1 0 0 0 0,1 0 0 0 0,-1 0 0 0 0,1 0 0 0 0,1 0 0 0 0,0 0 0 0 0,0 0 0 0 0,0 0 0 0 0,-1 0 0 0 0,0 0 0 0 0,0 0 0 0 0,0 0 0 0 0,-1 0 0 0 0,1 0 0 0 0,-1 0 0 0 0,1 0 0 0 0,0 0 0 0 0,-1 0 0 0 0,1 0 0 0 0,-1 0 0 0 0,1 0 0 0 0,0 0 0 0 0,-1 0 0 0 0,1 0 0 0 0,-1 0 0 0 0,1 0 0 0 0,0 0 0 0 0,-1 0 0 0 0,1 0 0 0 0,-1 0 0 0 0,1 0 0 0 0,0 0 0 0 0,-2 1 0 0 0,-1 1 0 0 0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15356 2047 16383 0 0,'3'0'0'0'0,"3"0"0"0"0,4 0 0 0 0,2 0 0 0 0,2 0 0 0 0,1 0 0 0 0,1 0 0 0 0,1 0 0 0 0,-1 3 0 0 0,0 0 0 0 0,-3 3 0 0 0,-3 3 0 0 0,-6 3 0 0 0,-7 1 0 0 0,-5 2 0 0 0,-4 0 0 0 0,0 1 0 0 0,-1-2 0 0 0,0-2 0 0 0,1 1 0 0 0,1-2 0 0 0,-1-4 0 0 0,2 1 0 0 0,0-2 0 0 0,1 1 0 0 0,3 2 0 0 0,0 0 0 0 0,0 0 0 0 0,4-1 0 0 0,5-1 0 0 0,5-3 0 0 0,6-2 0 0 0,4-1 0 0 0,1 0 0 0 0,2-1 0 0 0,1-1 0 0 0,-1 1 0 0 0,-1-1 0 0 0,-2 1 0 0 0,-1 0 0 0 0,0-3 0 0 0,-2 0 0 0 0,1-1 0 0 0,-3-1 0 0 0,-4 0 0 0 0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15412 2917 16383 0 0,'3'0'0'0'0,"1"-3"0"0"0,2-1 0 0 0,2 1 0 0 0,4 0 0 0 0,1 1 0 0 0,2 1 0 0 0,1 1 0 0 0,0-1 0 0 0,-3 4 0 0 0,-3 3 0 0 0,-3 4 0 0 0,-4 2 0 0 0,-1 3 0 0 0,-2 0 0 0 0,0 1 0 0 0,-4-2 0 0 0,-2-4 0 0 0,-5-4 0 0 0,1 1 0 0 0,-1-2 0 0 0,2 1 0 0 0,-1 3 0 0 0,2 2 0 0 0,-1 1 0 0 0,-1 0 0 0 0,1 0 0 0 0,-1-3 0 0 0,2 1 0 0 0,1 1 0 0 0,6-2 0 0 0,5-2 0 0 0,4-2 0 0 0,7-2 0 0 0,3-2 0 0 0,1 0 0 0 0,0-2 0 0 0,-1 1 0 0 0,0 0 0 0 0,-1-1 0 0 0,-1 1 0 0 0,0 0 0 0 0,0-1 0 0 0,-3-1 0 0 0,-2-2 0 0 0,-1 1 0 0 0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0,'0'2'0'0'0,"0"4"0"0"0,0 5 0 0 0,0 6 0 0 0,-2 3 0 0 0,-2 7 0 0 0,-3 1 0 0 0,0-1 0 0 0,0-4 0 0 0,1-4 0 0 0,-1-6 0 0 0,1-5 0 0 0,4-8 0 0 0,5-4 0 0 0,4-5 0 0 0,5-1 0 0 0,2 0 0 0 0,1 2 0 0 0,-1 3 0 0 0,-1 2 0 0 0,0 3 0 0 0,0 5 0 0 0,1 6 0 0 0,-1 1 0 0 0,0 0 0 0 0,-3 0 0 0 0,-3-1 0 0 0,0-1 0 0 0,-3-1 0 0 0,0-1 0 0 0,-2 1 0 0 0,-1 1 0 0 0,-5-2 0 0 0,-5-2 0 0 0,-4 0 0 0 0,-2-1 0 0 0,-1-2 0 0 0,1-1 0 0 0,1-1 0 0 0,1 0 0 0 0,1-1 0 0 0,1-1 0 0 0,0 1 0 0 0,0 0 0 0 0,1 0 0 0 0,1 0 0 0 0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0,'2'0'0'0'0,"2"0"0"0"0,5 0 0 0 0,5 0 0 0 0,3 0 0 0 0,4 0 0 0 0,2 0 0 0 0,1 0 0 0 0,-1 0 0 0 0,-1 0 0 0 0,-3 0 0 0 0,-4 0 0 0 0,-1 0 0 0 0,-2 0 0 0 0,-1 0 0 0 0,0 0 0 0 0,-3 0 0 0 0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5053 4245 16383 0 0,'2'0'0'0'0,"2"2"0"0"0,1 2 0 0 0,-1 4 0 0 0,-1 5 0 0 0,-1 4 0 0 0,0 0 0 0 0,-2 1 0 0 0,1 4 0 0 0,-2 1 0 0 0,-1 0 0 0 0,0-1 0 0 0,-1-2 0 0 0,1 1 0 0 0,1-3 0 0 0,0-1 0 0 0,1-3 0 0 0,-1-1 0 0 0,1-2 0 0 0,0 0 0 0 0,1-2 0 0 0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4436 16383 0 0,'0'-1'0'0'0,"2"-2"0"0"0,6 1 0 0 0,5 0 0 0 0,6 1 0 0 0,6 0 0 0 0,5 0 0 0 0,4 1 0 0 0,-1 0 0 0 0,-2 0 0 0 0,-5 0 0 0 0,-3 0 0 0 0,-3 1 0 0 0,-3-1 0 0 0,-4 0 0 0 0,-1 0 0 0 0,-3-2 0 0 0,-3-1 0 0 0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11386 4203 16383 0 0,'-2'0'0'0'0,"0"2"0"0"0,-2 4 0 0 0,-2 5 0 0 0,-2 4 0 0 0,-2 1 0 0 0,0 2 0 0 0,1 0 0 0 0,4-6 0 0 0,7-4 0 0 0,4-5 0 0 0,5-4 0 0 0,5-1 0 0 0,1-1 0 0 0,1 1 0 0 0,0 0 0 0 0,-3 3 0 0 0,-3 4 0 0 0,-3 6 0 0 0,-3 4 0 0 0,-3 1 0 0 0,-2 2 0 0 0,0 0 0 0 0,-2-2 0 0 0,1 1 0 0 0,-1-2 0 0 0,-1-2 0 0 0,-3-4 0 0 0,-2-4 0 0 0,-1-2 0 0 0,-2-2 0 0 0,-3 1 0 0 0,0 0 0 0 0,-1 0 0 0 0,1-1 0 0 0,0-2 0 0 0,2-3 0 0 0,-1-2 0 0 0,3-3 0 0 0,1 1 0 0 0,1 0 0 0 0,2-1 0 0 0,3 1 0 0 0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11451 4144 16383 0 0,'0'-2'0'0'0,"1"0"0"0"0,4-1 0 0 0,3 2 0 0 0,5-1 0 0 0,3 3 0 0 0,4 1 0 0 0,0 0 0 0 0,2 0 0 0 0,1 0 0 0 0,-3-1 0 0 0,-2-1 0 0 0,-2 0 0 0 0,-4 0 0 0 0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11917 4217 16383 0 0,'0'2'0'0'0,"0"6"0"0"0,0 5 0 0 0,0 6 0 0 0,-2 8 0 0 0,0 2 0 0 0,-2 2 0 0 0,-1-1 0 0 0,2-2 0 0 0,-2-1 0 0 0,1-3 0 0 0,1-2 0 0 0,0-4 0 0 0,2-5 0 0 0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11829 4386 16383 0 0,'0'-2'0'0'0,"0"-2"0"0"0,3-1 0 0 0,6-1 0 0 0,2 0 0 0 0,6 0 0 0 0,0 0 0 0 0,1 2 0 0 0,-2 1 0 0 0,-1 1 0 0 0,-2 2 0 0 0,-1 1 0 0 0,-1 2 0 0 0,0 1 0 0 0,-1 1 0 0 0,-1-1 0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6:02.03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6775 4938 16383 0 0,'-2'0'0'0'0,"-2"1"0"0"0,-3 1 0 0 0,-1 1 0 0 0,0 1 0 0 0,0-1 0 0 0,0 1 0 0 0,0 0 0 0 0,1-1 0 0 0,0 1 0 0 0,1-2 0 0 0,-1 0 0 0 0,0-1 0 0 0,1-1 0 0 0,-1 1 0 0 0,1 1 0 0 0,-1-1 0 0 0,1 0 0 0 0,-1 0 0 0 0,0-1 0 0 0,1 0 0 0 0,0 2 0 0 0,1-1 0 0 0,0 0 0 0 0,0 1 0 0 0,-1-2 0 0 0,0 1 0 0 0,3-1 0 0 0,4 0 0 0 0,6 0 0 0 0,3 0 0 0 0,4 1 0 0 0,3 1 0 0 0,0-1 0 0 0,0 0 0 0 0,0 0 0 0 0,-1 0 0 0 0,0 1 0 0 0,-2 0 0 0 0,-1-1 0 0 0,-1 0 0 0 0,-1-1 0 0 0,0 0 0 0 0,0 0 0 0 0,1 0 0 0 0,1 0 0 0 0,1 0 0 0 0,0 0 0 0 0,0 0 0 0 0,-1 0 0 0 0,-2 0 0 0 0,1 0 0 0 0,-1 0 0 0 0,1 0 0 0 0,0 0 0 0 0,-1 0 0 0 0,1 0 0 0 0,-2 0 0 0 0,0 0 0 0 0,-2 0 0 0 0,1 0 0 0 0,1 0 0 0 0,-1 0 0 0 0,0 0 0 0 0,1 0 0 0 0,0 0 0 0 0,1 0 0 0 0,1 0 0 0 0,1 0 0 0 0,-1 0 0 0 0,0 0 0 0 0,-1 0 0 0 0,-2 0 0 0 0,0 0 0 0 0,-2 0 0 0 0,0 0 0 0 0,0 0 0 0 0,0 0 0 0 0,-1 0 0 0 0,0 0 0 0 0,2 0 0 0 0,0 0 0 0 0,0 0 0 0 0,0 0 0 0 0,0 0 0 0 0,1 0 0 0 0,-1 0 0 0 0,0 0 0 0 0,-1 1 0 0 0,2 1 0 0 0,-1-1 0 0 0,0 0 0 0 0,0 0 0 0 0,-1 0 0 0 0,0-1 0 0 0,0 0 0 0 0,0 0 0 0 0,0 0 0 0 0,1 0 0 0 0,0 0 0 0 0,-1 1 0 0 0,-1 0 0 0 0,-1 1 0 0 0,1-1 0 0 0,0 0 0 0 0,1-1 0 0 0,1 0 0 0 0,1 1 0 0 0,0-1 0 0 0,0-1 0 0 0,-1 1 0 0 0,0 0 0 0 0,-1 0 0 0 0,0 0 0 0 0,0 0 0 0 0,0 0 0 0 0,-1 0 0 0 0,1 0 0 0 0,-1 0 0 0 0,1 0 0 0 0,-1 0 0 0 0,1 0 0 0 0,-1 0 0 0 0,1 0 0 0 0,0 0 0 0 0,-1 0 0 0 0,1 0 0 0 0,-1 0 0 0 0,1 0 0 0 0,0 0 0 0 0,-2-1 0 0 0,-1-1 0 0 0,-1-3 0 0 0,-2 0 0 0 0,0-1 0 0 0,-1 0 0 0 0,0-1 0 0 0,-1 0 0 0 0,1 0 0 0 0,0 0 0 0 0,-1 0 0 0 0,-1 1 0 0 0,-1 0 0 0 0,0 1 0 0 0,-2 1 0 0 0,-1 0 0 0 0,0 1 0 0 0,-1 0 0 0 0,0 1 0 0 0,-1 0 0 0 0,-1 0 0 0 0,-2 1 0 0 0,-1 0 0 0 0,-2 1 0 0 0,0 0 0 0 0,-3 0 0 0 0,-2 0 0 0 0,0 0 0 0 0,-1 0 0 0 0,2 0 0 0 0,1 0 0 0 0,2 0 0 0 0,-1 0 0 0 0,0 0 0 0 0,2 0 0 0 0,0 0 0 0 0,1 0 0 0 0,1 0 0 0 0,0 0 0 0 0,0 0 0 0 0,2 0 0 0 0,-1 0 0 0 0,1 0 0 0 0,0 0 0 0 0,-1 0 0 0 0,0 0 0 0 0,-1 1 0 0 0,1 1 0 0 0,0-1 0 0 0,0 0 0 0 0,2 0 0 0 0,0 0 0 0 0,-1 0 0 0 0,1 1 0 0 0,0-1 0 0 0,-1 1 0 0 0,1 0 0 0 0,-2 0 0 0 0,0 0 0 0 0,2-1 0 0 0,0-1 0 0 0,1 0 0 0 0,1 0 0 0 0,0 0 0 0 0,0 0 0 0 0,1 0 0 0 0,-1 0 0 0 0,1 0 0 0 0,-1 1 0 0 0,1 0 0 0 0,-1 1 0 0 0,1-1 0 0 0,-1 0 0 0 0,1-1 0 0 0,-1 1 0 0 0,0-1 0 0 0,2 1 0 0 0,0 0 0 0 0,0 1 0 0 0,0-1 0 0 0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4469 2593 16383 0 0,'0'2'0'0'0,"0"4"0"0"0,0 7 0 0 0,-4 6 0 0 0,-1 2 0 0 0,-1 3 0 0 0,-2 1 0 0 0,-3 4 0 0 0,-4 0 0 0 0,2 0 0 0 0,0-7 0 0 0,3-3 0 0 0,4-8 0 0 0,6-8 0 0 0,6-5 0 0 0,6-5 0 0 0,5-1 0 0 0,0-1 0 0 0,1 1 0 0 0,-4 0 0 0 0,-1 1 0 0 0,1 2 0 0 0,-2 2 0 0 0,0 2 0 0 0,-1 0 0 0 0,0 3 0 0 0,-2 2 0 0 0,-3 3 0 0 0,-2 2 0 0 0,-2 1 0 0 0,-1 3 0 0 0,-2 0 0 0 0,-6 1 0 0 0,-4-1 0 0 0,-5 0 0 0 0,-1-1 0 0 0,-1-1 0 0 0,-2 0 0 0 0,0 0 0 0 0,-1 0 0 0 0,-1-2 0 0 0,2-1 0 0 0,2-2 0 0 0,3-1 0 0 0,4-2 0 0 0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4479 2620 16383 0 0,'0'-2'0'0'0,"2"0"0"0"0,6-1 0 0 0,7 0 0 0 0,9-3 0 0 0,5 0 0 0 0,2 0 0 0 0,-1 0 0 0 0,-4 2 0 0 0,-6-1 0 0 0,-5 0 0 0 0,-4 2 0 0 0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5033 2607 16383 0 0,'0'2'0'0'0,"0"6"0"0"0,0 3 0 0 0,0 4 0 0 0,0 9 0 0 0,0 1 0 0 0,0 1 0 0 0,0 3 0 0 0,0 0 0 0 0,0-1 0 0 0,-2-5 0 0 0,0-3 0 0 0,0-1 0 0 0,-2-3 0 0 0,0-1 0 0 0,1-2 0 0 0,1-3 0 0 0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2800 16383 0 0,'2'-1'0'0'0,"2"-2"0"0"0,6-1 0 0 0,6-2 0 0 0,4 0 0 0 0,6-3 0 0 0,1 1 0 0 0,-1 1 0 0 0,-1 2 0 0 0,-5 1 0 0 0,-3 3 0 0 0,-3 0 0 0 0,1 1 0 0 0,0 0 0 0 0,0 0 0 0 0,-1 1 0 0 0,0-1 0 0 0,-4 0 0 0 0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11954 3069 16383 0 0,'-2'0'0'0'0,"-2"2"0"0"0,-3 4 0 0 0,-3 3 0 0 0,-2 0 0 0 0,-1 2 0 0 0,-2 3 0 0 0,0 3 0 0 0,0 3 0 0 0,0 1 0 0 0,0 1 0 0 0,3-1 0 0 0,1-3 0 0 0,1-3 0 0 0,2-2 0 0 0,3-2 0 0 0,3-4 0 0 0,5-6 0 0 0,5-4 0 0 0,3-2 0 0 0,-1-1 0 0 0,1-5 0 0 0,1 1 0 0 0,1 0 0 0 0,0-1 0 0 0,0 2 0 0 0,-1 3 0 0 0,-1 2 0 0 0,1 1 0 0 0,0 4 0 0 0,3 3 0 0 0,1 5 0 0 0,-1 1 0 0 0,-1 0 0 0 0,-1 0 0 0 0,-1 1 0 0 0,-3 0 0 0 0,-2 0 0 0 0,-3 0 0 0 0,-2 0 0 0 0,-5 0 0 0 0,-3 0 0 0 0,-6 0 0 0 0,-5 1 0 0 0,-3 2 0 0 0,-3 0 0 0 0,-1 2 0 0 0,1-2 0 0 0,1 0 0 0 0,2-4 0 0 0,3 0 0 0 0,4-3 0 0 0,1-3 0 0 0,2-1 0 0 0,2-3 0 0 0,0-2 0 0 0,3-3 0 0 0,-3-1 0 0 0,-1-3 0 0 0,0 1 0 0 0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11969 3084 16383 0 0,'0'-2'0'0'0,"1"-2"0"0"0,6-1 0 0 0,2-1 0 0 0,3-2 0 0 0,4 1 0 0 0,1 2 0 0 0,-1 1 0 0 0,-1 2 0 0 0,0 1 0 0 0,0 0 0 0 0,-1 1 0 0 0,1 0 0 0 0,0 1 0 0 0,-2 1 0 0 0,0 1 0 0 0,-1-1 0 0 0,-2 0 0 0 0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12493 3153 16383 0 0,'0'2'0'0'0,"0"4"0"0"0,0 3 0 0 0,0 5 0 0 0,0 5 0 0 0,0 4 0 0 0,0 1 0 0 0,0 2 0 0 0,0 0 0 0 0,0 4 0 0 0,-2 1 0 0 0,0-2 0 0 0,-2-4 0 0 0,-1-4 0 0 0,2-4 0 0 0,-2-4 0 0 0,1-6 0 0 0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12305 3356 16383 0 0,'1'0'0'0'0,"6"-1"0"0"0,11-5 0 0 0,7-2 0 0 0,4 0 0 0 0,3-1 0 0 0,4-2 0 0 0,-1 3 0 0 0,-5 1 0 0 0,-5 3 0 0 0,-6 1 0 0 0,-3 2 0 0 0,-2 1 0 0 0,2 0 0 0 0,-1 0 0 0 0,-1 1 0 0 0,0-1 0 0 0,3-1 0 0 0,-3-2 0 0 0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2:29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8122 3111 16383 0 0,'0'3'0'0'0,"-3"5"0"0"0,-5 4 0 0 0,-1 4 0 0 0,-2-2 0 0 0,8-2 0 0 0,7-4 0 0 0,6-3 0 0 0,6-2 0 0 0,2-2 0 0 0,3-1 0 0 0,0 0 0 0 0,0-1 0 0 0,0 0 0 0 0,0 4 0 0 0,0 5 0 0 0,-5 3 0 0 0,-3 5 0 0 0,-6 2 0 0 0,-2 1 0 0 0,-7-2 0 0 0,-2-1 0 0 0,-8 1 0 0 0,-5-3 0 0 0,-2-1 0 0 0,-3-2 0 0 0,1 0 0 0 0,-1-1 0 0 0,4 0 0 0 0,2-1 0 0 0,-1-2 0 0 0,1-3 0 0 0,-2-1 0 0 0,3-5 0 0 0,1-2 0 0 0,2-4 0 0 0,0 0 0 0 0,3-3 0 0 0,1-2 0 0 0,1 1 0 0 0,0 2 0 0 0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2:29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8105 3069 16383 0 0,'3'0'0'0'0,"5"0"0"0"0,4 0 0 0 0,4 0 0 0 0,2 0 0 0 0,1 0 0 0 0,1 0 0 0 0,1 0 0 0 0,0 0 0 0 0,-4 3 0 0 0,-1 2 0 0 0,0-1 0 0 0,0 3 0 0 0,2 0 0 0 0,0-1 0 0 0,1-2 0 0 0,0-1 0 0 0,-2-2 0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2.4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1819 2910 16383 0 0,'4'0'0'0'0,"6"0"0"0"0,4 0 0 0 0,4 0 0 0 0,4 0 0 0 0,1 0 0 0 0,1 0 0 0 0,1 0 0 0 0,-1 0 0 0 0,1 0 0 0 0,-1 0 0 0 0,0 0 0 0 0,-1 0 0 0 0,1 0 0 0 0,0 0 0 0 0,-1 0 0 0 0,1 0 0 0 0,-1 0 0 0 0,0 0 0 0 0,1 0 0 0 0,-5 4 0 0 0,0 1 0 0 0,-1 0 0 0 0,2-1 0 0 0,0-1 0 0 0,2-1 0 0 0,0-1 0 0 0,2-1 0 0 0,-1 0 0 0 0,1 0 0 0 0,0 0 0 0 0,-5 4 0 0 0,0 1 0 0 0,-1 0 0 0 0,-2-1 0 0 0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10196 5509 16383 0 0,'2'-3'0'0'0,"4"-3"0"0"0,4-3 0 0 0,2-1 0 0 0,2 2 0 0 0,2 2 0 0 0,-6 5 0 0 0,-6 5 0 0 0,-7 5 0 0 0,-5 3 0 0 0,-4 2 0 0 0,-3 0 0 0 0,-1-2 0 0 0,-1 2 0 0 0,0-3 0 0 0,3 0 0 0 0,1-2 0 0 0,5-3 0 0 0,13-2 0 0 0,12-4 0 0 0,13-6 0 0 0,10-1 0 0 0,2-2 0 0 0,-1 1 0 0 0,-5 1 0 0 0,-6 2 0 0 0,-5 4 0 0 0,-8 6 0 0 0,-5 4 0 0 0,-6 3 0 0 0,-4 3 0 0 0,-1 0 0 0 0,-2 2 0 0 0,-1-1 0 0 0,1 1 0 0 0,-3-1 0 0 0,-3-3 0 0 0,0 0 0 0 0,-2-4 0 0 0,-2 1 0 0 0,-2-3 0 0 0,2 1 0 0 0,0-1 0 0 0,-2-1 0 0 0,0-3 0 0 0,-1-1 0 0 0,0-1 0 0 0,-2-1 0 0 0,1 0 0 0 0,-1 0 0 0 0,3-3 0 0 0,1-1 0 0 0,-1 0 0 0 0,1-1 0 0 0,-2-1 0 0 0,-1 2 0 0 0,3 0 0 0 0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10205 5504 16383 0 0,'0'-3'0'0'0,"0"-3"0"0"0,0-3 0 0 0,2-4 0 0 0,2-1 0 0 0,2 1 0 0 0,0 1 0 0 0,2 2 0 0 0,2 2 0 0 0,2 4 0 0 0,2 1 0 0 0,1 2 0 0 0,0 1 0 0 0,1 0 0 0 0,0 1 0 0 0,0-1 0 0 0,0 1 0 0 0,0-1 0 0 0,-1-2 0 0 0,1-2 0 0 0,0 1 0 0 0,-3-2 0 0 0,-1-1 0 0 0,0 2 0 0 0,1-2 0 0 0,-2 0 0 0 0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14997 5802 16383 0 0,'0'-2'0'0'0,"0"-4"0"0"0,0-4 0 0 0,0-2 0 0 0,0 6 0 0 0,0 6 0 0 0,0 7 0 0 0,0 4 0 0 0,0 3 0 0 0,0 1 0 0 0,0 5 0 0 0,-3 0 0 0 0,0 0 0 0 0,-3-3 0 0 0,2-5 0 0 0,5-5 0 0 0,5-2 0 0 0,3-4 0 0 0,4-1 0 0 0,5 0 0 0 0,1-1 0 0 0,1 3 0 0 0,-1 3 0 0 0,-3 4 0 0 0,-3 3 0 0 0,1-1 0 0 0,-4 1 0 0 0,-2 1 0 0 0,-3 0 0 0 0,-5-1 0 0 0,-5 0 0 0 0,-5-3 0 0 0,-5 0 0 0 0,-4-1 0 0 0,-2-2 0 0 0,-2-3 0 0 0,1-1 0 0 0,2-1 0 0 0,1-1 0 0 0,1-3 0 0 0,2 0 0 0 0,3-1 0 0 0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15006 5743 16383 0 0,'3'0'0'0'0,"3"0"0"0"0,6 0 0 0 0,4 0 0 0 0,4 0 0 0 0,4 0 0 0 0,4 0 0 0 0,2 0 0 0 0,-2 0 0 0 0,-2 0 0 0 0,-4 0 0 0 0,-5 0 0 0 0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15844 5197 16383 0 0,'-3'0'0'0'0,"-3"2"0"0"0,-4 2 0 0 0,-2 2 0 0 0,1 3 0 0 0,1 2 0 0 0,1 3 0 0 0,2 1 0 0 0,-1 0 0 0 0,-2-2 0 0 0,-1 0 0 0 0,0 0 0 0 0,6-3 0 0 0,8-2 0 0 0,9-5 0 0 0,8-7 0 0 0,6-4 0 0 0,4-4 0 0 0,-1 0 0 0 0,-3 2 0 0 0,-2 3 0 0 0,-6 5 0 0 0,-4 9 0 0 0,-3 5 0 0 0,-4 3 0 0 0,-3 3 0 0 0,-3-1 0 0 0,-1 1 0 0 0,0-1 0 0 0,-4 0 0 0 0,-3-3 0 0 0,-3-4 0 0 0,-3-4 0 0 0,-1 0 0 0 0,-1-1 0 0 0,-2-2 0 0 0,1-1 0 0 0,0 0 0 0 0,0-2 0 0 0,0 0 0 0 0,0 0 0 0 0,0 0 0 0 0,1-1 0 0 0,-1 1 0 0 0,3 0 0 0 0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15818 5158 16383 0 0,'3'0'0'0'0,"3"0"0"0"0,1-3 0 0 0,2 0 0 0 0,2 0 0 0 0,1 0 0 0 0,2 1 0 0 0,1 1 0 0 0,4 0 0 0 0,0 1 0 0 0,0 0 0 0 0,3-3 0 0 0,-1 0 0 0 0,-1 0 0 0 0,-1 0 0 0 0,-1 1 0 0 0,-1 1 0 0 0,-1 1 0 0 0,-3-1 0 0 0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3373 6751 16383 0 0,'0'2'0'0'0,"0"5"0"0"0,-3 2 0 0 0,0 3 0 0 0,-1 2 0 0 0,4-1 0 0 0,7-3 0 0 0,8-3 0 0 0,6-3 0 0 0,5-2 0 0 0,3-2 0 0 0,0 0 0 0 0,-5 2 0 0 0,-5 1 0 0 0,-5 3 0 0 0,-2-1 0 0 0,-3 3 0 0 0,-4 2 0 0 0,-2 2 0 0 0,-1 2 0 0 0,-2 0 0 0 0,0 2 0 0 0,-1 0 0 0 0,0 0 0 0 0,-2 0 0 0 0,-3-3 0 0 0,-4-1 0 0 0,-3-2 0 0 0,-1-3 0 0 0,-1 0 0 0 0,-1-2 0 0 0,0-1 0 0 0,-1-1 0 0 0,1-1 0 0 0,0-2 0 0 0,1 0 0 0 0,-1 0 0 0 0,0-3 0 0 0,1-1 0 0 0,-1-2 0 0 0,1 0 0 0 0,2-2 0 0 0,1 0 0 0 0,-1 2 0 0 0,1 2 0 0 0,1-1 0 0 0,0 0 0 0 0,2-2 0 0 0,0 1 0 0 0,1-1 0 0 0,3 0 0 0 0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3345 6728 16383 0 0,'0'-3'0'0'0,"3"-1"0"0"0,0-2 0 0 0,3 0 0 0 0,1-2 0 0 0,0 1 0 0 0,4 1 0 0 0,1 2 0 0 0,1 1 0 0 0,2 2 0 0 0,1 0 0 0 0,-1 1 0 0 0,1 1 0 0 0,0-1 0 0 0,0 0 0 0 0,0 1 0 0 0,0-1 0 0 0,-1 0 0 0 0,1 0 0 0 0,-3 0 0 0 0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33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10962 4231 16383 0 0,'0'3'0'0'0,"0"5"0"0"0,0 8 0 0 0,0 6 0 0 0,0 4 0 0 0,0 1 0 0 0,0 3 0 0 0,-2-2 0 0 0,-2-5 0 0 0,1-3 0 0 0,0-2 0 0 0,1-2 0 0 0,1 0 0 0 0,0-1 0 0 0,1 0 0 0 0,0 0 0 0 0,0 0 0 0 0,0-3 0 0 0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33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11119 4264 16383 0 0,'-2'0'0'0'0,"-4"0"0"0"0,-1 2 0 0 0,1 5 0 0 0,-2-1 0 0 0,2 3 0 0 0,1 2 0 0 0,1 2 0 0 0,2 1 0 0 0,1 1 0 0 0,0 0 0 0 0,1 1 0 0 0,1 0 0 0 0,-1 0 0 0 0,0 0 0 0 0,1 0 0 0 0,-1-1 0 0 0,0 1 0 0 0,0 0 0 0 0,2-1 0 0 0,5-2 0 0 0,0-1 0 0 0,1-2 0 0 0,3-1 0 0 0,2-1 0 0 0,-2 0 0 0 0,1-1 0 0 0,0-2 0 0 0,1-2 0 0 0,1-1 0 0 0,1-1 0 0 0,3 0 0 0 0,1-2 0 0 0,0-2 0 0 0,-1 0 0 0 0,-3-4 0 0 0,-1 1 0 0 0,-4-2 0 0 0,0 0 0 0 0,-3 0 0 0 0,1-3 0 0 0,-1-1 0 0 0,-2-1 0 0 0,-1-2 0 0 0,-3 0 0 0 0,0-1 0 0 0,0 0 0 0 0,-2 0 0 0 0,1 0 0 0 0,0 1 0 0 0,-1-1 0 0 0,1 0 0 0 0,0 1 0 0 0,0-1 0 0 0,-3 3 0 0 0,0 1 0 0 0,-3 3 0 0 0,-1-1 0 0 0,0 3 0 0 0,-3-2 0 0 0,-3 2 0 0 0,2 0 0 0 0,0 0 0 0 0,-1-1 0 0 0,-1 0 0 0 0,-1 3 0 0 0,-1 1 0 0 0,0 2 0 0 0,-1 1 0 0 0,1 0 0 0 0,-1 2 0 0 0,0-1 0 0 0,3 0 0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2129 3305 16383 0 0,'1'0'0'0'0,"2"0"0"0"0,2 0 0 0 0,1 0 0 0 0,1 0 0 0 0,1 0 0 0 0,0 0 0 0 0,0 0 0 0 0,1 0 0 0 0,-1 0 0 0 0,0 0 0 0 0,0 0 0 0 0,0 0 0 0 0,0 0 0 0 0,0 0 0 0 0,-1 0 0 0 0,1 0 0 0 0,0 0 0 0 0,0 0 0 0 0,0 0 0 0 0,0 0 0 0 0,0 0 0 0 0,-1 0 0 0 0,1 0 0 0 0,0 0 0 0 0,0 0 0 0 0,0 0 0 0 0,0 0 0 0 0,0 0 0 0 0,-1 0 0 0 0,1 0 0 0 0,0 0 0 0 0,1 0 0 0 0,1 0 0 0 0,0 0 0 0 0,-1 0 0 0 0,0 0 0 0 0,-1 0 0 0 0,0-2 0 0 0,0 1 0 0 0,0-1 0 0 0,0 0 0 0 0,0 1 0 0 0,0 1 0 0 0,-1 0 0 0 0,1-1 0 0 0,0 1 0 0 0,0 0 0 0 0,0 1 0 0 0,0-1 0 0 0,0 0 0 0 0,-1 0 0 0 0,1 0 0 0 0,0 0 0 0 0,0 0 0 0 0,0 0 0 0 0,0 0 0 0 0,-3 0 0 0 0,-5 0 0 0 0,-6 0 0 0 0,-5 0 0 0 0,-3 0 0 0 0,-2 0 0 0 0,-2 0 0 0 0,3 0 0 0 0,1 0 0 0 0,2 0 0 0 0,1-2 0 0 0,1 1 0 0 0,0-1 0 0 0,1-1 0 0 0,-2 1 0 0 0,3-2 0 0 0,-2 0 0 0 0,1 2 0 0 0,0 0 0 0 0,0 0 0 0 0,0 2 0 0 0,1-1 0 0 0,0 1 0 0 0,0 1 0 0 0,1-1 0 0 0,-1 0 0 0 0,0 0 0 0 0,0 0 0 0 0,-1 0 0 0 0,-1 0 0 0 0,-1 0 0 0 0,0 0 0 0 0,1 0 0 0 0,0 0 0 0 0,1 0 0 0 0,0 0 0 0 0,1 0 0 0 0,0 0 0 0 0,0 0 0 0 0,1 0 0 0 0,-1 0 0 0 0,0 0 0 0 0,0 0 0 0 0,1 0 0 0 0,-1 0 0 0 0,0 0 0 0 0,0 0 0 0 0,0 0 0 0 0,0 0 0 0 0,0 0 0 0 0,1 0 0 0 0,-1 0 0 0 0,0 0 0 0 0,0 0 0 0 0,0 0 0 0 0,0 2 0 0 0,0-1 0 0 0,2 1 0 0 0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2993 3258 16383 0 0,'3'0'0'0'0,"3"0"0"0"0,1-2 0 0 0,1-4 0 0 0,3-4 0 0 0,2-2 0 0 0,1 0 0 0 0,-2 0 0 0 0,0 2 0 0 0,1 3 0 0 0,0 5 0 0 0,1 8 0 0 0,-2 9 0 0 0,-3 3 0 0 0,-3 3 0 0 0,-3 2 0 0 0,-1 0 0 0 0,-2-1 0 0 0,0 1 0 0 0,-1-1 0 0 0,1-2 0 0 0,-1-1 0 0 0,1-1 0 0 0,0-1 0 0 0,-3-4 0 0 0,-3-4 0 0 0,-4 0 0 0 0,-2-3 0 0 0,-2 1 0 0 0,-2-1 0 0 0,0 2 0 0 0,0 1 0 0 0,0 0 0 0 0,0 0 0 0 0,0 0 0 0 0,3 0 0 0 0,1-1 0 0 0,-1-3 0 0 0,0-1 0 0 0,0-1 0 0 0,-2-2 0 0 0,1-1 0 0 0,1 2 0 0 0,1 1 0 0 0,2 3 0 0 0,6-3 0 0 0,6-1 0 0 0,8-4 0 0 0,5-5 0 0 0,5-3 0 0 0,2 0 0 0 0,-3-1 0 0 0,-2 1 0 0 0,-1 3 0 0 0,-1 2 0 0 0,0 2 0 0 0,0 2 0 0 0,-3 3 0 0 0,0 2 0 0 0,-3 2 0 0 0,0 3 0 0 0,2 3 0 0 0,-2 2 0 0 0,0 1 0 0 0,2-2 0 0 0,-2 0 0 0 0,1-3 0 0 0,2-3 0 0 0,0-3 0 0 0,2-4 0 0 0,0-5 0 0 0,2-4 0 0 0,-3-4 0 0 0,-1 1 0 0 0,-2-1 0 0 0,-3 3 0 0 0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3339 3237 16383 0 0,'-3'3'0'0'0,"-3"3"0"0"0,-1 6 0 0 0,-2 6 0 0 0,-1 1 0 0 0,0 1 0 0 0,2 1 0 0 0,0-1 0 0 0,1-1 0 0 0,2-1 0 0 0,1-2 0 0 0,5-2 0 0 0,4-5 0 0 0,7-3 0 0 0,4-3 0 0 0,2-1 0 0 0,1-2 0 0 0,-1-1 0 0 0,-1 0 0 0 0,0 1 0 0 0,3-1 0 0 0,-1 1 0 0 0,-2 2 0 0 0,-5 4 0 0 0,-4 3 0 0 0,-4 4 0 0 0,-2 1 0 0 0,-2 1 0 0 0,2-1 0 0 0,1-2 0 0 0,0 1 0 0 0,-1 1 0 0 0,-1 0 0 0 0,0 0 0 0 0,-3-1 0 0 0,-4-4 0 0 0,-4-3 0 0 0,-2-2 0 0 0,-3-3 0 0 0,0-1 0 0 0,-1 0 0 0 0,0-1 0 0 0,-3 1 0 0 0,-1-1 0 0 0,1 1 0 0 0,3 0 0 0 0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3359 3251 16383 0 0,'3'0'0'0'0,"3"0"0"0"0,6 0 0 0 0,4 0 0 0 0,1 0 0 0 0,4 0 0 0 0,0 0 0 0 0,0 0 0 0 0,-1 0 0 0 0,-2 0 0 0 0,-3 0 0 0 0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13704 3716 16383 0 0,'3'-3'0'0'0,"3"0"0"0"0,4-1 0 0 0,2 2 0 0 0,5 0 0 0 0,4-2 0 0 0,2 0 0 0 0,2 0 0 0 0,0 1 0 0 0,-5 7 0 0 0,-9 4 0 0 0,-5 7 0 0 0,-5 4 0 0 0,-4-2 0 0 0,-2-1 0 0 0,0-1 0 0 0,0 0 0 0 0,2 0 0 0 0,1 0 0 0 0,1 1 0 0 0,0-1 0 0 0,1 0 0 0 0,0 1 0 0 0,0-1 0 0 0,1 1 0 0 0,-1 0 0 0 0,0-1 0 0 0,0 1 0 0 0,0-1 0 0 0,0 1 0 0 0,0-1 0 0 0,-2-2 0 0 0,-2-1 0 0 0,1-2 0 0 0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13732 3869 16383 0 0,'3'0'0'0'0,"3"-3"0"0"0,4-1 0 0 0,2 1 0 0 0,2 0 0 0 0,2 1 0 0 0,0 1 0 0 0,0 1 0 0 0,0-1 0 0 0,0 1 0 0 0,0 0 0 0 0,0 1 0 0 0,0-1 0 0 0,-1 0 0 0 0,1 0 0 0 0,-1 0 0 0 0,-2 0 0 0 0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11200 4698 16383 0 0,'3'0'0'0'0,"1"-3"0"0"0,-4-3 0 0 0,-3-1 0 0 0,-5-2 0 0 0,-3 1 0 0 0,-2 2 0 0 0,-2 1 0 0 0,-1 2 0 0 0,-1 2 0 0 0,1 0 0 0 0,0 4 0 0 0,2 3 0 0 0,4 4 0 0 0,2 3 0 0 0,1 1 0 0 0,2 2 0 0 0,2 0 0 0 0,1 0 0 0 0,2 1 0 0 0,3-1 0 0 0,3-3 0 0 0,1-1 0 0 0,3-2 0 0 0,1-3 0 0 0,2-3 0 0 0,1-2 0 0 0,1-1 0 0 0,0-1 0 0 0,1-1 0 0 0,0-2 0 0 0,0-4 0 0 0,-3-3 0 0 0,-3-2 0 0 0,-4-2 0 0 0,-2-2 0 0 0,-3 5 0 0 0,-1 7 0 0 0,0 7 0 0 0,-1 6 0 0 0,0 3 0 0 0,1 3 0 0 0,-1 1 0 0 0,1 1 0 0 0,0 0 0 0 0,0 0 0 0 0,0-1 0 0 0,0 0 0 0 0,0 0 0 0 0,0 0 0 0 0,0-1 0 0 0,0 1 0 0 0,0-1 0 0 0,0 1 0 0 0,0-1 0 0 0,0 1 0 0 0,0-1 0 0 0,0-2 0 0 0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7456 3112 16383 0 0,'3'-2'0'0'0,"3"-2"0"0"0,3 1 0 0 0,3 0 0 0 0,3 1 0 0 0,-3 4 0 0 0,-2 3 0 0 0,-6 4 0 0 0,-3 4 0 0 0,-3 1 0 0 0,0 1 0 0 0,-2-1 0 0 0,-4-1 0 0 0,-3 0 0 0 0,-2-2 0 0 0,1-1 0 0 0,0 1 0 0 0,2 2 0 0 0,0-2 0 0 0,-1-1 0 0 0,-1-1 0 0 0,-1-2 0 0 0,1 0 0 0 0,0-1 0 0 0,3 1 0 0 0,2 2 0 0 0,5-1 0 0 0,6-1 0 0 0,7-2 0 0 0,8-2 0 0 0,2-2 0 0 0,1 0 0 0 0,7-1 0 0 0,1 0 0 0 0,-1-1 0 0 0,-4 1 0 0 0,-3 0 0 0 0,-5-1 0 0 0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7761 3071 16383 0 0,'-2'0'0'0'0,"-5"0"0"0"0,1 3 0 0 0,-3 3 0 0 0,1 4 0 0 0,1 2 0 0 0,0 2 0 0 0,1 1 0 0 0,1 4 0 0 0,2 1 0 0 0,1-1 0 0 0,1 3 0 0 0,1-1 0 0 0,0 0 0 0 0,0-2 0 0 0,0-2 0 0 0,3-2 0 0 0,1-3 0 0 0,2-2 0 0 0,3-4 0 0 0,3-2 0 0 0,1-2 0 0 0,2-1 0 0 0,0-2 0 0 0,1 1 0 0 0,0-1 0 0 0,1 1 0 0 0,-4-3 0 0 0,-1-1 0 0 0,-2-2 0 0 0,-1-1 0 0 0,-1-1 0 0 0,-2-2 0 0 0,-3-2 0 0 0,2-1 0 0 0,-1-2 0 0 0,-1-1 0 0 0,0 1 0 0 0,-2-1 0 0 0,0 0 0 0 0,-1 0 0 0 0,-2 3 0 0 0,-2 0 0 0 0,0 1 0 0 0,1-1 0 0 0,-1 2 0 0 0,-1 0 0 0 0,-2 2 0 0 0,1 0 0 0 0,-2 2 0 0 0,-2 1 0 0 0,0 0 0 0 0,0 0 0 0 0,-1 2 0 0 0,-2 1 0 0 0,0 2 0 0 0,1-3 0 0 0,2 0 0 0 0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8455 3237 16383 0 0,'0'0'0'0'0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9071 3055 16383 0 0,'0'3'0'0'0,"0"3"0"0"0,0 3 0 0 0,0 6 0 0 0,0 5 0 0 0,0 3 0 0 0,0 4 0 0 0,0 4 0 0 0,0-2 0 0 0,0-2 0 0 0,0-4 0 0 0,0-2 0 0 0,0-3 0 0 0,0-2 0 0 0,0 0 0 0 0,0-1 0 0 0,0 0 0 0 0,0 0 0 0 0,0 0 0 0 0,0 0 0 0 0,0 0 0 0 0,0-2 0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5070 5639 16383 0 0,'3'0'0'0'0,"2"0"0"0"0,1 0 0 0 0,2 0 0 0 0,0 0 0 0 0,0 0 0 0 0,1 0 0 0 0,-1 0 0 0 0,0 0 0 0 0,0 0 0 0 0,0 0 0 0 0,0 0 0 0 0,0 0 0 0 0,0 0 0 0 0,1 0 0 0 0,2 0 0 0 0,1 0 0 0 0,-3 2 0 0 0,0-1 0 0 0,-2 1 0 0 0,1-1 0 0 0,-1 0 0 0 0,0 0 0 0 0,1-1 0 0 0,0 1 0 0 0,-1-1 0 0 0,1-1 0 0 0,0 1 0 0 0,0 0 0 0 0,0 0 0 0 0,-2 2 0 0 0,0-1 0 0 0,1 1 0 0 0,-1-1 0 0 0,1 0 0 0 0,0 0 0 0 0,1-1 0 0 0,0 0 0 0 0,-1 0 0 0 0,1 0 0 0 0,0 0 0 0 0,0 0 0 0 0,0 0 0 0 0,0 0 0 0 0,0 0 0 0 0,0 0 0 0 0,0 0 0 0 0,0 0 0 0 0,-1 0 0 0 0,1 0 0 0 0,0 0 0 0 0,0 0 0 0 0,0 0 0 0 0,0 0 0 0 0,0 0 0 0 0,0 0 0 0 0,-1 0 0 0 0,1 0 0 0 0,0 0 0 0 0,-3 0 0 0 0,-3 0 0 0 0,-4 0 0 0 0,-2 0 0 0 0,-1-1 0 0 0,-1-1 0 0 0,-1 0 0 0 0,0 1 0 0 0,-1 0 0 0 0,1 0 0 0 0,-1 1 0 0 0,-2 0 0 0 0,0 0 0 0 0,-1 0 0 0 0,0 0 0 0 0,-1 0 0 0 0,1 0 0 0 0,0 0 0 0 0,1 0 0 0 0,-1 0 0 0 0,1 0 0 0 0,-1 0 0 0 0,0-1 0 0 0,0-1 0 0 0,2 0 0 0 0,0 1 0 0 0,0 0 0 0 0,1 0 0 0 0,0 1 0 0 0,1 0 0 0 0,-1 0 0 0 0,0 0 0 0 0,0 0 0 0 0,1 0 0 0 0,-1 0 0 0 0,0 0 0 0 0,0 0 0 0 0,-1 0 0 0 0,-1 0 0 0 0,1 0 0 0 0,-1 0 0 0 0,2 0 0 0 0,-1 0 0 0 0,1 0 0 0 0,0 0 0 0 0,0 0 0 0 0,0 0 0 0 0,0 0 0 0 0,1 0 0 0 0,-1 0 0 0 0,0 0 0 0 0,0 0 0 0 0,0 0 0 0 0,0 0 0 0 0,1 0 0 0 0,-1 0 0 0 0,0 0 0 0 0,0 0 0 0 0,0 0 0 0 0,0 0 0 0 0,0 0 0 0 0,0 0 0 0 0,1 0 0 0 0,-1 0 0 0 0,0 0 0 0 0,0 0 0 0 0,0 0 0 0 0,2 0 0 0 0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7882 3564 16383 0 0,'-3'0'0'0'0,"-1"-3"0"0"0,4 0 0 0 0,0-3 0 0 0,5-1 0 0 0,0-1 0 0 0,2 1 0 0 0,3 1 0 0 0,2 2 0 0 0,2 1 0 0 0,0 2 0 0 0,-1 3 0 0 0,0 4 0 0 0,0 4 0 0 0,0 0 0 0 0,1 1 0 0 0,1 1 0 0 0,-3 2 0 0 0,-3 0 0 0 0,-3 1 0 0 0,-5 1 0 0 0,-6-3 0 0 0,-6 2 0 0 0,-5 1 0 0 0,-3 3 0 0 0,1 1 0 0 0,2 0 0 0 0,4-2 0 0 0,2-2 0 0 0,8-5 0 0 0,9-5 0 0 0,9-2 0 0 0,4-3 0 0 0,4-1 0 0 0,1 0 0 0 0,-1-4 0 0 0,-3 0 0 0 0,-1 0 0 0 0,-3 1 0 0 0,0-2 0 0 0,-1 0 0 0 0,-1 1 0 0 0,-2 1 0 0 0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8234 3517 16383 0 0,'0'5'0'0'0,"-3"5"0"0"0,0 5 0 0 0,-3 7 0 0 0,0 3 0 0 0,0 4 0 0 0,3-1 0 0 0,0-2 0 0 0,1-4 0 0 0,2-2 0 0 0,0-2 0 0 0,0-1 0 0 0,0-2 0 0 0,0 1 0 0 0,3-4 0 0 0,1-1 0 0 0,2-1 0 0 0,3-4 0 0 0,2-2 0 0 0,3-2 0 0 0,1-1 0 0 0,0-1 0 0 0,1-4 0 0 0,-2-2 0 0 0,-4-4 0 0 0,-1 0 0 0 0,-2-4 0 0 0,0 1 0 0 0,0 0 0 0 0,1-1 0 0 0,-2 0 0 0 0,0-1 0 0 0,0 0 0 0 0,-1 0 0 0 0,0-1 0 0 0,-2 0 0 0 0,-1 1 0 0 0,-1-1 0 0 0,-1 1 0 0 0,-3 2 0 0 0,-1 0 0 0 0,-2 4 0 0 0,-3 2 0 0 0,-3 0 0 0 0,-1 2 0 0 0,-2 1 0 0 0,-3 1 0 0 0,-2 1 0 0 0,1 2 0 0 0,3 0 0 0 0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8651 3615 16383 0 0,'0'0'0'0'0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9141 3475 16383 0 0,'0'5'0'0'0,"0"8"0"0"0,0 8 0 0 0,2 7 0 0 0,2 7 0 0 0,-1 1 0 0 0,3 2 0 0 0,-1-5 0 0 0,2-1 0 0 0,0-4 0 0 0,-1-5 0 0 0,-2-2 0 0 0,-2-3 0 0 0,-1-2 0 0 0,0-1 0 0 0,-1-3 0 0 0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8049 2803 16383 0 0,'0'5'0'0'0,"0"5"0"0"0,0 5 0 0 0,0 7 0 0 0,0 3 0 0 0,0 4 0 0 0,0 2 0 0 0,2 1 0 0 0,2 0 0 0 0,2 0 0 0 0,0-3 0 0 0,0-3 0 0 0,0-1 0 0 0,0-3 0 0 0,-1-1 0 0 0,-2-3 0 0 0,2-3 0 0 0,2-8 0 0 0,0-5 0 0 0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8254 2887 16383 0 0,'-2'0'0'0'0,"-4"0"0"0"0,-1 3 0 0 0,-2 3 0 0 0,-2 3 0 0 0,1 4 0 0 0,0 1 0 0 0,-2 1 0 0 0,2 1 0 0 0,2 0 0 0 0,3 1 0 0 0,2-1 0 0 0,1 0 0 0 0,4-1 0 0 0,5-1 0 0 0,0-2 0 0 0,2-3 0 0 0,0 1 0 0 0,0-3 0 0 0,2-1 0 0 0,-1 0 0 0 0,0-1 0 0 0,2-1 0 0 0,0-1 0 0 0,2-1 0 0 0,1-2 0 0 0,0 1 0 0 0,0-1 0 0 0,1 2 0 0 0,0 1 0 0 0,0 0 0 0 0,0 0 0 0 0,-3-4 0 0 0,-1-4 0 0 0,-3-4 0 0 0,1 0 0 0 0,-3-2 0 0 0,-1-1 0 0 0,-3-1 0 0 0,-1-2 0 0 0,-1 0 0 0 0,-1-1 0 0 0,0 1 0 0 0,-3-1 0 0 0,-4 0 0 0 0,0 0 0 0 0,-2 3 0 0 0,-2 4 0 0 0,-2 0 0 0 0,-1 2 0 0 0,-1 2 0 0 0,0 2 0 0 0,1-1 0 0 0,2 0 0 0 0,-1 1 0 0 0,0 0 0 0 0,2 2 0 0 0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10807 3537 16383 0 0,'0'-2'0'0'0,"0"-4"0"0"0,0-4 0 0 0,2-2 0 0 0,4 0 0 0 0,4 3 0 0 0,2 3 0 0 0,2 2 0 0 0,2 2 0 0 0,-3 3 0 0 0,-3 6 0 0 0,-3 5 0 0 0,-3 7 0 0 0,0 3 0 0 0,0 2 0 0 0,-1 0 0 0 0,-1 2 0 0 0,0-2 0 0 0,-2-1 0 0 0,0-3 0 0 0,0-2 0 0 0,0-1 0 0 0,0-1 0 0 0,0-1 0 0 0,0 1 0 0 0,-3-4 0 0 0,-3-3 0 0 0,-4-3 0 0 0,-2 0 0 0 0,-2 1 0 0 0,4 0 0 0 0,6-1 0 0 0,7-2 0 0 0,5-2 0 0 0,4-1 0 0 0,3-3 0 0 0,1-1 0 0 0,1-1 0 0 0,0 1 0 0 0,0 1 0 0 0,-1 0 0 0 0,0 2 0 0 0,0-1 0 0 0,0 1 0 0 0,-1 0 0 0 0,1 0 0 0 0,-3 3 0 0 0,-4 1 0 0 0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11177 3559 16383 0 0,'-3'0'0'0'0,"0"3"0"0"0,-3 3 0 0 0,-3 6 0 0 0,-2 7 0 0 0,0 2 0 0 0,2 3 0 0 0,3 0 0 0 0,2-2 0 0 0,2-1 0 0 0,2-2 0 0 0,0-1 0 0 0,3-5 0 0 0,3-3 0 0 0,7-4 0 0 0,3-3 0 0 0,2-2 0 0 0,0-1 0 0 0,0-1 0 0 0,0-2 0 0 0,-2-4 0 0 0,1-4 0 0 0,-1-1 0 0 0,-3-3 0 0 0,-1 3 0 0 0,-3-1 0 0 0,-2 0 0 0 0,-3 0 0 0 0,-2-2 0 0 0,-1 1 0 0 0,-1-1 0 0 0,-1-1 0 0 0,1 1 0 0 0,-4 1 0 0 0,-2 2 0 0 0,-4 3 0 0 0,-2 2 0 0 0,-3 3 0 0 0,0 1 0 0 0,-1 3 0 0 0,0 0 0 0 0,2 0 0 0 0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11591 3601 16383 0 0,'0'0'0'0'0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12069 3565 16383 0 0,'-3'0'0'0'0,"0"-2"0"0"0,-1-5 0 0 0,4-2 0 0 0,4-1 0 0 0,2 0 0 0 0,5 0 0 0 0,3 3 0 0 0,4 2 0 0 0,3 3 0 0 0,-1 3 0 0 0,-3 5 0 0 0,-4 3 0 0 0,-5 4 0 0 0,-4 2 0 0 0,-2 3 0 0 0,-2 7 0 0 0,0 5 0 0 0,-1-1 0 0 0,0 0 0 0 0,0-1 0 0 0,1-4 0 0 0,-3-6 0 0 0,-4-5 0 0 0,-2-6 0 0 0,-6-3 0 0 0,-3 0 0 0 0,2 1 0 0 0,1 1 0 0 0,3 2 0 0 0,1 1 0 0 0,-1 3 0 0 0,0 2 0 0 0,1 0 0 0 0,6 2 0 0 0,6-3 0 0 0,5-3 0 0 0,8-4 0 0 0,3-5 0 0 0,2-5 0 0 0,0-5 0 0 0,0-4 0 0 0,-1-2 0 0 0,-4-1 0 0 0,-1 3 0 0 0,0 2 0 0 0,0 4 0 0 0,0 3 0 0 0,2 2 0 0 0,-1 2 0 0 0,1 0 0 0 0,1 0 0 0 0,0 1 0 0 0,2 0 0 0 0,1-1 0 0 0,3 1 0 0 0,0-1 0 0 0,-2 0 0 0 0,0 0 0 0 0,1 0 0 0 0,-1 0 0 0 0,-3 0 0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4353 4296 16383 0 0,'1'0'0'0'0,"3"0"0"0"0,0 0 0 0 0,3 0 0 0 0,0 0 0 0 0,0 0 0 0 0,2 0 0 0 0,-1 0 0 0 0,0 0 0 0 0,0 0 0 0 0,0 0 0 0 0,0 0 0 0 0,0 0 0 0 0,-1 1 0 0 0,-1 1 0 0 0,0-1 0 0 0,0 1 0 0 0,1-1 0 0 0,1-1 0 0 0,-1 1 0 0 0,1-1 0 0 0,0 0 0 0 0,0 0 0 0 0,0 0 0 0 0,0 1 0 0 0,-1 1 0 0 0,1-1 0 0 0,0 1 0 0 0,0-1 0 0 0,0-1 0 0 0,1 1 0 0 0,1-1 0 0 0,-1 0 0 0 0,1 0 0 0 0,-2 0 0 0 0,1 0 0 0 0,-1-1 0 0 0,0 1 0 0 0,0 0 0 0 0,0 0 0 0 0,0 0 0 0 0,1 0 0 0 0,0 0 0 0 0,2 0 0 0 0,0 0 0 0 0,1 0 0 0 0,0 0 0 0 0,0 0 0 0 0,0 0 0 0 0,-2 0 0 0 0,0 0 0 0 0,-1 0 0 0 0,0 2 0 0 0,-1 0 0 0 0,0-1 0 0 0,0 1 0 0 0,-1-1 0 0 0,1-1 0 0 0,-2 2 0 0 0,0 0 0 0 0,0-1 0 0 0,1 1 0 0 0,-2 0 0 0 0,0 0 0 0 0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11759 4259 16383 0 0,'2'0'0'0'0,"4"0"0"0"0,4 0 0 0 0,2 0 0 0 0,2 0 0 0 0,2 0 0 0 0,0 0 0 0 0,3 0 0 0 0,0 0 0 0 0,1 0 0 0 0,1 0 0 0 0,3 0 0 0 0,8 0 0 0 0,3 3 0 0 0,2 0 0 0 0,-1 6 0 0 0,-3 0 0 0 0,-5 0 0 0 0,-5-2 0 0 0,-3-3 0 0 0,-3-1 0 0 0,-1-2 0 0 0,-1-1 0 0 0,0 0 0 0 0,-1 0 0 0 0,1 0 0 0 0,3 2 0 0 0,1 1 0 0 0,-1 0 0 0 0,0 0 0 0 0,0-1 0 0 0,-1-1 0 0 0,-1 0 0 0 0,0-1 0 0 0,-1 0 0 0 0,1 0 0 0 0,-1 0 0 0 0,1-1 0 0 0,-1 1 0 0 0,3 0 0 0 0,4 0 0 0 0,0 0 0 0 0,0 0 0 0 0,-2 0 0 0 0,-1 0 0 0 0,-2 0 0 0 0,0 0 0 0 0,-1 0 0 0 0,-1 0 0 0 0,0 0 0 0 0,1 0 0 0 0,-1 0 0 0 0,0 0 0 0 0,1 0 0 0 0,2 0 0 0 0,3 0 0 0 0,-1 0 0 0 0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8:08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10051 4945 16383 0 0,'0'4'0'0'0,"0"5"0"0"0,0 6 0 0 0,0 7 0 0 0,0 5 0 0 0,0 1 0 0 0,0 0 0 0 0,0 0 0 0 0,0-2 0 0 0,0-1 0 0 0,0 0 0 0 0,0-1 0 0 0,0-1 0 0 0,0 1 0 0 0,0-1 0 0 0,0-4 0 0 0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8:35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4999 3391 16383 0 0,'-4'0'0'0'0,"-5"0"0"0"0,-5 4 0 0 0,-5 5 0 0 0,-2 2 0 0 0,2 2 0 0 0,0-1 0 0 0,3 2 0 0 0,1 2 0 0 0,3 3 0 0 0,-1-3 0 0 0,2 1 0 0 0,3 1 0 0 0,2 2 0 0 0,-1-3 0 0 0,1 0 0 0 0,0 1 0 0 0,2 1 0 0 0,2 2 0 0 0,1 1 0 0 0,0 1 0 0 0,1 0 0 0 0,0 1 0 0 0,1 0 0 0 0,-1 0 0 0 0,0-1 0 0 0,4-3 0 0 0,6-6 0 0 0,4-4 0 0 0,5-5 0 0 0,2-3 0 0 0,2-2 0 0 0,-2-5 0 0 0,-6-5 0 0 0,-1-1 0 0 0,-3-3 0 0 0,-3-3 0 0 0,1 1 0 0 0,-1 0 0 0 0,-2-2 0 0 0,-2-1 0 0 0,-2-2 0 0 0,-5 2 0 0 0,-6 6 0 0 0,-5 3 0 0 0,-1 1 0 0 0,-2 1 0 0 0,-1 3 0 0 0,-2 1 0 0 0,-2 2 0 0 0,-1 1 0 0 0,3 1 0 0 0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8:35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13636 4371 16383 0 0,'0'4'0'0'0,"0"5"0"0"0,0 6 0 0 0,0 3 0 0 0,-4 3 0 0 0,-2 3 0 0 0,1 0 0 0 0,1 0 0 0 0,-3 1 0 0 0,0-1 0 0 0,1 0 0 0 0,-2 0 0 0 0,-1 0 0 0 0,3 0 0 0 0,1-1 0 0 0,2 1 0 0 0,1-1 0 0 0,2-3 0 0 0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9:05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6733 4940 16383 0 0,'0'-4'0'0'0,"4"-1"0"0"0,5 0 0 0 0,6 1 0 0 0,3 1 0 0 0,4 1 0 0 0,-3 5 0 0 0,-4 6 0 0 0,-5 5 0 0 0,-4 5 0 0 0,-3 3 0 0 0,-6-3 0 0 0,-3 0 0 0 0,-4-3 0 0 0,0-1 0 0 0,-3-3 0 0 0,-3-3 0 0 0,2 1 0 0 0,-2-2 0 0 0,3 3 0 0 0,-1 2 0 0 0,-2 0 0 0 0,1 1 0 0 0,0-1 0 0 0,-1-3 0 0 0,1 0 0 0 0,0-1 0 0 0,6-2 0 0 0,8-2 0 0 0,10-7 0 0 0,5-2 0 0 0,2-4 0 0 0,2-2 0 0 0,1 2 0 0 0,2 1 0 0 0,2 3 0 0 0,0 2 0 0 0,0 0 0 0 0,1 2 0 0 0,0 0 0 0 0,0 1 0 0 0,0-1 0 0 0,-5 4 0 0 0,-4 6 0 0 0,-6 5 0 0 0,-4 3 0 0 0,-3 4 0 0 0,-6-3 0 0 0,-6-4 0 0 0,-1-1 0 0 0,-3-3 0 0 0,-3 1 0 0 0,-3-2 0 0 0,-2-2 0 0 0,-1-3 0 0 0,0-2 0 0 0,-1-1 0 0 0,0-2 0 0 0,0 0 0 0 0,0-1 0 0 0,0 1 0 0 0,0-1 0 0 0,0 1 0 0 0,1 0 0 0 0,3 0 0 0 0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9:33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9345 5487 16383 0 0,'4'0'0'0'0,"6"-4"0"0"0,4-2 0 0 0,4 1 0 0 0,4 1 0 0 0,1 1 0 0 0,1 2 0 0 0,1 0 0 0 0,-1 0 0 0 0,1 1 0 0 0,-1 0 0 0 0,-4 5 0 0 0,-6 4 0 0 0,-5 6 0 0 0,-8 3 0 0 0,-12 0 0 0 0,-12 0 0 0 0,-7 1 0 0 0,-1 1 0 0 0,-1 2 0 0 0,7 0 0 0 0,6 2 0 0 0,7-1 0 0 0,2-3 0 0 0,6-6 0 0 0,7-4 0 0 0,9-9 0 0 0,5-4 0 0 0,3-2 0 0 0,4 1 0 0 0,0 0 0 0 0,2 1 0 0 0,-1 1 0 0 0,-5 5 0 0 0,-5 6 0 0 0,-5 5 0 0 0,-5 5 0 0 0,-6-2 0 0 0,-8 1 0 0 0,-2 2 0 0 0,-4-4 0 0 0,-2-3 0 0 0,-3-1 0 0 0,-2-2 0 0 0,-1-3 0 0 0,-1-2 0 0 0,0-3 0 0 0,0-1 0 0 0,0 0 0 0 0,0-2 0 0 0,0 1 0 0 0,4-1 0 0 0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7755 3069 16383 0 0,'0'3'0'0'0,"0"10"0"0"0,0 9 0 0 0,0 9 0 0 0,0 6 0 0 0,0 0 0 0 0,0-5 0 0 0,6-6 0 0 0,8-8 0 0 0,10-11 0 0 0,5-11 0 0 0,3-12 0 0 0,-1-3 0 0 0,-3 1 0 0 0,-2 5 0 0 0,-4 4 0 0 0,-5 9 0 0 0,-2 8 0 0 0,-5 6 0 0 0,-2 6 0 0 0,-1 0 0 0 0,-2-1 0 0 0,0 0 0 0 0,-3 0 0 0 0,0-1 0 0 0,-2-1 0 0 0,-3-2 0 0 0,-4-4 0 0 0,-1-2 0 0 0,-5-1 0 0 0,-3-3 0 0 0,-3 2 0 0 0,0-2 0 0 0,0 0 0 0 0,0-2 0 0 0,0-2 0 0 0,1 0 0 0 0,0 0 0 0 0,0-1 0 0 0,0-1 0 0 0,0 1 0 0 0,4-3 0 0 0,3-1 0 0 0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7769 3059 16383 0 0,'3'0'0'0'0,"4"-3"0"0"0,7-1 0 0 0,3 0 0 0 0,3 1 0 0 0,1 1 0 0 0,-1 0 0 0 0,0 2 0 0 0,2-1 0 0 0,1 1 0 0 0,-2 0 0 0 0,0 1 0 0 0,-1-1 0 0 0,-1 0 0 0 0,-4 0 0 0 0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8210 3027 16383 0 0,'0'6'0'0'0,"0"8"0"0"0,-3 11 0 0 0,-1 6 0 0 0,0 5 0 0 0,1 2 0 0 0,1 0 0 0 0,-2 1 0 0 0,-1-5 0 0 0,1-4 0 0 0,1-5 0 0 0,1-3 0 0 0,1-5 0 0 0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8063 3139 16383 0 0,'3'0'0'0'0,"7"0"0"0"0,8 0 0 0 0,3 0 0 0 0,5 0 0 0 0,1 0 0 0 0,-2 0 0 0 0,-1 0 0 0 0,-3 0 0 0 0,-1 0 0 0 0,-1 0 0 0 0,-1 0 0 0 0,-1 0 0 0 0,1 0 0 0 0,-1 0 0 0 0,0 0 0 0 0,-2 0 0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4787 5794 16383 0 0,'3'0'0'0'0,"2"0"0"0"0,2 0 0 0 0,5 0 0 0 0,5 0 0 0 0,1 0 0 0 0,-1 0 0 0 0,-2 0 0 0 0,0 0 0 0 0,-3 0 0 0 0,0 0 0 0 0,-3 0 0 0 0,0 0 0 0 0,-1 0 0 0 0,0 0 0 0 0,0 0 0 0 0,-1 0 0 0 0,1 0 0 0 0,-1 0 0 0 0,1 0 0 0 0,0 0 0 0 0,0 0 0 0 0,0 0 0 0 0,0 0 0 0 0,-1 0 0 0 0,3 0 0 0 0,-1 0 0 0 0,1 0 0 0 0,-1 0 0 0 0,0 0 0 0 0,-1 0 0 0 0,1 0 0 0 0,-1 0 0 0 0,-1 0 0 0 0,1 0 0 0 0,0 0 0 0 0,0 0 0 0 0,0 0 0 0 0,-1 0 0 0 0,1 0 0 0 0,0 0 0 0 0,0 0 0 0 0,0 0 0 0 0,0 0 0 0 0,0 0 0 0 0,0 0 0 0 0,-1 0 0 0 0,1 0 0 0 0,0 0 0 0 0,0 0 0 0 0,0 0 0 0 0,0 0 0 0 0,0 0 0 0 0,-1 0 0 0 0,1 0 0 0 0,0 0 0 0 0,0 0 0 0 0,0 0 0 0 0,0 0 0 0 0,0 0 0 0 0,0 0 0 0 0,-2 0 0 0 0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8637 2999 16383 0 0,'3'0'0'0'0,"7"0"0"0"0,5 0 0 0 0,5 0 0 0 0,4 3 0 0 0,-1 4 0 0 0,-4 4 0 0 0,-4 3 0 0 0,-6 2 0 0 0,-4 1 0 0 0,-3 1 0 0 0,-1 1 0 0 0,-2-1 0 0 0,0 0 0 0 0,-3 0 0 0 0,-7 0 0 0 0,-1 0 0 0 0,-5 0 0 0 0,-3-4 0 0 0,0 0 0 0 0,0 0 0 0 0,0-3 0 0 0,0 1 0 0 0,8-3 0 0 0,7-2 0 0 0,12-5 0 0 0,7-4 0 0 0,4-1 0 0 0,0-3 0 0 0,-1 0 0 0 0,-1-3 0 0 0,1 1 0 0 0,0 1 0 0 0,1 2 0 0 0,-4 5 0 0 0,0 6 0 0 0,-4 4 0 0 0,-2 4 0 0 0,0-1 0 0 0,-2 1 0 0 0,-1 1 0 0 0,-5 0 0 0 0,-5 2 0 0 0,-8 0 0 0 0,-5-3 0 0 0,-2 0 0 0 0,-1-3 0 0 0,0-3 0 0 0,1-3 0 0 0,1-3 0 0 0,0-1 0 0 0,1-1 0 0 0,0 0 0 0 0,1-1 0 0 0,-1 0 0 0 0,1-2 0 0 0,2-1 0 0 0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2785 4469 16383 0 0,'0'5'0'0'0,"0"8"0"0"0,0 7 0 0 0,0 8 0 0 0,0 3 0 0 0,0 1 0 0 0,0-2 0 0 0,0-4 0 0 0,0-4 0 0 0,0-3 0 0 0,0-3 0 0 0,0-1 0 0 0,3-4 0 0 0,2-6 0 0 0,1-8 0 0 0,2-6 0 0 0,-1-5 0 0 0,2-3 0 0 0,0-3 0 0 0,2-4 0 0 0,2 0 0 0 0,0-2 0 0 0,1 0 0 0 0,0 1 0 0 0,0 3 0 0 0,-2 3 0 0 0,-1 4 0 0 0,0 5 0 0 0,1 4 0 0 0,1 3 0 0 0,-1 3 0 0 0,2 0 0 0 0,0 1 0 0 0,0 0 0 0 0,-3 2 0 0 0,-2 6 0 0 0,-3 5 0 0 0,-1 6 0 0 0,0 1 0 0 0,-2 3 0 0 0,-1 3 0 0 0,4 3 0 0 0,1 1 0 0 0,-1 2 0 0 0,-2 0 0 0 0,0-1 0 0 0,-2 0 0 0 0,-1-4 0 0 0,-1-5 0 0 0,0 0 0 0 0,0-3 0 0 0,-1-2 0 0 0,-1 1 0 0 0,-2-1 0 0 0,-1-3 0 0 0,-1-1 0 0 0,-1-5 0 0 0,-2-2 0 0 0,-2-3 0 0 0,-1-2 0 0 0,-2-2 0 0 0,0 0 0 0 0,0 0 0 0 0,-3-1 0 0 0,0 0 0 0 0,-3 1 0 0 0,0 0 0 0 0,1 0 0 0 0,2-1 0 0 0,0 1 0 0 0,4-2 0 0 0,2-1 0 0 0,2-2 0 0 0,1-1 0 0 0,1 1 0 0 0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3219 4623 16383 0 0,'0'2'0'0'0,"0"4"0"0"0,0 5 0 0 0,0 3 0 0 0,0 4 0 0 0,0 4 0 0 0,0 0 0 0 0,0-1 0 0 0,0-1 0 0 0,0-3 0 0 0,3-1 0 0 0,4-3 0 0 0,5-4 0 0 0,5-4 0 0 0,1-2 0 0 0,3-2 0 0 0,0-4 0 0 0,1-3 0 0 0,0-3 0 0 0,-2-3 0 0 0,-5-1 0 0 0,-1 1 0 0 0,-5 0 0 0 0,-2 1 0 0 0,-3-2 0 0 0,-3 1 0 0 0,0-2 0 0 0,-2-2 0 0 0,-2 2 0 0 0,-1 0 0 0 0,-2 0 0 0 0,-2 1 0 0 0,-3-1 0 0 0,-1 1 0 0 0,1-1 0 0 0,0 2 0 0 0,0 4 0 0 0,-1 3 0 0 0,-1 2 0 0 0,0 1 0 0 0,1 2 0 0 0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3597 4259 16383 0 0,'0'2'0'0'0,"0"6"0"0"0,0 6 0 0 0,0 6 0 0 0,0 4 0 0 0,0 2 0 0 0,0 2 0 0 0,0 1 0 0 0,0 1 0 0 0,0-3 0 0 0,0-2 0 0 0,0-1 0 0 0,0-2 0 0 0,0-1 0 0 0,0 1 0 0 0,0-2 0 0 0,0-1 0 0 0,0-2 0 0 0,0-1 0 0 0,0-1 0 0 0,0-1 0 0 0,0 0 0 0 0,0-1 0 0 0,0 1 0 0 0,0 0 0 0 0,0 0 0 0 0,0-1 0 0 0,0 1 0 0 0,0 0 0 0 0,0 0 0 0 0,0 0 0 0 0,3-2 0 0 0,0-11 0 0 0,4-9 0 0 0,5-12 0 0 0,6-11 0 0 0,3-8 0 0 0,0-2 0 0 0,-1 2 0 0 0,-4 4 0 0 0,-5 4 0 0 0,-1 7 0 0 0,-4 5 0 0 0,1 4 0 0 0,-1 4 0 0 0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3681 4679 16383 0 0,'0'2'0'0'0,"2"4"0"0"0,4 2 0 0 0,3 3 0 0 0,2 2 0 0 0,1 1 0 0 0,2-2 0 0 0,1 0 0 0 0,-3-1 0 0 0,-1-1 0 0 0,1-3 0 0 0,0-2 0 0 0,0-3 0 0 0,1-1 0 0 0,1-1 0 0 0,0 0 0 0 0,0 0 0 0 0,0-1 0 0 0,0-2 0 0 0,-2-3 0 0 0,-4-2 0 0 0,0-6 0 0 0,1 1 0 0 0,-2-3 0 0 0,-1-4 0 0 0,-2 0 0 0 0,0-2 0 0 0,0 1 0 0 0,0 1 0 0 0,-2 7 0 0 0,-1 10 0 0 0,0 10 0 0 0,-3 9 0 0 0,-1 9 0 0 0,0 5 0 0 0,0 2 0 0 0,1-2 0 0 0,1-4 0 0 0,3-4 0 0 0,3-5 0 0 0,3-6 0 0 0,3-5 0 0 0,2-3 0 0 0,1-3 0 0 0,1 0 0 0 0,-1-1 0 0 0,1 0 0 0 0,0 0 0 0 0,-3-3 0 0 0,-1-2 0 0 0,-2-2 0 0 0,-1-1 0 0 0,-1-1 0 0 0,0-1 0 0 0,0 0 0 0 0,-3-5 0 0 0,-1-3 0 0 0,-1-1 0 0 0,-1-2 0 0 0,-1 1 0 0 0,-2 0 0 0 0,-4 6 0 0 0,-1 1 0 0 0,-1 4 0 0 0,-2 3 0 0 0,-1 4 0 0 0,-2 1 0 0 0,-1 2 0 0 0,0 0 0 0 0,-2 1 0 0 0,-2-1 0 0 0,1 1 0 0 0,2-1 0 0 0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4241 4609 16383 0 0,'0'2'0'0'0,"2"4"0"0"0,4 5 0 0 0,3 5 0 0 0,-1 6 0 0 0,2 0 0 0 0,-2 0 0 0 0,1-2 0 0 0,-2-2 0 0 0,-1-2 0 0 0,0-1 0 0 0,-1 0 0 0 0,-1-1 0 0 0,-1-1 0 0 0,-2 1 0 0 0,0 0 0 0 0,-1-1 0 0 0,0-4 0 0 0,0-8 0 0 0,0-10 0 0 0,0-7 0 0 0,-1-7 0 0 0,1-3 0 0 0,0-5 0 0 0,0-2 0 0 0,3 0 0 0 0,2 1 0 0 0,1 3 0 0 0,2 5 0 0 0,2 3 0 0 0,1 6 0 0 0,2 5 0 0 0,0 5 0 0 0,4 2 0 0 0,0 3 0 0 0,1 1 0 0 0,-1 0 0 0 0,-1 2 0 0 0,-1 1 0 0 0,0 0 0 0 0,-3-1 0 0 0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9197 4609 16383 0 0,'-3'2'0'0'0,"0"6"0"0"0,0 6 0 0 0,1 6 0 0 0,0 1 0 0 0,1 0 0 0 0,-2 4 0 0 0,0-1 0 0 0,0 1 0 0 0,0-2 0 0 0,2-2 0 0 0,2-4 0 0 0,4-6 0 0 0,4-5 0 0 0,2-2 0 0 0,2-3 0 0 0,1-2 0 0 0,-2-2 0 0 0,-1-1 0 0 0,-1-2 0 0 0,-2-1 0 0 0,0 0 0 0 0,-3 0 0 0 0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9267 4413 16383 0 0,'0'-2'0'0'0,"0"-4"0"0"0,0-3 0 0 0,0 1 0 0 0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9393 4483 16383 0 0,'0'5'0'0'0,"0"6"0"0"0,0 8 0 0 0,0 6 0 0 0,0 4 0 0 0,0 1 0 0 0,0 1 0 0 0,0-3 0 0 0,2-7 0 0 0,4-5 0 0 0,2-7 0 0 0,3-9 0 0 0,2-10 0 0 0,6-7 0 0 0,-1-4 0 0 0,-3 0 0 0 0,-2 3 0 0 0,0 5 0 0 0,-1 7 0 0 0,1 9 0 0 0,-3 9 0 0 0,1 7 0 0 0,-1 7 0 0 0,-1 5 0 0 0,-2 1 0 0 0,-3 1 0 0 0,1-2 0 0 0,-1-3 0 0 0,0-1 0 0 0,-2-1 0 0 0,-1-3 0 0 0,0-2 0 0 0,-1-2 0 0 0,0-3 0 0 0,0-1 0 0 0,-3-4 0 0 0,-3 0 0 0 0,-2-3 0 0 0,-3-3 0 0 0,-2-1 0 0 0,-1-3 0 0 0,-3 0 0 0 0,-3-1 0 0 0,-1-1 0 0 0,-1 1 0 0 0,-2-3 0 0 0,0-1 0 0 0,3-1 0 0 0,2-1 0 0 0,4 1 0 0 0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9785 4567 16383 0 0,'-3'0'0'0'0,"-2"0"0"0"0,-4 0 0 0 0,1 2 0 0 0,-2 9 0 0 0,-1 3 0 0 0,2 4 0 0 0,1 2 0 0 0,3 2 0 0 0,2 4 0 0 0,2 0 0 0 0,3 0 0 0 0,4-3 0 0 0,3-6 0 0 0,5-5 0 0 0,2-5 0 0 0,3-3 0 0 0,2-3 0 0 0,-2-1 0 0 0,-3-3 0 0 0,-2-4 0 0 0,-2-3 0 0 0,-2-2 0 0 0,-3-1 0 0 0,-2-1 0 0 0,-3 0 0 0 0,1-1 0 0 0,0 0 0 0 0,0 1 0 0 0,-4 2 0 0 0,-1 1 0 0 0,-3 0 0 0 0,-2-1 0 0 0,-4 0 0 0 0,-1 1 0 0 0,-1 3 0 0 0,1 3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5:38.5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4353 4296 16383 0 0,'1'0'0'0'0,"3"0"0"0"0,0 0 0 0 0,3 0 0 0 0,0 0 0 0 0,0 0 0 0 0,2 0 0 0 0,-1 0 0 0 0,0 0 0 0 0,0 0 0 0 0,0 0 0 0 0,0 0 0 0 0,0 0 0 0 0,-1 1 0 0 0,-1 1 0 0 0,0-1 0 0 0,0 1 0 0 0,1-1 0 0 0,1-1 0 0 0,-1 1 0 0 0,1-1 0 0 0,0 0 0 0 0,0 0 0 0 0,0 0 0 0 0,0 1 0 0 0,-1 1 0 0 0,1-1 0 0 0,0 1 0 0 0,0-1 0 0 0,0-1 0 0 0,1 1 0 0 0,1-1 0 0 0,-1 0 0 0 0,1 0 0 0 0,-2 0 0 0 0,1 0 0 0 0,-1-1 0 0 0,0 1 0 0 0,0 0 0 0 0,0 0 0 0 0,0 0 0 0 0,1 0 0 0 0,0 0 0 0 0,2 0 0 0 0,0 0 0 0 0,1 0 0 0 0,0 0 0 0 0,0 0 0 0 0,0 0 0 0 0,-2 0 0 0 0,0 0 0 0 0,-1 0 0 0 0,0 2 0 0 0,-1 0 0 0 0,0-1 0 0 0,0 1 0 0 0,-1-1 0 0 0,1-1 0 0 0,-2 2 0 0 0,0 0 0 0 0,0-1 0 0 0,1 1 0 0 0,-2 0 0 0 0,0 0 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1035 8061 16383 0 0,'4'0'0'0'0,"1"4"0"0"0,3 1 0 0 0,4-1 0 0 0,4 0 0 0 0,2-1 0 0 0,-1 2 0 0 0,0 1 0 0 0,0-1 0 0 0,1-1 0 0 0,-2 2 0 0 0,0 0 0 0 0,0-1 0 0 0,2-1 0 0 0,-3-1 0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4913 4339 16383 0 0,'0'-1'0'0'0,"1"-1"0"0"0,2 0 0 0 0,2 1 0 0 0,1 0 0 0 0,3 0 0 0 0,1 1 0 0 0,-1 0 0 0 0,2 0 0 0 0,0 0 0 0 0,0-1 0 0 0,-2-1 0 0 0,0 0 0 0 0,0 1 0 0 0,-1 0 0 0 0,0 1 0 0 0,0-1 0 0 0,0 1 0 0 0,-1 0 0 0 0,1 0 0 0 0,0 0 0 0 0,0 0 0 0 0,0 0 0 0 0,-1 0 0 0 0,1 0 0 0 0,0 0 0 0 0,0 0 0 0 0,0 0 0 0 0,0 2 0 0 0,1 0 0 0 0,1-1 0 0 0,-1 1 0 0 0,0-1 0 0 0,0-1 0 0 0,0 2 0 0 0,-1 0 0 0 0,0-1 0 0 0,0 1 0 0 0,0-1 0 0 0,-1-1 0 0 0,1 0 0 0 0,0 0 0 0 0,0 0 0 0 0,0 0 0 0 0,1 0 0 0 0,2 0 0 0 0,0 0 0 0 0,0 0 0 0 0,1 0 0 0 0,0 1 0 0 0,1 1 0 0 0,-2 0 0 0 0,-1-1 0 0 0,0 0 0 0 0,-2 0 0 0 0,1 1 0 0 0,-2-1 0 0 0,1 1 0 0 0,0-1 0 0 0,-1 0 0 0 0,1 0 0 0 0,0-1 0 0 0,0 0 0 0 0,0 0 0 0 0,-1 0 0 0 0,1 0 0 0 0,0 0 0 0 0,-1 1 0 0 0,-1 1 0 0 0,0 0 0 0 0,0-1 0 0 0,1 0 0 0 0,1 0 0 0 0,-1-1 0 0 0,1 0 0 0 0,0 0 0 0 0,0 0 0 0 0,0 0 0 0 0,0 0 0 0 0,0 0 0 0 0,-1 0 0 0 0,1 0 0 0 0,0 0 0 0 0,0 0 0 0 0,0 0 0 0 0,0 0 0 0 0,0 0 0 0 0,0 0 0 0 0,-1 0 0 0 0,1 0 0 0 0,-1 0 0 0 0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10037 4329 16383 0 0,'0'5'0'0'0,"0"6"0"0"0,0 6 0 0 0,0 5 0 0 0,0 6 0 0 0,0 0 0 0 0,0 3 0 0 0,0 1 0 0 0,0 2 0 0 0,0 0 0 0 0,0-1 0 0 0,0-4 0 0 0,0-4 0 0 0,0-4 0 0 0,0-3 0 0 0,0-1 0 0 0,0 3 0 0 0,0 0 0 0 0,2-2 0 0 0,4 0 0 0 0,0-2 0 0 0,-1-1 0 0 0,-1-1 0 0 0,2-2 0 0 0,-2-8 0 0 0,0-10 0 0 0,1-11 0 0 0,0-7 0 0 0,1-7 0 0 0,0-7 0 0 0,1-3 0 0 0,2 2 0 0 0,2 2 0 0 0,1 5 0 0 0,1 6 0 0 0,-1 4 0 0 0,-1 5 0 0 0,0 4 0 0 0,1 5 0 0 0,1 3 0 0 0,-5 3 0 0 0,-3 4 0 0 0,-5 2 0 0 0,-5 2 0 0 0,-2 3 0 0 0,-1 2 0 0 0,-3 4 0 0 0,-1 2 0 0 0,-1 0 0 0 0,-1 0 0 0 0,2 0 0 0 0,3-2 0 0 0,3 0 0 0 0,3 0 0 0 0,4-1 0 0 0,4-3 0 0 0,4-2 0 0 0,0-2 0 0 0,1 2 0 0 0,-1 1 0 0 0,0 1 0 0 0,1 1 0 0 0,2 4 0 0 0,2 1 0 0 0,3 0 0 0 0,-1-3 0 0 0,-2-4 0 0 0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10457 4693 16383 0 0,'-3'0'0'0'0,"-2"0"0"0"0,-1 5 0 0 0,-2 4 0 0 0,0 4 0 0 0,3 4 0 0 0,1 1 0 0 0,1-1 0 0 0,2 0 0 0 0,3-4 0 0 0,3-1 0 0 0,4-3 0 0 0,2-2 0 0 0,2-4 0 0 0,1-1 0 0 0,1-1 0 0 0,0-1 0 0 0,2-1 0 0 0,1 1 0 0 0,-1-1 0 0 0,-3-2 0 0 0,-1-5 0 0 0,-1-6 0 0 0,-2-4 0 0 0,-3 0 0 0 0,-3-2 0 0 0,-2-3 0 0 0,-1 1 0 0 0,-1 1 0 0 0,0 2 0 0 0,-1 2 0 0 0,1 1 0 0 0,-3 1 0 0 0,-3 4 0 0 0,-3 0 0 0 0,-2 3 0 0 0,-1 2 0 0 0,-2 3 0 0 0,-1 1 0 0 0,1 2 0 0 0,-1 0 0 0 0,1 0 0 0 0,-1 1 0 0 0,1 1 0 0 0,0 2 0 0 0,2 2 0 0 0,4 2 0 0 0,0 2 0 0 0,2 2 0 0 0,1 2 0 0 0,3-3 0 0 0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10807 4539 16383 0 0,'0'2'0'0'0,"0"6"0"0"0,0 6 0 0 0,0 6 0 0 0,2 4 0 0 0,1 2 0 0 0,3 2 0 0 0,2 1 0 0 0,0 1 0 0 0,-2-3 0 0 0,-1-4 0 0 0,0-5 0 0 0,0-4 0 0 0,-1-2 0 0 0,-2-5 0 0 0,0-6 0 0 0,-1-6 0 0 0,-1-6 0 0 0,0-5 0 0 0,0-3 0 0 0,-1-4 0 0 0,1 0 0 0 0,0 1 0 0 0,2 2 0 0 0,4 3 0 0 0,2 3 0 0 0,6 4 0 0 0,-1 2 0 0 0,1 3 0 0 0,0-2 0 0 0,0 2 0 0 0,0 1 0 0 0,0 1 0 0 0,0 2 0 0 0,0 0 0 0 0,0 1 0 0 0,0 0 0 0 0,-3 2 0 0 0,0 2 0 0 0,0-1 0 0 0,1 0 0 0 0,0-1 0 0 0,-1-1 0 0 0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36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11955 3643 16383 0 0,'0'5'0'0'0,"0"6"0"0"0,0 8 0 0 0,0 11 0 0 0,0 8 0 0 0,0 1 0 0 0,0-1 0 0 0,0-2 0 0 0,0-2 0 0 0,0-5 0 0 0,0-4 0 0 0,0-3 0 0 0,0-2 0 0 0,0-2 0 0 0,0-2 0 0 0,0-1 0 0 0,0 2 0 0 0,0 0 0 0 0,0-1 0 0 0,2 0 0 0 0,4-3 0 0 0,0-4 0 0 0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36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12263 3685 16383 0 0,'-3'0'0'0'0,"-2"0"0"0"0,-4 5 0 0 0,1 3 0 0 0,-2 9 0 0 0,2 5 0 0 0,1 2 0 0 0,3-2 0 0 0,1-1 0 0 0,2 0 0 0 0,1 2 0 0 0,0 1 0 0 0,3-1 0 0 0,0-2 0 0 0,1-2 0 0 0,-2-2 0 0 0,3-4 0 0 0,-1-1 0 0 0,2-4 0 0 0,2 0 0 0 0,0 1 0 0 0,-1 1 0 0 0,0-1 0 0 0,-1 0 0 0 0,1-1 0 0 0,1-2 0 0 0,3-2 0 0 0,0-2 0 0 0,2-1 0 0 0,1-1 0 0 0,-2-2 0 0 0,-1-4 0 0 0,-2-3 0 0 0,0-3 0 0 0,0-1 0 0 0,2-1 0 0 0,-2 0 0 0 0,-2-1 0 0 0,-2-2 0 0 0,1 0 0 0 0,-2-1 0 0 0,0 1 0 0 0,-2 2 0 0 0,-1-1 0 0 0,0 2 0 0 0,-1 0 0 0 0,0 0 0 0 0,0 0 0 0 0,-1 0 0 0 0,-1 0 0 0 0,-2 0 0 0 0,-1 0 0 0 0,-3 0 0 0 0,0 0 0 0 0,-1 3 0 0 0,-1 0 0 0 0,-2 2 0 0 0,2 1 0 0 0,0-2 0 0 0,-1 0 0 0 0,-1 1 0 0 0,2 1 0 0 0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36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12725 3797 16383 0 0,'0'2'0'0'0,"0"4"0"0"0,0 0 0 0 0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36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13117 3657 16383 0 0,'0'-2'0'0'0,"4"-2"0"0"0,5 1 0 0 0,5 1 0 0 0,3 0 0 0 0,0 1 0 0 0,1 1 0 0 0,-2-1 0 0 0,-2 4 0 0 0,-5 2 0 0 0,0 4 0 0 0,-3 2 0 0 0,-1 2 0 0 0,-3 1 0 0 0,-1 0 0 0 0,0 3 0 0 0,-4-1 0 0 0,-3 1 0 0 0,0 0 0 0 0,-3-1 0 0 0,2 0 0 0 0,-2-3 0 0 0,0-6 0 0 0,-3-7 0 0 0,0-5 0 0 0,-1-3 0 0 0,-1 1 0 0 0,5 1 0 0 0,8 2 0 0 0,7 2 0 0 0,5 0 0 0 0,2 2 0 0 0,3 2 0 0 0,2 4 0 0 0,1 3 0 0 0,2 2 0 0 0,-1 0 0 0 0,0 0 0 0 0,-5 0 0 0 0,-1-1 0 0 0,-2-3 0 0 0,0 1 0 0 0,-2 0 0 0 0,-3 2 0 0 0,0-1 0 0 0,-1 0 0 0 0,-2 1 0 0 0,-2 2 0 0 0,-3-2 0 0 0,-4 0 0 0 0,-3 1 0 0 0,-1 0 0 0 0,-1 2 0 0 0,-1-3 0 0 0,-1-1 0 0 0,1-2 0 0 0,1 0 0 0 0,-1-3 0 0 0,-1-1 0 0 0,-1-2 0 0 0,-2 0 0 0 0,-2-1 0 0 0,-2 0 0 0 0,-3-1 0 0 0,-1-1 0 0 0,3-2 0 0 0,-1-1 0 0 0,0-1 0 0 0,5-1 0 0 0,2 0 0 0 0,1 2 0 0 0,3-1 0 0 0,3 0 0 0 0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7825 2341 16383 0 0,'0'2'0'0'0,"0"9"0"0"0,0 4 0 0 0,0 4 0 0 0,0 11 0 0 0,0 6 0 0 0,0 0 0 0 0,0 0 0 0 0,0-2 0 0 0,0-4 0 0 0,0-5 0 0 0,0-4 0 0 0,0-4 0 0 0,0-2 0 0 0,0-1 0 0 0,0 0 0 0 0,2-4 0 0 0,1-2 0 0 0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8021 2355 16383 0 0,'0'2'0'0'0,"0"4"0"0"0,0 5 0 0 0,0 8 0 0 0,0 8 0 0 0,0 4 0 0 0,0 1 0 0 0,0 1 0 0 0,0-4 0 0 0,0-3 0 0 0,0-5 0 0 0,0-3 0 0 0,0-2 0 0 0,0-2 0 0 0,2-1 0 0 0,4-2 0 0 0,2-3 0 0 0,3-3 0 0 0,2-3 0 0 0,1-1 0 0 0,0-1 0 0 0,1-3 0 0 0,0-3 0 0 0,-1-3 0 0 0,0-2 0 0 0,-2-3 0 0 0,-1 3 0 0 0,-2-1 0 0 0,-1 1 0 0 0,-1-4 0 0 0,-2-1 0 0 0,-2 0 0 0 0,-1-3 0 0 0,-1 1 0 0 0,-1 0 0 0 0,0 0 0 0 0,-1 2 0 0 0,1 1 0 0 0,-1 1 0 0 0,1-1 0 0 0,-2 4 0 0 0,-2 0 0 0 0,-1 3 0 0 0,-1 0 0 0 0,-1 1 0 0 0,1 0 0 0 0,-2 0 0 0 0,-1 0 0 0 0,-2 1 0 0 0,-1 1 0 0 0,-2-1 0 0 0,1 1 0 0 0,-2 1 0 0 0,3 2 0 0 0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8595 2481 16383 0 0,'0'0'0'0'0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4773 7226 16383 0 0,'1'0'0'0'0,"2"0"0"0"0,2 0 0 0 0,1 0 0 0 0,2 0 0 0 0,-1 0 0 0 0,1 0 0 0 0,1 0 0 0 0,-1 0 0 0 0,0 0 0 0 0,0 0 0 0 0,0 0 0 0 0,0 0 0 0 0,0 0 0 0 0,0 0 0 0 0,0 0 0 0 0,0 0 0 0 0,-1 0 0 0 0,1 0 0 0 0,-1-1 0 0 0,-1-1 0 0 0,0 0 0 0 0,1 1 0 0 0,-1 0 0 0 0,2 0 0 0 0,-1 1 0 0 0,1-1 0 0 0,0-1 0 0 0,0 0 0 0 0,0 1 0 0 0,0 0 0 0 0,0 1 0 0 0,0-1 0 0 0,-1 1 0 0 0,3 0 0 0 0,-1 0 0 0 0,1-1 0 0 0,-1-1 0 0 0,0 1 0 0 0,-1-2 0 0 0,1 0 0 0 0,-1 1 0 0 0,-1 0 0 0 0,1 1 0 0 0,0 1 0 0 0,0-1 0 0 0,1 1 0 0 0,1 0 0 0 0,-1 0 0 0 0,0 1 0 0 0,0-3 0 0 0,1 1 0 0 0,0-1 0 0 0,1-1 0 0 0,0 1 0 0 0,0-1 0 0 0,-2 2 0 0 0,0-1 0 0 0,0 2 0 0 0,-1 0 0 0 0,0-1 0 0 0,0 2 0 0 0,0-1 0 0 0,-1 0 0 0 0,1 0 0 0 0,0 0 0 0 0,0 0 0 0 0,-1 0 0 0 0,1 0 0 0 0,0 0 0 0 0,0 0 0 0 0,0 0 0 0 0,0 0 0 0 0,0 0 0 0 0,0 0 0 0 0,-1 0 0 0 0,1 0 0 0 0,0 0 0 0 0,0 0 0 0 0,0 0 0 0 0,0 1 0 0 0,0 1 0 0 0,-1 0 0 0 0,1-1 0 0 0,0 0 0 0 0,-1 1 0 0 0,-1 0 0 0 0,0 0 0 0 0,-1 1 0 0 0,0-1 0 0 0,1 1 0 0 0,0-2 0 0 0,1 0 0 0 0,-1 1 0 0 0,0 0 0 0 0,0 0 0 0 0,0-1 0 0 0,1 0 0 0 0,1 0 0 0 0,-1 0 0 0 0,1 1 0 0 0,0 0 0 0 0,-1-1 0 0 0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7993 4441 16383 0 0,'0'5'0'0'0,"0"6"0"0"0,0 8 0 0 0,0 11 0 0 0,0 7 0 0 0,0 5 0 0 0,0 0 0 0 0,2-3 0 0 0,1-3 0 0 0,3-5 0 0 0,-1-6 0 0 0,3-6 0 0 0,-2-8 0 0 0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8147 4441 16383 0 0,'-3'0'0'0'0,"0"2"0"0"0,0 4 0 0 0,1 2 0 0 0,-2 3 0 0 0,-1 2 0 0 0,2 1 0 0 0,0 0 0 0 0,1 1 0 0 0,2 2 0 0 0,-1 1 0 0 0,1-1 0 0 0,0 0 0 0 0,0-1 0 0 0,0 1 0 0 0,1 1 0 0 0,1-1 0 0 0,4-3 0 0 0,0-1 0 0 0,2-4 0 0 0,-1 0 0 0 0,1-2 0 0 0,2-2 0 0 0,1-2 0 0 0,1-1 0 0 0,2-2 0 0 0,-1 0 0 0 0,2 0 0 0 0,-1-3 0 0 0,0-3 0 0 0,0-3 0 0 0,1-2 0 0 0,-4-2 0 0 0,0-1 0 0 0,0-3 0 0 0,1 0 0 0 0,-2-3 0 0 0,-3-1 0 0 0,-2 0 0 0 0,-2-2 0 0 0,-2 0 0 0 0,-1 2 0 0 0,0 2 0 0 0,0 2 0 0 0,-3 4 0 0 0,-3 2 0 0 0,-3 2 0 0 0,0 1 0 0 0,-1 2 0 0 0,0 1 0 0 0,-2 2 0 0 0,-1 2 0 0 0,-1 0 0 0 0,0 1 0 0 0,0 1 0 0 0,0-1 0 0 0,0 0 0 0 0,2 1 0 0 0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8623 4553 16383 0 0,'0'2'0'0'0,"0"1"0"0"0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7:13.6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5526 4765 16383 0 0,'0'-4'0'0'0,"4"0"0"0"0,0-4 0 0 0,4-4 0 0 0,4 1 0 0 0,2 2 0 0 0,0 5 0 0 0,-3 8 0 0 0,1 2 0 0 0,-3 5 0 0 0,-2 2 0 0 0,-2 4 0 0 0,-3 2 0 0 0,-1 1 0 0 0,-1 0 0 0 0,0 1 0 0 0,0 0 0 0 0,-1 0 0 0 0,1 0 0 0 0,-1-1 0 0 0,1 0 0 0 0,-3-3 0 0 0,-5-5 0 0 0,-5-1 0 0 0,1 2 0 0 0,-2 1 0 0 0,-1 2 0 0 0,-3 2 0 0 0,0-3 0 0 0,-2 1 0 0 0,4 0 0 0 0,0-3 0 0 0,3 1 0 0 0,4 0 0 0 0,4 2 0 0 0,2 2 0 0 0,5-3 0 0 0,6-3 0 0 0,5-5 0 0 0,3-2 0 0 0,7-3 0 0 0,-2-5 0 0 0,0-2 0 0 0,0-3 0 0 0,-1-1 0 0 0,0-2 0 0 0,0 1 0 0 0,0 2 0 0 0,0 2 0 0 0,0 3 0 0 0,0 1 0 0 0,0 2 0 0 0,-3 0 0 0 0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7:13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5745 4679 16383 0 0,'0'7'0'0'0,"-3"5"0"0"0,-2 5 0 0 0,1 6 0 0 0,1 6 0 0 0,0 1 0 0 0,2-1 0 0 0,0 2 0 0 0,0-1 0 0 0,1-3 0 0 0,1-2 0 0 0,-1-2 0 0 0,0-1 0 0 0,3-1 0 0 0,6-5 0 0 0,3-4 0 0 0,4-5 0 0 0,6-3 0 0 0,2-6 0 0 0,1-6 0 0 0,0-1 0 0 0,-2-3 0 0 0,-4-3 0 0 0,-2-2 0 0 0,-4-2 0 0 0,-1-1 0 0 0,-2 0 0 0 0,-3-1 0 0 0,-2 0 0 0 0,-3 8 0 0 0,-5 12 0 0 0,-1 13 0 0 0,-1 8 0 0 0,1 4 0 0 0,1 2 0 0 0,1-1 0 0 0,1 0 0 0 0,0-2 0 0 0,1-1 0 0 0,0-1 0 0 0,0-1 0 0 0,1 0 0 0 0,-1 0 0 0 0,0 0 0 0 0,0 0 0 0 0,0 0 0 0 0,0 0 0 0 0,0-3 0 0 0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8:17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13009 3741 16383 0 0,'-3'0'0'0'0,"-2"3"0"0"0,-3 2 0 0 0,0 3 0 0 0,2 3 0 0 0,1 7 0 0 0,1 8 0 0 0,2 2 0 0 0,2 0 0 0 0,-1-1 0 0 0,2-2 0 0 0,-5-2 0 0 0,0 2 0 0 0,0 0 0 0 0,1 0 0 0 0,1-1 0 0 0,0-2 0 0 0,1-1 0 0 0,1 0 0 0 0,0-1 0 0 0,0 0 0 0 0,0 0 0 0 0,0 0 0 0 0,1 0 0 0 0,2-3 0 0 0,2-5 0 0 0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8:17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12767 3895 16383 0 0,'3'0'0'0'0,"5"0"0"0"0,4 0 0 0 0,8 0 0 0 0,2 0 0 0 0,3 0 0 0 0,-1 0 0 0 0,3 0 0 0 0,0 0 0 0 0,-1 0 0 0 0,-1 0 0 0 0,-2 0 0 0 0,-2 0 0 0 0,0 0 0 0 0,-1 0 0 0 0,0 0 0 0 0,0 0 0 0 0,0 0 0 0 0,0 0 0 0 0,0 0 0 0 0,0 0 0 0 0,0 0 0 0 0,-3 0 0 0 0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8:17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13175 6261 16383 0 0,'0'3'0'0'0,"0"5"0"0"0,0 8 0 0 0,0 4 0 0 0,0 6 0 0 0,0 2 0 0 0,0 3 0 0 0,0 3 0 0 0,0 0 0 0 0,0-4 0 0 0,0-2 0 0 0,0 0 0 0 0,0-1 0 0 0,0-2 0 0 0,0-1 0 0 0,0-2 0 0 0,0-1 0 0 0,0 0 0 0 0,0-1 0 0 0,0 0 0 0 0,0 0 0 0 0,0-1 0 0 0,0 1 0 0 0,0 0 0 0 0,0 0 0 0 0,-3-3 0 0 0,-2-5 0 0 0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8:17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12949 6457 16383 0 0,'10'0'0'0'0,"10"0"0"0"0,13 0 0 0 0,13 0 0 0 0,7 0 0 0 0,-3 0 0 0 0,-6 0 0 0 0,-8 0 0 0 0,-2 0 0 0 0,-4 0 0 0 0,-4 0 0 0 0,-2 0 0 0 0,1 0 0 0 0,-1 0 0 0 0,1 0 0 0 0,-3 0 0 0 0,0 0 0 0 0,0 0 0 0 0,1 0 0 0 0,2 0 0 0 0,0 0 0 0 0,-2 0 0 0 0,-4 0 0 0 0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8:17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13033 4540 16383 0 0,'0'-3'0'0'0,"0"2"0"0"0,0 4 0 0 0,0 6 0 0 0,0 8 0 0 0,0 4 0 0 0,0 10 0 0 0,0 2 0 0 0,0 2 0 0 0,0-1 0 0 0,0 1 0 0 0,0 1 0 0 0,0-2 0 0 0,0-4 0 0 0,0-3 0 0 0,0-3 0 0 0,0-2 0 0 0,0-1 0 0 0,0-1 0 0 0,0-1 0 0 0,0-3 0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1665 3568 16383 0 0,'2'0'0'0'0,"1"0"0"0"0,2 0 0 0 0,1 0 0 0 0,1 0 0 0 0,1 0 0 0 0,0 0 0 0 0,0 0 0 0 0,0 0 0 0 0,0 0 0 0 0,0 0 0 0 0,0 0 0 0 0,0 0 0 0 0,0 0 0 0 0,0 0 0 0 0,0 0 0 0 0,0 0 0 0 0,0 0 0 0 0,-1 0 0 0 0,1 0 0 0 0,0 0 0 0 0,0 0 0 0 0,0 0 0 0 0,0 0 0 0 0,-2 1 0 0 0,0 1 0 0 0,2 0 0 0 0,2-1 0 0 0,3 0 0 0 0,3-1 0 0 0,2 1 0 0 0,1-1 0 0 0,-2 0 0 0 0,-3 0 0 0 0,-1 1 0 0 0,-3 1 0 0 0,-1-1 0 0 0,-1 1 0 0 0,0-1 0 0 0,-1-1 0 0 0,1 1 0 0 0,-1-1 0 0 0,2 0 0 0 0,0 0 0 0 0,1 0 0 0 0,-1 0 0 0 0,0 0 0 0 0,-1-1 0 0 0,1 1 0 0 0,-1 0 0 0 0,0 0 0 0 0,-1 0 0 0 0,1 0 0 0 0,0 0 0 0 0,0 0 0 0 0,0 0 0 0 0,-1 0 0 0 0,1 0 0 0 0,0 0 0 0 0,-1 2 0 0 0,-1 0 0 0 0,0-1 0 0 0,0 1 0 0 0,3-1 0 0 0,0-1 0 0 0,0 1 0 0 0,0-1 0 0 0,0 0 0 0 0,-1 0 0 0 0,1 0 0 0 0,0-1 0 0 0,1 1 0 0 0,-1 0 0 0 0,1 0 0 0 0,-2 0 0 0 0,1 2 0 0 0,-1-1 0 0 0,0 1 0 0 0,0-1 0 0 0,0 0 0 0 0,-1 0 0 0 0,1-1 0 0 0,0 1 0 0 0,0-1 0 0 0,1-1 0 0 0,1 1 0 0 0,-1 0 0 0 0,0 0 0 0 0,0 0 0 0 0,0 0 0 0 0,-1 0 0 0 0,0 0 0 0 0,1 0 0 0 0,1 0 0 0 0,-1 0 0 0 0,0 0 0 0 0,1 0 0 0 0,1 0 0 0 0,-1 0 0 0 0,-1 0 0 0 0,0 0 0 0 0,-1 0 0 0 0,0 0 0 0 0,0 0 0 0 0,0 0 0 0 0,0 0 0 0 0,0 0 0 0 0,-1 0 0 0 0,1 0 0 0 0,0 0 0 0 0,0 0 0 0 0,0 0 0 0 0,0 0 0 0 0,-1 0 0 0 0,1 0 0 0 0,0 0 0 0 0,0 0 0 0 0,0 0 0 0 0,0 0 0 0 0,0 0 0 0 0,-1 0 0 0 0,1 0 0 0 0,0 0 0 0 0,0 0 0 0 0,0 0 0 0 0,0 0 0 0 0,0 0 0 0 0,0 0 0 0 0,-1 0 0 0 0,1 0 0 0 0,0 0 0 0 0,0 0 0 0 0,0 0 0 0 0,0 0 0 0 0,0 0 0 0 0,0 0 0 0 0,-1 0 0 0 0,1 0 0 0 0,0 0 0 0 0,0 0 0 0 0,0 0 0 0 0,0 0 0 0 0,0 0 0 0 0,-1 0 0 0 0,1 0 0 0 0,0 0 0 0 0,0 0 0 0 0,0 0 0 0 0,0 0 0 0 0,0 0 0 0 0,0 0 0 0 0,1 0 0 0 0,0 0 0 0 0,2 0 0 0 0,0 0 0 0 0,0 0 0 0 0,-1 0 0 0 0,-1 0 0 0 0,-1 0 0 0 0,1 0 0 0 0,-1 0 0 0 0,-1 0 0 0 0,1 0 0 0 0,0 0 0 0 0,0 0 0 0 0,-1 0 0 0 0,1 0 0 0 0,0 0 0 0 0,0 0 0 0 0,0 0 0 0 0,0 0 0 0 0,0 0 0 0 0,-1 0 0 0 0,1 0 0 0 0,0 0 0 0 0,0 0 0 0 0,0 0 0 0 0,0 0 0 0 0,0 0 0 0 0,-1 0 0 0 0,1 0 0 0 0,0 0 0 0 0,0 0 0 0 0,1 0 0 0 0,1 0 0 0 0,0 0 0 0 0,-1 0 0 0 0,0 0 0 0 0,-1 0 0 0 0,0 0 0 0 0,0 0 0 0 0,0 0 0 0 0,-1 2 0 0 0,-1-1 0 0 0,0 1 0 0 0,0-1 0 0 0,0 2 0 0 0,-1-1 0 0 0,1 0 0 0 0,-1 0 0 0 0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8:17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12907 4747 16383 0 0,'3'0'0'0'0,"5"0"0"0"0,4 0 0 0 0,4 0 0 0 0,2-3 0 0 0,2-2 0 0 0,1 1 0 0 0,0 1 0 0 0,0 0 0 0 0,0 2 0 0 0,0-4 0 0 0,3 0 0 0 0,1 1 0 0 0,-1 1 0 0 0,0 0 0 0 0,-2 2 0 0 0,0 0 0 0 0,-1 1 0 0 0,-1 0 0 0 0,1 0 0 0 0,-5 1 0 0 0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9:16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12714 1893 16383 0 0,'0'5'0'0'0,"0"5"0"0"0,0 6 0 0 0,-3 5 0 0 0,0 2 0 0 0,-3 2 0 0 0,-1 2 0 0 0,2 2 0 0 0,1-1 0 0 0,2-3 0 0 0,0-3 0 0 0,2-3 0 0 0,-1-1 0 0 0,4-5 0 0 0,4-4 0 0 0,2-3 0 0 0,7-3 0 0 0,1-2 0 0 0,2-2 0 0 0,-3-2 0 0 0,-1-4 0 0 0,-1-3 0 0 0,0 0 0 0 0,-2-2 0 0 0,-1 3 0 0 0,-2-1 0 0 0,0 2 0 0 0,-2-1 0 0 0,-1-1 0 0 0,0 0 0 0 0,-1 1 0 0 0,0-2 0 0 0,-3 6 0 0 0,0 10 0 0 0,-1 6 0 0 0,-1 5 0 0 0,0 1 0 0 0,0 4 0 0 0,0 0 0 0 0,-1 0 0 0 0,1-1 0 0 0,0-2 0 0 0,0-1 0 0 0,0 0 0 0 0,0-1 0 0 0,0-1 0 0 0,0 0 0 0 0,0 1 0 0 0,0-1 0 0 0,0 1 0 0 0,0-1 0 0 0,0 0 0 0 0,0 1 0 0 0,0 0 0 0 0,0-4 0 0 0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9:16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5702 1893 16383 0 0,'-3'0'0'0'0,"0"3"0"0"0,-3 6 0 0 0,-1 4 0 0 0,2 2 0 0 0,-1 5 0 0 0,0 0 0 0 0,1 4 0 0 0,1 1 0 0 0,2 1 0 0 0,1 0 0 0 0,1-2 0 0 0,3-4 0 0 0,3-6 0 0 0,1-3 0 0 0,2-3 0 0 0,2-2 0 0 0,2-4 0 0 0,1-1 0 0 0,1-1 0 0 0,1 0 0 0 0,0-1 0 0 0,0 1 0 0 0,-1-1 0 0 0,1 1 0 0 0,0-3 0 0 0,-3-3 0 0 0,-1-4 0 0 0,-2-2 0 0 0,-1-2 0 0 0,-1-2 0 0 0,-3 1 0 0 0,-1 6 0 0 0,-2 12 0 0 0,-4 9 0 0 0,-2 9 0 0 0,-2 5 0 0 0,-1 5 0 0 0,2 1 0 0 0,0-2 0 0 0,3-3 0 0 0,0-3 0 0 0,1-4 0 0 0,1-2 0 0 0,0-2 0 0 0,1-1 0 0 0,-1 0 0 0 0,0-3 0 0 0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9:16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3072 5323 16383 0 0,'-3'0'0'0'0,"-1"2"0"0"0,-2 5 0 0 0,-2 5 0 0 0,-1 4 0 0 0,1 1 0 0 0,1 1 0 0 0,0 3 0 0 0,1 0 0 0 0,3-1 0 0 0,1 2 0 0 0,1-1 0 0 0,3-1 0 0 0,5-1 0 0 0,3-4 0 0 0,2-2 0 0 0,3-3 0 0 0,3-3 0 0 0,1-3 0 0 0,1-2 0 0 0,2-2 0 0 0,2 0 0 0 0,3 0 0 0 0,1-4 0 0 0,5-5 0 0 0,-4-5 0 0 0,-4-2 0 0 0,-6-1 0 0 0,-4 0 0 0 0,-1 0 0 0 0,-4 0 0 0 0,-3 1 0 0 0,-3-1 0 0 0,-2 2 0 0 0,-4 2 0 0 0,-5 3 0 0 0,0 7 0 0 0,-3 6 0 0 0,2 5 0 0 0,1 4 0 0 0,2 5 0 0 0,2 5 0 0 0,-1 2 0 0 0,0-1 0 0 0,0 1 0 0 0,2-1 0 0 0,-2 3 0 0 0,-1 4 0 0 0,2-2 0 0 0,0 0 0 0 0,-1-2 0 0 0,-1-3 0 0 0,1-3 0 0 0,1-1 0 0 0,2-3 0 0 0,-1 0 0 0 0,2-1 0 0 0,0 0 0 0 0,0 0 0 0 0,0 1 0 0 0,0-4 0 0 0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9:16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6383 2817 16383 0 0,'0'3'0'0'0,"0"5"0"0"0,0 5 0 0 0,0 6 0 0 0,0 4 0 0 0,0 4 0 0 0,0-1 0 0 0,0-1 0 0 0,0-3 0 0 0,0-2 0 0 0,0-2 0 0 0,3-4 0 0 0,3-4 0 0 0,1-2 0 0 0,1-1 0 0 0,3-3 0 0 0,2-2 0 0 0,1 0 0 0 0,1-2 0 0 0,0 0 0 0 0,1-3 0 0 0,-2-4 0 0 0,-5-3 0 0 0,0-2 0 0 0,-1-3 0 0 0,-4 0 0 0 0,2 2 0 0 0,-1 0 0 0 0,-1 0 0 0 0,-1 0 0 0 0,-2-2 0 0 0,-3 4 0 0 0,-4 7 0 0 0,-3 8 0 0 0,-4 5 0 0 0,2 5 0 0 0,1 4 0 0 0,4 5 0 0 0,1 9 0 0 0,3 2 0 0 0,2-3 0 0 0,0-3 0 0 0,0-2 0 0 0,0-2 0 0 0,1 0 0 0 0,-1-2 0 0 0,1-1 0 0 0,-1-2 0 0 0,0-2 0 0 0,0-1 0 0 0,0-3 0 0 0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9:16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6173 3575 16383 0 0,'3'0'0'0'0,"3"0"0"0"0,3 0 0 0 0,6 0 0 0 0,5 0 0 0 0,3 0 0 0 0,7 0 0 0 0,6 0 0 0 0,9 0 0 0 0,1 0 0 0 0,-2 0 0 0 0,-3-3 0 0 0,-5-1 0 0 0,-8 1 0 0 0,-4 0 0 0 0,-5 1 0 0 0,-2 1 0 0 0,-2 1 0 0 0,0-1 0 0 0,2 1 0 0 0,4 0 0 0 0,0 1 0 0 0,3-1 0 0 0,-1 0 0 0 0,-1 0 0 0 0,-2 0 0 0 0,-2 0 0 0 0,-1 0 0 0 0,0 0 0 0 0,-2 0 0 0 0,-2 0 0 0 0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2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9752 1966 16383 0 0,'0'-3'0'0'0,"3"0"0"0"0,1-3 0 0 0,-4-1 0 0 0,-3 2 0 0 0,-7 1 0 0 0,-10 7 0 0 0,-9 8 0 0 0,-6 13 0 0 0,2 7 0 0 0,3 4 0 0 0,6 1 0 0 0,6 1 0 0 0,5-5 0 0 0,2-2 0 0 0,3-3 0 0 0,3-4 0 0 0,3-3 0 0 0,1 1 0 0 0,0-2 0 0 0,4 3 0 0 0,2-1 0 0 0,1-4 0 0 0,3-4 0 0 0,3-2 0 0 0,-1-1 0 0 0,-2 2 0 0 0,2-2 0 0 0,5-3 0 0 0,3-2 0 0 0,2-2 0 0 0,4-2 0 0 0,3-1 0 0 0,2 0 0 0 0,0-3 0 0 0,-1-4 0 0 0,-3-3 0 0 0,-7-2 0 0 0,-3 0 0 0 0,-4 0 0 0 0,-3 0 0 0 0,-1-2 0 0 0,-3 0 0 0 0,-2-1 0 0 0,-2-1 0 0 0,-1 1 0 0 0,0-1 0 0 0,-3 0 0 0 0,-4 3 0 0 0,0 1 0 0 0,-2 3 0 0 0,-2 2 0 0 0,-2 0 0 0 0,-1 1 0 0 0,-1 2 0 0 0,-1 2 0 0 0,-2 0 0 0 0,-2 1 0 0 0,1 4 0 0 0,1 1 0 0 0,0 2 0 0 0,1 3 0 0 0,1 3 0 0 0,3 1 0 0 0,3 2 0 0 0,4 1 0 0 0,3 0 0 0 0,2 0 0 0 0,1 0 0 0 0,0 0 0 0 0,4 0 0 0 0,0-3 0 0 0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2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17606 3027 16383 0 0,'-5'0'0'0'0,"-8"5"0"0"0,-6 5 0 0 0,-10 5 0 0 0,-4 7 0 0 0,-1 3 0 0 0,3 1 0 0 0,6-1 0 0 0,8-3 0 0 0,6-2 0 0 0,3-4 0 0 0,2-3 0 0 0,3-1 0 0 0,2 1 0 0 0,0 3 0 0 0,1 1 0 0 0,1 1 0 0 0,-1 0 0 0 0,1 2 0 0 0,-1 0 0 0 0,3 0 0 0 0,6-2 0 0 0,4 0 0 0 0,0-1 0 0 0,0-4 0 0 0,4-3 0 0 0,1-4 0 0 0,0-3 0 0 0,0-2 0 0 0,0-1 0 0 0,-2 0 0 0 0,1-1 0 0 0,-1-3 0 0 0,-1-2 0 0 0,-2-4 0 0 0,-4-5 0 0 0,-3-3 0 0 0,0 2 0 0 0,-1 1 0 0 0,-1 0 0 0 0,-2 0 0 0 0,-1 0 0 0 0,0 0 0 0 0,-1 0 0 0 0,-3 0 0 0 0,-4 2 0 0 0,0 1 0 0 0,-2 2 0 0 0,-2 4 0 0 0,-1 1 0 0 0,-2 3 0 0 0,-1 1 0 0 0,-1 1 0 0 0,0 3 0 0 0,0 2 0 0 0,0-2 0 0 0,3 3 0 0 0,3 3 0 0 0,2 2 0 0 0,1 1 0 0 0,-1 3 0 0 0,2 0 0 0 0,1 1 0 0 0,2 0 0 0 0,1 0 0 0 0,1 0 0 0 0,3 0 0 0 0,5 0 0 0 0,2-3 0 0 0,1-1 0 0 0,1-2 0 0 0,-1-4 0 0 0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2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7251 2803 16383 0 0,'0'3'0'0'0,"0"3"0"0"0,0 6 0 0 0,0 6 0 0 0,0 3 0 0 0,0 3 0 0 0,0 1 0 0 0,0 0 0 0 0,0 2 0 0 0,0 1 0 0 0,0-1 0 0 0,0-2 0 0 0,0-4 0 0 0,0 1 0 0 0,0-1 0 0 0,0-2 0 0 0,0-1 0 0 0,0-1 0 0 0,0 0 0 0 0,0-2 0 0 0,0-2 0 0 0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2.5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8612 2481 16383 0 0,'-2'0'0'0'0,"-7"0"0"0"0,-4 3 0 0 0,-3 3 0 0 0,-1 3 0 0 0,0 4 0 0 0,0 1 0 0 0,0-2 0 0 0,1 4 0 0 0,2 0 0 0 0,2 1 0 0 0,2 0 0 0 0,3 2 0 0 0,3 1 0 0 0,2 2 0 0 0,1 3 0 0 0,2-1 0 0 0,-1-1 0 0 0,1-2 0 0 0,-1-2 0 0 0,1-2 0 0 0,-1-1 0 0 0,0 0 0 0 0,3-3 0 0 0,0-2 0 0 0,3 1 0 0 0,3-2 0 0 0,0 0 0 0 0,1-2 0 0 0,1-2 0 0 0,5-2 0 0 0,4-2 0 0 0,4-1 0 0 0,1-1 0 0 0,2 0 0 0 0,-2-3 0 0 0,1-4 0 0 0,-5-3 0 0 0,-2-2 0 0 0,-6-2 0 0 0,-4-2 0 0 0,-3 0 0 0 0,-4 0 0 0 0,-2-3 0 0 0,0-1 0 0 0,-3 1 0 0 0,-5 3 0 0 0,-5 5 0 0 0,-3 3 0 0 0,-2 4 0 0 0,-3 3 0 0 0,0 1 0 0 0,0 0 0 0 0,1 1 0 0 0,2 0 0 0 0,1 2 0 0 0,1 1 0 0 0,2 3 0 0 0,2 4 0 0 0,1 4 0 0 0,1 5 0 0 0,2 1 0 0 0,4 0 0 0 0,1-2 0 0 0,2-3 0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1932 6454 16383 0 0,'1'0'0'0'0,"2"0"0"0"0,3 0 0 0 0,4 0 0 0 0,3 0 0 0 0,3 0 0 0 0,0 0 0 0 0,3-2 0 0 0,0 0 0 0 0,0 1 0 0 0,-3-2 0 0 0,-1 0 0 0 0,-4 1 0 0 0,-5 0 0 0 0,-8 1 0 0 0,-6 2 0 0 0,-5 2 0 0 0,-2 0 0 0 0,-5 2 0 0 0,0-1 0 0 0,-1 1 0 0 0,1-1 0 0 0,3-1 0 0 0,2-1 0 0 0,3-1 0 0 0,2 1 0 0 0,2 0 0 0 0,0 0 0 0 0,1-1 0 0 0,-1 0 0 0 0,2 1 0 0 0,1 0 0 0 0,-1-1 0 0 0,-1 1 0 0 0,1-1 0 0 0,-2-1 0 0 0,1 0 0 0 0,-1 0 0 0 0,0 0 0 0 0,0 0 0 0 0,0 0 0 0 0,0 0 0 0 0,3 0 0 0 0,3 0 0 0 0,5 0 0 0 0,8-1 0 0 0,2-1 0 0 0,5 0 0 0 0,2-1 0 0 0,1 1 0 0 0,-2-1 0 0 0,-2 2 0 0 0,-1 0 0 0 0,-1 0 0 0 0,0 1 0 0 0,0 0 0 0 0,0 0 0 0 0,2 0 0 0 0,0 0 0 0 0,0 0 0 0 0,0 0 0 0 0,0 0 0 0 0,-1 0 0 0 0,-1 0 0 0 0,-1 0 0 0 0,-1 0 0 0 0,-2 0 0 0 0,0 0 0 0 0,0 0 0 0 0,0-1 0 0 0,2-1 0 0 0,-1 0 0 0 0,-1 1 0 0 0,1 0 0 0 0,-1 1 0 0 0,-1-1 0 0 0,0 1 0 0 0,0 0 0 0 0,0 0 0 0 0,0 0 0 0 0,-1 0 0 0 0,-1-1 0 0 0,2-1 0 0 0,0 1 0 0 0,0-1 0 0 0,-1 1 0 0 0,-1 1 0 0 0,1-1 0 0 0,-1 1 0 0 0,0 0 0 0 0,0 0 0 0 0,1 0 0 0 0,0 0 0 0 0,1 0 0 0 0,-1 1 0 0 0,0-1 0 0 0,-1 0 0 0 0,0 0 0 0 0,0 0 0 0 0,0 0 0 0 0,0 0 0 0 0,0-2 0 0 0,0 0 0 0 0,0 1 0 0 0,-1-1 0 0 0,1 1 0 0 0,0 1 0 0 0,0-1 0 0 0,0 1 0 0 0,0 0 0 0 0,1 0 0 0 0,1 0 0 0 0,-1 1 0 0 0,0-1 0 0 0,0 0 0 0 0,0 0 0 0 0,-1 0 0 0 0,0 0 0 0 0,0 1 0 0 0,0 1 0 0 0,-1-1 0 0 0,1 1 0 0 0,0-1 0 0 0,0-1 0 0 0,0 1 0 0 0,-1-1 0 0 0,1 0 0 0 0,0 0 0 0 0,0 0 0 0 0,0 0 0 0 0,0 0 0 0 0,0 0 0 0 0,0 0 0 0 0,-1 0 0 0 0,1 0 0 0 0,0 0 0 0 0,0 0 0 0 0,0 0 0 0 0,0 0 0 0 0,0 0 0 0 0,-1 0 0 0 0,1 0 0 0 0,0 0 0 0 0,1 0 0 0 0,1 0 0 0 0,0 0 0 0 0,-1 0 0 0 0,0 0 0 0 0,-1 0 0 0 0,0 0 0 0 0,0 0 0 0 0,0 0 0 0 0,1 0 0 0 0,1 0 0 0 0,-1 0 0 0 0,1 0 0 0 0,-2 0 0 0 0,1 0 0 0 0,-1 0 0 0 0,0 0 0 0 0,1 0 0 0 0,1 0 0 0 0,-1 0 0 0 0,2 1 0 0 0,-1 1 0 0 0,1-1 0 0 0,-2 1 0 0 0,1-1 0 0 0,1-1 0 0 0,0 2 0 0 0,1 0 0 0 0,0 1 0 0 0,0 0 0 0 0,-2 1 0 0 0,1 0 0 0 0,1-1 0 0 0,0 0 0 0 0,-1 0 0 0 0,-1-1 0 0 0,-1 0 0 0 0,0 0 0 0 0,-1 1 0 0 0,0-2 0 0 0,-1 1 0 0 0,1-1 0 0 0,0-1 0 0 0,-1 0 0 0 0,1 0 0 0 0,0 0 0 0 0,0 0 0 0 0,0 0 0 0 0,0 0 0 0 0,-1 0 0 0 0,1 0 0 0 0,0 0 0 0 0,0 0 0 0 0,0 0 0 0 0,0 0 0 0 0,0 0 0 0 0,0 0 0 0 0,-1 0 0 0 0,1 0 0 0 0,0 0 0 0 0,0 0 0 0 0,0 0 0 0 0,-2 0 0 0 0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2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5679 6191 16383 0 0,'0'2'0'0'0,"0"7"0"0"0,-8 7 0 0 0,-5 11 0 0 0,-1 6 0 0 0,0 4 0 0 0,-1-1 0 0 0,0-2 0 0 0,3-6 0 0 0,5-6 0 0 0,12-13 0 0 0,11-13 0 0 0,8-9 0 0 0,4-4 0 0 0,2-3 0 0 0,-1 0 0 0 0,-1 4 0 0 0,-7 6 0 0 0,-5 11 0 0 0,-7 8 0 0 0,-4 7 0 0 0,-4 7 0 0 0,-1 4 0 0 0,-1 1 0 0 0,0-3 0 0 0,0-2 0 0 0,0-2 0 0 0,-2-6 0 0 0,-7-4 0 0 0,-3-2 0 0 0,-3-3 0 0 0,-3-1 0 0 0,-4-3 0 0 0,-1-1 0 0 0,1-1 0 0 0,2 0 0 0 0,4 2 0 0 0,5 4 0 0 0,5 1 0 0 0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2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5655 6191 16383 0 0,'3'0'0'0'0,"3"0"0"0"0,3 0 0 0 0,6 0 0 0 0,8 0 0 0 0,6 0 0 0 0,10 0 0 0 0,7 0 0 0 0,1 0 0 0 0,1 0 0 0 0,-6 0 0 0 0,-10 0 0 0 0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2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6176 6191 16383 0 0,'0'2'0'0'0,"0"7"0"0"0,0 7 0 0 0,-3 6 0 0 0,0 4 0 0 0,0 4 0 0 0,0 1 0 0 0,1 1 0 0 0,1 3 0 0 0,-2 1 0 0 0,-1 0 0 0 0,0-5 0 0 0,2-3 0 0 0,0-5 0 0 0,1-4 0 0 0,0-4 0 0 0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2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6019 6420 16383 0 0,'0'-3'0'0'0,"3"-3"0"0"0,5-1 0 0 0,8 1 0 0 0,3-1 0 0 0,1 0 0 0 0,0 2 0 0 0,2 1 0 0 0,0 2 0 0 0,1 1 0 0 0,2 1 0 0 0,2 0 0 0 0,0 0 0 0 0,-3 0 0 0 0,-3 0 0 0 0,-2 1 0 0 0,-1-1 0 0 0,-2 0 0 0 0,-1 0 0 0 0,-2 0 0 0 0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4143 3674 16383 0 0,'3'0'0'0'0,"3"0"0"0"0,3 0 0 0 0,4 0 0 0 0,1 0 0 0 0,4 0 0 0 0,1 0 0 0 0,4 3 0 0 0,2 0 0 0 0,0 1 0 0 0,-2 1 0 0 0,-2 0 0 0 0,-2 0 0 0 0,-2 1 0 0 0,0 0 0 0 0,-2-2 0 0 0,1-1 0 0 0,-1-1 0 0 0,0-1 0 0 0,0 0 0 0 0,1-1 0 0 0,-1 0 0 0 0,0-1 0 0 0,1 1 0 0 0,0 0 0 0 0,-1 0 0 0 0,1 0 0 0 0,-1 0 0 0 0,1 0 0 0 0,-1 0 0 0 0,1 0 0 0 0,2 0 0 0 0,4 0 0 0 0,0 0 0 0 0,0 0 0 0 0,-2 0 0 0 0,2 0 0 0 0,-2 0 0 0 0,0 0 0 0 0,1 0 0 0 0,0 0 0 0 0,2 0 0 0 0,-1 0 0 0 0,1 0 0 0 0,0 0 0 0 0,-2 0 0 0 0,-1 0 0 0 0,-2 0 0 0 0,-1 0 0 0 0,-1 0 0 0 0,-1 0 0 0 0,0 0 0 0 0,1 0 0 0 0,-1 0 0 0 0,0 0 0 0 0,1 0 0 0 0,-1 0 0 0 0,1 0 0 0 0,-1 0 0 0 0,-2-3 0 0 0,-1 0 0 0 0,0-1 0 0 0,1 1 0 0 0,-2-1 0 0 0,0-1 0 0 0,1 1 0 0 0,0-1 0 0 0,2-1 0 0 0,0 2 0 0 0,1 1 0 0 0,-2-2 0 0 0,-1 0 0 0 0,1-1 0 0 0,0 0 0 0 0,1 0 0 0 0,0 3 0 0 0,-1 0 0 0 0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4577 3015 16383 0 0,'0'-3'0'0'0,"3"-1"0"0"0,3 1 0 0 0,3 0 0 0 0,4 1 0 0 0,1 1 0 0 0,1 1 0 0 0,1-1 0 0 0,0 1 0 0 0,1 0 0 0 0,-1 1 0 0 0,-3 1 0 0 0,-3 5 0 0 0,-4 2 0 0 0,-3 4 0 0 0,-1 1 0 0 0,-5 4 0 0 0,-6 1 0 0 0,-5-2 0 0 0,-2-1 0 0 0,-1-2 0 0 0,2 1 0 0 0,3-1 0 0 0,7-2 0 0 0,10-3 0 0 0,6-3 0 0 0,4-3 0 0 0,2-2 0 0 0,1 0 0 0 0,0-2 0 0 0,0 1 0 0 0,-1-1 0 0 0,-1 1 0 0 0,0-1 0 0 0,0 1 0 0 0,-1 0 0 0 0,1 0 0 0 0,-1 0 0 0 0,1 0 0 0 0,-1 0 0 0 0,-2 0 0 0 0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8455 3649 16383 0 0,'2'0'0'0'0,"7"0"0"0"0,7 0 0 0 0,3 0 0 0 0,1 0 0 0 0,3 0 0 0 0,2 0 0 0 0,5 0 0 0 0,1 0 0 0 0,-1 0 0 0 0,3 0 0 0 0,-1 0 0 0 0,-1 0 0 0 0,-4 0 0 0 0,-2 0 0 0 0,-5 0 0 0 0,-1 0 0 0 0,-3 0 0 0 0,0 0 0 0 0,-4-2 0 0 0,0-2 0 0 0,2 1 0 0 0,2 0 0 0 0,3 1 0 0 0,1 1 0 0 0,0 0 0 0 0,0 1 0 0 0,-2 0 0 0 0,-4-3 0 0 0,-1 0 0 0 0,0 0 0 0 0,2 0 0 0 0,2-1 0 0 0,1-1 0 0 0,-1 1 0 0 0,0 1 0 0 0,0 1 0 0 0,-1 1 0 0 0,3 1 0 0 0,0 0 0 0 0,0 0 0 0 0,-1 0 0 0 0,-1 0 0 0 0,0 0 0 0 0,-1 0 0 0 0,0 1 0 0 0,0-1 0 0 0,-1 0 0 0 0,3 0 0 0 0,4 0 0 0 0,0 0 0 0 0,-1 0 0 0 0,0 0 0 0 0,0 0 0 0 0,0 0 0 0 0,-1 0 0 0 0,-2 0 0 0 0,0 0 0 0 0,-2 0 0 0 0,0 0 0 0 0,0 0 0 0 0,-4-3 0 0 0,0-1 0 0 0,0 1 0 0 0,1 0 0 0 0,0 1 0 0 0,1 1 0 0 0,1 1 0 0 0,1-1 0 0 0,-1 1 0 0 0,-2 0 0 0 0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8931 3016 16383 0 0,'2'0'0'0'0,"5"-3"0"0"0,2 0 0 0 0,3-3 0 0 0,2-1 0 0 0,2 2 0 0 0,0 1 0 0 0,0 4 0 0 0,0 5 0 0 0,-2 4 0 0 0,-2 0 0 0 0,-2 2 0 0 0,-3 1 0 0 0,-3 2 0 0 0,-2 0 0 0 0,-4 2 0 0 0,-4-3 0 0 0,-4-1 0 0 0,-3 0 0 0 0,1 1 0 0 0,0 1 0 0 0,-1-2 0 0 0,-1 0 0 0 0,5-3 0 0 0,7-2 0 0 0,5-3 0 0 0,9-2 0 0 0,7-1 0 0 0,3-1 0 0 0,2-3 0 0 0,1-1 0 0 0,-1 0 0 0 0,-3 1 0 0 0,-2 1 0 0 0,-1 1 0 0 0,-2-3 0 0 0,0 0 0 0 0,-1 1 0 0 0,-2 1 0 0 0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5757 4946 16383 0 0,'0'-2'0'0'0,"3"-2"0"0"0,3 1 0 0 0,3 0 0 0 0,4 1 0 0 0,1 1 0 0 0,1 0 0 0 0,1 4 0 0 0,0 0 0 0 0,-2 3 0 0 0,-2 4 0 0 0,-2 1 0 0 0,0 0 0 0 0,-2 0 0 0 0,-3 2 0 0 0,-1 0 0 0 0,-2 1 0 0 0,-4 1 0 0 0,-2 0 0 0 0,-2-2 0 0 0,-3-3 0 0 0,-3-4 0 0 0,1 0 0 0 0,-1 2 0 0 0,0-1 0 0 0,-2-1 0 0 0,0 1 0 0 0,-1-1 0 0 0,0-2 0 0 0,-1 2 0 0 0,1-1 0 0 0,2 2 0 0 0,0 0 0 0 0,4 1 0 0 0,5-1 0 0 0,6-1 0 0 0,5-3 0 0 0,7 0 0 0 0,4-2 0 0 0,1-3 0 0 0,3-2 0 0 0,0 1 0 0 0,-1-3 0 0 0,-1 0 0 0 0,-4-1 0 0 0,-3 0 0 0 0,0 1 0 0 0,0 2 0 0 0,1 2 0 0 0,0 0 0 0 0,0-1 0 0 0,-1 0 0 0 0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12039 4960 16383 0 0,'2'0'0'0'0,"4"0"0"0"0,1-2 0 0 0,2-2 0 0 0,2 1 0 0 0,1 0 0 0 0,2 1 0 0 0,2 1 0 0 0,-1 3 0 0 0,-2 4 0 0 0,0 1 0 0 0,-3 2 0 0 0,-3 2 0 0 0,-3 1 0 0 0,-2 3 0 0 0,-3-3 0 0 0,-6 0 0 0 0,0 1 0 0 0,-2-3 0 0 0,-3 1 0 0 0,-1-2 0 0 0,-1-3 0 0 0,-1 0 0 0 0,2 3 0 0 0,3 1 0 0 0,6 0 0 0 0,7-2 0 0 0,4-3 0 0 0,5-2 0 0 0,3-1 0 0 0,1-1 0 0 0,0-1 0 0 0,1-1 0 0 0,0 1 0 0 0,-1-1 0 0 0,-2 4 0 0 0,-2 0 0 0 0,0 0 0 0 0,1 0 0 0 0,1-1 0 0 0,0-1 0 0 0,1 0 0 0 0,-2-1 0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1063 4562 16383 0 0,'2'0'0'0'0,"2"0"0"0"0,4 0 0 0 0,2 0 0 0 0,1 0 0 0 0,2 0 0 0 0,1 0 0 0 0,-2 0 0 0 0,0 0 0 0 0,0 0 0 0 0,-2 0 0 0 0,0 0 0 0 0,-1 0 0 0 0,-1 0 0 0 0,0 0 0 0 0,0 1 0 0 0,0 1 0 0 0,-1-1 0 0 0,1 1 0 0 0,0-1 0 0 0,0-1 0 0 0,-1 1 0 0 0,1-1 0 0 0,0 0 0 0 0,0 0 0 0 0,0 0 0 0 0,0 0 0 0 0,0 0 0 0 0,0 0 0 0 0,1 0 0 0 0,0-1 0 0 0,2 1 0 0 0,2 0 0 0 0,0 0 0 0 0,1 0 0 0 0,-2 0 0 0 0,-1 0 0 0 0,-1 0 0 0 0,-2 0 0 0 0,1 1 0 0 0,0-1 0 0 0,2 0 0 0 0,0 0 0 0 0,1 0 0 0 0,0 0 0 0 0,-1 0 0 0 0,-1 0 0 0 0,-1 0 0 0 0,0 0 0 0 0,-1 0 0 0 0,0 0 0 0 0,-1 0 0 0 0,1 0 0 0 0,0 0 0 0 0,1 0 0 0 0,0 0 0 0 0,2 0 0 0 0,0 0 0 0 0,0 0 0 0 0,-2 0 0 0 0,1 0 0 0 0,-2 0 0 0 0,0 0 0 0 0,0 0 0 0 0,0 0 0 0 0,0 0 0 0 0,0 0 0 0 0,-1 0 0 0 0,1 0 0 0 0,-1 1 0 0 0,-1 1 0 0 0,0-1 0 0 0,0 1 0 0 0,1-1 0 0 0,1-1 0 0 0,-1 1 0 0 0,-1 0 0 0 0,1 1 0 0 0,-1-1 0 0 0,0 1 0 0 0,1-1 0 0 0,1-1 0 0 0,1 0 0 0 0,0 1 0 0 0,1-1 0 0 0,-1 0 0 0 0,0-1 0 0 0,0 1 0 0 0,-1 0 0 0 0,0 0 0 0 0,1 0 0 0 0,1 0 0 0 0,-1 0 0 0 0,0 0 0 0 0,0 0 0 0 0,-1 0 0 0 0,1 0 0 0 0,-1 0 0 0 0,-1 0 0 0 0,1 0 0 0 0,0 0 0 0 0,0 0 0 0 0,0 0 0 0 0,0 0 0 0 0,-1 0 0 0 0,3 0 0 0 0,-1 0 0 0 0,1 0 0 0 0,-1 0 0 0 0,1 0 0 0 0,0 0 0 0 0,0 0 0 0 0,0 0 0 0 0,-1 0 0 0 0,-1 0 0 0 0,0 0 0 0 0,0 0 0 0 0,0 0 0 0 0,0 0 0 0 0,-1 0 0 0 0,1 0 0 0 0,0 0 0 0 0,0 0 0 0 0,0 0 0 0 0,-1 0 0 0 0,1 0 0 0 0,0 0 0 0 0,0 0 0 0 0,0 0 0 0 0,-2 0 0 0 0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18282 4946 16383 0 0,'0'-2'0'0'0,"3"-2"0"0"0,3 1 0 0 0,4 0 0 0 0,2 1 0 0 0,2 1 0 0 0,1 1 0 0 0,1-1 0 0 0,3 4 0 0 0,1 1 0 0 0,-3 2 0 0 0,-5 3 0 0 0,-4 2 0 0 0,-3 3 0 0 0,-5-2 0 0 0,-6 0 0 0 0,-4 1 0 0 0,-3 0 0 0 0,-2-1 0 0 0,-1-1 0 0 0,-1 1 0 0 0,1-2 0 0 0,2 0 0 0 0,4 1 0 0 0,6-1 0 0 0,7-3 0 0 0,2 1 0 0 0,3-2 0 0 0,4-1 0 0 0,1-2 0 0 0,2-1 0 0 0,0-1 0 0 0,1-1 0 0 0,1 0 0 0 0,-1-1 0 0 0,-3-2 0 0 0,-1-1 0 0 0,1 1 0 0 0,0 0 0 0 0,1 1 0 0 0,0 1 0 0 0,1 0 0 0 0,0 1 0 0 0,-2-3 0 0 0,-4 0 0 0 0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2563 1182 16383 0 0,'3'-3'0'0'0,"3"0"0"0"0,4-3 0 0 0,2 0 0 0 0,2 0 0 0 0,1 3 0 0 0,1 0 0 0 0,1 7 0 0 0,-4 5 0 0 0,0 1 0 0 0,-3 2 0 0 0,-3 0 0 0 0,-3 3 0 0 0,-2 0 0 0 0,-1 0 0 0 0,-1 1 0 0 0,-3-3 0 0 0,-4-3 0 0 0,0-1 0 0 0,-5 0 0 0 0,-5 2 0 0 0,-3-1 0 0 0,0 0 0 0 0,0 2 0 0 0,1-2 0 0 0,2-3 0 0 0,2 1 0 0 0,8-2 0 0 0,10-1 0 0 0,6-2 0 0 0,8-1 0 0 0,6-1 0 0 0,2-1 0 0 0,-1 0 0 0 0,-2-1 0 0 0,-1 1 0 0 0,-3 0 0 0 0,-1 0 0 0 0,-1 0 0 0 0,0-3 0 0 0,-1-1 0 0 0,0 1 0 0 0,0-2 0 0 0,1-1 0 0 0,-1 2 0 0 0,-2-2 0 0 0,-4 0 0 0 0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4299 3782 16383 0 0,'0'-3'0'0'0,"0"-3"0"0"0,0-4 0 0 0,0-2 0 0 0,0-2 0 0 0,3 1 0 0 0,3 1 0 0 0,3-1 0 0 0,4 2 0 0 0,1 0 0 0 0,1 2 0 0 0,1 3 0 0 0,0 2 0 0 0,0 2 0 0 0,-2 4 0 0 0,-4 4 0 0 0,-4 4 0 0 0,-2 2 0 0 0,-3 3 0 0 0,-1 1 0 0 0,0 0 0 0 0,-4-2 0 0 0,-2-2 0 0 0,-5 1 0 0 0,-1 1 0 0 0,0-1 0 0 0,0-1 0 0 0,-1 0 0 0 0,0 0 0 0 0,-1-2 0 0 0,-1-3 0 0 0,-1 1 0 0 0,3 1 0 0 0,4 2 0 0 0,3 1 0 0 0,2 2 0 0 0,3 1 0 0 0,0 1 0 0 0,2-1 0 0 0,-1 1 0 0 0,4-3 0 0 0,0 0 0 0 0,2-3 0 0 0,3-4 0 0 0,3-1 0 0 0,1-3 0 0 0,0-4 0 0 0,-1-2 0 0 0,0 1 0 0 0,2-1 0 0 0,0-1 0 0 0,3 0 0 0 0,-1-2 0 0 0,0 0 0 0 0,-4 2 0 0 0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9295 4061 16383 0 0,'0'-2'0'0'0,"5"-4"0"0"0,7-7 0 0 0,5-5 0 0 0,4-6 0 0 0,1 2 0 0 0,0 4 0 0 0,-2 6 0 0 0,-1 4 0 0 0,-4 9 0 0 0,-4 7 0 0 0,-5 5 0 0 0,-2 6 0 0 0,-3 1 0 0 0,-1 1 0 0 0,-1-1 0 0 0,-2-4 0 0 0,-2-1 0 0 0,-4-2 0 0 0,-4 1 0 0 0,-5-3 0 0 0,1-1 0 0 0,1-1 0 0 0,-3 0 0 0 0,-1-2 0 0 0,4 2 0 0 0,4 0 0 0 0,7 3 0 0 0,7-2 0 0 0,8-2 0 0 0,5-2 0 0 0,3-3 0 0 0,1-1 0 0 0,0-1 0 0 0,-1-1 0 0 0,-1 2 0 0 0,0 1 0 0 0,-1 0 0 0 0,0-1 0 0 0,0 0 0 0 0,-1-4 0 0 0,-2-1 0 0 0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15356 2047 16383 0 0,'3'0'0'0'0,"3"0"0"0"0,4 0 0 0 0,2 0 0 0 0,2 0 0 0 0,1 0 0 0 0,1 0 0 0 0,1 0 0 0 0,-1 3 0 0 0,0 0 0 0 0,-3 3 0 0 0,-3 3 0 0 0,-6 3 0 0 0,-7 1 0 0 0,-5 2 0 0 0,-4 0 0 0 0,0 1 0 0 0,-1-2 0 0 0,0-2 0 0 0,1 1 0 0 0,1-2 0 0 0,-1-4 0 0 0,2 1 0 0 0,0-2 0 0 0,1 1 0 0 0,3 2 0 0 0,0 0 0 0 0,0 0 0 0 0,4-1 0 0 0,5-1 0 0 0,5-3 0 0 0,6-2 0 0 0,4-1 0 0 0,1 0 0 0 0,2-1 0 0 0,1-1 0 0 0,-1 1 0 0 0,-1-1 0 0 0,-2 1 0 0 0,-1 0 0 0 0,0-3 0 0 0,-2 0 0 0 0,1-1 0 0 0,-3-1 0 0 0,-4 0 0 0 0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15412 2917 16383 0 0,'3'0'0'0'0,"1"-3"0"0"0,2-1 0 0 0,2 1 0 0 0,4 0 0 0 0,1 1 0 0 0,2 1 0 0 0,1 1 0 0 0,0-1 0 0 0,-3 4 0 0 0,-3 3 0 0 0,-3 4 0 0 0,-4 2 0 0 0,-1 3 0 0 0,-2 0 0 0 0,0 1 0 0 0,-4-2 0 0 0,-2-4 0 0 0,-5-4 0 0 0,1 1 0 0 0,-1-2 0 0 0,2 1 0 0 0,-1 3 0 0 0,2 2 0 0 0,-1 1 0 0 0,-1 0 0 0 0,1 0 0 0 0,-1-3 0 0 0,2 1 0 0 0,1 1 0 0 0,6-2 0 0 0,5-2 0 0 0,4-2 0 0 0,7-2 0 0 0,3-2 0 0 0,1 0 0 0 0,0-2 0 0 0,-1 1 0 0 0,0 0 0 0 0,-1-1 0 0 0,-1 1 0 0 0,0 0 0 0 0,0-1 0 0 0,-3-1 0 0 0,-2-2 0 0 0,-1 1 0 0 0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0,'0'2'0'0'0,"0"4"0"0"0,0 5 0 0 0,0 6 0 0 0,-2 3 0 0 0,-2 7 0 0 0,-3 1 0 0 0,0-1 0 0 0,0-4 0 0 0,1-4 0 0 0,-1-6 0 0 0,1-5 0 0 0,4-8 0 0 0,5-4 0 0 0,4-5 0 0 0,5-1 0 0 0,2 0 0 0 0,1 2 0 0 0,-1 3 0 0 0,-1 2 0 0 0,0 3 0 0 0,0 5 0 0 0,1 6 0 0 0,-1 1 0 0 0,0 0 0 0 0,-3 0 0 0 0,-3-1 0 0 0,0-1 0 0 0,-3-1 0 0 0,0-1 0 0 0,-2 1 0 0 0,-1 1 0 0 0,-5-2 0 0 0,-5-2 0 0 0,-4 0 0 0 0,-2-1 0 0 0,-1-2 0 0 0,1-1 0 0 0,1-1 0 0 0,1 0 0 0 0,1-1 0 0 0,1-1 0 0 0,0 1 0 0 0,0 0 0 0 0,1 0 0 0 0,1 0 0 0 0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0,'2'0'0'0'0,"2"0"0"0"0,5 0 0 0 0,5 0 0 0 0,3 0 0 0 0,4 0 0 0 0,2 0 0 0 0,1 0 0 0 0,-1 0 0 0 0,-1 0 0 0 0,-3 0 0 0 0,-4 0 0 0 0,-1 0 0 0 0,-2 0 0 0 0,-1 0 0 0 0,0 0 0 0 0,-3 0 0 0 0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5053 4245 16383 0 0,'2'0'0'0'0,"2"2"0"0"0,1 2 0 0 0,-1 4 0 0 0,-1 5 0 0 0,-1 4 0 0 0,0 0 0 0 0,-2 1 0 0 0,1 4 0 0 0,-2 1 0 0 0,-1 0 0 0 0,0-1 0 0 0,-1-2 0 0 0,1 1 0 0 0,1-3 0 0 0,0-1 0 0 0,1-3 0 0 0,-1-1 0 0 0,1-2 0 0 0,0 0 0 0 0,1-2 0 0 0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4436 16383 0 0,'0'-1'0'0'0,"2"-2"0"0"0,6 1 0 0 0,5 0 0 0 0,6 1 0 0 0,6 0 0 0 0,5 0 0 0 0,4 1 0 0 0,-1 0 0 0 0,-2 0 0 0 0,-5 0 0 0 0,-3 0 0 0 0,-3 1 0 0 0,-3-1 0 0 0,-4 0 0 0 0,-1 0 0 0 0,-3-2 0 0 0,-3-1 0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1553 7626 16383 0 0,'2'0'0'0'0,"2"0"0"0"0,5-1 0 0 0,4-1 0 0 0,2 0 0 0 0,1-2 0 0 0,0 0 0 0 0,-2 0 0 0 0,-2 1 0 0 0,-2 1 0 0 0,-1 1 0 0 0,-1 0 0 0 0,0 1 0 0 0,1 0 0 0 0,0 0 0 0 0,0 0 0 0 0,0 0 0 0 0,0 1 0 0 0,-1-1 0 0 0,1 0 0 0 0,-1 0 0 0 0,-1 0 0 0 0,1-2 0 0 0,1 1 0 0 0,1-2 0 0 0,0-1 0 0 0,0 2 0 0 0,2 0 0 0 0,0 0 0 0 0,-1 2 0 0 0,0-1 0 0 0,-1 1 0 0 0,1 0 0 0 0,-1-1 0 0 0,-1 0 0 0 0,0-1 0 0 0,-1 1 0 0 0,0 0 0 0 0,0 0 0 0 0,0 1 0 0 0,-1 0 0 0 0,3 0 0 0 0,-1-2 0 0 0,1 1 0 0 0,0-1 0 0 0,1 1 0 0 0,-1 0 0 0 0,1 0 0 0 0,0 1 0 0 0,0 0 0 0 0,0 0 0 0 0,0 0 0 0 0,-1 0 0 0 0,-1 0 0 0 0,-1 0 0 0 0,0 0 0 0 0,2 0 0 0 0,-1 0 0 0 0,0 0 0 0 0,1 0 0 0 0,-2 0 0 0 0,1 0 0 0 0,-1 0 0 0 0,0 0 0 0 0,0 0 0 0 0,1 0 0 0 0,0 0 0 0 0,1 0 0 0 0,0 0 0 0 0,1 0 0 0 0,-1 0 0 0 0,0 0 0 0 0,-1 0 0 0 0,-1 0 0 0 0,0 0 0 0 0,0 0 0 0 0,0 0 0 0 0,0 0 0 0 0,1 0 0 0 0,0 0 0 0 0,0 2 0 0 0,-1-1 0 0 0,1 1 0 0 0,0-1 0 0 0,1 0 0 0 0,0 0 0 0 0,0-1 0 0 0,-1 0 0 0 0,0 2 0 0 0,1-1 0 0 0,0 1 0 0 0,0-1 0 0 0,-1 0 0 0 0,1 0 0 0 0,0-1 0 0 0,0 0 0 0 0,-1 0 0 0 0,0 0 0 0 0,1 1 0 0 0,-1 1 0 0 0,2 0 0 0 0,2-1 0 0 0,-1 0 0 0 0,-1 0 0 0 0,0-1 0 0 0,-2 0 0 0 0,0 0 0 0 0,-1 1 0 0 0,0 1 0 0 0,0 0 0 0 0,0-1 0 0 0,-2 1 0 0 0,-1 1 0 0 0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11386 4203 16383 0 0,'-2'0'0'0'0,"0"2"0"0"0,-2 4 0 0 0,-2 5 0 0 0,-2 4 0 0 0,-2 1 0 0 0,0 2 0 0 0,1 0 0 0 0,4-6 0 0 0,7-4 0 0 0,4-5 0 0 0,5-4 0 0 0,5-1 0 0 0,1-1 0 0 0,1 1 0 0 0,0 0 0 0 0,-3 3 0 0 0,-3 4 0 0 0,-3 6 0 0 0,-3 4 0 0 0,-3 1 0 0 0,-2 2 0 0 0,0 0 0 0 0,-2-2 0 0 0,1 1 0 0 0,-1-2 0 0 0,-1-2 0 0 0,-3-4 0 0 0,-2-4 0 0 0,-1-2 0 0 0,-2-2 0 0 0,-3 1 0 0 0,0 0 0 0 0,-1 0 0 0 0,1-1 0 0 0,0-2 0 0 0,2-3 0 0 0,-1-2 0 0 0,3-3 0 0 0,1 1 0 0 0,1 0 0 0 0,2-1 0 0 0,3 1 0 0 0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11451 4144 16383 0 0,'0'-2'0'0'0,"1"0"0"0"0,4-1 0 0 0,3 2 0 0 0,5-1 0 0 0,3 3 0 0 0,4 1 0 0 0,0 0 0 0 0,2 0 0 0 0,1 0 0 0 0,-3-1 0 0 0,-2-1 0 0 0,-2 0 0 0 0,-4 0 0 0 0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11917 4217 16383 0 0,'0'2'0'0'0,"0"6"0"0"0,0 5 0 0 0,0 6 0 0 0,-2 8 0 0 0,0 2 0 0 0,-2 2 0 0 0,-1-1 0 0 0,2-2 0 0 0,-2-1 0 0 0,1-3 0 0 0,1-2 0 0 0,0-4 0 0 0,2-5 0 0 0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11829 4386 16383 0 0,'0'-2'0'0'0,"0"-2"0"0"0,3-1 0 0 0,6-1 0 0 0,2 0 0 0 0,6 0 0 0 0,0 0 0 0 0,1 2 0 0 0,-2 1 0 0 0,-1 1 0 0 0,-2 2 0 0 0,-1 1 0 0 0,-1 2 0 0 0,0 1 0 0 0,-1 1 0 0 0,-1-1 0 0 0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4469 2593 16383 0 0,'0'2'0'0'0,"0"4"0"0"0,0 7 0 0 0,-4 6 0 0 0,-1 2 0 0 0,-1 3 0 0 0,-2 1 0 0 0,-3 4 0 0 0,-4 0 0 0 0,2 0 0 0 0,0-7 0 0 0,3-3 0 0 0,4-8 0 0 0,6-8 0 0 0,6-5 0 0 0,6-5 0 0 0,5-1 0 0 0,0-1 0 0 0,1 1 0 0 0,-4 0 0 0 0,-1 1 0 0 0,1 2 0 0 0,-2 2 0 0 0,0 2 0 0 0,-1 0 0 0 0,0 3 0 0 0,-2 2 0 0 0,-3 3 0 0 0,-2 2 0 0 0,-2 1 0 0 0,-1 3 0 0 0,-2 0 0 0 0,-6 1 0 0 0,-4-1 0 0 0,-5 0 0 0 0,-1-1 0 0 0,-1-1 0 0 0,-2 0 0 0 0,0 0 0 0 0,-1 0 0 0 0,-1-2 0 0 0,2-1 0 0 0,2-2 0 0 0,3-1 0 0 0,4-2 0 0 0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4479 2620 16383 0 0,'0'-2'0'0'0,"2"0"0"0"0,6-1 0 0 0,7 0 0 0 0,9-3 0 0 0,5 0 0 0 0,2 0 0 0 0,-1 0 0 0 0,-4 2 0 0 0,-6-1 0 0 0,-5 0 0 0 0,-4 2 0 0 0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5033 2607 16383 0 0,'0'2'0'0'0,"0"6"0"0"0,0 3 0 0 0,0 4 0 0 0,0 9 0 0 0,0 1 0 0 0,0 1 0 0 0,0 3 0 0 0,0 0 0 0 0,0-1 0 0 0,-2-5 0 0 0,0-3 0 0 0,0-1 0 0 0,-2-3 0 0 0,0-1 0 0 0,1-2 0 0 0,1-3 0 0 0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2800 16383 0 0,'2'-1'0'0'0,"2"-2"0"0"0,6-1 0 0 0,6-2 0 0 0,4 0 0 0 0,6-3 0 0 0,1 1 0 0 0,-1 1 0 0 0,-1 2 0 0 0,-5 1 0 0 0,-3 3 0 0 0,-3 0 0 0 0,1 1 0 0 0,0 0 0 0 0,0 0 0 0 0,-1 1 0 0 0,0-1 0 0 0,-4 0 0 0 0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11954 3069 16383 0 0,'-2'0'0'0'0,"-2"2"0"0"0,-3 4 0 0 0,-3 3 0 0 0,-2 0 0 0 0,-1 2 0 0 0,-2 3 0 0 0,0 3 0 0 0,0 3 0 0 0,0 1 0 0 0,0 1 0 0 0,3-1 0 0 0,1-3 0 0 0,1-3 0 0 0,2-2 0 0 0,3-2 0 0 0,3-4 0 0 0,5-6 0 0 0,5-4 0 0 0,3-2 0 0 0,-1-1 0 0 0,1-5 0 0 0,1 1 0 0 0,1 0 0 0 0,0-1 0 0 0,0 2 0 0 0,-1 3 0 0 0,-1 2 0 0 0,1 1 0 0 0,0 4 0 0 0,3 3 0 0 0,1 5 0 0 0,-1 1 0 0 0,-1 0 0 0 0,-1 0 0 0 0,-1 1 0 0 0,-3 0 0 0 0,-2 0 0 0 0,-3 0 0 0 0,-2 0 0 0 0,-5 0 0 0 0,-3 0 0 0 0,-6 0 0 0 0,-5 1 0 0 0,-3 2 0 0 0,-3 0 0 0 0,-1 2 0 0 0,1-2 0 0 0,1 0 0 0 0,2-4 0 0 0,3 0 0 0 0,4-3 0 0 0,1-3 0 0 0,2-1 0 0 0,2-3 0 0 0,0-2 0 0 0,3-3 0 0 0,-3-1 0 0 0,-1-3 0 0 0,0 1 0 0 0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11969 3084 16383 0 0,'0'-2'0'0'0,"1"-2"0"0"0,6-1 0 0 0,2-1 0 0 0,3-2 0 0 0,4 1 0 0 0,1 2 0 0 0,-1 1 0 0 0,-1 2 0 0 0,0 1 0 0 0,0 0 0 0 0,-1 1 0 0 0,1 0 0 0 0,0 1 0 0 0,-2 1 0 0 0,0 1 0 0 0,-1-1 0 0 0,-2 0 0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881 4828 16383 0 0,'4'0'0'0'0,"4"0"0"0"0,2 3 0 0 0,2 2 0 0 0,3 0 0 0 0,2-2 0 0 0,2 0 0 0 0,2-1 0 0 0,0-1 0 0 0,1-1 0 0 0,-3-4 0 0 0,-2-1 0 0 0,0 0 0 0 0,1 2 0 0 0,1 0 0 0 0,-3 1 0 0 0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12493 3153 16383 0 0,'0'2'0'0'0,"0"4"0"0"0,0 3 0 0 0,0 5 0 0 0,0 5 0 0 0,0 4 0 0 0,0 1 0 0 0,0 2 0 0 0,0 0 0 0 0,0 4 0 0 0,-2 1 0 0 0,0-2 0 0 0,-2-4 0 0 0,-1-4 0 0 0,2-4 0 0 0,-2-4 0 0 0,1-6 0 0 0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12305 3356 16383 0 0,'1'0'0'0'0,"6"-1"0"0"0,11-5 0 0 0,7-2 0 0 0,4 0 0 0 0,3-1 0 0 0,4-2 0 0 0,-1 3 0 0 0,-5 1 0 0 0,-5 3 0 0 0,-6 1 0 0 0,-3 2 0 0 0,-2 1 0 0 0,2 0 0 0 0,-1 0 0 0 0,-1 1 0 0 0,0-1 0 0 0,3-1 0 0 0,-3-2 0 0 0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2:29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8122 3111 16383 0 0,'0'3'0'0'0,"-3"5"0"0"0,-5 4 0 0 0,-1 4 0 0 0,-2-2 0 0 0,8-2 0 0 0,7-4 0 0 0,6-3 0 0 0,6-2 0 0 0,2-2 0 0 0,3-1 0 0 0,0 0 0 0 0,0-1 0 0 0,0 0 0 0 0,0 4 0 0 0,0 5 0 0 0,-5 3 0 0 0,-3 5 0 0 0,-6 2 0 0 0,-2 1 0 0 0,-7-2 0 0 0,-2-1 0 0 0,-8 1 0 0 0,-5-3 0 0 0,-2-1 0 0 0,-3-2 0 0 0,1 0 0 0 0,-1-1 0 0 0,4 0 0 0 0,2-1 0 0 0,-1-2 0 0 0,1-3 0 0 0,-2-1 0 0 0,3-5 0 0 0,1-2 0 0 0,2-4 0 0 0,0 0 0 0 0,3-3 0 0 0,1-2 0 0 0,1 1 0 0 0,0 2 0 0 0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2:29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8105 3069 16383 0 0,'3'0'0'0'0,"5"0"0"0"0,4 0 0 0 0,4 0 0 0 0,2 0 0 0 0,1 0 0 0 0,1 0 0 0 0,1 0 0 0 0,0 0 0 0 0,-4 3 0 0 0,-1 2 0 0 0,0-1 0 0 0,0 3 0 0 0,2 0 0 0 0,0-1 0 0 0,1-2 0 0 0,0-1 0 0 0,-2-2 0 0 0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10196 5509 16383 0 0,'2'-3'0'0'0,"4"-3"0"0"0,4-3 0 0 0,2-1 0 0 0,2 2 0 0 0,2 2 0 0 0,-6 5 0 0 0,-6 5 0 0 0,-7 5 0 0 0,-5 3 0 0 0,-4 2 0 0 0,-3 0 0 0 0,-1-2 0 0 0,-1 2 0 0 0,0-3 0 0 0,3 0 0 0 0,1-2 0 0 0,5-3 0 0 0,13-2 0 0 0,12-4 0 0 0,13-6 0 0 0,10-1 0 0 0,2-2 0 0 0,-1 1 0 0 0,-5 1 0 0 0,-6 2 0 0 0,-5 4 0 0 0,-8 6 0 0 0,-5 4 0 0 0,-6 3 0 0 0,-4 3 0 0 0,-1 0 0 0 0,-2 2 0 0 0,-1-1 0 0 0,1 1 0 0 0,-3-1 0 0 0,-3-3 0 0 0,0 0 0 0 0,-2-4 0 0 0,-2 1 0 0 0,-2-3 0 0 0,2 1 0 0 0,0-1 0 0 0,-2-1 0 0 0,0-3 0 0 0,-1-1 0 0 0,0-1 0 0 0,-2-1 0 0 0,1 0 0 0 0,-1 0 0 0 0,3-3 0 0 0,1-1 0 0 0,-1 0 0 0 0,1-1 0 0 0,-2-1 0 0 0,-1 2 0 0 0,3 0 0 0 0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10205 5504 16383 0 0,'0'-3'0'0'0,"0"-3"0"0"0,0-3 0 0 0,2-4 0 0 0,2-1 0 0 0,2 1 0 0 0,0 1 0 0 0,2 2 0 0 0,2 2 0 0 0,2 4 0 0 0,2 1 0 0 0,1 2 0 0 0,0 1 0 0 0,1 0 0 0 0,0 1 0 0 0,0-1 0 0 0,0 1 0 0 0,0-1 0 0 0,-1-2 0 0 0,1-2 0 0 0,0 1 0 0 0,-3-2 0 0 0,-1-1 0 0 0,0 2 0 0 0,1-2 0 0 0,-2 0 0 0 0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14997 5802 16383 0 0,'0'-2'0'0'0,"0"-4"0"0"0,0-4 0 0 0,0-2 0 0 0,0 6 0 0 0,0 6 0 0 0,0 7 0 0 0,0 4 0 0 0,0 3 0 0 0,0 1 0 0 0,0 5 0 0 0,-3 0 0 0 0,0 0 0 0 0,-3-3 0 0 0,2-5 0 0 0,5-5 0 0 0,5-2 0 0 0,3-4 0 0 0,4-1 0 0 0,5 0 0 0 0,1-1 0 0 0,1 3 0 0 0,-1 3 0 0 0,-3 4 0 0 0,-3 3 0 0 0,1-1 0 0 0,-4 1 0 0 0,-2 1 0 0 0,-3 0 0 0 0,-5-1 0 0 0,-5 0 0 0 0,-5-3 0 0 0,-5 0 0 0 0,-4-1 0 0 0,-2-2 0 0 0,-2-3 0 0 0,1-1 0 0 0,2-1 0 0 0,1-1 0 0 0,1-3 0 0 0,2 0 0 0 0,3-1 0 0 0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15006 5743 16383 0 0,'3'0'0'0'0,"3"0"0"0"0,6 0 0 0 0,4 0 0 0 0,4 0 0 0 0,4 0 0 0 0,4 0 0 0 0,2 0 0 0 0,-2 0 0 0 0,-2 0 0 0 0,-4 0 0 0 0,-5 0 0 0 0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15844 5197 16383 0 0,'-3'0'0'0'0,"-3"2"0"0"0,-4 2 0 0 0,-2 2 0 0 0,1 3 0 0 0,1 2 0 0 0,1 3 0 0 0,2 1 0 0 0,-1 0 0 0 0,-2-2 0 0 0,-1 0 0 0 0,0 0 0 0 0,6-3 0 0 0,8-2 0 0 0,9-5 0 0 0,8-7 0 0 0,6-4 0 0 0,4-4 0 0 0,-1 0 0 0 0,-3 2 0 0 0,-2 3 0 0 0,-6 5 0 0 0,-4 9 0 0 0,-3 5 0 0 0,-4 3 0 0 0,-3 3 0 0 0,-3-1 0 0 0,-1 1 0 0 0,0-1 0 0 0,-4 0 0 0 0,-3-3 0 0 0,-3-4 0 0 0,-3-4 0 0 0,-1 0 0 0 0,-1-1 0 0 0,-2-2 0 0 0,1-1 0 0 0,0 0 0 0 0,0-2 0 0 0,0 0 0 0 0,0 0 0 0 0,0 0 0 0 0,1-1 0 0 0,-1 1 0 0 0,3 0 0 0 0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15818 5158 16383 0 0,'3'0'0'0'0,"3"0"0"0"0,1-3 0 0 0,2 0 0 0 0,2 0 0 0 0,1 0 0 0 0,2 1 0 0 0,1 1 0 0 0,4 0 0 0 0,0 1 0 0 0,0 0 0 0 0,3-3 0 0 0,-1 0 0 0 0,-1 0 0 0 0,-1 0 0 0 0,-1 1 0 0 0,-1 1 0 0 0,-1 1 0 0 0,-3-1 0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1035 8061 16383 0 0,'4'0'0'0'0,"1"4"0"0"0,3 1 0 0 0,4-1 0 0 0,4 0 0 0 0,2-1 0 0 0,-1 2 0 0 0,0 1 0 0 0,0-1 0 0 0,1-1 0 0 0,-2 2 0 0 0,0 0 0 0 0,0-1 0 0 0,2-1 0 0 0,-3-1 0 0 0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3373 6751 16383 0 0,'0'2'0'0'0,"0"5"0"0"0,-3 2 0 0 0,0 3 0 0 0,-1 2 0 0 0,4-1 0 0 0,7-3 0 0 0,8-3 0 0 0,6-3 0 0 0,5-2 0 0 0,3-2 0 0 0,0 0 0 0 0,-5 2 0 0 0,-5 1 0 0 0,-5 3 0 0 0,-2-1 0 0 0,-3 3 0 0 0,-4 2 0 0 0,-2 2 0 0 0,-1 2 0 0 0,-2 0 0 0 0,0 2 0 0 0,-1 0 0 0 0,0 0 0 0 0,-2 0 0 0 0,-3-3 0 0 0,-4-1 0 0 0,-3-2 0 0 0,-1-3 0 0 0,-1 0 0 0 0,-1-2 0 0 0,0-1 0 0 0,-1-1 0 0 0,1-1 0 0 0,0-2 0 0 0,1 0 0 0 0,-1 0 0 0 0,0-3 0 0 0,1-1 0 0 0,-1-2 0 0 0,1 0 0 0 0,2-2 0 0 0,1 0 0 0 0,-1 2 0 0 0,1 2 0 0 0,1-1 0 0 0,0 0 0 0 0,2-2 0 0 0,0 1 0 0 0,1-1 0 0 0,3 0 0 0 0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3345 6728 16383 0 0,'0'-3'0'0'0,"3"-1"0"0"0,0-2 0 0 0,3 0 0 0 0,1-2 0 0 0,0 1 0 0 0,4 1 0 0 0,1 2 0 0 0,1 1 0 0 0,2 2 0 0 0,1 0 0 0 0,-1 1 0 0 0,1 1 0 0 0,0-1 0 0 0,0 0 0 0 0,0 1 0 0 0,0-1 0 0 0,-1 0 0 0 0,1 0 0 0 0,-3 0 0 0 0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33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10962 4231 16383 0 0,'0'3'0'0'0,"0"5"0"0"0,0 8 0 0 0,0 6 0 0 0,0 4 0 0 0,0 1 0 0 0,0 3 0 0 0,-2-2 0 0 0,-2-5 0 0 0,1-3 0 0 0,0-2 0 0 0,1-2 0 0 0,1 0 0 0 0,0-1 0 0 0,1 0 0 0 0,0 0 0 0 0,0 0 0 0 0,0-3 0 0 0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33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11119 4264 16383 0 0,'-2'0'0'0'0,"-4"0"0"0"0,-1 2 0 0 0,1 5 0 0 0,-2-1 0 0 0,2 3 0 0 0,1 2 0 0 0,1 2 0 0 0,2 1 0 0 0,1 1 0 0 0,0 0 0 0 0,1 1 0 0 0,1 0 0 0 0,-1 0 0 0 0,0 0 0 0 0,1 0 0 0 0,-1-1 0 0 0,0 1 0 0 0,0 0 0 0 0,2-1 0 0 0,5-2 0 0 0,0-1 0 0 0,1-2 0 0 0,3-1 0 0 0,2-1 0 0 0,-2 0 0 0 0,1-1 0 0 0,0-2 0 0 0,1-2 0 0 0,1-1 0 0 0,1-1 0 0 0,3 0 0 0 0,1-2 0 0 0,0-2 0 0 0,-1 0 0 0 0,-3-4 0 0 0,-1 1 0 0 0,-4-2 0 0 0,0 0 0 0 0,-3 0 0 0 0,1-3 0 0 0,-1-1 0 0 0,-2-1 0 0 0,-1-2 0 0 0,-3 0 0 0 0,0-1 0 0 0,0 0 0 0 0,-2 0 0 0 0,1 0 0 0 0,0 1 0 0 0,-1-1 0 0 0,1 0 0 0 0,0 1 0 0 0,0-1 0 0 0,-3 3 0 0 0,0 1 0 0 0,-3 3 0 0 0,-1-1 0 0 0,0 3 0 0 0,-3-2 0 0 0,-3 2 0 0 0,2 0 0 0 0,0 0 0 0 0,-1-1 0 0 0,-1 0 0 0 0,-1 3 0 0 0,-1 1 0 0 0,0 2 0 0 0,-1 1 0 0 0,1 0 0 0 0,-1 2 0 0 0,0-1 0 0 0,3 0 0 0 0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2993 3258 16383 0 0,'3'0'0'0'0,"3"0"0"0"0,1-2 0 0 0,1-4 0 0 0,3-4 0 0 0,2-2 0 0 0,1 0 0 0 0,-2 0 0 0 0,0 2 0 0 0,1 3 0 0 0,0 5 0 0 0,1 8 0 0 0,-2 9 0 0 0,-3 3 0 0 0,-3 3 0 0 0,-3 2 0 0 0,-1 0 0 0 0,-2-1 0 0 0,0 1 0 0 0,-1-1 0 0 0,1-2 0 0 0,-1-1 0 0 0,1-1 0 0 0,0-1 0 0 0,-3-4 0 0 0,-3-4 0 0 0,-4 0 0 0 0,-2-3 0 0 0,-2 1 0 0 0,-2-1 0 0 0,0 2 0 0 0,0 1 0 0 0,0 0 0 0 0,0 0 0 0 0,0 0 0 0 0,3 0 0 0 0,1-1 0 0 0,-1-3 0 0 0,0-1 0 0 0,0-1 0 0 0,-2-2 0 0 0,1-1 0 0 0,1 2 0 0 0,1 1 0 0 0,2 3 0 0 0,6-3 0 0 0,6-1 0 0 0,8-4 0 0 0,5-5 0 0 0,5-3 0 0 0,2 0 0 0 0,-3-1 0 0 0,-2 1 0 0 0,-1 3 0 0 0,-1 2 0 0 0,0 2 0 0 0,0 2 0 0 0,-3 3 0 0 0,0 2 0 0 0,-3 2 0 0 0,0 3 0 0 0,2 3 0 0 0,-2 2 0 0 0,0 1 0 0 0,2-2 0 0 0,-2 0 0 0 0,1-3 0 0 0,2-3 0 0 0,0-3 0 0 0,2-4 0 0 0,0-5 0 0 0,2-4 0 0 0,-3-4 0 0 0,-1 1 0 0 0,-2-1 0 0 0,-3 3 0 0 0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3339 3237 16383 0 0,'-3'3'0'0'0,"-3"3"0"0"0,-1 6 0 0 0,-2 6 0 0 0,-1 1 0 0 0,0 1 0 0 0,2 1 0 0 0,0-1 0 0 0,1-1 0 0 0,2-1 0 0 0,1-2 0 0 0,5-2 0 0 0,4-5 0 0 0,7-3 0 0 0,4-3 0 0 0,2-1 0 0 0,1-2 0 0 0,-1-1 0 0 0,-1 0 0 0 0,0 1 0 0 0,3-1 0 0 0,-1 1 0 0 0,-2 2 0 0 0,-5 4 0 0 0,-4 3 0 0 0,-4 4 0 0 0,-2 1 0 0 0,-2 1 0 0 0,2-1 0 0 0,1-2 0 0 0,0 1 0 0 0,-1 1 0 0 0,-1 0 0 0 0,0 0 0 0 0,-3-1 0 0 0,-4-4 0 0 0,-4-3 0 0 0,-2-2 0 0 0,-3-3 0 0 0,0-1 0 0 0,-1 0 0 0 0,0-1 0 0 0,-3 1 0 0 0,-1-1 0 0 0,1 1 0 0 0,3 0 0 0 0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3359 3251 16383 0 0,'3'0'0'0'0,"3"0"0"0"0,6 0 0 0 0,4 0 0 0 0,1 0 0 0 0,4 0 0 0 0,0 0 0 0 0,0 0 0 0 0,-1 0 0 0 0,-2 0 0 0 0,-3 0 0 0 0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13704 3716 16383 0 0,'3'-3'0'0'0,"3"0"0"0"0,4-1 0 0 0,2 2 0 0 0,5 0 0 0 0,4-2 0 0 0,2 0 0 0 0,2 0 0 0 0,0 1 0 0 0,-5 7 0 0 0,-9 4 0 0 0,-5 7 0 0 0,-5 4 0 0 0,-4-2 0 0 0,-2-1 0 0 0,0-1 0 0 0,0 0 0 0 0,2 0 0 0 0,1 0 0 0 0,1 1 0 0 0,0-1 0 0 0,1 0 0 0 0,0 1 0 0 0,0-1 0 0 0,1 1 0 0 0,-1 0 0 0 0,0-1 0 0 0,0 1 0 0 0,0-1 0 0 0,0 1 0 0 0,0-1 0 0 0,-2-2 0 0 0,-2-1 0 0 0,1-2 0 0 0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13732 3869 16383 0 0,'3'0'0'0'0,"3"-3"0"0"0,4-1 0 0 0,2 1 0 0 0,2 0 0 0 0,2 1 0 0 0,0 1 0 0 0,0 1 0 0 0,0-1 0 0 0,0 1 0 0 0,0 0 0 0 0,0 1 0 0 0,0-1 0 0 0,-1 0 0 0 0,1 0 0 0 0,-1 0 0 0 0,-2 0 0 0 0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11200 4698 16383 0 0,'3'0'0'0'0,"1"-3"0"0"0,-4-3 0 0 0,-3-1 0 0 0,-5-2 0 0 0,-3 1 0 0 0,-2 2 0 0 0,-2 1 0 0 0,-1 2 0 0 0,-1 2 0 0 0,1 0 0 0 0,0 4 0 0 0,2 3 0 0 0,4 4 0 0 0,2 3 0 0 0,1 1 0 0 0,2 2 0 0 0,2 0 0 0 0,1 0 0 0 0,2 1 0 0 0,3-1 0 0 0,3-3 0 0 0,1-1 0 0 0,3-2 0 0 0,1-3 0 0 0,2-3 0 0 0,1-2 0 0 0,1-1 0 0 0,0-1 0 0 0,1-1 0 0 0,0-2 0 0 0,0-4 0 0 0,-3-3 0 0 0,-3-2 0 0 0,-4-2 0 0 0,-2-2 0 0 0,-3 5 0 0 0,-1 7 0 0 0,0 7 0 0 0,-1 6 0 0 0,0 3 0 0 0,1 3 0 0 0,-1 1 0 0 0,1 1 0 0 0,0 0 0 0 0,0 0 0 0 0,0-1 0 0 0,0 0 0 0 0,0 0 0 0 0,0 0 0 0 0,0-1 0 0 0,0 1 0 0 0,0-1 0 0 0,0 1 0 0 0,0-1 0 0 0,0 1 0 0 0,0-1 0 0 0,0-2 0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16000 3498 16383 0 0,'4'0'0'0'0,"4"0"0"0"0,6 0 0 0 0,2 0 0 0 0,4 0 0 0 0,1 0 0 0 0,1 0 0 0 0,0 0 0 0 0,0 0 0 0 0,1 0 0 0 0,-1 0 0 0 0,-1 0 0 0 0,1 0 0 0 0,-1 0 0 0 0,-3 0 0 0 0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7456 3112 16383 0 0,'3'-2'0'0'0,"3"-2"0"0"0,3 1 0 0 0,3 0 0 0 0,3 1 0 0 0,-3 4 0 0 0,-2 3 0 0 0,-6 4 0 0 0,-3 4 0 0 0,-3 1 0 0 0,0 1 0 0 0,-2-1 0 0 0,-4-1 0 0 0,-3 0 0 0 0,-2-2 0 0 0,1-1 0 0 0,0 1 0 0 0,2 2 0 0 0,0-2 0 0 0,-1-1 0 0 0,-1-1 0 0 0,-1-2 0 0 0,1 0 0 0 0,0-1 0 0 0,3 1 0 0 0,2 2 0 0 0,5-1 0 0 0,6-1 0 0 0,7-2 0 0 0,8-2 0 0 0,2-2 0 0 0,1 0 0 0 0,7-1 0 0 0,1 0 0 0 0,-1-1 0 0 0,-4 1 0 0 0,-3 0 0 0 0,-5-1 0 0 0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7761 3071 16383 0 0,'-2'0'0'0'0,"-5"0"0"0"0,1 3 0 0 0,-3 3 0 0 0,1 4 0 0 0,1 2 0 0 0,0 2 0 0 0,1 1 0 0 0,1 4 0 0 0,2 1 0 0 0,1-1 0 0 0,1 3 0 0 0,1-1 0 0 0,0 0 0 0 0,0-2 0 0 0,0-2 0 0 0,3-2 0 0 0,1-3 0 0 0,2-2 0 0 0,3-4 0 0 0,3-2 0 0 0,1-2 0 0 0,2-1 0 0 0,0-2 0 0 0,1 1 0 0 0,0-1 0 0 0,1 1 0 0 0,-4-3 0 0 0,-1-1 0 0 0,-2-2 0 0 0,-1-1 0 0 0,-1-1 0 0 0,-2-2 0 0 0,-3-2 0 0 0,2-1 0 0 0,-1-2 0 0 0,-1-1 0 0 0,0 1 0 0 0,-2-1 0 0 0,0 0 0 0 0,-1 0 0 0 0,-2 3 0 0 0,-2 0 0 0 0,0 1 0 0 0,1-1 0 0 0,-1 2 0 0 0,-1 0 0 0 0,-2 2 0 0 0,1 0 0 0 0,-2 2 0 0 0,-2 1 0 0 0,0 0 0 0 0,0 0 0 0 0,-1 2 0 0 0,-2 1 0 0 0,0 2 0 0 0,1-3 0 0 0,2 0 0 0 0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8455 3237 16383 0 0,'0'0'0'0'0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9071 3055 16383 0 0,'0'3'0'0'0,"0"3"0"0"0,0 3 0 0 0,0 6 0 0 0,0 5 0 0 0,0 3 0 0 0,0 4 0 0 0,0 4 0 0 0,0-2 0 0 0,0-2 0 0 0,0-4 0 0 0,0-2 0 0 0,0-3 0 0 0,0-2 0 0 0,0 0 0 0 0,0-1 0 0 0,0 0 0 0 0,0 0 0 0 0,0 0 0 0 0,0 0 0 0 0,0 0 0 0 0,0-2 0 0 0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7882 3564 16383 0 0,'-3'0'0'0'0,"-1"-3"0"0"0,4 0 0 0 0,0-3 0 0 0,5-1 0 0 0,0-1 0 0 0,2 1 0 0 0,3 1 0 0 0,2 2 0 0 0,2 1 0 0 0,0 2 0 0 0,-1 3 0 0 0,0 4 0 0 0,0 4 0 0 0,0 0 0 0 0,1 1 0 0 0,1 1 0 0 0,-3 2 0 0 0,-3 0 0 0 0,-3 1 0 0 0,-5 1 0 0 0,-6-3 0 0 0,-6 2 0 0 0,-5 1 0 0 0,-3 3 0 0 0,1 1 0 0 0,2 0 0 0 0,4-2 0 0 0,2-2 0 0 0,8-5 0 0 0,9-5 0 0 0,9-2 0 0 0,4-3 0 0 0,4-1 0 0 0,1 0 0 0 0,-1-4 0 0 0,-3 0 0 0 0,-1 0 0 0 0,-3 1 0 0 0,0-2 0 0 0,-1 0 0 0 0,-1 1 0 0 0,-2 1 0 0 0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8234 3517 16383 0 0,'0'5'0'0'0,"-3"5"0"0"0,0 5 0 0 0,-3 7 0 0 0,0 3 0 0 0,0 4 0 0 0,3-1 0 0 0,0-2 0 0 0,1-4 0 0 0,2-2 0 0 0,0-2 0 0 0,0-1 0 0 0,0-2 0 0 0,0 1 0 0 0,3-4 0 0 0,1-1 0 0 0,2-1 0 0 0,3-4 0 0 0,2-2 0 0 0,3-2 0 0 0,1-1 0 0 0,0-1 0 0 0,1-4 0 0 0,-2-2 0 0 0,-4-4 0 0 0,-1 0 0 0 0,-2-4 0 0 0,0 1 0 0 0,0 0 0 0 0,1-1 0 0 0,-2 0 0 0 0,0-1 0 0 0,0 0 0 0 0,-1 0 0 0 0,0-1 0 0 0,-2 0 0 0 0,-1 1 0 0 0,-1-1 0 0 0,-1 1 0 0 0,-3 2 0 0 0,-1 0 0 0 0,-2 4 0 0 0,-3 2 0 0 0,-3 0 0 0 0,-1 2 0 0 0,-2 1 0 0 0,-3 1 0 0 0,-2 1 0 0 0,1 2 0 0 0,3 0 0 0 0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8651 3615 16383 0 0,'0'0'0'0'0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9141 3475 16383 0 0,'0'5'0'0'0,"0"8"0"0"0,0 8 0 0 0,2 7 0 0 0,2 7 0 0 0,-1 1 0 0 0,3 2 0 0 0,-1-5 0 0 0,2-1 0 0 0,0-4 0 0 0,-1-5 0 0 0,-2-2 0 0 0,-2-3 0 0 0,-1-2 0 0 0,0-1 0 0 0,-1-3 0 0 0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8049 2803 16383 0 0,'0'5'0'0'0,"0"5"0"0"0,0 5 0 0 0,0 7 0 0 0,0 3 0 0 0,0 4 0 0 0,0 2 0 0 0,2 1 0 0 0,2 0 0 0 0,2 0 0 0 0,0-3 0 0 0,0-3 0 0 0,0-1 0 0 0,0-3 0 0 0,-1-1 0 0 0,-2-3 0 0 0,2-3 0 0 0,2-8 0 0 0,0-5 0 0 0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8254 2887 16383 0 0,'-2'0'0'0'0,"-4"0"0"0"0,-1 3 0 0 0,-2 3 0 0 0,-2 3 0 0 0,1 4 0 0 0,0 1 0 0 0,-2 1 0 0 0,2 1 0 0 0,2 0 0 0 0,3 1 0 0 0,2-1 0 0 0,1 0 0 0 0,4-1 0 0 0,5-1 0 0 0,0-2 0 0 0,2-3 0 0 0,0 1 0 0 0,0-3 0 0 0,2-1 0 0 0,-1 0 0 0 0,0-1 0 0 0,2-1 0 0 0,0-1 0 0 0,2-1 0 0 0,1-2 0 0 0,0 1 0 0 0,0-1 0 0 0,1 2 0 0 0,0 1 0 0 0,0 0 0 0 0,0 0 0 0 0,-3-4 0 0 0,-1-4 0 0 0,-3-4 0 0 0,1 0 0 0 0,-3-2 0 0 0,-1-1 0 0 0,-3-1 0 0 0,-1-2 0 0 0,-1 0 0 0 0,-1-1 0 0 0,0 1 0 0 0,-3-1 0 0 0,-4 0 0 0 0,0 0 0 0 0,-2 3 0 0 0,-2 4 0 0 0,-2 0 0 0 0,-1 2 0 0 0,-1 2 0 0 0,0 2 0 0 0,1-1 0 0 0,2 0 0 0 0,-1 1 0 0 0,0 0 0 0 0,2 2 0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16154 3960 16383 0 0,'4'0'0'0'0,"1"3"0"0"0,3 2 0 0 0,4 0 0 0 0,4-2 0 0 0,-1 4 0 0 0,0-1 0 0 0,2 0 0 0 0,1-2 0 0 0,2-2 0 0 0,0 0 0 0 0,1-1 0 0 0,1-1 0 0 0,-1 0 0 0 0,1-1 0 0 0,0 1 0 0 0,-1 0 0 0 0,-3 3 0 0 0,-1 2 0 0 0,0-1 0 0 0,0 0 0 0 0,2-1 0 0 0,1-2 0 0 0,0 0 0 0 0,-2 0 0 0 0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10807 3537 16383 0 0,'0'-2'0'0'0,"0"-4"0"0"0,0-4 0 0 0,2-2 0 0 0,4 0 0 0 0,4 3 0 0 0,2 3 0 0 0,2 2 0 0 0,2 2 0 0 0,-3 3 0 0 0,-3 6 0 0 0,-3 5 0 0 0,-3 7 0 0 0,0 3 0 0 0,0 2 0 0 0,-1 0 0 0 0,-1 2 0 0 0,0-2 0 0 0,-2-1 0 0 0,0-3 0 0 0,0-2 0 0 0,0-1 0 0 0,0-1 0 0 0,0-1 0 0 0,0 1 0 0 0,-3-4 0 0 0,-3-3 0 0 0,-4-3 0 0 0,-2 0 0 0 0,-2 1 0 0 0,4 0 0 0 0,6-1 0 0 0,7-2 0 0 0,5-2 0 0 0,4-1 0 0 0,3-3 0 0 0,1-1 0 0 0,1-1 0 0 0,0 1 0 0 0,0 1 0 0 0,-1 0 0 0 0,0 2 0 0 0,0-1 0 0 0,0 1 0 0 0,-1 0 0 0 0,1 0 0 0 0,-3 3 0 0 0,-4 1 0 0 0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11177 3559 16383 0 0,'-3'0'0'0'0,"0"3"0"0"0,-3 3 0 0 0,-3 6 0 0 0,-2 7 0 0 0,0 2 0 0 0,2 3 0 0 0,3 0 0 0 0,2-2 0 0 0,2-1 0 0 0,2-2 0 0 0,0-1 0 0 0,3-5 0 0 0,3-3 0 0 0,7-4 0 0 0,3-3 0 0 0,2-2 0 0 0,0-1 0 0 0,0-1 0 0 0,0-2 0 0 0,-2-4 0 0 0,1-4 0 0 0,-1-1 0 0 0,-3-3 0 0 0,-1 3 0 0 0,-3-1 0 0 0,-2 0 0 0 0,-3 0 0 0 0,-2-2 0 0 0,-1 1 0 0 0,-1-1 0 0 0,-1-1 0 0 0,1 1 0 0 0,-4 1 0 0 0,-2 2 0 0 0,-4 3 0 0 0,-2 2 0 0 0,-3 3 0 0 0,0 1 0 0 0,-1 3 0 0 0,0 0 0 0 0,2 0 0 0 0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11591 3601 16383 0 0,'0'0'0'0'0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12069 3565 16383 0 0,'-3'0'0'0'0,"0"-2"0"0"0,-1-5 0 0 0,4-2 0 0 0,4-1 0 0 0,2 0 0 0 0,5 0 0 0 0,3 3 0 0 0,4 2 0 0 0,3 3 0 0 0,-1 3 0 0 0,-3 5 0 0 0,-4 3 0 0 0,-5 4 0 0 0,-4 2 0 0 0,-2 3 0 0 0,-2 7 0 0 0,0 5 0 0 0,-1-1 0 0 0,0 0 0 0 0,0-1 0 0 0,1-4 0 0 0,-3-6 0 0 0,-4-5 0 0 0,-2-6 0 0 0,-6-3 0 0 0,-3 0 0 0 0,2 1 0 0 0,1 1 0 0 0,3 2 0 0 0,1 1 0 0 0,-1 3 0 0 0,0 2 0 0 0,1 0 0 0 0,6 2 0 0 0,6-3 0 0 0,5-3 0 0 0,8-4 0 0 0,3-5 0 0 0,2-5 0 0 0,0-5 0 0 0,0-4 0 0 0,-1-2 0 0 0,-4-1 0 0 0,-1 3 0 0 0,0 2 0 0 0,0 4 0 0 0,0 3 0 0 0,2 2 0 0 0,-1 2 0 0 0,1 0 0 0 0,1 0 0 0 0,0 1 0 0 0,2 0 0 0 0,1-1 0 0 0,3 1 0 0 0,0-1 0 0 0,-2 0 0 0 0,0 0 0 0 0,1 0 0 0 0,-1 0 0 0 0,-3 0 0 0 0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11759 4259 16383 0 0,'2'0'0'0'0,"4"0"0"0"0,4 0 0 0 0,2 0 0 0 0,2 0 0 0 0,2 0 0 0 0,0 0 0 0 0,3 0 0 0 0,0 0 0 0 0,1 0 0 0 0,1 0 0 0 0,3 0 0 0 0,8 0 0 0 0,3 3 0 0 0,2 0 0 0 0,-1 6 0 0 0,-3 0 0 0 0,-5 0 0 0 0,-5-2 0 0 0,-3-3 0 0 0,-3-1 0 0 0,-1-2 0 0 0,-1-1 0 0 0,0 0 0 0 0,-1 0 0 0 0,1 0 0 0 0,3 2 0 0 0,1 1 0 0 0,-1 0 0 0 0,0 0 0 0 0,0-1 0 0 0,-1-1 0 0 0,-1 0 0 0 0,0-1 0 0 0,-1 0 0 0 0,1 0 0 0 0,-1 0 0 0 0,1-1 0 0 0,-1 1 0 0 0,3 0 0 0 0,4 0 0 0 0,0 0 0 0 0,0 0 0 0 0,-2 0 0 0 0,-1 0 0 0 0,-2 0 0 0 0,0 0 0 0 0,-1 0 0 0 0,-1 0 0 0 0,0 0 0 0 0,1 0 0 0 0,-1 0 0 0 0,0 0 0 0 0,1 0 0 0 0,2 0 0 0 0,3 0 0 0 0,-1 0 0 0 0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8:08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10051 4945 16383 0 0,'0'4'0'0'0,"0"5"0"0"0,0 6 0 0 0,0 7 0 0 0,0 5 0 0 0,0 1 0 0 0,0 0 0 0 0,0 0 0 0 0,0-2 0 0 0,0-1 0 0 0,0 0 0 0 0,0-1 0 0 0,0-1 0 0 0,0 1 0 0 0,0-1 0 0 0,0-4 0 0 0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8:35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4999 3391 16383 0 0,'-4'0'0'0'0,"-5"0"0"0"0,-5 4 0 0 0,-5 5 0 0 0,-2 2 0 0 0,2 2 0 0 0,0-1 0 0 0,3 2 0 0 0,1 2 0 0 0,3 3 0 0 0,-1-3 0 0 0,2 1 0 0 0,3 1 0 0 0,2 2 0 0 0,-1-3 0 0 0,1 0 0 0 0,0 1 0 0 0,2 1 0 0 0,2 2 0 0 0,1 1 0 0 0,0 1 0 0 0,1 0 0 0 0,0 1 0 0 0,1 0 0 0 0,-1 0 0 0 0,0-1 0 0 0,4-3 0 0 0,6-6 0 0 0,4-4 0 0 0,5-5 0 0 0,2-3 0 0 0,2-2 0 0 0,-2-5 0 0 0,-6-5 0 0 0,-1-1 0 0 0,-3-3 0 0 0,-3-3 0 0 0,1 1 0 0 0,-1 0 0 0 0,-2-2 0 0 0,-2-1 0 0 0,-2-2 0 0 0,-5 2 0 0 0,-6 6 0 0 0,-5 3 0 0 0,-1 1 0 0 0,-2 1 0 0 0,-1 3 0 0 0,-2 1 0 0 0,-2 2 0 0 0,-1 1 0 0 0,3 1 0 0 0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8:35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13636 4371 16383 0 0,'0'4'0'0'0,"0"5"0"0"0,0 6 0 0 0,0 3 0 0 0,-4 3 0 0 0,-2 3 0 0 0,1 0 0 0 0,1 0 0 0 0,-3 1 0 0 0,0-1 0 0 0,1 0 0 0 0,-2 0 0 0 0,-1 0 0 0 0,3 0 0 0 0,1-1 0 0 0,2 1 0 0 0,1-1 0 0 0,2-3 0 0 0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9:05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6733 4940 16383 0 0,'0'-4'0'0'0,"4"-1"0"0"0,5 0 0 0 0,6 1 0 0 0,3 1 0 0 0,4 1 0 0 0,-3 5 0 0 0,-4 6 0 0 0,-5 5 0 0 0,-4 5 0 0 0,-3 3 0 0 0,-6-3 0 0 0,-3 0 0 0 0,-4-3 0 0 0,0-1 0 0 0,-3-3 0 0 0,-3-3 0 0 0,2 1 0 0 0,-2-2 0 0 0,3 3 0 0 0,-1 2 0 0 0,-2 0 0 0 0,1 1 0 0 0,0-1 0 0 0,-1-3 0 0 0,1 0 0 0 0,0-1 0 0 0,6-2 0 0 0,8-2 0 0 0,10-7 0 0 0,5-2 0 0 0,2-4 0 0 0,2-2 0 0 0,1 2 0 0 0,2 1 0 0 0,2 3 0 0 0,0 2 0 0 0,0 0 0 0 0,1 2 0 0 0,0 0 0 0 0,0 1 0 0 0,0-1 0 0 0,-5 4 0 0 0,-4 6 0 0 0,-6 5 0 0 0,-4 3 0 0 0,-3 4 0 0 0,-6-3 0 0 0,-6-4 0 0 0,-1-1 0 0 0,-3-3 0 0 0,-3 1 0 0 0,-3-2 0 0 0,-2-2 0 0 0,-1-3 0 0 0,0-2 0 0 0,-1-1 0 0 0,0-2 0 0 0,0 0 0 0 0,0-1 0 0 0,0 1 0 0 0,0-1 0 0 0,0 1 0 0 0,1 0 0 0 0,3 0 0 0 0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9:33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9345 5487 16383 0 0,'4'0'0'0'0,"6"-4"0"0"0,4-2 0 0 0,4 1 0 0 0,4 1 0 0 0,1 1 0 0 0,1 2 0 0 0,1 0 0 0 0,-1 0 0 0 0,1 1 0 0 0,-1 0 0 0 0,-4 5 0 0 0,-6 4 0 0 0,-5 6 0 0 0,-8 3 0 0 0,-12 0 0 0 0,-12 0 0 0 0,-7 1 0 0 0,-1 1 0 0 0,-1 2 0 0 0,7 0 0 0 0,6 2 0 0 0,7-1 0 0 0,2-3 0 0 0,6-6 0 0 0,7-4 0 0 0,9-9 0 0 0,5-4 0 0 0,3-2 0 0 0,4 1 0 0 0,0 0 0 0 0,2 1 0 0 0,-1 1 0 0 0,-5 5 0 0 0,-5 6 0 0 0,-5 5 0 0 0,-5 5 0 0 0,-6-2 0 0 0,-8 1 0 0 0,-2 2 0 0 0,-4-4 0 0 0,-2-3 0 0 0,-3-1 0 0 0,-2-2 0 0 0,-1-3 0 0 0,-1-2 0 0 0,0-3 0 0 0,0-1 0 0 0,0 0 0 0 0,0-2 0 0 0,0 1 0 0 0,4-1 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16000 3498 16383 0 0,'4'0'0'0'0,"4"0"0"0"0,6 0 0 0 0,2 0 0 0 0,4 0 0 0 0,1 0 0 0 0,1 0 0 0 0,0 0 0 0 0,0 0 0 0 0,1 0 0 0 0,-1 0 0 0 0,-1 0 0 0 0,1 0 0 0 0,-1 0 0 0 0,-3 0 0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16042 4492 16383 0 0,'4'0'0'0'0,"4"0"0"0"0,6 0 0 0 0,2 0 0 0 0,4 0 0 0 0,1 0 0 0 0,1 0 0 0 0,0 0 0 0 0,0 0 0 0 0,1 0 0 0 0,-1 0 0 0 0,-1 0 0 0 0,1 0 0 0 0,-1 0 0 0 0,1 0 0 0 0,-1 0 0 0 0,0 0 0 0 0,1 0 0 0 0,-1 0 0 0 0,0 0 0 0 0,1 0 0 0 0,-1 0 0 0 0,1 0 0 0 0,-1 0 0 0 0,4 0 0 0 0,1 0 0 0 0,0 0 0 0 0,-1 0 0 0 0,-1 0 0 0 0,-1 0 0 0 0,0 0 0 0 0,-2 0 0 0 0,1 0 0 0 0,-1 0 0 0 0,0 0 0 0 0,0 0 0 0 0,0 0 0 0 0,1 0 0 0 0,-1 0 0 0 0,0 0 0 0 0,1 0 0 0 0,-1 0 0 0 0,1 0 0 0 0,-1 0 0 0 0,0 0 0 0 0,1 0 0 0 0,-1 0 0 0 0,0 0 0 0 0,-3 3 0 0 0,-1 2 0 0 0,0 0 0 0 0,0-2 0 0 0,2 0 0 0 0,1-1 0 0 0,-3-1 0 0 0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7755 3069 16383 0 0,'0'3'0'0'0,"0"10"0"0"0,0 9 0 0 0,0 9 0 0 0,0 6 0 0 0,0 0 0 0 0,0-5 0 0 0,6-6 0 0 0,8-8 0 0 0,10-11 0 0 0,5-11 0 0 0,3-12 0 0 0,-1-3 0 0 0,-3 1 0 0 0,-2 5 0 0 0,-4 4 0 0 0,-5 9 0 0 0,-2 8 0 0 0,-5 6 0 0 0,-2 6 0 0 0,-1 0 0 0 0,-2-1 0 0 0,0 0 0 0 0,-3 0 0 0 0,0-1 0 0 0,-2-1 0 0 0,-3-2 0 0 0,-4-4 0 0 0,-1-2 0 0 0,-5-1 0 0 0,-3-3 0 0 0,-3 2 0 0 0,0-2 0 0 0,0 0 0 0 0,0-2 0 0 0,0-2 0 0 0,1 0 0 0 0,0 0 0 0 0,0-1 0 0 0,0-1 0 0 0,0 1 0 0 0,4-3 0 0 0,3-1 0 0 0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7769 3059 16383 0 0,'3'0'0'0'0,"4"-3"0"0"0,7-1 0 0 0,3 0 0 0 0,3 1 0 0 0,1 1 0 0 0,-1 0 0 0 0,0 2 0 0 0,2-1 0 0 0,1 1 0 0 0,-2 0 0 0 0,0 1 0 0 0,-1-1 0 0 0,-1 0 0 0 0,-4 0 0 0 0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8210 3027 16383 0 0,'0'6'0'0'0,"0"8"0"0"0,-3 11 0 0 0,-1 6 0 0 0,0 5 0 0 0,1 2 0 0 0,1 0 0 0 0,-2 1 0 0 0,-1-5 0 0 0,1-4 0 0 0,1-5 0 0 0,1-3 0 0 0,1-5 0 0 0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8063 3139 16383 0 0,'3'0'0'0'0,"7"0"0"0"0,8 0 0 0 0,3 0 0 0 0,5 0 0 0 0,1 0 0 0 0,-2 0 0 0 0,-1 0 0 0 0,-3 0 0 0 0,-1 0 0 0 0,-1 0 0 0 0,-1 0 0 0 0,-1 0 0 0 0,1 0 0 0 0,-1 0 0 0 0,0 0 0 0 0,-2 0 0 0 0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8637 2999 16383 0 0,'3'0'0'0'0,"7"0"0"0"0,5 0 0 0 0,5 0 0 0 0,4 3 0 0 0,-1 4 0 0 0,-4 4 0 0 0,-4 3 0 0 0,-6 2 0 0 0,-4 1 0 0 0,-3 1 0 0 0,-1 1 0 0 0,-2-1 0 0 0,0 0 0 0 0,-3 0 0 0 0,-7 0 0 0 0,-1 0 0 0 0,-5 0 0 0 0,-3-4 0 0 0,0 0 0 0 0,0 0 0 0 0,0-3 0 0 0,0 1 0 0 0,8-3 0 0 0,7-2 0 0 0,12-5 0 0 0,7-4 0 0 0,4-1 0 0 0,0-3 0 0 0,-1 0 0 0 0,-1-3 0 0 0,1 1 0 0 0,0 1 0 0 0,1 2 0 0 0,-4 5 0 0 0,0 6 0 0 0,-4 4 0 0 0,-2 4 0 0 0,0-1 0 0 0,-2 1 0 0 0,-1 1 0 0 0,-5 0 0 0 0,-5 2 0 0 0,-8 0 0 0 0,-5-3 0 0 0,-2 0 0 0 0,-1-3 0 0 0,0-3 0 0 0,1-3 0 0 0,1-3 0 0 0,0-1 0 0 0,1-1 0 0 0,0 0 0 0 0,1-1 0 0 0,-1 0 0 0 0,1-2 0 0 0,2-1 0 0 0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2785 4469 16383 0 0,'0'5'0'0'0,"0"8"0"0"0,0 7 0 0 0,0 8 0 0 0,0 3 0 0 0,0 1 0 0 0,0-2 0 0 0,0-4 0 0 0,0-4 0 0 0,0-3 0 0 0,0-3 0 0 0,0-1 0 0 0,3-4 0 0 0,2-6 0 0 0,1-8 0 0 0,2-6 0 0 0,-1-5 0 0 0,2-3 0 0 0,0-3 0 0 0,2-4 0 0 0,2 0 0 0 0,0-2 0 0 0,1 0 0 0 0,0 1 0 0 0,0 3 0 0 0,-2 3 0 0 0,-1 4 0 0 0,0 5 0 0 0,1 4 0 0 0,1 3 0 0 0,-1 3 0 0 0,2 0 0 0 0,0 1 0 0 0,0 0 0 0 0,-3 2 0 0 0,-2 6 0 0 0,-3 5 0 0 0,-1 6 0 0 0,0 1 0 0 0,-2 3 0 0 0,-1 3 0 0 0,4 3 0 0 0,1 1 0 0 0,-1 2 0 0 0,-2 0 0 0 0,0-1 0 0 0,-2 0 0 0 0,-1-4 0 0 0,-1-5 0 0 0,0 0 0 0 0,0-3 0 0 0,-1-2 0 0 0,-1 1 0 0 0,-2-1 0 0 0,-1-3 0 0 0,-1-1 0 0 0,-1-5 0 0 0,-2-2 0 0 0,-2-3 0 0 0,-1-2 0 0 0,-2-2 0 0 0,0 0 0 0 0,0 0 0 0 0,-3-1 0 0 0,0 0 0 0 0,-3 1 0 0 0,0 0 0 0 0,1 0 0 0 0,2-1 0 0 0,0 1 0 0 0,4-2 0 0 0,2-1 0 0 0,2-2 0 0 0,1-1 0 0 0,1 1 0 0 0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3219 4623 16383 0 0,'0'2'0'0'0,"0"4"0"0"0,0 5 0 0 0,0 3 0 0 0,0 4 0 0 0,0 4 0 0 0,0 0 0 0 0,0-1 0 0 0,0-1 0 0 0,0-3 0 0 0,3-1 0 0 0,4-3 0 0 0,5-4 0 0 0,5-4 0 0 0,1-2 0 0 0,3-2 0 0 0,0-4 0 0 0,1-3 0 0 0,0-3 0 0 0,-2-3 0 0 0,-5-1 0 0 0,-1 1 0 0 0,-5 0 0 0 0,-2 1 0 0 0,-3-2 0 0 0,-3 1 0 0 0,0-2 0 0 0,-2-2 0 0 0,-2 2 0 0 0,-1 0 0 0 0,-2 0 0 0 0,-2 1 0 0 0,-3-1 0 0 0,-1 1 0 0 0,1-1 0 0 0,0 2 0 0 0,0 4 0 0 0,-1 3 0 0 0,-1 2 0 0 0,0 1 0 0 0,1 2 0 0 0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3597 4259 16383 0 0,'0'2'0'0'0,"0"6"0"0"0,0 6 0 0 0,0 6 0 0 0,0 4 0 0 0,0 2 0 0 0,0 2 0 0 0,0 1 0 0 0,0 1 0 0 0,0-3 0 0 0,0-2 0 0 0,0-1 0 0 0,0-2 0 0 0,0-1 0 0 0,0 1 0 0 0,0-2 0 0 0,0-1 0 0 0,0-2 0 0 0,0-1 0 0 0,0-1 0 0 0,0-1 0 0 0,0 0 0 0 0,0-1 0 0 0,0 1 0 0 0,0 0 0 0 0,0 0 0 0 0,0-1 0 0 0,0 1 0 0 0,0 0 0 0 0,0 0 0 0 0,0 0 0 0 0,3-2 0 0 0,0-11 0 0 0,4-9 0 0 0,5-12 0 0 0,6-11 0 0 0,3-8 0 0 0,0-2 0 0 0,-1 2 0 0 0,-4 4 0 0 0,-5 4 0 0 0,-1 7 0 0 0,-4 5 0 0 0,1 4 0 0 0,-1 4 0 0 0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3681 4679 16383 0 0,'0'2'0'0'0,"2"4"0"0"0,4 2 0 0 0,3 3 0 0 0,2 2 0 0 0,1 1 0 0 0,2-2 0 0 0,1 0 0 0 0,-3-1 0 0 0,-1-1 0 0 0,1-3 0 0 0,0-2 0 0 0,0-3 0 0 0,1-1 0 0 0,1-1 0 0 0,0 0 0 0 0,0 0 0 0 0,0-1 0 0 0,0-2 0 0 0,-2-3 0 0 0,-4-2 0 0 0,0-6 0 0 0,1 1 0 0 0,-2-3 0 0 0,-1-4 0 0 0,-2 0 0 0 0,0-2 0 0 0,0 1 0 0 0,0 1 0 0 0,-2 7 0 0 0,-1 10 0 0 0,0 10 0 0 0,-3 9 0 0 0,-1 9 0 0 0,0 5 0 0 0,0 2 0 0 0,1-2 0 0 0,1-4 0 0 0,3-4 0 0 0,3-5 0 0 0,3-6 0 0 0,3-5 0 0 0,2-3 0 0 0,1-3 0 0 0,1 0 0 0 0,-1-1 0 0 0,1 0 0 0 0,0 0 0 0 0,-3-3 0 0 0,-1-2 0 0 0,-2-2 0 0 0,-1-1 0 0 0,-1-1 0 0 0,0-1 0 0 0,0 0 0 0 0,-3-5 0 0 0,-1-3 0 0 0,-1-1 0 0 0,-1-2 0 0 0,-1 1 0 0 0,-2 0 0 0 0,-4 6 0 0 0,-1 1 0 0 0,-1 4 0 0 0,-2 3 0 0 0,-1 4 0 0 0,-2 1 0 0 0,-1 2 0 0 0,0 0 0 0 0,-2 1 0 0 0,-2-1 0 0 0,1 1 0 0 0,2-1 0 0 0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4241 4609 16383 0 0,'0'2'0'0'0,"2"4"0"0"0,4 5 0 0 0,3 5 0 0 0,-1 6 0 0 0,2 0 0 0 0,-2 0 0 0 0,1-2 0 0 0,-2-2 0 0 0,-1-2 0 0 0,0-1 0 0 0,-1 0 0 0 0,-1-1 0 0 0,-1-1 0 0 0,-2 1 0 0 0,0 0 0 0 0,-1-1 0 0 0,0-4 0 0 0,0-8 0 0 0,0-10 0 0 0,0-7 0 0 0,-1-7 0 0 0,1-3 0 0 0,0-5 0 0 0,0-2 0 0 0,3 0 0 0 0,2 1 0 0 0,1 3 0 0 0,2 5 0 0 0,2 3 0 0 0,1 6 0 0 0,2 5 0 0 0,0 5 0 0 0,4 2 0 0 0,0 3 0 0 0,1 1 0 0 0,-1 0 0 0 0,-1 2 0 0 0,-1 1 0 0 0,0 0 0 0 0,-3-1 0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16120 2651 16383 0 0,'4'0'0'0'0,"8"0"0"0"0,10 0 0 0 0,4-3 0 0 0,2-2 0 0 0,-1 0 0 0 0,-1 2 0 0 0,-1 0 0 0 0,-1 1 0 0 0,-2 1 0 0 0,0 1 0 0 0,-1 0 0 0 0,1 0 0 0 0,-1 1 0 0 0,0-1 0 0 0,0 0 0 0 0,0 0 0 0 0,1 0 0 0 0,-1 0 0 0 0,0 0 0 0 0,-7 0 0 0 0,-13 0 0 0 0,-10 0 0 0 0,-8 0 0 0 0,-4 0 0 0 0,-3 0 0 0 0,0 0 0 0 0,0 0 0 0 0,0 0 0 0 0,1 0 0 0 0,1 0 0 0 0,0 0 0 0 0,0 0 0 0 0,1 0 0 0 0,0 0 0 0 0,-1 0 0 0 0,1 0 0 0 0,0 0 0 0 0,0 0 0 0 0,-1 0 0 0 0,1 0 0 0 0,0 0 0 0 0,-1 0 0 0 0,1 0 0 0 0,-1 0 0 0 0,1 0 0 0 0,0 0 0 0 0,3 0 0 0 0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9197 4609 16383 0 0,'-3'2'0'0'0,"0"6"0"0"0,0 6 0 0 0,1 6 0 0 0,0 1 0 0 0,1 0 0 0 0,-2 4 0 0 0,0-1 0 0 0,0 1 0 0 0,0-2 0 0 0,2-2 0 0 0,2-4 0 0 0,4-6 0 0 0,4-5 0 0 0,2-2 0 0 0,2-3 0 0 0,1-2 0 0 0,-2-2 0 0 0,-1-1 0 0 0,-1-2 0 0 0,-2-1 0 0 0,0 0 0 0 0,-3 0 0 0 0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9267 4413 16383 0 0,'0'-2'0'0'0,"0"-4"0"0"0,0-3 0 0 0,0 1 0 0 0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9393 4483 16383 0 0,'0'5'0'0'0,"0"6"0"0"0,0 8 0 0 0,0 6 0 0 0,0 4 0 0 0,0 1 0 0 0,0 1 0 0 0,0-3 0 0 0,2-7 0 0 0,4-5 0 0 0,2-7 0 0 0,3-9 0 0 0,2-10 0 0 0,6-7 0 0 0,-1-4 0 0 0,-3 0 0 0 0,-2 3 0 0 0,0 5 0 0 0,-1 7 0 0 0,1 9 0 0 0,-3 9 0 0 0,1 7 0 0 0,-1 7 0 0 0,-1 5 0 0 0,-2 1 0 0 0,-3 1 0 0 0,1-2 0 0 0,-1-3 0 0 0,0-1 0 0 0,-2-1 0 0 0,-1-3 0 0 0,0-2 0 0 0,-1-2 0 0 0,0-3 0 0 0,0-1 0 0 0,-3-4 0 0 0,-3 0 0 0 0,-2-3 0 0 0,-3-3 0 0 0,-2-1 0 0 0,-1-3 0 0 0,-3 0 0 0 0,-3-1 0 0 0,-1-1 0 0 0,-1 1 0 0 0,-2-3 0 0 0,0-1 0 0 0,3-1 0 0 0,2-1 0 0 0,4 1 0 0 0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9785 4567 16383 0 0,'-3'0'0'0'0,"-2"0"0"0"0,-4 0 0 0 0,1 2 0 0 0,-2 9 0 0 0,-1 3 0 0 0,2 4 0 0 0,1 2 0 0 0,3 2 0 0 0,2 4 0 0 0,2 0 0 0 0,3 0 0 0 0,4-3 0 0 0,3-6 0 0 0,5-5 0 0 0,2-5 0 0 0,3-3 0 0 0,2-3 0 0 0,-2-1 0 0 0,-3-3 0 0 0,-2-4 0 0 0,-2-3 0 0 0,-2-2 0 0 0,-3-1 0 0 0,-2-1 0 0 0,-3 0 0 0 0,1-1 0 0 0,0 0 0 0 0,0 1 0 0 0,-4 2 0 0 0,-1 1 0 0 0,-3 0 0 0 0,-2-1 0 0 0,-4 0 0 0 0,-1 1 0 0 0,-1 3 0 0 0,1 3 0 0 0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10037 4329 16383 0 0,'0'5'0'0'0,"0"6"0"0"0,0 6 0 0 0,0 5 0 0 0,0 6 0 0 0,0 0 0 0 0,0 3 0 0 0,0 1 0 0 0,0 2 0 0 0,0 0 0 0 0,0-1 0 0 0,0-4 0 0 0,0-4 0 0 0,0-4 0 0 0,0-3 0 0 0,0-1 0 0 0,0 3 0 0 0,0 0 0 0 0,2-2 0 0 0,4 0 0 0 0,0-2 0 0 0,-1-1 0 0 0,-1-1 0 0 0,2-2 0 0 0,-2-8 0 0 0,0-10 0 0 0,1-11 0 0 0,0-7 0 0 0,1-7 0 0 0,0-7 0 0 0,1-3 0 0 0,2 2 0 0 0,2 2 0 0 0,1 5 0 0 0,1 6 0 0 0,-1 4 0 0 0,-1 5 0 0 0,0 4 0 0 0,1 5 0 0 0,1 3 0 0 0,-5 3 0 0 0,-3 4 0 0 0,-5 2 0 0 0,-5 2 0 0 0,-2 3 0 0 0,-1 2 0 0 0,-3 4 0 0 0,-1 2 0 0 0,-1 0 0 0 0,-1 0 0 0 0,2 0 0 0 0,3-2 0 0 0,3 0 0 0 0,3 0 0 0 0,4-1 0 0 0,4-3 0 0 0,4-2 0 0 0,0-2 0 0 0,1 2 0 0 0,-1 1 0 0 0,0 1 0 0 0,1 1 0 0 0,2 4 0 0 0,2 1 0 0 0,3 0 0 0 0,-1-3 0 0 0,-2-4 0 0 0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10457 4693 16383 0 0,'-3'0'0'0'0,"-2"0"0"0"0,-1 5 0 0 0,-2 4 0 0 0,0 4 0 0 0,3 4 0 0 0,1 1 0 0 0,1-1 0 0 0,2 0 0 0 0,3-4 0 0 0,3-1 0 0 0,4-3 0 0 0,2-2 0 0 0,2-4 0 0 0,1-1 0 0 0,1-1 0 0 0,0-1 0 0 0,2-1 0 0 0,1 1 0 0 0,-1-1 0 0 0,-3-2 0 0 0,-1-5 0 0 0,-1-6 0 0 0,-2-4 0 0 0,-3 0 0 0 0,-3-2 0 0 0,-2-3 0 0 0,-1 1 0 0 0,-1 1 0 0 0,0 2 0 0 0,-1 2 0 0 0,1 1 0 0 0,-3 1 0 0 0,-3 4 0 0 0,-3 0 0 0 0,-2 3 0 0 0,-1 2 0 0 0,-2 3 0 0 0,-1 1 0 0 0,1 2 0 0 0,-1 0 0 0 0,1 0 0 0 0,-1 1 0 0 0,1 1 0 0 0,0 2 0 0 0,2 2 0 0 0,4 2 0 0 0,0 2 0 0 0,2 2 0 0 0,1 2 0 0 0,3-3 0 0 0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10807 4539 16383 0 0,'0'2'0'0'0,"0"6"0"0"0,0 6 0 0 0,0 6 0 0 0,2 4 0 0 0,1 2 0 0 0,3 2 0 0 0,2 1 0 0 0,0 1 0 0 0,-2-3 0 0 0,-1-4 0 0 0,0-5 0 0 0,0-4 0 0 0,-1-2 0 0 0,-2-5 0 0 0,0-6 0 0 0,-1-6 0 0 0,-1-6 0 0 0,0-5 0 0 0,0-3 0 0 0,-1-4 0 0 0,1 0 0 0 0,0 1 0 0 0,2 2 0 0 0,4 3 0 0 0,2 3 0 0 0,6 4 0 0 0,-1 2 0 0 0,1 3 0 0 0,0-2 0 0 0,0 2 0 0 0,0 1 0 0 0,0 1 0 0 0,0 2 0 0 0,0 0 0 0 0,0 1 0 0 0,0 0 0 0 0,-3 2 0 0 0,0 2 0 0 0,0-1 0 0 0,1 0 0 0 0,0-1 0 0 0,-1-1 0 0 0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36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11955 3643 16383 0 0,'0'5'0'0'0,"0"6"0"0"0,0 8 0 0 0,0 11 0 0 0,0 8 0 0 0,0 1 0 0 0,0-1 0 0 0,0-2 0 0 0,0-2 0 0 0,0-5 0 0 0,0-4 0 0 0,0-3 0 0 0,0-2 0 0 0,0-2 0 0 0,0-2 0 0 0,0-1 0 0 0,0 2 0 0 0,0 0 0 0 0,0-1 0 0 0,2 0 0 0 0,4-3 0 0 0,0-4 0 0 0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36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12263 3685 16383 0 0,'-3'0'0'0'0,"-2"0"0"0"0,-4 5 0 0 0,1 3 0 0 0,-2 9 0 0 0,2 5 0 0 0,1 2 0 0 0,3-2 0 0 0,1-1 0 0 0,2 0 0 0 0,1 2 0 0 0,0 1 0 0 0,3-1 0 0 0,0-2 0 0 0,1-2 0 0 0,-2-2 0 0 0,3-4 0 0 0,-1-1 0 0 0,2-4 0 0 0,2 0 0 0 0,0 1 0 0 0,-1 1 0 0 0,0-1 0 0 0,-1 0 0 0 0,1-1 0 0 0,1-2 0 0 0,3-2 0 0 0,0-2 0 0 0,2-1 0 0 0,1-1 0 0 0,-2-2 0 0 0,-1-4 0 0 0,-2-3 0 0 0,0-3 0 0 0,0-1 0 0 0,2-1 0 0 0,-2 0 0 0 0,-2-1 0 0 0,-2-2 0 0 0,1 0 0 0 0,-2-1 0 0 0,0 1 0 0 0,-2 2 0 0 0,-1-1 0 0 0,0 2 0 0 0,-1 0 0 0 0,0 0 0 0 0,0 0 0 0 0,-1 0 0 0 0,-1 0 0 0 0,-2 0 0 0 0,-1 0 0 0 0,-3 0 0 0 0,0 0 0 0 0,-1 3 0 0 0,-1 0 0 0 0,-2 2 0 0 0,2 1 0 0 0,0-2 0 0 0,-1 0 0 0 0,-1 1 0 0 0,2 1 0 0 0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36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12725 3797 16383 0 0,'0'2'0'0'0,"0"4"0"0"0,0 0 0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2281 5430 16383 0 0,'2'0'0'0'0,"1"0"0"0"0,4 0 0 0 0,4 0 0 0 0,2 0 0 0 0,4 0 0 0 0,1 0 0 0 0,-1 0 0 0 0,-3 0 0 0 0,-1 0 0 0 0,-2 1 0 0 0,-1 1 0 0 0,-1 2 0 0 0,-1-1 0 0 0,1 0 0 0 0,0 1 0 0 0,-1-1 0 0 0,1 0 0 0 0,-1-1 0 0 0,1-1 0 0 0,2 0 0 0 0,1-1 0 0 0,1 0 0 0 0,1 0 0 0 0,-1 0 0 0 0,0 0 0 0 0,-2-1 0 0 0,0 1 0 0 0,0 0 0 0 0,0 0 0 0 0,0 0 0 0 0,-1 0 0 0 0,0 0 0 0 0,0 0 0 0 0,-1 0 0 0 0,0 0 0 0 0,1 0 0 0 0,1 0 0 0 0,-1 0 0 0 0,1 0 0 0 0,-1 0 0 0 0,-1 0 0 0 0,1 0 0 0 0,-1 0 0 0 0,1 0 0 0 0,1 0 0 0 0,1 0 0 0 0,0 0 0 0 0,0 0 0 0 0,-1 0 0 0 0,0 0 0 0 0,-2 0 0 0 0,2 0 0 0 0,0 0 0 0 0,0 0 0 0 0,-1 0 0 0 0,0 0 0 0 0,-1 0 0 0 0,1 0 0 0 0,0 0 0 0 0,1 0 0 0 0,1 0 0 0 0,1 0 0 0 0,-2 0 0 0 0,0 0 0 0 0,0 0 0 0 0,-2 0 0 0 0,1 0 0 0 0,0 0 0 0 0,1 0 0 0 0,0 0 0 0 0,-1 0 0 0 0,0 0 0 0 0,-1 0 0 0 0,1 0 0 0 0,-1 0 0 0 0,-1 0 0 0 0,3 0 0 0 0,0 0 0 0 0,-1 0 0 0 0,1 0 0 0 0,-1 0 0 0 0,-1-1 0 0 0,0-1 0 0 0,0 0 0 0 0,0 0 0 0 0,0 1 0 0 0,0 0 0 0 0,0 1 0 0 0,0 0 0 0 0,-1 0 0 0 0,1 0 0 0 0,0 0 0 0 0,0 0 0 0 0,0 0 0 0 0,0 0 0 0 0,0 0 0 0 0,0 0 0 0 0,0 0 0 0 0,-1 0 0 0 0,0 0 0 0 0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36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13117 3657 16383 0 0,'0'-2'0'0'0,"4"-2"0"0"0,5 1 0 0 0,5 1 0 0 0,3 0 0 0 0,0 1 0 0 0,1 1 0 0 0,-2-1 0 0 0,-2 4 0 0 0,-5 2 0 0 0,0 4 0 0 0,-3 2 0 0 0,-1 2 0 0 0,-3 1 0 0 0,-1 0 0 0 0,0 3 0 0 0,-4-1 0 0 0,-3 1 0 0 0,0 0 0 0 0,-3-1 0 0 0,2 0 0 0 0,-2-3 0 0 0,0-6 0 0 0,-3-7 0 0 0,0-5 0 0 0,-1-3 0 0 0,-1 1 0 0 0,5 1 0 0 0,8 2 0 0 0,7 2 0 0 0,5 0 0 0 0,2 2 0 0 0,3 2 0 0 0,2 4 0 0 0,1 3 0 0 0,2 2 0 0 0,-1 0 0 0 0,0 0 0 0 0,-5 0 0 0 0,-1-1 0 0 0,-2-3 0 0 0,0 1 0 0 0,-2 0 0 0 0,-3 2 0 0 0,0-1 0 0 0,-1 0 0 0 0,-2 1 0 0 0,-2 2 0 0 0,-3-2 0 0 0,-4 0 0 0 0,-3 1 0 0 0,-1 0 0 0 0,-1 2 0 0 0,-1-3 0 0 0,-1-1 0 0 0,1-2 0 0 0,1 0 0 0 0,-1-3 0 0 0,-1-1 0 0 0,-1-2 0 0 0,-2 0 0 0 0,-2-1 0 0 0,-2 0 0 0 0,-3-1 0 0 0,-1-1 0 0 0,3-2 0 0 0,-1-1 0 0 0,0-1 0 0 0,5-1 0 0 0,2 0 0 0 0,1 2 0 0 0,3-1 0 0 0,3 0 0 0 0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7825 2341 16383 0 0,'0'2'0'0'0,"0"9"0"0"0,0 4 0 0 0,0 4 0 0 0,0 11 0 0 0,0 6 0 0 0,0 0 0 0 0,0 0 0 0 0,0-2 0 0 0,0-4 0 0 0,0-5 0 0 0,0-4 0 0 0,0-4 0 0 0,0-2 0 0 0,0-1 0 0 0,0 0 0 0 0,2-4 0 0 0,1-2 0 0 0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8021 2355 16383 0 0,'0'2'0'0'0,"0"4"0"0"0,0 5 0 0 0,0 8 0 0 0,0 8 0 0 0,0 4 0 0 0,0 1 0 0 0,0 1 0 0 0,0-4 0 0 0,0-3 0 0 0,0-5 0 0 0,0-3 0 0 0,0-2 0 0 0,0-2 0 0 0,2-1 0 0 0,4-2 0 0 0,2-3 0 0 0,3-3 0 0 0,2-3 0 0 0,1-1 0 0 0,0-1 0 0 0,1-3 0 0 0,0-3 0 0 0,-1-3 0 0 0,0-2 0 0 0,-2-3 0 0 0,-1 3 0 0 0,-2-1 0 0 0,-1 1 0 0 0,-1-4 0 0 0,-2-1 0 0 0,-2 0 0 0 0,-1-3 0 0 0,-1 1 0 0 0,-1 0 0 0 0,0 0 0 0 0,-1 2 0 0 0,1 1 0 0 0,-1 1 0 0 0,1-1 0 0 0,-2 4 0 0 0,-2 0 0 0 0,-1 3 0 0 0,-1 0 0 0 0,-1 1 0 0 0,1 0 0 0 0,-2 0 0 0 0,-1 0 0 0 0,-2 1 0 0 0,-1 1 0 0 0,-2-1 0 0 0,1 1 0 0 0,-2 1 0 0 0,3 2 0 0 0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8595 2481 16383 0 0,'0'0'0'0'0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7993 4441 16383 0 0,'0'5'0'0'0,"0"6"0"0"0,0 8 0 0 0,0 11 0 0 0,0 7 0 0 0,0 5 0 0 0,0 0 0 0 0,2-3 0 0 0,1-3 0 0 0,3-5 0 0 0,-1-6 0 0 0,3-6 0 0 0,-2-8 0 0 0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8147 4441 16383 0 0,'-3'0'0'0'0,"0"2"0"0"0,0 4 0 0 0,1 2 0 0 0,-2 3 0 0 0,-1 2 0 0 0,2 1 0 0 0,0 0 0 0 0,1 1 0 0 0,2 2 0 0 0,-1 1 0 0 0,1-1 0 0 0,0 0 0 0 0,0-1 0 0 0,0 1 0 0 0,1 1 0 0 0,1-1 0 0 0,4-3 0 0 0,0-1 0 0 0,2-4 0 0 0,-1 0 0 0 0,1-2 0 0 0,2-2 0 0 0,1-2 0 0 0,1-1 0 0 0,2-2 0 0 0,-1 0 0 0 0,2 0 0 0 0,-1-3 0 0 0,0-3 0 0 0,0-3 0 0 0,1-2 0 0 0,-4-2 0 0 0,0-1 0 0 0,0-3 0 0 0,1 0 0 0 0,-2-3 0 0 0,-3-1 0 0 0,-2 0 0 0 0,-2-2 0 0 0,-2 0 0 0 0,-1 2 0 0 0,0 2 0 0 0,0 2 0 0 0,-3 4 0 0 0,-3 2 0 0 0,-3 2 0 0 0,0 1 0 0 0,-1 2 0 0 0,0 1 0 0 0,-2 2 0 0 0,-1 2 0 0 0,-1 0 0 0 0,0 1 0 0 0,0 1 0 0 0,0-1 0 0 0,0 0 0 0 0,2 1 0 0 0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8623 4553 16383 0 0,'0'2'0'0'0,"0"1"0"0"0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7:13.6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5526 4765 16383 0 0,'0'-4'0'0'0,"4"0"0"0"0,0-4 0 0 0,4-4 0 0 0,4 1 0 0 0,2 2 0 0 0,0 5 0 0 0,-3 8 0 0 0,1 2 0 0 0,-3 5 0 0 0,-2 2 0 0 0,-2 4 0 0 0,-3 2 0 0 0,-1 1 0 0 0,-1 0 0 0 0,0 1 0 0 0,0 0 0 0 0,-1 0 0 0 0,1 0 0 0 0,-1-1 0 0 0,1 0 0 0 0,-3-3 0 0 0,-5-5 0 0 0,-5-1 0 0 0,1 2 0 0 0,-2 1 0 0 0,-1 2 0 0 0,-3 2 0 0 0,0-3 0 0 0,-2 1 0 0 0,4 0 0 0 0,0-3 0 0 0,3 1 0 0 0,4 0 0 0 0,4 2 0 0 0,2 2 0 0 0,5-3 0 0 0,6-3 0 0 0,5-5 0 0 0,3-2 0 0 0,7-3 0 0 0,-2-5 0 0 0,0-2 0 0 0,0-3 0 0 0,-1-1 0 0 0,0-2 0 0 0,0 1 0 0 0,0 2 0 0 0,0 2 0 0 0,0 3 0 0 0,0 1 0 0 0,0 2 0 0 0,-3 0 0 0 0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7:13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5745 4679 16383 0 0,'0'7'0'0'0,"-3"5"0"0"0,-2 5 0 0 0,1 6 0 0 0,1 6 0 0 0,0 1 0 0 0,2-1 0 0 0,0 2 0 0 0,0-1 0 0 0,1-3 0 0 0,1-2 0 0 0,-1-2 0 0 0,0-1 0 0 0,3-1 0 0 0,6-5 0 0 0,3-4 0 0 0,4-5 0 0 0,6-3 0 0 0,2-6 0 0 0,1-6 0 0 0,0-1 0 0 0,-2-3 0 0 0,-4-3 0 0 0,-2-2 0 0 0,-4-2 0 0 0,-1-1 0 0 0,-2 0 0 0 0,-3-1 0 0 0,-2 0 0 0 0,-3 8 0 0 0,-5 12 0 0 0,-1 13 0 0 0,-1 8 0 0 0,1 4 0 0 0,1 2 0 0 0,1-1 0 0 0,1 0 0 0 0,0-2 0 0 0,1-1 0 0 0,0-1 0 0 0,0-1 0 0 0,1 0 0 0 0,-1 0 0 0 0,0 0 0 0 0,0 0 0 0 0,0 0 0 0 0,0 0 0 0 0,0-3 0 0 0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8:17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13009 3741 16383 0 0,'-3'0'0'0'0,"-2"3"0"0"0,-3 2 0 0 0,0 3 0 0 0,2 3 0 0 0,1 7 0 0 0,1 8 0 0 0,2 2 0 0 0,2 0 0 0 0,-1-1 0 0 0,2-2 0 0 0,-5-2 0 0 0,0 2 0 0 0,0 0 0 0 0,1 0 0 0 0,1-1 0 0 0,0-2 0 0 0,1-1 0 0 0,1 0 0 0 0,0-1 0 0 0,0 0 0 0 0,0 0 0 0 0,0 0 0 0 0,1 0 0 0 0,2-3 0 0 0,2-5 0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3401 6693 16383 0 0,'2'0'0'0'0,"3"0"0"0"0,4 0 0 0 0,5 0 0 0 0,3 0 0 0 0,3 0 0 0 0,4-2 0 0 0,3 0 0 0 0,0 1 0 0 0,-4-1 0 0 0,-3-1 0 0 0,-5 1 0 0 0,-2-1 0 0 0,-3 2 0 0 0,-1 0 0 0 0,0 0 0 0 0,-1 1 0 0 0,0 0 0 0 0,2 0 0 0 0,0 0 0 0 0,1 0 0 0 0,-1 0 0 0 0,0 0 0 0 0,0 0 0 0 0,-1 0 0 0 0,0 0 0 0 0,0 0 0 0 0,0 0 0 0 0,0 0 0 0 0,1 0 0 0 0,1 0 0 0 0,-1 0 0 0 0,2 0 0 0 0,0 0 0 0 0,1 0 0 0 0,0 0 0 0 0,-1 0 0 0 0,-1 0 0 0 0,0 0 0 0 0,0 0 0 0 0,0 0 0 0 0,1 0 0 0 0,1 0 0 0 0,-2 0 0 0 0,0 0 0 0 0,0 0 0 0 0,0 0 0 0 0,0 0 0 0 0,0 0 0 0 0,-1 0 0 0 0,0 0 0 0 0,-1 0 0 0 0,1 0 0 0 0,-2 0 0 0 0,1 0 0 0 0,0 0 0 0 0,0 0 0 0 0,0 0 0 0 0,0 0 0 0 0,1 2 0 0 0,1 0 0 0 0,1 0 0 0 0,2-1 0 0 0,0 0 0 0 0,-1 0 0 0 0,-1-1 0 0 0,-1 0 0 0 0,-1 0 0 0 0,1 0 0 0 0,-1 0 0 0 0,1 0 0 0 0,1 0 0 0 0,0 0 0 0 0,-1 0 0 0 0,0 0 0 0 0,-1 0 0 0 0,-1 0 0 0 0,0 0 0 0 0,0 0 0 0 0,0 0 0 0 0,0 0 0 0 0,0 0 0 0 0,-2 2 0 0 0,0 0 0 0 0,0 0 0 0 0,0-1 0 0 0,1 0 0 0 0,0 0 0 0 0,1-1 0 0 0,-1 0 0 0 0,1 0 0 0 0,0 0 0 0 0,0 0 0 0 0,0 0 0 0 0,0 0 0 0 0,0 0 0 0 0,0 0 0 0 0,0 0 0 0 0,0 0 0 0 0,0 0 0 0 0,0 0 0 0 0,-1 0 0 0 0,1 0 0 0 0,0 0 0 0 0,0 0 0 0 0,0 0 0 0 0,1 0 0 0 0,1 1 0 0 0,0 2 0 0 0,0 0 0 0 0,-1 0 0 0 0,-1 1 0 0 0,0-2 0 0 0,0-1 0 0 0,0 0 0 0 0,0-1 0 0 0,-2 0 0 0 0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8:17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12767 3895 16383 0 0,'3'0'0'0'0,"5"0"0"0"0,4 0 0 0 0,8 0 0 0 0,2 0 0 0 0,3 0 0 0 0,-1 0 0 0 0,3 0 0 0 0,0 0 0 0 0,-1 0 0 0 0,-1 0 0 0 0,-2 0 0 0 0,-2 0 0 0 0,0 0 0 0 0,-1 0 0 0 0,0 0 0 0 0,0 0 0 0 0,0 0 0 0 0,0 0 0 0 0,0 0 0 0 0,0 0 0 0 0,0 0 0 0 0,-3 0 0 0 0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8:17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13175 6261 16383 0 0,'0'3'0'0'0,"0"5"0"0"0,0 8 0 0 0,0 4 0 0 0,0 6 0 0 0,0 2 0 0 0,0 3 0 0 0,0 3 0 0 0,0 0 0 0 0,0-4 0 0 0,0-2 0 0 0,0 0 0 0 0,0-1 0 0 0,0-2 0 0 0,0-1 0 0 0,0-2 0 0 0,0-1 0 0 0,0 0 0 0 0,0-1 0 0 0,0 0 0 0 0,0 0 0 0 0,0-1 0 0 0,0 1 0 0 0,0 0 0 0 0,0 0 0 0 0,-3-3 0 0 0,-2-5 0 0 0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8:17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12949 6457 16383 0 0,'10'0'0'0'0,"10"0"0"0"0,13 0 0 0 0,13 0 0 0 0,7 0 0 0 0,-3 0 0 0 0,-6 0 0 0 0,-8 0 0 0 0,-2 0 0 0 0,-4 0 0 0 0,-4 0 0 0 0,-2 0 0 0 0,1 0 0 0 0,-1 0 0 0 0,1 0 0 0 0,-3 0 0 0 0,0 0 0 0 0,0 0 0 0 0,1 0 0 0 0,2 0 0 0 0,0 0 0 0 0,-2 0 0 0 0,-4 0 0 0 0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8:17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13033 4540 16383 0 0,'0'-3'0'0'0,"0"2"0"0"0,0 4 0 0 0,0 6 0 0 0,0 8 0 0 0,0 4 0 0 0,0 10 0 0 0,0 2 0 0 0,0 2 0 0 0,0-1 0 0 0,0 1 0 0 0,0 1 0 0 0,0-2 0 0 0,0-4 0 0 0,0-3 0 0 0,0-3 0 0 0,0-2 0 0 0,0-1 0 0 0,0-1 0 0 0,0-1 0 0 0,0-3 0 0 0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8:17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12907 4747 16383 0 0,'3'0'0'0'0,"5"0"0"0"0,4 0 0 0 0,4 0 0 0 0,2-3 0 0 0,2-2 0 0 0,1 1 0 0 0,0 1 0 0 0,0 0 0 0 0,0 2 0 0 0,0-4 0 0 0,3 0 0 0 0,1 1 0 0 0,-1 1 0 0 0,0 0 0 0 0,-2 2 0 0 0,0 0 0 0 0,-1 1 0 0 0,-1 0 0 0 0,1 0 0 0 0,-5 1 0 0 0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9:16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12714 1893 16383 0 0,'0'5'0'0'0,"0"5"0"0"0,0 6 0 0 0,-3 5 0 0 0,0 2 0 0 0,-3 2 0 0 0,-1 2 0 0 0,2 2 0 0 0,1-1 0 0 0,2-3 0 0 0,0-3 0 0 0,2-3 0 0 0,-1-1 0 0 0,4-5 0 0 0,4-4 0 0 0,2-3 0 0 0,7-3 0 0 0,1-2 0 0 0,2-2 0 0 0,-3-2 0 0 0,-1-4 0 0 0,-1-3 0 0 0,0 0 0 0 0,-2-2 0 0 0,-1 3 0 0 0,-2-1 0 0 0,0 2 0 0 0,-2-1 0 0 0,-1-1 0 0 0,0 0 0 0 0,-1 1 0 0 0,0-2 0 0 0,-3 6 0 0 0,0 10 0 0 0,-1 6 0 0 0,-1 5 0 0 0,0 1 0 0 0,0 4 0 0 0,0 0 0 0 0,-1 0 0 0 0,1-1 0 0 0,0-2 0 0 0,0-1 0 0 0,0 0 0 0 0,0-1 0 0 0,0-1 0 0 0,0 0 0 0 0,0 1 0 0 0,0-1 0 0 0,0 1 0 0 0,0-1 0 0 0,0 0 0 0 0,0 1 0 0 0,0 0 0 0 0,0-4 0 0 0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9:16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5702 1893 16383 0 0,'-3'0'0'0'0,"0"3"0"0"0,-3 6 0 0 0,-1 4 0 0 0,2 2 0 0 0,-1 5 0 0 0,0 0 0 0 0,1 4 0 0 0,1 1 0 0 0,2 1 0 0 0,1 0 0 0 0,1-2 0 0 0,3-4 0 0 0,3-6 0 0 0,1-3 0 0 0,2-3 0 0 0,2-2 0 0 0,2-4 0 0 0,1-1 0 0 0,1-1 0 0 0,1 0 0 0 0,0-1 0 0 0,0 1 0 0 0,-1-1 0 0 0,1 1 0 0 0,0-3 0 0 0,-3-3 0 0 0,-1-4 0 0 0,-2-2 0 0 0,-1-2 0 0 0,-1-2 0 0 0,-3 1 0 0 0,-1 6 0 0 0,-2 12 0 0 0,-4 9 0 0 0,-2 9 0 0 0,-2 5 0 0 0,-1 5 0 0 0,2 1 0 0 0,0-2 0 0 0,3-3 0 0 0,0-3 0 0 0,1-4 0 0 0,1-2 0 0 0,0-2 0 0 0,1-1 0 0 0,-1 0 0 0 0,0-3 0 0 0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9:16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3072 5323 16383 0 0,'-3'0'0'0'0,"-1"2"0"0"0,-2 5 0 0 0,-2 5 0 0 0,-1 4 0 0 0,1 1 0 0 0,1 1 0 0 0,0 3 0 0 0,1 0 0 0 0,3-1 0 0 0,1 2 0 0 0,1-1 0 0 0,3-1 0 0 0,5-1 0 0 0,3-4 0 0 0,2-2 0 0 0,3-3 0 0 0,3-3 0 0 0,1-3 0 0 0,1-2 0 0 0,2-2 0 0 0,2 0 0 0 0,3 0 0 0 0,1-4 0 0 0,5-5 0 0 0,-4-5 0 0 0,-4-2 0 0 0,-6-1 0 0 0,-4 0 0 0 0,-1 0 0 0 0,-4 0 0 0 0,-3 1 0 0 0,-3-1 0 0 0,-2 2 0 0 0,-4 2 0 0 0,-5 3 0 0 0,0 7 0 0 0,-3 6 0 0 0,2 5 0 0 0,1 4 0 0 0,2 5 0 0 0,2 5 0 0 0,-1 2 0 0 0,0-1 0 0 0,0 1 0 0 0,2-1 0 0 0,-2 3 0 0 0,-1 4 0 0 0,2-2 0 0 0,0 0 0 0 0,-1-2 0 0 0,-1-3 0 0 0,1-3 0 0 0,1-1 0 0 0,2-3 0 0 0,-1 0 0 0 0,2-1 0 0 0,0 0 0 0 0,0 0 0 0 0,0 1 0 0 0,0-4 0 0 0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9:16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6383 2817 16383 0 0,'0'3'0'0'0,"0"5"0"0"0,0 5 0 0 0,0 6 0 0 0,0 4 0 0 0,0 4 0 0 0,0-1 0 0 0,0-1 0 0 0,0-3 0 0 0,0-2 0 0 0,0-2 0 0 0,3-4 0 0 0,3-4 0 0 0,1-2 0 0 0,1-1 0 0 0,3-3 0 0 0,2-2 0 0 0,1 0 0 0 0,1-2 0 0 0,0 0 0 0 0,1-3 0 0 0,-2-4 0 0 0,-5-3 0 0 0,0-2 0 0 0,-1-3 0 0 0,-4 0 0 0 0,2 2 0 0 0,-1 0 0 0 0,-1 0 0 0 0,-1 0 0 0 0,-2-2 0 0 0,-3 4 0 0 0,-4 7 0 0 0,-3 8 0 0 0,-4 5 0 0 0,2 5 0 0 0,1 4 0 0 0,4 5 0 0 0,1 9 0 0 0,3 2 0 0 0,2-3 0 0 0,0-3 0 0 0,0-2 0 0 0,0-2 0 0 0,1 0 0 0 0,-1-2 0 0 0,1-1 0 0 0,-1-2 0 0 0,0-2 0 0 0,0-1 0 0 0,0-3 0 0 0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9:16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6173 3575 16383 0 0,'3'0'0'0'0,"3"0"0"0"0,3 0 0 0 0,6 0 0 0 0,5 0 0 0 0,3 0 0 0 0,7 0 0 0 0,6 0 0 0 0,9 0 0 0 0,1 0 0 0 0,-2 0 0 0 0,-3-3 0 0 0,-5-1 0 0 0,-8 1 0 0 0,-4 0 0 0 0,-5 1 0 0 0,-2 1 0 0 0,-2 1 0 0 0,0-1 0 0 0,2 1 0 0 0,4 0 0 0 0,0 1 0 0 0,3-1 0 0 0,-1 0 0 0 0,-1 0 0 0 0,-2 0 0 0 0,-2 0 0 0 0,-1 0 0 0 0,0 0 0 0 0,-2 0 0 0 0,-2 0 0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4479 7062 16383 0 0,'0'-1'0'0'0,"3"-1"0"0"0,6 0 0 0 0,4 0 0 0 0,4 1 0 0 0,4 0 0 0 0,2 1 0 0 0,2 0 0 0 0,-1 0 0 0 0,-3 0 0 0 0,-4 0 0 0 0,-3 0 0 0 0,-2 0 0 0 0,-3 0 0 0 0,0 0 0 0 0,-1 0 0 0 0,1 0 0 0 0,-1 0 0 0 0,0 0 0 0 0,1 0 0 0 0,-1 0 0 0 0,3 0 0 0 0,0 0 0 0 0,1 0 0 0 0,0 0 0 0 0,0 0 0 0 0,-1 0 0 0 0,0 0 0 0 0,-1 0 0 0 0,-1 0 0 0 0,0 0 0 0 0,0 0 0 0 0,-1 0 0 0 0,1 0 0 0 0,0 0 0 0 0,0 0 0 0 0,0 0 0 0 0,-1 0 0 0 0,1 0 0 0 0,0 0 0 0 0,0 0 0 0 0,0 0 0 0 0,1 0 0 0 0,1 0 0 0 0,0 0 0 0 0,0 0 0 0 0,-2 0 0 0 0,1 0 0 0 0,-1 0 0 0 0,0 0 0 0 0,0 0 0 0 0,0 0 0 0 0,0 0 0 0 0,0 2 0 0 0,0 0 0 0 0,-1 0 0 0 0,3-1 0 0 0,0 0 0 0 0,-1 0 0 0 0,1-1 0 0 0,-1 1 0 0 0,1-1 0 0 0,0-1 0 0 0,0 1 0 0 0,1 0 0 0 0,0 0 0 0 0,0 0 0 0 0,-2 0 0 0 0,0 0 0 0 0,0 0 0 0 0,-1 0 0 0 0,0 0 0 0 0,1 0 0 0 0,3 0 0 0 0,1 0 0 0 0,2 0 0 0 0,-1 0 0 0 0,-1 0 0 0 0,-1 0 0 0 0,-2 0 0 0 0,-1 0 0 0 0,1 0 0 0 0,0 0 0 0 0,1 0 0 0 0,1 0 0 0 0,2 0 0 0 0,0 0 0 0 0,0 0 0 0 0,1 0 0 0 0,-1 0 0 0 0,-1 0 0 0 0,-1 0 0 0 0,0 0 0 0 0,0 0 0 0 0,0 0 0 0 0,-2 0 0 0 0,0 0 0 0 0,1 0 0 0 0,-1 0 0 0 0,0 0 0 0 0,1 0 0 0 0,0 0 0 0 0,-1 0 0 0 0,0 0 0 0 0,-1 0 0 0 0,0 0 0 0 0,-1 0 0 0 0,0 0 0 0 0,-1 0 0 0 0,1 0 0 0 0,1 0 0 0 0,3 0 0 0 0,-1 0 0 0 0,1 0 0 0 0,0 0 0 0 0,0 0 0 0 0,-2 0 0 0 0,0 0 0 0 0,-1 0 0 0 0,0 0 0 0 0,-1 0 0 0 0,1 0 0 0 0,1 0 0 0 0,0 0 0 0 0,-1 0 0 0 0,0 0 0 0 0,-1 0 0 0 0,1 0 0 0 0,-1 0 0 0 0,0 0 0 0 0,-1 0 0 0 0,1 0 0 0 0,0 0 0 0 0,0 0 0 0 0,0 0 0 0 0,0 0 0 0 0,-1 0 0 0 0,1 0 0 0 0,0 0 0 0 0,0 0 0 0 0,0 0 0 0 0,0 0 0 0 0,0 0 0 0 0,0 0 0 0 0,0 0 0 0 0,0 0 0 0 0,-1 2 0 0 0,1 0 0 0 0,0 0 0 0 0,0-1 0 0 0,0 0 0 0 0,0 0 0 0 0,0-1 0 0 0,0 0 0 0 0,0 0 0 0 0,-2 0 0 0 0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4:20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9752 1966 16383 0 0,'0'-3'0'0'0,"3"0"0"0"0,1-3 0 0 0,-4-1 0 0 0,-3 2 0 0 0,-7 1 0 0 0,-10 7 0 0 0,-9 8 0 0 0,-6 13 0 0 0,2 7 0 0 0,3 4 0 0 0,6 1 0 0 0,6 1 0 0 0,5-5 0 0 0,2-2 0 0 0,3-3 0 0 0,3-4 0 0 0,3-3 0 0 0,1 1 0 0 0,0-2 0 0 0,4 3 0 0 0,2-1 0 0 0,1-4 0 0 0,3-4 0 0 0,3-2 0 0 0,-1-1 0 0 0,-2 2 0 0 0,2-2 0 0 0,5-3 0 0 0,3-2 0 0 0,2-2 0 0 0,4-2 0 0 0,3-1 0 0 0,2 0 0 0 0,0-3 0 0 0,-1-4 0 0 0,-3-3 0 0 0,-7-2 0 0 0,-3 0 0 0 0,-4 0 0 0 0,-3 0 0 0 0,-1-2 0 0 0,-3 0 0 0 0,-2-1 0 0 0,-2-1 0 0 0,-1 1 0 0 0,0-1 0 0 0,-3 0 0 0 0,-4 3 0 0 0,0 1 0 0 0,-2 3 0 0 0,-2 2 0 0 0,-2 0 0 0 0,-1 1 0 0 0,-1 2 0 0 0,-1 2 0 0 0,-2 0 0 0 0,-2 1 0 0 0,1 4 0 0 0,1 1 0 0 0,0 2 0 0 0,1 3 0 0 0,1 3 0 0 0,3 1 0 0 0,3 2 0 0 0,4 1 0 0 0,3 0 0 0 0,2 0 0 0 0,1 0 0 0 0,0 0 0 0 0,4 0 0 0 0,0-3 0 0 0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4:20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17606 3027 16383 0 0,'-5'0'0'0'0,"-8"5"0"0"0,-6 5 0 0 0,-10 5 0 0 0,-4 7 0 0 0,-1 3 0 0 0,3 1 0 0 0,6-1 0 0 0,8-3 0 0 0,6-2 0 0 0,3-4 0 0 0,2-3 0 0 0,3-1 0 0 0,2 1 0 0 0,0 3 0 0 0,1 1 0 0 0,1 1 0 0 0,-1 0 0 0 0,1 2 0 0 0,-1 0 0 0 0,3 0 0 0 0,6-2 0 0 0,4 0 0 0 0,0-1 0 0 0,0-4 0 0 0,4-3 0 0 0,1-4 0 0 0,0-3 0 0 0,0-2 0 0 0,0-1 0 0 0,-2 0 0 0 0,1-1 0 0 0,-1-3 0 0 0,-1-2 0 0 0,-2-4 0 0 0,-4-5 0 0 0,-3-3 0 0 0,0 2 0 0 0,-1 1 0 0 0,-1 0 0 0 0,-2 0 0 0 0,-1 0 0 0 0,0 0 0 0 0,-1 0 0 0 0,-3 0 0 0 0,-4 2 0 0 0,0 1 0 0 0,-2 2 0 0 0,-2 4 0 0 0,-1 1 0 0 0,-2 3 0 0 0,-1 1 0 0 0,-1 1 0 0 0,0 3 0 0 0,0 2 0 0 0,0-2 0 0 0,3 3 0 0 0,3 3 0 0 0,2 2 0 0 0,1 1 0 0 0,-1 3 0 0 0,2 0 0 0 0,1 1 0 0 0,2 0 0 0 0,1 0 0 0 0,1 0 0 0 0,3 0 0 0 0,5 0 0 0 0,2-3 0 0 0,1-1 0 0 0,1-2 0 0 0,-1-4 0 0 0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4:20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7251 2803 16383 0 0,'0'3'0'0'0,"0"3"0"0"0,0 6 0 0 0,0 6 0 0 0,0 3 0 0 0,0 3 0 0 0,0 1 0 0 0,0 0 0 0 0,0 2 0 0 0,0 1 0 0 0,0-1 0 0 0,0-2 0 0 0,0-4 0 0 0,0 1 0 0 0,0-1 0 0 0,0-2 0 0 0,0-1 0 0 0,0-1 0 0 0,0 0 0 0 0,0-2 0 0 0,0-2 0 0 0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4:20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8612 2481 16383 0 0,'-2'0'0'0'0,"-7"0"0"0"0,-4 3 0 0 0,-3 3 0 0 0,-1 3 0 0 0,0 4 0 0 0,0 1 0 0 0,0-2 0 0 0,1 4 0 0 0,2 0 0 0 0,2 1 0 0 0,2 0 0 0 0,3 2 0 0 0,3 1 0 0 0,2 2 0 0 0,1 3 0 0 0,2-1 0 0 0,-1-1 0 0 0,1-2 0 0 0,-1-2 0 0 0,1-2 0 0 0,-1-1 0 0 0,0 0 0 0 0,3-3 0 0 0,0-2 0 0 0,3 1 0 0 0,3-2 0 0 0,0 0 0 0 0,1-2 0 0 0,1-2 0 0 0,5-2 0 0 0,4-2 0 0 0,4-1 0 0 0,1-1 0 0 0,2 0 0 0 0,-2-3 0 0 0,1-4 0 0 0,-5-3 0 0 0,-2-2 0 0 0,-6-2 0 0 0,-4-2 0 0 0,-3 0 0 0 0,-4 0 0 0 0,-2-3 0 0 0,0-1 0 0 0,-3 1 0 0 0,-5 3 0 0 0,-5 5 0 0 0,-3 3 0 0 0,-2 4 0 0 0,-3 3 0 0 0,0 1 0 0 0,0 0 0 0 0,1 1 0 0 0,2 0 0 0 0,1 2 0 0 0,1 1 0 0 0,2 3 0 0 0,2 4 0 0 0,1 4 0 0 0,1 5 0 0 0,2 1 0 0 0,4 0 0 0 0,1-2 0 0 0,2-3 0 0 0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0.4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8763 5967 16383 0 0,'2'0'0'0'0,"2"2"0"0"0,-1 7 0 0 0,0 4 0 0 0,-1 8 0 0 0,2 6 0 0 0,0 3 0 0 0,2 2 0 0 0,0 4 0 0 0,0 0 0 0 0,0 0 0 0 0,0-1 0 0 0,-1-4 0 0 0,1-7 0 0 0,-1-5 0 0 0,-1-3 0 0 0,0-2 0 0 0,-3 0 0 0 0,0 0 0 0 0,0-3 0 0 0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0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9006 5956 16383 0 0,'-3'0'0'0'0,"-1"3"0"0"0,1 3 0 0 0,0 6 0 0 0,-1 4 0 0 0,-1 1 0 0 0,1 4 0 0 0,1 3 0 0 0,1 3 0 0 0,1 0 0 0 0,1 0 0 0 0,0-2 0 0 0,0-2 0 0 0,0 0 0 0 0,0-1 0 0 0,0 0 0 0 0,0 0 0 0 0,0-1 0 0 0,3 1 0 0 0,3-4 0 0 0,1-1 0 0 0,2-5 0 0 0,2-3 0 0 0,1-4 0 0 0,2-3 0 0 0,1-1 0 0 0,1-1 0 0 0,0-1 0 0 0,0-2 0 0 0,0-4 0 0 0,-3-3 0 0 0,-1-3 0 0 0,-2-1 0 0 0,-1-2 0 0 0,-1 0 0 0 0,-2 0 0 0 0,-3 0 0 0 0,2 0 0 0 0,-1-3 0 0 0,-1-3 0 0 0,0-3 0 0 0,-2 0 0 0 0,0-2 0 0 0,-1 3 0 0 0,0 1 0 0 0,0 3 0 0 0,0 1 0 0 0,0 2 0 0 0,0 1 0 0 0,-1 1 0 0 0,-1 0 0 0 0,-4 2 0 0 0,-4 2 0 0 0,-2-1 0 0 0,-2 2 0 0 0,-2 3 0 0 0,0 2 0 0 0,0 2 0 0 0,0 2 0 0 0,0 1 0 0 0,0 0 0 0 0,0 0 0 0 0,0 1 0 0 0,1-1 0 0 0,2 3 0 0 0,1 1 0 0 0,-1 0 0 0 0,3-2 0 0 0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0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9771 5925 16383 0 0,'2'0'0'0'0,"7"0"0"0"0,7 0 0 0 0,3 0 0 0 0,4 0 0 0 0,3 0 0 0 0,3 0 0 0 0,1 0 0 0 0,-1 0 0 0 0,-4 0 0 0 0,-3 0 0 0 0,1 2 0 0 0,-2 5 0 0 0,-4 2 0 0 0,-6 3 0 0 0,-3 5 0 0 0,-4 5 0 0 0,-3 6 0 0 0,-1 1 0 0 0,0 4 0 0 0,-4 1 0 0 0,0 1 0 0 0,-3-4 0 0 0,0-4 0 0 0,1-1 0 0 0,2-3 0 0 0,2-2 0 0 0,0-2 0 0 0,2-2 0 0 0,0-1 0 0 0,0-1 0 0 0,0 0 0 0 0,0 0 0 0 0,1 0 0 0 0,-4-2 0 0 0,0-4 0 0 0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0.4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9869 6150 16383 0 0,'5'0'0'0'0,"10"0"0"0"0,8 0 0 0 0,7 0 0 0 0,5 0 0 0 0,6 0 0 0 0,-1 0 0 0 0,-2 0 0 0 0,-4 0 0 0 0,-6-2 0 0 0,-5-2 0 0 0,-4 1 0 0 0,-2 0 0 0 0,-2 1 0 0 0,0 1 0 0 0,-3 0 0 0 0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0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8163 447 16383 0 0,'0'-3'0'0'0,"0"-3"0"0"0,3-1 0 0 0,1-2 0 0 0,-1-1 0 0 0,0-3 0 0 0,-1-1 0 0 0,-4 2 0 0 0,-3 2 0 0 0,-7 4 0 0 0,-4 2 0 0 0,-2 2 0 0 0,0 2 0 0 0,0 3 0 0 0,0 3 0 0 0,2 4 0 0 0,-1 3 0 0 0,4 2 0 0 0,6 0 0 0 0,10 1 0 0 0,6-2 0 0 0,11-1 0 0 0,6-3 0 0 0,2-3 0 0 0,-1 0 0 0 0,-5 2 0 0 0,-7 1 0 0 0,-6 2 0 0 0,-4 2 0 0 0,-3 3 0 0 0,-4 2 0 0 0,-8 3 0 0 0,-4 0 0 0 0,-3-1 0 0 0,-1-1 0 0 0,0 1 0 0 0,1-3 0 0 0,0-4 0 0 0,0-5 0 0 0,1-4 0 0 0,3-6 0 0 0,3-4 0 0 0,4-5 0 0 0,3-3 0 0 0,2-2 0 0 0,-2 1 0 0 0,0 4 0 0 0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0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8460 442 16383 0 0,'0'-3'0'0'0,"0"-3"0"0"0,0-3 0 0 0,-3-1 0 0 0,-3 2 0 0 0,-3 2 0 0 0,-4 3 0 0 0,-1 0 0 0 0,-1 3 0 0 0,-1-1 0 0 0,0 2 0 0 0,2 2 0 0 0,-1 1 0 0 0,1 2 0 0 0,1 6 0 0 0,0 6 0 0 0,2 5 0 0 0,3 4 0 0 0,3 0 0 0 0,2-2 0 0 0,2-2 0 0 0,0-3 0 0 0,2-2 0 0 0,2-4 0 0 0,4-5 0 0 0,3-3 0 0 0,2-3 0 0 0,3-2 0 0 0,3-2 0 0 0,1-2 0 0 0,1-1 0 0 0,-1-3 0 0 0,-4-3 0 0 0,-4-1 0 0 0,-1-3 0 0 0,-3-1 0 0 0,-2-1 0 0 0,0 0 0 0 0,0 0 0 0 0,-1 0 0 0 0,-2 0 0 0 0,0 0 0 0 0,-1 6 0 0 0,-1 7 0 0 0,0 9 0 0 0,0 9 0 0 0,-1 7 0 0 0,1 5 0 0 0,3 4 0 0 0,0 1 0 0 0,3 1 0 0 0,0-2 0 0 0,-1-2 0 0 0,2-3 0 0 0,-1-6 0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3793 6717 16383 0 0,'2'0'0'0'0,"4"0"0"0"0,8 0 0 0 0,8 0 0 0 0,4 0 0 0 0,3 0 0 0 0,4 0 0 0 0,-2 0 0 0 0,-5 0 0 0 0,-2 0 0 0 0,-3 0 0 0 0,-4 0 0 0 0,-1 0 0 0 0,-2 0 0 0 0,-2 0 0 0 0,-1 0 0 0 0,-1 0 0 0 0,-1 0 0 0 0,-1 0 0 0 0,1 0 0 0 0,-1 0 0 0 0,1 0 0 0 0,1 0 0 0 0,1 0 0 0 0,-1 0 0 0 0,1 0 0 0 0,-1 0 0 0 0,-1 0 0 0 0,1 0 0 0 0,-1 0 0 0 0,0 0 0 0 0,1 0 0 0 0,1 0 0 0 0,1 0 0 0 0,2 0 0 0 0,0 0 0 0 0,-1 0 0 0 0,-1 0 0 0 0,-1 0 0 0 0,-1 0 0 0 0,-1 0 0 0 0,0 0 0 0 0,0 0 0 0 0,1 0 0 0 0,0 0 0 0 0,1 0 0 0 0,-1 0 0 0 0,0 0 0 0 0,0 0 0 0 0,-1 0 0 0 0,0 0 0 0 0,0 2 0 0 0,1 0 0 0 0,1 0 0 0 0,0-1 0 0 0,-1 1 0 0 0,0-2 0 0 0,0 1 0 0 0,-1-1 0 0 0,0 0 0 0 0,0 0 0 0 0,-2 1 0 0 0,0 1 0 0 0,0 0 0 0 0,0-1 0 0 0,1 0 0 0 0,0 0 0 0 0,1 0 0 0 0,-1-1 0 0 0,1 0 0 0 0,2 0 0 0 0,0 0 0 0 0,1-1 0 0 0,1 1 0 0 0,0 0 0 0 0,0 0 0 0 0,0 0 0 0 0,-2 0 0 0 0,-1 0 0 0 0,0 0 0 0 0,1 0 0 0 0,1 0 0 0 0,4 0 0 0 0,1 0 0 0 0,5 0 0 0 0,3-1 0 0 0,0-1 0 0 0,0 0 0 0 0,-2 0 0 0 0,-3 1 0 0 0,-2 1 0 0 0,-4-1 0 0 0,0 1 0 0 0,-2 0 0 0 0,1 0 0 0 0,-1 0 0 0 0,-1 0 0 0 0,0 0 0 0 0,-1 0 0 0 0,-1 0 0 0 0,0 0 0 0 0,1 0 0 0 0,1 0 0 0 0,0 0 0 0 0,-1 0 0 0 0,0 0 0 0 0,0 0 0 0 0,-1 0 0 0 0,1 0 0 0 0,1 0 0 0 0,0 0 0 0 0,1 0 0 0 0,0 0 0 0 0,-1 0 0 0 0,0 0 0 0 0,-1 0 0 0 0,0 0 0 0 0,-1 0 0 0 0,0 0 0 0 0,0 0 0 0 0,-1 0 0 0 0,1 0 0 0 0,0 0 0 0 0,0 0 0 0 0,0 0 0 0 0,-1 0 0 0 0,1 0 0 0 0,0 0 0 0 0,0 0 0 0 0,0 0 0 0 0,0 0 0 0 0,0 0 0 0 0,0 0 0 0 0,0 0 0 0 0,-1 0 0 0 0,1 0 0 0 0,0 0 0 0 0,-1 0 0 0 0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0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8685 500 16383 0 0,'3'-3'0'0'0,"3"-3"0"0"0,4-1 0 0 0,-1-2 0 0 0,2 1 0 0 0,-2-1 0 0 0,1-2 0 0 0,-2-3 0 0 0,-1-6 0 0 0,-3-2 0 0 0,-2 1 0 0 0,-1 0 0 0 0,-4 2 0 0 0,-3 4 0 0 0,-4 5 0 0 0,-2 3 0 0 0,-6 4 0 0 0,-1 2 0 0 0,0 6 0 0 0,2 5 0 0 0,3 7 0 0 0,2 5 0 0 0,5 7 0 0 0,2 3 0 0 0,3 5 0 0 0,1 7 0 0 0,1 3 0 0 0,1 0 0 0 0,2-4 0 0 0,1-3 0 0 0,0-4 0 0 0,-1-2 0 0 0,-1-4 0 0 0,0-3 0 0 0,-2-2 0 0 0,0-1 0 0 0,0 1 0 0 0,0 2 0 0 0,0-1 0 0 0,0-3 0 0 0,0-2 0 0 0,0-3 0 0 0,0-3 0 0 0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0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8640 679 16383 0 0,'-3'0'0'0'0,"-3"0"0"0"0,-3 0 0 0 0,-1-3 0 0 0,5 0 0 0 0,8-1 0 0 0,9 2 0 0 0,5-3 0 0 0,5 0 0 0 0,1 1 0 0 0,0 1 0 0 0,-2 2 0 0 0,-2-1 0 0 0,-1 2 0 0 0,-1 0 0 0 0,-1 0 0 0 0,-3-2 0 0 0,-4-2 0 0 0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0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8917 525 16383 0 0,'0'2'0'0'0,"0"7"0"0"0,0 7 0 0 0,0 6 0 0 0,0 1 0 0 0,0 1 0 0 0,0-2 0 0 0,0-2 0 0 0,0-2 0 0 0,2-1 0 0 0,2-1 0 0 0,2-3 0 0 0,3-1 0 0 0,2-3 0 0 0,5-3 0 0 0,5-2 0 0 0,2-2 0 0 0,1-4 0 0 0,1-1 0 0 0,-5-4 0 0 0,-3-2 0 0 0,1-6 0 0 0,-3-2 0 0 0,-1-2 0 0 0,-3 1 0 0 0,-3-3 0 0 0,-3 0 0 0 0,-3 1 0 0 0,-1 1 0 0 0,-1 1 0 0 0,-1 2 0 0 0,0 0 0 0 0,1 0 0 0 0,-1 0 0 0 0,-2 4 0 0 0,0 5 0 0 0,-1 10 0 0 0,-1 10 0 0 0,-1 7 0 0 0,2 6 0 0 0,1 4 0 0 0,3 2 0 0 0,5-2 0 0 0,4-3 0 0 0,3-3 0 0 0,2-4 0 0 0,2-2 0 0 0,0-5 0 0 0,1-1 0 0 0,-4-3 0 0 0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0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9365 595 16383 0 0,'0'2'0'0'0,"0"7"0"0"0,0 4 0 0 0,0 5 0 0 0,0 3 0 0 0,0 2 0 0 0,0 0 0 0 0,2 0 0 0 0,2-3 0 0 0,2-1 0 0 0,0-10 0 0 0,-1-11 0 0 0,-1-11 0 0 0,-1-8 0 0 0,-4-4 0 0 0,-2 1 0 0 0,0 0 0 0 0,0 1 0 0 0,1 0 0 0 0,0 2 0 0 0,4 5 0 0 0,4 4 0 0 0,6 5 0 0 0,9 3 0 0 0,6 3 0 0 0,4 1 0 0 0,-1 1 0 0 0,-2 0 0 0 0,-4 0 0 0 0,-6 0 0 0 0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0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9911 339 16383 0 0,'0'-2'0'0'0,"0"4"0"0"0,0 9 0 0 0,2 14 0 0 0,7 8 0 0 0,4 1 0 0 0,3-3 0 0 0,1 5 0 0 0,0 0 0 0 0,3 0 0 0 0,0-3 0 0 0,0-3 0 0 0,-1 0 0 0 0,-1-3 0 0 0,-1-7 0 0 0,-4-3 0 0 0,-1-5 0 0 0,0-1 0 0 0,1-4 0 0 0,-2 1 0 0 0,0-2 0 0 0,0 1 0 0 0,-1 0 0 0 0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0.4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10176 353 16383 0 0,'-3'3'0'0'0,"-6"6"0"0"0,-4 6 0 0 0,-5 7 0 0 0,-2 4 0 0 0,-1 7 0 0 0,1 7 0 0 0,-1 2 0 0 0,-1 0 0 0 0,2 1 0 0 0,4-5 0 0 0,5-4 0 0 0,4-4 0 0 0,0-5 0 0 0,2-4 0 0 0,-1-6 0 0 0,1-2 0 0 0,-2-4 0 0 0,0-1 0 0 0,2 1 0 0 0,-1 0 0 0 0,0 0 0 0 0,-1-2 0 0 0,0-1 0 0 0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0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10471 523 16383 0 0,'2'0'0'0'0,"4"0"0"0"0,4 0 0 0 0,2 0 0 0 0,2 0 0 0 0,2 0 0 0 0,0 0 0 0 0,3-2 0 0 0,3-2 0 0 0,1 1 0 0 0,2 0 0 0 0,-1 1 0 0 0,-2 1 0 0 0,-5-2 0 0 0,-4-1 0 0 0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0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10471 633 16383 0 0,'2'0'0'0'0,"7"0"0"0"0,7 0 0 0 0,6 0 0 0 0,1 0 0 0 0,3 0 0 0 0,2 0 0 0 0,-1 0 0 0 0,-2 0 0 0 0,-4 0 0 0 0,-4 0 0 0 0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0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11102 409 16383 0 0,'-2'3'0'0'0,"-2"6"0"0"0,1 9 0 0 0,0 5 0 0 0,1 3 0 0 0,1 3 0 0 0,0 1 0 0 0,1 2 0 0 0,0 0 0 0 0,0 0 0 0 0,0-3 0 0 0,3-4 0 0 0,1-3 0 0 0,-1-3 0 0 0,0-2 0 0 0,2-3 0 0 0,-1-3 0 0 0,0-5 0 0 0,2-6 0 0 0,-1-3 0 0 0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0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11242 476 16383 0 0,'0'6'0'0'0,"0"6"0"0"0,0 4 0 0 0,-2 0 0 0 0,-2-1 0 0 0,1 3 0 0 0,0 3 0 0 0,1 1 0 0 0,1 2 0 0 0,0 2 0 0 0,4 3 0 0 0,3-2 0 0 0,6-3 0 0 0,4-5 0 0 0,2-6 0 0 0,2-5 0 0 0,2-4 0 0 0,-1-3 0 0 0,1-1 0 0 0,0-1 0 0 0,-2-3 0 0 0,0-3 0 0 0,-3-6 0 0 0,-3-6 0 0 0,-4-5 0 0 0,-4-4 0 0 0,-3-5 0 0 0,-2 1 0 0 0,-1 0 0 0 0,0 0 0 0 0,-4 3 0 0 0,-3 2 0 0 0,-3 4 0 0 0,-5 5 0 0 0,0 1 0 0 0,-3 2 0 0 0,-4 1 0 0 0,2 0 0 0 0,2 2 0 0 0,-1 3 0 0 0,-1 4 0 0 0,4 2 0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9267 7571 16383 0 0,'1'0'0'0'0,"3"0"0"0"0,1 0 0 0 0,2 0 0 0 0,1 0 0 0 0,1 0 0 0 0,2 0 0 0 0,0 0 0 0 0,0 0 0 0 0,0 0 0 0 0,-1 0 0 0 0,0 0 0 0 0,-1 0 0 0 0,0 0 0 0 0,0 0 0 0 0,0 0 0 0 0,0 0 0 0 0,0 0 0 0 0,-1 0 0 0 0,1 0 0 0 0,0 0 0 0 0,0 0 0 0 0,0 0 0 0 0,0 0 0 0 0,0 0 0 0 0,0 0 0 0 0,0 0 0 0 0,-1 0 0 0 0,1 0 0 0 0,0 0 0 0 0,0 0 0 0 0,0 0 0 0 0,1 0 0 0 0,1 0 0 0 0,0 0 0 0 0,0 0 0 0 0,-1 0 0 0 0,-1 0 0 0 0,0 0 0 0 0,0 0 0 0 0,0 0 0 0 0,0 0 0 0 0,0 0 0 0 0,0 0 0 0 0,1 0 0 0 0,1 0 0 0 0,0 0 0 0 0,-1 0 0 0 0,0 0 0 0 0,0 0 0 0 0,-1 0 0 0 0,0 0 0 0 0,0 0 0 0 0,1 0 0 0 0,1 0 0 0 0,1 0 0 0 0,1 0 0 0 0,-1 0 0 0 0,-1 0 0 0 0,-1 0 0 0 0,0 0 0 0 0,-1 0 0 0 0,1 0 0 0 0,3 0 0 0 0,-1 0 0 0 0,1 0 0 0 0,-2 0 0 0 0,0 0 0 0 0,-1 0 0 0 0,0 0 0 0 0,1 0 0 0 0,2 0 0 0 0,-1 0 0 0 0,0 0 0 0 0,0 0 0 0 0,1 0 0 0 0,0 0 0 0 0,-1 0 0 0 0,2 0 0 0 0,-1 0 0 0 0,1 0 0 0 0,0 0 0 0 0,0 0 0 0 0,1 0 0 0 0,0 0 0 0 0,0 0 0 0 0,-2 0 0 0 0,-1 0 0 0 0,-2 0 0 0 0,0 0 0 0 0,1 0 0 0 0,0 0 0 0 0,1 0 0 0 0,0 0 0 0 0,0 0 0 0 0,-1 0 0 0 0,-1 0 0 0 0,-1 0 0 0 0,1 0 0 0 0,-1 0 0 0 0,-1 0 0 0 0,1 0 0 0 0,0 0 0 0 0,0 0 0 0 0,-1 0 0 0 0,1 0 0 0 0,0 0 0 0 0,0 0 0 0 0,0 0 0 0 0,0 0 0 0 0,1 0 0 0 0,1 0 0 0 0,0 0 0 0 0,-1 0 0 0 0,0 0 0 0 0,0 0 0 0 0,-1 0 0 0 0,0 0 0 0 0,0 0 0 0 0,0 0 0 0 0,0 0 0 0 0,0 0 0 0 0,-1 0 0 0 0,3 0 0 0 0,0 0 0 0 0,-1 0 0 0 0,1 0 0 0 0,-1 0 0 0 0,-1 0 0 0 0,1 0 0 0 0,-1 0 0 0 0,0 0 0 0 0,-2 2 0 0 0,0 0 0 0 0,0 0 0 0 0,0-1 0 0 0,1 1 0 0 0,0 0 0 0 0,0 0 0 0 0,3 0 0 0 0,0 0 0 0 0,-1-1 0 0 0,1-1 0 0 0,-1 1 0 0 0,0-1 0 0 0,-1 0 0 0 0,0 0 0 0 0,0-1 0 0 0,0 1 0 0 0,0 0 0 0 0,-1 0 0 0 0,1 0 0 0 0,0 0 0 0 0,0 0 0 0 0,0 0 0 0 0,0 0 0 0 0,0 0 0 0 0,-2 2 0 0 0,0 0 0 0 0,-2 1 0 0 0,-1 1 0 0 0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0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11759 395 16383 0 0,'0'3'0'0'0,"0"6"0"0"0,2 6 0 0 0,2 10 0 0 0,-1 7 0 0 0,2 7 0 0 0,1 0 0 0 0,1-5 0 0 0,0-3 0 0 0,1-6 0 0 0,0-5 0 0 0,-3-4 0 0 0,-1-1 0 0 0,-1-1 0 0 0,-2 0 0 0 0,-1 1 0 0 0,0-1 0 0 0,0 1 0 0 0,0-5 0 0 0,-1-5 0 0 0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0.4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11647 594 16383 0 0,'2'0'0'0'0,"7"0"0"0"0,7-2 0 0 0,6-4 0 0 0,4-1 0 0 0,3 1 0 0 0,0 1 0 0 0,-3 2 0 0 0,-3 1 0 0 0,-3 1 0 0 0,-2 1 0 0 0,-1 0 0 0 0,-2 0 0 0 0,0 1 0 0 0,-2-1 0 0 0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0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12123 423 16383 0 0,'2'0'0'0'0,"4"3"0"0"0,4 6 0 0 0,5 6 0 0 0,2 4 0 0 0,5 7 0 0 0,3 4 0 0 0,2 2 0 0 0,3 1 0 0 0,1 0 0 0 0,0 0 0 0 0,1-3 0 0 0,-5-5 0 0 0,-5-2 0 0 0,-3-4 0 0 0,-3-2 0 0 0,-1-4 0 0 0,-3-2 0 0 0,-1-2 0 0 0,-2 0 0 0 0,0-2 0 0 0,-2-2 0 0 0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0.4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12466 325 16383 0 0,'-3'5'0'0'0,"0"5"0"0"0,-1 3 0 0 0,-1-1 0 0 0,-1 3 0 0 0,-1 2 0 0 0,-2 3 0 0 0,0 1 0 0 0,-1 2 0 0 0,-2 2 0 0 0,0 3 0 0 0,-2-1 0 0 0,-1 0 0 0 0,2-2 0 0 0,1-3 0 0 0,2-1 0 0 0,3-3 0 0 0,0-1 0 0 0,-1-4 0 0 0,-3-2 0 0 0,2 1 0 0 0,-1 1 0 0 0,-2 0 0 0 0,2 1 0 0 0,2 1 0 0 0,0-3 0 0 0,-1 0 0 0 0,-2 0 0 0 0,1 1 0 0 0,0 1 0 0 0,-2-2 0 0 0,2 0 0 0 0,0-3 0 0 0,1 0 0 0 0,0 2 0 0 0,-1 1 0 0 0,0 1 0 0 0,3-2 0 0 0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0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3121 4245 16383 0 0,'0'3'0'0'0,"0"8"0"0"0,0 11 0 0 0,3 14 0 0 0,0 10 0 0 0,3 4 0 0 0,1 8 0 0 0,-2 1 0 0 0,-1-1 0 0 0,1-6 0 0 0,0-5 0 0 0,-1-7 0 0 0,-1-3 0 0 0,1-7 0 0 0,1-7 0 0 0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0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3275 4301 16383 0 0,'3'0'0'0'0,"6"0"0"0"0,6 0 0 0 0,10 0 0 0 0,5 0 0 0 0,2 0 0 0 0,2 0 0 0 0,-2 0 0 0 0,-5 0 0 0 0,-6 3 0 0 0,-4 0 0 0 0,-3 0 0 0 0,-3 3 0 0 0,-1-1 0 0 0,-3 2 0 0 0,-1 6 0 0 0,-3 7 0 0 0,-4 12 0 0 0,-2 8 0 0 0,-3 5 0 0 0,-1 8 0 0 0,1 1 0 0 0,2-1 0 0 0,1-5 0 0 0,1-5 0 0 0,2-6 0 0 0,-1-8 0 0 0,2-6 0 0 0,-1-4 0 0 0,0-3 0 0 0,0-4 0 0 0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0.5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3401 4597 16383 0 0,'3'0'0'0'0,"11"0"0"0"0,11 0 0 0 0,13 0 0 0 0,4 0 0 0 0,3 0 0 0 0,2-5 0 0 0,-4-3 0 0 0,-10 2 0 0 0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0.5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5604 5141 16383 0 0,'-2'2'0'0'0,"-4"7"0"0"0,-4 7 0 0 0,1 3 0 0 0,1 1 0 0 0,-1 0 0 0 0,2-1 0 0 0,4-3 0 0 0,6-5 0 0 0,7-4 0 0 0,4-4 0 0 0,12-1 0 0 0,2-2 0 0 0,1-1 0 0 0,-1 0 0 0 0,-1 0 0 0 0,-6 3 0 0 0,-7 4 0 0 0,-5 6 0 0 0,-4 6 0 0 0,-3 6 0 0 0,-3 1 0 0 0,1 1 0 0 0,-4 0 0 0 0,-1-3 0 0 0,-2-2 0 0 0,-2-5 0 0 0,-3-7 0 0 0,-5-9 0 0 0,-4-9 0 0 0,-1-5 0 0 0,0-1 0 0 0,1 2 0 0 0,2 3 0 0 0,4 4 0 0 0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0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5599 5141 16383 0 0,'3'0'0'0'0,"3"0"0"0"0,3 0 0 0 0,4 0 0 0 0,3 0 0 0 0,6 0 0 0 0,1 0 0 0 0,-1 0 0 0 0,-1 0 0 0 0,-2 0 0 0 0,-1 0 0 0 0,-1 0 0 0 0,-4 0 0 0 0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0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6117 5127 16383 0 0,'0'2'0'0'0,"0"7"0"0"0,0 10 0 0 0,0 6 0 0 0,0 2 0 0 0,0 4 0 0 0,0 3 0 0 0,0 2 0 0 0,0 2 0 0 0,0-1 0 0 0,0-5 0 0 0,0-4 0 0 0,0-5 0 0 0,0-5 0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18:05.83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7747 2522 16383 0 0,'2'0'0'0'0,"0"0"0"0"0,2 0 0 0 0,1 0 0 0 0,1 0 0 0 0,1 0 0 0 0,0 0 0 0 0,0 0 0 0 0,0 0 0 0 0,-1 0 0 0 0,1 0 0 0 0,0 0 0 0 0,0 0 0 0 0,-1 0 0 0 0,1-1 0 0 0,-1 0 0 0 0,2-2 0 0 0,0 1 0 0 0,1-2 0 0 0,1 1 0 0 0,-1-1 0 0 0,-1 1 0 0 0,0 1 0 0 0,-1 0 0 0 0,-1 0 0 0 0,-1 0 0 0 0,0 0 0 0 0,-2 1 0 0 0,-3 0 0 0 0,-2 1 0 0 0,-2 0 0 0 0,-1 0 0 0 0,-2 0 0 0 0,0 0 0 0 0,0 0 0 0 0,0 0 0 0 0,-1 0 0 0 0,-1 0 0 0 0,1 0 0 0 0,0 0 0 0 0,1 0 0 0 0,0 0 0 0 0,0 0 0 0 0,0 1 0 0 0,0 1 0 0 0,1-1 0 0 0,-1 0 0 0 0,1 0 0 0 0,-2 0 0 0 0,0-1 0 0 0,0 0 0 0 0,0 0 0 0 0,1 0 0 0 0,0 0 0 0 0,0 1 0 0 0,0 1 0 0 0,1-1 0 0 0,-1 0 0 0 0,0 0 0 0 0,1-1 0 0 0,-1 1 0 0 0,1-1 0 0 0,0 1 0 0 0,1 0 0 0 0,0 1 0 0 0,-1-1 0 0 0,1 0 0 0 0,-1-1 0 0 0,-1 0 0 0 0,2 2 0 0 0,2-1 0 0 0,3 2 0 0 0,3-1 0 0 0,2 0 0 0 0,3 1 0 0 0,0 0 0 0 0,1 0 0 0 0,0 0 0 0 0,2-1 0 0 0,0 0 0 0 0,1-1 0 0 0,-1-1 0 0 0,2 0 0 0 0,-1 0 0 0 0,0 0 0 0 0,0 0 0 0 0,1 0 0 0 0,-2 0 0 0 0,0 0 0 0 0,-2 0 0 0 0,0 0 0 0 0,0 0 0 0 0,0 0 0 0 0,0 0 0 0 0,1 0 0 0 0,-1 0 0 0 0,0 0 0 0 0,-1 0 0 0 0,1 0 0 0 0,0 0 0 0 0,-1 0 0 0 0,0 0 0 0 0,-1 0 0 0 0,0 0 0 0 0,0 0 0 0 0,-1 0 0 0 0,2 0 0 0 0,0 0 0 0 0,0 0 0 0 0,1 0 0 0 0,0 0 0 0 0,-1-2 0 0 0,0 1 0 0 0,0 0 0 0 0,-1-1 0 0 0,0 2 0 0 0,0-1 0 0 0,-1 0 0 0 0,1-1 0 0 0,-1 0 0 0 0,1-1 0 0 0,-1 1 0 0 0,1 0 0 0 0,-1 1 0 0 0,1 1 0 0 0,0-1 0 0 0,-1 0 0 0 0,1 0 0 0 0,-1-1 0 0 0,1 1 0 0 0,1 1 0 0 0,0-1 0 0 0,0 1 0 0 0,0 0 0 0 0,-1 0 0 0 0,0 0 0 0 0,0 0 0 0 0,0 0 0 0 0,-1 0 0 0 0,1 0 0 0 0,0 0 0 0 0,-1 0 0 0 0,2 0 0 0 0,0 0 0 0 0,1 0 0 0 0,0 0 0 0 0,0 0 0 0 0,1 0 0 0 0,-1 0 0 0 0,1 0 0 0 0,-1 0 0 0 0,0 0 0 0 0,0 0 0 0 0,2 0 0 0 0,0 0 0 0 0,0 0 0 0 0,0 0 0 0 0,-1 0 0 0 0,0 0 0 0 0,-1 0 0 0 0,-1 1 0 0 0,1 1 0 0 0,0-1 0 0 0,1 0 0 0 0,1 0 0 0 0,0 0 0 0 0,-1-1 0 0 0,0 0 0 0 0,-2 1 0 0 0,-1 1 0 0 0,1 0 0 0 0,0 1 0 0 0,1-1 0 0 0,0 0 0 0 0,0-1 0 0 0,-1 0 0 0 0,0 1 0 0 0,-1 0 0 0 0,0-1 0 0 0,-1-1 0 0 0,1 1 0 0 0,0-1 0 0 0,-1 1 0 0 0,1 1 0 0 0,-1-1 0 0 0,1 0 0 0 0,-1 0 0 0 0,1-1 0 0 0,0 0 0 0 0,-1 0 0 0 0,1 0 0 0 0,-1 0 0 0 0,1 0 0 0 0,0 0 0 0 0,-1 0 0 0 0,1 0 0 0 0,-1 0 0 0 0,1 0 0 0 0,-1-1 0 0 0,-1 0 0 0 0,0-1 0 0 0,0 1 0 0 0,1-1 0 0 0,0 0 0 0 0,1 0 0 0 0,-2 0 0 0 0,0 0 0 0 0,0 0 0 0 0,0-1 0 0 0,-1 1 0 0 0,0-1 0 0 0,-2 0 0 0 0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50.5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5991 5325 16383 0 0,'3'0'0'0'0,"0"-2"0"0"0,3-2 0 0 0,3 1 0 0 0,2 0 0 0 0,6 1 0 0 0,6 1 0 0 0,6 0 0 0 0,5 1 0 0 0,0 0 0 0 0,-4 0 0 0 0,-3-2 0 0 0,-5-2 0 0 0,-5 1 0 0 0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4143 3674 16383 0 0,'3'0'0'0'0,"3"0"0"0"0,3 0 0 0 0,4 0 0 0 0,1 0 0 0 0,4 0 0 0 0,1 0 0 0 0,4 3 0 0 0,2 0 0 0 0,0 1 0 0 0,-2 1 0 0 0,-2 0 0 0 0,-2 0 0 0 0,-2 1 0 0 0,0 0 0 0 0,-2-2 0 0 0,1-1 0 0 0,-1-1 0 0 0,0-1 0 0 0,0 0 0 0 0,1-1 0 0 0,-1 0 0 0 0,0-1 0 0 0,1 1 0 0 0,0 0 0 0 0,-1 0 0 0 0,1 0 0 0 0,-1 0 0 0 0,1 0 0 0 0,-1 0 0 0 0,1 0 0 0 0,2 0 0 0 0,4 0 0 0 0,0 0 0 0 0,0 0 0 0 0,-2 0 0 0 0,2 0 0 0 0,-2 0 0 0 0,0 0 0 0 0,1 0 0 0 0,0 0 0 0 0,2 0 0 0 0,-1 0 0 0 0,1 0 0 0 0,0 0 0 0 0,-2 0 0 0 0,-1 0 0 0 0,-2 0 0 0 0,-1 0 0 0 0,-1 0 0 0 0,-1 0 0 0 0,0 0 0 0 0,1 0 0 0 0,-1 0 0 0 0,0 0 0 0 0,1 0 0 0 0,-1 0 0 0 0,1 0 0 0 0,-1 0 0 0 0,-2-3 0 0 0,-1 0 0 0 0,0-1 0 0 0,1 1 0 0 0,-2-1 0 0 0,0-1 0 0 0,1 1 0 0 0,0-1 0 0 0,2-1 0 0 0,0 2 0 0 0,1 1 0 0 0,-2-2 0 0 0,-1 0 0 0 0,1-1 0 0 0,0 0 0 0 0,1 0 0 0 0,0 3 0 0 0,-1 0 0 0 0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4577 3015 16383 0 0,'0'-3'0'0'0,"3"-1"0"0"0,3 1 0 0 0,3 0 0 0 0,4 1 0 0 0,1 1 0 0 0,1 1 0 0 0,1-1 0 0 0,0 1 0 0 0,1 0 0 0 0,-1 1 0 0 0,-3 1 0 0 0,-3 5 0 0 0,-4 2 0 0 0,-3 4 0 0 0,-1 1 0 0 0,-5 4 0 0 0,-6 1 0 0 0,-5-2 0 0 0,-2-1 0 0 0,-1-2 0 0 0,2 1 0 0 0,3-1 0 0 0,7-2 0 0 0,10-3 0 0 0,6-3 0 0 0,4-3 0 0 0,2-2 0 0 0,1 0 0 0 0,0-2 0 0 0,0 1 0 0 0,-1-1 0 0 0,-1 1 0 0 0,0-1 0 0 0,0 1 0 0 0,-1 0 0 0 0,1 0 0 0 0,-1 0 0 0 0,1 0 0 0 0,-1 0 0 0 0,-2 0 0 0 0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8455 3649 16383 0 0,'2'0'0'0'0,"7"0"0"0"0,7 0 0 0 0,3 0 0 0 0,1 0 0 0 0,3 0 0 0 0,2 0 0 0 0,5 0 0 0 0,1 0 0 0 0,-1 0 0 0 0,3 0 0 0 0,-1 0 0 0 0,-1 0 0 0 0,-4 0 0 0 0,-2 0 0 0 0,-5 0 0 0 0,-1 0 0 0 0,-3 0 0 0 0,0 0 0 0 0,-4-2 0 0 0,0-2 0 0 0,2 1 0 0 0,2 0 0 0 0,3 1 0 0 0,1 1 0 0 0,0 0 0 0 0,0 1 0 0 0,-2 0 0 0 0,-4-3 0 0 0,-1 0 0 0 0,0 0 0 0 0,2 0 0 0 0,2-1 0 0 0,1-1 0 0 0,-1 1 0 0 0,0 1 0 0 0,0 1 0 0 0,-1 1 0 0 0,3 1 0 0 0,0 0 0 0 0,0 0 0 0 0,-1 0 0 0 0,-1 0 0 0 0,0 0 0 0 0,-1 0 0 0 0,0 1 0 0 0,0-1 0 0 0,-1 0 0 0 0,3 0 0 0 0,4 0 0 0 0,0 0 0 0 0,-1 0 0 0 0,0 0 0 0 0,0 0 0 0 0,0 0 0 0 0,-1 0 0 0 0,-2 0 0 0 0,0 0 0 0 0,-2 0 0 0 0,0 0 0 0 0,0 0 0 0 0,-4-3 0 0 0,0-1 0 0 0,0 1 0 0 0,1 0 0 0 0,0 1 0 0 0,1 1 0 0 0,1 1 0 0 0,1-1 0 0 0,-1 1 0 0 0,-2 0 0 0 0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8931 3016 16383 0 0,'2'0'0'0'0,"5"-3"0"0"0,2 0 0 0 0,3-3 0 0 0,2-1 0 0 0,2 2 0 0 0,0 1 0 0 0,0 4 0 0 0,0 5 0 0 0,-2 4 0 0 0,-2 0 0 0 0,-2 2 0 0 0,-3 1 0 0 0,-3 2 0 0 0,-2 0 0 0 0,-4 2 0 0 0,-4-3 0 0 0,-4-1 0 0 0,-3 0 0 0 0,1 1 0 0 0,0 1 0 0 0,-1-2 0 0 0,-1 0 0 0 0,5-3 0 0 0,7-2 0 0 0,5-3 0 0 0,9-2 0 0 0,7-1 0 0 0,3-1 0 0 0,2-3 0 0 0,1-1 0 0 0,-1 0 0 0 0,-3 1 0 0 0,-2 1 0 0 0,-1 1 0 0 0,-2-3 0 0 0,0 0 0 0 0,-1 1 0 0 0,-2 1 0 0 0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5757 4946 16383 0 0,'0'-2'0'0'0,"3"-2"0"0"0,3 1 0 0 0,3 0 0 0 0,4 1 0 0 0,1 1 0 0 0,1 0 0 0 0,1 4 0 0 0,0 0 0 0 0,-2 3 0 0 0,-2 4 0 0 0,-2 1 0 0 0,0 0 0 0 0,-2 0 0 0 0,-3 2 0 0 0,-1 0 0 0 0,-2 1 0 0 0,-4 1 0 0 0,-2 0 0 0 0,-2-2 0 0 0,-3-3 0 0 0,-3-4 0 0 0,1 0 0 0 0,-1 2 0 0 0,0-1 0 0 0,-2-1 0 0 0,0 1 0 0 0,-1-1 0 0 0,0-2 0 0 0,-1 2 0 0 0,1-1 0 0 0,2 2 0 0 0,0 0 0 0 0,4 1 0 0 0,5-1 0 0 0,6-1 0 0 0,5-3 0 0 0,7 0 0 0 0,4-2 0 0 0,1-3 0 0 0,3-2 0 0 0,0 1 0 0 0,-1-3 0 0 0,-1 0 0 0 0,-4-1 0 0 0,-3 0 0 0 0,0 1 0 0 0,0 2 0 0 0,1 2 0 0 0,0 0 0 0 0,0-1 0 0 0,-1 0 0 0 0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12039 4960 16383 0 0,'2'0'0'0'0,"4"0"0"0"0,1-2 0 0 0,2-2 0 0 0,2 1 0 0 0,1 0 0 0 0,2 1 0 0 0,2 1 0 0 0,-1 3 0 0 0,-2 4 0 0 0,0 1 0 0 0,-3 2 0 0 0,-3 2 0 0 0,-3 1 0 0 0,-2 3 0 0 0,-3-3 0 0 0,-6 0 0 0 0,0 1 0 0 0,-2-3 0 0 0,-3 1 0 0 0,-1-2 0 0 0,-1-3 0 0 0,-1 0 0 0 0,2 3 0 0 0,3 1 0 0 0,6 0 0 0 0,7-2 0 0 0,4-3 0 0 0,5-2 0 0 0,3-1 0 0 0,1-1 0 0 0,0-1 0 0 0,1-1 0 0 0,0 1 0 0 0,-1-1 0 0 0,-2 4 0 0 0,-2 0 0 0 0,0 0 0 0 0,1 0 0 0 0,1-1 0 0 0,0-1 0 0 0,1 0 0 0 0,-2-1 0 0 0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18282 4946 16383 0 0,'0'-2'0'0'0,"3"-2"0"0"0,3 1 0 0 0,4 0 0 0 0,2 1 0 0 0,2 1 0 0 0,1 1 0 0 0,1-1 0 0 0,3 4 0 0 0,1 1 0 0 0,-3 2 0 0 0,-5 3 0 0 0,-4 2 0 0 0,-3 3 0 0 0,-5-2 0 0 0,-6 0 0 0 0,-4 1 0 0 0,-3 0 0 0 0,-2-1 0 0 0,-1-1 0 0 0,-1 1 0 0 0,1-2 0 0 0,2 0 0 0 0,4 1 0 0 0,6-1 0 0 0,7-3 0 0 0,2 1 0 0 0,3-2 0 0 0,4-1 0 0 0,1-2 0 0 0,2-1 0 0 0,0-1 0 0 0,1-1 0 0 0,1 0 0 0 0,-1-1 0 0 0,-3-2 0 0 0,-1-1 0 0 0,1 1 0 0 0,0 0 0 0 0,1 1 0 0 0,0 1 0 0 0,1 0 0 0 0,0 1 0 0 0,-2-3 0 0 0,-4 0 0 0 0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2563 1182 16383 0 0,'3'-3'0'0'0,"3"0"0"0"0,4-3 0 0 0,2 0 0 0 0,2 0 0 0 0,1 3 0 0 0,1 0 0 0 0,1 7 0 0 0,-4 5 0 0 0,0 1 0 0 0,-3 2 0 0 0,-3 0 0 0 0,-3 3 0 0 0,-2 0 0 0 0,-1 0 0 0 0,-1 1 0 0 0,-3-3 0 0 0,-4-3 0 0 0,0-1 0 0 0,-5 0 0 0 0,-5 2 0 0 0,-3-1 0 0 0,0 0 0 0 0,0 2 0 0 0,1-2 0 0 0,2-3 0 0 0,2 1 0 0 0,8-2 0 0 0,10-1 0 0 0,6-2 0 0 0,8-1 0 0 0,6-1 0 0 0,2-1 0 0 0,-1 0 0 0 0,-2-1 0 0 0,-1 1 0 0 0,-3 0 0 0 0,-1 0 0 0 0,-1 0 0 0 0,0-3 0 0 0,-1-1 0 0 0,0 1 0 0 0,0-2 0 0 0,1-1 0 0 0,-1 2 0 0 0,-2-2 0 0 0,-4 0 0 0 0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4299 3782 16383 0 0,'0'-3'0'0'0,"0"-3"0"0"0,0-4 0 0 0,0-2 0 0 0,0-2 0 0 0,3 1 0 0 0,3 1 0 0 0,3-1 0 0 0,4 2 0 0 0,1 0 0 0 0,1 2 0 0 0,1 3 0 0 0,0 2 0 0 0,0 2 0 0 0,-2 4 0 0 0,-4 4 0 0 0,-4 4 0 0 0,-2 2 0 0 0,-3 3 0 0 0,-1 1 0 0 0,0 0 0 0 0,-4-2 0 0 0,-2-2 0 0 0,-5 1 0 0 0,-1 1 0 0 0,0-1 0 0 0,0-1 0 0 0,-1 0 0 0 0,0 0 0 0 0,-1-2 0 0 0,-1-3 0 0 0,-1 1 0 0 0,3 1 0 0 0,4 2 0 0 0,3 1 0 0 0,2 2 0 0 0,3 1 0 0 0,0 1 0 0 0,2-1 0 0 0,-1 1 0 0 0,4-3 0 0 0,0 0 0 0 0,2-3 0 0 0,3-4 0 0 0,3-1 0 0 0,1-3 0 0 0,0-4 0 0 0,-1-2 0 0 0,0 1 0 0 0,2-1 0 0 0,0-1 0 0 0,3 0 0 0 0,-1-2 0 0 0,0 0 0 0 0,-4 2 0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18:05.83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9120 4226 16383 0 0,'0'1'0'0'0,"-1"0"0"0"0,-2 1 0 0 0,-1-1 0 0 0,-1 0 0 0 0,-1-1 0 0 0,0 2 0 0 0,-1-1 0 0 0,0 1 0 0 0,0-1 0 0 0,0-1 0 0 0,0 1 0 0 0,1-1 0 0 0,-1 0 0 0 0,1 1 0 0 0,1 1 0 0 0,0-1 0 0 0,0 0 0 0 0,-1 0 0 0 0,0-1 0 0 0,-1 1 0 0 0,1-1 0 0 0,-1 0 0 0 0,1 0 0 0 0,-1 0 0 0 0,1 1 0 0 0,1 0 0 0 0,0 1 0 0 0,0-1 0 0 0,-1 0 0 0 0,0-1 0 0 0,-1 0 0 0 0,1 0 0 0 0,-1 0 0 0 0,0 0 0 0 0,1 0 0 0 0,-1 0 0 0 0,0 0 0 0 0,1 0 0 0 0,-1 0 0 0 0,1 0 0 0 0,1 0 0 0 0,4 0 0 0 0,5 1 0 0 0,5 1 0 0 0,3-1 0 0 0,3 0 0 0 0,2 1 0 0 0,-2 0 0 0 0,-1 0 0 0 0,-1-1 0 0 0,-1 0 0 0 0,-1-1 0 0 0,-1 1 0 0 0,0-1 0 0 0,-2 0 0 0 0,0 0 0 0 0,0 0 0 0 0,-2-1 0 0 0,1 1 0 0 0,0 0 0 0 0,-1 0 0 0 0,2 0 0 0 0,0 0 0 0 0,1 0 0 0 0,1 0 0 0 0,0 0 0 0 0,0 0 0 0 0,-1 0 0 0 0,-1 0 0 0 0,-1 0 0 0 0,0 0 0 0 0,0 0 0 0 0,-1 0 0 0 0,1 0 0 0 0,0-1 0 0 0,3 0 0 0 0,0-1 0 0 0,2 1 0 0 0,0-1 0 0 0,0 0 0 0 0,0 0 0 0 0,-1 0 0 0 0,0 0 0 0 0,-1 0 0 0 0,-1 1 0 0 0,1-1 0 0 0,-1 0 0 0 0,0 0 0 0 0,1 1 0 0 0,-2 0 0 0 0,0 1 0 0 0,0 0 0 0 0,-1-1 0 0 0,0 2 0 0 0,0-1 0 0 0,1-1 0 0 0,0-1 0 0 0,0 1 0 0 0,-1 0 0 0 0,0 0 0 0 0,0 0 0 0 0,0 1 0 0 0,0 0 0 0 0,-1 0 0 0 0,1 0 0 0 0,-1 0 0 0 0,1 0 0 0 0,-1 0 0 0 0,1 0 0 0 0,0 0 0 0 0,-1 0 0 0 0,1 0 0 0 0,-1 0 0 0 0,1 0 0 0 0,0 0 0 0 0,-1 0 0 0 0,1 0 0 0 0,0 0 0 0 0,-1 0 0 0 0,2 0 0 0 0,0 0 0 0 0,0 0 0 0 0,0 1 0 0 0,-1 1 0 0 0,1-1 0 0 0,1 0 0 0 0,-1 0 0 0 0,0 0 0 0 0,-1-1 0 0 0,0 0 0 0 0,0 0 0 0 0,0 0 0 0 0,-1 0 0 0 0,1 1 0 0 0,-1 1 0 0 0,1-1 0 0 0,1 0 0 0 0,0 0 0 0 0,0-1 0 0 0,-1 1 0 0 0,1-1 0 0 0,-1 0 0 0 0,0 0 0 0 0,0 1 0 0 0,-1 0 0 0 0,1 1 0 0 0,-1 0 0 0 0,2 0 0 0 0,0 0 0 0 0,0-1 0 0 0,0 0 0 0 0,-1 0 0 0 0,0-1 0 0 0,0 0 0 0 0,0 0 0 0 0,0 1 0 0 0,-1 1 0 0 0,1-1 0 0 0,-1 0 0 0 0,1 0 0 0 0,-1-1 0 0 0,1 1 0 0 0,0-1 0 0 0,-1 0 0 0 0,1 0 0 0 0,-1 0 0 0 0,1-1 0 0 0,0 1 0 0 0,-1 0 0 0 0,1 0 0 0 0,0 0 0 0 0,-1 0 0 0 0,1 0 0 0 0,-2-1 0 0 0,-1 0 0 0 0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9295 4061 16383 0 0,'0'-2'0'0'0,"5"-4"0"0"0,7-7 0 0 0,5-5 0 0 0,4-6 0 0 0,1 2 0 0 0,0 4 0 0 0,-2 6 0 0 0,-1 4 0 0 0,-4 9 0 0 0,-4 7 0 0 0,-5 5 0 0 0,-2 6 0 0 0,-3 1 0 0 0,-1 1 0 0 0,-1-1 0 0 0,-2-4 0 0 0,-2-1 0 0 0,-4-2 0 0 0,-4 1 0 0 0,-5-3 0 0 0,1-1 0 0 0,1-1 0 0 0,-3 0 0 0 0,-1-2 0 0 0,4 2 0 0 0,4 0 0 0 0,7 3 0 0 0,7-2 0 0 0,8-2 0 0 0,5-2 0 0 0,3-3 0 0 0,1-1 0 0 0,0-1 0 0 0,-1-1 0 0 0,-1 2 0 0 0,0 1 0 0 0,-1 0 0 0 0,0-1 0 0 0,0 0 0 0 0,-1-4 0 0 0,-2-1 0 0 0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15356 2047 16383 0 0,'3'0'0'0'0,"3"0"0"0"0,4 0 0 0 0,2 0 0 0 0,2 0 0 0 0,1 0 0 0 0,1 0 0 0 0,1 0 0 0 0,-1 3 0 0 0,0 0 0 0 0,-3 3 0 0 0,-3 3 0 0 0,-6 3 0 0 0,-7 1 0 0 0,-5 2 0 0 0,-4 0 0 0 0,0 1 0 0 0,-1-2 0 0 0,0-2 0 0 0,1 1 0 0 0,1-2 0 0 0,-1-4 0 0 0,2 1 0 0 0,0-2 0 0 0,1 1 0 0 0,3 2 0 0 0,0 0 0 0 0,0 0 0 0 0,4-1 0 0 0,5-1 0 0 0,5-3 0 0 0,6-2 0 0 0,4-1 0 0 0,1 0 0 0 0,2-1 0 0 0,1-1 0 0 0,-1 1 0 0 0,-1-1 0 0 0,-2 1 0 0 0,-1 0 0 0 0,0-3 0 0 0,-2 0 0 0 0,1-1 0 0 0,-3-1 0 0 0,-4 0 0 0 0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15412 2917 16383 0 0,'3'0'0'0'0,"1"-3"0"0"0,2-1 0 0 0,2 1 0 0 0,4 0 0 0 0,1 1 0 0 0,2 1 0 0 0,1 1 0 0 0,0-1 0 0 0,-3 4 0 0 0,-3 3 0 0 0,-3 4 0 0 0,-4 2 0 0 0,-1 3 0 0 0,-2 0 0 0 0,0 1 0 0 0,-4-2 0 0 0,-2-4 0 0 0,-5-4 0 0 0,1 1 0 0 0,-1-2 0 0 0,2 1 0 0 0,-1 3 0 0 0,2 2 0 0 0,-1 1 0 0 0,-1 0 0 0 0,1 0 0 0 0,-1-3 0 0 0,2 1 0 0 0,1 1 0 0 0,6-2 0 0 0,5-2 0 0 0,4-2 0 0 0,7-2 0 0 0,3-2 0 0 0,1 0 0 0 0,0-2 0 0 0,-1 1 0 0 0,0 0 0 0 0,-1-1 0 0 0,-1 1 0 0 0,0 0 0 0 0,0-1 0 0 0,-3-1 0 0 0,-2-2 0 0 0,-1 1 0 0 0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0,'0'2'0'0'0,"0"4"0"0"0,0 5 0 0 0,0 6 0 0 0,-2 3 0 0 0,-2 7 0 0 0,-3 1 0 0 0,0-1 0 0 0,0-4 0 0 0,1-4 0 0 0,-1-6 0 0 0,1-5 0 0 0,4-8 0 0 0,5-4 0 0 0,4-5 0 0 0,5-1 0 0 0,2 0 0 0 0,1 2 0 0 0,-1 3 0 0 0,-1 2 0 0 0,0 3 0 0 0,0 5 0 0 0,1 6 0 0 0,-1 1 0 0 0,0 0 0 0 0,-3 0 0 0 0,-3-1 0 0 0,0-1 0 0 0,-3-1 0 0 0,0-1 0 0 0,-2 1 0 0 0,-1 1 0 0 0,-5-2 0 0 0,-5-2 0 0 0,-4 0 0 0 0,-2-1 0 0 0,-1-2 0 0 0,1-1 0 0 0,1-1 0 0 0,1 0 0 0 0,1-1 0 0 0,1-1 0 0 0,0 1 0 0 0,0 0 0 0 0,1 0 0 0 0,1 0 0 0 0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0,'2'0'0'0'0,"2"0"0"0"0,5 0 0 0 0,5 0 0 0 0,3 0 0 0 0,4 0 0 0 0,2 0 0 0 0,1 0 0 0 0,-1 0 0 0 0,-1 0 0 0 0,-3 0 0 0 0,-4 0 0 0 0,-1 0 0 0 0,-2 0 0 0 0,-1 0 0 0 0,0 0 0 0 0,-3 0 0 0 0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5053 4245 16383 0 0,'2'0'0'0'0,"2"2"0"0"0,1 2 0 0 0,-1 4 0 0 0,-1 5 0 0 0,-1 4 0 0 0,0 0 0 0 0,-2 1 0 0 0,1 4 0 0 0,-2 1 0 0 0,-1 0 0 0 0,0-1 0 0 0,-1-2 0 0 0,1 1 0 0 0,1-3 0 0 0,0-1 0 0 0,1-3 0 0 0,-1-1 0 0 0,1-2 0 0 0,0 0 0 0 0,1-2 0 0 0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4436 16383 0 0,'0'-1'0'0'0,"2"-2"0"0"0,6 1 0 0 0,5 0 0 0 0,6 1 0 0 0,6 0 0 0 0,5 0 0 0 0,4 1 0 0 0,-1 0 0 0 0,-2 0 0 0 0,-5 0 0 0 0,-3 0 0 0 0,-3 1 0 0 0,-3-1 0 0 0,-4 0 0 0 0,-1 0 0 0 0,-3-2 0 0 0,-3-1 0 0 0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11386 4203 16383 0 0,'-2'0'0'0'0,"0"2"0"0"0,-2 4 0 0 0,-2 5 0 0 0,-2 4 0 0 0,-2 1 0 0 0,0 2 0 0 0,1 0 0 0 0,4-6 0 0 0,7-4 0 0 0,4-5 0 0 0,5-4 0 0 0,5-1 0 0 0,1-1 0 0 0,1 1 0 0 0,0 0 0 0 0,-3 3 0 0 0,-3 4 0 0 0,-3 6 0 0 0,-3 4 0 0 0,-3 1 0 0 0,-2 2 0 0 0,0 0 0 0 0,-2-2 0 0 0,1 1 0 0 0,-1-2 0 0 0,-1-2 0 0 0,-3-4 0 0 0,-2-4 0 0 0,-1-2 0 0 0,-2-2 0 0 0,-3 1 0 0 0,0 0 0 0 0,-1 0 0 0 0,1-1 0 0 0,0-2 0 0 0,2-3 0 0 0,-1-2 0 0 0,3-3 0 0 0,1 1 0 0 0,1 0 0 0 0,2-1 0 0 0,3 1 0 0 0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11451 4144 16383 0 0,'0'-2'0'0'0,"1"0"0"0"0,4-1 0 0 0,3 2 0 0 0,5-1 0 0 0,3 3 0 0 0,4 1 0 0 0,0 0 0 0 0,2 0 0 0 0,1 0 0 0 0,-3-1 0 0 0,-2-1 0 0 0,-2 0 0 0 0,-4 0 0 0 0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11917 4217 16383 0 0,'0'2'0'0'0,"0"6"0"0"0,0 5 0 0 0,0 6 0 0 0,-2 8 0 0 0,0 2 0 0 0,-2 2 0 0 0,-1-1 0 0 0,2-2 0 0 0,-2-1 0 0 0,1-3 0 0 0,1-2 0 0 0,0-4 0 0 0,2-5 0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18:05.83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8245 5994 16383 0 0,'1'0'0'0'0,"2"0"0"0"0,1 0 0 0 0,2 0 0 0 0,3 0 0 0 0,1 0 0 0 0,3 0 0 0 0,2 0 0 0 0,0 0 0 0 0,-2-2 0 0 0,-1 1 0 0 0,-4-1 0 0 0,-5 1 0 0 0,-3 1 0 0 0,-4-1 0 0 0,-1 1 0 0 0,-2 0 0 0 0,-1 0 0 0 0,1 0 0 0 0,0 0 0 0 0,-1 0 0 0 0,2 1 0 0 0,1 1 0 0 0,1 0 0 0 0,0 1 0 0 0,-1-1 0 0 0,0 0 0 0 0,1 0 0 0 0,3 0 0 0 0,4 0 0 0 0,7-1 0 0 0,5 0 0 0 0,4-1 0 0 0,1 0 0 0 0,0 0 0 0 0,-1 0 0 0 0,-3 0 0 0 0,0 0 0 0 0,-1 0 0 0 0,-1 0 0 0 0,1 0 0 0 0,-1 0 0 0 0,-1 0 0 0 0,0 0 0 0 0,-2 0 0 0 0,-1 0 0 0 0,0 0 0 0 0,1-1 0 0 0,0-1 0 0 0,1 1 0 0 0,0 0 0 0 0,1-1 0 0 0,1-2 0 0 0,1 1 0 0 0,0 1 0 0 0,-2-1 0 0 0,0 0 0 0 0,-1-1 0 0 0,1 2 0 0 0,-2-1 0 0 0,0 1 0 0 0,1-2 0 0 0,0 1 0 0 0,0 0 0 0 0,0 1 0 0 0,-1 1 0 0 0,0 0 0 0 0,-2 0 0 0 0,0-1 0 0 0,-2 1 0 0 0,0 0 0 0 0,1 0 0 0 0,0 1 0 0 0,0 0 0 0 0,0-2 0 0 0,-1 1 0 0 0,0 0 0 0 0,0-1 0 0 0,-1 2 0 0 0,1-1 0 0 0,-1 1 0 0 0,1 0 0 0 0,1 0 0 0 0,1 0 0 0 0,0 0 0 0 0,2 0 0 0 0,-1 0 0 0 0,-1 0 0 0 0,0 0 0 0 0,-2 0 0 0 0,1 0 0 0 0,-1 0 0 0 0,-1 0 0 0 0,2 1 0 0 0,0 1 0 0 0,0-1 0 0 0,-1 2 0 0 0,1-1 0 0 0,0 1 0 0 0,0 0 0 0 0,-1 0 0 0 0,-1 0 0 0 0,0 0 0 0 0,0-1 0 0 0,0 0 0 0 0,2 0 0 0 0,-1-1 0 0 0,1 1 0 0 0,0-2 0 0 0,0 1 0 0 0,1-1 0 0 0,-1 0 0 0 0,0 0 0 0 0,0 0 0 0 0,0-1 0 0 0,0 1 0 0 0,0 0 0 0 0,0 0 0 0 0,0 0 0 0 0,-1 0 0 0 0,-1 0 0 0 0,1 0 0 0 0,0 0 0 0 0,-1 0 0 0 0,1 0 0 0 0,-1 0 0 0 0,1 0 0 0 0,-1 0 0 0 0,1 0 0 0 0,0 0 0 0 0,-1 0 0 0 0,1 0 0 0 0,-1 0 0 0 0,1 0 0 0 0,0 0 0 0 0,-1 0 0 0 0,0 0 0 0 0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11829 4386 16383 0 0,'0'-2'0'0'0,"0"-2"0"0"0,3-1 0 0 0,6-1 0 0 0,2 0 0 0 0,6 0 0 0 0,0 0 0 0 0,1 2 0 0 0,-2 1 0 0 0,-1 1 0 0 0,-2 2 0 0 0,-1 1 0 0 0,-1 2 0 0 0,0 1 0 0 0,-1 1 0 0 0,-1-1 0 0 0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4469 2593 16383 0 0,'0'2'0'0'0,"0"4"0"0"0,0 7 0 0 0,-4 6 0 0 0,-1 2 0 0 0,-1 3 0 0 0,-2 1 0 0 0,-3 4 0 0 0,-4 0 0 0 0,2 0 0 0 0,0-7 0 0 0,3-3 0 0 0,4-8 0 0 0,6-8 0 0 0,6-5 0 0 0,6-5 0 0 0,5-1 0 0 0,0-1 0 0 0,1 1 0 0 0,-4 0 0 0 0,-1 1 0 0 0,1 2 0 0 0,-2 2 0 0 0,0 2 0 0 0,-1 0 0 0 0,0 3 0 0 0,-2 2 0 0 0,-3 3 0 0 0,-2 2 0 0 0,-2 1 0 0 0,-1 3 0 0 0,-2 0 0 0 0,-6 1 0 0 0,-4-1 0 0 0,-5 0 0 0 0,-1-1 0 0 0,-1-1 0 0 0,-2 0 0 0 0,0 0 0 0 0,-1 0 0 0 0,-1-2 0 0 0,2-1 0 0 0,2-2 0 0 0,3-1 0 0 0,4-2 0 0 0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4479 2620 16383 0 0,'0'-2'0'0'0,"2"0"0"0"0,6-1 0 0 0,7 0 0 0 0,9-3 0 0 0,5 0 0 0 0,2 0 0 0 0,-1 0 0 0 0,-4 2 0 0 0,-6-1 0 0 0,-5 0 0 0 0,-4 2 0 0 0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5033 2607 16383 0 0,'0'2'0'0'0,"0"6"0"0"0,0 3 0 0 0,0 4 0 0 0,0 9 0 0 0,0 1 0 0 0,0 1 0 0 0,0 3 0 0 0,0 0 0 0 0,0-1 0 0 0,-2-5 0 0 0,0-3 0 0 0,0-1 0 0 0,-2-3 0 0 0,0-1 0 0 0,1-2 0 0 0,1-3 0 0 0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2800 16383 0 0,'2'-1'0'0'0,"2"-2"0"0"0,6-1 0 0 0,6-2 0 0 0,4 0 0 0 0,6-3 0 0 0,1 1 0 0 0,-1 1 0 0 0,-1 2 0 0 0,-5 1 0 0 0,-3 3 0 0 0,-3 0 0 0 0,1 1 0 0 0,0 0 0 0 0,0 0 0 0 0,-1 1 0 0 0,0-1 0 0 0,-4 0 0 0 0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11954 3069 16383 0 0,'-2'0'0'0'0,"-2"2"0"0"0,-3 4 0 0 0,-3 3 0 0 0,-2 0 0 0 0,-1 2 0 0 0,-2 3 0 0 0,0 3 0 0 0,0 3 0 0 0,0 1 0 0 0,0 1 0 0 0,3-1 0 0 0,1-3 0 0 0,1-3 0 0 0,2-2 0 0 0,3-2 0 0 0,3-4 0 0 0,5-6 0 0 0,5-4 0 0 0,3-2 0 0 0,-1-1 0 0 0,1-5 0 0 0,1 1 0 0 0,1 0 0 0 0,0-1 0 0 0,0 2 0 0 0,-1 3 0 0 0,-1 2 0 0 0,1 1 0 0 0,0 4 0 0 0,3 3 0 0 0,1 5 0 0 0,-1 1 0 0 0,-1 0 0 0 0,-1 0 0 0 0,-1 1 0 0 0,-3 0 0 0 0,-2 0 0 0 0,-3 0 0 0 0,-2 0 0 0 0,-5 0 0 0 0,-3 0 0 0 0,-6 0 0 0 0,-5 1 0 0 0,-3 2 0 0 0,-3 0 0 0 0,-1 2 0 0 0,1-2 0 0 0,1 0 0 0 0,2-4 0 0 0,3 0 0 0 0,4-3 0 0 0,1-3 0 0 0,2-1 0 0 0,2-3 0 0 0,0-2 0 0 0,3-3 0 0 0,-3-1 0 0 0,-1-3 0 0 0,0 1 0 0 0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11969 3084 16383 0 0,'0'-2'0'0'0,"1"-2"0"0"0,6-1 0 0 0,2-1 0 0 0,3-2 0 0 0,4 1 0 0 0,1 2 0 0 0,-1 1 0 0 0,-1 2 0 0 0,0 1 0 0 0,0 0 0 0 0,-1 1 0 0 0,1 0 0 0 0,0 1 0 0 0,-2 1 0 0 0,0 1 0 0 0,-1-1 0 0 0,-2 0 0 0 0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12493 3153 16383 0 0,'0'2'0'0'0,"0"4"0"0"0,0 3 0 0 0,0 5 0 0 0,0 5 0 0 0,0 4 0 0 0,0 1 0 0 0,0 2 0 0 0,0 0 0 0 0,0 4 0 0 0,-2 1 0 0 0,0-2 0 0 0,-2-4 0 0 0,-1-4 0 0 0,2-4 0 0 0,-2-4 0 0 0,1-6 0 0 0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12305 3356 16383 0 0,'1'0'0'0'0,"6"-1"0"0"0,11-5 0 0 0,7-2 0 0 0,4 0 0 0 0,3-1 0 0 0,4-2 0 0 0,-1 3 0 0 0,-5 1 0 0 0,-5 3 0 0 0,-6 1 0 0 0,-3 2 0 0 0,-2 1 0 0 0,2 0 0 0 0,-1 0 0 0 0,-1 1 0 0 0,0-1 0 0 0,3-1 0 0 0,-3-2 0 0 0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2:29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8122 3111 16383 0 0,'0'3'0'0'0,"-3"5"0"0"0,-5 4 0 0 0,-1 4 0 0 0,-2-2 0 0 0,8-2 0 0 0,7-4 0 0 0,6-3 0 0 0,6-2 0 0 0,2-2 0 0 0,3-1 0 0 0,0 0 0 0 0,0-1 0 0 0,0 0 0 0 0,0 4 0 0 0,0 5 0 0 0,-5 3 0 0 0,-3 5 0 0 0,-6 2 0 0 0,-2 1 0 0 0,-7-2 0 0 0,-2-1 0 0 0,-8 1 0 0 0,-5-3 0 0 0,-2-1 0 0 0,-3-2 0 0 0,1 0 0 0 0,-1-1 0 0 0,4 0 0 0 0,2-1 0 0 0,-1-2 0 0 0,1-3 0 0 0,-2-1 0 0 0,3-5 0 0 0,1-2 0 0 0,2-4 0 0 0,0 0 0 0 0,3-3 0 0 0,1-2 0 0 0,1 1 0 0 0,0 2 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16154 3960 16383 0 0,'4'0'0'0'0,"1"3"0"0"0,3 2 0 0 0,4 0 0 0 0,4-2 0 0 0,-1 4 0 0 0,0-1 0 0 0,2 0 0 0 0,1-2 0 0 0,2-2 0 0 0,0 0 0 0 0,1-1 0 0 0,1-1 0 0 0,-1 0 0 0 0,1-1 0 0 0,0 1 0 0 0,-1 0 0 0 0,-3 3 0 0 0,-1 2 0 0 0,0-1 0 0 0,0 0 0 0 0,2-1 0 0 0,1-2 0 0 0,0 0 0 0 0,-2 0 0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18:05.83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9675 7848 16383 0 0,'0'-1'0'0'0,"1"-2"0"0"0,1-1 0 0 0,3-1 0 0 0,4 0 0 0 0,2 0 0 0 0,1 1 0 0 0,-2 0 0 0 0,-1 0 0 0 0,-1 2 0 0 0,-1 0 0 0 0,0 1 0 0 0,-1 1 0 0 0,0 0 0 0 0,1 0 0 0 0,-1 0 0 0 0,-3 0 0 0 0,-5 0 0 0 0,-5 0 0 0 0,-4 0 0 0 0,-1 0 0 0 0,-2 2 0 0 0,1-1 0 0 0,1 1 0 0 0,2-1 0 0 0,1 0 0 0 0,3 0 0 0 0,0 1 0 0 0,1-1 0 0 0,0 1 0 0 0,-1-1 0 0 0,0 1 0 0 0,1 1 0 0 0,1 0 0 0 0,-2-1 0 0 0,1 0 0 0 0,-1-1 0 0 0,0-1 0 0 0,0 0 0 0 0,-1 0 0 0 0,1 2 0 0 0,1-1 0 0 0,2 0 0 0 0,3 0 0 0 0,3 0 0 0 0,4-1 0 0 0,3 1 0 0 0,3-1 0 0 0,1 0 0 0 0,2 0 0 0 0,1 0 0 0 0,-1 0 0 0 0,0 0 0 0 0,0 0 0 0 0,-1 0 0 0 0,0 0 0 0 0,0 0 0 0 0,-1 0 0 0 0,-1 0 0 0 0,1-2 0 0 0,-1 1 0 0 0,-1-1 0 0 0,-2 1 0 0 0,0 1 0 0 0,-2-1 0 0 0,0 1 0 0 0,0 0 0 0 0,0 0 0 0 0,0 0 0 0 0,1 0 0 0 0,-1 0 0 0 0,0 0 0 0 0,0 0 0 0 0,-1 0 0 0 0,0 0 0 0 0,-1 0 0 0 0,1 0 0 0 0,-1 0 0 0 0,1 0 0 0 0,-1 0 0 0 0,2 0 0 0 0,0 0 0 0 0,0 0 0 0 0,0 0 0 0 0,-1 0 0 0 0,2 0 0 0 0,-1 0 0 0 0,1 0 0 0 0,0 0 0 0 0,-1-1 0 0 0,-1-1 0 0 0,-1 1 0 0 0,1 0 0 0 0,1 0 0 0 0,-1 0 0 0 0,2 1 0 0 0,0 0 0 0 0,0 0 0 0 0,2 0 0 0 0,-1 0 0 0 0,0 0 0 0 0,-1 0 0 0 0,-1 0 0 0 0,0 0 0 0 0,1 0 0 0 0,-1 0 0 0 0,-1 0 0 0 0,1 0 0 0 0,-1 0 0 0 0,-1 0 0 0 0,2 0 0 0 0,0 0 0 0 0,0 0 0 0 0,0 0 0 0 0,-1 0 0 0 0,0 0 0 0 0,0 0 0 0 0,0 0 0 0 0,-1 0 0 0 0,1 0 0 0 0,0 0 0 0 0,-1 0 0 0 0,1 0 0 0 0,-1 0 0 0 0,2 0 0 0 0,0 0 0 0 0,0 0 0 0 0,0 0 0 0 0,-1 0 0 0 0,0 0 0 0 0,0 0 0 0 0,0 0 0 0 0,0 0 0 0 0,-1 0 0 0 0,1 0 0 0 0,-1 0 0 0 0,1 0 0 0 0,-1 0 0 0 0,1 0 0 0 0,0 0 0 0 0,-1 0 0 0 0,1 0 0 0 0,-1 0 0 0 0,1 0 0 0 0,0 0 0 0 0,-1 0 0 0 0,1 0 0 0 0,0 0 0 0 0,-1 0 0 0 0,1 0 0 0 0,-1 0 0 0 0,1 0 0 0 0,0 0 0 0 0,-1 0 0 0 0,1 0 0 0 0,-1 0 0 0 0,1 0 0 0 0,0 0 0 0 0,-1 0 0 0 0,1 0 0 0 0,0 0 0 0 0,-1 0 0 0 0,1 0 0 0 0,-1 0 0 0 0,1 0 0 0 0,0 0 0 0 0,-1 0 0 0 0,1 0 0 0 0,-1 0 0 0 0,2 0 0 0 0,0 0 0 0 0,0 0 0 0 0,-1 0 0 0 0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2:29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8105 3069 16383 0 0,'3'0'0'0'0,"5"0"0"0"0,4 0 0 0 0,4 0 0 0 0,2 0 0 0 0,1 0 0 0 0,1 0 0 0 0,1 0 0 0 0,0 0 0 0 0,-4 3 0 0 0,-1 2 0 0 0,0-1 0 0 0,0 3 0 0 0,2 0 0 0 0,0-1 0 0 0,1-2 0 0 0,0-1 0 0 0,-2-2 0 0 0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10196 5509 16383 0 0,'2'-3'0'0'0,"4"-3"0"0"0,4-3 0 0 0,2-1 0 0 0,2 2 0 0 0,2 2 0 0 0,-6 5 0 0 0,-6 5 0 0 0,-7 5 0 0 0,-5 3 0 0 0,-4 2 0 0 0,-3 0 0 0 0,-1-2 0 0 0,-1 2 0 0 0,0-3 0 0 0,3 0 0 0 0,1-2 0 0 0,5-3 0 0 0,13-2 0 0 0,12-4 0 0 0,13-6 0 0 0,10-1 0 0 0,2-2 0 0 0,-1 1 0 0 0,-5 1 0 0 0,-6 2 0 0 0,-5 4 0 0 0,-8 6 0 0 0,-5 4 0 0 0,-6 3 0 0 0,-4 3 0 0 0,-1 0 0 0 0,-2 2 0 0 0,-1-1 0 0 0,1 1 0 0 0,-3-1 0 0 0,-3-3 0 0 0,0 0 0 0 0,-2-4 0 0 0,-2 1 0 0 0,-2-3 0 0 0,2 1 0 0 0,0-1 0 0 0,-2-1 0 0 0,0-3 0 0 0,-1-1 0 0 0,0-1 0 0 0,-2-1 0 0 0,1 0 0 0 0,-1 0 0 0 0,3-3 0 0 0,1-1 0 0 0,-1 0 0 0 0,1-1 0 0 0,-2-1 0 0 0,-1 2 0 0 0,3 0 0 0 0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10205 5504 16383 0 0,'0'-3'0'0'0,"0"-3"0"0"0,0-3 0 0 0,2-4 0 0 0,2-1 0 0 0,2 1 0 0 0,0 1 0 0 0,2 2 0 0 0,2 2 0 0 0,2 4 0 0 0,2 1 0 0 0,1 2 0 0 0,0 1 0 0 0,1 0 0 0 0,0 1 0 0 0,0-1 0 0 0,0 1 0 0 0,0-1 0 0 0,-1-2 0 0 0,1-2 0 0 0,0 1 0 0 0,-3-2 0 0 0,-1-1 0 0 0,0 2 0 0 0,1-2 0 0 0,-2 0 0 0 0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14997 5802 16383 0 0,'0'-2'0'0'0,"0"-4"0"0"0,0-4 0 0 0,0-2 0 0 0,0 6 0 0 0,0 6 0 0 0,0 7 0 0 0,0 4 0 0 0,0 3 0 0 0,0 1 0 0 0,0 5 0 0 0,-3 0 0 0 0,0 0 0 0 0,-3-3 0 0 0,2-5 0 0 0,5-5 0 0 0,5-2 0 0 0,3-4 0 0 0,4-1 0 0 0,5 0 0 0 0,1-1 0 0 0,1 3 0 0 0,-1 3 0 0 0,-3 4 0 0 0,-3 3 0 0 0,1-1 0 0 0,-4 1 0 0 0,-2 1 0 0 0,-3 0 0 0 0,-5-1 0 0 0,-5 0 0 0 0,-5-3 0 0 0,-5 0 0 0 0,-4-1 0 0 0,-2-2 0 0 0,-2-3 0 0 0,1-1 0 0 0,2-1 0 0 0,1-1 0 0 0,1-3 0 0 0,2 0 0 0 0,3-1 0 0 0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15006 5743 16383 0 0,'3'0'0'0'0,"3"0"0"0"0,6 0 0 0 0,4 0 0 0 0,4 0 0 0 0,4 0 0 0 0,4 0 0 0 0,2 0 0 0 0,-2 0 0 0 0,-2 0 0 0 0,-4 0 0 0 0,-5 0 0 0 0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15844 5197 16383 0 0,'-3'0'0'0'0,"-3"2"0"0"0,-4 2 0 0 0,-2 2 0 0 0,1 3 0 0 0,1 2 0 0 0,1 3 0 0 0,2 1 0 0 0,-1 0 0 0 0,-2-2 0 0 0,-1 0 0 0 0,0 0 0 0 0,6-3 0 0 0,8-2 0 0 0,9-5 0 0 0,8-7 0 0 0,6-4 0 0 0,4-4 0 0 0,-1 0 0 0 0,-3 2 0 0 0,-2 3 0 0 0,-6 5 0 0 0,-4 9 0 0 0,-3 5 0 0 0,-4 3 0 0 0,-3 3 0 0 0,-3-1 0 0 0,-1 1 0 0 0,0-1 0 0 0,-4 0 0 0 0,-3-3 0 0 0,-3-4 0 0 0,-3-4 0 0 0,-1 0 0 0 0,-1-1 0 0 0,-2-2 0 0 0,1-1 0 0 0,0 0 0 0 0,0-2 0 0 0,0 0 0 0 0,0 0 0 0 0,0 0 0 0 0,1-1 0 0 0,-1 1 0 0 0,3 0 0 0 0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15818 5158 16383 0 0,'3'0'0'0'0,"3"0"0"0"0,1-3 0 0 0,2 0 0 0 0,2 0 0 0 0,1 0 0 0 0,2 1 0 0 0,1 1 0 0 0,4 0 0 0 0,0 1 0 0 0,0 0 0 0 0,3-3 0 0 0,-1 0 0 0 0,-1 0 0 0 0,-1 0 0 0 0,-1 1 0 0 0,-1 1 0 0 0,-1 1 0 0 0,-3-1 0 0 0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3373 6751 16383 0 0,'0'2'0'0'0,"0"5"0"0"0,-3 2 0 0 0,0 3 0 0 0,-1 2 0 0 0,4-1 0 0 0,7-3 0 0 0,8-3 0 0 0,6-3 0 0 0,5-2 0 0 0,3-2 0 0 0,0 0 0 0 0,-5 2 0 0 0,-5 1 0 0 0,-5 3 0 0 0,-2-1 0 0 0,-3 3 0 0 0,-4 2 0 0 0,-2 2 0 0 0,-1 2 0 0 0,-2 0 0 0 0,0 2 0 0 0,-1 0 0 0 0,0 0 0 0 0,-2 0 0 0 0,-3-3 0 0 0,-4-1 0 0 0,-3-2 0 0 0,-1-3 0 0 0,-1 0 0 0 0,-1-2 0 0 0,0-1 0 0 0,-1-1 0 0 0,1-1 0 0 0,0-2 0 0 0,1 0 0 0 0,-1 0 0 0 0,0-3 0 0 0,1-1 0 0 0,-1-2 0 0 0,1 0 0 0 0,2-2 0 0 0,1 0 0 0 0,-1 2 0 0 0,1 2 0 0 0,1-1 0 0 0,0 0 0 0 0,2-2 0 0 0,0 1 0 0 0,1-1 0 0 0,3 0 0 0 0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3345 6728 16383 0 0,'0'-3'0'0'0,"3"-1"0"0"0,0-2 0 0 0,3 0 0 0 0,1-2 0 0 0,0 1 0 0 0,4 1 0 0 0,1 2 0 0 0,1 1 0 0 0,2 2 0 0 0,1 0 0 0 0,-1 1 0 0 0,1 1 0 0 0,0-1 0 0 0,0 0 0 0 0,0 1 0 0 0,0-1 0 0 0,-1 0 0 0 0,1 0 0 0 0,-3 0 0 0 0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33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10962 4231 16383 0 0,'0'3'0'0'0,"0"5"0"0"0,0 8 0 0 0,0 6 0 0 0,0 4 0 0 0,0 1 0 0 0,0 3 0 0 0,-2-2 0 0 0,-2-5 0 0 0,1-3 0 0 0,0-2 0 0 0,1-2 0 0 0,1 0 0 0 0,0-1 0 0 0,1 0 0 0 0,0 0 0 0 0,0 0 0 0 0,0-3 0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18:05.83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12989 6172 16383 0 0,'0'1'0'0'0,"-1"0"0"0"0,0 1 0 0 0,3-1 0 0 0,0 0 0 0 0,4-1 0 0 0,2 0 0 0 0,4 0 0 0 0,1 0 0 0 0,2 0 0 0 0,0 0 0 0 0,0 0 0 0 0,-2 0 0 0 0,-2 0 0 0 0,-2 0 0 0 0,0 0 0 0 0,0 0 0 0 0,0 0 0 0 0,1 0 0 0 0,0 0 0 0 0,-1 0 0 0 0,0 0 0 0 0,0 0 0 0 0,0 0 0 0 0,0 0 0 0 0,2 0 0 0 0,-1 0 0 0 0,0 0 0 0 0,1 0 0 0 0,-2 0 0 0 0,1 0 0 0 0,0 0 0 0 0,0 0 0 0 0,-1 0 0 0 0,1 0 0 0 0,-1 0 0 0 0,1 0 0 0 0,1 0 0 0 0,-1 0 0 0 0,2 0 0 0 0,-1 0 0 0 0,0 0 0 0 0,0 0 0 0 0,0 0 0 0 0,1 0 0 0 0,-1 0 0 0 0,-1 0 0 0 0,-1 0 0 0 0,0 1 0 0 0,0 1 0 0 0,0-1 0 0 0,1 0 0 0 0,2 0 0 0 0,0 0 0 0 0,0-1 0 0 0,0 0 0 0 0,0 0 0 0 0,-1 0 0 0 0,-1 1 0 0 0,-1 0 0 0 0,1 1 0 0 0,-2-1 0 0 0,0 0 0 0 0,-1-1 0 0 0,0 1 0 0 0,1-1 0 0 0,0 0 0 0 0,0 0 0 0 0,-1 0 0 0 0,2-1 0 0 0,-1 1 0 0 0,1 2 0 0 0,0-1 0 0 0,1 0 0 0 0,0 1 0 0 0,-1-2 0 0 0,0 1 0 0 0,-2-1 0 0 0,2 0 0 0 0,-1 0 0 0 0,0 0 0 0 0,0 0 0 0 0,-1 0 0 0 0,0 0 0 0 0,0 0 0 0 0,0 0 0 0 0,-1 0 0 0 0,1 0 0 0 0,-1 0 0 0 0,1 0 0 0 0,-1 1 0 0 0,1 1 0 0 0,0-1 0 0 0,-1 0 0 0 0,1 0 0 0 0,0 0 0 0 0,-1-1 0 0 0,1 0 0 0 0,-1 0 0 0 0,1 0 0 0 0,0 0 0 0 0,-1 0 0 0 0,1 0 0 0 0,-1 0 0 0 0,1 0 0 0 0,0 0 0 0 0,-1 0 0 0 0,1-2 0 0 0,0 1 0 0 0,-1 0 0 0 0,0-2 0 0 0,-2 0 0 0 0,-1-1 0 0 0,0 0 0 0 0,-1 1 0 0 0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33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11119 4264 16383 0 0,'-2'0'0'0'0,"-4"0"0"0"0,-1 2 0 0 0,1 5 0 0 0,-2-1 0 0 0,2 3 0 0 0,1 2 0 0 0,1 2 0 0 0,2 1 0 0 0,1 1 0 0 0,0 0 0 0 0,1 1 0 0 0,1 0 0 0 0,-1 0 0 0 0,0 0 0 0 0,1 0 0 0 0,-1-1 0 0 0,0 1 0 0 0,0 0 0 0 0,2-1 0 0 0,5-2 0 0 0,0-1 0 0 0,1-2 0 0 0,3-1 0 0 0,2-1 0 0 0,-2 0 0 0 0,1-1 0 0 0,0-2 0 0 0,1-2 0 0 0,1-1 0 0 0,1-1 0 0 0,3 0 0 0 0,1-2 0 0 0,0-2 0 0 0,-1 0 0 0 0,-3-4 0 0 0,-1 1 0 0 0,-4-2 0 0 0,0 0 0 0 0,-3 0 0 0 0,1-3 0 0 0,-1-1 0 0 0,-2-1 0 0 0,-1-2 0 0 0,-3 0 0 0 0,0-1 0 0 0,0 0 0 0 0,-2 0 0 0 0,1 0 0 0 0,0 1 0 0 0,-1-1 0 0 0,1 0 0 0 0,0 1 0 0 0,0-1 0 0 0,-3 3 0 0 0,0 1 0 0 0,-3 3 0 0 0,-1-1 0 0 0,0 3 0 0 0,-3-2 0 0 0,-3 2 0 0 0,2 0 0 0 0,0 0 0 0 0,-1-1 0 0 0,-1 0 0 0 0,-1 3 0 0 0,-1 1 0 0 0,0 2 0 0 0,-1 1 0 0 0,1 0 0 0 0,-1 2 0 0 0,0-1 0 0 0,3 0 0 0 0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2993 3258 16383 0 0,'3'0'0'0'0,"3"0"0"0"0,1-2 0 0 0,1-4 0 0 0,3-4 0 0 0,2-2 0 0 0,1 0 0 0 0,-2 0 0 0 0,0 2 0 0 0,1 3 0 0 0,0 5 0 0 0,1 8 0 0 0,-2 9 0 0 0,-3 3 0 0 0,-3 3 0 0 0,-3 2 0 0 0,-1 0 0 0 0,-2-1 0 0 0,0 1 0 0 0,-1-1 0 0 0,1-2 0 0 0,-1-1 0 0 0,1-1 0 0 0,0-1 0 0 0,-3-4 0 0 0,-3-4 0 0 0,-4 0 0 0 0,-2-3 0 0 0,-2 1 0 0 0,-2-1 0 0 0,0 2 0 0 0,0 1 0 0 0,0 0 0 0 0,0 0 0 0 0,0 0 0 0 0,3 0 0 0 0,1-1 0 0 0,-1-3 0 0 0,0-1 0 0 0,0-1 0 0 0,-2-2 0 0 0,1-1 0 0 0,1 2 0 0 0,1 1 0 0 0,2 3 0 0 0,6-3 0 0 0,6-1 0 0 0,8-4 0 0 0,5-5 0 0 0,5-3 0 0 0,2 0 0 0 0,-3-1 0 0 0,-2 1 0 0 0,-1 3 0 0 0,-1 2 0 0 0,0 2 0 0 0,0 2 0 0 0,-3 3 0 0 0,0 2 0 0 0,-3 2 0 0 0,0 3 0 0 0,2 3 0 0 0,-2 2 0 0 0,0 1 0 0 0,2-2 0 0 0,-2 0 0 0 0,1-3 0 0 0,2-3 0 0 0,0-3 0 0 0,2-4 0 0 0,0-5 0 0 0,2-4 0 0 0,-3-4 0 0 0,-1 1 0 0 0,-2-1 0 0 0,-3 3 0 0 0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3339 3237 16383 0 0,'-3'3'0'0'0,"-3"3"0"0"0,-1 6 0 0 0,-2 6 0 0 0,-1 1 0 0 0,0 1 0 0 0,2 1 0 0 0,0-1 0 0 0,1-1 0 0 0,2-1 0 0 0,1-2 0 0 0,5-2 0 0 0,4-5 0 0 0,7-3 0 0 0,4-3 0 0 0,2-1 0 0 0,1-2 0 0 0,-1-1 0 0 0,-1 0 0 0 0,0 1 0 0 0,3-1 0 0 0,-1 1 0 0 0,-2 2 0 0 0,-5 4 0 0 0,-4 3 0 0 0,-4 4 0 0 0,-2 1 0 0 0,-2 1 0 0 0,2-1 0 0 0,1-2 0 0 0,0 1 0 0 0,-1 1 0 0 0,-1 0 0 0 0,0 0 0 0 0,-3-1 0 0 0,-4-4 0 0 0,-4-3 0 0 0,-2-2 0 0 0,-3-3 0 0 0,0-1 0 0 0,-1 0 0 0 0,0-1 0 0 0,-3 1 0 0 0,-1-1 0 0 0,1 1 0 0 0,3 0 0 0 0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3359 3251 16383 0 0,'3'0'0'0'0,"3"0"0"0"0,6 0 0 0 0,4 0 0 0 0,1 0 0 0 0,4 0 0 0 0,0 0 0 0 0,0 0 0 0 0,-1 0 0 0 0,-2 0 0 0 0,-3 0 0 0 0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13704 3716 16383 0 0,'3'-3'0'0'0,"3"0"0"0"0,4-1 0 0 0,2 2 0 0 0,5 0 0 0 0,4-2 0 0 0,2 0 0 0 0,2 0 0 0 0,0 1 0 0 0,-5 7 0 0 0,-9 4 0 0 0,-5 7 0 0 0,-5 4 0 0 0,-4-2 0 0 0,-2-1 0 0 0,0-1 0 0 0,0 0 0 0 0,2 0 0 0 0,1 0 0 0 0,1 1 0 0 0,0-1 0 0 0,1 0 0 0 0,0 1 0 0 0,0-1 0 0 0,1 1 0 0 0,-1 0 0 0 0,0-1 0 0 0,0 1 0 0 0,0-1 0 0 0,0 1 0 0 0,0-1 0 0 0,-2-2 0 0 0,-2-1 0 0 0,1-2 0 0 0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13732 3869 16383 0 0,'3'0'0'0'0,"3"-3"0"0"0,4-1 0 0 0,2 1 0 0 0,2 0 0 0 0,2 1 0 0 0,0 1 0 0 0,0 1 0 0 0,0-1 0 0 0,0 1 0 0 0,0 0 0 0 0,0 1 0 0 0,0-1 0 0 0,-1 0 0 0 0,1 0 0 0 0,-1 0 0 0 0,-2 0 0 0 0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11200 4698 16383 0 0,'3'0'0'0'0,"1"-3"0"0"0,-4-3 0 0 0,-3-1 0 0 0,-5-2 0 0 0,-3 1 0 0 0,-2 2 0 0 0,-2 1 0 0 0,-1 2 0 0 0,-1 2 0 0 0,1 0 0 0 0,0 4 0 0 0,2 3 0 0 0,4 4 0 0 0,2 3 0 0 0,1 1 0 0 0,2 2 0 0 0,2 0 0 0 0,1 0 0 0 0,2 1 0 0 0,3-1 0 0 0,3-3 0 0 0,1-1 0 0 0,3-2 0 0 0,1-3 0 0 0,2-3 0 0 0,1-2 0 0 0,1-1 0 0 0,0-1 0 0 0,1-1 0 0 0,0-2 0 0 0,0-4 0 0 0,-3-3 0 0 0,-3-2 0 0 0,-4-2 0 0 0,-2-2 0 0 0,-3 5 0 0 0,-1 7 0 0 0,0 7 0 0 0,-1 6 0 0 0,0 3 0 0 0,1 3 0 0 0,-1 1 0 0 0,1 1 0 0 0,0 0 0 0 0,0 0 0 0 0,0-1 0 0 0,0 0 0 0 0,0 0 0 0 0,0 0 0 0 0,0-1 0 0 0,0 1 0 0 0,0-1 0 0 0,0 1 0 0 0,0-1 0 0 0,0 1 0 0 0,0-1 0 0 0,0-2 0 0 0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7456 3112 16383 0 0,'3'-2'0'0'0,"3"-2"0"0"0,3 1 0 0 0,3 0 0 0 0,3 1 0 0 0,-3 4 0 0 0,-2 3 0 0 0,-6 4 0 0 0,-3 4 0 0 0,-3 1 0 0 0,0 1 0 0 0,-2-1 0 0 0,-4-1 0 0 0,-3 0 0 0 0,-2-2 0 0 0,1-1 0 0 0,0 1 0 0 0,2 2 0 0 0,0-2 0 0 0,-1-1 0 0 0,-1-1 0 0 0,-1-2 0 0 0,1 0 0 0 0,0-1 0 0 0,3 1 0 0 0,2 2 0 0 0,5-1 0 0 0,6-1 0 0 0,7-2 0 0 0,8-2 0 0 0,2-2 0 0 0,1 0 0 0 0,7-1 0 0 0,1 0 0 0 0,-1-1 0 0 0,-4 1 0 0 0,-3 0 0 0 0,-5-1 0 0 0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7761 3071 16383 0 0,'-2'0'0'0'0,"-5"0"0"0"0,1 3 0 0 0,-3 3 0 0 0,1 4 0 0 0,1 2 0 0 0,0 2 0 0 0,1 1 0 0 0,1 4 0 0 0,2 1 0 0 0,1-1 0 0 0,1 3 0 0 0,1-1 0 0 0,0 0 0 0 0,0-2 0 0 0,0-2 0 0 0,3-2 0 0 0,1-3 0 0 0,2-2 0 0 0,3-4 0 0 0,3-2 0 0 0,1-2 0 0 0,2-1 0 0 0,0-2 0 0 0,1 1 0 0 0,0-1 0 0 0,1 1 0 0 0,-4-3 0 0 0,-1-1 0 0 0,-2-2 0 0 0,-1-1 0 0 0,-1-1 0 0 0,-2-2 0 0 0,-3-2 0 0 0,2-1 0 0 0,-1-2 0 0 0,-1-1 0 0 0,0 1 0 0 0,-2-1 0 0 0,0 0 0 0 0,-1 0 0 0 0,-2 3 0 0 0,-2 0 0 0 0,0 1 0 0 0,1-1 0 0 0,-1 2 0 0 0,-1 0 0 0 0,-2 2 0 0 0,1 0 0 0 0,-2 2 0 0 0,-2 1 0 0 0,0 0 0 0 0,0 0 0 0 0,-1 2 0 0 0,-2 1 0 0 0,0 2 0 0 0,1-3 0 0 0,2 0 0 0 0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8455 3237 16383 0 0,'0'0'0'0'0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18:05.83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12059 5888 16383 0 0,'-2'0'0'0'0,"1"-1"0"0"0,-2-1 0 0 0,0 0 0 0 0,-2-1 0 0 0,0 0 0 0 0,0 0 0 0 0,0 0 0 0 0,0 1 0 0 0,-1 1 0 0 0,-1 1 0 0 0,1 0 0 0 0,-1 0 0 0 0,0 0 0 0 0,1 0 0 0 0,-1 0 0 0 0,0 0 0 0 0,1 0 0 0 0,-1 0 0 0 0,0 0 0 0 0,1 0 0 0 0,-1 0 0 0 0,1 0 0 0 0,0 1 0 0 0,1 1 0 0 0,0-1 0 0 0,2 0 0 0 0,3 0 0 0 0,5 0 0 0 0,2-1 0 0 0,3 0 0 0 0,5 0 0 0 0,6 0 0 0 0,3 0 0 0 0,5 0 0 0 0,-1 0 0 0 0,2 0 0 0 0,3 0 0 0 0,-2 0 0 0 0,-5 0 0 0 0,-3 0 0 0 0,-2 0 0 0 0,-2 0 0 0 0,0 0 0 0 0,-1 0 0 0 0,0 0 0 0 0,1 0 0 0 0,0 0 0 0 0,-2 0 0 0 0,-1 0 0 0 0,-2 0 0 0 0,-2 0 0 0 0,-1 0 0 0 0,0 0 0 0 0,-2 0 0 0 0,1 0 0 0 0,0 0 0 0 0,-1 0 0 0 0,2 0 0 0 0,-1 0 0 0 0,2 0 0 0 0,2 0 0 0 0,1 0 0 0 0,2-1 0 0 0,1-1 0 0 0,0 1 0 0 0,0-2 0 0 0,0 1 0 0 0,-2 0 0 0 0,-1 1 0 0 0,-2-2 0 0 0,1-1 0 0 0,-3 1 0 0 0,-1 1 0 0 0,0-1 0 0 0,0 1 0 0 0,-2 0 0 0 0,1 0 0 0 0,1 1 0 0 0,-1-1 0 0 0,2 0 0 0 0,0 1 0 0 0,0 0 0 0 0,-2 1 0 0 0,0 0 0 0 0,-1 0 0 0 0,-1 0 0 0 0,1 0 0 0 0,1 0 0 0 0,-2 0 0 0 0,1 0 0 0 0,-1 0 0 0 0,0 0 0 0 0,0 0 0 0 0,0 0 0 0 0,-1 0 0 0 0,1 0 0 0 0,-1 0 0 0 0,2 0 0 0 0,0 0 0 0 0,0 0 0 0 0,0 0 0 0 0,-1 0 0 0 0,0 0 0 0 0,0 0 0 0 0,0 0 0 0 0,-1 0 0 0 0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9071 3055 16383 0 0,'0'3'0'0'0,"0"3"0"0"0,0 3 0 0 0,0 6 0 0 0,0 5 0 0 0,0 3 0 0 0,0 4 0 0 0,0 4 0 0 0,0-2 0 0 0,0-2 0 0 0,0-4 0 0 0,0-2 0 0 0,0-3 0 0 0,0-2 0 0 0,0 0 0 0 0,0-1 0 0 0,0 0 0 0 0,0 0 0 0 0,0 0 0 0 0,0 0 0 0 0,0 0 0 0 0,0-2 0 0 0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7882 3564 16383 0 0,'-3'0'0'0'0,"-1"-3"0"0"0,4 0 0 0 0,0-3 0 0 0,5-1 0 0 0,0-1 0 0 0,2 1 0 0 0,3 1 0 0 0,2 2 0 0 0,2 1 0 0 0,0 2 0 0 0,-1 3 0 0 0,0 4 0 0 0,0 4 0 0 0,0 0 0 0 0,1 1 0 0 0,1 1 0 0 0,-3 2 0 0 0,-3 0 0 0 0,-3 1 0 0 0,-5 1 0 0 0,-6-3 0 0 0,-6 2 0 0 0,-5 1 0 0 0,-3 3 0 0 0,1 1 0 0 0,2 0 0 0 0,4-2 0 0 0,2-2 0 0 0,8-5 0 0 0,9-5 0 0 0,9-2 0 0 0,4-3 0 0 0,4-1 0 0 0,1 0 0 0 0,-1-4 0 0 0,-3 0 0 0 0,-1 0 0 0 0,-3 1 0 0 0,0-2 0 0 0,-1 0 0 0 0,-1 1 0 0 0,-2 1 0 0 0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8234 3517 16383 0 0,'0'5'0'0'0,"-3"5"0"0"0,0 5 0 0 0,-3 7 0 0 0,0 3 0 0 0,0 4 0 0 0,3-1 0 0 0,0-2 0 0 0,1-4 0 0 0,2-2 0 0 0,0-2 0 0 0,0-1 0 0 0,0-2 0 0 0,0 1 0 0 0,3-4 0 0 0,1-1 0 0 0,2-1 0 0 0,3-4 0 0 0,2-2 0 0 0,3-2 0 0 0,1-1 0 0 0,0-1 0 0 0,1-4 0 0 0,-2-2 0 0 0,-4-4 0 0 0,-1 0 0 0 0,-2-4 0 0 0,0 1 0 0 0,0 0 0 0 0,1-1 0 0 0,-2 0 0 0 0,0-1 0 0 0,0 0 0 0 0,-1 0 0 0 0,0-1 0 0 0,-2 0 0 0 0,-1 1 0 0 0,-1-1 0 0 0,-1 1 0 0 0,-3 2 0 0 0,-1 0 0 0 0,-2 4 0 0 0,-3 2 0 0 0,-3 0 0 0 0,-1 2 0 0 0,-2 1 0 0 0,-3 1 0 0 0,-2 1 0 0 0,1 2 0 0 0,3 0 0 0 0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8651 3615 16383 0 0,'0'0'0'0'0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9141 3475 16383 0 0,'0'5'0'0'0,"0"8"0"0"0,0 8 0 0 0,2 7 0 0 0,2 7 0 0 0,-1 1 0 0 0,3 2 0 0 0,-1-5 0 0 0,2-1 0 0 0,0-4 0 0 0,-1-5 0 0 0,-2-2 0 0 0,-2-3 0 0 0,-1-2 0 0 0,0-1 0 0 0,-1-3 0 0 0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8049 2803 16383 0 0,'0'5'0'0'0,"0"5"0"0"0,0 5 0 0 0,0 7 0 0 0,0 3 0 0 0,0 4 0 0 0,0 2 0 0 0,2 1 0 0 0,2 0 0 0 0,2 0 0 0 0,0-3 0 0 0,0-3 0 0 0,0-1 0 0 0,0-3 0 0 0,-1-1 0 0 0,-2-3 0 0 0,2-3 0 0 0,2-8 0 0 0,0-5 0 0 0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8254 2887 16383 0 0,'-2'0'0'0'0,"-4"0"0"0"0,-1 3 0 0 0,-2 3 0 0 0,-2 3 0 0 0,1 4 0 0 0,0 1 0 0 0,-2 1 0 0 0,2 1 0 0 0,2 0 0 0 0,3 1 0 0 0,2-1 0 0 0,1 0 0 0 0,4-1 0 0 0,5-1 0 0 0,0-2 0 0 0,2-3 0 0 0,0 1 0 0 0,0-3 0 0 0,2-1 0 0 0,-1 0 0 0 0,0-1 0 0 0,2-1 0 0 0,0-1 0 0 0,2-1 0 0 0,1-2 0 0 0,0 1 0 0 0,0-1 0 0 0,1 2 0 0 0,0 1 0 0 0,0 0 0 0 0,0 0 0 0 0,-3-4 0 0 0,-1-4 0 0 0,-3-4 0 0 0,1 0 0 0 0,-3-2 0 0 0,-1-1 0 0 0,-3-1 0 0 0,-1-2 0 0 0,-1 0 0 0 0,-1-1 0 0 0,0 1 0 0 0,-3-1 0 0 0,-4 0 0 0 0,0 0 0 0 0,-2 3 0 0 0,-2 4 0 0 0,-2 0 0 0 0,-1 2 0 0 0,-1 2 0 0 0,0 2 0 0 0,1-1 0 0 0,2 0 0 0 0,-1 1 0 0 0,0 0 0 0 0,2 2 0 0 0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10807 3537 16383 0 0,'0'-2'0'0'0,"0"-4"0"0"0,0-4 0 0 0,2-2 0 0 0,4 0 0 0 0,4 3 0 0 0,2 3 0 0 0,2 2 0 0 0,2 2 0 0 0,-3 3 0 0 0,-3 6 0 0 0,-3 5 0 0 0,-3 7 0 0 0,0 3 0 0 0,0 2 0 0 0,-1 0 0 0 0,-1 2 0 0 0,0-2 0 0 0,-2-1 0 0 0,0-3 0 0 0,0-2 0 0 0,0-1 0 0 0,0-1 0 0 0,0-1 0 0 0,0 1 0 0 0,-3-4 0 0 0,-3-3 0 0 0,-4-3 0 0 0,-2 0 0 0 0,-2 1 0 0 0,4 0 0 0 0,6-1 0 0 0,7-2 0 0 0,5-2 0 0 0,4-1 0 0 0,3-3 0 0 0,1-1 0 0 0,1-1 0 0 0,0 1 0 0 0,0 1 0 0 0,-1 0 0 0 0,0 2 0 0 0,0-1 0 0 0,0 1 0 0 0,-1 0 0 0 0,1 0 0 0 0,-3 3 0 0 0,-4 1 0 0 0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11177 3559 16383 0 0,'-3'0'0'0'0,"0"3"0"0"0,-3 3 0 0 0,-3 6 0 0 0,-2 7 0 0 0,0 2 0 0 0,2 3 0 0 0,3 0 0 0 0,2-2 0 0 0,2-1 0 0 0,2-2 0 0 0,0-1 0 0 0,3-5 0 0 0,3-3 0 0 0,7-4 0 0 0,3-3 0 0 0,2-2 0 0 0,0-1 0 0 0,0-1 0 0 0,0-2 0 0 0,-2-4 0 0 0,1-4 0 0 0,-1-1 0 0 0,-3-3 0 0 0,-1 3 0 0 0,-3-1 0 0 0,-2 0 0 0 0,-3 0 0 0 0,-2-2 0 0 0,-1 1 0 0 0,-1-1 0 0 0,-1-1 0 0 0,1 1 0 0 0,-4 1 0 0 0,-2 2 0 0 0,-4 3 0 0 0,-2 2 0 0 0,-3 3 0 0 0,0 1 0 0 0,-1 3 0 0 0,0 0 0 0 0,2 0 0 0 0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11591 3601 16383 0 0,'0'0'0'0'0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18:05.83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10074 7316 16383 0 0,'-1'0'0'0'0,"-2"-1"0"0"0,-1-1 0 0 0,-1 1 0 0 0,-1 0 0 0 0,-1 0 0 0 0,1-1 0 0 0,-1 0 0 0 0,0 1 0 0 0,0 0 0 0 0,0 0 0 0 0,0 1 0 0 0,1-1 0 0 0,-1 1 0 0 0,0 0 0 0 0,3 0 0 0 0,3 0 0 0 0,3 1 0 0 0,6-1 0 0 0,4 0 0 0 0,2 0 0 0 0,5 0 0 0 0,3 0 0 0 0,0 0 0 0 0,0 0 0 0 0,-1 0 0 0 0,-1 0 0 0 0,-2 0 0 0 0,-1 0 0 0 0,-2 0 0 0 0,-2 0 0 0 0,-2 0 0 0 0,-2 0 0 0 0,0 0 0 0 0,0-1 0 0 0,3-1 0 0 0,0 1 0 0 0,-1-1 0 0 0,0 2 0 0 0,2-2 0 0 0,1 0 0 0 0,-1 1 0 0 0,-2 0 0 0 0,-1 0 0 0 0,1 0 0 0 0,0 1 0 0 0,1 0 0 0 0,2 0 0 0 0,0 0 0 0 0,1-1 0 0 0,-1 0 0 0 0,-1-1 0 0 0,-2 0 0 0 0,-1 0 0 0 0,-2 0 0 0 0,1 0 0 0 0,-1 2 0 0 0,1-1 0 0 0,1 0 0 0 0,0-1 0 0 0,-1 1 0 0 0,1-1 0 0 0,-1-1 0 0 0,0 2 0 0 0,-1-1 0 0 0,0 1 0 0 0,-1 1 0 0 0,-1 0 0 0 0,2 0 0 0 0,0 0 0 0 0,0 0 0 0 0,0 0 0 0 0,-1 0 0 0 0,0 0 0 0 0,0 0 0 0 0,0 0 0 0 0,0 0 0 0 0,1 0 0 0 0,0 0 0 0 0,0 0 0 0 0,-1 0 0 0 0,1 0 0 0 0,-2 0 0 0 0,1 0 0 0 0,0 0 0 0 0,-1 0 0 0 0,1 0 0 0 0,-1 0 0 0 0,1 0 0 0 0,1 0 0 0 0,0 0 0 0 0,0 0 0 0 0,0 0 0 0 0,-1 0 0 0 0,0 0 0 0 0,0 0 0 0 0,0 0 0 0 0,-1 0 0 0 0,1 0 0 0 0,-1 0 0 0 0,1 0 0 0 0,0 0 0 0 0,-1 0 0 0 0,1 0 0 0 0,-1 0 0 0 0,1 0 0 0 0,0 0 0 0 0,-1 0 0 0 0,1 0 0 0 0,-1 0 0 0 0,1 0 0 0 0,0 0 0 0 0,-1 0 0 0 0,1 0 0 0 0,-1 0 0 0 0,1 0 0 0 0,0 0 0 0 0,-2 1 0 0 0,-1 1 0 0 0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12069 3565 16383 0 0,'-3'0'0'0'0,"0"-2"0"0"0,-1-5 0 0 0,4-2 0 0 0,4-1 0 0 0,2 0 0 0 0,5 0 0 0 0,3 3 0 0 0,4 2 0 0 0,3 3 0 0 0,-1 3 0 0 0,-3 5 0 0 0,-4 3 0 0 0,-5 4 0 0 0,-4 2 0 0 0,-2 3 0 0 0,-2 7 0 0 0,0 5 0 0 0,-1-1 0 0 0,0 0 0 0 0,0-1 0 0 0,1-4 0 0 0,-3-6 0 0 0,-4-5 0 0 0,-2-6 0 0 0,-6-3 0 0 0,-3 0 0 0 0,2 1 0 0 0,1 1 0 0 0,3 2 0 0 0,1 1 0 0 0,-1 3 0 0 0,0 2 0 0 0,1 0 0 0 0,6 2 0 0 0,6-3 0 0 0,5-3 0 0 0,8-4 0 0 0,3-5 0 0 0,2-5 0 0 0,0-5 0 0 0,0-4 0 0 0,-1-2 0 0 0,-4-1 0 0 0,-1 3 0 0 0,0 2 0 0 0,0 4 0 0 0,0 3 0 0 0,2 2 0 0 0,-1 2 0 0 0,1 0 0 0 0,1 0 0 0 0,0 1 0 0 0,2 0 0 0 0,1-1 0 0 0,3 1 0 0 0,0-1 0 0 0,-2 0 0 0 0,0 0 0 0 0,1 0 0 0 0,-1 0 0 0 0,-3 0 0 0 0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11759 4259 16383 0 0,'2'0'0'0'0,"4"0"0"0"0,4 0 0 0 0,2 0 0 0 0,2 0 0 0 0,2 0 0 0 0,0 0 0 0 0,3 0 0 0 0,0 0 0 0 0,1 0 0 0 0,1 0 0 0 0,3 0 0 0 0,8 0 0 0 0,3 3 0 0 0,2 0 0 0 0,-1 6 0 0 0,-3 0 0 0 0,-5 0 0 0 0,-5-2 0 0 0,-3-3 0 0 0,-3-1 0 0 0,-1-2 0 0 0,-1-1 0 0 0,0 0 0 0 0,-1 0 0 0 0,1 0 0 0 0,3 2 0 0 0,1 1 0 0 0,-1 0 0 0 0,0 0 0 0 0,0-1 0 0 0,-1-1 0 0 0,-1 0 0 0 0,0-1 0 0 0,-1 0 0 0 0,1 0 0 0 0,-1 0 0 0 0,1-1 0 0 0,-1 1 0 0 0,3 0 0 0 0,4 0 0 0 0,0 0 0 0 0,0 0 0 0 0,-2 0 0 0 0,-1 0 0 0 0,-2 0 0 0 0,0 0 0 0 0,-1 0 0 0 0,-1 0 0 0 0,0 0 0 0 0,1 0 0 0 0,-1 0 0 0 0,0 0 0 0 0,1 0 0 0 0,2 0 0 0 0,3 0 0 0 0,-1 0 0 0 0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8:08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10051 4945 16383 0 0,'0'4'0'0'0,"0"5"0"0"0,0 6 0 0 0,0 7 0 0 0,0 5 0 0 0,0 1 0 0 0,0 0 0 0 0,0 0 0 0 0,0-2 0 0 0,0-1 0 0 0,0 0 0 0 0,0-1 0 0 0,0-1 0 0 0,0 1 0 0 0,0-1 0 0 0,0-4 0 0 0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8:35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4999 3391 16383 0 0,'-4'0'0'0'0,"-5"0"0"0"0,-5 4 0 0 0,-5 5 0 0 0,-2 2 0 0 0,2 2 0 0 0,0-1 0 0 0,3 2 0 0 0,1 2 0 0 0,3 3 0 0 0,-1-3 0 0 0,2 1 0 0 0,3 1 0 0 0,2 2 0 0 0,-1-3 0 0 0,1 0 0 0 0,0 1 0 0 0,2 1 0 0 0,2 2 0 0 0,1 1 0 0 0,0 1 0 0 0,1 0 0 0 0,0 1 0 0 0,1 0 0 0 0,-1 0 0 0 0,0-1 0 0 0,4-3 0 0 0,6-6 0 0 0,4-4 0 0 0,5-5 0 0 0,2-3 0 0 0,2-2 0 0 0,-2-5 0 0 0,-6-5 0 0 0,-1-1 0 0 0,-3-3 0 0 0,-3-3 0 0 0,1 1 0 0 0,-1 0 0 0 0,-2-2 0 0 0,-2-1 0 0 0,-2-2 0 0 0,-5 2 0 0 0,-6 6 0 0 0,-5 3 0 0 0,-1 1 0 0 0,-2 1 0 0 0,-1 3 0 0 0,-2 1 0 0 0,-2 2 0 0 0,-1 1 0 0 0,3 1 0 0 0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8:35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13636 4371 16383 0 0,'0'4'0'0'0,"0"5"0"0"0,0 6 0 0 0,0 3 0 0 0,-4 3 0 0 0,-2 3 0 0 0,1 0 0 0 0,1 0 0 0 0,-3 1 0 0 0,0-1 0 0 0,1 0 0 0 0,-2 0 0 0 0,-1 0 0 0 0,3 0 0 0 0,1-1 0 0 0,2 1 0 0 0,1-1 0 0 0,2-3 0 0 0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9:05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6733 4940 16383 0 0,'0'-4'0'0'0,"4"-1"0"0"0,5 0 0 0 0,6 1 0 0 0,3 1 0 0 0,4 1 0 0 0,-3 5 0 0 0,-4 6 0 0 0,-5 5 0 0 0,-4 5 0 0 0,-3 3 0 0 0,-6-3 0 0 0,-3 0 0 0 0,-4-3 0 0 0,0-1 0 0 0,-3-3 0 0 0,-3-3 0 0 0,2 1 0 0 0,-2-2 0 0 0,3 3 0 0 0,-1 2 0 0 0,-2 0 0 0 0,1 1 0 0 0,0-1 0 0 0,-1-3 0 0 0,1 0 0 0 0,0-1 0 0 0,6-2 0 0 0,8-2 0 0 0,10-7 0 0 0,5-2 0 0 0,2-4 0 0 0,2-2 0 0 0,1 2 0 0 0,2 1 0 0 0,2 3 0 0 0,0 2 0 0 0,0 0 0 0 0,1 2 0 0 0,0 0 0 0 0,0 1 0 0 0,0-1 0 0 0,-5 4 0 0 0,-4 6 0 0 0,-6 5 0 0 0,-4 3 0 0 0,-3 4 0 0 0,-6-3 0 0 0,-6-4 0 0 0,-1-1 0 0 0,-3-3 0 0 0,-3 1 0 0 0,-3-2 0 0 0,-2-2 0 0 0,-1-3 0 0 0,0-2 0 0 0,-1-1 0 0 0,0-2 0 0 0,0 0 0 0 0,0-1 0 0 0,0 1 0 0 0,0-1 0 0 0,0 1 0 0 0,1 0 0 0 0,3 0 0 0 0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9:33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9345 5487 16383 0 0,'4'0'0'0'0,"6"-4"0"0"0,4-2 0 0 0,4 1 0 0 0,4 1 0 0 0,1 1 0 0 0,1 2 0 0 0,1 0 0 0 0,-1 0 0 0 0,1 1 0 0 0,-1 0 0 0 0,-4 5 0 0 0,-6 4 0 0 0,-5 6 0 0 0,-8 3 0 0 0,-12 0 0 0 0,-12 0 0 0 0,-7 1 0 0 0,-1 1 0 0 0,-1 2 0 0 0,7 0 0 0 0,6 2 0 0 0,7-1 0 0 0,2-3 0 0 0,6-6 0 0 0,7-4 0 0 0,9-9 0 0 0,5-4 0 0 0,3-2 0 0 0,4 1 0 0 0,0 0 0 0 0,2 1 0 0 0,-1 1 0 0 0,-5 5 0 0 0,-5 6 0 0 0,-5 5 0 0 0,-5 5 0 0 0,-6-2 0 0 0,-8 1 0 0 0,-2 2 0 0 0,-4-4 0 0 0,-2-3 0 0 0,-3-1 0 0 0,-2-2 0 0 0,-1-3 0 0 0,-1-2 0 0 0,0-3 0 0 0,0-1 0 0 0,0 0 0 0 0,0-2 0 0 0,0 1 0 0 0,4-1 0 0 0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7755 3069 16383 0 0,'0'3'0'0'0,"0"10"0"0"0,0 9 0 0 0,0 9 0 0 0,0 6 0 0 0,0 0 0 0 0,0-5 0 0 0,6-6 0 0 0,8-8 0 0 0,10-11 0 0 0,5-11 0 0 0,3-12 0 0 0,-1-3 0 0 0,-3 1 0 0 0,-2 5 0 0 0,-4 4 0 0 0,-5 9 0 0 0,-2 8 0 0 0,-5 6 0 0 0,-2 6 0 0 0,-1 0 0 0 0,-2-1 0 0 0,0 0 0 0 0,-3 0 0 0 0,0-1 0 0 0,-2-1 0 0 0,-3-2 0 0 0,-4-4 0 0 0,-1-2 0 0 0,-5-1 0 0 0,-3-3 0 0 0,-3 2 0 0 0,0-2 0 0 0,0 0 0 0 0,0-2 0 0 0,0-2 0 0 0,1 0 0 0 0,0 0 0 0 0,0-1 0 0 0,0-1 0 0 0,0 1 0 0 0,4-3 0 0 0,3-1 0 0 0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7769 3059 16383 0 0,'3'0'0'0'0,"4"-3"0"0"0,7-1 0 0 0,3 0 0 0 0,3 1 0 0 0,1 1 0 0 0,-1 0 0 0 0,0 2 0 0 0,2-1 0 0 0,1 1 0 0 0,-2 0 0 0 0,0 1 0 0 0,-1-1 0 0 0,-1 0 0 0 0,-4 0 0 0 0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8210 3027 16383 0 0,'0'6'0'0'0,"0"8"0"0"0,-3 11 0 0 0,-1 6 0 0 0,0 5 0 0 0,1 2 0 0 0,1 0 0 0 0,-2 1 0 0 0,-1-5 0 0 0,1-4 0 0 0,1-5 0 0 0,1-3 0 0 0,1-5 0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18:05.83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6775 4938 16383 0 0,'-2'0'0'0'0,"-2"1"0"0"0,-3 1 0 0 0,-1 1 0 0 0,0 1 0 0 0,0-1 0 0 0,0 1 0 0 0,0 0 0 0 0,1-1 0 0 0,0 1 0 0 0,1-2 0 0 0,-1 0 0 0 0,0-1 0 0 0,1-1 0 0 0,-1 1 0 0 0,1 1 0 0 0,-1-1 0 0 0,1 0 0 0 0,-1 0 0 0 0,0-1 0 0 0,1 0 0 0 0,0 2 0 0 0,1-1 0 0 0,0 0 0 0 0,0 1 0 0 0,-1-2 0 0 0,0 1 0 0 0,3-1 0 0 0,4 0 0 0 0,6 0 0 0 0,3 0 0 0 0,4 1 0 0 0,3 1 0 0 0,0-1 0 0 0,0 0 0 0 0,0 0 0 0 0,-1 0 0 0 0,0 1 0 0 0,-2 0 0 0 0,-1-1 0 0 0,-1 0 0 0 0,-1-1 0 0 0,0 0 0 0 0,0 0 0 0 0,1 0 0 0 0,1 0 0 0 0,1 0 0 0 0,0 0 0 0 0,0 0 0 0 0,-1 0 0 0 0,-2 0 0 0 0,1 0 0 0 0,-1 0 0 0 0,1 0 0 0 0,0 0 0 0 0,-1 0 0 0 0,1 0 0 0 0,-2 0 0 0 0,0 0 0 0 0,-2 0 0 0 0,1 0 0 0 0,1 0 0 0 0,-1 0 0 0 0,0 0 0 0 0,1 0 0 0 0,0 0 0 0 0,1 0 0 0 0,1 0 0 0 0,1 0 0 0 0,-1 0 0 0 0,0 0 0 0 0,-1 0 0 0 0,-2 0 0 0 0,0 0 0 0 0,-2 0 0 0 0,0 0 0 0 0,0 0 0 0 0,0 0 0 0 0,-1 0 0 0 0,0 0 0 0 0,2 0 0 0 0,0 0 0 0 0,0 0 0 0 0,0 0 0 0 0,0 0 0 0 0,1 0 0 0 0,-1 0 0 0 0,0 0 0 0 0,-1 1 0 0 0,2 1 0 0 0,-1-1 0 0 0,0 0 0 0 0,0 0 0 0 0,-1 0 0 0 0,0-1 0 0 0,0 0 0 0 0,0 0 0 0 0,0 0 0 0 0,1 0 0 0 0,0 0 0 0 0,-1 1 0 0 0,-1 0 0 0 0,-1 1 0 0 0,1-1 0 0 0,0 0 0 0 0,1-1 0 0 0,1 0 0 0 0,1 1 0 0 0,0-1 0 0 0,0-1 0 0 0,-1 1 0 0 0,0 0 0 0 0,-1 0 0 0 0,0 0 0 0 0,0 0 0 0 0,0 0 0 0 0,-1 0 0 0 0,1 0 0 0 0,-1 0 0 0 0,1 0 0 0 0,-1 0 0 0 0,1 0 0 0 0,-1 0 0 0 0,1 0 0 0 0,0 0 0 0 0,-1 0 0 0 0,1 0 0 0 0,-1 0 0 0 0,1 0 0 0 0,0 0 0 0 0,-2-1 0 0 0,-1-1 0 0 0,-1-3 0 0 0,-2 0 0 0 0,0-1 0 0 0,-1 0 0 0 0,0-1 0 0 0,-1 0 0 0 0,1 0 0 0 0,0 0 0 0 0,-1 0 0 0 0,-1 1 0 0 0,-1 0 0 0 0,0 1 0 0 0,-2 1 0 0 0,-1 0 0 0 0,0 1 0 0 0,-1 0 0 0 0,0 1 0 0 0,-1 0 0 0 0,-1 0 0 0 0,-2 1 0 0 0,-1 0 0 0 0,-2 1 0 0 0,0 0 0 0 0,-3 0 0 0 0,-2 0 0 0 0,0 0 0 0 0,-1 0 0 0 0,2 0 0 0 0,1 0 0 0 0,2 0 0 0 0,-1 0 0 0 0,0 0 0 0 0,2 0 0 0 0,0 0 0 0 0,1 0 0 0 0,1 0 0 0 0,0 0 0 0 0,0 0 0 0 0,2 0 0 0 0,-1 0 0 0 0,1 0 0 0 0,0 0 0 0 0,-1 0 0 0 0,0 0 0 0 0,-1 1 0 0 0,1 1 0 0 0,0-1 0 0 0,0 0 0 0 0,2 0 0 0 0,0 0 0 0 0,-1 0 0 0 0,1 1 0 0 0,0-1 0 0 0,-1 1 0 0 0,1 0 0 0 0,-2 0 0 0 0,0 0 0 0 0,2-1 0 0 0,0-1 0 0 0,1 0 0 0 0,1 0 0 0 0,0 0 0 0 0,0 0 0 0 0,1 0 0 0 0,-1 0 0 0 0,1 0 0 0 0,-1 1 0 0 0,1 0 0 0 0,-1 1 0 0 0,1-1 0 0 0,-1 0 0 0 0,1-1 0 0 0,-1 1 0 0 0,0-1 0 0 0,2 1 0 0 0,0 0 0 0 0,0 1 0 0 0,0-1 0 0 0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8063 3139 16383 0 0,'3'0'0'0'0,"7"0"0"0"0,8 0 0 0 0,3 0 0 0 0,5 0 0 0 0,1 0 0 0 0,-2 0 0 0 0,-1 0 0 0 0,-3 0 0 0 0,-1 0 0 0 0,-1 0 0 0 0,-1 0 0 0 0,-1 0 0 0 0,1 0 0 0 0,-1 0 0 0 0,0 0 0 0 0,-2 0 0 0 0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8637 2999 16383 0 0,'3'0'0'0'0,"7"0"0"0"0,5 0 0 0 0,5 0 0 0 0,4 3 0 0 0,-1 4 0 0 0,-4 4 0 0 0,-4 3 0 0 0,-6 2 0 0 0,-4 1 0 0 0,-3 1 0 0 0,-1 1 0 0 0,-2-1 0 0 0,0 0 0 0 0,-3 0 0 0 0,-7 0 0 0 0,-1 0 0 0 0,-5 0 0 0 0,-3-4 0 0 0,0 0 0 0 0,0 0 0 0 0,0-3 0 0 0,0 1 0 0 0,8-3 0 0 0,7-2 0 0 0,12-5 0 0 0,7-4 0 0 0,4-1 0 0 0,0-3 0 0 0,-1 0 0 0 0,-1-3 0 0 0,1 1 0 0 0,0 1 0 0 0,1 2 0 0 0,-4 5 0 0 0,0 6 0 0 0,-4 4 0 0 0,-2 4 0 0 0,0-1 0 0 0,-2 1 0 0 0,-1 1 0 0 0,-5 0 0 0 0,-5 2 0 0 0,-8 0 0 0 0,-5-3 0 0 0,-2 0 0 0 0,-1-3 0 0 0,0-3 0 0 0,1-3 0 0 0,1-3 0 0 0,0-1 0 0 0,1-1 0 0 0,0 0 0 0 0,1-1 0 0 0,-1 0 0 0 0,1-2 0 0 0,2-1 0 0 0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2785 4469 16383 0 0,'0'5'0'0'0,"0"8"0"0"0,0 7 0 0 0,0 8 0 0 0,0 3 0 0 0,0 1 0 0 0,0-2 0 0 0,0-4 0 0 0,0-4 0 0 0,0-3 0 0 0,0-3 0 0 0,0-1 0 0 0,3-4 0 0 0,2-6 0 0 0,1-8 0 0 0,2-6 0 0 0,-1-5 0 0 0,2-3 0 0 0,0-3 0 0 0,2-4 0 0 0,2 0 0 0 0,0-2 0 0 0,1 0 0 0 0,0 1 0 0 0,0 3 0 0 0,-2 3 0 0 0,-1 4 0 0 0,0 5 0 0 0,1 4 0 0 0,1 3 0 0 0,-1 3 0 0 0,2 0 0 0 0,0 1 0 0 0,0 0 0 0 0,-3 2 0 0 0,-2 6 0 0 0,-3 5 0 0 0,-1 6 0 0 0,0 1 0 0 0,-2 3 0 0 0,-1 3 0 0 0,4 3 0 0 0,1 1 0 0 0,-1 2 0 0 0,-2 0 0 0 0,0-1 0 0 0,-2 0 0 0 0,-1-4 0 0 0,-1-5 0 0 0,0 0 0 0 0,0-3 0 0 0,-1-2 0 0 0,-1 1 0 0 0,-2-1 0 0 0,-1-3 0 0 0,-1-1 0 0 0,-1-5 0 0 0,-2-2 0 0 0,-2-3 0 0 0,-1-2 0 0 0,-2-2 0 0 0,0 0 0 0 0,0 0 0 0 0,-3-1 0 0 0,0 0 0 0 0,-3 1 0 0 0,0 0 0 0 0,1 0 0 0 0,2-1 0 0 0,0 1 0 0 0,4-2 0 0 0,2-1 0 0 0,2-2 0 0 0,1-1 0 0 0,1 1 0 0 0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3219 4623 16383 0 0,'0'2'0'0'0,"0"4"0"0"0,0 5 0 0 0,0 3 0 0 0,0 4 0 0 0,0 4 0 0 0,0 0 0 0 0,0-1 0 0 0,0-1 0 0 0,0-3 0 0 0,3-1 0 0 0,4-3 0 0 0,5-4 0 0 0,5-4 0 0 0,1-2 0 0 0,3-2 0 0 0,0-4 0 0 0,1-3 0 0 0,0-3 0 0 0,-2-3 0 0 0,-5-1 0 0 0,-1 1 0 0 0,-5 0 0 0 0,-2 1 0 0 0,-3-2 0 0 0,-3 1 0 0 0,0-2 0 0 0,-2-2 0 0 0,-2 2 0 0 0,-1 0 0 0 0,-2 0 0 0 0,-2 1 0 0 0,-3-1 0 0 0,-1 1 0 0 0,1-1 0 0 0,0 2 0 0 0,0 4 0 0 0,-1 3 0 0 0,-1 2 0 0 0,0 1 0 0 0,1 2 0 0 0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3597 4259 16383 0 0,'0'2'0'0'0,"0"6"0"0"0,0 6 0 0 0,0 6 0 0 0,0 4 0 0 0,0 2 0 0 0,0 2 0 0 0,0 1 0 0 0,0 1 0 0 0,0-3 0 0 0,0-2 0 0 0,0-1 0 0 0,0-2 0 0 0,0-1 0 0 0,0 1 0 0 0,0-2 0 0 0,0-1 0 0 0,0-2 0 0 0,0-1 0 0 0,0-1 0 0 0,0-1 0 0 0,0 0 0 0 0,0-1 0 0 0,0 1 0 0 0,0 0 0 0 0,0 0 0 0 0,0-1 0 0 0,0 1 0 0 0,0 0 0 0 0,0 0 0 0 0,0 0 0 0 0,3-2 0 0 0,0-11 0 0 0,4-9 0 0 0,5-12 0 0 0,6-11 0 0 0,3-8 0 0 0,0-2 0 0 0,-1 2 0 0 0,-4 4 0 0 0,-5 4 0 0 0,-1 7 0 0 0,-4 5 0 0 0,1 4 0 0 0,-1 4 0 0 0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3681 4679 16383 0 0,'0'2'0'0'0,"2"4"0"0"0,4 2 0 0 0,3 3 0 0 0,2 2 0 0 0,1 1 0 0 0,2-2 0 0 0,1 0 0 0 0,-3-1 0 0 0,-1-1 0 0 0,1-3 0 0 0,0-2 0 0 0,0-3 0 0 0,1-1 0 0 0,1-1 0 0 0,0 0 0 0 0,0 0 0 0 0,0-1 0 0 0,0-2 0 0 0,-2-3 0 0 0,-4-2 0 0 0,0-6 0 0 0,1 1 0 0 0,-2-3 0 0 0,-1-4 0 0 0,-2 0 0 0 0,0-2 0 0 0,0 1 0 0 0,0 1 0 0 0,-2 7 0 0 0,-1 10 0 0 0,0 10 0 0 0,-3 9 0 0 0,-1 9 0 0 0,0 5 0 0 0,0 2 0 0 0,1-2 0 0 0,1-4 0 0 0,3-4 0 0 0,3-5 0 0 0,3-6 0 0 0,3-5 0 0 0,2-3 0 0 0,1-3 0 0 0,1 0 0 0 0,-1-1 0 0 0,1 0 0 0 0,0 0 0 0 0,-3-3 0 0 0,-1-2 0 0 0,-2-2 0 0 0,-1-1 0 0 0,-1-1 0 0 0,0-1 0 0 0,0 0 0 0 0,-3-5 0 0 0,-1-3 0 0 0,-1-1 0 0 0,-1-2 0 0 0,-1 1 0 0 0,-2 0 0 0 0,-4 6 0 0 0,-1 1 0 0 0,-1 4 0 0 0,-2 3 0 0 0,-1 4 0 0 0,-2 1 0 0 0,-1 2 0 0 0,0 0 0 0 0,-2 1 0 0 0,-2-1 0 0 0,1 1 0 0 0,2-1 0 0 0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4241 4609 16383 0 0,'0'2'0'0'0,"2"4"0"0"0,4 5 0 0 0,3 5 0 0 0,-1 6 0 0 0,2 0 0 0 0,-2 0 0 0 0,1-2 0 0 0,-2-2 0 0 0,-1-2 0 0 0,0-1 0 0 0,-1 0 0 0 0,-1-1 0 0 0,-1-1 0 0 0,-2 1 0 0 0,0 0 0 0 0,-1-1 0 0 0,0-4 0 0 0,0-8 0 0 0,0-10 0 0 0,0-7 0 0 0,-1-7 0 0 0,1-3 0 0 0,0-5 0 0 0,0-2 0 0 0,3 0 0 0 0,2 1 0 0 0,1 3 0 0 0,2 5 0 0 0,2 3 0 0 0,1 6 0 0 0,2 5 0 0 0,0 5 0 0 0,4 2 0 0 0,0 3 0 0 0,1 1 0 0 0,-1 0 0 0 0,-1 2 0 0 0,-1 1 0 0 0,0 0 0 0 0,-3-1 0 0 0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9197 4609 16383 0 0,'-3'2'0'0'0,"0"6"0"0"0,0 6 0 0 0,1 6 0 0 0,0 1 0 0 0,1 0 0 0 0,-2 4 0 0 0,0-1 0 0 0,0 1 0 0 0,0-2 0 0 0,2-2 0 0 0,2-4 0 0 0,4-6 0 0 0,4-5 0 0 0,2-2 0 0 0,2-3 0 0 0,1-2 0 0 0,-2-2 0 0 0,-1-1 0 0 0,-1-2 0 0 0,-2-1 0 0 0,0 0 0 0 0,-3 0 0 0 0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9267 4413 16383 0 0,'0'-2'0'0'0,"0"-4"0"0"0,0-3 0 0 0,0 1 0 0 0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9393 4483 16383 0 0,'0'5'0'0'0,"0"6"0"0"0,0 8 0 0 0,0 6 0 0 0,0 4 0 0 0,0 1 0 0 0,0 1 0 0 0,0-3 0 0 0,2-7 0 0 0,4-5 0 0 0,2-7 0 0 0,3-9 0 0 0,2-10 0 0 0,6-7 0 0 0,-1-4 0 0 0,-3 0 0 0 0,-2 3 0 0 0,0 5 0 0 0,-1 7 0 0 0,1 9 0 0 0,-3 9 0 0 0,1 7 0 0 0,-1 7 0 0 0,-1 5 0 0 0,-2 1 0 0 0,-3 1 0 0 0,1-2 0 0 0,-1-3 0 0 0,0-1 0 0 0,-2-1 0 0 0,-1-3 0 0 0,0-2 0 0 0,-1-2 0 0 0,0-3 0 0 0,0-1 0 0 0,-3-4 0 0 0,-3 0 0 0 0,-2-3 0 0 0,-3-3 0 0 0,-2-1 0 0 0,-1-3 0 0 0,-3 0 0 0 0,-3-1 0 0 0,-1-1 0 0 0,-1 1 0 0 0,-2-3 0 0 0,0-1 0 0 0,3-1 0 0 0,2-1 0 0 0,4 1 0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2.48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11073 6292 16383 0 0,'1'0'0'0'0,"2"0"0"0"0,2 0 0 0 0,1 0 0 0 0,1 0 0 0 0,0 0 0 0 0,1 0 0 0 0,0 0 0 0 0,0 0 0 0 0,0 0 0 0 0,0-2 0 0 0,0 1 0 0 0,-1-1 0 0 0,1 1 0 0 0,-1 0 0 0 0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9785 4567 16383 0 0,'-3'0'0'0'0,"-2"0"0"0"0,-4 0 0 0 0,1 2 0 0 0,-2 9 0 0 0,-1 3 0 0 0,2 4 0 0 0,1 2 0 0 0,3 2 0 0 0,2 4 0 0 0,2 0 0 0 0,3 0 0 0 0,4-3 0 0 0,3-6 0 0 0,5-5 0 0 0,2-5 0 0 0,3-3 0 0 0,2-3 0 0 0,-2-1 0 0 0,-3-3 0 0 0,-2-4 0 0 0,-2-3 0 0 0,-2-2 0 0 0,-3-1 0 0 0,-2-1 0 0 0,-3 0 0 0 0,1-1 0 0 0,0 0 0 0 0,0 1 0 0 0,-4 2 0 0 0,-1 1 0 0 0,-3 0 0 0 0,-2-1 0 0 0,-4 0 0 0 0,-1 1 0 0 0,-1 3 0 0 0,1 3 0 0 0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10037 4329 16383 0 0,'0'5'0'0'0,"0"6"0"0"0,0 6 0 0 0,0 5 0 0 0,0 6 0 0 0,0 0 0 0 0,0 3 0 0 0,0 1 0 0 0,0 2 0 0 0,0 0 0 0 0,0-1 0 0 0,0-4 0 0 0,0-4 0 0 0,0-4 0 0 0,0-3 0 0 0,0-1 0 0 0,0 3 0 0 0,0 0 0 0 0,2-2 0 0 0,4 0 0 0 0,0-2 0 0 0,-1-1 0 0 0,-1-1 0 0 0,2-2 0 0 0,-2-8 0 0 0,0-10 0 0 0,1-11 0 0 0,0-7 0 0 0,1-7 0 0 0,0-7 0 0 0,1-3 0 0 0,2 2 0 0 0,2 2 0 0 0,1 5 0 0 0,1 6 0 0 0,-1 4 0 0 0,-1 5 0 0 0,0 4 0 0 0,1 5 0 0 0,1 3 0 0 0,-5 3 0 0 0,-3 4 0 0 0,-5 2 0 0 0,-5 2 0 0 0,-2 3 0 0 0,-1 2 0 0 0,-3 4 0 0 0,-1 2 0 0 0,-1 0 0 0 0,-1 0 0 0 0,2 0 0 0 0,3-2 0 0 0,3 0 0 0 0,3 0 0 0 0,4-1 0 0 0,4-3 0 0 0,4-2 0 0 0,0-2 0 0 0,1 2 0 0 0,-1 1 0 0 0,0 1 0 0 0,1 1 0 0 0,2 4 0 0 0,2 1 0 0 0,3 0 0 0 0,-1-3 0 0 0,-2-4 0 0 0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10457 4693 16383 0 0,'-3'0'0'0'0,"-2"0"0"0"0,-1 5 0 0 0,-2 4 0 0 0,0 4 0 0 0,3 4 0 0 0,1 1 0 0 0,1-1 0 0 0,2 0 0 0 0,3-4 0 0 0,3-1 0 0 0,4-3 0 0 0,2-2 0 0 0,2-4 0 0 0,1-1 0 0 0,1-1 0 0 0,0-1 0 0 0,2-1 0 0 0,1 1 0 0 0,-1-1 0 0 0,-3-2 0 0 0,-1-5 0 0 0,-1-6 0 0 0,-2-4 0 0 0,-3 0 0 0 0,-3-2 0 0 0,-2-3 0 0 0,-1 1 0 0 0,-1 1 0 0 0,0 2 0 0 0,-1 2 0 0 0,1 1 0 0 0,-3 1 0 0 0,-3 4 0 0 0,-3 0 0 0 0,-2 3 0 0 0,-1 2 0 0 0,-2 3 0 0 0,-1 1 0 0 0,1 2 0 0 0,-1 0 0 0 0,1 0 0 0 0,-1 1 0 0 0,1 1 0 0 0,0 2 0 0 0,2 2 0 0 0,4 2 0 0 0,0 2 0 0 0,2 2 0 0 0,1 2 0 0 0,3-3 0 0 0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10807 4539 16383 0 0,'0'2'0'0'0,"0"6"0"0"0,0 6 0 0 0,0 6 0 0 0,2 4 0 0 0,1 2 0 0 0,3 2 0 0 0,2 1 0 0 0,0 1 0 0 0,-2-3 0 0 0,-1-4 0 0 0,0-5 0 0 0,0-4 0 0 0,-1-2 0 0 0,-2-5 0 0 0,0-6 0 0 0,-1-6 0 0 0,-1-6 0 0 0,0-5 0 0 0,0-3 0 0 0,-1-4 0 0 0,1 0 0 0 0,0 1 0 0 0,2 2 0 0 0,4 3 0 0 0,2 3 0 0 0,6 4 0 0 0,-1 2 0 0 0,1 3 0 0 0,0-2 0 0 0,0 2 0 0 0,0 1 0 0 0,0 1 0 0 0,0 2 0 0 0,0 0 0 0 0,0 1 0 0 0,0 0 0 0 0,-3 2 0 0 0,0 2 0 0 0,0-1 0 0 0,1 0 0 0 0,0-1 0 0 0,-1-1 0 0 0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36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11955 3643 16383 0 0,'0'5'0'0'0,"0"6"0"0"0,0 8 0 0 0,0 11 0 0 0,0 8 0 0 0,0 1 0 0 0,0-1 0 0 0,0-2 0 0 0,0-2 0 0 0,0-5 0 0 0,0-4 0 0 0,0-3 0 0 0,0-2 0 0 0,0-2 0 0 0,0-2 0 0 0,0-1 0 0 0,0 2 0 0 0,0 0 0 0 0,0-1 0 0 0,2 0 0 0 0,4-3 0 0 0,0-4 0 0 0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36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12263 3685 16383 0 0,'-3'0'0'0'0,"-2"0"0"0"0,-4 5 0 0 0,1 3 0 0 0,-2 9 0 0 0,2 5 0 0 0,1 2 0 0 0,3-2 0 0 0,1-1 0 0 0,2 0 0 0 0,1 2 0 0 0,0 1 0 0 0,3-1 0 0 0,0-2 0 0 0,1-2 0 0 0,-2-2 0 0 0,3-4 0 0 0,-1-1 0 0 0,2-4 0 0 0,2 0 0 0 0,0 1 0 0 0,-1 1 0 0 0,0-1 0 0 0,-1 0 0 0 0,1-1 0 0 0,1-2 0 0 0,3-2 0 0 0,0-2 0 0 0,2-1 0 0 0,1-1 0 0 0,-2-2 0 0 0,-1-4 0 0 0,-2-3 0 0 0,0-3 0 0 0,0-1 0 0 0,2-1 0 0 0,-2 0 0 0 0,-2-1 0 0 0,-2-2 0 0 0,1 0 0 0 0,-2-1 0 0 0,0 1 0 0 0,-2 2 0 0 0,-1-1 0 0 0,0 2 0 0 0,-1 0 0 0 0,0 0 0 0 0,0 0 0 0 0,-1 0 0 0 0,-1 0 0 0 0,-2 0 0 0 0,-1 0 0 0 0,-3 0 0 0 0,0 0 0 0 0,-1 3 0 0 0,-1 0 0 0 0,-2 2 0 0 0,2 1 0 0 0,0-2 0 0 0,-1 0 0 0 0,-1 1 0 0 0,2 1 0 0 0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36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12725 3797 16383 0 0,'0'2'0'0'0,"0"4"0"0"0,0 0 0 0 0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36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13117 3657 16383 0 0,'0'-2'0'0'0,"4"-2"0"0"0,5 1 0 0 0,5 1 0 0 0,3 0 0 0 0,0 1 0 0 0,1 1 0 0 0,-2-1 0 0 0,-2 4 0 0 0,-5 2 0 0 0,0 4 0 0 0,-3 2 0 0 0,-1 2 0 0 0,-3 1 0 0 0,-1 0 0 0 0,0 3 0 0 0,-4-1 0 0 0,-3 1 0 0 0,0 0 0 0 0,-3-1 0 0 0,2 0 0 0 0,-2-3 0 0 0,0-6 0 0 0,-3-7 0 0 0,0-5 0 0 0,-1-3 0 0 0,-1 1 0 0 0,5 1 0 0 0,8 2 0 0 0,7 2 0 0 0,5 0 0 0 0,2 2 0 0 0,3 2 0 0 0,2 4 0 0 0,1 3 0 0 0,2 2 0 0 0,-1 0 0 0 0,0 0 0 0 0,-5 0 0 0 0,-1-1 0 0 0,-2-3 0 0 0,0 1 0 0 0,-2 0 0 0 0,-3 2 0 0 0,0-1 0 0 0,-1 0 0 0 0,-2 1 0 0 0,-2 2 0 0 0,-3-2 0 0 0,-4 0 0 0 0,-3 1 0 0 0,-1 0 0 0 0,-1 2 0 0 0,-1-3 0 0 0,-1-1 0 0 0,1-2 0 0 0,1 0 0 0 0,-1-3 0 0 0,-1-1 0 0 0,-1-2 0 0 0,-2 0 0 0 0,-2-1 0 0 0,-2 0 0 0 0,-3-1 0 0 0,-1-1 0 0 0,3-2 0 0 0,-1-1 0 0 0,0-1 0 0 0,5-1 0 0 0,2 0 0 0 0,1 2 0 0 0,3-1 0 0 0,3 0 0 0 0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7825 2341 16383 0 0,'0'2'0'0'0,"0"9"0"0"0,0 4 0 0 0,0 4 0 0 0,0 11 0 0 0,0 6 0 0 0,0 0 0 0 0,0 0 0 0 0,0-2 0 0 0,0-4 0 0 0,0-5 0 0 0,0-4 0 0 0,0-4 0 0 0,0-2 0 0 0,0-1 0 0 0,0 0 0 0 0,2-4 0 0 0,1-2 0 0 0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8021 2355 16383 0 0,'0'2'0'0'0,"0"4"0"0"0,0 5 0 0 0,0 8 0 0 0,0 8 0 0 0,0 4 0 0 0,0 1 0 0 0,0 1 0 0 0,0-4 0 0 0,0-3 0 0 0,0-5 0 0 0,0-3 0 0 0,0-2 0 0 0,0-2 0 0 0,2-1 0 0 0,4-2 0 0 0,2-3 0 0 0,3-3 0 0 0,2-3 0 0 0,1-1 0 0 0,0-1 0 0 0,1-3 0 0 0,0-3 0 0 0,-1-3 0 0 0,0-2 0 0 0,-2-3 0 0 0,-1 3 0 0 0,-2-1 0 0 0,-1 1 0 0 0,-1-4 0 0 0,-2-1 0 0 0,-2 0 0 0 0,-1-3 0 0 0,-1 1 0 0 0,-1 0 0 0 0,0 0 0 0 0,-1 2 0 0 0,1 1 0 0 0,-1 1 0 0 0,1-1 0 0 0,-2 4 0 0 0,-2 0 0 0 0,-1 3 0 0 0,-1 0 0 0 0,-1 1 0 0 0,1 0 0 0 0,-2 0 0 0 0,-1 0 0 0 0,-2 1 0 0 0,-1 1 0 0 0,-2-1 0 0 0,1 1 0 0 0,-2 1 0 0 0,3 2 0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2.48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12207 5584 16383 0 0,'2'0'0'0'0,"5"0"0"0"0,4 2 0 0 0,2 2 0 0 0,2 0 0 0 0,-1 2 0 0 0,-3 0 0 0 0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8595 2481 16383 0 0,'0'0'0'0'0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7993 4441 16383 0 0,'0'5'0'0'0,"0"6"0"0"0,0 8 0 0 0,0 11 0 0 0,0 7 0 0 0,0 5 0 0 0,0 0 0 0 0,2-3 0 0 0,1-3 0 0 0,3-5 0 0 0,-1-6 0 0 0,3-6 0 0 0,-2-8 0 0 0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8147 4441 16383 0 0,'-3'0'0'0'0,"0"2"0"0"0,0 4 0 0 0,1 2 0 0 0,-2 3 0 0 0,-1 2 0 0 0,2 1 0 0 0,0 0 0 0 0,1 1 0 0 0,2 2 0 0 0,-1 1 0 0 0,1-1 0 0 0,0 0 0 0 0,0-1 0 0 0,0 1 0 0 0,1 1 0 0 0,1-1 0 0 0,4-3 0 0 0,0-1 0 0 0,2-4 0 0 0,-1 0 0 0 0,1-2 0 0 0,2-2 0 0 0,1-2 0 0 0,1-1 0 0 0,2-2 0 0 0,-1 0 0 0 0,2 0 0 0 0,-1-3 0 0 0,0-3 0 0 0,0-3 0 0 0,1-2 0 0 0,-4-2 0 0 0,0-1 0 0 0,0-3 0 0 0,1 0 0 0 0,-2-3 0 0 0,-3-1 0 0 0,-2 0 0 0 0,-2-2 0 0 0,-2 0 0 0 0,-1 2 0 0 0,0 2 0 0 0,0 2 0 0 0,-3 4 0 0 0,-3 2 0 0 0,-3 2 0 0 0,0 1 0 0 0,-1 2 0 0 0,0 1 0 0 0,-2 2 0 0 0,-1 2 0 0 0,-1 0 0 0 0,0 1 0 0 0,0 1 0 0 0,0-1 0 0 0,0 0 0 0 0,2 1 0 0 0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8623 4553 16383 0 0,'0'2'0'0'0,"0"1"0"0"0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7:13.6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5526 4765 16383 0 0,'0'-4'0'0'0,"4"0"0"0"0,0-4 0 0 0,4-4 0 0 0,4 1 0 0 0,2 2 0 0 0,0 5 0 0 0,-3 8 0 0 0,1 2 0 0 0,-3 5 0 0 0,-2 2 0 0 0,-2 4 0 0 0,-3 2 0 0 0,-1 1 0 0 0,-1 0 0 0 0,0 1 0 0 0,0 0 0 0 0,-1 0 0 0 0,1 0 0 0 0,-1-1 0 0 0,1 0 0 0 0,-3-3 0 0 0,-5-5 0 0 0,-5-1 0 0 0,1 2 0 0 0,-2 1 0 0 0,-1 2 0 0 0,-3 2 0 0 0,0-3 0 0 0,-2 1 0 0 0,4 0 0 0 0,0-3 0 0 0,3 1 0 0 0,4 0 0 0 0,4 2 0 0 0,2 2 0 0 0,5-3 0 0 0,6-3 0 0 0,5-5 0 0 0,3-2 0 0 0,7-3 0 0 0,-2-5 0 0 0,0-2 0 0 0,0-3 0 0 0,-1-1 0 0 0,0-2 0 0 0,0 1 0 0 0,0 2 0 0 0,0 2 0 0 0,0 3 0 0 0,0 1 0 0 0,0 2 0 0 0,-3 0 0 0 0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7:13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5745 4679 16383 0 0,'0'7'0'0'0,"-3"5"0"0"0,-2 5 0 0 0,1 6 0 0 0,1 6 0 0 0,0 1 0 0 0,2-1 0 0 0,0 2 0 0 0,0-1 0 0 0,1-3 0 0 0,1-2 0 0 0,-1-2 0 0 0,0-1 0 0 0,3-1 0 0 0,6-5 0 0 0,3-4 0 0 0,4-5 0 0 0,6-3 0 0 0,2-6 0 0 0,1-6 0 0 0,0-1 0 0 0,-2-3 0 0 0,-4-3 0 0 0,-2-2 0 0 0,-4-2 0 0 0,-1-1 0 0 0,-2 0 0 0 0,-3-1 0 0 0,-2 0 0 0 0,-3 8 0 0 0,-5 12 0 0 0,-1 13 0 0 0,-1 8 0 0 0,1 4 0 0 0,1 2 0 0 0,1-1 0 0 0,1 0 0 0 0,0-2 0 0 0,1-1 0 0 0,0-1 0 0 0,0-1 0 0 0,1 0 0 0 0,-1 0 0 0 0,0 0 0 0 0,0 0 0 0 0,0 0 0 0 0,0 0 0 0 0,0-3 0 0 0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8:17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13009 3741 16383 0 0,'-3'0'0'0'0,"-2"3"0"0"0,-3 2 0 0 0,0 3 0 0 0,2 3 0 0 0,1 7 0 0 0,1 8 0 0 0,2 2 0 0 0,2 0 0 0 0,-1-1 0 0 0,2-2 0 0 0,-5-2 0 0 0,0 2 0 0 0,0 0 0 0 0,1 0 0 0 0,1-1 0 0 0,0-2 0 0 0,1-1 0 0 0,1 0 0 0 0,0-1 0 0 0,0 0 0 0 0,0 0 0 0 0,0 0 0 0 0,1 0 0 0 0,2-3 0 0 0,2-5 0 0 0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8:17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12767 3895 16383 0 0,'3'0'0'0'0,"5"0"0"0"0,4 0 0 0 0,8 0 0 0 0,2 0 0 0 0,3 0 0 0 0,-1 0 0 0 0,3 0 0 0 0,0 0 0 0 0,-1 0 0 0 0,-1 0 0 0 0,-2 0 0 0 0,-2 0 0 0 0,0 0 0 0 0,-1 0 0 0 0,0 0 0 0 0,0 0 0 0 0,0 0 0 0 0,0 0 0 0 0,0 0 0 0 0,0 0 0 0 0,0 0 0 0 0,-3 0 0 0 0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8:17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13175 6261 16383 0 0,'0'3'0'0'0,"0"5"0"0"0,0 8 0 0 0,0 4 0 0 0,0 6 0 0 0,0 2 0 0 0,0 3 0 0 0,0 3 0 0 0,0 0 0 0 0,0-4 0 0 0,0-2 0 0 0,0 0 0 0 0,0-1 0 0 0,0-2 0 0 0,0-1 0 0 0,0-2 0 0 0,0-1 0 0 0,0 0 0 0 0,0-1 0 0 0,0 0 0 0 0,0 0 0 0 0,0-1 0 0 0,0 1 0 0 0,0 0 0 0 0,0 0 0 0 0,-3-3 0 0 0,-2-5 0 0 0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8:17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12949 6457 16383 0 0,'10'0'0'0'0,"10"0"0"0"0,13 0 0 0 0,13 0 0 0 0,7 0 0 0 0,-3 0 0 0 0,-6 0 0 0 0,-8 0 0 0 0,-2 0 0 0 0,-4 0 0 0 0,-4 0 0 0 0,-2 0 0 0 0,1 0 0 0 0,-1 0 0 0 0,1 0 0 0 0,-3 0 0 0 0,0 0 0 0 0,0 0 0 0 0,1 0 0 0 0,2 0 0 0 0,0 0 0 0 0,-2 0 0 0 0,-4 0 0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2.4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2491 3669 16383 0 0,'3'0'0'0'0,"4"0"0"0"0,6 0 0 0 0,7 0 0 0 0,3 0 0 0 0,0 0 0 0 0,0 0 0 0 0,-5-3 0 0 0,-2-1 0 0 0,-2 0 0 0 0,1 1 0 0 0,0 1 0 0 0,1 1 0 0 0,0 0 0 0 0,0 1 0 0 0,1 0 0 0 0,0 0 0 0 0,0 0 0 0 0,0 1 0 0 0,0-1 0 0 0,0 0 0 0 0,0 0 0 0 0,0 0 0 0 0,0 0 0 0 0,0 0 0 0 0,0 0 0 0 0,-1 0 0 0 0,1 0 0 0 0,0 0 0 0 0,0 0 0 0 0,0 0 0 0 0,0 0 0 0 0,0 0 0 0 0,0 0 0 0 0,-3 3 0 0 0,-1 1 0 0 0,0-1 0 0 0,-1 0 0 0 0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8:17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13033 4540 16383 0 0,'0'-3'0'0'0,"0"2"0"0"0,0 4 0 0 0,0 6 0 0 0,0 8 0 0 0,0 4 0 0 0,0 10 0 0 0,0 2 0 0 0,0 2 0 0 0,0-1 0 0 0,0 1 0 0 0,0 1 0 0 0,0-2 0 0 0,0-4 0 0 0,0-3 0 0 0,0-3 0 0 0,0-2 0 0 0,0-1 0 0 0,0-1 0 0 0,0-1 0 0 0,0-3 0 0 0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8:17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12907 4747 16383 0 0,'3'0'0'0'0,"5"0"0"0"0,4 0 0 0 0,4 0 0 0 0,2-3 0 0 0,2-2 0 0 0,1 1 0 0 0,0 1 0 0 0,0 0 0 0 0,0 2 0 0 0,0-4 0 0 0,3 0 0 0 0,1 1 0 0 0,-1 1 0 0 0,0 0 0 0 0,-2 2 0 0 0,0 0 0 0 0,-1 1 0 0 0,-1 0 0 0 0,1 0 0 0 0,-5 1 0 0 0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9:16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12714 1893 16383 0 0,'0'5'0'0'0,"0"5"0"0"0,0 6 0 0 0,-3 5 0 0 0,0 2 0 0 0,-3 2 0 0 0,-1 2 0 0 0,2 2 0 0 0,1-1 0 0 0,2-3 0 0 0,0-3 0 0 0,2-3 0 0 0,-1-1 0 0 0,4-5 0 0 0,4-4 0 0 0,2-3 0 0 0,7-3 0 0 0,1-2 0 0 0,2-2 0 0 0,-3-2 0 0 0,-1-4 0 0 0,-1-3 0 0 0,0 0 0 0 0,-2-2 0 0 0,-1 3 0 0 0,-2-1 0 0 0,0 2 0 0 0,-2-1 0 0 0,-1-1 0 0 0,0 0 0 0 0,-1 1 0 0 0,0-2 0 0 0,-3 6 0 0 0,0 10 0 0 0,-1 6 0 0 0,-1 5 0 0 0,0 1 0 0 0,0 4 0 0 0,0 0 0 0 0,-1 0 0 0 0,1-1 0 0 0,0-2 0 0 0,0-1 0 0 0,0 0 0 0 0,0-1 0 0 0,0-1 0 0 0,0 0 0 0 0,0 1 0 0 0,0-1 0 0 0,0 1 0 0 0,0-1 0 0 0,0 0 0 0 0,0 1 0 0 0,0 0 0 0 0,0-4 0 0 0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9:16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5702 1893 16383 0 0,'-3'0'0'0'0,"0"3"0"0"0,-3 6 0 0 0,-1 4 0 0 0,2 2 0 0 0,-1 5 0 0 0,0 0 0 0 0,1 4 0 0 0,1 1 0 0 0,2 1 0 0 0,1 0 0 0 0,1-2 0 0 0,3-4 0 0 0,3-6 0 0 0,1-3 0 0 0,2-3 0 0 0,2-2 0 0 0,2-4 0 0 0,1-1 0 0 0,1-1 0 0 0,1 0 0 0 0,0-1 0 0 0,0 1 0 0 0,-1-1 0 0 0,1 1 0 0 0,0-3 0 0 0,-3-3 0 0 0,-1-4 0 0 0,-2-2 0 0 0,-1-2 0 0 0,-1-2 0 0 0,-3 1 0 0 0,-1 6 0 0 0,-2 12 0 0 0,-4 9 0 0 0,-2 9 0 0 0,-2 5 0 0 0,-1 5 0 0 0,2 1 0 0 0,0-2 0 0 0,3-3 0 0 0,0-3 0 0 0,1-4 0 0 0,1-2 0 0 0,0-2 0 0 0,1-1 0 0 0,-1 0 0 0 0,0-3 0 0 0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9:16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3072 5323 16383 0 0,'-3'0'0'0'0,"-1"2"0"0"0,-2 5 0 0 0,-2 5 0 0 0,-1 4 0 0 0,1 1 0 0 0,1 1 0 0 0,0 3 0 0 0,1 0 0 0 0,3-1 0 0 0,1 2 0 0 0,1-1 0 0 0,3-1 0 0 0,5-1 0 0 0,3-4 0 0 0,2-2 0 0 0,3-3 0 0 0,3-3 0 0 0,1-3 0 0 0,1-2 0 0 0,2-2 0 0 0,2 0 0 0 0,3 0 0 0 0,1-4 0 0 0,5-5 0 0 0,-4-5 0 0 0,-4-2 0 0 0,-6-1 0 0 0,-4 0 0 0 0,-1 0 0 0 0,-4 0 0 0 0,-3 1 0 0 0,-3-1 0 0 0,-2 2 0 0 0,-4 2 0 0 0,-5 3 0 0 0,0 7 0 0 0,-3 6 0 0 0,2 5 0 0 0,1 4 0 0 0,2 5 0 0 0,2 5 0 0 0,-1 2 0 0 0,0-1 0 0 0,0 1 0 0 0,2-1 0 0 0,-2 3 0 0 0,-1 4 0 0 0,2-2 0 0 0,0 0 0 0 0,-1-2 0 0 0,-1-3 0 0 0,1-3 0 0 0,1-1 0 0 0,2-3 0 0 0,-1 0 0 0 0,2-1 0 0 0,0 0 0 0 0,0 0 0 0 0,0 1 0 0 0,0-4 0 0 0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9:16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6383 2817 16383 0 0,'0'3'0'0'0,"0"5"0"0"0,0 5 0 0 0,0 6 0 0 0,0 4 0 0 0,0 4 0 0 0,0-1 0 0 0,0-1 0 0 0,0-3 0 0 0,0-2 0 0 0,0-2 0 0 0,3-4 0 0 0,3-4 0 0 0,1-2 0 0 0,1-1 0 0 0,3-3 0 0 0,2-2 0 0 0,1 0 0 0 0,1-2 0 0 0,0 0 0 0 0,1-3 0 0 0,-2-4 0 0 0,-5-3 0 0 0,0-2 0 0 0,-1-3 0 0 0,-4 0 0 0 0,2 2 0 0 0,-1 0 0 0 0,-1 0 0 0 0,-1 0 0 0 0,-2-2 0 0 0,-3 4 0 0 0,-4 7 0 0 0,-3 8 0 0 0,-4 5 0 0 0,2 5 0 0 0,1 4 0 0 0,4 5 0 0 0,1 9 0 0 0,3 2 0 0 0,2-3 0 0 0,0-3 0 0 0,0-2 0 0 0,0-2 0 0 0,1 0 0 0 0,-1-2 0 0 0,1-1 0 0 0,-1-2 0 0 0,0-2 0 0 0,0-1 0 0 0,0-3 0 0 0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9:16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6173 3575 16383 0 0,'3'0'0'0'0,"3"0"0"0"0,3 0 0 0 0,6 0 0 0 0,5 0 0 0 0,3 0 0 0 0,7 0 0 0 0,6 0 0 0 0,9 0 0 0 0,1 0 0 0 0,-2 0 0 0 0,-3-3 0 0 0,-5-1 0 0 0,-8 1 0 0 0,-4 0 0 0 0,-5 1 0 0 0,-2 1 0 0 0,-2 1 0 0 0,0-1 0 0 0,2 1 0 0 0,4 0 0 0 0,0 1 0 0 0,3-1 0 0 0,-1 0 0 0 0,-1 0 0 0 0,-2 0 0 0 0,-2 0 0 0 0,-1 0 0 0 0,0 0 0 0 0,-2 0 0 0 0,-2 0 0 0 0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4:20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9752 1966 16383 0 0,'0'-3'0'0'0,"3"0"0"0"0,1-3 0 0 0,-4-1 0 0 0,-3 2 0 0 0,-7 1 0 0 0,-10 7 0 0 0,-9 8 0 0 0,-6 13 0 0 0,2 7 0 0 0,3 4 0 0 0,6 1 0 0 0,6 1 0 0 0,5-5 0 0 0,2-2 0 0 0,3-3 0 0 0,3-4 0 0 0,3-3 0 0 0,1 1 0 0 0,0-2 0 0 0,4 3 0 0 0,2-1 0 0 0,1-4 0 0 0,3-4 0 0 0,3-2 0 0 0,-1-1 0 0 0,-2 2 0 0 0,2-2 0 0 0,5-3 0 0 0,3-2 0 0 0,2-2 0 0 0,4-2 0 0 0,3-1 0 0 0,2 0 0 0 0,0-3 0 0 0,-1-4 0 0 0,-3-3 0 0 0,-7-2 0 0 0,-3 0 0 0 0,-4 0 0 0 0,-3 0 0 0 0,-1-2 0 0 0,-3 0 0 0 0,-2-1 0 0 0,-2-1 0 0 0,-1 1 0 0 0,0-1 0 0 0,-3 0 0 0 0,-4 3 0 0 0,0 1 0 0 0,-2 3 0 0 0,-2 2 0 0 0,-2 0 0 0 0,-1 1 0 0 0,-1 2 0 0 0,-1 2 0 0 0,-2 0 0 0 0,-2 1 0 0 0,1 4 0 0 0,1 1 0 0 0,0 2 0 0 0,1 3 0 0 0,1 3 0 0 0,3 1 0 0 0,3 2 0 0 0,4 1 0 0 0,3 0 0 0 0,2 0 0 0 0,1 0 0 0 0,0 0 0 0 0,4 0 0 0 0,0-3 0 0 0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4:20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17606 3027 16383 0 0,'-5'0'0'0'0,"-8"5"0"0"0,-6 5 0 0 0,-10 5 0 0 0,-4 7 0 0 0,-1 3 0 0 0,3 1 0 0 0,6-1 0 0 0,8-3 0 0 0,6-2 0 0 0,3-4 0 0 0,2-3 0 0 0,3-1 0 0 0,2 1 0 0 0,0 3 0 0 0,1 1 0 0 0,1 1 0 0 0,-1 0 0 0 0,1 2 0 0 0,-1 0 0 0 0,3 0 0 0 0,6-2 0 0 0,4 0 0 0 0,0-1 0 0 0,0-4 0 0 0,4-3 0 0 0,1-4 0 0 0,0-3 0 0 0,0-2 0 0 0,0-1 0 0 0,-2 0 0 0 0,1-1 0 0 0,-1-3 0 0 0,-1-2 0 0 0,-2-4 0 0 0,-4-5 0 0 0,-3-3 0 0 0,0 2 0 0 0,-1 1 0 0 0,-1 0 0 0 0,-2 0 0 0 0,-1 0 0 0 0,0 0 0 0 0,-1 0 0 0 0,-3 0 0 0 0,-4 2 0 0 0,0 1 0 0 0,-2 2 0 0 0,-2 4 0 0 0,-1 1 0 0 0,-2 3 0 0 0,-1 1 0 0 0,-1 1 0 0 0,0 3 0 0 0,0 2 0 0 0,0-2 0 0 0,3 3 0 0 0,3 3 0 0 0,2 2 0 0 0,1 1 0 0 0,-1 3 0 0 0,2 0 0 0 0,1 1 0 0 0,2 0 0 0 0,1 0 0 0 0,1 0 0 0 0,3 0 0 0 0,5 0 0 0 0,2-3 0 0 0,1-1 0 0 0,1-2 0 0 0,-1-4 0 0 0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4:20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7251 2803 16383 0 0,'0'3'0'0'0,"0"3"0"0"0,0 6 0 0 0,0 6 0 0 0,0 3 0 0 0,0 3 0 0 0,0 1 0 0 0,0 0 0 0 0,0 2 0 0 0,0 1 0 0 0,0-1 0 0 0,0-2 0 0 0,0-4 0 0 0,0 1 0 0 0,0-1 0 0 0,0-2 0 0 0,0-1 0 0 0,0-1 0 0 0,0 0 0 0 0,0-2 0 0 0,0-2 0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2.4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12739 8092 16383 0 0,'2'0'0'0'0,"5"0"0"0"0,3 0 0 0 0,4 0 0 0 0,1-2 0 0 0,2-2 0 0 0,0 0 0 0 0,1 1 0 0 0,0 1 0 0 0,-1 1 0 0 0,1 0 0 0 0,-1 1 0 0 0,0 0 0 0 0,0 0 0 0 0,0 0 0 0 0,0 0 0 0 0,0 0 0 0 0,0 0 0 0 0,-1 1 0 0 0,1-1 0 0 0,0 0 0 0 0,0 0 0 0 0,0 0 0 0 0,0 0 0 0 0,0 0 0 0 0,0 0 0 0 0,0 0 0 0 0,0 0 0 0 0,0 0 0 0 0,0 0 0 0 0,0 0 0 0 0,0 0 0 0 0,-1 0 0 0 0,1 0 0 0 0,0 0 0 0 0,0 0 0 0 0,0 0 0 0 0,0 0 0 0 0,0 0 0 0 0,0 0 0 0 0,0 0 0 0 0,0 0 0 0 0,0 0 0 0 0,-3 2 0 0 0,-1 2 0 0 0,0 0 0 0 0,-2-1 0 0 0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4:20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8612 2481 16383 0 0,'-2'0'0'0'0,"-7"0"0"0"0,-4 3 0 0 0,-3 3 0 0 0,-1 3 0 0 0,0 4 0 0 0,0 1 0 0 0,0-2 0 0 0,1 4 0 0 0,2 0 0 0 0,2 1 0 0 0,2 0 0 0 0,3 2 0 0 0,3 1 0 0 0,2 2 0 0 0,1 3 0 0 0,2-1 0 0 0,-1-1 0 0 0,1-2 0 0 0,-1-2 0 0 0,1-2 0 0 0,-1-1 0 0 0,0 0 0 0 0,3-3 0 0 0,0-2 0 0 0,3 1 0 0 0,3-2 0 0 0,0 0 0 0 0,1-2 0 0 0,1-2 0 0 0,5-2 0 0 0,4-2 0 0 0,4-1 0 0 0,1-1 0 0 0,2 0 0 0 0,-2-3 0 0 0,1-4 0 0 0,-5-3 0 0 0,-2-2 0 0 0,-6-2 0 0 0,-4-2 0 0 0,-3 0 0 0 0,-4 0 0 0 0,-2-3 0 0 0,0-1 0 0 0,-3 1 0 0 0,-5 3 0 0 0,-5 5 0 0 0,-3 3 0 0 0,-2 4 0 0 0,-3 3 0 0 0,0 1 0 0 0,0 0 0 0 0,1 1 0 0 0,2 0 0 0 0,1 2 0 0 0,1 1 0 0 0,2 3 0 0 0,2 4 0 0 0,1 4 0 0 0,1 5 0 0 0,2 1 0 0 0,4 0 0 0 0,1-2 0 0 0,2-3 0 0 0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4:55.1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8763 5967 16383 0 0,'2'0'0'0'0,"2"2"0"0"0,-1 7 0 0 0,0 4 0 0 0,-1 8 0 0 0,2 6 0 0 0,0 3 0 0 0,2 2 0 0 0,0 4 0 0 0,0 0 0 0 0,0 0 0 0 0,0-1 0 0 0,-1-4 0 0 0,1-7 0 0 0,-1-5 0 0 0,-1-3 0 0 0,0-2 0 0 0,-3 0 0 0 0,0 0 0 0 0,0-3 0 0 0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4:55.1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9006 5956 16383 0 0,'-3'0'0'0'0,"-1"3"0"0"0,1 3 0 0 0,0 6 0 0 0,-1 4 0 0 0,-1 1 0 0 0,1 4 0 0 0,1 3 0 0 0,1 3 0 0 0,1 0 0 0 0,1 0 0 0 0,0-2 0 0 0,0-2 0 0 0,0 0 0 0 0,0-1 0 0 0,0 0 0 0 0,0 0 0 0 0,0-1 0 0 0,3 1 0 0 0,3-4 0 0 0,1-1 0 0 0,2-5 0 0 0,2-3 0 0 0,1-4 0 0 0,2-3 0 0 0,1-1 0 0 0,1-1 0 0 0,0-1 0 0 0,0-2 0 0 0,0-4 0 0 0,-3-3 0 0 0,-1-3 0 0 0,-2-1 0 0 0,-1-2 0 0 0,-1 0 0 0 0,-2 0 0 0 0,-3 0 0 0 0,2 0 0 0 0,-1-3 0 0 0,-1-3 0 0 0,0-3 0 0 0,-2 0 0 0 0,0-2 0 0 0,-1 3 0 0 0,0 1 0 0 0,0 3 0 0 0,0 1 0 0 0,0 2 0 0 0,0 1 0 0 0,-1 1 0 0 0,-1 0 0 0 0,-4 2 0 0 0,-4 2 0 0 0,-2-1 0 0 0,-2 2 0 0 0,-2 3 0 0 0,0 2 0 0 0,0 2 0 0 0,0 2 0 0 0,0 1 0 0 0,0 0 0 0 0,0 0 0 0 0,0 1 0 0 0,1-1 0 0 0,2 3 0 0 0,1 1 0 0 0,-1 0 0 0 0,3-2 0 0 0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4:55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9771 5925 16383 0 0,'2'0'0'0'0,"7"0"0"0"0,7 0 0 0 0,3 0 0 0 0,4 0 0 0 0,3 0 0 0 0,3 0 0 0 0,1 0 0 0 0,-1 0 0 0 0,-4 0 0 0 0,-3 0 0 0 0,1 2 0 0 0,-2 5 0 0 0,-4 2 0 0 0,-6 3 0 0 0,-3 5 0 0 0,-4 5 0 0 0,-3 6 0 0 0,-1 1 0 0 0,0 4 0 0 0,-4 1 0 0 0,0 1 0 0 0,-3-4 0 0 0,0-4 0 0 0,1-1 0 0 0,2-3 0 0 0,2-2 0 0 0,0-2 0 0 0,2-2 0 0 0,0-1 0 0 0,0-1 0 0 0,0 0 0 0 0,0 0 0 0 0,1 0 0 0 0,-4-2 0 0 0,0-4 0 0 0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4:55.1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9869 6150 16383 0 0,'5'0'0'0'0,"10"0"0"0"0,8 0 0 0 0,7 0 0 0 0,5 0 0 0 0,6 0 0 0 0,-1 0 0 0 0,-2 0 0 0 0,-4 0 0 0 0,-6-2 0 0 0,-5-2 0 0 0,-4 1 0 0 0,-2 0 0 0 0,-2 1 0 0 0,0 1 0 0 0,-3 0 0 0 0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8539 5014 16383 0 0,'0'-3'0'0'0,"0"-3"0"0"0,2-4 0 0 0,5-2 0 0 0,5-2 0 0 0,4-1 0 0 0,1-1 0 0 0,1 2 0 0 0,0 1 0 0 0,-1 3 0 0 0,0 3 0 0 0,0 3 0 0 0,1 1 0 0 0,2 3 0 0 0,4 0 0 0 0,4 3 0 0 0,2 1 0 0 0,-1 0 0 0 0,-3-1 0 0 0,-6 2 0 0 0,-6 2 0 0 0,-6 4 0 0 0,-7 1 0 0 0,-8 0 0 0 0,-4-1 0 0 0,-2 2 0 0 0,-2 0 0 0 0,0-1 0 0 0,-4 2 0 0 0,-4 1 0 0 0,-2 1 0 0 0,-6 3 0 0 0,0 7 0 0 0,5 3 0 0 0,5 0 0 0 0,5-2 0 0 0,6-4 0 0 0,5-2 0 0 0,2-3 0 0 0,6-4 0 0 0,4-5 0 0 0,8-3 0 0 0,9-3 0 0 0,6-2 0 0 0,5-2 0 0 0,0-2 0 0 0,1-4 0 0 0,-1-3 0 0 0,-4-1 0 0 0,-4 3 0 0 0,-7-1 0 0 0,-4 2 0 0 0,-3 1 0 0 0,-2 0 0 0 0,-5 1 0 0 0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9063 4986 16383 0 0,'-2'0'0'0'0,"-5"0"0"0"0,0 5 0 0 0,-1 7 0 0 0,0 5 0 0 0,-1 4 0 0 0,0 4 0 0 0,3 0 0 0 0,2-1 0 0 0,2-2 0 0 0,0-3 0 0 0,5-1 0 0 0,3-1 0 0 0,4-2 0 0 0,3-2 0 0 0,1-4 0 0 0,-1-1 0 0 0,0-1 0 0 0,0-3 0 0 0,0-1 0 0 0,4-2 0 0 0,4-5 0 0 0,4-6 0 0 0,0-3 0 0 0,1-3 0 0 0,-1-3 0 0 0,-2-1 0 0 0,-3-3 0 0 0,-4 0 0 0 0,-5 2 0 0 0,-5-2 0 0 0,-2 1 0 0 0,-3-1 0 0 0,-2 1 0 0 0,1 1 0 0 0,-1 1 0 0 0,-3 3 0 0 0,-3 3 0 0 0,-3 1 0 0 0,0 1 0 0 0,0-1 0 0 0,-3 0 0 0 0,0 2 0 0 0,-1 2 0 0 0,-1 4 0 0 0,-1 1 0 0 0,1 3 0 0 0,-1 0 0 0 0,0 2 0 0 0,0-1 0 0 0,1 4 0 0 0,2 2 0 0 0,3 4 0 0 0,4 0 0 0 0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10223 4791 16383 0 0,'0'5'0'0'0,"0"7"0"0"0,0 10 0 0 0,-2 6 0 0 0,-2 4 0 0 0,1 4 0 0 0,0 7 0 0 0,-1 1 0 0 0,-1 1 0 0 0,1 1 0 0 0,1-5 0 0 0,1-1 0 0 0,-2-5 0 0 0,0-6 0 0 0,1-5 0 0 0,0-4 0 0 0,1-5 0 0 0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10447 4919 16383 0 0,'-2'0'0'0'0,"-2"2"0"0"0,1 4 0 0 0,0 7 0 0 0,1 8 0 0 0,1 6 0 0 0,0 6 0 0 0,-4 4 0 0 0,-2-3 0 0 0,0 1 0 0 0,2 0 0 0 0,1-3 0 0 0,2-5 0 0 0,1-4 0 0 0,3-3 0 0 0,4-3 0 0 0,7-4 0 0 0,5-4 0 0 0,6-4 0 0 0,4-2 0 0 0,0-2 0 0 0,-5-4 0 0 0,1-4 0 0 0,0-1 0 0 0,-2-1 0 0 0,-2-3 0 0 0,-1-1 0 0 0,-2-1 0 0 0,-4-1 0 0 0,-1-1 0 0 0,-3 0 0 0 0,-3 0 0 0 0,-2 0 0 0 0,-2 1 0 0 0,-1-1 0 0 0,-1 0 0 0 0,-1 0 0 0 0,0 1 0 0 0,1-1 0 0 0,0 1 0 0 0,-3-1 0 0 0,-4-2 0 0 0,-2-1 0 0 0,-4 3 0 0 0,-1 1 0 0 0,-1 3 0 0 0,2 2 0 0 0,0-1 0 0 0,0-1 0 0 0,-3 2 0 0 0,-2 2 0 0 0,0 3 0 0 0,1 2 0 0 0,-1 1 0 0 0,2 2 0 0 0,2 0 0 0 0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8119 3407 16383 0 0,'0'-3'0'0'0,"2"-1"0"0"0,5 1 0 0 0,5 0 0 0 0,4 1 0 0 0,4 1 0 0 0,4 1 0 0 0,1-1 0 0 0,-2 1 0 0 0,-1 0 0 0 0,-5 3 0 0 0,-3 1 0 0 0,-4 2 0 0 0,-3 3 0 0 0,-3 2 0 0 0,-2 3 0 0 0,-1 3 0 0 0,-2 3 0 0 0,-2-1 0 0 0,-1 0 0 0 0,-3-4 0 0 0,-2-1 0 0 0,-3-4 0 0 0,-2 0 0 0 0,2 0 0 0 0,3 2 0 0 0,-1 1 0 0 0,0-2 0 0 0,-1 0 0 0 0,1 1 0 0 0,2 1 0 0 0,5-2 0 0 0,9 1 0 0 0,8-3 0 0 0,5-3 0 0 0,4-1 0 0 0,1-3 0 0 0,1-1 0 0 0,3-1 0 0 0,0-3 0 0 0,0-1 0 0 0,-6 0 0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2129 3305 16383 0 0,'1'0'0'0'0,"2"0"0"0"0,2 0 0 0 0,1 0 0 0 0,1 0 0 0 0,1 0 0 0 0,0 0 0 0 0,0 0 0 0 0,1 0 0 0 0,-1 0 0 0 0,0 0 0 0 0,0 0 0 0 0,0 0 0 0 0,0 0 0 0 0,0 0 0 0 0,-1 0 0 0 0,1 0 0 0 0,0 0 0 0 0,0 0 0 0 0,0 0 0 0 0,0 0 0 0 0,0 0 0 0 0,-1 0 0 0 0,1 0 0 0 0,0 0 0 0 0,0 0 0 0 0,0 0 0 0 0,0 0 0 0 0,0 0 0 0 0,-1 0 0 0 0,1 0 0 0 0,0 0 0 0 0,1 0 0 0 0,1 0 0 0 0,0 0 0 0 0,-1 0 0 0 0,0 0 0 0 0,-1 0 0 0 0,0-2 0 0 0,0 1 0 0 0,0-1 0 0 0,0 0 0 0 0,0 1 0 0 0,0 1 0 0 0,-1 0 0 0 0,1-1 0 0 0,0 1 0 0 0,0 0 0 0 0,0 1 0 0 0,0-1 0 0 0,0 0 0 0 0,-1 0 0 0 0,1 0 0 0 0,0 0 0 0 0,0 0 0 0 0,0 0 0 0 0,0 0 0 0 0,-3 0 0 0 0,-5 0 0 0 0,-6 0 0 0 0,-5 0 0 0 0,-3 0 0 0 0,-2 0 0 0 0,-2 0 0 0 0,3 0 0 0 0,1 0 0 0 0,2 0 0 0 0,1-2 0 0 0,1 1 0 0 0,0-1 0 0 0,1-1 0 0 0,-2 1 0 0 0,3-2 0 0 0,-2 0 0 0 0,1 2 0 0 0,0 0 0 0 0,0 0 0 0 0,0 2 0 0 0,1-1 0 0 0,0 1 0 0 0,0 1 0 0 0,1-1 0 0 0,-1 0 0 0 0,0 0 0 0 0,0 0 0 0 0,-1 0 0 0 0,-1 0 0 0 0,-1 0 0 0 0,0 0 0 0 0,1 0 0 0 0,0 0 0 0 0,1 0 0 0 0,0 0 0 0 0,1 0 0 0 0,0 0 0 0 0,0 0 0 0 0,1 0 0 0 0,-1 0 0 0 0,0 0 0 0 0,0 0 0 0 0,1 0 0 0 0,-1 0 0 0 0,0 0 0 0 0,0 0 0 0 0,0 0 0 0 0,0 0 0 0 0,0 0 0 0 0,1 0 0 0 0,-1 0 0 0 0,0 0 0 0 0,0 0 0 0 0,0 0 0 0 0,0 2 0 0 0,0-1 0 0 0,2 1 0 0 0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8486 3499 16383 0 0,'-3'0'0'0'0,"0"2"0"0"0,-3 2 0 0 0,0 4 0 0 0,0 5 0 0 0,2 4 0 0 0,2 5 0 0 0,0 5 0 0 0,2 2 0 0 0,0 1 0 0 0,0 2 0 0 0,0-2 0 0 0,3-4 0 0 0,1-4 0 0 0,2-5 0 0 0,0-3 0 0 0,2-4 0 0 0,2-4 0 0 0,8-2 0 0 0,5-3 0 0 0,2-1 0 0 0,-1-3 0 0 0,-4-4 0 0 0,-3-3 0 0 0,-2-3 0 0 0,-1-2 0 0 0,0 0 0 0 0,-2-4 0 0 0,-3-1 0 0 0,-1-2 0 0 0,-2 0 0 0 0,1 0 0 0 0,0 3 0 0 0,-3 0 0 0 0,0 0 0 0 0,-2-4 0 0 0,-1 1 0 0 0,-1 0 0 0 0,0 2 0 0 0,0 2 0 0 0,-3 1 0 0 0,-1 1 0 0 0,-2 3 0 0 0,-3 3 0 0 0,0 2 0 0 0,-1 1 0 0 0,-2 3 0 0 0,-1 1 0 0 0,-1 2 0 0 0,-1 0 0 0 0,0 1 0 0 0,-1 1 0 0 0,0-1 0 0 0,-2 3 0 0 0,-1 1 0 0 0,-1 2 0 0 0,2 1 0 0 0,1-2 0 0 0,2 1 0 0 0,5 1 0 0 0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8217 3965 16383 0 0,'0'5'0'0'0,"0"5"0"0"0,0 11 0 0 0,0 7 0 0 0,0 7 0 0 0,0 5 0 0 0,0 2 0 0 0,0 1 0 0 0,2-2 0 0 0,2-2 0 0 0,-1-5 0 0 0,0-5 0 0 0,-1-9 0 0 0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8376 4125 16383 0 0,'0'-2'0'0'0,"-3"-2"0"0"0,-3 1 0 0 0,-1 3 0 0 0,-2 7 0 0 0,1 13 0 0 0,2 8 0 0 0,1 2 0 0 0,2 1 0 0 0,2-1 0 0 0,0-2 0 0 0,1-2 0 0 0,1-3 0 0 0,2-6 0 0 0,3-2 0 0 0,4-5 0 0 0,2-3 0 0 0,3-3 0 0 0,3-3 0 0 0,1 0 0 0 0,1-5 0 0 0,-4-2 0 0 0,-1-5 0 0 0,-4-4 0 0 0,-4-3 0 0 0,1-4 0 0 0,0 0 0 0 0,-1-3 0 0 0,-1 2 0 0 0,-2 1 0 0 0,-1 2 0 0 0,-2 1 0 0 0,-1 2 0 0 0,0 1 0 0 0,0 0 0 0 0,0 1 0 0 0,-1 0 0 0 0,-2 0 0 0 0,-3 2 0 0 0,-4 4 0 0 0,-2 3 0 0 0,-2 3 0 0 0,-1 1 0 0 0,-1 2 0 0 0,-1 1 0 0 0,1 2 0 0 0,0 1 0 0 0,0 0 0 0 0,0 2 0 0 0,3 2 0 0 0,4 3 0 0 0,3-1 0 0 0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3149 3979 16383 0 0,'0'3'0'0'0,"0"3"0"0"0,0 3 0 0 0,0 6 0 0 0,3 3 0 0 0,0 3 0 0 0,1 4 0 0 0,-2 3 0 0 0,0 1 0 0 0,-1 5 0 0 0,3 6 0 0 0,2 5 0 0 0,1 0 0 0 0,-1 0 0 0 0,1-2 0 0 0,0-6 0 0 0,-2-7 0 0 0,-2-5 0 0 0,-1-7 0 0 0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3317 3951 16383 0 0,'3'0'0'0'0,"3"0"0"0"0,6 0 0 0 0,7 0 0 0 0,2 0 0 0 0,3 0 0 0 0,2 0 0 0 0,3 0 0 0 0,-1 0 0 0 0,-6 3 0 0 0,-6 3 0 0 0,-9 3 0 0 0,-5 3 0 0 0,-3 5 0 0 0,-2 2 0 0 0,1 0 0 0 0,-1 3 0 0 0,1 2 0 0 0,1 3 0 0 0,-2 2 0 0 0,-1 4 0 0 0,0 2 0 0 0,2 2 0 0 0,0 4 0 0 0,1 4 0 0 0,0-1 0 0 0,1-5 0 0 0,0-2 0 0 0,0-5 0 0 0,1-3 0 0 0,1-4 0 0 0,2-3 0 0 0,-1-6 0 0 0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3373 4292 16383 0 0,'5'0'0'0'0,"5"0"0"0"0,6-3 0 0 0,7-3 0 0 0,4-1 0 0 0,1-2 0 0 0,0 1 0 0 0,-3 2 0 0 0,-3 1 0 0 0,-3 2 0 0 0,-1 2 0 0 0,-5 0 0 0 0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4296 443 16383 0 0,'3'0'0'0'0,"3"-2"0"0"0,4-4 0 0 0,-1-4 0 0 0,-1-2 0 0 0,-7 0 0 0 0,-7 3 0 0 0,-5 3 0 0 0,-3 2 0 0 0,-2 4 0 0 0,-3 6 0 0 0,-2 3 0 0 0,4 6 0 0 0,1 4 0 0 0,4 0 0 0 0,3 0 0 0 0,7-1 0 0 0,8 0 0 0 0,9-4 0 0 0,7-1 0 0 0,5-1 0 0 0,3 1 0 0 0,3-2 0 0 0,-6 0 0 0 0,-7 0 0 0 0,-3-1 0 0 0,-6 0 0 0 0,-4 1 0 0 0,-4 2 0 0 0,-4 0 0 0 0,-5 2 0 0 0,-7 2 0 0 0,-6 2 0 0 0,-6 0 0 0 0,-1-3 0 0 0,2-2 0 0 0,1 0 0 0 0,3-3 0 0 0,2-3 0 0 0,4-6 0 0 0,1-5 0 0 0,4-6 0 0 0,0-3 0 0 0,-1 0 0 0 0,2 0 0 0 0,1 1 0 0 0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4733 504 16383 0 0,'0'-3'0'0'0,"0"-3"0"0"0,0-4 0 0 0,-3-2 0 0 0,-3-2 0 0 0,-3-1 0 0 0,-3 1 0 0 0,-3 4 0 0 0,0 1 0 0 0,-1 2 0 0 0,0 1 0 0 0,-3 6 0 0 0,-1 4 0 0 0,-2 8 0 0 0,0 9 0 0 0,-1 9 0 0 0,0 2 0 0 0,1 4 0 0 0,5 1 0 0 0,2-1 0 0 0,5-1 0 0 0,2-4 0 0 0,4-4 0 0 0,2-4 0 0 0,5-7 0 0 0,3-5 0 0 0,4-5 0 0 0,6-3 0 0 0,2-3 0 0 0,1-1 0 0 0,0-2 0 0 0,2-2 0 0 0,1 1 0 0 0,0-2 0 0 0,1-3 0 0 0,-2 1 0 0 0,-2-2 0 0 0,-3-1 0 0 0,-6-1 0 0 0,-3-2 0 0 0,-1-1 0 0 0,-1-1 0 0 0,-2 1 0 0 0,-1-1 0 0 0,-1 0 0 0 0,-1 0 0 0 0,0 6 0 0 0,-3 9 0 0 0,-1 16 0 0 0,-2 10 0 0 0,0 4 0 0 0,0 8 0 0 0,2 2 0 0 0,2 0 0 0 0,0-3 0 0 0,2-7 0 0 0,2-4 0 0 0,5-7 0 0 0,2-6 0 0 0,4-6 0 0 0,1-3 0 0 0,-1-5 0 0 0,-3-5 0 0 0,-1-1 0 0 0,2 0 0 0 0,-3 2 0 0 0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5011 609 16383 0 0,'0'-3'0'0'0,"0"-3"0"0"0,3-4 0 0 0,1-2 0 0 0,2-2 0 0 0,0-1 0 0 0,-1-1 0 0 0,2-3 0 0 0,-1-1 0 0 0,-1-2 0 0 0,-2 0 0 0 0,-1 1 0 0 0,-1-2 0 0 0,-1 2 0 0 0,0 0 0 0 0,0 2 0 0 0,-3 4 0 0 0,-1 2 0 0 0,-4 3 0 0 0,-8 4 0 0 0,-2 2 0 0 0,-4 2 0 0 0,-1 2 0 0 0,1 2 0 0 0,1 8 0 0 0,5 11 0 0 0,2 11 0 0 0,3 5 0 0 0,4 5 0 0 0,3 2 0 0 0,3 10 0 0 0,0 1 0 0 0,4 5 0 0 0,1-1 0 0 0,3-2 0 0 0,0-2 0 0 0,-1-1 0 0 0,-2-4 0 0 0,-1-4 0 0 0,-2-9 0 0 0,0-7 0 0 0,-1-7 0 0 0,0-6 0 0 0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4759 807 16383 0 0,'0'-2'0'0'0,"3"-2"0"0"0,0-2 0 0 0,3 0 0 0 0,6 1 0 0 0,8 1 0 0 0,4-1 0 0 0,5 0 0 0 0,4 1 0 0 0,1-2 0 0 0,0 1 0 0 0,0 1 0 0 0,-4 1 0 0 0,-4 1 0 0 0,-6 1 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16042 4492 16383 0 0,'4'0'0'0'0,"4"0"0"0"0,6 0 0 0 0,2 0 0 0 0,4 0 0 0 0,1 0 0 0 0,1 0 0 0 0,0 0 0 0 0,0 0 0 0 0,1 0 0 0 0,-1 0 0 0 0,-1 0 0 0 0,1 0 0 0 0,-1 0 0 0 0,1 0 0 0 0,-1 0 0 0 0,0 0 0 0 0,1 0 0 0 0,-1 0 0 0 0,0 0 0 0 0,1 0 0 0 0,-1 0 0 0 0,1 0 0 0 0,-1 0 0 0 0,4 0 0 0 0,1 0 0 0 0,0 0 0 0 0,-1 0 0 0 0,-1 0 0 0 0,-1 0 0 0 0,0 0 0 0 0,-2 0 0 0 0,1 0 0 0 0,-1 0 0 0 0,0 0 0 0 0,0 0 0 0 0,0 0 0 0 0,1 0 0 0 0,-1 0 0 0 0,0 0 0 0 0,1 0 0 0 0,-1 0 0 0 0,1 0 0 0 0,-1 0 0 0 0,0 0 0 0 0,1 0 0 0 0,-1 0 0 0 0,0 0 0 0 0,-3 3 0 0 0,-1 2 0 0 0,0 0 0 0 0,0-2 0 0 0,2 0 0 0 0,1-1 0 0 0,-3-1 0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5070 5639 16383 0 0,'3'0'0'0'0,"2"0"0"0"0,1 0 0 0 0,2 0 0 0 0,0 0 0 0 0,0 0 0 0 0,1 0 0 0 0,-1 0 0 0 0,0 0 0 0 0,0 0 0 0 0,0 0 0 0 0,0 0 0 0 0,0 0 0 0 0,0 0 0 0 0,1 0 0 0 0,2 0 0 0 0,1 0 0 0 0,-3 2 0 0 0,0-1 0 0 0,-2 1 0 0 0,1-1 0 0 0,-1 0 0 0 0,0 0 0 0 0,1-1 0 0 0,0 1 0 0 0,-1-1 0 0 0,1-1 0 0 0,0 1 0 0 0,0 0 0 0 0,0 0 0 0 0,-2 2 0 0 0,0-1 0 0 0,1 1 0 0 0,-1-1 0 0 0,1 0 0 0 0,0 0 0 0 0,1-1 0 0 0,0 0 0 0 0,-1 0 0 0 0,1 0 0 0 0,0 0 0 0 0,0 0 0 0 0,0 0 0 0 0,0 0 0 0 0,0 0 0 0 0,0 0 0 0 0,0 0 0 0 0,0 0 0 0 0,-1 0 0 0 0,1 0 0 0 0,0 0 0 0 0,0 0 0 0 0,0 0 0 0 0,0 0 0 0 0,0 0 0 0 0,0 0 0 0 0,-1 0 0 0 0,1 0 0 0 0,0 0 0 0 0,-3 0 0 0 0,-3 0 0 0 0,-4 0 0 0 0,-2 0 0 0 0,-1-1 0 0 0,-1-1 0 0 0,-1 0 0 0 0,0 1 0 0 0,-1 0 0 0 0,1 0 0 0 0,-1 1 0 0 0,-2 0 0 0 0,0 0 0 0 0,-1 0 0 0 0,0 0 0 0 0,-1 0 0 0 0,1 0 0 0 0,0 0 0 0 0,1 0 0 0 0,-1 0 0 0 0,1 0 0 0 0,-1 0 0 0 0,0-1 0 0 0,0-1 0 0 0,2 0 0 0 0,0 1 0 0 0,0 0 0 0 0,1 0 0 0 0,0 1 0 0 0,1 0 0 0 0,-1 0 0 0 0,0 0 0 0 0,0 0 0 0 0,1 0 0 0 0,-1 0 0 0 0,0 0 0 0 0,0 0 0 0 0,-1 0 0 0 0,-1 0 0 0 0,1 0 0 0 0,-1 0 0 0 0,2 0 0 0 0,-1 0 0 0 0,1 0 0 0 0,0 0 0 0 0,0 0 0 0 0,0 0 0 0 0,0 0 0 0 0,1 0 0 0 0,-1 0 0 0 0,0 0 0 0 0,0 0 0 0 0,0 0 0 0 0,0 0 0 0 0,1 0 0 0 0,-1 0 0 0 0,0 0 0 0 0,0 0 0 0 0,0 0 0 0 0,0 0 0 0 0,0 0 0 0 0,0 0 0 0 0,1 0 0 0 0,-1 0 0 0 0,0 0 0 0 0,0 0 0 0 0,0 0 0 0 0,2 0 0 0 0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5226 514 16383 0 0,'-3'0'0'0'0,"-3"5"0"0"0,-1 8 0 0 0,-2 8 0 0 0,1 7 0 0 0,2 4 0 0 0,1 4 0 0 0,3-1 0 0 0,0-2 0 0 0,2-3 0 0 0,2-7 0 0 0,5-7 0 0 0,3-7 0 0 0,5-5 0 0 0,5-5 0 0 0,5-8 0 0 0,6-8 0 0 0,3-6 0 0 0,-4-2 0 0 0,-5-5 0 0 0,-6 1 0 0 0,-4-1 0 0 0,-5 0 0 0 0,-4-1 0 0 0,-2 3 0 0 0,-3 1 0 0 0,-1 2 0 0 0,-1 2 0 0 0,-2 6 0 0 0,-2 8 0 0 0,1 11 0 0 0,1 13 0 0 0,1 15 0 0 0,1 7 0 0 0,0 0 0 0 0,3 2 0 0 0,2-3 0 0 0,2-6 0 0 0,3-4 0 0 0,0-5 0 0 0,1-5 0 0 0,2-6 0 0 0,1-4 0 0 0,1-4 0 0 0,1-1 0 0 0,0-5 0 0 0,1-3 0 0 0,0-4 0 0 0,-3-2 0 0 0,-1-2 0 0 0,1 0 0 0 0,0 1 0 0 0,-2 1 0 0 0,0 3 0 0 0,-3 5 0 0 0,-1 7 0 0 0,-3 5 0 0 0,1 5 0 0 0,2 2 0 0 0,0 1 0 0 0,-1 2 0 0 0,1 0 0 0 0,1 0 0 0 0,1-1 0 0 0,0-2 0 0 0,-1-7 0 0 0,-2-10 0 0 0,-1-9 0 0 0,-3-11 0 0 0,-1-4 0 0 0,0-3 0 0 0,-1-1 0 0 0,-1 1 0 0 0,3 4 0 0 0,2 3 0 0 0,-1 3 0 0 0,-1 3 0 0 0,3 1 0 0 0,2 3 0 0 0,6 1 0 0 0,3 4 0 0 0,1-1 0 0 0,1 2 0 0 0,-3 2 0 0 0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6033 382 16383 0 0,'0'-3'0'0'0,"3"0"0"0"0,3 2 0 0 0,6 4 0 0 0,4 13 0 0 0,4 11 0 0 0,1 6 0 0 0,3 6 0 0 0,0 6 0 0 0,6 4 0 0 0,1-3 0 0 0,-2-6 0 0 0,-7-5 0 0 0,-3-7 0 0 0,-6-6 0 0 0,-2-6 0 0 0,0-6 0 0 0,-3-4 0 0 0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6331 381 16383 0 0,'-3'0'0'0'0,"-3"0"0"0"0,-3 3 0 0 0,-9 6 0 0 0,-6 6 0 0 0,-4 10 0 0 0,0 10 0 0 0,2 7 0 0 0,2 3 0 0 0,4-2 0 0 0,4-3 0 0 0,3-3 0 0 0,-2-2 0 0 0,1-5 0 0 0,4-4 0 0 0,1-5 0 0 0,-2-2 0 0 0,0-6 0 0 0,0-1 0 0 0,4 0 0 0 0,-1-3 0 0 0,1-3 0 0 0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6397 507 16383 0 0,'3'0'0'0'0,"3"0"0"0"0,3 0 0 0 0,4 0 0 0 0,1 0 0 0 0,4 0 0 0 0,1 0 0 0 0,3 0 0 0 0,3 0 0 0 0,0 0 0 0 0,1 0 0 0 0,2 0 0 0 0,-2 0 0 0 0,-3 0 0 0 0,-2 0 0 0 0,-5 0 0 0 0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6397 591 16383 0 0,'3'0'0'0'0,"5"0"0"0"0,5 0 0 0 0,6 0 0 0 0,1 0 0 0 0,1 0 0 0 0,1 0 0 0 0,1 0 0 0 0,0 0 0 0 0,0 0 0 0 0,-1 0 0 0 0,-3 0 0 0 0,-1 0 0 0 0,-1 0 0 0 0,-1 0 0 0 0,-3 0 0 0 0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6932 381 16383 0 0,'0'3'0'0'0,"0"6"0"0"0,0 9 0 0 0,0 7 0 0 0,0 8 0 0 0,0 2 0 0 0,-5 7 0 0 0,-2 4 0 0 0,0-1 0 0 0,2-2 0 0 0,1-6 0 0 0,1-10 0 0 0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7086 453 16383 0 0,'0'2'0'0'0,"0"7"0"0"0,-2 4 0 0 0,-5 5 0 0 0,0 3 0 0 0,1 2 0 0 0,2 1 0 0 0,1 0 0 0 0,1 0 0 0 0,1 1 0 0 0,1-2 0 0 0,0-1 0 0 0,3-2 0 0 0,3-2 0 0 0,4-4 0 0 0,2-5 0 0 0,3-3 0 0 0,3-3 0 0 0,1-2 0 0 0,-2-4 0 0 0,1-6 0 0 0,3-8 0 0 0,-2-5 0 0 0,-2-2 0 0 0,-4 0 0 0 0,-1 2 0 0 0,-3 2 0 0 0,-2 1 0 0 0,-4 2 0 0 0,-1 1 0 0 0,-1 1 0 0 0,-4-1 0 0 0,-1 1 0 0 0,-3 3 0 0 0,0 0 0 0 0,-1 2 0 0 0,-2 1 0 0 0,-3-1 0 0 0,0 1 0 0 0,-2 2 0 0 0,-1 3 0 0 0,1 1 0 0 0,-1 4 0 0 0,2 5 0 0 0,5 1 0 0 0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7587 409 16383 0 0,'0'5'0'0'0,"0"8"0"0"0,0 3 0 0 0,0 8 0 0 0,0 7 0 0 0,0 4 0 0 0,0 1 0 0 0,0 0 0 0 0,0-4 0 0 0,0-4 0 0 0,0-5 0 0 0,0-3 0 0 0,0-3 0 0 0,0-1 0 0 0,0-4 0 0 0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7475 624 16383 0 0,'3'0'0'0'0,"3"0"0"0"0,6 0 0 0 0,6-3 0 0 0,6 0 0 0 0,3-6 0 0 0,1-1 0 0 0,0 2 0 0 0,-2 1 0 0 0,-2 3 0 0 0,-3 1 0 0 0,-6 2 0 0 0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7895 395 16383 0 0,'5'5'0'0'0,"7"8"0"0"0,5 6 0 0 0,4 3 0 0 0,1 2 0 0 0,3 1 0 0 0,-1-2 0 0 0,-5-2 0 0 0,-2-4 0 0 0,-2-3 0 0 0,-3-1 0 0 0,-4 0 0 0 0,0 0 0 0 0,0-2 0 0 0,0 0 0 0 0,1-2 0 0 0,-2 0 0 0 0,2-1 0 0 0,1-3 0 0 0,1-1 0 0 0,5 1 0 0 0,2 2 0 0 0,1 0 0 0 0,-3 1 0 0 0,-2 3 0 0 0,0 1 0 0 0,-3-1 0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4353 4296 16383 0 0,'1'0'0'0'0,"3"0"0"0"0,0 0 0 0 0,3 0 0 0 0,0 0 0 0 0,0 0 0 0 0,2 0 0 0 0,-1 0 0 0 0,0 0 0 0 0,0 0 0 0 0,0 0 0 0 0,0 0 0 0 0,0 0 0 0 0,-1 1 0 0 0,-1 1 0 0 0,0-1 0 0 0,0 1 0 0 0,1-1 0 0 0,1-1 0 0 0,-1 1 0 0 0,1-1 0 0 0,0 0 0 0 0,0 0 0 0 0,0 0 0 0 0,0 1 0 0 0,-1 1 0 0 0,1-1 0 0 0,0 1 0 0 0,0-1 0 0 0,0-1 0 0 0,1 1 0 0 0,1-1 0 0 0,-1 0 0 0 0,1 0 0 0 0,-2 0 0 0 0,1 0 0 0 0,-1-1 0 0 0,0 1 0 0 0,0 0 0 0 0,0 0 0 0 0,0 0 0 0 0,1 0 0 0 0,0 0 0 0 0,2 0 0 0 0,0 0 0 0 0,1 0 0 0 0,0 0 0 0 0,0 0 0 0 0,0 0 0 0 0,-2 0 0 0 0,0 0 0 0 0,-1 0 0 0 0,0 2 0 0 0,-1 0 0 0 0,0-1 0 0 0,0 1 0 0 0,-1-1 0 0 0,1-1 0 0 0,-2 2 0 0 0,0 0 0 0 0,0-1 0 0 0,1 1 0 0 0,-2 0 0 0 0,0 0 0 0 0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8180 339 16383 0 0,'-3'0'0'0'0,"-3"3"0"0"0,-1 6 0 0 0,-2 1 0 0 0,-1 5 0 0 0,-3 4 0 0 0,-1 5 0 0 0,-1 1 0 0 0,-1 2 0 0 0,0 0 0 0 0,0 3 0 0 0,0 0 0 0 0,1 1 0 0 0,-1-3 0 0 0,0 0 0 0 0,0-3 0 0 0,3-2 0 0 0,4-3 0 0 0,0-2 0 0 0,3-2 0 0 0,-2-3 0 0 0,2-1 0 0 0,-2-3 0 0 0,1 0 0 0 0,0-2 0 0 0,0 1 0 0 0,-2-2 0 0 0,2 2 0 0 0,-1-1 0 0 0,0-4 0 0 0,3-6 0 0 0,1-4 0 0 0,2-2 0 0 0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8524 704 16383 0 0,'0'-3'0'0'0,"-3"0"0"0"0,-3 5 0 0 0,-4 7 0 0 0,-2 8 0 0 0,-2 7 0 0 0,-2 3 0 0 0,0 4 0 0 0,3 1 0 0 0,0-2 0 0 0,3-1 0 0 0,3-3 0 0 0,3-11 0 0 0,1-8 0 0 0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9045 531 16383 0 0,'0'-3'0'0'0,"0"-3"0"0"0,0-4 0 0 0,0-2 0 0 0,0-2 0 0 0,-3 1 0 0 0,-3 1 0 0 0,-6 2 0 0 0,-4 2 0 0 0,-2 4 0 0 0,0 1 0 0 0,1 2 0 0 0,-1 4 0 0 0,4 3 0 0 0,1 7 0 0 0,3 3 0 0 0,3 5 0 0 0,3 3 0 0 0,2 4 0 0 0,1 2 0 0 0,4-2 0 0 0,1-2 0 0 0,0-4 0 0 0,2-2 0 0 0,3-5 0 0 0,2-5 0 0 0,2-4 0 0 0,1-3 0 0 0,-1-5 0 0 0,2-5 0 0 0,1-3 0 0 0,1-6 0 0 0,0-5 0 0 0,-4-2 0 0 0,0-2 0 0 0,-3 0 0 0 0,0 0 0 0 0,-2 0 0 0 0,-3 3 0 0 0,-1 2 0 0 0,-2 2 0 0 0,-4 7 0 0 0,-2 10 0 0 0,0 11 0 0 0,1 6 0 0 0,1 6 0 0 0,0 4 0 0 0,2 3 0 0 0,2 2 0 0 0,4-1 0 0 0,4-4 0 0 0,2-3 0 0 0,2-6 0 0 0,2-6 0 0 0,2-4 0 0 0,2-4 0 0 0,0-2 0 0 0,-1-1 0 0 0,-1-1 0 0 0,-4-3 0 0 0,-4-3 0 0 0,-1-1 0 0 0,1-4 0 0 0,1-2 0 0 0,-2-3 0 0 0,-1 1 0 0 0,-3-1 0 0 0,0 3 0 0 0,3 9 0 0 0,-1 8 0 0 0,-1 6 0 0 0,1 7 0 0 0,2 3 0 0 0,-1 1 0 0 0,-1 0 0 0 0,0 0 0 0 0,-1-8 0 0 0,-1-9 0 0 0,-4-12 0 0 0,-3-9 0 0 0,-3-5 0 0 0,-1 0 0 0 0,-2 1 0 0 0,0 1 0 0 0,2 2 0 0 0,2 1 0 0 0,1 1 0 0 0,4 4 0 0 0,2 1 0 0 0,0 0 0 0 0,6 2 0 0 0,3 0 0 0 0,2 0 0 0 0,2 0 0 0 0,0 3 0 0 0,1 2 0 0 0,0 3 0 0 0,-1 0 0 0 0,0 2 0 0 0,0 0 0 0 0,0 0 0 0 0,-1 1 0 0 0,-2-1 0 0 0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9575 383 16383 0 0,'2'0'0'0'0,"7"-3"0"0"0,4 0 0 0 0,5-1 0 0 0,3 2 0 0 0,-1 0 0 0 0,0 0 0 0 0,-1 2 0 0 0,-1 2 0 0 0,-4 4 0 0 0,-1 4 0 0 0,-4 2 0 0 0,0 3 0 0 0,-1 0 0 0 0,-3 4 0 0 0,-2 1 0 0 0,-1-1 0 0 0,-1 0 0 0 0,-1-1 0 0 0,-3-1 0 0 0,-4-1 0 0 0,-3-2 0 0 0,-2-2 0 0 0,-2 0 0 0 0,-2-2 0 0 0,0 0 0 0 0,0 1 0 0 0,-1 1 0 0 0,1 1 0 0 0,3 1 0 0 0,3 1 0 0 0,7-2 0 0 0,6-3 0 0 0,7-4 0 0 0,6-2 0 0 0,5-3 0 0 0,1 0 0 0 0,2-2 0 0 0,3 1 0 0 0,-1-4 0 0 0,-2 0 0 0 0,-2 0 0 0 0,-3 1 0 0 0,-4 1 0 0 0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9589 524 16383 0 0,'0'-2'0'0'0,"2"-4"0"0"0,5-1 0 0 0,2 1 0 0 0,6 1 0 0 0,3 2 0 0 0,3 1 0 0 0,1 1 0 0 0,2 1 0 0 0,0 0 0 0 0,1 0 0 0 0,-2 1 0 0 0,-4-1 0 0 0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9912 423 16383 0 0,'0'3'0'0'0,"0"6"0"0"0,0 6 0 0 0,-2 7 0 0 0,-2 7 0 0 0,1 1 0 0 0,0 2 0 0 0,1-3 0 0 0,1-1 0 0 0,0-3 0 0 0,1-2 0 0 0,3-6 0 0 0,6-5 0 0 0,7-8 0 0 0,5-9 0 0 0,3-7 0 0 0,-3-4 0 0 0,-3 1 0 0 0,-4 0 0 0 0,-1 0 0 0 0,-4 0 0 0 0,-1-3 0 0 0,2-3 0 0 0,1-4 0 0 0,2-3 0 0 0,-2 1 0 0 0,-2 2 0 0 0,-4 3 0 0 0,-1 11 0 0 0,-5 12 0 0 0,-2 11 0 0 0,-1 9 0 0 0,1 9 0 0 0,1 10 0 0 0,0 3 0 0 0,1 0 0 0 0,1-5 0 0 0,-1-6 0 0 0,4-9 0 0 0,3-8 0 0 0,9-6 0 0 0,7-6 0 0 0,6-7 0 0 0,7-7 0 0 0,4-6 0 0 0,-2-3 0 0 0,-5-1 0 0 0,-7 1 0 0 0,-9 0 0 0 0,-4 2 0 0 0,-4 1 0 0 0,-1 1 0 0 0,-1 0 0 0 0,-2 1 0 0 0,-2-1 0 0 0,-1 1 0 0 0,-1 0 0 0 0,0-1 0 0 0,0 6 0 0 0,2 7 0 0 0,4 9 0 0 0,3 4 0 0 0,6 2 0 0 0,3 3 0 0 0,-2 1 0 0 0,-1-3 0 0 0,-3 0 0 0 0,-1 0 0 0 0,1-2 0 0 0,-3-1 0 0 0,-1 1 0 0 0,-1 2 0 0 0,-1 0 0 0 0,-2 2 0 0 0,-1 0 0 0 0,-1 0 0 0 0,-4-2 0 0 0,-4-3 0 0 0,-4-4 0 0 0,-5-3 0 0 0,-3-1 0 0 0,-1-2 0 0 0,3 0 0 0 0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11003 639 16383 0 0,'0'3'0'0'0,"0"3"0"0"0,0 6 0 0 0,0 7 0 0 0,0 2 0 0 0,2 0 0 0 0,7-3 0 0 0,7-5 0 0 0,6-4 0 0 0,1-4 0 0 0,1-3 0 0 0,3-4 0 0 0,0-8 0 0 0,-2-6 0 0 0,-5-4 0 0 0,-7-4 0 0 0,-4 0 0 0 0,-5 1 0 0 0,-2 2 0 0 0,-2 2 0 0 0,-1 1 0 0 0,-6 2 0 0 0,-6 0 0 0 0,-7 3 0 0 0,-3 4 0 0 0,-2 4 0 0 0,0 2 0 0 0,2 1 0 0 0,2 8 0 0 0,5 4 0 0 0,2 9 0 0 0,4 3 0 0 0,3 4 0 0 0,3 3 0 0 0,2-2 0 0 0,2 1 0 0 0,3-5 0 0 0,6-6 0 0 0,5-3 0 0 0,2-5 0 0 0,4-3 0 0 0,4-3 0 0 0,3-7 0 0 0,2-8 0 0 0,4-8 0 0 0,0-5 0 0 0,-4-4 0 0 0,-4-2 0 0 0,-6-2 0 0 0,-4 0 0 0 0,-4 1 0 0 0,-5-1 0 0 0,-2 2 0 0 0,-3 2 0 0 0,-1 1 0 0 0,0 0 0 0 0,-1 2 0 0 0,0 3 0 0 0,0 3 0 0 0,1 1 0 0 0,0 8 0 0 0,-1 10 0 0 0,1 11 0 0 0,0 12 0 0 0,0 10 0 0 0,-2 7 0 0 0,-2 5 0 0 0,1 6 0 0 0,0 2 0 0 0,1 1 0 0 0,1-5 0 0 0,1-4 0 0 0,-1-4 0 0 0,1-7 0 0 0,3-6 0 0 0,6-8 0 0 0,4-7 0 0 0,3-8 0 0 0,3-5 0 0 0,0-4 0 0 0,0-5 0 0 0,-2-3 0 0 0,-1-2 0 0 0,-1 2 0 0 0,-1 0 0 0 0,1-3 0 0 0,0-4 0 0 0,-3-1 0 0 0,0 0 0 0 0,-3 1 0 0 0,-2 2 0 0 0,-3 6 0 0 0,-2 10 0 0 0,-1 9 0 0 0,-1 7 0 0 0,-1 8 0 0 0,1 5 0 0 0,-1 0 0 0 0,6-3 0 0 0,5-7 0 0 0,5-6 0 0 0,3-5 0 0 0,4-4 0 0 0,1-1 0 0 0,-1-4 0 0 0,-2-5 0 0 0,-3-2 0 0 0,-3-4 0 0 0,-4 2 0 0 0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11507 463 16383 0 0,'0'-2'0'0'0,"0"-7"0"0"0,0-4 0 0 0,0-3 0 0 0,0-1 0 0 0,0 0 0 0 0,0 0 0 0 0,0 0 0 0 0,0 6 0 0 0,0 10 0 0 0,0 5 0 0 0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11969 339 16383 0 0,'2'0'0'0'0,"4"0"0"0"0,4 5 0 0 0,2 8 0 0 0,5 6 0 0 0,2 5 0 0 0,5 7 0 0 0,0 1 0 0 0,-3 2 0 0 0,1-1 0 0 0,-1-2 0 0 0,-1-2 0 0 0,-1-5 0 0 0,-2-3 0 0 0,0-2 0 0 0,-2-5 0 0 0,-2-2 0 0 0,-1-3 0 0 0,0-4 0 0 0,-2 2 0 0 0,-3-2 0 0 0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12255 339 16383 0 0,'0'3'0'0'0,"-3"6"0"0"0,-3 6 0 0 0,-4 7 0 0 0,-2 2 0 0 0,-5 4 0 0 0,-2 4 0 0 0,0 1 0 0 0,0 3 0 0 0,-2 6 0 0 0,1 1 0 0 0,0-2 0 0 0,1-4 0 0 0,4-10 0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4787 5794 16383 0 0,'3'0'0'0'0,"2"0"0"0"0,2 0 0 0 0,5 0 0 0 0,5 0 0 0 0,1 0 0 0 0,-1 0 0 0 0,-2 0 0 0 0,0 0 0 0 0,-3 0 0 0 0,0 0 0 0 0,-3 0 0 0 0,0 0 0 0 0,-1 0 0 0 0,0 0 0 0 0,0 0 0 0 0,-1 0 0 0 0,1 0 0 0 0,-1 0 0 0 0,1 0 0 0 0,0 0 0 0 0,0 0 0 0 0,0 0 0 0 0,0 0 0 0 0,-1 0 0 0 0,3 0 0 0 0,-1 0 0 0 0,1 0 0 0 0,-1 0 0 0 0,0 0 0 0 0,-1 0 0 0 0,1 0 0 0 0,-1 0 0 0 0,-1 0 0 0 0,1 0 0 0 0,0 0 0 0 0,0 0 0 0 0,0 0 0 0 0,-1 0 0 0 0,1 0 0 0 0,0 0 0 0 0,0 0 0 0 0,0 0 0 0 0,0 0 0 0 0,0 0 0 0 0,0 0 0 0 0,-1 0 0 0 0,1 0 0 0 0,0 0 0 0 0,0 0 0 0 0,0 0 0 0 0,0 0 0 0 0,0 0 0 0 0,-1 0 0 0 0,1 0 0 0 0,0 0 0 0 0,0 0 0 0 0,0 0 0 0 0,0 0 0 0 0,0 0 0 0 0,0 0 0 0 0,-2 0 0 0 0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12683 482 16383 0 0,'5'0'0'0'0,"7"0"0"0"0,7 0 0 0 0,6-2 0 0 0,3-2 0 0 0,3-2 0 0 0,-2 0 0 0 0,-3 1 0 0 0,-3 1 0 0 0,-3 1 0 0 0,-5 2 0 0 0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12697 580 16383 0 0,'2'0'0'0'0,"7"0"0"0"0,7 0 0 0 0,5 0 0 0 0,3 0 0 0 0,2 0 0 0 0,-3-2 0 0 0,-3-2 0 0 0,-3 1 0 0 0,-3-3 0 0 0,-2 1 0 0 0,-1 0 0 0 0,2 2 0 0 0,0 1 0 0 0,-2 1 0 0 0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13215 482 16383 0 0,'0'-2'0'0'0,"0"-4"0"0"0,0-4 0 0 0,2-5 0 0 0,4-5 0 0 0,4-2 0 0 0,-1-3 0 0 0,2 3 0 0 0,-2 3 0 0 0,1 4 0 0 0,1 5 0 0 0,1 5 0 0 0,2 4 0 0 0,3 7 0 0 0,2 6 0 0 0,0 7 0 0 0,-1 6 0 0 0,-3 4 0 0 0,-4 1 0 0 0,-4 0 0 0 0,-3-1 0 0 0,-3 0 0 0 0,0-2 0 0 0,-2-1 0 0 0,-2-1 0 0 0,-7-3 0 0 0,-4 0 0 0 0,-2-1 0 0 0,-4 1 0 0 0,-3 0 0 0 0,-1-1 0 0 0,1-2 0 0 0,4-2 0 0 0,4-3 0 0 0,3-7 0 0 0,4-9 0 0 0,4-8 0 0 0,2-7 0 0 0,1-9 0 0 0,2-2 0 0 0,0 0 0 0 0,-1 3 0 0 0,1 3 0 0 0,2 5 0 0 0,6 6 0 0 0,7 6 0 0 0,6 8 0 0 0,2 8 0 0 0,2 6 0 0 0,-1 1 0 0 0,-2 4 0 0 0,1 0 0 0 0,-1 2 0 0 0,-3 0 0 0 0,-1-5 0 0 0,-1-5 0 0 0,-2-5 0 0 0,0-4 0 0 0,-1-3 0 0 0,0-2 0 0 0,3-6 0 0 0,1-7 0 0 0,0-8 0 0 0,-1-1 0 0 0,-3-4 0 0 0,-2 1 0 0 0,-3 2 0 0 0,-3 2 0 0 0,-3 2 0 0 0,-2 1 0 0 0,-1 7 0 0 0,-1 11 0 0 0,-1 10 0 0 0,0 11 0 0 0,1 5 0 0 0,-1 4 0 0 0,1-1 0 0 0,3-1 0 0 0,0-1 0 0 0,3-6 0 0 0,3-7 0 0 0,2-5 0 0 0,3-4 0 0 0,1-6 0 0 0,0-8 0 0 0,1-8 0 0 0,0-3 0 0 0,-2-4 0 0 0,-4-3 0 0 0,-4 0 0 0 0,-3 0 0 0 0,-1 1 0 0 0,-4 3 0 0 0,-2 0 0 0 0,-3 4 0 0 0,-3 2 0 0 0,-2 2 0 0 0,-2 3 0 0 0,-6 1 0 0 0,-3 3 0 0 0,0-1 0 0 0,-1 2 0 0 0,1 2 0 0 0,1 2 0 0 0,5 4 0 0 0,2 1 0 0 0,5 7 0 0 0,2 6 0 0 0,4 7 0 0 0,2 4 0 0 0,2 0 0 0 0,3-1 0 0 0,4-5 0 0 0,3-6 0 0 0,3-5 0 0 0,2-5 0 0 0,-2-2 0 0 0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13858 353 16383 0 0,'3'5'0'0'0,"1"8"0"0"0,2 6 0 0 0,5 5 0 0 0,4 5 0 0 0,2 1 0 0 0,3 2 0 0 0,4 1 0 0 0,0-1 0 0 0,-1-2 0 0 0,0-4 0 0 0,-3-4 0 0 0,-2-3 0 0 0,-3-2 0 0 0,0-4 0 0 0,-3-1 0 0 0,-3-3 0 0 0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14073 409 16383 0 0,'-5'3'0'0'0,"-4"6"0"0"0,-4 9 0 0 0,-2 10 0 0 0,-1 5 0 0 0,-1 3 0 0 0,0 2 0 0 0,-2 1 0 0 0,0-1 0 0 0,2-2 0 0 0,2-2 0 0 0,3-4 0 0 0,4-4 0 0 0,4-4 0 0 0,1-6 0 0 0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14588 732 16383 0 0,'-2'0'0'0'0,"-2"-2"0"0"0,1-4 0 0 0,-3 1 0 0 0,-2 5 0 0 0,-3 5 0 0 0,-1 4 0 0 0,-3 6 0 0 0,2 3 0 0 0,1 2 0 0 0,2-1 0 0 0,0-1 0 0 0,2 0 0 0 0,2 1 0 0 0,0 1 0 0 0,0-1 0 0 0,2-1 0 0 0,1 0 0 0 0,2 1 0 0 0,-3 1 0 0 0,1 1 0 0 0,-1 1 0 0 0,2-1 0 0 0,0-2 0 0 0,1-1 0 0 0,1-1 0 0 0,0-1 0 0 0,0 0 0 0 0,0-1 0 0 0,0 0 0 0 0,3-2 0 0 0,3-4 0 0 0,4-3 0 0 0,2-3 0 0 0,2-1 0 0 0,2-2 0 0 0,0-1 0 0 0,-3 1 0 0 0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14684 857 16383 0 0,'0'-2'0'0'0,"0"4"0"0"0,3 6 0 0 0,9 11 0 0 0,7 8 0 0 0,6 8 0 0 0,4 5 0 0 0,2 3 0 0 0,-1 0 0 0 0,2-3 0 0 0,-4-5 0 0 0,-5-3 0 0 0,-3-5 0 0 0,-3-3 0 0 0,-3-5 0 0 0,-3-4 0 0 0,1-3 0 0 0,0-3 0 0 0,-2 0 0 0 0,-2-2 0 0 0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14938 899 16383 0 0,'-3'0'0'0'0,"-3"0"0"0"0,-3 0 0 0 0,-6 3 0 0 0,-3 6 0 0 0,-3 4 0 0 0,-4 5 0 0 0,0 8 0 0 0,-1 4 0 0 0,1 3 0 0 0,2-2 0 0 0,3-1 0 0 0,1-3 0 0 0,5-3 0 0 0,4-3 0 0 0,2-6 0 0 0,1-1 0 0 0,3-2 0 0 0,2 0 0 0 0,-2-2 0 0 0,0 1 0 0 0,1 0 0 0 0,0 1 0 0 0,2-1 0 0 0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15146 773 16383 0 0,'3'0'0'0'0,"6"0"0"0"0,4 5 0 0 0,2 5 0 0 0,5 3 0 0 0,1 2 0 0 0,-1-2 0 0 0,0 0 0 0 0,-2-2 0 0 0,-3-1 0 0 0,-7 1 0 0 0,-8 1 0 0 0,-4 2 0 0 0,-3 0 0 0 0,-4 3 0 0 0,-2 0 0 0 0,-2 1 0 0 0,-1 3 0 0 0,0 1 0 0 0,2-1 0 0 0,1-1 0 0 0,1-2 0 0 0,1 0 0 0 0,3-5 0 0 0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15638 843 16383 0 0,'0'-2'0'0'0,"0"4"0"0"0,0 6 0 0 0,-3 11 0 0 0,0 8 0 0 0,-1 6 0 0 0,2 6 0 0 0,0 1 0 0 0,1 0 0 0 0,0-2 0 0 0,1-5 0 0 0,0-5 0 0 0,0-5 0 0 0,0-4 0 0 0,0-5 0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4913 4339 16383 0 0,'0'-1'0'0'0,"1"-1"0"0"0,2 0 0 0 0,2 1 0 0 0,1 0 0 0 0,3 0 0 0 0,1 1 0 0 0,-1 0 0 0 0,2 0 0 0 0,0 0 0 0 0,0-1 0 0 0,-2-1 0 0 0,0 0 0 0 0,0 1 0 0 0,-1 0 0 0 0,0 1 0 0 0,0-1 0 0 0,0 1 0 0 0,-1 0 0 0 0,1 0 0 0 0,0 0 0 0 0,0 0 0 0 0,0 0 0 0 0,-1 0 0 0 0,1 0 0 0 0,0 0 0 0 0,0 0 0 0 0,0 0 0 0 0,0 2 0 0 0,1 0 0 0 0,1-1 0 0 0,-1 1 0 0 0,0-1 0 0 0,0-1 0 0 0,0 2 0 0 0,-1 0 0 0 0,0-1 0 0 0,0 1 0 0 0,0-1 0 0 0,-1-1 0 0 0,1 0 0 0 0,0 0 0 0 0,0 0 0 0 0,0 0 0 0 0,1 0 0 0 0,2 0 0 0 0,0 0 0 0 0,0 0 0 0 0,1 0 0 0 0,0 1 0 0 0,1 1 0 0 0,-2 0 0 0 0,-1-1 0 0 0,0 0 0 0 0,-2 0 0 0 0,1 1 0 0 0,-2-1 0 0 0,1 1 0 0 0,0-1 0 0 0,-1 0 0 0 0,1 0 0 0 0,0-1 0 0 0,0 0 0 0 0,0 0 0 0 0,-1 0 0 0 0,1 0 0 0 0,0 0 0 0 0,-1 1 0 0 0,-1 1 0 0 0,0 0 0 0 0,0-1 0 0 0,1 0 0 0 0,1 0 0 0 0,-1-1 0 0 0,1 0 0 0 0,0 0 0 0 0,0 0 0 0 0,0 0 0 0 0,0 0 0 0 0,0 0 0 0 0,-1 0 0 0 0,1 0 0 0 0,0 0 0 0 0,0 0 0 0 0,0 0 0 0 0,0 0 0 0 0,0 0 0 0 0,0 0 0 0 0,-1 0 0 0 0,1 0 0 0 0,-1 0 0 0 0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15762 717 16383 0 0,'3'0'0'0'0,"3"0"0"0"0,4 5 0 0 0,2 5 0 0 0,2 8 0 0 0,1 4 0 0 0,1 1 0 0 0,1 4 0 0 0,-4 1 0 0 0,0-3 0 0 0,-3-2 0 0 0,-3 0 0 0 0,-3 4 0 0 0,-2 1 0 0 0,-1-3 0 0 0,-1 0 0 0 0,0 1 0 0 0,-4 2 0 0 0,-2 1 0 0 0,-4 1 0 0 0,-6 3 0 0 0,-1 1 0 0 0,-2 1 0 0 0,3-3 0 0 0,1-8 0 0 0,1-7 0 0 0,0-7 0 0 0,2-5 0 0 0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2659 5505 16383 0 0,'3'0'0'0'0,"0"2"0"0"0,1 7 0 0 0,-2 7 0 0 0,0 6 0 0 0,0 4 0 0 0,-4 4 0 0 0,-2-2 0 0 0,1 1 0 0 0,0 0 0 0 0,1-2 0 0 0,1 0 0 0 0,0-3 0 0 0,1-2 0 0 0,0-2 0 0 0,0-2 0 0 0,0-2 0 0 0,3-3 0 0 0,0-4 0 0 0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2860 5592 16383 0 0,'-3'0'0'0'0,"-3"0"0"0"0,-3 5 0 0 0,-1 8 0 0 0,2 6 0 0 0,2 5 0 0 0,3 5 0 0 0,0-1 0 0 0,3 0 0 0 0,-1-1 0 0 0,2-4 0 0 0,-1-2 0 0 0,3-5 0 0 0,4-5 0 0 0,2-2 0 0 0,4-3 0 0 0,1-2 0 0 0,1-1 0 0 0,1-2 0 0 0,3-4 0 0 0,1-3 0 0 0,0-4 0 0 0,-2 0 0 0 0,0-1 0 0 0,-1-4 0 0 0,-1-2 0 0 0,0-1 0 0 0,0-2 0 0 0,-1-1 0 0 0,-2 0 0 0 0,-4 2 0 0 0,-3 1 0 0 0,-3 1 0 0 0,-2 1 0 0 0,0 0 0 0 0,-4 1 0 0 0,-4 2 0 0 0,-4 1 0 0 0,-1 3 0 0 0,-3 2 0 0 0,0 3 0 0 0,-2 2 0 0 0,1 2 0 0 0,0 0 0 0 0,0 0 0 0 0,0 1 0 0 0,0-1 0 0 0,0 1 0 0 0,3-1 0 0 0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5511 5519 16383 0 0,'0'2'0'0'0,"0"5"0"0"0,-3 7 0 0 0,-3 8 0 0 0,-1 5 0 0 0,-2 4 0 0 0,1-2 0 0 0,2-2 0 0 0,1-4 0 0 0,2-3 0 0 0,4-4 0 0 0,5-6 0 0 0,4-4 0 0 0,2-3 0 0 0,3-2 0 0 0,0-2 0 0 0,2 1 0 0 0,-4 1 0 0 0,-2 7 0 0 0,-5 7 0 0 0,-2 4 0 0 0,-5 3 0 0 0,-5 2 0 0 0,-4-2 0 0 0,-2-4 0 0 0,-1-2 0 0 0,1-5 0 0 0,-1-3 0 0 0,-1-3 0 0 0,0-3 0 0 0,-2-5 0 0 0,1-3 0 0 0,2-4 0 0 0,4-3 0 0 0,3-2 0 0 0,2-1 0 0 0,3 2 0 0 0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5501 5533 16383 0 0,'3'0'0'0'0,"3"0"0"0"0,3 0 0 0 0,4 0 0 0 0,1 0 0 0 0,1 0 0 0 0,1 0 0 0 0,3 0 0 0 0,1 0 0 0 0,-1 0 0 0 0,-3 0 0 0 0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5982 5589 16383 0 0,'0'2'0'0'0,"-3"7"0"0"0,-1 12 0 0 0,-2 11 0 0 0,0 7 0 0 0,1 3 0 0 0,-2-1 0 0 0,1-2 0 0 0,2-5 0 0 0,0-5 0 0 0,2-8 0 0 0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9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5823 5744 16383 0 0,'3'0'0'0'0,"3"0"0"0"0,3 0 0 0 0,4 0 0 0 0,3 0 0 0 0,3-2 0 0 0,1-2 0 0 0,-2 1 0 0 0,1 0 0 0 0,1 1 0 0 0,2 1 0 0 0,4 0 0 0 0,2 1 0 0 0,2 0 0 0 0,-2 0 0 0 0,-6 0 0 0 0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4143 3674 16383 0 0,'3'0'0'0'0,"3"0"0"0"0,3 0 0 0 0,4 0 0 0 0,1 0 0 0 0,4 0 0 0 0,1 0 0 0 0,4 3 0 0 0,2 0 0 0 0,0 1 0 0 0,-2 1 0 0 0,-2 0 0 0 0,-2 0 0 0 0,-2 1 0 0 0,0 0 0 0 0,-2-2 0 0 0,1-1 0 0 0,-1-1 0 0 0,0-1 0 0 0,0 0 0 0 0,1-1 0 0 0,-1 0 0 0 0,0-1 0 0 0,1 1 0 0 0,0 0 0 0 0,-1 0 0 0 0,1 0 0 0 0,-1 0 0 0 0,1 0 0 0 0,-1 0 0 0 0,1 0 0 0 0,2 0 0 0 0,4 0 0 0 0,0 0 0 0 0,0 0 0 0 0,-2 0 0 0 0,2 0 0 0 0,-2 0 0 0 0,0 0 0 0 0,1 0 0 0 0,0 0 0 0 0,2 0 0 0 0,-1 0 0 0 0,1 0 0 0 0,0 0 0 0 0,-2 0 0 0 0,-1 0 0 0 0,-2 0 0 0 0,-1 0 0 0 0,-1 0 0 0 0,-1 0 0 0 0,0 0 0 0 0,1 0 0 0 0,-1 0 0 0 0,0 0 0 0 0,1 0 0 0 0,-1 0 0 0 0,1 0 0 0 0,-1 0 0 0 0,-2-3 0 0 0,-1 0 0 0 0,0-1 0 0 0,1 1 0 0 0,-2-1 0 0 0,0-1 0 0 0,1 1 0 0 0,0-1 0 0 0,2-1 0 0 0,0 2 0 0 0,1 1 0 0 0,-2-2 0 0 0,-1 0 0 0 0,1-1 0 0 0,0 0 0 0 0,1 0 0 0 0,0 3 0 0 0,-1 0 0 0 0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4577 3015 16383 0 0,'0'-3'0'0'0,"3"-1"0"0"0,3 1 0 0 0,3 0 0 0 0,4 1 0 0 0,1 1 0 0 0,1 1 0 0 0,1-1 0 0 0,0 1 0 0 0,1 0 0 0 0,-1 1 0 0 0,-3 1 0 0 0,-3 5 0 0 0,-4 2 0 0 0,-3 4 0 0 0,-1 1 0 0 0,-5 4 0 0 0,-6 1 0 0 0,-5-2 0 0 0,-2-1 0 0 0,-1-2 0 0 0,2 1 0 0 0,3-1 0 0 0,7-2 0 0 0,10-3 0 0 0,6-3 0 0 0,4-3 0 0 0,2-2 0 0 0,1 0 0 0 0,0-2 0 0 0,0 1 0 0 0,-1-1 0 0 0,-1 1 0 0 0,0-1 0 0 0,0 1 0 0 0,-1 0 0 0 0,1 0 0 0 0,-1 0 0 0 0,1 0 0 0 0,-1 0 0 0 0,-2 0 0 0 0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8455 3649 16383 0 0,'2'0'0'0'0,"7"0"0"0"0,7 0 0 0 0,3 0 0 0 0,1 0 0 0 0,3 0 0 0 0,2 0 0 0 0,5 0 0 0 0,1 0 0 0 0,-1 0 0 0 0,3 0 0 0 0,-1 0 0 0 0,-1 0 0 0 0,-4 0 0 0 0,-2 0 0 0 0,-5 0 0 0 0,-1 0 0 0 0,-3 0 0 0 0,0 0 0 0 0,-4-2 0 0 0,0-2 0 0 0,2 1 0 0 0,2 0 0 0 0,3 1 0 0 0,1 1 0 0 0,0 0 0 0 0,0 1 0 0 0,-2 0 0 0 0,-4-3 0 0 0,-1 0 0 0 0,0 0 0 0 0,2 0 0 0 0,2-1 0 0 0,1-1 0 0 0,-1 1 0 0 0,0 1 0 0 0,0 1 0 0 0,-1 1 0 0 0,3 1 0 0 0,0 0 0 0 0,0 0 0 0 0,-1 0 0 0 0,-1 0 0 0 0,0 0 0 0 0,-1 0 0 0 0,0 1 0 0 0,0-1 0 0 0,-1 0 0 0 0,3 0 0 0 0,4 0 0 0 0,0 0 0 0 0,-1 0 0 0 0,0 0 0 0 0,0 0 0 0 0,0 0 0 0 0,-1 0 0 0 0,-2 0 0 0 0,0 0 0 0 0,-2 0 0 0 0,0 0 0 0 0,0 0 0 0 0,-4-3 0 0 0,0-1 0 0 0,0 1 0 0 0,1 0 0 0 0,0 1 0 0 0,1 1 0 0 0,1 1 0 0 0,1-1 0 0 0,-1 1 0 0 0,-2 0 0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4773 7226 16383 0 0,'1'0'0'0'0,"2"0"0"0"0,2 0 0 0 0,1 0 0 0 0,2 0 0 0 0,-1 0 0 0 0,1 0 0 0 0,1 0 0 0 0,-1 0 0 0 0,0 0 0 0 0,0 0 0 0 0,0 0 0 0 0,0 0 0 0 0,0 0 0 0 0,0 0 0 0 0,0 0 0 0 0,0 0 0 0 0,-1 0 0 0 0,1 0 0 0 0,-1-1 0 0 0,-1-1 0 0 0,0 0 0 0 0,1 1 0 0 0,-1 0 0 0 0,2 0 0 0 0,-1 1 0 0 0,1-1 0 0 0,0-1 0 0 0,0 0 0 0 0,0 1 0 0 0,0 0 0 0 0,0 1 0 0 0,0-1 0 0 0,-1 1 0 0 0,3 0 0 0 0,-1 0 0 0 0,1-1 0 0 0,-1-1 0 0 0,0 1 0 0 0,-1-2 0 0 0,1 0 0 0 0,-1 1 0 0 0,-1 0 0 0 0,1 1 0 0 0,0 1 0 0 0,0-1 0 0 0,1 1 0 0 0,1 0 0 0 0,-1 0 0 0 0,0 1 0 0 0,0-3 0 0 0,1 1 0 0 0,0-1 0 0 0,1-1 0 0 0,0 1 0 0 0,0-1 0 0 0,-2 2 0 0 0,0-1 0 0 0,0 2 0 0 0,-1 0 0 0 0,0-1 0 0 0,0 2 0 0 0,0-1 0 0 0,-1 0 0 0 0,1 0 0 0 0,0 0 0 0 0,0 0 0 0 0,-1 0 0 0 0,1 0 0 0 0,0 0 0 0 0,0 0 0 0 0,0 0 0 0 0,0 0 0 0 0,0 0 0 0 0,0 0 0 0 0,-1 0 0 0 0,1 0 0 0 0,0 0 0 0 0,0 0 0 0 0,0 0 0 0 0,0 1 0 0 0,0 1 0 0 0,-1 0 0 0 0,1-1 0 0 0,0 0 0 0 0,-1 1 0 0 0,-1 0 0 0 0,0 0 0 0 0,-1 1 0 0 0,0-1 0 0 0,1 1 0 0 0,0-2 0 0 0,1 0 0 0 0,-1 1 0 0 0,0 0 0 0 0,0 0 0 0 0,0-1 0 0 0,1 0 0 0 0,1 0 0 0 0,-1 0 0 0 0,1 1 0 0 0,0 0 0 0 0,-1-1 0 0 0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8931 3016 16383 0 0,'2'0'0'0'0,"5"-3"0"0"0,2 0 0 0 0,3-3 0 0 0,2-1 0 0 0,2 2 0 0 0,0 1 0 0 0,0 4 0 0 0,0 5 0 0 0,-2 4 0 0 0,-2 0 0 0 0,-2 2 0 0 0,-3 1 0 0 0,-3 2 0 0 0,-2 0 0 0 0,-4 2 0 0 0,-4-3 0 0 0,-4-1 0 0 0,-3 0 0 0 0,1 1 0 0 0,0 1 0 0 0,-1-2 0 0 0,-1 0 0 0 0,5-3 0 0 0,7-2 0 0 0,5-3 0 0 0,9-2 0 0 0,7-1 0 0 0,3-1 0 0 0,2-3 0 0 0,1-1 0 0 0,-1 0 0 0 0,-3 1 0 0 0,-2 1 0 0 0,-1 1 0 0 0,-2-3 0 0 0,0 0 0 0 0,-1 1 0 0 0,-2 1 0 0 0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5757 4946 16383 0 0,'0'-2'0'0'0,"3"-2"0"0"0,3 1 0 0 0,3 0 0 0 0,4 1 0 0 0,1 1 0 0 0,1 0 0 0 0,1 4 0 0 0,0 0 0 0 0,-2 3 0 0 0,-2 4 0 0 0,-2 1 0 0 0,0 0 0 0 0,-2 0 0 0 0,-3 2 0 0 0,-1 0 0 0 0,-2 1 0 0 0,-4 1 0 0 0,-2 0 0 0 0,-2-2 0 0 0,-3-3 0 0 0,-3-4 0 0 0,1 0 0 0 0,-1 2 0 0 0,0-1 0 0 0,-2-1 0 0 0,0 1 0 0 0,-1-1 0 0 0,0-2 0 0 0,-1 2 0 0 0,1-1 0 0 0,2 2 0 0 0,0 0 0 0 0,4 1 0 0 0,5-1 0 0 0,6-1 0 0 0,5-3 0 0 0,7 0 0 0 0,4-2 0 0 0,1-3 0 0 0,3-2 0 0 0,0 1 0 0 0,-1-3 0 0 0,-1 0 0 0 0,-4-1 0 0 0,-3 0 0 0 0,0 1 0 0 0,0 2 0 0 0,1 2 0 0 0,0 0 0 0 0,0-1 0 0 0,-1 0 0 0 0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12039 4960 16383 0 0,'2'0'0'0'0,"4"0"0"0"0,1-2 0 0 0,2-2 0 0 0,2 1 0 0 0,1 0 0 0 0,2 1 0 0 0,2 1 0 0 0,-1 3 0 0 0,-2 4 0 0 0,0 1 0 0 0,-3 2 0 0 0,-3 2 0 0 0,-3 1 0 0 0,-2 3 0 0 0,-3-3 0 0 0,-6 0 0 0 0,0 1 0 0 0,-2-3 0 0 0,-3 1 0 0 0,-1-2 0 0 0,-1-3 0 0 0,-1 0 0 0 0,2 3 0 0 0,3 1 0 0 0,6 0 0 0 0,7-2 0 0 0,4-3 0 0 0,5-2 0 0 0,3-1 0 0 0,1-1 0 0 0,0-1 0 0 0,1-1 0 0 0,0 1 0 0 0,-1-1 0 0 0,-2 4 0 0 0,-2 0 0 0 0,0 0 0 0 0,1 0 0 0 0,1-1 0 0 0,0-1 0 0 0,1 0 0 0 0,-2-1 0 0 0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18282 4946 16383 0 0,'0'-2'0'0'0,"3"-2"0"0"0,3 1 0 0 0,4 0 0 0 0,2 1 0 0 0,2 1 0 0 0,1 1 0 0 0,1-1 0 0 0,3 4 0 0 0,1 1 0 0 0,-3 2 0 0 0,-5 3 0 0 0,-4 2 0 0 0,-3 3 0 0 0,-5-2 0 0 0,-6 0 0 0 0,-4 1 0 0 0,-3 0 0 0 0,-2-1 0 0 0,-1-1 0 0 0,-1 1 0 0 0,1-2 0 0 0,2 0 0 0 0,4 1 0 0 0,6-1 0 0 0,7-3 0 0 0,2 1 0 0 0,3-2 0 0 0,4-1 0 0 0,1-2 0 0 0,2-1 0 0 0,0-1 0 0 0,1-1 0 0 0,1 0 0 0 0,-1-1 0 0 0,-3-2 0 0 0,-1-1 0 0 0,1 1 0 0 0,0 0 0 0 0,1 1 0 0 0,0 1 0 0 0,1 0 0 0 0,0 1 0 0 0,-2-3 0 0 0,-4 0 0 0 0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2563 1182 16383 0 0,'3'-3'0'0'0,"3"0"0"0"0,4-3 0 0 0,2 0 0 0 0,2 0 0 0 0,1 3 0 0 0,1 0 0 0 0,1 7 0 0 0,-4 5 0 0 0,0 1 0 0 0,-3 2 0 0 0,-3 0 0 0 0,-3 3 0 0 0,-2 0 0 0 0,-1 0 0 0 0,-1 1 0 0 0,-3-3 0 0 0,-4-3 0 0 0,0-1 0 0 0,-5 0 0 0 0,-5 2 0 0 0,-3-1 0 0 0,0 0 0 0 0,0 2 0 0 0,1-2 0 0 0,2-3 0 0 0,2 1 0 0 0,8-2 0 0 0,10-1 0 0 0,6-2 0 0 0,8-1 0 0 0,6-1 0 0 0,2-1 0 0 0,-1 0 0 0 0,-2-1 0 0 0,-1 1 0 0 0,-3 0 0 0 0,-1 0 0 0 0,-1 0 0 0 0,0-3 0 0 0,-1-1 0 0 0,0 1 0 0 0,0-2 0 0 0,1-1 0 0 0,-1 2 0 0 0,-2-2 0 0 0,-4 0 0 0 0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4299 3782 16383 0 0,'0'-3'0'0'0,"0"-3"0"0"0,0-4 0 0 0,0-2 0 0 0,0-2 0 0 0,3 1 0 0 0,3 1 0 0 0,3-1 0 0 0,4 2 0 0 0,1 0 0 0 0,1 2 0 0 0,1 3 0 0 0,0 2 0 0 0,0 2 0 0 0,-2 4 0 0 0,-4 4 0 0 0,-4 4 0 0 0,-2 2 0 0 0,-3 3 0 0 0,-1 1 0 0 0,0 0 0 0 0,-4-2 0 0 0,-2-2 0 0 0,-5 1 0 0 0,-1 1 0 0 0,0-1 0 0 0,0-1 0 0 0,-1 0 0 0 0,0 0 0 0 0,-1-2 0 0 0,-1-3 0 0 0,-1 1 0 0 0,3 1 0 0 0,4 2 0 0 0,3 1 0 0 0,2 2 0 0 0,3 1 0 0 0,0 1 0 0 0,2-1 0 0 0,-1 1 0 0 0,4-3 0 0 0,0 0 0 0 0,2-3 0 0 0,3-4 0 0 0,3-1 0 0 0,1-3 0 0 0,0-4 0 0 0,-1-2 0 0 0,0 1 0 0 0,2-1 0 0 0,0-1 0 0 0,3 0 0 0 0,-1-2 0 0 0,0 0 0 0 0,-4 2 0 0 0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9295 4061 16383 0 0,'0'-2'0'0'0,"5"-4"0"0"0,7-7 0 0 0,5-5 0 0 0,4-6 0 0 0,1 2 0 0 0,0 4 0 0 0,-2 6 0 0 0,-1 4 0 0 0,-4 9 0 0 0,-4 7 0 0 0,-5 5 0 0 0,-2 6 0 0 0,-3 1 0 0 0,-1 1 0 0 0,-1-1 0 0 0,-2-4 0 0 0,-2-1 0 0 0,-4-2 0 0 0,-4 1 0 0 0,-5-3 0 0 0,1-1 0 0 0,1-1 0 0 0,-3 0 0 0 0,-1-2 0 0 0,4 2 0 0 0,4 0 0 0 0,7 3 0 0 0,7-2 0 0 0,8-2 0 0 0,5-2 0 0 0,3-3 0 0 0,1-1 0 0 0,0-1 0 0 0,-1-1 0 0 0,-1 2 0 0 0,0 1 0 0 0,-1 0 0 0 0,0-1 0 0 0,0 0 0 0 0,-1-4 0 0 0,-2-1 0 0 0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15356 2047 16383 0 0,'3'0'0'0'0,"3"0"0"0"0,4 0 0 0 0,2 0 0 0 0,2 0 0 0 0,1 0 0 0 0,1 0 0 0 0,1 0 0 0 0,-1 3 0 0 0,0 0 0 0 0,-3 3 0 0 0,-3 3 0 0 0,-6 3 0 0 0,-7 1 0 0 0,-5 2 0 0 0,-4 0 0 0 0,0 1 0 0 0,-1-2 0 0 0,0-2 0 0 0,1 1 0 0 0,1-2 0 0 0,-1-4 0 0 0,2 1 0 0 0,0-2 0 0 0,1 1 0 0 0,3 2 0 0 0,0 0 0 0 0,0 0 0 0 0,4-1 0 0 0,5-1 0 0 0,5-3 0 0 0,6-2 0 0 0,4-1 0 0 0,1 0 0 0 0,2-1 0 0 0,1-1 0 0 0,-1 1 0 0 0,-1-1 0 0 0,-2 1 0 0 0,-1 0 0 0 0,0-3 0 0 0,-2 0 0 0 0,1-1 0 0 0,-3-1 0 0 0,-4 0 0 0 0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15412 2917 16383 0 0,'3'0'0'0'0,"1"-3"0"0"0,2-1 0 0 0,2 1 0 0 0,4 0 0 0 0,1 1 0 0 0,2 1 0 0 0,1 1 0 0 0,0-1 0 0 0,-3 4 0 0 0,-3 3 0 0 0,-3 4 0 0 0,-4 2 0 0 0,-1 3 0 0 0,-2 0 0 0 0,0 1 0 0 0,-4-2 0 0 0,-2-4 0 0 0,-5-4 0 0 0,1 1 0 0 0,-1-2 0 0 0,2 1 0 0 0,-1 3 0 0 0,2 2 0 0 0,-1 1 0 0 0,-1 0 0 0 0,1 0 0 0 0,-1-3 0 0 0,2 1 0 0 0,1 1 0 0 0,6-2 0 0 0,5-2 0 0 0,4-2 0 0 0,7-2 0 0 0,3-2 0 0 0,1 0 0 0 0,0-2 0 0 0,-1 1 0 0 0,0 0 0 0 0,-1-1 0 0 0,-1 1 0 0 0,0 0 0 0 0,0-1 0 0 0,-3-1 0 0 0,-2-2 0 0 0,-1 1 0 0 0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0,'0'2'0'0'0,"0"4"0"0"0,0 5 0 0 0,0 6 0 0 0,-2 3 0 0 0,-2 7 0 0 0,-3 1 0 0 0,0-1 0 0 0,0-4 0 0 0,1-4 0 0 0,-1-6 0 0 0,1-5 0 0 0,4-8 0 0 0,5-4 0 0 0,4-5 0 0 0,5-1 0 0 0,2 0 0 0 0,1 2 0 0 0,-1 3 0 0 0,-1 2 0 0 0,0 3 0 0 0,0 5 0 0 0,1 6 0 0 0,-1 1 0 0 0,0 0 0 0 0,-3 0 0 0 0,-3-1 0 0 0,0-1 0 0 0,-3-1 0 0 0,0-1 0 0 0,-2 1 0 0 0,-1 1 0 0 0,-5-2 0 0 0,-5-2 0 0 0,-4 0 0 0 0,-2-1 0 0 0,-1-2 0 0 0,1-1 0 0 0,1-1 0 0 0,1 0 0 0 0,1-1 0 0 0,1-1 0 0 0,0 1 0 0 0,0 0 0 0 0,1 0 0 0 0,1 0 0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1665 3568 16383 0 0,'2'0'0'0'0,"1"0"0"0"0,2 0 0 0 0,1 0 0 0 0,1 0 0 0 0,1 0 0 0 0,0 0 0 0 0,0 0 0 0 0,0 0 0 0 0,0 0 0 0 0,0 0 0 0 0,0 0 0 0 0,0 0 0 0 0,0 0 0 0 0,0 0 0 0 0,0 0 0 0 0,0 0 0 0 0,0 0 0 0 0,-1 0 0 0 0,1 0 0 0 0,0 0 0 0 0,0 0 0 0 0,0 0 0 0 0,0 0 0 0 0,-2 1 0 0 0,0 1 0 0 0,2 0 0 0 0,2-1 0 0 0,3 0 0 0 0,3-1 0 0 0,2 1 0 0 0,1-1 0 0 0,-2 0 0 0 0,-3 0 0 0 0,-1 1 0 0 0,-3 1 0 0 0,-1-1 0 0 0,-1 1 0 0 0,0-1 0 0 0,-1-1 0 0 0,1 1 0 0 0,-1-1 0 0 0,2 0 0 0 0,0 0 0 0 0,1 0 0 0 0,-1 0 0 0 0,0 0 0 0 0,-1-1 0 0 0,1 1 0 0 0,-1 0 0 0 0,0 0 0 0 0,-1 0 0 0 0,1 0 0 0 0,0 0 0 0 0,0 0 0 0 0,0 0 0 0 0,-1 0 0 0 0,1 0 0 0 0,0 0 0 0 0,-1 2 0 0 0,-1 0 0 0 0,0-1 0 0 0,0 1 0 0 0,3-1 0 0 0,0-1 0 0 0,0 1 0 0 0,0-1 0 0 0,0 0 0 0 0,-1 0 0 0 0,1 0 0 0 0,0-1 0 0 0,1 1 0 0 0,-1 0 0 0 0,1 0 0 0 0,-2 0 0 0 0,1 2 0 0 0,-1-1 0 0 0,0 1 0 0 0,0-1 0 0 0,0 0 0 0 0,-1 0 0 0 0,1-1 0 0 0,0 1 0 0 0,0-1 0 0 0,1-1 0 0 0,1 1 0 0 0,-1 0 0 0 0,0 0 0 0 0,0 0 0 0 0,0 0 0 0 0,-1 0 0 0 0,0 0 0 0 0,1 0 0 0 0,1 0 0 0 0,-1 0 0 0 0,0 0 0 0 0,1 0 0 0 0,1 0 0 0 0,-1 0 0 0 0,-1 0 0 0 0,0 0 0 0 0,-1 0 0 0 0,0 0 0 0 0,0 0 0 0 0,0 0 0 0 0,0 0 0 0 0,0 0 0 0 0,-1 0 0 0 0,1 0 0 0 0,0 0 0 0 0,0 0 0 0 0,0 0 0 0 0,0 0 0 0 0,-1 0 0 0 0,1 0 0 0 0,0 0 0 0 0,0 0 0 0 0,0 0 0 0 0,0 0 0 0 0,0 0 0 0 0,-1 0 0 0 0,1 0 0 0 0,0 0 0 0 0,0 0 0 0 0,0 0 0 0 0,0 0 0 0 0,0 0 0 0 0,0 0 0 0 0,-1 0 0 0 0,1 0 0 0 0,0 0 0 0 0,0 0 0 0 0,0 0 0 0 0,0 0 0 0 0,0 0 0 0 0,0 0 0 0 0,-1 0 0 0 0,1 0 0 0 0,0 0 0 0 0,0 0 0 0 0,0 0 0 0 0,0 0 0 0 0,0 0 0 0 0,-1 0 0 0 0,1 0 0 0 0,0 0 0 0 0,0 0 0 0 0,0 0 0 0 0,0 0 0 0 0,0 0 0 0 0,0 0 0 0 0,1 0 0 0 0,0 0 0 0 0,2 0 0 0 0,0 0 0 0 0,0 0 0 0 0,-1 0 0 0 0,-1 0 0 0 0,-1 0 0 0 0,1 0 0 0 0,-1 0 0 0 0,-1 0 0 0 0,1 0 0 0 0,0 0 0 0 0,0 0 0 0 0,-1 0 0 0 0,1 0 0 0 0,0 0 0 0 0,0 0 0 0 0,0 0 0 0 0,0 0 0 0 0,0 0 0 0 0,-1 0 0 0 0,1 0 0 0 0,0 0 0 0 0,0 0 0 0 0,0 0 0 0 0,0 0 0 0 0,0 0 0 0 0,-1 0 0 0 0,1 0 0 0 0,0 0 0 0 0,0 0 0 0 0,1 0 0 0 0,1 0 0 0 0,0 0 0 0 0,-1 0 0 0 0,0 0 0 0 0,-1 0 0 0 0,0 0 0 0 0,0 0 0 0 0,0 0 0 0 0,-1 2 0 0 0,-1-1 0 0 0,0 1 0 0 0,0-1 0 0 0,0 2 0 0 0,-1-1 0 0 0,1 0 0 0 0,-1 0 0 0 0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0,'2'0'0'0'0,"2"0"0"0"0,5 0 0 0 0,5 0 0 0 0,3 0 0 0 0,4 0 0 0 0,2 0 0 0 0,1 0 0 0 0,-1 0 0 0 0,-1 0 0 0 0,-3 0 0 0 0,-4 0 0 0 0,-1 0 0 0 0,-2 0 0 0 0,-1 0 0 0 0,0 0 0 0 0,-3 0 0 0 0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5053 4245 16383 0 0,'2'0'0'0'0,"2"2"0"0"0,1 2 0 0 0,-1 4 0 0 0,-1 5 0 0 0,-1 4 0 0 0,0 0 0 0 0,-2 1 0 0 0,1 4 0 0 0,-2 1 0 0 0,-1 0 0 0 0,0-1 0 0 0,-1-2 0 0 0,1 1 0 0 0,1-3 0 0 0,0-1 0 0 0,1-3 0 0 0,-1-1 0 0 0,1-2 0 0 0,0 0 0 0 0,1-2 0 0 0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4436 16383 0 0,'0'-1'0'0'0,"2"-2"0"0"0,6 1 0 0 0,5 0 0 0 0,6 1 0 0 0,6 0 0 0 0,5 0 0 0 0,4 1 0 0 0,-1 0 0 0 0,-2 0 0 0 0,-5 0 0 0 0,-3 0 0 0 0,-3 1 0 0 0,-3-1 0 0 0,-4 0 0 0 0,-1 0 0 0 0,-3-2 0 0 0,-3-1 0 0 0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11386 4203 16383 0 0,'-2'0'0'0'0,"0"2"0"0"0,-2 4 0 0 0,-2 5 0 0 0,-2 4 0 0 0,-2 1 0 0 0,0 2 0 0 0,1 0 0 0 0,4-6 0 0 0,7-4 0 0 0,4-5 0 0 0,5-4 0 0 0,5-1 0 0 0,1-1 0 0 0,1 1 0 0 0,0 0 0 0 0,-3 3 0 0 0,-3 4 0 0 0,-3 6 0 0 0,-3 4 0 0 0,-3 1 0 0 0,-2 2 0 0 0,0 0 0 0 0,-2-2 0 0 0,1 1 0 0 0,-1-2 0 0 0,-1-2 0 0 0,-3-4 0 0 0,-2-4 0 0 0,-1-2 0 0 0,-2-2 0 0 0,-3 1 0 0 0,0 0 0 0 0,-1 0 0 0 0,1-1 0 0 0,0-2 0 0 0,2-3 0 0 0,-1-2 0 0 0,3-3 0 0 0,1 1 0 0 0,1 0 0 0 0,2-1 0 0 0,3 1 0 0 0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11451 4144 16383 0 0,'0'-2'0'0'0,"1"0"0"0"0,4-1 0 0 0,3 2 0 0 0,5-1 0 0 0,3 3 0 0 0,4 1 0 0 0,0 0 0 0 0,2 0 0 0 0,1 0 0 0 0,-3-1 0 0 0,-2-1 0 0 0,-2 0 0 0 0,-4 0 0 0 0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11917 4217 16383 0 0,'0'2'0'0'0,"0"6"0"0"0,0 5 0 0 0,0 6 0 0 0,-2 8 0 0 0,0 2 0 0 0,-2 2 0 0 0,-1-1 0 0 0,2-2 0 0 0,-2-1 0 0 0,1-3 0 0 0,1-2 0 0 0,0-4 0 0 0,2-5 0 0 0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11829 4386 16383 0 0,'0'-2'0'0'0,"0"-2"0"0"0,3-1 0 0 0,6-1 0 0 0,2 0 0 0 0,6 0 0 0 0,0 0 0 0 0,1 2 0 0 0,-2 1 0 0 0,-1 1 0 0 0,-2 2 0 0 0,-1 1 0 0 0,-1 2 0 0 0,0 1 0 0 0,-1 1 0 0 0,-1-1 0 0 0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4469 2593 16383 0 0,'0'2'0'0'0,"0"4"0"0"0,0 7 0 0 0,-4 6 0 0 0,-1 2 0 0 0,-1 3 0 0 0,-2 1 0 0 0,-3 4 0 0 0,-4 0 0 0 0,2 0 0 0 0,0-7 0 0 0,3-3 0 0 0,4-8 0 0 0,6-8 0 0 0,6-5 0 0 0,6-5 0 0 0,5-1 0 0 0,0-1 0 0 0,1 1 0 0 0,-4 0 0 0 0,-1 1 0 0 0,1 2 0 0 0,-2 2 0 0 0,0 2 0 0 0,-1 0 0 0 0,0 3 0 0 0,-2 2 0 0 0,-3 3 0 0 0,-2 2 0 0 0,-2 1 0 0 0,-1 3 0 0 0,-2 0 0 0 0,-6 1 0 0 0,-4-1 0 0 0,-5 0 0 0 0,-1-1 0 0 0,-1-1 0 0 0,-2 0 0 0 0,0 0 0 0 0,-1 0 0 0 0,-1-2 0 0 0,2-1 0 0 0,2-2 0 0 0,3-1 0 0 0,4-2 0 0 0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4479 2620 16383 0 0,'0'-2'0'0'0,"2"0"0"0"0,6-1 0 0 0,7 0 0 0 0,9-3 0 0 0,5 0 0 0 0,2 0 0 0 0,-1 0 0 0 0,-4 2 0 0 0,-6-1 0 0 0,-5 0 0 0 0,-4 2 0 0 0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5033 2607 16383 0 0,'0'2'0'0'0,"0"6"0"0"0,0 3 0 0 0,0 4 0 0 0,0 9 0 0 0,0 1 0 0 0,0 1 0 0 0,0 3 0 0 0,0 0 0 0 0,0-1 0 0 0,-2-5 0 0 0,0-3 0 0 0,0-1 0 0 0,-2-3 0 0 0,0-1 0 0 0,1-2 0 0 0,1-3 0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1932 6454 16383 0 0,'1'0'0'0'0,"2"0"0"0"0,3 0 0 0 0,4 0 0 0 0,3 0 0 0 0,3 0 0 0 0,0 0 0 0 0,3-2 0 0 0,0 0 0 0 0,0 1 0 0 0,-3-2 0 0 0,-1 0 0 0 0,-4 1 0 0 0,-5 0 0 0 0,-8 1 0 0 0,-6 2 0 0 0,-5 2 0 0 0,-2 0 0 0 0,-5 2 0 0 0,0-1 0 0 0,-1 1 0 0 0,1-1 0 0 0,3-1 0 0 0,2-1 0 0 0,3-1 0 0 0,2 1 0 0 0,2 0 0 0 0,0 0 0 0 0,1-1 0 0 0,-1 0 0 0 0,2 1 0 0 0,1 0 0 0 0,-1-1 0 0 0,-1 1 0 0 0,1-1 0 0 0,-2-1 0 0 0,1 0 0 0 0,-1 0 0 0 0,0 0 0 0 0,0 0 0 0 0,0 0 0 0 0,0 0 0 0 0,3 0 0 0 0,3 0 0 0 0,5 0 0 0 0,8-1 0 0 0,2-1 0 0 0,5 0 0 0 0,2-1 0 0 0,1 1 0 0 0,-2-1 0 0 0,-2 2 0 0 0,-1 0 0 0 0,-1 0 0 0 0,0 1 0 0 0,0 0 0 0 0,0 0 0 0 0,2 0 0 0 0,0 0 0 0 0,0 0 0 0 0,0 0 0 0 0,0 0 0 0 0,-1 0 0 0 0,-1 0 0 0 0,-1 0 0 0 0,-1 0 0 0 0,-2 0 0 0 0,0 0 0 0 0,0 0 0 0 0,0-1 0 0 0,2-1 0 0 0,-1 0 0 0 0,-1 1 0 0 0,1 0 0 0 0,-1 1 0 0 0,-1-1 0 0 0,0 1 0 0 0,0 0 0 0 0,0 0 0 0 0,0 0 0 0 0,-1 0 0 0 0,-1-1 0 0 0,2-1 0 0 0,0 1 0 0 0,0-1 0 0 0,-1 1 0 0 0,-1 1 0 0 0,1-1 0 0 0,-1 1 0 0 0,0 0 0 0 0,0 0 0 0 0,1 0 0 0 0,0 0 0 0 0,1 0 0 0 0,-1 1 0 0 0,0-1 0 0 0,-1 0 0 0 0,0 0 0 0 0,0 0 0 0 0,0 0 0 0 0,0 0 0 0 0,0-2 0 0 0,0 0 0 0 0,0 1 0 0 0,-1-1 0 0 0,1 1 0 0 0,0 1 0 0 0,0-1 0 0 0,0 1 0 0 0,0 0 0 0 0,1 0 0 0 0,1 0 0 0 0,-1 1 0 0 0,0-1 0 0 0,0 0 0 0 0,0 0 0 0 0,-1 0 0 0 0,0 0 0 0 0,0 1 0 0 0,0 1 0 0 0,-1-1 0 0 0,1 1 0 0 0,0-1 0 0 0,0-1 0 0 0,0 1 0 0 0,-1-1 0 0 0,1 0 0 0 0,0 0 0 0 0,0 0 0 0 0,0 0 0 0 0,0 0 0 0 0,0 0 0 0 0,0 0 0 0 0,-1 0 0 0 0,1 0 0 0 0,0 0 0 0 0,0 0 0 0 0,0 0 0 0 0,0 0 0 0 0,0 0 0 0 0,-1 0 0 0 0,1 0 0 0 0,0 0 0 0 0,1 0 0 0 0,1 0 0 0 0,0 0 0 0 0,-1 0 0 0 0,0 0 0 0 0,-1 0 0 0 0,0 0 0 0 0,0 0 0 0 0,0 0 0 0 0,1 0 0 0 0,1 0 0 0 0,-1 0 0 0 0,1 0 0 0 0,-2 0 0 0 0,1 0 0 0 0,-1 0 0 0 0,0 0 0 0 0,1 0 0 0 0,1 0 0 0 0,-1 0 0 0 0,2 1 0 0 0,-1 1 0 0 0,1-1 0 0 0,-2 1 0 0 0,1-1 0 0 0,1-1 0 0 0,0 2 0 0 0,1 0 0 0 0,0 1 0 0 0,0 0 0 0 0,-2 1 0 0 0,1 0 0 0 0,1-1 0 0 0,0 0 0 0 0,-1 0 0 0 0,-1-1 0 0 0,-1 0 0 0 0,0 0 0 0 0,-1 1 0 0 0,0-2 0 0 0,-1 1 0 0 0,1-1 0 0 0,0-1 0 0 0,-1 0 0 0 0,1 0 0 0 0,0 0 0 0 0,0 0 0 0 0,0 0 0 0 0,0 0 0 0 0,-1 0 0 0 0,1 0 0 0 0,0 0 0 0 0,0 0 0 0 0,0 0 0 0 0,0 0 0 0 0,0 0 0 0 0,0 0 0 0 0,-1 0 0 0 0,1 0 0 0 0,0 0 0 0 0,0 0 0 0 0,0 0 0 0 0,-2 0 0 0 0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2800 16383 0 0,'2'-1'0'0'0,"2"-2"0"0"0,6-1 0 0 0,6-2 0 0 0,4 0 0 0 0,6-3 0 0 0,1 1 0 0 0,-1 1 0 0 0,-1 2 0 0 0,-5 1 0 0 0,-3 3 0 0 0,-3 0 0 0 0,1 1 0 0 0,0 0 0 0 0,0 0 0 0 0,-1 1 0 0 0,0-1 0 0 0,-4 0 0 0 0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11954 3069 16383 0 0,'-2'0'0'0'0,"-2"2"0"0"0,-3 4 0 0 0,-3 3 0 0 0,-2 0 0 0 0,-1 2 0 0 0,-2 3 0 0 0,0 3 0 0 0,0 3 0 0 0,0 1 0 0 0,0 1 0 0 0,3-1 0 0 0,1-3 0 0 0,1-3 0 0 0,2-2 0 0 0,3-2 0 0 0,3-4 0 0 0,5-6 0 0 0,5-4 0 0 0,3-2 0 0 0,-1-1 0 0 0,1-5 0 0 0,1 1 0 0 0,1 0 0 0 0,0-1 0 0 0,0 2 0 0 0,-1 3 0 0 0,-1 2 0 0 0,1 1 0 0 0,0 4 0 0 0,3 3 0 0 0,1 5 0 0 0,-1 1 0 0 0,-1 0 0 0 0,-1 0 0 0 0,-1 1 0 0 0,-3 0 0 0 0,-2 0 0 0 0,-3 0 0 0 0,-2 0 0 0 0,-5 0 0 0 0,-3 0 0 0 0,-6 0 0 0 0,-5 1 0 0 0,-3 2 0 0 0,-3 0 0 0 0,-1 2 0 0 0,1-2 0 0 0,1 0 0 0 0,2-4 0 0 0,3 0 0 0 0,4-3 0 0 0,1-3 0 0 0,2-1 0 0 0,2-3 0 0 0,0-2 0 0 0,3-3 0 0 0,-3-1 0 0 0,-1-3 0 0 0,0 1 0 0 0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11969 3084 16383 0 0,'0'-2'0'0'0,"1"-2"0"0"0,6-1 0 0 0,2-1 0 0 0,3-2 0 0 0,4 1 0 0 0,1 2 0 0 0,-1 1 0 0 0,-1 2 0 0 0,0 1 0 0 0,0 0 0 0 0,-1 1 0 0 0,1 0 0 0 0,0 1 0 0 0,-2 1 0 0 0,0 1 0 0 0,-1-1 0 0 0,-2 0 0 0 0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12493 3153 16383 0 0,'0'2'0'0'0,"0"4"0"0"0,0 3 0 0 0,0 5 0 0 0,0 5 0 0 0,0 4 0 0 0,0 1 0 0 0,0 2 0 0 0,0 0 0 0 0,0 4 0 0 0,-2 1 0 0 0,0-2 0 0 0,-2-4 0 0 0,-1-4 0 0 0,2-4 0 0 0,-2-4 0 0 0,1-6 0 0 0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12305 3356 16383 0 0,'1'0'0'0'0,"6"-1"0"0"0,11-5 0 0 0,7-2 0 0 0,4 0 0 0 0,3-1 0 0 0,4-2 0 0 0,-1 3 0 0 0,-5 1 0 0 0,-5 3 0 0 0,-6 1 0 0 0,-3 2 0 0 0,-2 1 0 0 0,2 0 0 0 0,-1 0 0 0 0,-1 1 0 0 0,0-1 0 0 0,3-1 0 0 0,-3-2 0 0 0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2:29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8122 3111 16383 0 0,'0'3'0'0'0,"-3"5"0"0"0,-5 4 0 0 0,-1 4 0 0 0,-2-2 0 0 0,8-2 0 0 0,7-4 0 0 0,6-3 0 0 0,6-2 0 0 0,2-2 0 0 0,3-1 0 0 0,0 0 0 0 0,0-1 0 0 0,0 0 0 0 0,0 4 0 0 0,0 5 0 0 0,-5 3 0 0 0,-3 5 0 0 0,-6 2 0 0 0,-2 1 0 0 0,-7-2 0 0 0,-2-1 0 0 0,-8 1 0 0 0,-5-3 0 0 0,-2-1 0 0 0,-3-2 0 0 0,1 0 0 0 0,-1-1 0 0 0,4 0 0 0 0,2-1 0 0 0,-1-2 0 0 0,1-3 0 0 0,-2-1 0 0 0,3-5 0 0 0,1-2 0 0 0,2-4 0 0 0,0 0 0 0 0,3-3 0 0 0,1-2 0 0 0,1 1 0 0 0,0 2 0 0 0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2:29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8105 3069 16383 0 0,'3'0'0'0'0,"5"0"0"0"0,4 0 0 0 0,4 0 0 0 0,2 0 0 0 0,1 0 0 0 0,1 0 0 0 0,1 0 0 0 0,0 0 0 0 0,-4 3 0 0 0,-1 2 0 0 0,0-1 0 0 0,0 3 0 0 0,2 0 0 0 0,0-1 0 0 0,1-2 0 0 0,0-1 0 0 0,-2-2 0 0 0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10196 5509 16383 0 0,'2'-3'0'0'0,"4"-3"0"0"0,4-3 0 0 0,2-1 0 0 0,2 2 0 0 0,2 2 0 0 0,-6 5 0 0 0,-6 5 0 0 0,-7 5 0 0 0,-5 3 0 0 0,-4 2 0 0 0,-3 0 0 0 0,-1-2 0 0 0,-1 2 0 0 0,0-3 0 0 0,3 0 0 0 0,1-2 0 0 0,5-3 0 0 0,13-2 0 0 0,12-4 0 0 0,13-6 0 0 0,10-1 0 0 0,2-2 0 0 0,-1 1 0 0 0,-5 1 0 0 0,-6 2 0 0 0,-5 4 0 0 0,-8 6 0 0 0,-5 4 0 0 0,-6 3 0 0 0,-4 3 0 0 0,-1 0 0 0 0,-2 2 0 0 0,-1-1 0 0 0,1 1 0 0 0,-3-1 0 0 0,-3-3 0 0 0,0 0 0 0 0,-2-4 0 0 0,-2 1 0 0 0,-2-3 0 0 0,2 1 0 0 0,0-1 0 0 0,-2-1 0 0 0,0-3 0 0 0,-1-1 0 0 0,0-1 0 0 0,-2-1 0 0 0,1 0 0 0 0,-1 0 0 0 0,3-3 0 0 0,1-1 0 0 0,-1 0 0 0 0,1-1 0 0 0,-2-1 0 0 0,-1 2 0 0 0,3 0 0 0 0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10205 5504 16383 0 0,'0'-3'0'0'0,"0"-3"0"0"0,0-3 0 0 0,2-4 0 0 0,2-1 0 0 0,2 1 0 0 0,0 1 0 0 0,2 2 0 0 0,2 2 0 0 0,2 4 0 0 0,2 1 0 0 0,1 2 0 0 0,0 1 0 0 0,1 0 0 0 0,0 1 0 0 0,0-1 0 0 0,0 1 0 0 0,0-1 0 0 0,-1-2 0 0 0,1-2 0 0 0,0 1 0 0 0,-3-2 0 0 0,-1-1 0 0 0,0 2 0 0 0,1-2 0 0 0,-2 0 0 0 0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14997 5802 16383 0 0,'0'-2'0'0'0,"0"-4"0"0"0,0-4 0 0 0,0-2 0 0 0,0 6 0 0 0,0 6 0 0 0,0 7 0 0 0,0 4 0 0 0,0 3 0 0 0,0 1 0 0 0,0 5 0 0 0,-3 0 0 0 0,0 0 0 0 0,-3-3 0 0 0,2-5 0 0 0,5-5 0 0 0,5-2 0 0 0,3-4 0 0 0,4-1 0 0 0,5 0 0 0 0,1-1 0 0 0,1 3 0 0 0,-1 3 0 0 0,-3 4 0 0 0,-3 3 0 0 0,1-1 0 0 0,-4 1 0 0 0,-2 1 0 0 0,-3 0 0 0 0,-5-1 0 0 0,-5 0 0 0 0,-5-3 0 0 0,-5 0 0 0 0,-4-1 0 0 0,-2-2 0 0 0,-2-3 0 0 0,1-1 0 0 0,2-1 0 0 0,1-1 0 0 0,1-3 0 0 0,2 0 0 0 0,3-1 0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1063 4562 16383 0 0,'2'0'0'0'0,"2"0"0"0"0,4 0 0 0 0,2 0 0 0 0,1 0 0 0 0,2 0 0 0 0,1 0 0 0 0,-2 0 0 0 0,0 0 0 0 0,0 0 0 0 0,-2 0 0 0 0,0 0 0 0 0,-1 0 0 0 0,-1 0 0 0 0,0 0 0 0 0,0 1 0 0 0,0 1 0 0 0,-1-1 0 0 0,1 1 0 0 0,0-1 0 0 0,0-1 0 0 0,-1 1 0 0 0,1-1 0 0 0,0 0 0 0 0,0 0 0 0 0,0 0 0 0 0,0 0 0 0 0,0 0 0 0 0,0 0 0 0 0,1 0 0 0 0,0-1 0 0 0,2 1 0 0 0,2 0 0 0 0,0 0 0 0 0,1 0 0 0 0,-2 0 0 0 0,-1 0 0 0 0,-1 0 0 0 0,-2 0 0 0 0,1 1 0 0 0,0-1 0 0 0,2 0 0 0 0,0 0 0 0 0,1 0 0 0 0,0 0 0 0 0,-1 0 0 0 0,-1 0 0 0 0,-1 0 0 0 0,0 0 0 0 0,-1 0 0 0 0,0 0 0 0 0,-1 0 0 0 0,1 0 0 0 0,0 0 0 0 0,1 0 0 0 0,0 0 0 0 0,2 0 0 0 0,0 0 0 0 0,0 0 0 0 0,-2 0 0 0 0,1 0 0 0 0,-2 0 0 0 0,0 0 0 0 0,0 0 0 0 0,0 0 0 0 0,0 0 0 0 0,0 0 0 0 0,-1 0 0 0 0,1 0 0 0 0,-1 1 0 0 0,-1 1 0 0 0,0-1 0 0 0,0 1 0 0 0,1-1 0 0 0,1-1 0 0 0,-1 1 0 0 0,-1 0 0 0 0,1 1 0 0 0,-1-1 0 0 0,0 1 0 0 0,1-1 0 0 0,1-1 0 0 0,1 0 0 0 0,0 1 0 0 0,1-1 0 0 0,-1 0 0 0 0,0-1 0 0 0,0 1 0 0 0,-1 0 0 0 0,0 0 0 0 0,1 0 0 0 0,1 0 0 0 0,-1 0 0 0 0,0 0 0 0 0,0 0 0 0 0,-1 0 0 0 0,1 0 0 0 0,-1 0 0 0 0,-1 0 0 0 0,1 0 0 0 0,0 0 0 0 0,0 0 0 0 0,0 0 0 0 0,0 0 0 0 0,-1 0 0 0 0,3 0 0 0 0,-1 0 0 0 0,1 0 0 0 0,-1 0 0 0 0,1 0 0 0 0,0 0 0 0 0,0 0 0 0 0,0 0 0 0 0,-1 0 0 0 0,-1 0 0 0 0,0 0 0 0 0,0 0 0 0 0,0 0 0 0 0,0 0 0 0 0,-1 0 0 0 0,1 0 0 0 0,0 0 0 0 0,0 0 0 0 0,0 0 0 0 0,-1 0 0 0 0,1 0 0 0 0,0 0 0 0 0,0 0 0 0 0,0 0 0 0 0,-2 0 0 0 0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15006 5743 16383 0 0,'3'0'0'0'0,"3"0"0"0"0,6 0 0 0 0,4 0 0 0 0,4 0 0 0 0,4 0 0 0 0,4 0 0 0 0,2 0 0 0 0,-2 0 0 0 0,-2 0 0 0 0,-4 0 0 0 0,-5 0 0 0 0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15844 5197 16383 0 0,'-3'0'0'0'0,"-3"2"0"0"0,-4 2 0 0 0,-2 2 0 0 0,1 3 0 0 0,1 2 0 0 0,1 3 0 0 0,2 1 0 0 0,-1 0 0 0 0,-2-2 0 0 0,-1 0 0 0 0,0 0 0 0 0,6-3 0 0 0,8-2 0 0 0,9-5 0 0 0,8-7 0 0 0,6-4 0 0 0,4-4 0 0 0,-1 0 0 0 0,-3 2 0 0 0,-2 3 0 0 0,-6 5 0 0 0,-4 9 0 0 0,-3 5 0 0 0,-4 3 0 0 0,-3 3 0 0 0,-3-1 0 0 0,-1 1 0 0 0,0-1 0 0 0,-4 0 0 0 0,-3-3 0 0 0,-3-4 0 0 0,-3-4 0 0 0,-1 0 0 0 0,-1-1 0 0 0,-2-2 0 0 0,1-1 0 0 0,0 0 0 0 0,0-2 0 0 0,0 0 0 0 0,0 0 0 0 0,0 0 0 0 0,1-1 0 0 0,-1 1 0 0 0,3 0 0 0 0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15818 5158 16383 0 0,'3'0'0'0'0,"3"0"0"0"0,1-3 0 0 0,2 0 0 0 0,2 0 0 0 0,1 0 0 0 0,2 1 0 0 0,1 1 0 0 0,4 0 0 0 0,0 1 0 0 0,0 0 0 0 0,3-3 0 0 0,-1 0 0 0 0,-1 0 0 0 0,-1 0 0 0 0,-1 1 0 0 0,-1 1 0 0 0,-1 1 0 0 0,-3-1 0 0 0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3373 6751 16383 0 0,'0'2'0'0'0,"0"5"0"0"0,-3 2 0 0 0,0 3 0 0 0,-1 2 0 0 0,4-1 0 0 0,7-3 0 0 0,8-3 0 0 0,6-3 0 0 0,5-2 0 0 0,3-2 0 0 0,0 0 0 0 0,-5 2 0 0 0,-5 1 0 0 0,-5 3 0 0 0,-2-1 0 0 0,-3 3 0 0 0,-4 2 0 0 0,-2 2 0 0 0,-1 2 0 0 0,-2 0 0 0 0,0 2 0 0 0,-1 0 0 0 0,0 0 0 0 0,-2 0 0 0 0,-3-3 0 0 0,-4-1 0 0 0,-3-2 0 0 0,-1-3 0 0 0,-1 0 0 0 0,-1-2 0 0 0,0-1 0 0 0,-1-1 0 0 0,1-1 0 0 0,0-2 0 0 0,1 0 0 0 0,-1 0 0 0 0,0-3 0 0 0,1-1 0 0 0,-1-2 0 0 0,1 0 0 0 0,2-2 0 0 0,1 0 0 0 0,-1 2 0 0 0,1 2 0 0 0,1-1 0 0 0,0 0 0 0 0,2-2 0 0 0,0 1 0 0 0,1-1 0 0 0,3 0 0 0 0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3345 6728 16383 0 0,'0'-3'0'0'0,"3"-1"0"0"0,0-2 0 0 0,3 0 0 0 0,1-2 0 0 0,0 1 0 0 0,4 1 0 0 0,1 2 0 0 0,1 1 0 0 0,2 2 0 0 0,1 0 0 0 0,-1 1 0 0 0,1 1 0 0 0,0-1 0 0 0,0 0 0 0 0,0 1 0 0 0,0-1 0 0 0,-1 0 0 0 0,1 0 0 0 0,-3 0 0 0 0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33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10962 4231 16383 0 0,'0'3'0'0'0,"0"5"0"0"0,0 8 0 0 0,0 6 0 0 0,0 4 0 0 0,0 1 0 0 0,0 3 0 0 0,-2-2 0 0 0,-2-5 0 0 0,1-3 0 0 0,0-2 0 0 0,1-2 0 0 0,1 0 0 0 0,0-1 0 0 0,1 0 0 0 0,0 0 0 0 0,0 0 0 0 0,0-3 0 0 0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33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11119 4264 16383 0 0,'-2'0'0'0'0,"-4"0"0"0"0,-1 2 0 0 0,1 5 0 0 0,-2-1 0 0 0,2 3 0 0 0,1 2 0 0 0,1 2 0 0 0,2 1 0 0 0,1 1 0 0 0,0 0 0 0 0,1 1 0 0 0,1 0 0 0 0,-1 0 0 0 0,0 0 0 0 0,1 0 0 0 0,-1-1 0 0 0,0 1 0 0 0,0 0 0 0 0,2-1 0 0 0,5-2 0 0 0,0-1 0 0 0,1-2 0 0 0,3-1 0 0 0,2-1 0 0 0,-2 0 0 0 0,1-1 0 0 0,0-2 0 0 0,1-2 0 0 0,1-1 0 0 0,1-1 0 0 0,3 0 0 0 0,1-2 0 0 0,0-2 0 0 0,-1 0 0 0 0,-3-4 0 0 0,-1 1 0 0 0,-4-2 0 0 0,0 0 0 0 0,-3 0 0 0 0,1-3 0 0 0,-1-1 0 0 0,-2-1 0 0 0,-1-2 0 0 0,-3 0 0 0 0,0-1 0 0 0,0 0 0 0 0,-2 0 0 0 0,1 0 0 0 0,0 1 0 0 0,-1-1 0 0 0,1 0 0 0 0,0 1 0 0 0,0-1 0 0 0,-3 3 0 0 0,0 1 0 0 0,-3 3 0 0 0,-1-1 0 0 0,0 3 0 0 0,-3-2 0 0 0,-3 2 0 0 0,2 0 0 0 0,0 0 0 0 0,-1-1 0 0 0,-1 0 0 0 0,-1 3 0 0 0,-1 1 0 0 0,0 2 0 0 0,-1 1 0 0 0,1 0 0 0 0,-1 2 0 0 0,0-1 0 0 0,3 0 0 0 0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2993 3258 16383 0 0,'3'0'0'0'0,"3"0"0"0"0,1-2 0 0 0,1-4 0 0 0,3-4 0 0 0,2-2 0 0 0,1 0 0 0 0,-2 0 0 0 0,0 2 0 0 0,1 3 0 0 0,0 5 0 0 0,1 8 0 0 0,-2 9 0 0 0,-3 3 0 0 0,-3 3 0 0 0,-3 2 0 0 0,-1 0 0 0 0,-2-1 0 0 0,0 1 0 0 0,-1-1 0 0 0,1-2 0 0 0,-1-1 0 0 0,1-1 0 0 0,0-1 0 0 0,-3-4 0 0 0,-3-4 0 0 0,-4 0 0 0 0,-2-3 0 0 0,-2 1 0 0 0,-2-1 0 0 0,0 2 0 0 0,0 1 0 0 0,0 0 0 0 0,0 0 0 0 0,0 0 0 0 0,3 0 0 0 0,1-1 0 0 0,-1-3 0 0 0,0-1 0 0 0,0-1 0 0 0,-2-2 0 0 0,1-1 0 0 0,1 2 0 0 0,1 1 0 0 0,2 3 0 0 0,6-3 0 0 0,6-1 0 0 0,8-4 0 0 0,5-5 0 0 0,5-3 0 0 0,2 0 0 0 0,-3-1 0 0 0,-2 1 0 0 0,-1 3 0 0 0,-1 2 0 0 0,0 2 0 0 0,0 2 0 0 0,-3 3 0 0 0,0 2 0 0 0,-3 2 0 0 0,0 3 0 0 0,2 3 0 0 0,-2 2 0 0 0,0 1 0 0 0,2-2 0 0 0,-2 0 0 0 0,1-3 0 0 0,2-3 0 0 0,0-3 0 0 0,2-4 0 0 0,0-5 0 0 0,2-4 0 0 0,-3-4 0 0 0,-1 1 0 0 0,-2-1 0 0 0,-3 3 0 0 0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3339 3237 16383 0 0,'-3'3'0'0'0,"-3"3"0"0"0,-1 6 0 0 0,-2 6 0 0 0,-1 1 0 0 0,0 1 0 0 0,2 1 0 0 0,0-1 0 0 0,1-1 0 0 0,2-1 0 0 0,1-2 0 0 0,5-2 0 0 0,4-5 0 0 0,7-3 0 0 0,4-3 0 0 0,2-1 0 0 0,1-2 0 0 0,-1-1 0 0 0,-1 0 0 0 0,0 1 0 0 0,3-1 0 0 0,-1 1 0 0 0,-2 2 0 0 0,-5 4 0 0 0,-4 3 0 0 0,-4 4 0 0 0,-2 1 0 0 0,-2 1 0 0 0,2-1 0 0 0,1-2 0 0 0,0 1 0 0 0,-1 1 0 0 0,-1 0 0 0 0,0 0 0 0 0,-3-1 0 0 0,-4-4 0 0 0,-4-3 0 0 0,-2-2 0 0 0,-3-3 0 0 0,0-1 0 0 0,-1 0 0 0 0,0-1 0 0 0,-3 1 0 0 0,-1-1 0 0 0,1 1 0 0 0,3 0 0 0 0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3359 3251 16383 0 0,'3'0'0'0'0,"3"0"0"0"0,6 0 0 0 0,4 0 0 0 0,1 0 0 0 0,4 0 0 0 0,0 0 0 0 0,0 0 0 0 0,-1 0 0 0 0,-2 0 0 0 0,-3 0 0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1553 7626 16383 0 0,'2'0'0'0'0,"2"0"0"0"0,5-1 0 0 0,4-1 0 0 0,2 0 0 0 0,1-2 0 0 0,0 0 0 0 0,-2 0 0 0 0,-2 1 0 0 0,-2 1 0 0 0,-1 1 0 0 0,-1 0 0 0 0,0 1 0 0 0,1 0 0 0 0,0 0 0 0 0,0 0 0 0 0,0 0 0 0 0,0 1 0 0 0,-1-1 0 0 0,1 0 0 0 0,-1 0 0 0 0,-1 0 0 0 0,1-2 0 0 0,1 1 0 0 0,1-2 0 0 0,0-1 0 0 0,0 2 0 0 0,2 0 0 0 0,0 0 0 0 0,-1 2 0 0 0,0-1 0 0 0,-1 1 0 0 0,1 0 0 0 0,-1-1 0 0 0,-1 0 0 0 0,0-1 0 0 0,-1 1 0 0 0,0 0 0 0 0,0 0 0 0 0,0 1 0 0 0,-1 0 0 0 0,3 0 0 0 0,-1-2 0 0 0,1 1 0 0 0,0-1 0 0 0,1 1 0 0 0,-1 0 0 0 0,1 0 0 0 0,0 1 0 0 0,0 0 0 0 0,0 0 0 0 0,0 0 0 0 0,-1 0 0 0 0,-1 0 0 0 0,-1 0 0 0 0,0 0 0 0 0,2 0 0 0 0,-1 0 0 0 0,0 0 0 0 0,1 0 0 0 0,-2 0 0 0 0,1 0 0 0 0,-1 0 0 0 0,0 0 0 0 0,0 0 0 0 0,1 0 0 0 0,0 0 0 0 0,1 0 0 0 0,0 0 0 0 0,1 0 0 0 0,-1 0 0 0 0,0 0 0 0 0,-1 0 0 0 0,-1 0 0 0 0,0 0 0 0 0,0 0 0 0 0,0 0 0 0 0,0 0 0 0 0,1 0 0 0 0,0 0 0 0 0,0 2 0 0 0,-1-1 0 0 0,1 1 0 0 0,0-1 0 0 0,1 0 0 0 0,0 0 0 0 0,0-1 0 0 0,-1 0 0 0 0,0 2 0 0 0,1-1 0 0 0,0 1 0 0 0,0-1 0 0 0,-1 0 0 0 0,1 0 0 0 0,0-1 0 0 0,0 0 0 0 0,-1 0 0 0 0,0 0 0 0 0,1 1 0 0 0,-1 1 0 0 0,2 0 0 0 0,2-1 0 0 0,-1 0 0 0 0,-1 0 0 0 0,0-1 0 0 0,-2 0 0 0 0,0 0 0 0 0,-1 1 0 0 0,0 1 0 0 0,0 0 0 0 0,0-1 0 0 0,-2 1 0 0 0,-1 1 0 0 0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13704 3716 16383 0 0,'3'-3'0'0'0,"3"0"0"0"0,4-1 0 0 0,2 2 0 0 0,5 0 0 0 0,4-2 0 0 0,2 0 0 0 0,2 0 0 0 0,0 1 0 0 0,-5 7 0 0 0,-9 4 0 0 0,-5 7 0 0 0,-5 4 0 0 0,-4-2 0 0 0,-2-1 0 0 0,0-1 0 0 0,0 0 0 0 0,2 0 0 0 0,1 0 0 0 0,1 1 0 0 0,0-1 0 0 0,1 0 0 0 0,0 1 0 0 0,0-1 0 0 0,1 1 0 0 0,-1 0 0 0 0,0-1 0 0 0,0 1 0 0 0,0-1 0 0 0,0 1 0 0 0,0-1 0 0 0,-2-2 0 0 0,-2-1 0 0 0,1-2 0 0 0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13732 3869 16383 0 0,'3'0'0'0'0,"3"-3"0"0"0,4-1 0 0 0,2 1 0 0 0,2 0 0 0 0,2 1 0 0 0,0 1 0 0 0,0 1 0 0 0,0-1 0 0 0,0 1 0 0 0,0 0 0 0 0,0 1 0 0 0,0-1 0 0 0,-1 0 0 0 0,1 0 0 0 0,-1 0 0 0 0,-2 0 0 0 0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11200 4698 16383 0 0,'3'0'0'0'0,"1"-3"0"0"0,-4-3 0 0 0,-3-1 0 0 0,-5-2 0 0 0,-3 1 0 0 0,-2 2 0 0 0,-2 1 0 0 0,-1 2 0 0 0,-1 2 0 0 0,1 0 0 0 0,0 4 0 0 0,2 3 0 0 0,4 4 0 0 0,2 3 0 0 0,1 1 0 0 0,2 2 0 0 0,2 0 0 0 0,1 0 0 0 0,2 1 0 0 0,3-1 0 0 0,3-3 0 0 0,1-1 0 0 0,3-2 0 0 0,1-3 0 0 0,2-3 0 0 0,1-2 0 0 0,1-1 0 0 0,0-1 0 0 0,1-1 0 0 0,0-2 0 0 0,0-4 0 0 0,-3-3 0 0 0,-3-2 0 0 0,-4-2 0 0 0,-2-2 0 0 0,-3 5 0 0 0,-1 7 0 0 0,0 7 0 0 0,-1 6 0 0 0,0 3 0 0 0,1 3 0 0 0,-1 1 0 0 0,1 1 0 0 0,0 0 0 0 0,0 0 0 0 0,0-1 0 0 0,0 0 0 0 0,0 0 0 0 0,0 0 0 0 0,0-1 0 0 0,0 1 0 0 0,0-1 0 0 0,0 1 0 0 0,0-1 0 0 0,0 1 0 0 0,0-1 0 0 0,0-2 0 0 0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7456 3112 16383 0 0,'3'-2'0'0'0,"3"-2"0"0"0,3 1 0 0 0,3 0 0 0 0,3 1 0 0 0,-3 4 0 0 0,-2 3 0 0 0,-6 4 0 0 0,-3 4 0 0 0,-3 1 0 0 0,0 1 0 0 0,-2-1 0 0 0,-4-1 0 0 0,-3 0 0 0 0,-2-2 0 0 0,1-1 0 0 0,0 1 0 0 0,2 2 0 0 0,0-2 0 0 0,-1-1 0 0 0,-1-1 0 0 0,-1-2 0 0 0,1 0 0 0 0,0-1 0 0 0,3 1 0 0 0,2 2 0 0 0,5-1 0 0 0,6-1 0 0 0,7-2 0 0 0,8-2 0 0 0,2-2 0 0 0,1 0 0 0 0,7-1 0 0 0,1 0 0 0 0,-1-1 0 0 0,-4 1 0 0 0,-3 0 0 0 0,-5-1 0 0 0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7761 3071 16383 0 0,'-2'0'0'0'0,"-5"0"0"0"0,1 3 0 0 0,-3 3 0 0 0,1 4 0 0 0,1 2 0 0 0,0 2 0 0 0,1 1 0 0 0,1 4 0 0 0,2 1 0 0 0,1-1 0 0 0,1 3 0 0 0,1-1 0 0 0,0 0 0 0 0,0-2 0 0 0,0-2 0 0 0,3-2 0 0 0,1-3 0 0 0,2-2 0 0 0,3-4 0 0 0,3-2 0 0 0,1-2 0 0 0,2-1 0 0 0,0-2 0 0 0,1 1 0 0 0,0-1 0 0 0,1 1 0 0 0,-4-3 0 0 0,-1-1 0 0 0,-2-2 0 0 0,-1-1 0 0 0,-1-1 0 0 0,-2-2 0 0 0,-3-2 0 0 0,2-1 0 0 0,-1-2 0 0 0,-1-1 0 0 0,0 1 0 0 0,-2-1 0 0 0,0 0 0 0 0,-1 0 0 0 0,-2 3 0 0 0,-2 0 0 0 0,0 1 0 0 0,1-1 0 0 0,-1 2 0 0 0,-1 0 0 0 0,-2 2 0 0 0,1 0 0 0 0,-2 2 0 0 0,-2 1 0 0 0,0 0 0 0 0,0 0 0 0 0,-1 2 0 0 0,-2 1 0 0 0,0 2 0 0 0,1-3 0 0 0,2 0 0 0 0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8455 3237 16383 0 0,'0'0'0'0'0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9071 3055 16383 0 0,'0'3'0'0'0,"0"3"0"0"0,0 3 0 0 0,0 6 0 0 0,0 5 0 0 0,0 3 0 0 0,0 4 0 0 0,0 4 0 0 0,0-2 0 0 0,0-2 0 0 0,0-4 0 0 0,0-2 0 0 0,0-3 0 0 0,0-2 0 0 0,0 0 0 0 0,0-1 0 0 0,0 0 0 0 0,0 0 0 0 0,0 0 0 0 0,0 0 0 0 0,0 0 0 0 0,0-2 0 0 0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7882 3564 16383 0 0,'-3'0'0'0'0,"-1"-3"0"0"0,4 0 0 0 0,0-3 0 0 0,5-1 0 0 0,0-1 0 0 0,2 1 0 0 0,3 1 0 0 0,2 2 0 0 0,2 1 0 0 0,0 2 0 0 0,-1 3 0 0 0,0 4 0 0 0,0 4 0 0 0,0 0 0 0 0,1 1 0 0 0,1 1 0 0 0,-3 2 0 0 0,-3 0 0 0 0,-3 1 0 0 0,-5 1 0 0 0,-6-3 0 0 0,-6 2 0 0 0,-5 1 0 0 0,-3 3 0 0 0,1 1 0 0 0,2 0 0 0 0,4-2 0 0 0,2-2 0 0 0,8-5 0 0 0,9-5 0 0 0,9-2 0 0 0,4-3 0 0 0,4-1 0 0 0,1 0 0 0 0,-1-4 0 0 0,-3 0 0 0 0,-1 0 0 0 0,-3 1 0 0 0,0-2 0 0 0,-1 0 0 0 0,-1 1 0 0 0,-2 1 0 0 0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8234 3517 16383 0 0,'0'5'0'0'0,"-3"5"0"0"0,0 5 0 0 0,-3 7 0 0 0,0 3 0 0 0,0 4 0 0 0,3-1 0 0 0,0-2 0 0 0,1-4 0 0 0,2-2 0 0 0,0-2 0 0 0,0-1 0 0 0,0-2 0 0 0,0 1 0 0 0,3-4 0 0 0,1-1 0 0 0,2-1 0 0 0,3-4 0 0 0,2-2 0 0 0,3-2 0 0 0,1-1 0 0 0,0-1 0 0 0,1-4 0 0 0,-2-2 0 0 0,-4-4 0 0 0,-1 0 0 0 0,-2-4 0 0 0,0 1 0 0 0,0 0 0 0 0,1-1 0 0 0,-2 0 0 0 0,0-1 0 0 0,0 0 0 0 0,-1 0 0 0 0,0-1 0 0 0,-2 0 0 0 0,-1 1 0 0 0,-1-1 0 0 0,-1 1 0 0 0,-3 2 0 0 0,-1 0 0 0 0,-2 4 0 0 0,-3 2 0 0 0,-3 0 0 0 0,-1 2 0 0 0,-2 1 0 0 0,-3 1 0 0 0,-2 1 0 0 0,1 2 0 0 0,3 0 0 0 0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8651 3615 16383 0 0,'0'0'0'0'0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881 4828 16383 0 0,'4'0'0'0'0,"4"0"0"0"0,2 3 0 0 0,2 2 0 0 0,3 0 0 0 0,2-2 0 0 0,2 0 0 0 0,2-1 0 0 0,0-1 0 0 0,1-1 0 0 0,-3-4 0 0 0,-2-1 0 0 0,0 0 0 0 0,1 2 0 0 0,1 0 0 0 0,-3 1 0 0 0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9141 3475 16383 0 0,'0'5'0'0'0,"0"8"0"0"0,0 8 0 0 0,2 7 0 0 0,2 7 0 0 0,-1 1 0 0 0,3 2 0 0 0,-1-5 0 0 0,2-1 0 0 0,0-4 0 0 0,-1-5 0 0 0,-2-2 0 0 0,-2-3 0 0 0,-1-2 0 0 0,0-1 0 0 0,-1-3 0 0 0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8049 2803 16383 0 0,'0'5'0'0'0,"0"5"0"0"0,0 5 0 0 0,0 7 0 0 0,0 3 0 0 0,0 4 0 0 0,0 2 0 0 0,2 1 0 0 0,2 0 0 0 0,2 0 0 0 0,0-3 0 0 0,0-3 0 0 0,0-1 0 0 0,0-3 0 0 0,-1-1 0 0 0,-2-3 0 0 0,2-3 0 0 0,2-8 0 0 0,0-5 0 0 0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8254 2887 16383 0 0,'-2'0'0'0'0,"-4"0"0"0"0,-1 3 0 0 0,-2 3 0 0 0,-2 3 0 0 0,1 4 0 0 0,0 1 0 0 0,-2 1 0 0 0,2 1 0 0 0,2 0 0 0 0,3 1 0 0 0,2-1 0 0 0,1 0 0 0 0,4-1 0 0 0,5-1 0 0 0,0-2 0 0 0,2-3 0 0 0,0 1 0 0 0,0-3 0 0 0,2-1 0 0 0,-1 0 0 0 0,0-1 0 0 0,2-1 0 0 0,0-1 0 0 0,2-1 0 0 0,1-2 0 0 0,0 1 0 0 0,0-1 0 0 0,1 2 0 0 0,0 1 0 0 0,0 0 0 0 0,0 0 0 0 0,-3-4 0 0 0,-1-4 0 0 0,-3-4 0 0 0,1 0 0 0 0,-3-2 0 0 0,-1-1 0 0 0,-3-1 0 0 0,-1-2 0 0 0,-1 0 0 0 0,-1-1 0 0 0,0 1 0 0 0,-3-1 0 0 0,-4 0 0 0 0,0 0 0 0 0,-2 3 0 0 0,-2 4 0 0 0,-2 0 0 0 0,-1 2 0 0 0,-1 2 0 0 0,0 2 0 0 0,1-1 0 0 0,2 0 0 0 0,-1 1 0 0 0,0 0 0 0 0,2 2 0 0 0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10807 3537 16383 0 0,'0'-2'0'0'0,"0"-4"0"0"0,0-4 0 0 0,2-2 0 0 0,4 0 0 0 0,4 3 0 0 0,2 3 0 0 0,2 2 0 0 0,2 2 0 0 0,-3 3 0 0 0,-3 6 0 0 0,-3 5 0 0 0,-3 7 0 0 0,0 3 0 0 0,0 2 0 0 0,-1 0 0 0 0,-1 2 0 0 0,0-2 0 0 0,-2-1 0 0 0,0-3 0 0 0,0-2 0 0 0,0-1 0 0 0,0-1 0 0 0,0-1 0 0 0,0 1 0 0 0,-3-4 0 0 0,-3-3 0 0 0,-4-3 0 0 0,-2 0 0 0 0,-2 1 0 0 0,4 0 0 0 0,6-1 0 0 0,7-2 0 0 0,5-2 0 0 0,4-1 0 0 0,3-3 0 0 0,1-1 0 0 0,1-1 0 0 0,0 1 0 0 0,0 1 0 0 0,-1 0 0 0 0,0 2 0 0 0,0-1 0 0 0,0 1 0 0 0,-1 0 0 0 0,1 0 0 0 0,-3 3 0 0 0,-4 1 0 0 0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11177 3559 16383 0 0,'-3'0'0'0'0,"0"3"0"0"0,-3 3 0 0 0,-3 6 0 0 0,-2 7 0 0 0,0 2 0 0 0,2 3 0 0 0,3 0 0 0 0,2-2 0 0 0,2-1 0 0 0,2-2 0 0 0,0-1 0 0 0,3-5 0 0 0,3-3 0 0 0,7-4 0 0 0,3-3 0 0 0,2-2 0 0 0,0-1 0 0 0,0-1 0 0 0,0-2 0 0 0,-2-4 0 0 0,1-4 0 0 0,-1-1 0 0 0,-3-3 0 0 0,-1 3 0 0 0,-3-1 0 0 0,-2 0 0 0 0,-3 0 0 0 0,-2-2 0 0 0,-1 1 0 0 0,-1-1 0 0 0,-1-1 0 0 0,1 1 0 0 0,-4 1 0 0 0,-2 2 0 0 0,-4 3 0 0 0,-2 2 0 0 0,-3 3 0 0 0,0 1 0 0 0,-1 3 0 0 0,0 0 0 0 0,2 0 0 0 0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11591 3601 16383 0 0,'0'0'0'0'0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12069 3565 16383 0 0,'-3'0'0'0'0,"0"-2"0"0"0,-1-5 0 0 0,4-2 0 0 0,4-1 0 0 0,2 0 0 0 0,5 0 0 0 0,3 3 0 0 0,4 2 0 0 0,3 3 0 0 0,-1 3 0 0 0,-3 5 0 0 0,-4 3 0 0 0,-5 4 0 0 0,-4 2 0 0 0,-2 3 0 0 0,-2 7 0 0 0,0 5 0 0 0,-1-1 0 0 0,0 0 0 0 0,0-1 0 0 0,1-4 0 0 0,-3-6 0 0 0,-4-5 0 0 0,-2-6 0 0 0,-6-3 0 0 0,-3 0 0 0 0,2 1 0 0 0,1 1 0 0 0,3 2 0 0 0,1 1 0 0 0,-1 3 0 0 0,0 2 0 0 0,1 0 0 0 0,6 2 0 0 0,6-3 0 0 0,5-3 0 0 0,8-4 0 0 0,3-5 0 0 0,2-5 0 0 0,0-5 0 0 0,0-4 0 0 0,-1-2 0 0 0,-4-1 0 0 0,-1 3 0 0 0,0 2 0 0 0,0 4 0 0 0,0 3 0 0 0,2 2 0 0 0,-1 2 0 0 0,1 0 0 0 0,1 0 0 0 0,0 1 0 0 0,2 0 0 0 0,1-1 0 0 0,3 1 0 0 0,0-1 0 0 0,-2 0 0 0 0,0 0 0 0 0,1 0 0 0 0,-1 0 0 0 0,-3 0 0 0 0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11759 4259 16383 0 0,'2'0'0'0'0,"4"0"0"0"0,4 0 0 0 0,2 0 0 0 0,2 0 0 0 0,2 0 0 0 0,0 0 0 0 0,3 0 0 0 0,0 0 0 0 0,1 0 0 0 0,1 0 0 0 0,3 0 0 0 0,8 0 0 0 0,3 3 0 0 0,2 0 0 0 0,-1 6 0 0 0,-3 0 0 0 0,-5 0 0 0 0,-5-2 0 0 0,-3-3 0 0 0,-3-1 0 0 0,-1-2 0 0 0,-1-1 0 0 0,0 0 0 0 0,-1 0 0 0 0,1 0 0 0 0,3 2 0 0 0,1 1 0 0 0,-1 0 0 0 0,0 0 0 0 0,0-1 0 0 0,-1-1 0 0 0,-1 0 0 0 0,0-1 0 0 0,-1 0 0 0 0,1 0 0 0 0,-1 0 0 0 0,1-1 0 0 0,-1 1 0 0 0,3 0 0 0 0,4 0 0 0 0,0 0 0 0 0,0 0 0 0 0,-2 0 0 0 0,-1 0 0 0 0,-2 0 0 0 0,0 0 0 0 0,-1 0 0 0 0,-1 0 0 0 0,0 0 0 0 0,1 0 0 0 0,-1 0 0 0 0,0 0 0 0 0,1 0 0 0 0,2 0 0 0 0,3 0 0 0 0,-1 0 0 0 0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8:08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10051 4945 16383 0 0,'0'4'0'0'0,"0"5"0"0"0,0 6 0 0 0,0 7 0 0 0,0 5 0 0 0,0 1 0 0 0,0 0 0 0 0,0 0 0 0 0,0-2 0 0 0,0-1 0 0 0,0 0 0 0 0,0-1 0 0 0,0-1 0 0 0,0 1 0 0 0,0-1 0 0 0,0-4 0 0 0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8:35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4999 3391 16383 0 0,'-4'0'0'0'0,"-5"0"0"0"0,-5 4 0 0 0,-5 5 0 0 0,-2 2 0 0 0,2 2 0 0 0,0-1 0 0 0,3 2 0 0 0,1 2 0 0 0,3 3 0 0 0,-1-3 0 0 0,2 1 0 0 0,3 1 0 0 0,2 2 0 0 0,-1-3 0 0 0,1 0 0 0 0,0 1 0 0 0,2 1 0 0 0,2 2 0 0 0,1 1 0 0 0,0 1 0 0 0,1 0 0 0 0,0 1 0 0 0,1 0 0 0 0,-1 0 0 0 0,0-1 0 0 0,4-3 0 0 0,6-6 0 0 0,4-4 0 0 0,5-5 0 0 0,2-3 0 0 0,2-2 0 0 0,-2-5 0 0 0,-6-5 0 0 0,-1-1 0 0 0,-3-3 0 0 0,-3-3 0 0 0,1 1 0 0 0,-1 0 0 0 0,-2-2 0 0 0,-2-1 0 0 0,-2-2 0 0 0,-5 2 0 0 0,-6 6 0 0 0,-5 3 0 0 0,-1 1 0 0 0,-2 1 0 0 0,-1 3 0 0 0,-2 1 0 0 0,-2 2 0 0 0,-1 1 0 0 0,3 1 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853 2820 16383 0 0,'0'3'0'0'0,"4"2"0"0"0,4 3 0 0 0,5 1 0 0 0,4-2 0 0 0,3-2 0 0 0,-3 3 0 0 0,0-2 0 0 0,1 0 0 0 0,1-2 0 0 0,0-2 0 0 0,1 0 0 0 0,1-2 0 0 0,1 0 0 0 0,-1 0 0 0 0,1 0 0 0 0,-1-1 0 0 0,1 1 0 0 0,-1 0 0 0 0,1 0 0 0 0,-1 0 0 0 0,0 0 0 0 0,1 0 0 0 0,-1 0 0 0 0,1 0 0 0 0,-1 0 0 0 0,0 0 0 0 0,1-4 0 0 0,-1-1 0 0 0,0 1 0 0 0,4 0 0 0 0,2-2 0 0 0,-1-1 0 0 0,-1-2 0 0 0,-1 0 0 0 0,-1 2 0 0 0,-1 2 0 0 0,0-2 0 0 0,-1 0 0 0 0,0 2 0 0 0,1 1 0 0 0,-1 2 0 0 0,0 0 0 0 0,0 2 0 0 0,1 0 0 0 0,-1 0 0 0 0,0 4 0 0 0,1 1 0 0 0,-1 0 0 0 0,-3-1 0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1035 8061 16383 0 0,'4'0'0'0'0,"1"4"0"0"0,3 1 0 0 0,4-1 0 0 0,4 0 0 0 0,2-1 0 0 0,-1 2 0 0 0,0 1 0 0 0,0-1 0 0 0,1-1 0 0 0,-2 2 0 0 0,0 0 0 0 0,0-1 0 0 0,2-1 0 0 0,-3-1 0 0 0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8:35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13636 4371 16383 0 0,'0'4'0'0'0,"0"5"0"0"0,0 6 0 0 0,0 3 0 0 0,-4 3 0 0 0,-2 3 0 0 0,1 0 0 0 0,1 0 0 0 0,-3 1 0 0 0,0-1 0 0 0,1 0 0 0 0,-2 0 0 0 0,-1 0 0 0 0,3 0 0 0 0,1-1 0 0 0,2 1 0 0 0,1-1 0 0 0,2-3 0 0 0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9:05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6733 4940 16383 0 0,'0'-4'0'0'0,"4"-1"0"0"0,5 0 0 0 0,6 1 0 0 0,3 1 0 0 0,4 1 0 0 0,-3 5 0 0 0,-4 6 0 0 0,-5 5 0 0 0,-4 5 0 0 0,-3 3 0 0 0,-6-3 0 0 0,-3 0 0 0 0,-4-3 0 0 0,0-1 0 0 0,-3-3 0 0 0,-3-3 0 0 0,2 1 0 0 0,-2-2 0 0 0,3 3 0 0 0,-1 2 0 0 0,-2 0 0 0 0,1 1 0 0 0,0-1 0 0 0,-1-3 0 0 0,1 0 0 0 0,0-1 0 0 0,6-2 0 0 0,8-2 0 0 0,10-7 0 0 0,5-2 0 0 0,2-4 0 0 0,2-2 0 0 0,1 2 0 0 0,2 1 0 0 0,2 3 0 0 0,0 2 0 0 0,0 0 0 0 0,1 2 0 0 0,0 0 0 0 0,0 1 0 0 0,0-1 0 0 0,-5 4 0 0 0,-4 6 0 0 0,-6 5 0 0 0,-4 3 0 0 0,-3 4 0 0 0,-6-3 0 0 0,-6-4 0 0 0,-1-1 0 0 0,-3-3 0 0 0,-3 1 0 0 0,-3-2 0 0 0,-2-2 0 0 0,-1-3 0 0 0,0-2 0 0 0,-1-1 0 0 0,0-2 0 0 0,0 0 0 0 0,0-1 0 0 0,0 1 0 0 0,0-1 0 0 0,0 1 0 0 0,1 0 0 0 0,3 0 0 0 0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9:33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9345 5487 16383 0 0,'4'0'0'0'0,"6"-4"0"0"0,4-2 0 0 0,4 1 0 0 0,4 1 0 0 0,1 1 0 0 0,1 2 0 0 0,1 0 0 0 0,-1 0 0 0 0,1 1 0 0 0,-1 0 0 0 0,-4 5 0 0 0,-6 4 0 0 0,-5 6 0 0 0,-8 3 0 0 0,-12 0 0 0 0,-12 0 0 0 0,-7 1 0 0 0,-1 1 0 0 0,-1 2 0 0 0,7 0 0 0 0,6 2 0 0 0,7-1 0 0 0,2-3 0 0 0,6-6 0 0 0,7-4 0 0 0,9-9 0 0 0,5-4 0 0 0,3-2 0 0 0,4 1 0 0 0,0 0 0 0 0,2 1 0 0 0,-1 1 0 0 0,-5 5 0 0 0,-5 6 0 0 0,-5 5 0 0 0,-5 5 0 0 0,-6-2 0 0 0,-8 1 0 0 0,-2 2 0 0 0,-4-4 0 0 0,-2-3 0 0 0,-3-1 0 0 0,-2-2 0 0 0,-1-3 0 0 0,-1-2 0 0 0,0-3 0 0 0,0-1 0 0 0,0 0 0 0 0,0-2 0 0 0,0 1 0 0 0,4-1 0 0 0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7755 3069 16383 0 0,'0'3'0'0'0,"0"10"0"0"0,0 9 0 0 0,0 9 0 0 0,0 6 0 0 0,0 0 0 0 0,0-5 0 0 0,6-6 0 0 0,8-8 0 0 0,10-11 0 0 0,5-11 0 0 0,3-12 0 0 0,-1-3 0 0 0,-3 1 0 0 0,-2 5 0 0 0,-4 4 0 0 0,-5 9 0 0 0,-2 8 0 0 0,-5 6 0 0 0,-2 6 0 0 0,-1 0 0 0 0,-2-1 0 0 0,0 0 0 0 0,-3 0 0 0 0,0-1 0 0 0,-2-1 0 0 0,-3-2 0 0 0,-4-4 0 0 0,-1-2 0 0 0,-5-1 0 0 0,-3-3 0 0 0,-3 2 0 0 0,0-2 0 0 0,0 0 0 0 0,0-2 0 0 0,0-2 0 0 0,1 0 0 0 0,0 0 0 0 0,0-1 0 0 0,0-1 0 0 0,0 1 0 0 0,4-3 0 0 0,3-1 0 0 0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7769 3059 16383 0 0,'3'0'0'0'0,"4"-3"0"0"0,7-1 0 0 0,3 0 0 0 0,3 1 0 0 0,1 1 0 0 0,-1 0 0 0 0,0 2 0 0 0,2-1 0 0 0,1 1 0 0 0,-2 0 0 0 0,0 1 0 0 0,-1-1 0 0 0,-1 0 0 0 0,-4 0 0 0 0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8210 3027 16383 0 0,'0'6'0'0'0,"0"8"0"0"0,-3 11 0 0 0,-1 6 0 0 0,0 5 0 0 0,1 2 0 0 0,1 0 0 0 0,-2 1 0 0 0,-1-5 0 0 0,1-4 0 0 0,1-5 0 0 0,1-3 0 0 0,1-5 0 0 0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8063 3139 16383 0 0,'3'0'0'0'0,"7"0"0"0"0,8 0 0 0 0,3 0 0 0 0,5 0 0 0 0,1 0 0 0 0,-2 0 0 0 0,-1 0 0 0 0,-3 0 0 0 0,-1 0 0 0 0,-1 0 0 0 0,-1 0 0 0 0,-1 0 0 0 0,1 0 0 0 0,-1 0 0 0 0,0 0 0 0 0,-2 0 0 0 0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8637 2999 16383 0 0,'3'0'0'0'0,"7"0"0"0"0,5 0 0 0 0,5 0 0 0 0,4 3 0 0 0,-1 4 0 0 0,-4 4 0 0 0,-4 3 0 0 0,-6 2 0 0 0,-4 1 0 0 0,-3 1 0 0 0,-1 1 0 0 0,-2-1 0 0 0,0 0 0 0 0,-3 0 0 0 0,-7 0 0 0 0,-1 0 0 0 0,-5 0 0 0 0,-3-4 0 0 0,0 0 0 0 0,0 0 0 0 0,0-3 0 0 0,0 1 0 0 0,8-3 0 0 0,7-2 0 0 0,12-5 0 0 0,7-4 0 0 0,4-1 0 0 0,0-3 0 0 0,-1 0 0 0 0,-1-3 0 0 0,1 1 0 0 0,0 1 0 0 0,1 2 0 0 0,-4 5 0 0 0,0 6 0 0 0,-4 4 0 0 0,-2 4 0 0 0,0-1 0 0 0,-2 1 0 0 0,-1 1 0 0 0,-5 0 0 0 0,-5 2 0 0 0,-8 0 0 0 0,-5-3 0 0 0,-2 0 0 0 0,-1-3 0 0 0,0-3 0 0 0,1-3 0 0 0,1-3 0 0 0,0-1 0 0 0,1-1 0 0 0,0 0 0 0 0,1-1 0 0 0,-1 0 0 0 0,1-2 0 0 0,2-1 0 0 0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2785 4469 16383 0 0,'0'5'0'0'0,"0"8"0"0"0,0 7 0 0 0,0 8 0 0 0,0 3 0 0 0,0 1 0 0 0,0-2 0 0 0,0-4 0 0 0,0-4 0 0 0,0-3 0 0 0,0-3 0 0 0,0-1 0 0 0,3-4 0 0 0,2-6 0 0 0,1-8 0 0 0,2-6 0 0 0,-1-5 0 0 0,2-3 0 0 0,0-3 0 0 0,2-4 0 0 0,2 0 0 0 0,0-2 0 0 0,1 0 0 0 0,0 1 0 0 0,0 3 0 0 0,-2 3 0 0 0,-1 4 0 0 0,0 5 0 0 0,1 4 0 0 0,1 3 0 0 0,-1 3 0 0 0,2 0 0 0 0,0 1 0 0 0,0 0 0 0 0,-3 2 0 0 0,-2 6 0 0 0,-3 5 0 0 0,-1 6 0 0 0,0 1 0 0 0,-2 3 0 0 0,-1 3 0 0 0,4 3 0 0 0,1 1 0 0 0,-1 2 0 0 0,-2 0 0 0 0,0-1 0 0 0,-2 0 0 0 0,-1-4 0 0 0,-1-5 0 0 0,0 0 0 0 0,0-3 0 0 0,-1-2 0 0 0,-1 1 0 0 0,-2-1 0 0 0,-1-3 0 0 0,-1-1 0 0 0,-1-5 0 0 0,-2-2 0 0 0,-2-3 0 0 0,-1-2 0 0 0,-2-2 0 0 0,0 0 0 0 0,0 0 0 0 0,-3-1 0 0 0,0 0 0 0 0,-3 1 0 0 0,0 0 0 0 0,1 0 0 0 0,2-1 0 0 0,0 1 0 0 0,4-2 0 0 0,2-1 0 0 0,2-2 0 0 0,1-1 0 0 0,1 1 0 0 0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3219 4623 16383 0 0,'0'2'0'0'0,"0"4"0"0"0,0 5 0 0 0,0 3 0 0 0,0 4 0 0 0,0 4 0 0 0,0 0 0 0 0,0-1 0 0 0,0-1 0 0 0,0-3 0 0 0,3-1 0 0 0,4-3 0 0 0,5-4 0 0 0,5-4 0 0 0,1-2 0 0 0,3-2 0 0 0,0-4 0 0 0,1-3 0 0 0,0-3 0 0 0,-2-3 0 0 0,-5-1 0 0 0,-1 1 0 0 0,-5 0 0 0 0,-2 1 0 0 0,-3-2 0 0 0,-3 1 0 0 0,0-2 0 0 0,-2-2 0 0 0,-2 2 0 0 0,-1 0 0 0 0,-2 0 0 0 0,-2 1 0 0 0,-3-1 0 0 0,-1 1 0 0 0,1-1 0 0 0,0 2 0 0 0,0 4 0 0 0,-1 3 0 0 0,-1 2 0 0 0,0 1 0 0 0,1 2 0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16000 3498 16383 0 0,'4'0'0'0'0,"4"0"0"0"0,6 0 0 0 0,2 0 0 0 0,4 0 0 0 0,1 0 0 0 0,1 0 0 0 0,0 0 0 0 0,0 0 0 0 0,1 0 0 0 0,-1 0 0 0 0,-1 0 0 0 0,1 0 0 0 0,-1 0 0 0 0,-3 0 0 0 0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3597 4259 16383 0 0,'0'2'0'0'0,"0"6"0"0"0,0 6 0 0 0,0 6 0 0 0,0 4 0 0 0,0 2 0 0 0,0 2 0 0 0,0 1 0 0 0,0 1 0 0 0,0-3 0 0 0,0-2 0 0 0,0-1 0 0 0,0-2 0 0 0,0-1 0 0 0,0 1 0 0 0,0-2 0 0 0,0-1 0 0 0,0-2 0 0 0,0-1 0 0 0,0-1 0 0 0,0-1 0 0 0,0 0 0 0 0,0-1 0 0 0,0 1 0 0 0,0 0 0 0 0,0 0 0 0 0,0-1 0 0 0,0 1 0 0 0,0 0 0 0 0,0 0 0 0 0,0 0 0 0 0,3-2 0 0 0,0-11 0 0 0,4-9 0 0 0,5-12 0 0 0,6-11 0 0 0,3-8 0 0 0,0-2 0 0 0,-1 2 0 0 0,-4 4 0 0 0,-5 4 0 0 0,-1 7 0 0 0,-4 5 0 0 0,1 4 0 0 0,-1 4 0 0 0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3681 4679 16383 0 0,'0'2'0'0'0,"2"4"0"0"0,4 2 0 0 0,3 3 0 0 0,2 2 0 0 0,1 1 0 0 0,2-2 0 0 0,1 0 0 0 0,-3-1 0 0 0,-1-1 0 0 0,1-3 0 0 0,0-2 0 0 0,0-3 0 0 0,1-1 0 0 0,1-1 0 0 0,0 0 0 0 0,0 0 0 0 0,0-1 0 0 0,0-2 0 0 0,-2-3 0 0 0,-4-2 0 0 0,0-6 0 0 0,1 1 0 0 0,-2-3 0 0 0,-1-4 0 0 0,-2 0 0 0 0,0-2 0 0 0,0 1 0 0 0,0 1 0 0 0,-2 7 0 0 0,-1 10 0 0 0,0 10 0 0 0,-3 9 0 0 0,-1 9 0 0 0,0 5 0 0 0,0 2 0 0 0,1-2 0 0 0,1-4 0 0 0,3-4 0 0 0,3-5 0 0 0,3-6 0 0 0,3-5 0 0 0,2-3 0 0 0,1-3 0 0 0,1 0 0 0 0,-1-1 0 0 0,1 0 0 0 0,0 0 0 0 0,-3-3 0 0 0,-1-2 0 0 0,-2-2 0 0 0,-1-1 0 0 0,-1-1 0 0 0,0-1 0 0 0,0 0 0 0 0,-3-5 0 0 0,-1-3 0 0 0,-1-1 0 0 0,-1-2 0 0 0,-1 1 0 0 0,-2 0 0 0 0,-4 6 0 0 0,-1 1 0 0 0,-1 4 0 0 0,-2 3 0 0 0,-1 4 0 0 0,-2 1 0 0 0,-1 2 0 0 0,0 0 0 0 0,-2 1 0 0 0,-2-1 0 0 0,1 1 0 0 0,2-1 0 0 0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4241 4609 16383 0 0,'0'2'0'0'0,"2"4"0"0"0,4 5 0 0 0,3 5 0 0 0,-1 6 0 0 0,2 0 0 0 0,-2 0 0 0 0,1-2 0 0 0,-2-2 0 0 0,-1-2 0 0 0,0-1 0 0 0,-1 0 0 0 0,-1-1 0 0 0,-1-1 0 0 0,-2 1 0 0 0,0 0 0 0 0,-1-1 0 0 0,0-4 0 0 0,0-8 0 0 0,0-10 0 0 0,0-7 0 0 0,-1-7 0 0 0,1-3 0 0 0,0-5 0 0 0,0-2 0 0 0,3 0 0 0 0,2 1 0 0 0,1 3 0 0 0,2 5 0 0 0,2 3 0 0 0,1 6 0 0 0,2 5 0 0 0,0 5 0 0 0,4 2 0 0 0,0 3 0 0 0,1 1 0 0 0,-1 0 0 0 0,-1 2 0 0 0,-1 1 0 0 0,0 0 0 0 0,-3-1 0 0 0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9197 4609 16383 0 0,'-3'2'0'0'0,"0"6"0"0"0,0 6 0 0 0,1 6 0 0 0,0 1 0 0 0,1 0 0 0 0,-2 4 0 0 0,0-1 0 0 0,0 1 0 0 0,0-2 0 0 0,2-2 0 0 0,2-4 0 0 0,4-6 0 0 0,4-5 0 0 0,2-2 0 0 0,2-3 0 0 0,1-2 0 0 0,-2-2 0 0 0,-1-1 0 0 0,-1-2 0 0 0,-2-1 0 0 0,0 0 0 0 0,-3 0 0 0 0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9267 4413 16383 0 0,'0'-2'0'0'0,"0"-4"0"0"0,0-3 0 0 0,0 1 0 0 0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9393 4483 16383 0 0,'0'5'0'0'0,"0"6"0"0"0,0 8 0 0 0,0 6 0 0 0,0 4 0 0 0,0 1 0 0 0,0 1 0 0 0,0-3 0 0 0,2-7 0 0 0,4-5 0 0 0,2-7 0 0 0,3-9 0 0 0,2-10 0 0 0,6-7 0 0 0,-1-4 0 0 0,-3 0 0 0 0,-2 3 0 0 0,0 5 0 0 0,-1 7 0 0 0,1 9 0 0 0,-3 9 0 0 0,1 7 0 0 0,-1 7 0 0 0,-1 5 0 0 0,-2 1 0 0 0,-3 1 0 0 0,1-2 0 0 0,-1-3 0 0 0,0-1 0 0 0,-2-1 0 0 0,-1-3 0 0 0,0-2 0 0 0,-1-2 0 0 0,0-3 0 0 0,0-1 0 0 0,-3-4 0 0 0,-3 0 0 0 0,-2-3 0 0 0,-3-3 0 0 0,-2-1 0 0 0,-1-3 0 0 0,-3 0 0 0 0,-3-1 0 0 0,-1-1 0 0 0,-1 1 0 0 0,-2-3 0 0 0,0-1 0 0 0,3-1 0 0 0,2-1 0 0 0,4 1 0 0 0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9785 4567 16383 0 0,'-3'0'0'0'0,"-2"0"0"0"0,-4 0 0 0 0,1 2 0 0 0,-2 9 0 0 0,-1 3 0 0 0,2 4 0 0 0,1 2 0 0 0,3 2 0 0 0,2 4 0 0 0,2 0 0 0 0,3 0 0 0 0,4-3 0 0 0,3-6 0 0 0,5-5 0 0 0,2-5 0 0 0,3-3 0 0 0,2-3 0 0 0,-2-1 0 0 0,-3-3 0 0 0,-2-4 0 0 0,-2-3 0 0 0,-2-2 0 0 0,-3-1 0 0 0,-2-1 0 0 0,-3 0 0 0 0,1-1 0 0 0,0 0 0 0 0,0 1 0 0 0,-4 2 0 0 0,-1 1 0 0 0,-3 0 0 0 0,-2-1 0 0 0,-4 0 0 0 0,-1 1 0 0 0,-1 3 0 0 0,1 3 0 0 0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10037 4329 16383 0 0,'0'5'0'0'0,"0"6"0"0"0,0 6 0 0 0,0 5 0 0 0,0 6 0 0 0,0 0 0 0 0,0 3 0 0 0,0 1 0 0 0,0 2 0 0 0,0 0 0 0 0,0-1 0 0 0,0-4 0 0 0,0-4 0 0 0,0-4 0 0 0,0-3 0 0 0,0-1 0 0 0,0 3 0 0 0,0 0 0 0 0,2-2 0 0 0,4 0 0 0 0,0-2 0 0 0,-1-1 0 0 0,-1-1 0 0 0,2-2 0 0 0,-2-8 0 0 0,0-10 0 0 0,1-11 0 0 0,0-7 0 0 0,1-7 0 0 0,0-7 0 0 0,1-3 0 0 0,2 2 0 0 0,2 2 0 0 0,1 5 0 0 0,1 6 0 0 0,-1 4 0 0 0,-1 5 0 0 0,0 4 0 0 0,1 5 0 0 0,1 3 0 0 0,-5 3 0 0 0,-3 4 0 0 0,-5 2 0 0 0,-5 2 0 0 0,-2 3 0 0 0,-1 2 0 0 0,-3 4 0 0 0,-1 2 0 0 0,-1 0 0 0 0,-1 0 0 0 0,2 0 0 0 0,3-2 0 0 0,3 0 0 0 0,3 0 0 0 0,4-1 0 0 0,4-3 0 0 0,4-2 0 0 0,0-2 0 0 0,1 2 0 0 0,-1 1 0 0 0,0 1 0 0 0,1 1 0 0 0,2 4 0 0 0,2 1 0 0 0,3 0 0 0 0,-1-3 0 0 0,-2-4 0 0 0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10457 4693 16383 0 0,'-3'0'0'0'0,"-2"0"0"0"0,-1 5 0 0 0,-2 4 0 0 0,0 4 0 0 0,3 4 0 0 0,1 1 0 0 0,1-1 0 0 0,2 0 0 0 0,3-4 0 0 0,3-1 0 0 0,4-3 0 0 0,2-2 0 0 0,2-4 0 0 0,1-1 0 0 0,1-1 0 0 0,0-1 0 0 0,2-1 0 0 0,1 1 0 0 0,-1-1 0 0 0,-3-2 0 0 0,-1-5 0 0 0,-1-6 0 0 0,-2-4 0 0 0,-3 0 0 0 0,-3-2 0 0 0,-2-3 0 0 0,-1 1 0 0 0,-1 1 0 0 0,0 2 0 0 0,-1 2 0 0 0,1 1 0 0 0,-3 1 0 0 0,-3 4 0 0 0,-3 0 0 0 0,-2 3 0 0 0,-1 2 0 0 0,-2 3 0 0 0,-1 1 0 0 0,1 2 0 0 0,-1 0 0 0 0,1 0 0 0 0,-1 1 0 0 0,1 1 0 0 0,0 2 0 0 0,2 2 0 0 0,4 2 0 0 0,0 2 0 0 0,2 2 0 0 0,1 2 0 0 0,3-3 0 0 0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10807 4539 16383 0 0,'0'2'0'0'0,"0"6"0"0"0,0 6 0 0 0,0 6 0 0 0,2 4 0 0 0,1 2 0 0 0,3 2 0 0 0,2 1 0 0 0,0 1 0 0 0,-2-3 0 0 0,-1-4 0 0 0,0-5 0 0 0,0-4 0 0 0,-1-2 0 0 0,-2-5 0 0 0,0-6 0 0 0,-1-6 0 0 0,-1-6 0 0 0,0-5 0 0 0,0-3 0 0 0,-1-4 0 0 0,1 0 0 0 0,0 1 0 0 0,2 2 0 0 0,4 3 0 0 0,2 3 0 0 0,6 4 0 0 0,-1 2 0 0 0,1 3 0 0 0,0-2 0 0 0,0 2 0 0 0,0 1 0 0 0,0 1 0 0 0,0 2 0 0 0,0 0 0 0 0,0 1 0 0 0,0 0 0 0 0,-3 2 0 0 0,0 2 0 0 0,0-1 0 0 0,1 0 0 0 0,0-1 0 0 0,-1-1 0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16154 3960 16383 0 0,'4'0'0'0'0,"1"3"0"0"0,3 2 0 0 0,4 0 0 0 0,4-2 0 0 0,-1 4 0 0 0,0-1 0 0 0,2 0 0 0 0,1-2 0 0 0,2-2 0 0 0,0 0 0 0 0,1-1 0 0 0,1-1 0 0 0,-1 0 0 0 0,1-1 0 0 0,0 1 0 0 0,-1 0 0 0 0,-3 3 0 0 0,-1 2 0 0 0,0-1 0 0 0,0 0 0 0 0,2-1 0 0 0,1-2 0 0 0,0 0 0 0 0,-2 0 0 0 0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36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11955 3643 16383 0 0,'0'5'0'0'0,"0"6"0"0"0,0 8 0 0 0,0 11 0 0 0,0 8 0 0 0,0 1 0 0 0,0-1 0 0 0,0-2 0 0 0,0-2 0 0 0,0-5 0 0 0,0-4 0 0 0,0-3 0 0 0,0-2 0 0 0,0-2 0 0 0,0-2 0 0 0,0-1 0 0 0,0 2 0 0 0,0 0 0 0 0,0-1 0 0 0,2 0 0 0 0,4-3 0 0 0,0-4 0 0 0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36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12263 3685 16383 0 0,'-3'0'0'0'0,"-2"0"0"0"0,-4 5 0 0 0,1 3 0 0 0,-2 9 0 0 0,2 5 0 0 0,1 2 0 0 0,3-2 0 0 0,1-1 0 0 0,2 0 0 0 0,1 2 0 0 0,0 1 0 0 0,3-1 0 0 0,0-2 0 0 0,1-2 0 0 0,-2-2 0 0 0,3-4 0 0 0,-1-1 0 0 0,2-4 0 0 0,2 0 0 0 0,0 1 0 0 0,-1 1 0 0 0,0-1 0 0 0,-1 0 0 0 0,1-1 0 0 0,1-2 0 0 0,3-2 0 0 0,0-2 0 0 0,2-1 0 0 0,1-1 0 0 0,-2-2 0 0 0,-1-4 0 0 0,-2-3 0 0 0,0-3 0 0 0,0-1 0 0 0,2-1 0 0 0,-2 0 0 0 0,-2-1 0 0 0,-2-2 0 0 0,1 0 0 0 0,-2-1 0 0 0,0 1 0 0 0,-2 2 0 0 0,-1-1 0 0 0,0 2 0 0 0,-1 0 0 0 0,0 0 0 0 0,0 0 0 0 0,-1 0 0 0 0,-1 0 0 0 0,-2 0 0 0 0,-1 0 0 0 0,-3 0 0 0 0,0 0 0 0 0,-1 3 0 0 0,-1 0 0 0 0,-2 2 0 0 0,2 1 0 0 0,0-2 0 0 0,-1 0 0 0 0,-1 1 0 0 0,2 1 0 0 0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36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12725 3797 16383 0 0,'0'2'0'0'0,"0"4"0"0"0,0 0 0 0 0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36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13117 3657 16383 0 0,'0'-2'0'0'0,"4"-2"0"0"0,5 1 0 0 0,5 1 0 0 0,3 0 0 0 0,0 1 0 0 0,1 1 0 0 0,-2-1 0 0 0,-2 4 0 0 0,-5 2 0 0 0,0 4 0 0 0,-3 2 0 0 0,-1 2 0 0 0,-3 1 0 0 0,-1 0 0 0 0,0 3 0 0 0,-4-1 0 0 0,-3 1 0 0 0,0 0 0 0 0,-3-1 0 0 0,2 0 0 0 0,-2-3 0 0 0,0-6 0 0 0,-3-7 0 0 0,0-5 0 0 0,-1-3 0 0 0,-1 1 0 0 0,5 1 0 0 0,8 2 0 0 0,7 2 0 0 0,5 0 0 0 0,2 2 0 0 0,3 2 0 0 0,2 4 0 0 0,1 3 0 0 0,2 2 0 0 0,-1 0 0 0 0,0 0 0 0 0,-5 0 0 0 0,-1-1 0 0 0,-2-3 0 0 0,0 1 0 0 0,-2 0 0 0 0,-3 2 0 0 0,0-1 0 0 0,-1 0 0 0 0,-2 1 0 0 0,-2 2 0 0 0,-3-2 0 0 0,-4 0 0 0 0,-3 1 0 0 0,-1 0 0 0 0,-1 2 0 0 0,-1-3 0 0 0,-1-1 0 0 0,1-2 0 0 0,1 0 0 0 0,-1-3 0 0 0,-1-1 0 0 0,-1-2 0 0 0,-2 0 0 0 0,-2-1 0 0 0,-2 0 0 0 0,-3-1 0 0 0,-1-1 0 0 0,3-2 0 0 0,-1-1 0 0 0,0-1 0 0 0,5-1 0 0 0,2 0 0 0 0,1 2 0 0 0,3-1 0 0 0,3 0 0 0 0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7825 2341 16383 0 0,'0'2'0'0'0,"0"9"0"0"0,0 4 0 0 0,0 4 0 0 0,0 11 0 0 0,0 6 0 0 0,0 0 0 0 0,0 0 0 0 0,0-2 0 0 0,0-4 0 0 0,0-5 0 0 0,0-4 0 0 0,0-4 0 0 0,0-2 0 0 0,0-1 0 0 0,0 0 0 0 0,2-4 0 0 0,1-2 0 0 0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8021 2355 16383 0 0,'0'2'0'0'0,"0"4"0"0"0,0 5 0 0 0,0 8 0 0 0,0 8 0 0 0,0 4 0 0 0,0 1 0 0 0,0 1 0 0 0,0-4 0 0 0,0-3 0 0 0,0-5 0 0 0,0-3 0 0 0,0-2 0 0 0,0-2 0 0 0,2-1 0 0 0,4-2 0 0 0,2-3 0 0 0,3-3 0 0 0,2-3 0 0 0,1-1 0 0 0,0-1 0 0 0,1-3 0 0 0,0-3 0 0 0,-1-3 0 0 0,0-2 0 0 0,-2-3 0 0 0,-1 3 0 0 0,-2-1 0 0 0,-1 1 0 0 0,-1-4 0 0 0,-2-1 0 0 0,-2 0 0 0 0,-1-3 0 0 0,-1 1 0 0 0,-1 0 0 0 0,0 0 0 0 0,-1 2 0 0 0,1 1 0 0 0,-1 1 0 0 0,1-1 0 0 0,-2 4 0 0 0,-2 0 0 0 0,-1 3 0 0 0,-1 0 0 0 0,-1 1 0 0 0,1 0 0 0 0,-2 0 0 0 0,-1 0 0 0 0,-2 1 0 0 0,-1 1 0 0 0,-2-1 0 0 0,1 1 0 0 0,-2 1 0 0 0,3 2 0 0 0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8595 2481 16383 0 0,'0'0'0'0'0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7993 4441 16383 0 0,'0'5'0'0'0,"0"6"0"0"0,0 8 0 0 0,0 11 0 0 0,0 7 0 0 0,0 5 0 0 0,0 0 0 0 0,2-3 0 0 0,1-3 0 0 0,3-5 0 0 0,-1-6 0 0 0,3-6 0 0 0,-2-8 0 0 0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8147 4441 16383 0 0,'-3'0'0'0'0,"0"2"0"0"0,0 4 0 0 0,1 2 0 0 0,-2 3 0 0 0,-1 2 0 0 0,2 1 0 0 0,0 0 0 0 0,1 1 0 0 0,2 2 0 0 0,-1 1 0 0 0,1-1 0 0 0,0 0 0 0 0,0-1 0 0 0,0 1 0 0 0,1 1 0 0 0,1-1 0 0 0,4-3 0 0 0,0-1 0 0 0,2-4 0 0 0,-1 0 0 0 0,1-2 0 0 0,2-2 0 0 0,1-2 0 0 0,1-1 0 0 0,2-2 0 0 0,-1 0 0 0 0,2 0 0 0 0,-1-3 0 0 0,0-3 0 0 0,0-3 0 0 0,1-2 0 0 0,-4-2 0 0 0,0-1 0 0 0,0-3 0 0 0,1 0 0 0 0,-2-3 0 0 0,-3-1 0 0 0,-2 0 0 0 0,-2-2 0 0 0,-2 0 0 0 0,-1 2 0 0 0,0 2 0 0 0,0 2 0 0 0,-3 4 0 0 0,-3 2 0 0 0,-3 2 0 0 0,0 1 0 0 0,-1 2 0 0 0,0 1 0 0 0,-2 2 0 0 0,-1 2 0 0 0,-1 0 0 0 0,0 1 0 0 0,0 1 0 0 0,0-1 0 0 0,0 0 0 0 0,2 1 0 0 0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8623 4553 16383 0 0,'0'2'0'0'0,"0"1"0"0"0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16042 4492 16383 0 0,'4'0'0'0'0,"4"0"0"0"0,6 0 0 0 0,2 0 0 0 0,4 0 0 0 0,1 0 0 0 0,1 0 0 0 0,0 0 0 0 0,0 0 0 0 0,1 0 0 0 0,-1 0 0 0 0,-1 0 0 0 0,1 0 0 0 0,-1 0 0 0 0,1 0 0 0 0,-1 0 0 0 0,0 0 0 0 0,1 0 0 0 0,-1 0 0 0 0,0 0 0 0 0,1 0 0 0 0,-1 0 0 0 0,1 0 0 0 0,-1 0 0 0 0,4 0 0 0 0,1 0 0 0 0,0 0 0 0 0,-1 0 0 0 0,-1 0 0 0 0,-1 0 0 0 0,0 0 0 0 0,-2 0 0 0 0,1 0 0 0 0,-1 0 0 0 0,0 0 0 0 0,0 0 0 0 0,0 0 0 0 0,1 0 0 0 0,-1 0 0 0 0,0 0 0 0 0,1 0 0 0 0,-1 0 0 0 0,1 0 0 0 0,-1 0 0 0 0,0 0 0 0 0,1 0 0 0 0,-1 0 0 0 0,0 0 0 0 0,-3 3 0 0 0,-1 2 0 0 0,0 0 0 0 0,0-2 0 0 0,2 0 0 0 0,1-1 0 0 0,-3-1 0 0 0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7:13.6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5526 4765 16383 0 0,'0'-4'0'0'0,"4"0"0"0"0,0-4 0 0 0,4-4 0 0 0,4 1 0 0 0,2 2 0 0 0,0 5 0 0 0,-3 8 0 0 0,1 2 0 0 0,-3 5 0 0 0,-2 2 0 0 0,-2 4 0 0 0,-3 2 0 0 0,-1 1 0 0 0,-1 0 0 0 0,0 1 0 0 0,0 0 0 0 0,-1 0 0 0 0,1 0 0 0 0,-1-1 0 0 0,1 0 0 0 0,-3-3 0 0 0,-5-5 0 0 0,-5-1 0 0 0,1 2 0 0 0,-2 1 0 0 0,-1 2 0 0 0,-3 2 0 0 0,0-3 0 0 0,-2 1 0 0 0,4 0 0 0 0,0-3 0 0 0,3 1 0 0 0,4 0 0 0 0,4 2 0 0 0,2 2 0 0 0,5-3 0 0 0,6-3 0 0 0,5-5 0 0 0,3-2 0 0 0,7-3 0 0 0,-2-5 0 0 0,0-2 0 0 0,0-3 0 0 0,-1-1 0 0 0,0-2 0 0 0,0 1 0 0 0,0 2 0 0 0,0 2 0 0 0,0 3 0 0 0,0 1 0 0 0,0 2 0 0 0,-3 0 0 0 0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7:13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5745 4679 16383 0 0,'0'7'0'0'0,"-3"5"0"0"0,-2 5 0 0 0,1 6 0 0 0,1 6 0 0 0,0 1 0 0 0,2-1 0 0 0,0 2 0 0 0,0-1 0 0 0,1-3 0 0 0,1-2 0 0 0,-1-2 0 0 0,0-1 0 0 0,3-1 0 0 0,6-5 0 0 0,3-4 0 0 0,4-5 0 0 0,6-3 0 0 0,2-6 0 0 0,1-6 0 0 0,0-1 0 0 0,-2-3 0 0 0,-4-3 0 0 0,-2-2 0 0 0,-4-2 0 0 0,-1-1 0 0 0,-2 0 0 0 0,-3-1 0 0 0,-2 0 0 0 0,-3 8 0 0 0,-5 12 0 0 0,-1 13 0 0 0,-1 8 0 0 0,1 4 0 0 0,1 2 0 0 0,1-1 0 0 0,1 0 0 0 0,0-2 0 0 0,1-1 0 0 0,0-1 0 0 0,0-1 0 0 0,1 0 0 0 0,-1 0 0 0 0,0 0 0 0 0,0 0 0 0 0,0 0 0 0 0,0 0 0 0 0,0-3 0 0 0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8:17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13009 3741 16383 0 0,'-3'0'0'0'0,"-2"3"0"0"0,-3 2 0 0 0,0 3 0 0 0,2 3 0 0 0,1 7 0 0 0,1 8 0 0 0,2 2 0 0 0,2 0 0 0 0,-1-1 0 0 0,2-2 0 0 0,-5-2 0 0 0,0 2 0 0 0,0 0 0 0 0,1 0 0 0 0,1-1 0 0 0,0-2 0 0 0,1-1 0 0 0,1 0 0 0 0,0-1 0 0 0,0 0 0 0 0,0 0 0 0 0,0 0 0 0 0,1 0 0 0 0,2-3 0 0 0,2-5 0 0 0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8:17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12767 3895 16383 0 0,'3'0'0'0'0,"5"0"0"0"0,4 0 0 0 0,8 0 0 0 0,2 0 0 0 0,3 0 0 0 0,-1 0 0 0 0,3 0 0 0 0,0 0 0 0 0,-1 0 0 0 0,-1 0 0 0 0,-2 0 0 0 0,-2 0 0 0 0,0 0 0 0 0,-1 0 0 0 0,0 0 0 0 0,0 0 0 0 0,0 0 0 0 0,0 0 0 0 0,0 0 0 0 0,0 0 0 0 0,0 0 0 0 0,-3 0 0 0 0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8:17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13175 6261 16383 0 0,'0'3'0'0'0,"0"5"0"0"0,0 8 0 0 0,0 4 0 0 0,0 6 0 0 0,0 2 0 0 0,0 3 0 0 0,0 3 0 0 0,0 0 0 0 0,0-4 0 0 0,0-2 0 0 0,0 0 0 0 0,0-1 0 0 0,0-2 0 0 0,0-1 0 0 0,0-2 0 0 0,0-1 0 0 0,0 0 0 0 0,0-1 0 0 0,0 0 0 0 0,0 0 0 0 0,0-1 0 0 0,0 1 0 0 0,0 0 0 0 0,0 0 0 0 0,-3-3 0 0 0,-2-5 0 0 0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8:17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12949 6457 16383 0 0,'10'0'0'0'0,"10"0"0"0"0,13 0 0 0 0,13 0 0 0 0,7 0 0 0 0,-3 0 0 0 0,-6 0 0 0 0,-8 0 0 0 0,-2 0 0 0 0,-4 0 0 0 0,-4 0 0 0 0,-2 0 0 0 0,1 0 0 0 0,-1 0 0 0 0,1 0 0 0 0,-3 0 0 0 0,0 0 0 0 0,0 0 0 0 0,1 0 0 0 0,2 0 0 0 0,0 0 0 0 0,-2 0 0 0 0,-4 0 0 0 0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8:17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13033 4540 16383 0 0,'0'-3'0'0'0,"0"2"0"0"0,0 4 0 0 0,0 6 0 0 0,0 8 0 0 0,0 4 0 0 0,0 10 0 0 0,0 2 0 0 0,0 2 0 0 0,0-1 0 0 0,0 1 0 0 0,0 1 0 0 0,0-2 0 0 0,0-4 0 0 0,0-3 0 0 0,0-3 0 0 0,0-2 0 0 0,0-1 0 0 0,0-1 0 0 0,0-1 0 0 0,0-3 0 0 0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8:17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12907 4747 16383 0 0,'3'0'0'0'0,"5"0"0"0"0,4 0 0 0 0,4 0 0 0 0,2-3 0 0 0,2-2 0 0 0,1 1 0 0 0,0 1 0 0 0,0 0 0 0 0,0 2 0 0 0,0-4 0 0 0,3 0 0 0 0,1 1 0 0 0,-1 1 0 0 0,0 0 0 0 0,-2 2 0 0 0,0 0 0 0 0,-1 1 0 0 0,-1 0 0 0 0,1 0 0 0 0,-5 1 0 0 0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9:16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12714 1893 16383 0 0,'0'5'0'0'0,"0"5"0"0"0,0 6 0 0 0,-3 5 0 0 0,0 2 0 0 0,-3 2 0 0 0,-1 2 0 0 0,2 2 0 0 0,1-1 0 0 0,2-3 0 0 0,0-3 0 0 0,2-3 0 0 0,-1-1 0 0 0,4-5 0 0 0,4-4 0 0 0,2-3 0 0 0,7-3 0 0 0,1-2 0 0 0,2-2 0 0 0,-3-2 0 0 0,-1-4 0 0 0,-1-3 0 0 0,0 0 0 0 0,-2-2 0 0 0,-1 3 0 0 0,-2-1 0 0 0,0 2 0 0 0,-2-1 0 0 0,-1-1 0 0 0,0 0 0 0 0,-1 1 0 0 0,0-2 0 0 0,-3 6 0 0 0,0 10 0 0 0,-1 6 0 0 0,-1 5 0 0 0,0 1 0 0 0,0 4 0 0 0,0 0 0 0 0,-1 0 0 0 0,1-1 0 0 0,0-2 0 0 0,0-1 0 0 0,0 0 0 0 0,0-1 0 0 0,0-1 0 0 0,0 0 0 0 0,0 1 0 0 0,0-1 0 0 0,0 1 0 0 0,0-1 0 0 0,0 0 0 0 0,0 1 0 0 0,0 0 0 0 0,0-4 0 0 0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9:16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5702 1893 16383 0 0,'-3'0'0'0'0,"0"3"0"0"0,-3 6 0 0 0,-1 4 0 0 0,2 2 0 0 0,-1 5 0 0 0,0 0 0 0 0,1 4 0 0 0,1 1 0 0 0,2 1 0 0 0,1 0 0 0 0,1-2 0 0 0,3-4 0 0 0,3-6 0 0 0,1-3 0 0 0,2-3 0 0 0,2-2 0 0 0,2-4 0 0 0,1-1 0 0 0,1-1 0 0 0,1 0 0 0 0,0-1 0 0 0,0 1 0 0 0,-1-1 0 0 0,1 1 0 0 0,0-3 0 0 0,-3-3 0 0 0,-1-4 0 0 0,-2-2 0 0 0,-1-2 0 0 0,-1-2 0 0 0,-3 1 0 0 0,-1 6 0 0 0,-2 12 0 0 0,-4 9 0 0 0,-2 9 0 0 0,-2 5 0 0 0,-1 5 0 0 0,2 1 0 0 0,0-2 0 0 0,3-3 0 0 0,0-3 0 0 0,1-4 0 0 0,1-2 0 0 0,0-2 0 0 0,1-1 0 0 0,-1 0 0 0 0,0-3 0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16120 2651 16383 0 0,'4'0'0'0'0,"8"0"0"0"0,10 0 0 0 0,4-3 0 0 0,2-2 0 0 0,-1 0 0 0 0,-1 2 0 0 0,-1 0 0 0 0,-1 1 0 0 0,-2 1 0 0 0,0 1 0 0 0,-1 0 0 0 0,1 0 0 0 0,-1 1 0 0 0,0-1 0 0 0,0 0 0 0 0,0 0 0 0 0,1 0 0 0 0,-1 0 0 0 0,0 0 0 0 0,-7 0 0 0 0,-13 0 0 0 0,-10 0 0 0 0,-8 0 0 0 0,-4 0 0 0 0,-3 0 0 0 0,0 0 0 0 0,0 0 0 0 0,0 0 0 0 0,1 0 0 0 0,1 0 0 0 0,0 0 0 0 0,0 0 0 0 0,1 0 0 0 0,0 0 0 0 0,-1 0 0 0 0,1 0 0 0 0,0 0 0 0 0,0 0 0 0 0,-1 0 0 0 0,1 0 0 0 0,0 0 0 0 0,-1 0 0 0 0,1 0 0 0 0,-1 0 0 0 0,1 0 0 0 0,0 0 0 0 0,3 0 0 0 0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9:16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3072 5323 16383 0 0,'-3'0'0'0'0,"-1"2"0"0"0,-2 5 0 0 0,-2 5 0 0 0,-1 4 0 0 0,1 1 0 0 0,1 1 0 0 0,0 3 0 0 0,1 0 0 0 0,3-1 0 0 0,1 2 0 0 0,1-1 0 0 0,3-1 0 0 0,5-1 0 0 0,3-4 0 0 0,2-2 0 0 0,3-3 0 0 0,3-3 0 0 0,1-3 0 0 0,1-2 0 0 0,2-2 0 0 0,2 0 0 0 0,3 0 0 0 0,1-4 0 0 0,5-5 0 0 0,-4-5 0 0 0,-4-2 0 0 0,-6-1 0 0 0,-4 0 0 0 0,-1 0 0 0 0,-4 0 0 0 0,-3 1 0 0 0,-3-1 0 0 0,-2 2 0 0 0,-4 2 0 0 0,-5 3 0 0 0,0 7 0 0 0,-3 6 0 0 0,2 5 0 0 0,1 4 0 0 0,2 5 0 0 0,2 5 0 0 0,-1 2 0 0 0,0-1 0 0 0,0 1 0 0 0,2-1 0 0 0,-2 3 0 0 0,-1 4 0 0 0,2-2 0 0 0,0 0 0 0 0,-1-2 0 0 0,-1-3 0 0 0,1-3 0 0 0,1-1 0 0 0,2-3 0 0 0,-1 0 0 0 0,2-1 0 0 0,0 0 0 0 0,0 0 0 0 0,0 1 0 0 0,0-4 0 0 0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9:16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6383 2817 16383 0 0,'0'3'0'0'0,"0"5"0"0"0,0 5 0 0 0,0 6 0 0 0,0 4 0 0 0,0 4 0 0 0,0-1 0 0 0,0-1 0 0 0,0-3 0 0 0,0-2 0 0 0,0-2 0 0 0,3-4 0 0 0,3-4 0 0 0,1-2 0 0 0,1-1 0 0 0,3-3 0 0 0,2-2 0 0 0,1 0 0 0 0,1-2 0 0 0,0 0 0 0 0,1-3 0 0 0,-2-4 0 0 0,-5-3 0 0 0,0-2 0 0 0,-1-3 0 0 0,-4 0 0 0 0,2 2 0 0 0,-1 0 0 0 0,-1 0 0 0 0,-1 0 0 0 0,-2-2 0 0 0,-3 4 0 0 0,-4 7 0 0 0,-3 8 0 0 0,-4 5 0 0 0,2 5 0 0 0,1 4 0 0 0,4 5 0 0 0,1 9 0 0 0,3 2 0 0 0,2-3 0 0 0,0-3 0 0 0,0-2 0 0 0,0-2 0 0 0,1 0 0 0 0,-1-2 0 0 0,1-1 0 0 0,-1-2 0 0 0,0-2 0 0 0,0-1 0 0 0,0-3 0 0 0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9:16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6173 3575 16383 0 0,'3'0'0'0'0,"3"0"0"0"0,3 0 0 0 0,6 0 0 0 0,5 0 0 0 0,3 0 0 0 0,7 0 0 0 0,6 0 0 0 0,9 0 0 0 0,1 0 0 0 0,-2 0 0 0 0,-3-3 0 0 0,-5-1 0 0 0,-8 1 0 0 0,-4 0 0 0 0,-5 1 0 0 0,-2 1 0 0 0,-2 1 0 0 0,0-1 0 0 0,2 1 0 0 0,4 0 0 0 0,0 1 0 0 0,3-1 0 0 0,-1 0 0 0 0,-1 0 0 0 0,-2 0 0 0 0,-2 0 0 0 0,-1 0 0 0 0,0 0 0 0 0,-2 0 0 0 0,-2 0 0 0 0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4:20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9752 1966 16383 0 0,'0'-3'0'0'0,"3"0"0"0"0,1-3 0 0 0,-4-1 0 0 0,-3 2 0 0 0,-7 1 0 0 0,-10 7 0 0 0,-9 8 0 0 0,-6 13 0 0 0,2 7 0 0 0,3 4 0 0 0,6 1 0 0 0,6 1 0 0 0,5-5 0 0 0,2-2 0 0 0,3-3 0 0 0,3-4 0 0 0,3-3 0 0 0,1 1 0 0 0,0-2 0 0 0,4 3 0 0 0,2-1 0 0 0,1-4 0 0 0,3-4 0 0 0,3-2 0 0 0,-1-1 0 0 0,-2 2 0 0 0,2-2 0 0 0,5-3 0 0 0,3-2 0 0 0,2-2 0 0 0,4-2 0 0 0,3-1 0 0 0,2 0 0 0 0,0-3 0 0 0,-1-4 0 0 0,-3-3 0 0 0,-7-2 0 0 0,-3 0 0 0 0,-4 0 0 0 0,-3 0 0 0 0,-1-2 0 0 0,-3 0 0 0 0,-2-1 0 0 0,-2-1 0 0 0,-1 1 0 0 0,0-1 0 0 0,-3 0 0 0 0,-4 3 0 0 0,0 1 0 0 0,-2 3 0 0 0,-2 2 0 0 0,-2 0 0 0 0,-1 1 0 0 0,-1 2 0 0 0,-1 2 0 0 0,-2 0 0 0 0,-2 1 0 0 0,1 4 0 0 0,1 1 0 0 0,0 2 0 0 0,1 3 0 0 0,1 3 0 0 0,3 1 0 0 0,3 2 0 0 0,4 1 0 0 0,3 0 0 0 0,2 0 0 0 0,1 0 0 0 0,0 0 0 0 0,4 0 0 0 0,0-3 0 0 0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4:20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17606 3027 16383 0 0,'-5'0'0'0'0,"-8"5"0"0"0,-6 5 0 0 0,-10 5 0 0 0,-4 7 0 0 0,-1 3 0 0 0,3 1 0 0 0,6-1 0 0 0,8-3 0 0 0,6-2 0 0 0,3-4 0 0 0,2-3 0 0 0,3-1 0 0 0,2 1 0 0 0,0 3 0 0 0,1 1 0 0 0,1 1 0 0 0,-1 0 0 0 0,1 2 0 0 0,-1 0 0 0 0,3 0 0 0 0,6-2 0 0 0,4 0 0 0 0,0-1 0 0 0,0-4 0 0 0,4-3 0 0 0,1-4 0 0 0,0-3 0 0 0,0-2 0 0 0,0-1 0 0 0,-2 0 0 0 0,1-1 0 0 0,-1-3 0 0 0,-1-2 0 0 0,-2-4 0 0 0,-4-5 0 0 0,-3-3 0 0 0,0 2 0 0 0,-1 1 0 0 0,-1 0 0 0 0,-2 0 0 0 0,-1 0 0 0 0,0 0 0 0 0,-1 0 0 0 0,-3 0 0 0 0,-4 2 0 0 0,0 1 0 0 0,-2 2 0 0 0,-2 4 0 0 0,-1 1 0 0 0,-2 3 0 0 0,-1 1 0 0 0,-1 1 0 0 0,0 3 0 0 0,0 2 0 0 0,0-2 0 0 0,3 3 0 0 0,3 3 0 0 0,2 2 0 0 0,1 1 0 0 0,-1 3 0 0 0,2 0 0 0 0,1 1 0 0 0,2 0 0 0 0,1 0 0 0 0,1 0 0 0 0,3 0 0 0 0,5 0 0 0 0,2-3 0 0 0,1-1 0 0 0,1-2 0 0 0,-1-4 0 0 0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4:20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7251 2803 16383 0 0,'0'3'0'0'0,"0"3"0"0"0,0 6 0 0 0,0 6 0 0 0,0 3 0 0 0,0 3 0 0 0,0 1 0 0 0,0 0 0 0 0,0 2 0 0 0,0 1 0 0 0,0-1 0 0 0,0-2 0 0 0,0-4 0 0 0,0 1 0 0 0,0-1 0 0 0,0-2 0 0 0,0-1 0 0 0,0-1 0 0 0,0 0 0 0 0,0-2 0 0 0,0-2 0 0 0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4:20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8612 2481 16383 0 0,'-2'0'0'0'0,"-7"0"0"0"0,-4 3 0 0 0,-3 3 0 0 0,-1 3 0 0 0,0 4 0 0 0,0 1 0 0 0,0-2 0 0 0,1 4 0 0 0,2 0 0 0 0,2 1 0 0 0,2 0 0 0 0,3 2 0 0 0,3 1 0 0 0,2 2 0 0 0,1 3 0 0 0,2-1 0 0 0,-1-1 0 0 0,1-2 0 0 0,-1-2 0 0 0,1-2 0 0 0,-1-1 0 0 0,0 0 0 0 0,3-3 0 0 0,0-2 0 0 0,3 1 0 0 0,3-2 0 0 0,0 0 0 0 0,1-2 0 0 0,1-2 0 0 0,5-2 0 0 0,4-2 0 0 0,4-1 0 0 0,1-1 0 0 0,2 0 0 0 0,-2-3 0 0 0,1-4 0 0 0,-5-3 0 0 0,-2-2 0 0 0,-6-2 0 0 0,-4-2 0 0 0,-3 0 0 0 0,-4 0 0 0 0,-2-3 0 0 0,0-1 0 0 0,-3 1 0 0 0,-5 3 0 0 0,-5 5 0 0 0,-3 3 0 0 0,-2 4 0 0 0,-3 3 0 0 0,0 1 0 0 0,0 0 0 0 0,1 1 0 0 0,2 0 0 0 0,1 2 0 0 0,1 1 0 0 0,2 3 0 0 0,2 4 0 0 0,1 4 0 0 0,1 5 0 0 0,2 1 0 0 0,4 0 0 0 0,1-2 0 0 0,2-3 0 0 0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4:55.1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8763 5967 16383 0 0,'2'0'0'0'0,"2"2"0"0"0,-1 7 0 0 0,0 4 0 0 0,-1 8 0 0 0,2 6 0 0 0,0 3 0 0 0,2 2 0 0 0,0 4 0 0 0,0 0 0 0 0,0 0 0 0 0,0-1 0 0 0,-1-4 0 0 0,1-7 0 0 0,-1-5 0 0 0,-1-3 0 0 0,0-2 0 0 0,-3 0 0 0 0,0 0 0 0 0,0-3 0 0 0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4:55.1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9006 5956 16383 0 0,'-3'0'0'0'0,"-1"3"0"0"0,1 3 0 0 0,0 6 0 0 0,-1 4 0 0 0,-1 1 0 0 0,1 4 0 0 0,1 3 0 0 0,1 3 0 0 0,1 0 0 0 0,1 0 0 0 0,0-2 0 0 0,0-2 0 0 0,0 0 0 0 0,0-1 0 0 0,0 0 0 0 0,0 0 0 0 0,0-1 0 0 0,3 1 0 0 0,3-4 0 0 0,1-1 0 0 0,2-5 0 0 0,2-3 0 0 0,1-4 0 0 0,2-3 0 0 0,1-1 0 0 0,1-1 0 0 0,0-1 0 0 0,0-2 0 0 0,0-4 0 0 0,-3-3 0 0 0,-1-3 0 0 0,-2-1 0 0 0,-1-2 0 0 0,-1 0 0 0 0,-2 0 0 0 0,-3 0 0 0 0,2 0 0 0 0,-1-3 0 0 0,-1-3 0 0 0,0-3 0 0 0,-2 0 0 0 0,0-2 0 0 0,-1 3 0 0 0,0 1 0 0 0,0 3 0 0 0,0 1 0 0 0,0 2 0 0 0,0 1 0 0 0,-1 1 0 0 0,-1 0 0 0 0,-4 2 0 0 0,-4 2 0 0 0,-2-1 0 0 0,-2 2 0 0 0,-2 3 0 0 0,0 2 0 0 0,0 2 0 0 0,0 2 0 0 0,0 1 0 0 0,0 0 0 0 0,0 0 0 0 0,0 1 0 0 0,1-1 0 0 0,2 3 0 0 0,1 1 0 0 0,-1 0 0 0 0,3-2 0 0 0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4:55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9771 5925 16383 0 0,'2'0'0'0'0,"7"0"0"0"0,7 0 0 0 0,3 0 0 0 0,4 0 0 0 0,3 0 0 0 0,3 0 0 0 0,1 0 0 0 0,-1 0 0 0 0,-4 0 0 0 0,-3 0 0 0 0,1 2 0 0 0,-2 5 0 0 0,-4 2 0 0 0,-6 3 0 0 0,-3 5 0 0 0,-4 5 0 0 0,-3 6 0 0 0,-1 1 0 0 0,0 4 0 0 0,-4 1 0 0 0,0 1 0 0 0,-3-4 0 0 0,0-4 0 0 0,1-1 0 0 0,2-3 0 0 0,2-2 0 0 0,0-2 0 0 0,2-2 0 0 0,0-1 0 0 0,0-1 0 0 0,0 0 0 0 0,0 0 0 0 0,1 0 0 0 0,-4-2 0 0 0,0-4 0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2281 5430 16383 0 0,'2'0'0'0'0,"1"0"0"0"0,4 0 0 0 0,4 0 0 0 0,2 0 0 0 0,4 0 0 0 0,1 0 0 0 0,-1 0 0 0 0,-3 0 0 0 0,-1 0 0 0 0,-2 1 0 0 0,-1 1 0 0 0,-1 2 0 0 0,-1-1 0 0 0,1 0 0 0 0,0 1 0 0 0,-1-1 0 0 0,1 0 0 0 0,-1-1 0 0 0,1-1 0 0 0,2 0 0 0 0,1-1 0 0 0,1 0 0 0 0,1 0 0 0 0,-1 0 0 0 0,0 0 0 0 0,-2-1 0 0 0,0 1 0 0 0,0 0 0 0 0,0 0 0 0 0,0 0 0 0 0,-1 0 0 0 0,0 0 0 0 0,0 0 0 0 0,-1 0 0 0 0,0 0 0 0 0,1 0 0 0 0,1 0 0 0 0,-1 0 0 0 0,1 0 0 0 0,-1 0 0 0 0,-1 0 0 0 0,1 0 0 0 0,-1 0 0 0 0,1 0 0 0 0,1 0 0 0 0,1 0 0 0 0,0 0 0 0 0,0 0 0 0 0,-1 0 0 0 0,0 0 0 0 0,-2 0 0 0 0,2 0 0 0 0,0 0 0 0 0,0 0 0 0 0,-1 0 0 0 0,0 0 0 0 0,-1 0 0 0 0,1 0 0 0 0,0 0 0 0 0,1 0 0 0 0,1 0 0 0 0,1 0 0 0 0,-2 0 0 0 0,0 0 0 0 0,0 0 0 0 0,-2 0 0 0 0,1 0 0 0 0,0 0 0 0 0,1 0 0 0 0,0 0 0 0 0,-1 0 0 0 0,0 0 0 0 0,-1 0 0 0 0,1 0 0 0 0,-1 0 0 0 0,-1 0 0 0 0,3 0 0 0 0,0 0 0 0 0,-1 0 0 0 0,1 0 0 0 0,-1 0 0 0 0,-1-1 0 0 0,0-1 0 0 0,0 0 0 0 0,0 0 0 0 0,0 1 0 0 0,0 0 0 0 0,0 1 0 0 0,0 0 0 0 0,-1 0 0 0 0,1 0 0 0 0,0 0 0 0 0,0 0 0 0 0,0 0 0 0 0,0 0 0 0 0,0 0 0 0 0,0 0 0 0 0,0 0 0 0 0,-1 0 0 0 0,0 0 0 0 0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4:55.1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9869 6150 16383 0 0,'5'0'0'0'0,"10"0"0"0"0,8 0 0 0 0,7 0 0 0 0,5 0 0 0 0,6 0 0 0 0,-1 0 0 0 0,-2 0 0 0 0,-4 0 0 0 0,-6-2 0 0 0,-5-2 0 0 0,-4 1 0 0 0,-2 0 0 0 0,-2 1 0 0 0,0 1 0 0 0,-3 0 0 0 0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8:47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8539 5014 16383 0 0,'0'-3'0'0'0,"0"-3"0"0"0,2-4 0 0 0,5-2 0 0 0,5-2 0 0 0,4-1 0 0 0,1-1 0 0 0,1 2 0 0 0,0 1 0 0 0,-1 3 0 0 0,0 3 0 0 0,0 3 0 0 0,1 1 0 0 0,2 3 0 0 0,4 0 0 0 0,4 3 0 0 0,2 1 0 0 0,-1 0 0 0 0,-3-1 0 0 0,-6 2 0 0 0,-6 2 0 0 0,-6 4 0 0 0,-7 1 0 0 0,-8 0 0 0 0,-4-1 0 0 0,-2 2 0 0 0,-2 0 0 0 0,0-1 0 0 0,-4 2 0 0 0,-4 1 0 0 0,-2 1 0 0 0,-6 3 0 0 0,0 7 0 0 0,5 3 0 0 0,5 0 0 0 0,5-2 0 0 0,6-4 0 0 0,5-2 0 0 0,2-3 0 0 0,6-4 0 0 0,4-5 0 0 0,8-3 0 0 0,9-3 0 0 0,6-2 0 0 0,5-2 0 0 0,0-2 0 0 0,1-4 0 0 0,-1-3 0 0 0,-4-1 0 0 0,-4 3 0 0 0,-7-1 0 0 0,-4 2 0 0 0,-3 1 0 0 0,-2 0 0 0 0,-5 1 0 0 0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8:47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9063 4986 16383 0 0,'-2'0'0'0'0,"-5"0"0"0"0,0 5 0 0 0,-1 7 0 0 0,0 5 0 0 0,-1 4 0 0 0,0 4 0 0 0,3 0 0 0 0,2-1 0 0 0,2-2 0 0 0,0-3 0 0 0,5-1 0 0 0,3-1 0 0 0,4-2 0 0 0,3-2 0 0 0,1-4 0 0 0,-1-1 0 0 0,0-1 0 0 0,0-3 0 0 0,0-1 0 0 0,4-2 0 0 0,4-5 0 0 0,4-6 0 0 0,0-3 0 0 0,1-3 0 0 0,-1-3 0 0 0,-2-1 0 0 0,-3-3 0 0 0,-4 0 0 0 0,-5 2 0 0 0,-5-2 0 0 0,-2 1 0 0 0,-3-1 0 0 0,-2 1 0 0 0,1 1 0 0 0,-1 1 0 0 0,-3 3 0 0 0,-3 3 0 0 0,-3 1 0 0 0,0 1 0 0 0,0-1 0 0 0,-3 0 0 0 0,0 2 0 0 0,-1 2 0 0 0,-1 4 0 0 0,-1 1 0 0 0,1 3 0 0 0,-1 0 0 0 0,0 2 0 0 0,0-1 0 0 0,1 4 0 0 0,2 2 0 0 0,3 4 0 0 0,4 0 0 0 0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8:47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10223 4791 16383 0 0,'0'5'0'0'0,"0"7"0"0"0,0 10 0 0 0,-2 6 0 0 0,-2 4 0 0 0,1 4 0 0 0,0 7 0 0 0,-1 1 0 0 0,-1 1 0 0 0,1 1 0 0 0,1-5 0 0 0,1-1 0 0 0,-2-5 0 0 0,0-6 0 0 0,1-5 0 0 0,0-4 0 0 0,1-5 0 0 0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8:47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10447 4919 16383 0 0,'-2'0'0'0'0,"-2"2"0"0"0,1 4 0 0 0,0 7 0 0 0,1 8 0 0 0,1 6 0 0 0,0 6 0 0 0,-4 4 0 0 0,-2-3 0 0 0,0 1 0 0 0,2 0 0 0 0,1-3 0 0 0,2-5 0 0 0,1-4 0 0 0,3-3 0 0 0,4-3 0 0 0,7-4 0 0 0,5-4 0 0 0,6-4 0 0 0,4-2 0 0 0,0-2 0 0 0,-5-4 0 0 0,1-4 0 0 0,0-1 0 0 0,-2-1 0 0 0,-2-3 0 0 0,-1-1 0 0 0,-2-1 0 0 0,-4-1 0 0 0,-1-1 0 0 0,-3 0 0 0 0,-3 0 0 0 0,-2 0 0 0 0,-2 1 0 0 0,-1-1 0 0 0,-1 0 0 0 0,-1 0 0 0 0,0 1 0 0 0,1-1 0 0 0,0 1 0 0 0,-3-1 0 0 0,-4-2 0 0 0,-2-1 0 0 0,-4 3 0 0 0,-1 1 0 0 0,-1 3 0 0 0,2 2 0 0 0,0-1 0 0 0,0-1 0 0 0,-3 2 0 0 0,-2 2 0 0 0,0 3 0 0 0,1 2 0 0 0,-1 1 0 0 0,2 2 0 0 0,2 0 0 0 0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8:47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8119 3407 16383 0 0,'0'-3'0'0'0,"2"-1"0"0"0,5 1 0 0 0,5 0 0 0 0,4 1 0 0 0,4 1 0 0 0,4 1 0 0 0,1-1 0 0 0,-2 1 0 0 0,-1 0 0 0 0,-5 3 0 0 0,-3 1 0 0 0,-4 2 0 0 0,-3 3 0 0 0,-3 2 0 0 0,-2 3 0 0 0,-1 3 0 0 0,-2 3 0 0 0,-2-1 0 0 0,-1 0 0 0 0,-3-4 0 0 0,-2-1 0 0 0,-3-4 0 0 0,-2 0 0 0 0,2 0 0 0 0,3 2 0 0 0,-1 1 0 0 0,0-2 0 0 0,-1 0 0 0 0,1 1 0 0 0,2 1 0 0 0,5-2 0 0 0,9 1 0 0 0,8-3 0 0 0,5-3 0 0 0,4-1 0 0 0,1-3 0 0 0,1-1 0 0 0,3-1 0 0 0,0-3 0 0 0,0-1 0 0 0,-6 0 0 0 0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8:47.5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8486 3499 16383 0 0,'-3'0'0'0'0,"0"2"0"0"0,-3 2 0 0 0,0 4 0 0 0,0 5 0 0 0,2 4 0 0 0,2 5 0 0 0,0 5 0 0 0,2 2 0 0 0,0 1 0 0 0,0 2 0 0 0,0-2 0 0 0,3-4 0 0 0,1-4 0 0 0,2-5 0 0 0,0-3 0 0 0,2-4 0 0 0,2-4 0 0 0,8-2 0 0 0,5-3 0 0 0,2-1 0 0 0,-1-3 0 0 0,-4-4 0 0 0,-3-3 0 0 0,-2-3 0 0 0,-1-2 0 0 0,0 0 0 0 0,-2-4 0 0 0,-3-1 0 0 0,-1-2 0 0 0,-2 0 0 0 0,1 0 0 0 0,0 3 0 0 0,-3 0 0 0 0,0 0 0 0 0,-2-4 0 0 0,-1 1 0 0 0,-1 0 0 0 0,0 2 0 0 0,0 2 0 0 0,-3 1 0 0 0,-1 1 0 0 0,-2 3 0 0 0,-3 3 0 0 0,0 2 0 0 0,-1 1 0 0 0,-2 3 0 0 0,-1 1 0 0 0,-1 2 0 0 0,-1 0 0 0 0,0 1 0 0 0,-1 1 0 0 0,0-1 0 0 0,-2 3 0 0 0,-1 1 0 0 0,-1 2 0 0 0,2 1 0 0 0,1-2 0 0 0,2 1 0 0 0,5 1 0 0 0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8:47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8217 3965 16383 0 0,'0'5'0'0'0,"0"5"0"0"0,0 11 0 0 0,0 7 0 0 0,0 7 0 0 0,0 5 0 0 0,0 2 0 0 0,0 1 0 0 0,2-2 0 0 0,2-2 0 0 0,-1-5 0 0 0,0-5 0 0 0,-1-9 0 0 0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8:47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8376 4125 16383 0 0,'0'-2'0'0'0,"-3"-2"0"0"0,-3 1 0 0 0,-1 3 0 0 0,-2 7 0 0 0,1 13 0 0 0,2 8 0 0 0,1 2 0 0 0,2 1 0 0 0,2-1 0 0 0,0-2 0 0 0,1-2 0 0 0,1-3 0 0 0,2-6 0 0 0,3-2 0 0 0,4-5 0 0 0,2-3 0 0 0,3-3 0 0 0,3-3 0 0 0,1 0 0 0 0,1-5 0 0 0,-4-2 0 0 0,-1-5 0 0 0,-4-4 0 0 0,-4-3 0 0 0,1-4 0 0 0,0 0 0 0 0,-1-3 0 0 0,-1 2 0 0 0,-2 1 0 0 0,-1 2 0 0 0,-2 1 0 0 0,-1 2 0 0 0,0 1 0 0 0,0 0 0 0 0,0 1 0 0 0,-1 0 0 0 0,-2 0 0 0 0,-3 2 0 0 0,-4 4 0 0 0,-2 3 0 0 0,-2 3 0 0 0,-1 1 0 0 0,-1 2 0 0 0,-1 1 0 0 0,1 2 0 0 0,0 1 0 0 0,0 0 0 0 0,0 2 0 0 0,3 2 0 0 0,4 3 0 0 0,3-1 0 0 0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8:47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3149 3979 16383 0 0,'0'3'0'0'0,"0"3"0"0"0,0 3 0 0 0,0 6 0 0 0,3 3 0 0 0,0 3 0 0 0,1 4 0 0 0,-2 3 0 0 0,0 1 0 0 0,-1 5 0 0 0,3 6 0 0 0,2 5 0 0 0,1 0 0 0 0,-1 0 0 0 0,1-2 0 0 0,0-6 0 0 0,-2-7 0 0 0,-2-5 0 0 0,-1-7 0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3401 6693 16383 0 0,'2'0'0'0'0,"3"0"0"0"0,4 0 0 0 0,5 0 0 0 0,3 0 0 0 0,3 0 0 0 0,4-2 0 0 0,3 0 0 0 0,0 1 0 0 0,-4-1 0 0 0,-3-1 0 0 0,-5 1 0 0 0,-2-1 0 0 0,-3 2 0 0 0,-1 0 0 0 0,0 0 0 0 0,-1 1 0 0 0,0 0 0 0 0,2 0 0 0 0,0 0 0 0 0,1 0 0 0 0,-1 0 0 0 0,0 0 0 0 0,0 0 0 0 0,-1 0 0 0 0,0 0 0 0 0,0 0 0 0 0,0 0 0 0 0,0 0 0 0 0,1 0 0 0 0,1 0 0 0 0,-1 0 0 0 0,2 0 0 0 0,0 0 0 0 0,1 0 0 0 0,0 0 0 0 0,-1 0 0 0 0,-1 0 0 0 0,0 0 0 0 0,0 0 0 0 0,0 0 0 0 0,1 0 0 0 0,1 0 0 0 0,-2 0 0 0 0,0 0 0 0 0,0 0 0 0 0,0 0 0 0 0,0 0 0 0 0,0 0 0 0 0,-1 0 0 0 0,0 0 0 0 0,-1 0 0 0 0,1 0 0 0 0,-2 0 0 0 0,1 0 0 0 0,0 0 0 0 0,0 0 0 0 0,0 0 0 0 0,0 0 0 0 0,1 2 0 0 0,1 0 0 0 0,1 0 0 0 0,2-1 0 0 0,0 0 0 0 0,-1 0 0 0 0,-1-1 0 0 0,-1 0 0 0 0,-1 0 0 0 0,1 0 0 0 0,-1 0 0 0 0,1 0 0 0 0,1 0 0 0 0,0 0 0 0 0,-1 0 0 0 0,0 0 0 0 0,-1 0 0 0 0,-1 0 0 0 0,0 0 0 0 0,0 0 0 0 0,0 0 0 0 0,0 0 0 0 0,0 0 0 0 0,-2 2 0 0 0,0 0 0 0 0,0 0 0 0 0,0-1 0 0 0,1 0 0 0 0,0 0 0 0 0,1-1 0 0 0,-1 0 0 0 0,1 0 0 0 0,0 0 0 0 0,0 0 0 0 0,0 0 0 0 0,0 0 0 0 0,0 0 0 0 0,0 0 0 0 0,0 0 0 0 0,0 0 0 0 0,0 0 0 0 0,0 0 0 0 0,-1 0 0 0 0,1 0 0 0 0,0 0 0 0 0,0 0 0 0 0,0 0 0 0 0,1 0 0 0 0,1 1 0 0 0,0 2 0 0 0,0 0 0 0 0,-1 0 0 0 0,-1 1 0 0 0,0-2 0 0 0,0-1 0 0 0,0 0 0 0 0,0-1 0 0 0,-2 0 0 0 0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8:47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3317 3951 16383 0 0,'3'0'0'0'0,"3"0"0"0"0,6 0 0 0 0,7 0 0 0 0,2 0 0 0 0,3 0 0 0 0,2 0 0 0 0,3 0 0 0 0,-1 0 0 0 0,-6 3 0 0 0,-6 3 0 0 0,-9 3 0 0 0,-5 3 0 0 0,-3 5 0 0 0,-2 2 0 0 0,1 0 0 0 0,-1 3 0 0 0,1 2 0 0 0,1 3 0 0 0,-2 2 0 0 0,-1 4 0 0 0,0 2 0 0 0,2 2 0 0 0,0 4 0 0 0,1 4 0 0 0,0-1 0 0 0,1-5 0 0 0,0-2 0 0 0,0-5 0 0 0,1-3 0 0 0,1-4 0 0 0,2-3 0 0 0,-1-6 0 0 0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8:47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3373 4292 16383 0 0,'5'0'0'0'0,"5"0"0"0"0,6-3 0 0 0,7-3 0 0 0,4-1 0 0 0,1-2 0 0 0,0 1 0 0 0,-3 2 0 0 0,-3 1 0 0 0,-3 2 0 0 0,-1 2 0 0 0,-5 0 0 0 0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2.9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2645 311 16383 0 0,'0'3'0'0'0,"0"6"0"0"0,0 9 0 0 0,0 7 0 0 0,0 8 0 0 0,0 8 0 0 0,0 5 0 0 0,3 3 0 0 0,0-2 0 0 0,1-3 0 0 0,-2-7 0 0 0,0-7 0 0 0,0-6 0 0 0,-2-4 0 0 0,0-3 0 0 0,0-4 0 0 0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2.9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2843 325 16383 0 0,'0'3'0'0'0,"0"6"0"0"0,-3 6 0 0 0,0 4 0 0 0,-1 4 0 0 0,2 3 0 0 0,0 3 0 0 0,0-1 0 0 0,2-3 0 0 0,0-3 0 0 0,0-2 0 0 0,0-3 0 0 0,0 0 0 0 0,3-2 0 0 0,0 0 0 0 0,3-2 0 0 0,3-5 0 0 0,0 1 0 0 0,1-3 0 0 0,-1 2 0 0 0,0-2 0 0 0,-1 1 0 0 0,1 0 0 0 0,1-2 0 0 0,2-1 0 0 0,1-2 0 0 0,2-1 0 0 0,2 0 0 0 0,0-4 0 0 0,-1-1 0 0 0,-1-2 0 0 0,-3-3 0 0 0,-3-3 0 0 0,-3-2 0 0 0,-3-1 0 0 0,-2 0 0 0 0,2-4 0 0 0,0-1 0 0 0,0 1 0 0 0,-1 0 0 0 0,-1 2 0 0 0,0 0 0 0 0,-1 0 0 0 0,-2 2 0 0 0,-2-1 0 0 0,-2 1 0 0 0,-3-1 0 0 0,-3 3 0 0 0,-1 4 0 0 0,1 1 0 0 0,0 1 0 0 0,-1 2 0 0 0,2-1 0 0 0,0 1 0 0 0,0 2 0 0 0,-1 0 0 0 0,-2 1 0 0 0,2 1 0 0 0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2.9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5296 367 16383 0 0,'0'5'0'0'0,"-3"8"0"0"0,-3 6 0 0 0,-3 8 0 0 0,-1 5 0 0 0,-1 2 0 0 0,2-2 0 0 0,7-7 0 0 0,7-9 0 0 0,8-9 0 0 0,7-7 0 0 0,8-4 0 0 0,1-1 0 0 0,2 0 0 0 0,-2 1 0 0 0,-3 1 0 0 0,-4 6 0 0 0,-2 4 0 0 0,-5 4 0 0 0,-6 4 0 0 0,-3 2 0 0 0,-3 1 0 0 0,-2-1 0 0 0,-2 1 0 0 0,0-2 0 0 0,-2 1 0 0 0,-4-4 0 0 0,-6-3 0 0 0,-3-4 0 0 0,-2-3 0 0 0,0-2 0 0 0,3-1 0 0 0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2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5291 381 16383 0 0,'3'0'0'0'0,"3"0"0"0"0,6 0 0 0 0,6 0 0 0 0,6 0 0 0 0,1 0 0 0 0,-1 0 0 0 0,-2 0 0 0 0,-2 0 0 0 0,-2 0 0 0 0,-1 0 0 0 0,-1 0 0 0 0,-3 0 0 0 0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2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5781 353 16383 0 0,'0'5'0'0'0,"0"5"0"0"0,0 6 0 0 0,0 5 0 0 0,0 7 0 0 0,0 4 0 0 0,0 0 0 0 0,0-4 0 0 0,0-1 0 0 0,0-2 0 0 0,0-3 0 0 0,0-3 0 0 0,0-1 0 0 0,0-2 0 0 0,0 0 0 0 0,0-4 0 0 0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2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5669 537 16383 0 0,'0'-3'0'0'0,"3"0"0"0"0,5-1 0 0 0,5 2 0 0 0,3 0 0 0 0,1 0 0 0 0,0 2 0 0 0,0 0 0 0 0,0 0 0 0 0,0 0 0 0 0,-1 0 0 0 0,0 0 0 0 0,-1 0 0 0 0,1 0 0 0 0,0 0 0 0 0,-1 0 0 0 0,-2 0 0 0 0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2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8839 3783 16383 0 0,'-2'0'0'0'0,"-5"0"0"0"0,-2 3 0 0 0,-1 3 0 0 0,0 6 0 0 0,0 4 0 0 0,3 1 0 0 0,2 1 0 0 0,3 0 0 0 0,0 0 0 0 0,2-2 0 0 0,0 1 0 0 0,3-4 0 0 0,4-3 0 0 0,5-2 0 0 0,4-1 0 0 0,5 0 0 0 0,0 0 0 0 0,1-2 0 0 0,-2-2 0 0 0,-1-1 0 0 0,-2-2 0 0 0,0 1 0 0 0,-1-4 0 0 0,-3-4 0 0 0,-4-2 0 0 0,-3-4 0 0 0,-1 1 0 0 0,0 0 0 0 0,-1 0 0 0 0,-2-2 0 0 0,-1 0 0 0 0,0-1 0 0 0,-4 0 0 0 0,-3-1 0 0 0,-4 3 0 0 0,-3 3 0 0 0,-1 4 0 0 0,-1 3 0 0 0,-2-1 0 0 0,1 0 0 0 0,3 1 0 0 0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2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9141 3826 16383 0 0,'0'6'0'0'0,"0"3"0"0"0,0 4 0 0 0,0 2 0 0 0,0 1 0 0 0,0 1 0 0 0,0-1 0 0 0,0 1 0 0 0,0-1 0 0 0,0 0 0 0 0,0 0 0 0 0,0 0 0 0 0,0-6 0 0 0,0-7 0 0 0,0-6 0 0 0,0-6 0 0 0,2-7 0 0 0,2-2 0 0 0,2-5 0 0 0,0 0 0 0 0,5 4 0 0 0,2 1 0 0 0,3 3 0 0 0,0 0 0 0 0,1 0 0 0 0,0 1 0 0 0,-1 4 0 0 0,-2 8 0 0 0,-5 5 0 0 0,-2 6 0 0 0,-4 4 0 0 0,-1 2 0 0 0,-2 2 0 0 0,-1 2 0 0 0,1 2 0 0 0,-1-1 0 0 0,0-1 0 0 0,1-1 0 0 0,-1-1 0 0 0,1-1 0 0 0,0-3 0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4479 7062 16383 0 0,'0'-1'0'0'0,"3"-1"0"0"0,6 0 0 0 0,4 0 0 0 0,4 1 0 0 0,4 0 0 0 0,2 1 0 0 0,2 0 0 0 0,-1 0 0 0 0,-3 0 0 0 0,-4 0 0 0 0,-3 0 0 0 0,-2 0 0 0 0,-3 0 0 0 0,0 0 0 0 0,-1 0 0 0 0,1 0 0 0 0,-1 0 0 0 0,0 0 0 0 0,1 0 0 0 0,-1 0 0 0 0,3 0 0 0 0,0 0 0 0 0,1 0 0 0 0,0 0 0 0 0,0 0 0 0 0,-1 0 0 0 0,0 0 0 0 0,-1 0 0 0 0,-1 0 0 0 0,0 0 0 0 0,0 0 0 0 0,-1 0 0 0 0,1 0 0 0 0,0 0 0 0 0,0 0 0 0 0,0 0 0 0 0,-1 0 0 0 0,1 0 0 0 0,0 0 0 0 0,0 0 0 0 0,0 0 0 0 0,1 0 0 0 0,1 0 0 0 0,0 0 0 0 0,0 0 0 0 0,-2 0 0 0 0,1 0 0 0 0,-1 0 0 0 0,0 0 0 0 0,0 0 0 0 0,0 0 0 0 0,0 0 0 0 0,0 2 0 0 0,0 0 0 0 0,-1 0 0 0 0,3-1 0 0 0,0 0 0 0 0,-1 0 0 0 0,1-1 0 0 0,-1 1 0 0 0,1-1 0 0 0,0-1 0 0 0,0 1 0 0 0,1 0 0 0 0,0 0 0 0 0,0 0 0 0 0,-2 0 0 0 0,0 0 0 0 0,0 0 0 0 0,-1 0 0 0 0,0 0 0 0 0,1 0 0 0 0,3 0 0 0 0,1 0 0 0 0,2 0 0 0 0,-1 0 0 0 0,-1 0 0 0 0,-1 0 0 0 0,-2 0 0 0 0,-1 0 0 0 0,1 0 0 0 0,0 0 0 0 0,1 0 0 0 0,1 0 0 0 0,2 0 0 0 0,0 0 0 0 0,0 0 0 0 0,1 0 0 0 0,-1 0 0 0 0,-1 0 0 0 0,-1 0 0 0 0,0 0 0 0 0,0 0 0 0 0,0 0 0 0 0,-2 0 0 0 0,0 0 0 0 0,1 0 0 0 0,-1 0 0 0 0,0 0 0 0 0,1 0 0 0 0,0 0 0 0 0,-1 0 0 0 0,0 0 0 0 0,-1 0 0 0 0,0 0 0 0 0,-1 0 0 0 0,0 0 0 0 0,-1 0 0 0 0,1 0 0 0 0,1 0 0 0 0,3 0 0 0 0,-1 0 0 0 0,1 0 0 0 0,0 0 0 0 0,0 0 0 0 0,-2 0 0 0 0,0 0 0 0 0,-1 0 0 0 0,0 0 0 0 0,-1 0 0 0 0,1 0 0 0 0,1 0 0 0 0,0 0 0 0 0,-1 0 0 0 0,0 0 0 0 0,-1 0 0 0 0,1 0 0 0 0,-1 0 0 0 0,0 0 0 0 0,-1 0 0 0 0,1 0 0 0 0,0 0 0 0 0,0 0 0 0 0,0 0 0 0 0,0 0 0 0 0,-1 0 0 0 0,1 0 0 0 0,0 0 0 0 0,0 0 0 0 0,0 0 0 0 0,0 0 0 0 0,0 0 0 0 0,0 0 0 0 0,0 0 0 0 0,0 0 0 0 0,-1 2 0 0 0,1 0 0 0 0,0 0 0 0 0,0-1 0 0 0,0 0 0 0 0,0 0 0 0 0,0-1 0 0 0,0 0 0 0 0,0 0 0 0 0,-2 0 0 0 0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2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9393 3995 16383 0 0,'2'0'0'0'0,"5"0"0"0"0,2 0 0 0 0,3 0 0 0 0,2 0 0 0 0,2 0 0 0 0,0 0 0 0 0,0 0 0 0 0,0-3 0 0 0,-2-3 0 0 0,-4-3 0 0 0,-1-4 0 0 0,-2-1 0 0 0,-3-4 0 0 0,-1-1 0 0 0,-1-1 0 0 0,-2 1 0 0 0,-2 4 0 0 0,-5 4 0 0 0,-3 4 0 0 0,-3 3 0 0 0,-1 3 0 0 0,1 3 0 0 0,1 5 0 0 0,1 3 0 0 0,4 3 0 0 0,-1 2 0 0 0,2 1 0 0 0,-1 0 0 0 0,1 1 0 0 0,1-1 0 0 0,2 0 0 0 0,1 0 0 0 0,1 0 0 0 0,1 0 0 0 0,2-1 0 0 0,5-2 0 0 0,5-4 0 0 0,4-3 0 0 0,5-2 0 0 0,3-3 0 0 0,1-1 0 0 0,-2 0 0 0 0,-1-1 0 0 0,-3 1 0 0 0,-4-1 0 0 0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2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9701 3825 16383 0 0,'0'3'0'0'0,"0"5"0"0"0,0 8 0 0 0,0 6 0 0 0,0 2 0 0 0,0-1 0 0 0,0 1 0 0 0,0 0 0 0 0,0-2 0 0 0,0-3 0 0 0,0-1 0 0 0,0-1 0 0 0,2-4 0 0 0,5-9 0 0 0,2-10 0 0 0,3-10 0 0 0,2-5 0 0 0,-1-1 0 0 0,-3-3 0 0 0,-1 1 0 0 0,2 2 0 0 0,0 4 0 0 0,2 6 0 0 0,-2 1 0 0 0,1 4 0 0 0,0 2 0 0 0,-2 5 0 0 0,-2 8 0 0 0,-3 5 0 0 0,-2 5 0 0 0,-2 3 0 0 0,-1 0 0 0 0,0 0 0 0 0,2-5 0 0 0,4-4 0 0 0,3-5 0 0 0,3-3 0 0 0,2-2 0 0 0,4-5 0 0 0,1-6 0 0 0,1-3 0 0 0,-1-1 0 0 0,-4-1 0 0 0,-1-1 0 0 0,-1 2 0 0 0,-3 1 0 0 0,1 2 0 0 0,0 3 0 0 0,-2 5 0 0 0,-2 6 0 0 0,-2 5 0 0 0,-3 3 0 0 0,0 2 0 0 0,-2 2 0 0 0,0 3 0 0 0,-1 2 0 0 0,1-1 0 0 0,-1-1 0 0 0,1-1 0 0 0,0-1 0 0 0,0-1 0 0 0,0 0 0 0 0,0-3 0 0 0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2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10163 4004 16383 0 0,'2'0'0'0'0,"5"0"0"0"0,2 0 0 0 0,3 0 0 0 0,2 0 0 0 0,2 0 0 0 0,0 0 0 0 0,0 0 0 0 0,0 0 0 0 0,0 0 0 0 0,0 0 0 0 0,-2-3 0 0 0,-5-3 0 0 0,0-1 0 0 0,-2-1 0 0 0,-3-3 0 0 0,-1-2 0 0 0,-1-1 0 0 0,-4 2 0 0 0,-5 0 0 0 0,-2 2 0 0 0,-4 3 0 0 0,-2 2 0 0 0,0 3 0 0 0,-1 1 0 0 0,-1 1 0 0 0,4 3 0 0 0,0 3 0 0 0,3 4 0 0 0,3 3 0 0 0,0 2 0 0 0,1 0 0 0 0,2 1 0 0 0,2 1 0 0 0,0-1 0 0 0,2 0 0 0 0,-1 0 0 0 0,2 0 0 0 0,2-3 0 0 0,0-1 0 0 0,1 0 0 0 0,2 1 0 0 0,2 0 0 0 0,3-1 0 0 0,-1 0 0 0 0,1-3 0 0 0,1-2 0 0 0,1-3 0 0 0,-2-5 0 0 0,1-1 0 0 0,-3-4 0 0 0,0-3 0 0 0,2-3 0 0 0,1 0 0 0 0,-2 3 0 0 0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2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10483 3909 16383 0 0,'0'3'0'0'0,"-2"3"0"0"0,-2 3 0 0 0,1 6 0 0 0,0 3 0 0 0,1 1 0 0 0,1-1 0 0 0,0 0 0 0 0,1 0 0 0 0,0-1 0 0 0,0-1 0 0 0,3-3 0 0 0,1-6 0 0 0,2-7 0 0 0,0-7 0 0 0,2-4 0 0 0,2 0 0 0 0,2-1 0 0 0,2-2 0 0 0,-2 0 0 0 0,0 2 0 0 0,1 3 0 0 0,0 2 0 0 0,-2 7 0 0 0,-2 7 0 0 0,-3 5 0 0 0,-3 7 0 0 0,-2 2 0 0 0,0 0 0 0 0,-2 0 0 0 0,1-2 0 0 0,-1-1 0 0 0,1-1 0 0 0,-1-1 0 0 0,1 2 0 0 0,0 1 0 0 0,0 0 0 0 0,0-1 0 0 0,-3-4 0 0 0,0 0 0 0 0,-3-2 0 0 0,0 1 0 0 0,0 1 0 0 0,0 0 0 0 0,-3-2 0 0 0,-2 0 0 0 0,-2-3 0 0 0,-1-2 0 0 0,-4-3 0 0 0,-1-1 0 0 0,-1-2 0 0 0,-1-1 0 0 0,0-1 0 0 0,0 1 0 0 0,5-3 0 0 0,2-1 0 0 0,3-3 0 0 0,3-2 0 0 0,4-2 0 0 0,2 0 0 0 0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2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10709 3982 16383 0 0,'0'3'0'0'0,"0"3"0"0"0,0 4 0 0 0,0 2 0 0 0,0 2 0 0 0,0 1 0 0 0,0 1 0 0 0,0 1 0 0 0,0-1 0 0 0,0 0 0 0 0,2-3 0 0 0,4-3 0 0 0,4-4 0 0 0,2-2 0 0 0,2-3 0 0 0,2-1 0 0 0,-3-3 0 0 0,0-4 0 0 0,-3-3 0 0 0,0 0 0 0 0,-2-1 0 0 0,-2-1 0 0 0,-3-2 0 0 0,-1 0 0 0 0,-1-1 0 0 0,-1-1 0 0 0,0 0 0 0 0,-1 1 0 0 0,-4-1 0 0 0,-5 3 0 0 0,-3 3 0 0 0,-3 4 0 0 0,0 3 0 0 0,2 1 0 0 0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2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10975 3699 16383 0 0,'0'5'0'0'0,"0"5"0"0"0,0 5 0 0 0,0 4 0 0 0,0 3 0 0 0,0 1 0 0 0,0 1 0 0 0,0 3 0 0 0,0-1 0 0 0,0-3 0 0 0,0-2 0 0 0,0-2 0 0 0,0-2 0 0 0,0 0 0 0 0,0-2 0 0 0,0 0 0 0 0,0 0 0 0 0,0 0 0 0 0,0 1 0 0 0,0-1 0 0 0,0 0 0 0 0,0 1 0 0 0,0-1 0 0 0,0 1 0 0 0,0-6 0 0 0,0-6 0 0 0,0-8 0 0 0,0-5 0 0 0,0-4 0 0 0,0-2 0 0 0,2-1 0 0 0,2-1 0 0 0,2 0 0 0 0,0 0 0 0 0,2 1 0 0 0,-1 0 0 0 0,2 3 0 0 0,4 1 0 0 0,3 2 0 0 0,0 3 0 0 0,2 1 0 0 0,-1 0 0 0 0,0 2 0 0 0,-3-1 0 0 0,-1 0 0 0 0,-4-2 0 0 0,-4 1 0 0 0,-5 1 0 0 0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2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10989 3992 16383 0 0,'0'2'0'0'0,"2"5"0"0"0,4 2 0 0 0,4 1 0 0 0,2-2 0 0 0,0 0 0 0 0,0 0 0 0 0,-2 0 0 0 0,0-1 0 0 0,-2 1 0 0 0,1-1 0 0 0,-2 1 0 0 0,1-1 0 0 0,2-1 0 0 0,2-2 0 0 0,1-2 0 0 0,1-1 0 0 0,1-1 0 0 0,3 0 0 0 0,2 0 0 0 0,-1-3 0 0 0,0-1 0 0 0,-2-2 0 0 0,0-3 0 0 0,0-3 0 0 0,-1-1 0 0 0,-3 3 0 0 0,-7 7 0 0 0,-3 9 0 0 0,-4 6 0 0 0,0 3 0 0 0,-1 5 0 0 0,3 2 0 0 0,4-4 0 0 0,3-4 0 0 0,4-4 0 0 0,2-5 0 0 0,1-2 0 0 0,4-5 0 0 0,-2-5 0 0 0,-1-1 0 0 0,-3-1 0 0 0,-4-3 0 0 0,-1-1 0 0 0,-1-2 0 0 0,-3 0 0 0 0,-1-1 0 0 0,-2 0 0 0 0,0-2 0 0 0,-1-2 0 0 0,-1-1 0 0 0,-2-1 0 0 0,-3 3 0 0 0,-7 1 0 0 0,-2 2 0 0 0,-3 2 0 0 0,-3 3 0 0 0,0 1 0 0 0,0 2 0 0 0,1 2 0 0 0,2 5 0 0 0,1 6 0 0 0,1 9 0 0 0,2 5 0 0 0,5 5 0 0 0,3 3 0 0 0,3 1 0 0 0,2-1 0 0 0,1-1 0 0 0,8-3 0 0 0,9-2 0 0 0,6-2 0 0 0,2-5 0 0 0,5-5 0 0 0,2-3 0 0 0,-1-3 0 0 0,-4-5 0 0 0,-3-4 0 0 0,-6-4 0 0 0,-6-4 0 0 0,-3 2 0 0 0,-2 0 0 0 0,-3-1 0 0 0,1-1 0 0 0,-1-1 0 0 0,2 3 0 0 0,0 0 0 0 0,-1 0 0 0 0,1 2 0 0 0,0 5 0 0 0,1 3 0 0 0,2 8 0 0 0,0 5 0 0 0,-2 4 0 0 0,-2 1 0 0 0,1 4 0 0 0,-1 1 0 0 0,2-3 0 0 0,1-2 0 0 0,4-1 0 0 0,1-1 0 0 0,1-2 0 0 0,-1-6 0 0 0,-1-10 0 0 0,-2-6 0 0 0,-3-7 0 0 0,-2-6 0 0 0,0-4 0 0 0,-1 0 0 0 0,0-2 0 0 0,-2 0 0 0 0,2 2 0 0 0,0 3 0 0 0,0 3 0 0 0,-2 2 0 0 0,3 4 0 0 0,2 6 0 0 0,5 3 0 0 0,7 3 0 0 0,2 2 0 0 0,3 1 0 0 0,0 1 0 0 0,-2 0 0 0 0,-1 0 0 0 0,-2 0 0 0 0,-4-1 0 0 0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2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14278 4819 16383 0 0,'0'3'0'0'0,"0"5"0"0"0,0 11 0 0 0,3 6 0 0 0,1 5 0 0 0,2 2 0 0 0,0 1 0 0 0,-1 1 0 0 0,-1-4 0 0 0,-1-4 0 0 0,-2-3 0 0 0,2-3 0 0 0,1-3 0 0 0,-1-7 0 0 0,0-7 0 0 0,-2-7 0 0 0,0-8 0 0 0,0-8 0 0 0,-1-5 0 0 0,0-1 0 0 0,2-5 0 0 0,2 1 0 0 0,2 1 0 0 0,2 4 0 0 0,4 4 0 0 0,1 6 0 0 0,2 5 0 0 0,0 5 0 0 0,1 3 0 0 0,1 1 0 0 0,-1 2 0 0 0,0 0 0 0 0,-3 5 0 0 0,-4 5 0 0 0,-2 5 0 0 0,-4 6 0 0 0,-2 1 0 0 0,2-1 0 0 0,0 0 0 0 0,3-3 0 0 0,-1-1 0 0 0,2-1 0 0 0,3-1 0 0 0,2 0 0 0 0,1-4 0 0 0,2-2 0 0 0,1-5 0 0 0,-1-2 0 0 0,1-1 0 0 0,0-5 0 0 0,0-6 0 0 0,0-5 0 0 0,3-5 0 0 0,-3 1 0 0 0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2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14530 4772 16383 0 0,'0'-3'0'0'0,"0"-3"0"0"0,0-3 0 0 0,0-4 0 0 0,0-1 0 0 0,0-1 0 0 0,0-1 0 0 0,0 2 0 0 0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2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14670 4869 16383 0 0,'0'-2'0'0'0,"0"1"0"0"0,3 6 0 0 0,3 8 0 0 0,4 7 0 0 0,-1 5 0 0 0,2 4 0 0 0,4 2 0 0 0,-1-1 0 0 0,-3-1 0 0 0,-3-3 0 0 0,-2-2 0 0 0,-1-9 0 0 0,0-12 0 0 0,1-14 0 0 0,2-11 0 0 0,0-7 0 0 0,2-8 0 0 0,1-5 0 0 0,-1 1 0 0 0,0 1 0 0 0,-1 6 0 0 0,0 5 0 0 0,-1 5 0 0 0,0 7 0 0 0,2 11 0 0 0,2 13 0 0 0,1 9 0 0 0,1 8 0 0 0,-1 3 0 0 0,-1-1 0 0 0,-2 0 0 0 0,-1-1 0 0 0,-1-3 0 0 0,1-2 0 0 0,1-1 0 0 0,1-5 0 0 0,2-5 0 0 0,1-6 0 0 0,1-3 0 0 0,1-5 0 0 0,2-7 0 0 0,-1-4 0 0 0,-4-4 0 0 0,-1-4 0 0 0,-3-1 0 0 0,0 1 0 0 0,-2 2 0 0 0,-2 3 0 0 0,-2 1 0 0 0,-1 9 0 0 0,-1 12 0 0 0,-1 7 0 0 0,-1 8 0 0 0,1 6 0 0 0,2 4 0 0 0,1 3 0 0 0,3-1 0 0 0,3-4 0 0 0,2-3 0 0 0,3-5 0 0 0,1-7 0 0 0,0-4 0 0 0,1-4 0 0 0,0-2 0 0 0,0-4 0 0 0,0-4 0 0 0,-2-6 0 0 0,-2-1 0 0 0,-3-1 0 0 0,-2 0 0 0 0,0 2 0 0 0,-1 1 0 0 0,-2-1 0 0 0,1 3 0 0 0,3 5 0 0 0,-1 6 0 0 0,-1 6 0 0 0,1 1 0 0 0,0 5 0 0 0,0 3 0 0 0,0 1 0 0 0,1 1 0 0 0,-1-1 0 0 0,-1 0 0 0 0,0-3 0 0 0,3-4 0 0 0,2-3 0 0 0,1-4 0 0 0,2-1 0 0 0,1-2 0 0 0,-2-1 0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3793 6717 16383 0 0,'2'0'0'0'0,"4"0"0"0"0,8 0 0 0 0,8 0 0 0 0,4 0 0 0 0,3 0 0 0 0,4 0 0 0 0,-2 0 0 0 0,-5 0 0 0 0,-2 0 0 0 0,-3 0 0 0 0,-4 0 0 0 0,-1 0 0 0 0,-2 0 0 0 0,-2 0 0 0 0,-1 0 0 0 0,-1 0 0 0 0,-1 0 0 0 0,-1 0 0 0 0,1 0 0 0 0,-1 0 0 0 0,1 0 0 0 0,1 0 0 0 0,1 0 0 0 0,-1 0 0 0 0,1 0 0 0 0,-1 0 0 0 0,-1 0 0 0 0,1 0 0 0 0,-1 0 0 0 0,0 0 0 0 0,1 0 0 0 0,1 0 0 0 0,1 0 0 0 0,2 0 0 0 0,0 0 0 0 0,-1 0 0 0 0,-1 0 0 0 0,-1 0 0 0 0,-1 0 0 0 0,-1 0 0 0 0,0 0 0 0 0,0 0 0 0 0,1 0 0 0 0,0 0 0 0 0,1 0 0 0 0,-1 0 0 0 0,0 0 0 0 0,0 0 0 0 0,-1 0 0 0 0,0 0 0 0 0,0 2 0 0 0,1 0 0 0 0,1 0 0 0 0,0-1 0 0 0,-1 1 0 0 0,0-2 0 0 0,0 1 0 0 0,-1-1 0 0 0,0 0 0 0 0,0 0 0 0 0,-2 1 0 0 0,0 1 0 0 0,0 0 0 0 0,0-1 0 0 0,1 0 0 0 0,0 0 0 0 0,1 0 0 0 0,-1-1 0 0 0,1 0 0 0 0,2 0 0 0 0,0 0 0 0 0,1-1 0 0 0,1 1 0 0 0,0 0 0 0 0,0 0 0 0 0,0 0 0 0 0,-2 0 0 0 0,-1 0 0 0 0,0 0 0 0 0,1 0 0 0 0,1 0 0 0 0,4 0 0 0 0,1 0 0 0 0,5 0 0 0 0,3-1 0 0 0,0-1 0 0 0,0 0 0 0 0,-2 0 0 0 0,-3 1 0 0 0,-2 1 0 0 0,-4-1 0 0 0,0 1 0 0 0,-2 0 0 0 0,1 0 0 0 0,-1 0 0 0 0,-1 0 0 0 0,0 0 0 0 0,-1 0 0 0 0,-1 0 0 0 0,0 0 0 0 0,1 0 0 0 0,1 0 0 0 0,0 0 0 0 0,-1 0 0 0 0,0 0 0 0 0,0 0 0 0 0,-1 0 0 0 0,1 0 0 0 0,1 0 0 0 0,0 0 0 0 0,1 0 0 0 0,0 0 0 0 0,-1 0 0 0 0,0 0 0 0 0,-1 0 0 0 0,0 0 0 0 0,-1 0 0 0 0,0 0 0 0 0,0 0 0 0 0,-1 0 0 0 0,1 0 0 0 0,0 0 0 0 0,0 0 0 0 0,0 0 0 0 0,-1 0 0 0 0,1 0 0 0 0,0 0 0 0 0,0 0 0 0 0,0 0 0 0 0,0 0 0 0 0,0 0 0 0 0,0 0 0 0 0,0 0 0 0 0,-1 0 0 0 0,1 0 0 0 0,0 0 0 0 0,-1 0 0 0 0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2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15342 4812 16383 0 0,'0'-2'0'0'0,"0"-5"0"0"0,0-2 0 0 0,0-3 0 0 0,0-2 0 0 0,0-2 0 0 0,0 3 0 0 0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2.9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15510 4861 16383 0 0,'0'3'0'0'0,"0"3"0"0"0,0 6 0 0 0,0 4 0 0 0,0 1 0 0 0,0 1 0 0 0,0 3 0 0 0,0 0 0 0 0,3 2 0 0 0,1-1 0 0 0,-1-1 0 0 0,2-4 0 0 0,3-5 0 0 0,3-4 0 0 0,2-4 0 0 0,1-6 0 0 0,-1-6 0 0 0,-3-6 0 0 0,-4-3 0 0 0,1-3 0 0 0,-2-2 0 0 0,-1-1 0 0 0,-1-1 0 0 0,1 5 0 0 0,0 2 0 0 0,2 5 0 0 0,5 4 0 0 0,4 3 0 0 0,4 3 0 0 0,-1 4 0 0 0,-3 4 0 0 0,-2 5 0 0 0,-1-1 0 0 0,-2 1 0 0 0,-2 2 0 0 0,-1 1 0 0 0,-1 0 0 0 0,-2 1 0 0 0,2 3 0 0 0,-1 4 0 0 0,-1 1 0 0 0,-1 2 0 0 0,-2-2 0 0 0,0 2 0 0 0,-3 2 0 0 0,-2-2 0 0 0,-2-2 0 0 0,-3-2 0 0 0,0-3 0 0 0,-1-1 0 0 0,-4 0 0 0 0,-5-5 0 0 0,-2-3 0 0 0,0-3 0 0 0,-2-3 0 0 0,1-2 0 0 0,1-1 0 0 0,1-1 0 0 0,5 1 0 0 0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2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15888 4925 16383 0 0,'0'3'0'0'0,"0"5"0"0"0,0 8 0 0 0,0 3 0 0 0,0 1 0 0 0,0 0 0 0 0,3-1 0 0 0,3-3 0 0 0,4-5 0 0 0,2-4 0 0 0,2-4 0 0 0,4-4 0 0 0,2-5 0 0 0,-1-7 0 0 0,3-6 0 0 0,-3-3 0 0 0,-5 0 0 0 0,-2 1 0 0 0,-2 1 0 0 0,-4 2 0 0 0,-3 1 0 0 0,-4 1 0 0 0,-5 3 0 0 0,-6 1 0 0 0,-7 2 0 0 0,-3 4 0 0 0,0 2 0 0 0,1 2 0 0 0,1 2 0 0 0,5 0 0 0 0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2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16126 4665 16383 0 0,'0'3'0'0'0,"0"3"0"0"0,0 6 0 0 0,0 6 0 0 0,0 6 0 0 0,0 3 0 0 0,0 6 0 0 0,0 0 0 0 0,0 1 0 0 0,0-1 0 0 0,0-4 0 0 0,0-5 0 0 0,0-3 0 0 0,0-3 0 0 0,3-4 0 0 0,3-2 0 0 0,4-4 0 0 0,-1 1 0 0 0,-1 0 0 0 0,1 0 0 0 0,1-11 0 0 0,1-9 0 0 0,5-6 0 0 0,-1-3 0 0 0,0-3 0 0 0,0 0 0 0 0,-3 0 0 0 0,0 3 0 0 0,0 1 0 0 0,1 2 0 0 0,0 3 0 0 0,-1 2 0 0 0,-6 5 0 0 0,-6 4 0 0 0,-6 3 0 0 0,-8 3 0 0 0,0 7 0 0 0,-2 5 0 0 0,3 2 0 0 0,3 0 0 0 0,4 1 0 0 0,2 0 0 0 0,2-1 0 0 0,7-4 0 0 0,5 0 0 0 0,4-3 0 0 0,1-1 0 0 0,2-1 0 0 0,0-3 0 0 0,0-1 0 0 0,-1-3 0 0 0,1 0 0 0 0,-1-3 0 0 0,-3-5 0 0 0,-1-3 0 0 0,0 0 0 0 0,1 2 0 0 0,-2 7 0 0 0,0 9 0 0 0,-2 7 0 0 0,0 2 0 0 0,1 4 0 0 0,2-1 0 0 0,1-5 0 0 0,1-4 0 0 0,1-4 0 0 0,1-4 0 0 0,-1-2 0 0 0,1-4 0 0 0,0-6 0 0 0,-3-5 0 0 0,0-3 0 0 0,-4-3 0 0 0,-2-4 0 0 0,-3 0 0 0 0,-2-2 0 0 0,-1 2 0 0 0,-1-2 0 0 0,-3 5 0 0 0,-4 3 0 0 0,-3 4 0 0 0,-3 5 0 0 0,-1 4 0 0 0,-2 2 0 0 0,0 6 0 0 0,3 6 0 0 0,0 7 0 0 0,3 4 0 0 0,3 1 0 0 0,2 0 0 0 0,3-2 0 0 0,1 0 0 0 0,1-2 0 0 0,1-1 0 0 0,2 0 0 0 0,4-3 0 0 0,3-4 0 0 0,2-3 0 0 0,3-3 0 0 0,0-1 0 0 0,1-5 0 0 0,3-4 0 0 0,3-6 0 0 0,1-3 0 0 0,-1 1 0 0 0,-4 0 0 0 0,-5 0 0 0 0,-3 0 0 0 0,1 3 0 0 0,0 3 0 0 0,1 3 0 0 0,2 3 0 0 0,0 6 0 0 0,1 7 0 0 0,1 3 0 0 0,-3 3 0 0 0,-1 0 0 0 0,0 2 0 0 0,1-1 0 0 0,1-1 0 0 0,-2 1 0 0 0,-3-7 0 0 0,-3-9 0 0 0,-3-8 0 0 0,-2-5 0 0 0,0-6 0 0 0,-1-5 0 0 0,-1-2 0 0 0,0-1 0 0 0,1 1 0 0 0,-1 1 0 0 0,1 4 0 0 0,3 1 0 0 0,3 4 0 0 0,6 5 0 0 0,4 4 0 0 0,4 3 0 0 0,1 2 0 0 0,1 2 0 0 0,-2-1 0 0 0,-1 1 0 0 0,-2 0 0 0 0,-3 0 0 0 0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4143 3674 16383 0 0,'3'0'0'0'0,"3"0"0"0"0,3 0 0 0 0,4 0 0 0 0,1 0 0 0 0,4 0 0 0 0,1 0 0 0 0,4 3 0 0 0,2 0 0 0 0,0 1 0 0 0,-2 1 0 0 0,-2 0 0 0 0,-2 0 0 0 0,-2 1 0 0 0,0 0 0 0 0,-2-2 0 0 0,1-1 0 0 0,-1-1 0 0 0,0-1 0 0 0,0 0 0 0 0,1-1 0 0 0,-1 0 0 0 0,0-1 0 0 0,1 1 0 0 0,0 0 0 0 0,-1 0 0 0 0,1 0 0 0 0,-1 0 0 0 0,1 0 0 0 0,-1 0 0 0 0,1 0 0 0 0,2 0 0 0 0,4 0 0 0 0,0 0 0 0 0,0 0 0 0 0,-2 0 0 0 0,2 0 0 0 0,-2 0 0 0 0,0 0 0 0 0,1 0 0 0 0,0 0 0 0 0,2 0 0 0 0,-1 0 0 0 0,1 0 0 0 0,0 0 0 0 0,-2 0 0 0 0,-1 0 0 0 0,-2 0 0 0 0,-1 0 0 0 0,-1 0 0 0 0,-1 0 0 0 0,0 0 0 0 0,1 0 0 0 0,-1 0 0 0 0,0 0 0 0 0,1 0 0 0 0,-1 0 0 0 0,1 0 0 0 0,-1 0 0 0 0,-2-3 0 0 0,-1 0 0 0 0,0-1 0 0 0,1 1 0 0 0,-2-1 0 0 0,0-1 0 0 0,1 1 0 0 0,0-1 0 0 0,2-1 0 0 0,0 2 0 0 0,1 1 0 0 0,-2-2 0 0 0,-1 0 0 0 0,1-1 0 0 0,0 0 0 0 0,1 0 0 0 0,0 3 0 0 0,-1 0 0 0 0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4577 3015 16383 0 0,'0'-3'0'0'0,"3"-1"0"0"0,3 1 0 0 0,3 0 0 0 0,4 1 0 0 0,1 1 0 0 0,1 1 0 0 0,1-1 0 0 0,0 1 0 0 0,1 0 0 0 0,-1 1 0 0 0,-3 1 0 0 0,-3 5 0 0 0,-4 2 0 0 0,-3 4 0 0 0,-1 1 0 0 0,-5 4 0 0 0,-6 1 0 0 0,-5-2 0 0 0,-2-1 0 0 0,-1-2 0 0 0,2 1 0 0 0,3-1 0 0 0,7-2 0 0 0,10-3 0 0 0,6-3 0 0 0,4-3 0 0 0,2-2 0 0 0,1 0 0 0 0,0-2 0 0 0,0 1 0 0 0,-1-1 0 0 0,-1 1 0 0 0,0-1 0 0 0,0 1 0 0 0,-1 0 0 0 0,1 0 0 0 0,-1 0 0 0 0,1 0 0 0 0,-1 0 0 0 0,-2 0 0 0 0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8455 3649 16383 0 0,'2'0'0'0'0,"7"0"0"0"0,7 0 0 0 0,3 0 0 0 0,1 0 0 0 0,3 0 0 0 0,2 0 0 0 0,5 0 0 0 0,1 0 0 0 0,-1 0 0 0 0,3 0 0 0 0,-1 0 0 0 0,-1 0 0 0 0,-4 0 0 0 0,-2 0 0 0 0,-5 0 0 0 0,-1 0 0 0 0,-3 0 0 0 0,0 0 0 0 0,-4-2 0 0 0,0-2 0 0 0,2 1 0 0 0,2 0 0 0 0,3 1 0 0 0,1 1 0 0 0,0 0 0 0 0,0 1 0 0 0,-2 0 0 0 0,-4-3 0 0 0,-1 0 0 0 0,0 0 0 0 0,2 0 0 0 0,2-1 0 0 0,1-1 0 0 0,-1 1 0 0 0,0 1 0 0 0,0 1 0 0 0,-1 1 0 0 0,3 1 0 0 0,0 0 0 0 0,0 0 0 0 0,-1 0 0 0 0,-1 0 0 0 0,0 0 0 0 0,-1 0 0 0 0,0 1 0 0 0,0-1 0 0 0,-1 0 0 0 0,3 0 0 0 0,4 0 0 0 0,0 0 0 0 0,-1 0 0 0 0,0 0 0 0 0,0 0 0 0 0,0 0 0 0 0,-1 0 0 0 0,-2 0 0 0 0,0 0 0 0 0,-2 0 0 0 0,0 0 0 0 0,0 0 0 0 0,-4-3 0 0 0,0-1 0 0 0,0 1 0 0 0,1 0 0 0 0,0 1 0 0 0,1 1 0 0 0,1 1 0 0 0,1-1 0 0 0,-1 1 0 0 0,-2 0 0 0 0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8931 3016 16383 0 0,'2'0'0'0'0,"5"-3"0"0"0,2 0 0 0 0,3-3 0 0 0,2-1 0 0 0,2 2 0 0 0,0 1 0 0 0,0 4 0 0 0,0 5 0 0 0,-2 4 0 0 0,-2 0 0 0 0,-2 2 0 0 0,-3 1 0 0 0,-3 2 0 0 0,-2 0 0 0 0,-4 2 0 0 0,-4-3 0 0 0,-4-1 0 0 0,-3 0 0 0 0,1 1 0 0 0,0 1 0 0 0,-1-2 0 0 0,-1 0 0 0 0,5-3 0 0 0,7-2 0 0 0,5-3 0 0 0,9-2 0 0 0,7-1 0 0 0,3-1 0 0 0,2-3 0 0 0,1-1 0 0 0,-1 0 0 0 0,-3 1 0 0 0,-2 1 0 0 0,-1 1 0 0 0,-2-3 0 0 0,0 0 0 0 0,-1 1 0 0 0,-2 1 0 0 0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5757 4946 16383 0 0,'0'-2'0'0'0,"3"-2"0"0"0,3 1 0 0 0,3 0 0 0 0,4 1 0 0 0,1 1 0 0 0,1 0 0 0 0,1 4 0 0 0,0 0 0 0 0,-2 3 0 0 0,-2 4 0 0 0,-2 1 0 0 0,0 0 0 0 0,-2 0 0 0 0,-3 2 0 0 0,-1 0 0 0 0,-2 1 0 0 0,-4 1 0 0 0,-2 0 0 0 0,-2-2 0 0 0,-3-3 0 0 0,-3-4 0 0 0,1 0 0 0 0,-1 2 0 0 0,0-1 0 0 0,-2-1 0 0 0,0 1 0 0 0,-1-1 0 0 0,0-2 0 0 0,-1 2 0 0 0,1-1 0 0 0,2 2 0 0 0,0 0 0 0 0,4 1 0 0 0,5-1 0 0 0,6-1 0 0 0,5-3 0 0 0,7 0 0 0 0,4-2 0 0 0,1-3 0 0 0,3-2 0 0 0,0 1 0 0 0,-1-3 0 0 0,-1 0 0 0 0,-4-1 0 0 0,-3 0 0 0 0,0 1 0 0 0,0 2 0 0 0,1 2 0 0 0,0 0 0 0 0,0-1 0 0 0,-1 0 0 0 0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12039 4960 16383 0 0,'2'0'0'0'0,"4"0"0"0"0,1-2 0 0 0,2-2 0 0 0,2 1 0 0 0,1 0 0 0 0,2 1 0 0 0,2 1 0 0 0,-1 3 0 0 0,-2 4 0 0 0,0 1 0 0 0,-3 2 0 0 0,-3 2 0 0 0,-3 1 0 0 0,-2 3 0 0 0,-3-3 0 0 0,-6 0 0 0 0,0 1 0 0 0,-2-3 0 0 0,-3 1 0 0 0,-1-2 0 0 0,-1-3 0 0 0,-1 0 0 0 0,2 3 0 0 0,3 1 0 0 0,6 0 0 0 0,7-2 0 0 0,4-3 0 0 0,5-2 0 0 0,3-1 0 0 0,1-1 0 0 0,0-1 0 0 0,1-1 0 0 0,0 1 0 0 0,-1-1 0 0 0,-2 4 0 0 0,-2 0 0 0 0,0 0 0 0 0,1 0 0 0 0,1-1 0 0 0,0-1 0 0 0,1 0 0 0 0,-2-1 0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9267 7571 16383 0 0,'1'0'0'0'0,"3"0"0"0"0,1 0 0 0 0,2 0 0 0 0,1 0 0 0 0,1 0 0 0 0,2 0 0 0 0,0 0 0 0 0,0 0 0 0 0,0 0 0 0 0,-1 0 0 0 0,0 0 0 0 0,-1 0 0 0 0,0 0 0 0 0,0 0 0 0 0,0 0 0 0 0,0 0 0 0 0,0 0 0 0 0,-1 0 0 0 0,1 0 0 0 0,0 0 0 0 0,0 0 0 0 0,0 0 0 0 0,0 0 0 0 0,0 0 0 0 0,0 0 0 0 0,0 0 0 0 0,-1 0 0 0 0,1 0 0 0 0,0 0 0 0 0,0 0 0 0 0,0 0 0 0 0,1 0 0 0 0,1 0 0 0 0,0 0 0 0 0,0 0 0 0 0,-1 0 0 0 0,-1 0 0 0 0,0 0 0 0 0,0 0 0 0 0,0 0 0 0 0,0 0 0 0 0,0 0 0 0 0,0 0 0 0 0,1 0 0 0 0,1 0 0 0 0,0 0 0 0 0,-1 0 0 0 0,0 0 0 0 0,0 0 0 0 0,-1 0 0 0 0,0 0 0 0 0,0 0 0 0 0,1 0 0 0 0,1 0 0 0 0,1 0 0 0 0,1 0 0 0 0,-1 0 0 0 0,-1 0 0 0 0,-1 0 0 0 0,0 0 0 0 0,-1 0 0 0 0,1 0 0 0 0,3 0 0 0 0,-1 0 0 0 0,1 0 0 0 0,-2 0 0 0 0,0 0 0 0 0,-1 0 0 0 0,0 0 0 0 0,1 0 0 0 0,2 0 0 0 0,-1 0 0 0 0,0 0 0 0 0,0 0 0 0 0,1 0 0 0 0,0 0 0 0 0,-1 0 0 0 0,2 0 0 0 0,-1 0 0 0 0,1 0 0 0 0,0 0 0 0 0,0 0 0 0 0,1 0 0 0 0,0 0 0 0 0,0 0 0 0 0,-2 0 0 0 0,-1 0 0 0 0,-2 0 0 0 0,0 0 0 0 0,1 0 0 0 0,0 0 0 0 0,1 0 0 0 0,0 0 0 0 0,0 0 0 0 0,-1 0 0 0 0,-1 0 0 0 0,-1 0 0 0 0,1 0 0 0 0,-1 0 0 0 0,-1 0 0 0 0,1 0 0 0 0,0 0 0 0 0,0 0 0 0 0,-1 0 0 0 0,1 0 0 0 0,0 0 0 0 0,0 0 0 0 0,0 0 0 0 0,0 0 0 0 0,1 0 0 0 0,1 0 0 0 0,0 0 0 0 0,-1 0 0 0 0,0 0 0 0 0,0 0 0 0 0,-1 0 0 0 0,0 0 0 0 0,0 0 0 0 0,0 0 0 0 0,0 0 0 0 0,0 0 0 0 0,-1 0 0 0 0,3 0 0 0 0,0 0 0 0 0,-1 0 0 0 0,1 0 0 0 0,-1 0 0 0 0,-1 0 0 0 0,1 0 0 0 0,-1 0 0 0 0,0 0 0 0 0,-2 2 0 0 0,0 0 0 0 0,0 0 0 0 0,0-1 0 0 0,1 1 0 0 0,0 0 0 0 0,0 0 0 0 0,3 0 0 0 0,0 0 0 0 0,-1-1 0 0 0,1-1 0 0 0,-1 1 0 0 0,0-1 0 0 0,-1 0 0 0 0,0 0 0 0 0,0-1 0 0 0,0 1 0 0 0,0 0 0 0 0,-1 0 0 0 0,1 0 0 0 0,0 0 0 0 0,0 0 0 0 0,0 0 0 0 0,0 0 0 0 0,0 0 0 0 0,-2 2 0 0 0,0 0 0 0 0,-2 1 0 0 0,-1 1 0 0 0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18282 4946 16383 0 0,'0'-2'0'0'0,"3"-2"0"0"0,3 1 0 0 0,4 0 0 0 0,2 1 0 0 0,2 1 0 0 0,1 1 0 0 0,1-1 0 0 0,3 4 0 0 0,1 1 0 0 0,-3 2 0 0 0,-5 3 0 0 0,-4 2 0 0 0,-3 3 0 0 0,-5-2 0 0 0,-6 0 0 0 0,-4 1 0 0 0,-3 0 0 0 0,-2-1 0 0 0,-1-1 0 0 0,-1 1 0 0 0,1-2 0 0 0,2 0 0 0 0,4 1 0 0 0,6-1 0 0 0,7-3 0 0 0,2 1 0 0 0,3-2 0 0 0,4-1 0 0 0,1-2 0 0 0,2-1 0 0 0,0-1 0 0 0,1-1 0 0 0,1 0 0 0 0,-1-1 0 0 0,-3-2 0 0 0,-1-1 0 0 0,1 1 0 0 0,0 0 0 0 0,1 1 0 0 0,0 1 0 0 0,1 0 0 0 0,0 1 0 0 0,-2-3 0 0 0,-4 0 0 0 0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4299 3782 16383 0 0,'0'-3'0'0'0,"0"-3"0"0"0,0-4 0 0 0,0-2 0 0 0,0-2 0 0 0,3 1 0 0 0,3 1 0 0 0,3-1 0 0 0,4 2 0 0 0,1 0 0 0 0,1 2 0 0 0,1 3 0 0 0,0 2 0 0 0,0 2 0 0 0,-2 4 0 0 0,-4 4 0 0 0,-4 4 0 0 0,-2 2 0 0 0,-3 3 0 0 0,-1 1 0 0 0,0 0 0 0 0,-4-2 0 0 0,-2-2 0 0 0,-5 1 0 0 0,-1 1 0 0 0,0-1 0 0 0,0-1 0 0 0,-1 0 0 0 0,0 0 0 0 0,-1-2 0 0 0,-1-3 0 0 0,-1 1 0 0 0,3 1 0 0 0,4 2 0 0 0,3 1 0 0 0,2 2 0 0 0,3 1 0 0 0,0 1 0 0 0,2-1 0 0 0,-1 1 0 0 0,4-3 0 0 0,0 0 0 0 0,2-3 0 0 0,3-4 0 0 0,3-1 0 0 0,1-3 0 0 0,0-4 0 0 0,-1-2 0 0 0,0 1 0 0 0,2-1 0 0 0,0-1 0 0 0,3 0 0 0 0,-1-2 0 0 0,0 0 0 0 0,-4 2 0 0 0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9295 4061 16383 0 0,'0'-2'0'0'0,"5"-4"0"0"0,7-7 0 0 0,5-5 0 0 0,4-6 0 0 0,1 2 0 0 0,0 4 0 0 0,-2 6 0 0 0,-1 4 0 0 0,-4 9 0 0 0,-4 7 0 0 0,-5 5 0 0 0,-2 6 0 0 0,-3 1 0 0 0,-1 1 0 0 0,-1-1 0 0 0,-2-4 0 0 0,-2-1 0 0 0,-4-2 0 0 0,-4 1 0 0 0,-5-3 0 0 0,1-1 0 0 0,1-1 0 0 0,-3 0 0 0 0,-1-2 0 0 0,4 2 0 0 0,4 0 0 0 0,7 3 0 0 0,7-2 0 0 0,8-2 0 0 0,5-2 0 0 0,3-3 0 0 0,1-1 0 0 0,0-1 0 0 0,-1-1 0 0 0,-1 2 0 0 0,0 1 0 0 0,-1 0 0 0 0,0-1 0 0 0,0 0 0 0 0,-1-4 0 0 0,-2-1 0 0 0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15356 2047 16383 0 0,'3'0'0'0'0,"3"0"0"0"0,4 0 0 0 0,2 0 0 0 0,2 0 0 0 0,1 0 0 0 0,1 0 0 0 0,1 0 0 0 0,-1 3 0 0 0,0 0 0 0 0,-3 3 0 0 0,-3 3 0 0 0,-6 3 0 0 0,-7 1 0 0 0,-5 2 0 0 0,-4 0 0 0 0,0 1 0 0 0,-1-2 0 0 0,0-2 0 0 0,1 1 0 0 0,1-2 0 0 0,-1-4 0 0 0,2 1 0 0 0,0-2 0 0 0,1 1 0 0 0,3 2 0 0 0,0 0 0 0 0,0 0 0 0 0,4-1 0 0 0,5-1 0 0 0,5-3 0 0 0,6-2 0 0 0,4-1 0 0 0,1 0 0 0 0,2-1 0 0 0,1-1 0 0 0,-1 1 0 0 0,-1-1 0 0 0,-2 1 0 0 0,-1 0 0 0 0,0-3 0 0 0,-2 0 0 0 0,1-1 0 0 0,-3-1 0 0 0,-4 0 0 0 0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0:16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15412 2917 16383 0 0,'3'0'0'0'0,"1"-3"0"0"0,2-1 0 0 0,2 1 0 0 0,4 0 0 0 0,1 1 0 0 0,2 1 0 0 0,1 1 0 0 0,0-1 0 0 0,-3 4 0 0 0,-3 3 0 0 0,-3 4 0 0 0,-4 2 0 0 0,-1 3 0 0 0,-2 0 0 0 0,0 1 0 0 0,-4-2 0 0 0,-2-4 0 0 0,-5-4 0 0 0,1 1 0 0 0,-1-2 0 0 0,2 1 0 0 0,-1 3 0 0 0,2 2 0 0 0,-1 1 0 0 0,-1 0 0 0 0,1 0 0 0 0,-1-3 0 0 0,2 1 0 0 0,1 1 0 0 0,6-2 0 0 0,5-2 0 0 0,4-2 0 0 0,7-2 0 0 0,3-2 0 0 0,1 0 0 0 0,0-2 0 0 0,-1 1 0 0 0,0 0 0 0 0,-1-1 0 0 0,-1 1 0 0 0,0 0 0 0 0,0-1 0 0 0,-3-1 0 0 0,-2-2 0 0 0,-1 1 0 0 0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0,'0'2'0'0'0,"0"4"0"0"0,0 5 0 0 0,0 6 0 0 0,-2 3 0 0 0,-2 7 0 0 0,-3 1 0 0 0,0-1 0 0 0,0-4 0 0 0,1-4 0 0 0,-1-6 0 0 0,1-5 0 0 0,4-8 0 0 0,5-4 0 0 0,4-5 0 0 0,5-1 0 0 0,2 0 0 0 0,1 2 0 0 0,-1 3 0 0 0,-1 2 0 0 0,0 3 0 0 0,0 5 0 0 0,1 6 0 0 0,-1 1 0 0 0,0 0 0 0 0,-3 0 0 0 0,-3-1 0 0 0,0-1 0 0 0,-3-1 0 0 0,0-1 0 0 0,-2 1 0 0 0,-1 1 0 0 0,-5-2 0 0 0,-5-2 0 0 0,-4 0 0 0 0,-2-1 0 0 0,-1-2 0 0 0,1-1 0 0 0,1-1 0 0 0,1 0 0 0 0,1-1 0 0 0,1-1 0 0 0,0 1 0 0 0,0 0 0 0 0,1 0 0 0 0,1 0 0 0 0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4437 4189 16383 0 0,'2'0'0'0'0,"2"0"0"0"0,5 0 0 0 0,5 0 0 0 0,3 0 0 0 0,4 0 0 0 0,2 0 0 0 0,1 0 0 0 0,-1 0 0 0 0,-1 0 0 0 0,-3 0 0 0 0,-4 0 0 0 0,-1 0 0 0 0,-2 0 0 0 0,-1 0 0 0 0,0 0 0 0 0,-3 0 0 0 0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5053 4245 16383 0 0,'2'0'0'0'0,"2"2"0"0"0,1 2 0 0 0,-1 4 0 0 0,-1 5 0 0 0,-1 4 0 0 0,0 0 0 0 0,-2 1 0 0 0,1 4 0 0 0,-2 1 0 0 0,-1 0 0 0 0,0-1 0 0 0,-1-2 0 0 0,1 1 0 0 0,1-3 0 0 0,0-1 0 0 0,1-3 0 0 0,-1-1 0 0 0,1-2 0 0 0,0 0 0 0 0,1-2 0 0 0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4436 16383 0 0,'0'-1'0'0'0,"2"-2"0"0"0,6 1 0 0 0,5 0 0 0 0,6 1 0 0 0,6 0 0 0 0,5 0 0 0 0,4 1 0 0 0,-1 0 0 0 0,-2 0 0 0 0,-5 0 0 0 0,-3 0 0 0 0,-3 1 0 0 0,-3-1 0 0 0,-4 0 0 0 0,-1 0 0 0 0,-3-2 0 0 0,-3-1 0 0 0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11386 4203 16383 0 0,'-2'0'0'0'0,"0"2"0"0"0,-2 4 0 0 0,-2 5 0 0 0,-2 4 0 0 0,-2 1 0 0 0,0 2 0 0 0,1 0 0 0 0,4-6 0 0 0,7-4 0 0 0,4-5 0 0 0,5-4 0 0 0,5-1 0 0 0,1-1 0 0 0,1 1 0 0 0,0 0 0 0 0,-3 3 0 0 0,-3 4 0 0 0,-3 6 0 0 0,-3 4 0 0 0,-3 1 0 0 0,-2 2 0 0 0,0 0 0 0 0,-2-2 0 0 0,1 1 0 0 0,-1-2 0 0 0,-1-2 0 0 0,-3-4 0 0 0,-2-4 0 0 0,-1-2 0 0 0,-2-2 0 0 0,-3 1 0 0 0,0 0 0 0 0,-1 0 0 0 0,1-1 0 0 0,0-2 0 0 0,2-3 0 0 0,-1-2 0 0 0,3-3 0 0 0,1 1 0 0 0,1 0 0 0 0,2-1 0 0 0,3 1 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16070 5976 16383 0 0,'0'3'0'0'0,"4"2"0"0"0,1 3 0 0 0,3 4 0 0 0,4 1 0 0 0,8-3 0 0 0,3-3 0 0 0,2-3 0 0 0,0-1 0 0 0,0-2 0 0 0,-2-1 0 0 0,0 0 0 0 0,0-1 0 0 0,-2 1 0 0 0,1-1 0 0 0,-1 1 0 0 0,0 0 0 0 0,1 0 0 0 0,-1 0 0 0 0,0 0 0 0 0,0 0 0 0 0,1 0 0 0 0,-1 0 0 0 0,1 0 0 0 0,-1 0 0 0 0,0 0 0 0 0,1 0 0 0 0,3 0 0 0 0,1 0 0 0 0,0 0 0 0 0,-1 0 0 0 0,-1 0 0 0 0,-1 0 0 0 0,-1 0 0 0 0,0 0 0 0 0,-1 0 0 0 0,1 0 0 0 0,-1 0 0 0 0,0 0 0 0 0,0 0 0 0 0,1 0 0 0 0,-1 0 0 0 0,0 0 0 0 0,-3 3 0 0 0,-2 2 0 0 0,-2 0 0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19:22.99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7747 2522 16383 0 0,'2'0'0'0'0,"0"0"0"0"0,2 0 0 0 0,1 0 0 0 0,1 0 0 0 0,1 0 0 0 0,0 0 0 0 0,0 0 0 0 0,0 0 0 0 0,-1 0 0 0 0,1 0 0 0 0,0 0 0 0 0,0 0 0 0 0,-1 0 0 0 0,1-1 0 0 0,-1 0 0 0 0,2-2 0 0 0,0 1 0 0 0,1-2 0 0 0,1 1 0 0 0,-1-1 0 0 0,-1 1 0 0 0,0 1 0 0 0,-1 0 0 0 0,-1 0 0 0 0,-1 0 0 0 0,0 0 0 0 0,-2 1 0 0 0,-3 0 0 0 0,-2 1 0 0 0,-2 0 0 0 0,-1 0 0 0 0,-2 0 0 0 0,0 0 0 0 0,0 0 0 0 0,0 0 0 0 0,-1 0 0 0 0,-1 0 0 0 0,1 0 0 0 0,0 0 0 0 0,1 0 0 0 0,0 0 0 0 0,0 0 0 0 0,0 1 0 0 0,0 1 0 0 0,1-1 0 0 0,-1 0 0 0 0,1 0 0 0 0,-2 0 0 0 0,0-1 0 0 0,0 0 0 0 0,0 0 0 0 0,1 0 0 0 0,0 0 0 0 0,0 1 0 0 0,0 1 0 0 0,1-1 0 0 0,-1 0 0 0 0,0 0 0 0 0,1-1 0 0 0,-1 1 0 0 0,1-1 0 0 0,0 1 0 0 0,1 0 0 0 0,0 1 0 0 0,-1-1 0 0 0,1 0 0 0 0,-1-1 0 0 0,-1 0 0 0 0,2 2 0 0 0,2-1 0 0 0,3 2 0 0 0,3-1 0 0 0,2 0 0 0 0,3 1 0 0 0,0 0 0 0 0,1 0 0 0 0,0 0 0 0 0,2-1 0 0 0,0 0 0 0 0,1-1 0 0 0,-1-1 0 0 0,2 0 0 0 0,-1 0 0 0 0,0 0 0 0 0,0 0 0 0 0,1 0 0 0 0,-2 0 0 0 0,0 0 0 0 0,-2 0 0 0 0,0 0 0 0 0,0 0 0 0 0,0 0 0 0 0,0 0 0 0 0,1 0 0 0 0,-1 0 0 0 0,0 0 0 0 0,-1 0 0 0 0,1 0 0 0 0,0 0 0 0 0,-1 0 0 0 0,0 0 0 0 0,-1 0 0 0 0,0 0 0 0 0,0 0 0 0 0,-1 0 0 0 0,2 0 0 0 0,0 0 0 0 0,0 0 0 0 0,1 0 0 0 0,0 0 0 0 0,-1-2 0 0 0,0 1 0 0 0,0 0 0 0 0,-1-1 0 0 0,0 2 0 0 0,0-1 0 0 0,-1 0 0 0 0,1-1 0 0 0,-1 0 0 0 0,1-1 0 0 0,-1 1 0 0 0,1 0 0 0 0,-1 1 0 0 0,1 1 0 0 0,0-1 0 0 0,-1 0 0 0 0,1 0 0 0 0,-1-1 0 0 0,1 1 0 0 0,1 1 0 0 0,0-1 0 0 0,0 1 0 0 0,0 0 0 0 0,-1 0 0 0 0,0 0 0 0 0,0 0 0 0 0,0 0 0 0 0,-1 0 0 0 0,1 0 0 0 0,0 0 0 0 0,-1 0 0 0 0,2 0 0 0 0,0 0 0 0 0,1 0 0 0 0,0 0 0 0 0,0 0 0 0 0,1 0 0 0 0,-1 0 0 0 0,1 0 0 0 0,-1 0 0 0 0,0 0 0 0 0,0 0 0 0 0,2 0 0 0 0,0 0 0 0 0,0 0 0 0 0,0 0 0 0 0,-1 0 0 0 0,0 0 0 0 0,-1 0 0 0 0,-1 1 0 0 0,1 1 0 0 0,0-1 0 0 0,1 0 0 0 0,1 0 0 0 0,0 0 0 0 0,-1-1 0 0 0,0 0 0 0 0,-2 1 0 0 0,-1 1 0 0 0,1 0 0 0 0,0 1 0 0 0,1-1 0 0 0,0 0 0 0 0,0-1 0 0 0,-1 0 0 0 0,0 1 0 0 0,-1 0 0 0 0,0-1 0 0 0,-1-1 0 0 0,1 1 0 0 0,0-1 0 0 0,-1 1 0 0 0,1 1 0 0 0,-1-1 0 0 0,1 0 0 0 0,-1 0 0 0 0,1-1 0 0 0,0 0 0 0 0,-1 0 0 0 0,1 0 0 0 0,-1 0 0 0 0,1 0 0 0 0,0 0 0 0 0,-1 0 0 0 0,1 0 0 0 0,-1 0 0 0 0,1 0 0 0 0,-1-1 0 0 0,-1 0 0 0 0,0-1 0 0 0,0 1 0 0 0,1-1 0 0 0,0 0 0 0 0,1 0 0 0 0,-2 0 0 0 0,0 0 0 0 0,0 0 0 0 0,0-1 0 0 0,-1 1 0 0 0,0-1 0 0 0,-2 0 0 0 0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11451 4144 16383 0 0,'0'-2'0'0'0,"1"0"0"0"0,4-1 0 0 0,3 2 0 0 0,5-1 0 0 0,3 3 0 0 0,4 1 0 0 0,0 0 0 0 0,2 0 0 0 0,1 0 0 0 0,-3-1 0 0 0,-2-1 0 0 0,-2 0 0 0 0,-4 0 0 0 0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11917 4217 16383 0 0,'0'2'0'0'0,"0"6"0"0"0,0 5 0 0 0,0 6 0 0 0,-2 8 0 0 0,0 2 0 0 0,-2 2 0 0 0,-1-1 0 0 0,2-2 0 0 0,-2-1 0 0 0,1-3 0 0 0,1-2 0 0 0,0-4 0 0 0,2-5 0 0 0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11829 4386 16383 0 0,'0'-2'0'0'0,"0"-2"0"0"0,3-1 0 0 0,6-1 0 0 0,2 0 0 0 0,6 0 0 0 0,0 0 0 0 0,1 2 0 0 0,-2 1 0 0 0,-1 1 0 0 0,-2 2 0 0 0,-1 1 0 0 0,-1 2 0 0 0,0 1 0 0 0,-1 1 0 0 0,-1-1 0 0 0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4469 2593 16383 0 0,'0'2'0'0'0,"0"4"0"0"0,0 7 0 0 0,-4 6 0 0 0,-1 2 0 0 0,-1 3 0 0 0,-2 1 0 0 0,-3 4 0 0 0,-4 0 0 0 0,2 0 0 0 0,0-7 0 0 0,3-3 0 0 0,4-8 0 0 0,6-8 0 0 0,6-5 0 0 0,6-5 0 0 0,5-1 0 0 0,0-1 0 0 0,1 1 0 0 0,-4 0 0 0 0,-1 1 0 0 0,1 2 0 0 0,-2 2 0 0 0,0 2 0 0 0,-1 0 0 0 0,0 3 0 0 0,-2 2 0 0 0,-3 3 0 0 0,-2 2 0 0 0,-2 1 0 0 0,-1 3 0 0 0,-2 0 0 0 0,-6 1 0 0 0,-4-1 0 0 0,-5 0 0 0 0,-1-1 0 0 0,-1-1 0 0 0,-2 0 0 0 0,0 0 0 0 0,-1 0 0 0 0,-1-2 0 0 0,2-1 0 0 0,2-2 0 0 0,3-1 0 0 0,4-2 0 0 0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4479 2620 16383 0 0,'0'-2'0'0'0,"2"0"0"0"0,6-1 0 0 0,7 0 0 0 0,9-3 0 0 0,5 0 0 0 0,2 0 0 0 0,-1 0 0 0 0,-4 2 0 0 0,-6-1 0 0 0,-5 0 0 0 0,-4 2 0 0 0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5033 2607 16383 0 0,'0'2'0'0'0,"0"6"0"0"0,0 3 0 0 0,0 4 0 0 0,0 9 0 0 0,0 1 0 0 0,0 1 0 0 0,0 3 0 0 0,0 0 0 0 0,0-1 0 0 0,-2-5 0 0 0,0-3 0 0 0,0-1 0 0 0,-2-3 0 0 0,0-1 0 0 0,1-2 0 0 0,1-3 0 0 0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4885 2800 16383 0 0,'2'-1'0'0'0,"2"-2"0"0"0,6-1 0 0 0,6-2 0 0 0,4 0 0 0 0,6-3 0 0 0,1 1 0 0 0,-1 1 0 0 0,-1 2 0 0 0,-5 1 0 0 0,-3 3 0 0 0,-3 0 0 0 0,1 1 0 0 0,0 0 0 0 0,0 0 0 0 0,-1 1 0 0 0,0-1 0 0 0,-4 0 0 0 0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11954 3069 16383 0 0,'-2'0'0'0'0,"-2"2"0"0"0,-3 4 0 0 0,-3 3 0 0 0,-2 0 0 0 0,-1 2 0 0 0,-2 3 0 0 0,0 3 0 0 0,0 3 0 0 0,0 1 0 0 0,0 1 0 0 0,3-1 0 0 0,1-3 0 0 0,1-3 0 0 0,2-2 0 0 0,3-2 0 0 0,3-4 0 0 0,5-6 0 0 0,5-4 0 0 0,3-2 0 0 0,-1-1 0 0 0,1-5 0 0 0,1 1 0 0 0,1 0 0 0 0,0-1 0 0 0,0 2 0 0 0,-1 3 0 0 0,-1 2 0 0 0,1 1 0 0 0,0 4 0 0 0,3 3 0 0 0,1 5 0 0 0,-1 1 0 0 0,-1 0 0 0 0,-1 0 0 0 0,-1 1 0 0 0,-3 0 0 0 0,-2 0 0 0 0,-3 0 0 0 0,-2 0 0 0 0,-5 0 0 0 0,-3 0 0 0 0,-6 0 0 0 0,-5 1 0 0 0,-3 2 0 0 0,-3 0 0 0 0,-1 2 0 0 0,1-2 0 0 0,1 0 0 0 0,2-4 0 0 0,3 0 0 0 0,4-3 0 0 0,1-3 0 0 0,2-1 0 0 0,2-3 0 0 0,0-2 0 0 0,3-3 0 0 0,-3-1 0 0 0,-1-3 0 0 0,0 1 0 0 0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11969 3084 16383 0 0,'0'-2'0'0'0,"1"-2"0"0"0,6-1 0 0 0,2-1 0 0 0,3-2 0 0 0,4 1 0 0 0,1 2 0 0 0,-1 1 0 0 0,-1 2 0 0 0,0 1 0 0 0,0 0 0 0 0,-1 1 0 0 0,1 0 0 0 0,0 1 0 0 0,-2 1 0 0 0,0 1 0 0 0,-1-1 0 0 0,-2 0 0 0 0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12493 3153 16383 0 0,'0'2'0'0'0,"0"4"0"0"0,0 3 0 0 0,0 5 0 0 0,0 5 0 0 0,0 4 0 0 0,0 1 0 0 0,0 2 0 0 0,0 0 0 0 0,0 4 0 0 0,-2 1 0 0 0,0-2 0 0 0,-2-4 0 0 0,-1-4 0 0 0,2-4 0 0 0,-2-4 0 0 0,1-6 0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19:22.99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9120 4226 16383 0 0,'0'1'0'0'0,"-1"0"0"0"0,-2 1 0 0 0,-1-1 0 0 0,-1 0 0 0 0,-1-1 0 0 0,0 2 0 0 0,-1-1 0 0 0,0 1 0 0 0,0-1 0 0 0,0-1 0 0 0,0 1 0 0 0,1-1 0 0 0,-1 0 0 0 0,1 1 0 0 0,1 1 0 0 0,0-1 0 0 0,0 0 0 0 0,-1 0 0 0 0,0-1 0 0 0,-1 1 0 0 0,1-1 0 0 0,-1 0 0 0 0,1 0 0 0 0,-1 0 0 0 0,1 1 0 0 0,1 0 0 0 0,0 1 0 0 0,0-1 0 0 0,-1 0 0 0 0,0-1 0 0 0,-1 0 0 0 0,1 0 0 0 0,-1 0 0 0 0,0 0 0 0 0,1 0 0 0 0,-1 0 0 0 0,0 0 0 0 0,1 0 0 0 0,-1 0 0 0 0,1 0 0 0 0,1 0 0 0 0,4 0 0 0 0,5 1 0 0 0,5 1 0 0 0,3-1 0 0 0,3 0 0 0 0,2 1 0 0 0,-2 0 0 0 0,-1 0 0 0 0,-1-1 0 0 0,-1 0 0 0 0,-1-1 0 0 0,-1 1 0 0 0,0-1 0 0 0,-2 0 0 0 0,0 0 0 0 0,0 0 0 0 0,-2-1 0 0 0,1 1 0 0 0,0 0 0 0 0,-1 0 0 0 0,2 0 0 0 0,0 0 0 0 0,1 0 0 0 0,1 0 0 0 0,0 0 0 0 0,0 0 0 0 0,-1 0 0 0 0,-1 0 0 0 0,-1 0 0 0 0,0 0 0 0 0,0 0 0 0 0,-1 0 0 0 0,1 0 0 0 0,0-1 0 0 0,3 0 0 0 0,0-1 0 0 0,2 1 0 0 0,0-1 0 0 0,0 0 0 0 0,0 0 0 0 0,-1 0 0 0 0,0 0 0 0 0,-1 0 0 0 0,-1 1 0 0 0,1-1 0 0 0,-1 0 0 0 0,0 0 0 0 0,1 1 0 0 0,-2 0 0 0 0,0 1 0 0 0,0 0 0 0 0,-1-1 0 0 0,0 2 0 0 0,0-1 0 0 0,1-1 0 0 0,0-1 0 0 0,0 1 0 0 0,-1 0 0 0 0,0 0 0 0 0,0 0 0 0 0,0 1 0 0 0,0 0 0 0 0,-1 0 0 0 0,1 0 0 0 0,-1 0 0 0 0,1 0 0 0 0,-1 0 0 0 0,1 0 0 0 0,0 0 0 0 0,-1 0 0 0 0,1 0 0 0 0,-1 0 0 0 0,1 0 0 0 0,0 0 0 0 0,-1 0 0 0 0,1 0 0 0 0,0 0 0 0 0,-1 0 0 0 0,2 0 0 0 0,0 0 0 0 0,0 0 0 0 0,0 1 0 0 0,-1 1 0 0 0,1-1 0 0 0,1 0 0 0 0,-1 0 0 0 0,0 0 0 0 0,-1-1 0 0 0,0 0 0 0 0,0 0 0 0 0,0 0 0 0 0,-1 0 0 0 0,1 1 0 0 0,-1 1 0 0 0,1-1 0 0 0,1 0 0 0 0,0 0 0 0 0,0-1 0 0 0,-1 1 0 0 0,1-1 0 0 0,-1 0 0 0 0,0 0 0 0 0,0 1 0 0 0,-1 0 0 0 0,1 1 0 0 0,-1 0 0 0 0,2 0 0 0 0,0 0 0 0 0,0-1 0 0 0,0 0 0 0 0,-1 0 0 0 0,0-1 0 0 0,0 0 0 0 0,0 0 0 0 0,0 1 0 0 0,-1 1 0 0 0,1-1 0 0 0,-1 0 0 0 0,1 0 0 0 0,-1-1 0 0 0,1 1 0 0 0,0-1 0 0 0,-1 0 0 0 0,1 0 0 0 0,-1 0 0 0 0,1-1 0 0 0,0 1 0 0 0,-1 0 0 0 0,1 0 0 0 0,0 0 0 0 0,-1 0 0 0 0,1 0 0 0 0,-2-1 0 0 0,-1 0 0 0 0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1:46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12305 3356 16383 0 0,'1'0'0'0'0,"6"-1"0"0"0,11-5 0 0 0,7-2 0 0 0,4 0 0 0 0,3-1 0 0 0,4-2 0 0 0,-1 3 0 0 0,-5 1 0 0 0,-5 3 0 0 0,-6 1 0 0 0,-3 2 0 0 0,-2 1 0 0 0,2 0 0 0 0,-1 0 0 0 0,-1 1 0 0 0,0-1 0 0 0,3-1 0 0 0,-3-2 0 0 0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2:29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8122 3111 16383 0 0,'0'3'0'0'0,"-3"5"0"0"0,-5 4 0 0 0,-1 4 0 0 0,-2-2 0 0 0,8-2 0 0 0,7-4 0 0 0,6-3 0 0 0,6-2 0 0 0,2-2 0 0 0,3-1 0 0 0,0 0 0 0 0,0-1 0 0 0,0 0 0 0 0,0 4 0 0 0,0 5 0 0 0,-5 3 0 0 0,-3 5 0 0 0,-6 2 0 0 0,-2 1 0 0 0,-7-2 0 0 0,-2-1 0 0 0,-8 1 0 0 0,-5-3 0 0 0,-2-1 0 0 0,-3-2 0 0 0,1 0 0 0 0,-1-1 0 0 0,4 0 0 0 0,2-1 0 0 0,-1-2 0 0 0,1-3 0 0 0,-2-1 0 0 0,3-5 0 0 0,1-2 0 0 0,2-4 0 0 0,0 0 0 0 0,3-3 0 0 0,1-2 0 0 0,1 1 0 0 0,0 2 0 0 0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2:29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8105 3069 16383 0 0,'3'0'0'0'0,"5"0"0"0"0,4 0 0 0 0,4 0 0 0 0,2 0 0 0 0,1 0 0 0 0,1 0 0 0 0,1 0 0 0 0,0 0 0 0 0,-4 3 0 0 0,-1 2 0 0 0,0-1 0 0 0,0 3 0 0 0,2 0 0 0 0,0-1 0 0 0,1-2 0 0 0,0-1 0 0 0,-2-2 0 0 0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10196 5509 16383 0 0,'2'-3'0'0'0,"4"-3"0"0"0,4-3 0 0 0,2-1 0 0 0,2 2 0 0 0,2 2 0 0 0,-6 5 0 0 0,-6 5 0 0 0,-7 5 0 0 0,-5 3 0 0 0,-4 2 0 0 0,-3 0 0 0 0,-1-2 0 0 0,-1 2 0 0 0,0-3 0 0 0,3 0 0 0 0,1-2 0 0 0,5-3 0 0 0,13-2 0 0 0,12-4 0 0 0,13-6 0 0 0,10-1 0 0 0,2-2 0 0 0,-1 1 0 0 0,-5 1 0 0 0,-6 2 0 0 0,-5 4 0 0 0,-8 6 0 0 0,-5 4 0 0 0,-6 3 0 0 0,-4 3 0 0 0,-1 0 0 0 0,-2 2 0 0 0,-1-1 0 0 0,1 1 0 0 0,-3-1 0 0 0,-3-3 0 0 0,0 0 0 0 0,-2-4 0 0 0,-2 1 0 0 0,-2-3 0 0 0,2 1 0 0 0,0-1 0 0 0,-2-1 0 0 0,0-3 0 0 0,-1-1 0 0 0,0-1 0 0 0,-2-1 0 0 0,1 0 0 0 0,-1 0 0 0 0,3-3 0 0 0,1-1 0 0 0,-1 0 0 0 0,1-1 0 0 0,-2-1 0 0 0,-1 2 0 0 0,3 0 0 0 0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10205 5504 16383 0 0,'0'-3'0'0'0,"0"-3"0"0"0,0-3 0 0 0,2-4 0 0 0,2-1 0 0 0,2 1 0 0 0,0 1 0 0 0,2 2 0 0 0,2 2 0 0 0,2 4 0 0 0,2 1 0 0 0,1 2 0 0 0,0 1 0 0 0,1 0 0 0 0,0 1 0 0 0,0-1 0 0 0,0 1 0 0 0,0-1 0 0 0,-1-2 0 0 0,1-2 0 0 0,0 1 0 0 0,-3-2 0 0 0,-1-1 0 0 0,0 2 0 0 0,1-2 0 0 0,-2 0 0 0 0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14997 5802 16383 0 0,'0'-2'0'0'0,"0"-4"0"0"0,0-4 0 0 0,0-2 0 0 0,0 6 0 0 0,0 6 0 0 0,0 7 0 0 0,0 4 0 0 0,0 3 0 0 0,0 1 0 0 0,0 5 0 0 0,-3 0 0 0 0,0 0 0 0 0,-3-3 0 0 0,2-5 0 0 0,5-5 0 0 0,5-2 0 0 0,3-4 0 0 0,4-1 0 0 0,5 0 0 0 0,1-1 0 0 0,1 3 0 0 0,-1 3 0 0 0,-3 4 0 0 0,-3 3 0 0 0,1-1 0 0 0,-4 1 0 0 0,-2 1 0 0 0,-3 0 0 0 0,-5-1 0 0 0,-5 0 0 0 0,-5-3 0 0 0,-5 0 0 0 0,-4-1 0 0 0,-2-2 0 0 0,-2-3 0 0 0,1-1 0 0 0,2-1 0 0 0,1-1 0 0 0,1-3 0 0 0,2 0 0 0 0,3-1 0 0 0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15006 5743 16383 0 0,'3'0'0'0'0,"3"0"0"0"0,6 0 0 0 0,4 0 0 0 0,4 0 0 0 0,4 0 0 0 0,4 0 0 0 0,2 0 0 0 0,-2 0 0 0 0,-2 0 0 0 0,-4 0 0 0 0,-5 0 0 0 0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15844 5197 16383 0 0,'-3'0'0'0'0,"-3"2"0"0"0,-4 2 0 0 0,-2 2 0 0 0,1 3 0 0 0,1 2 0 0 0,1 3 0 0 0,2 1 0 0 0,-1 0 0 0 0,-2-2 0 0 0,-1 0 0 0 0,0 0 0 0 0,6-3 0 0 0,8-2 0 0 0,9-5 0 0 0,8-7 0 0 0,6-4 0 0 0,4-4 0 0 0,-1 0 0 0 0,-3 2 0 0 0,-2 3 0 0 0,-6 5 0 0 0,-4 9 0 0 0,-3 5 0 0 0,-4 3 0 0 0,-3 3 0 0 0,-3-1 0 0 0,-1 1 0 0 0,0-1 0 0 0,-4 0 0 0 0,-3-3 0 0 0,-3-4 0 0 0,-3-4 0 0 0,-1 0 0 0 0,-1-1 0 0 0,-2-2 0 0 0,1-1 0 0 0,0 0 0 0 0,0-2 0 0 0,0 0 0 0 0,0 0 0 0 0,0 0 0 0 0,1-1 0 0 0,-1 1 0 0 0,3 0 0 0 0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15818 5158 16383 0 0,'3'0'0'0'0,"3"0"0"0"0,1-3 0 0 0,2 0 0 0 0,2 0 0 0 0,1 0 0 0 0,2 1 0 0 0,1 1 0 0 0,4 0 0 0 0,0 1 0 0 0,0 0 0 0 0,3-3 0 0 0,-1 0 0 0 0,-1 0 0 0 0,-1 0 0 0 0,-1 1 0 0 0,-1 1 0 0 0,-1 1 0 0 0,-3-1 0 0 0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3373 6751 16383 0 0,'0'2'0'0'0,"0"5"0"0"0,-3 2 0 0 0,0 3 0 0 0,-1 2 0 0 0,4-1 0 0 0,7-3 0 0 0,8-3 0 0 0,6-3 0 0 0,5-2 0 0 0,3-2 0 0 0,0 0 0 0 0,-5 2 0 0 0,-5 1 0 0 0,-5 3 0 0 0,-2-1 0 0 0,-3 3 0 0 0,-4 2 0 0 0,-2 2 0 0 0,-1 2 0 0 0,-2 0 0 0 0,0 2 0 0 0,-1 0 0 0 0,0 0 0 0 0,-2 0 0 0 0,-3-3 0 0 0,-4-1 0 0 0,-3-2 0 0 0,-1-3 0 0 0,-1 0 0 0 0,-1-2 0 0 0,0-1 0 0 0,-1-1 0 0 0,1-1 0 0 0,0-2 0 0 0,1 0 0 0 0,-1 0 0 0 0,0-3 0 0 0,1-1 0 0 0,-1-2 0 0 0,1 0 0 0 0,2-2 0 0 0,1 0 0 0 0,-1 2 0 0 0,1 2 0 0 0,1-1 0 0 0,0 0 0 0 0,2-2 0 0 0,0 1 0 0 0,1-1 0 0 0,3 0 0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19:22.99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8245 5994 16383 0 0,'1'0'0'0'0,"2"0"0"0"0,1 0 0 0 0,2 0 0 0 0,3 0 0 0 0,1 0 0 0 0,3 0 0 0 0,2 0 0 0 0,0 0 0 0 0,-2-2 0 0 0,-1 1 0 0 0,-4-1 0 0 0,-5 1 0 0 0,-3 1 0 0 0,-4-1 0 0 0,-1 1 0 0 0,-2 0 0 0 0,-1 0 0 0 0,1 0 0 0 0,0 0 0 0 0,-1 0 0 0 0,2 1 0 0 0,1 1 0 0 0,1 0 0 0 0,0 1 0 0 0,-1-1 0 0 0,0 0 0 0 0,1 0 0 0 0,3 0 0 0 0,4 0 0 0 0,7-1 0 0 0,5 0 0 0 0,4-1 0 0 0,1 0 0 0 0,0 0 0 0 0,-1 0 0 0 0,-3 0 0 0 0,0 0 0 0 0,-1 0 0 0 0,-1 0 0 0 0,1 0 0 0 0,-1 0 0 0 0,-1 0 0 0 0,0 0 0 0 0,-2 0 0 0 0,-1 0 0 0 0,0 0 0 0 0,1-1 0 0 0,0-1 0 0 0,1 1 0 0 0,0 0 0 0 0,1-1 0 0 0,1-2 0 0 0,1 1 0 0 0,0 1 0 0 0,-2-1 0 0 0,0 0 0 0 0,-1-1 0 0 0,1 2 0 0 0,-2-1 0 0 0,0 1 0 0 0,1-2 0 0 0,0 1 0 0 0,0 0 0 0 0,0 1 0 0 0,-1 1 0 0 0,0 0 0 0 0,-2 0 0 0 0,0-1 0 0 0,-2 1 0 0 0,0 0 0 0 0,1 0 0 0 0,0 1 0 0 0,0 0 0 0 0,0-2 0 0 0,-1 1 0 0 0,0 0 0 0 0,0-1 0 0 0,-1 2 0 0 0,1-1 0 0 0,-1 1 0 0 0,1 0 0 0 0,1 0 0 0 0,1 0 0 0 0,0 0 0 0 0,2 0 0 0 0,-1 0 0 0 0,-1 0 0 0 0,0 0 0 0 0,-2 0 0 0 0,1 0 0 0 0,-1 0 0 0 0,-1 0 0 0 0,2 1 0 0 0,0 1 0 0 0,0-1 0 0 0,-1 2 0 0 0,1-1 0 0 0,0 1 0 0 0,0 0 0 0 0,-1 0 0 0 0,-1 0 0 0 0,0 0 0 0 0,0-1 0 0 0,0 0 0 0 0,2 0 0 0 0,-1-1 0 0 0,1 1 0 0 0,0-2 0 0 0,0 1 0 0 0,1-1 0 0 0,-1 0 0 0 0,0 0 0 0 0,0 0 0 0 0,0-1 0 0 0,0 1 0 0 0,0 0 0 0 0,0 0 0 0 0,0 0 0 0 0,-1 0 0 0 0,-1 0 0 0 0,1 0 0 0 0,0 0 0 0 0,-1 0 0 0 0,1 0 0 0 0,-1 0 0 0 0,1 0 0 0 0,-1 0 0 0 0,1 0 0 0 0,0 0 0 0 0,-1 0 0 0 0,1 0 0 0 0,-1 0 0 0 0,1 0 0 0 0,0 0 0 0 0,-1 0 0 0 0,0 0 0 0 0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07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3345 6728 16383 0 0,'0'-3'0'0'0,"3"-1"0"0"0,0-2 0 0 0,3 0 0 0 0,1-2 0 0 0,0 1 0 0 0,4 1 0 0 0,1 2 0 0 0,1 1 0 0 0,2 2 0 0 0,1 0 0 0 0,-1 1 0 0 0,1 1 0 0 0,0-1 0 0 0,0 0 0 0 0,0 1 0 0 0,0-1 0 0 0,-1 0 0 0 0,1 0 0 0 0,-3 0 0 0 0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33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10962 4231 16383 0 0,'0'3'0'0'0,"0"5"0"0"0,0 8 0 0 0,0 6 0 0 0,0 4 0 0 0,0 1 0 0 0,0 3 0 0 0,-2-2 0 0 0,-2-5 0 0 0,1-3 0 0 0,0-2 0 0 0,1-2 0 0 0,1 0 0 0 0,0-1 0 0 0,1 0 0 0 0,0 0 0 0 0,0 0 0 0 0,0-3 0 0 0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8:33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11119 4264 16383 0 0,'-2'0'0'0'0,"-4"0"0"0"0,-1 2 0 0 0,1 5 0 0 0,-2-1 0 0 0,2 3 0 0 0,1 2 0 0 0,1 2 0 0 0,2 1 0 0 0,1 1 0 0 0,0 0 0 0 0,1 1 0 0 0,1 0 0 0 0,-1 0 0 0 0,0 0 0 0 0,1 0 0 0 0,-1-1 0 0 0,0 1 0 0 0,0 0 0 0 0,2-1 0 0 0,5-2 0 0 0,0-1 0 0 0,1-2 0 0 0,3-1 0 0 0,2-1 0 0 0,-2 0 0 0 0,1-1 0 0 0,0-2 0 0 0,1-2 0 0 0,1-1 0 0 0,1-1 0 0 0,3 0 0 0 0,1-2 0 0 0,0-2 0 0 0,-1 0 0 0 0,-3-4 0 0 0,-1 1 0 0 0,-4-2 0 0 0,0 0 0 0 0,-3 0 0 0 0,1-3 0 0 0,-1-1 0 0 0,-2-1 0 0 0,-1-2 0 0 0,-3 0 0 0 0,0-1 0 0 0,0 0 0 0 0,-2 0 0 0 0,1 0 0 0 0,0 1 0 0 0,-1-1 0 0 0,1 0 0 0 0,0 1 0 0 0,0-1 0 0 0,-3 3 0 0 0,0 1 0 0 0,-3 3 0 0 0,-1-1 0 0 0,0 3 0 0 0,-3-2 0 0 0,-3 2 0 0 0,2 0 0 0 0,0 0 0 0 0,-1-1 0 0 0,-1 0 0 0 0,-1 3 0 0 0,-1 1 0 0 0,0 2 0 0 0,-1 1 0 0 0,1 0 0 0 0,-1 2 0 0 0,0-1 0 0 0,3 0 0 0 0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2993 3258 16383 0 0,'3'0'0'0'0,"3"0"0"0"0,1-2 0 0 0,1-4 0 0 0,3-4 0 0 0,2-2 0 0 0,1 0 0 0 0,-2 0 0 0 0,0 2 0 0 0,1 3 0 0 0,0 5 0 0 0,1 8 0 0 0,-2 9 0 0 0,-3 3 0 0 0,-3 3 0 0 0,-3 2 0 0 0,-1 0 0 0 0,-2-1 0 0 0,0 1 0 0 0,-1-1 0 0 0,1-2 0 0 0,-1-1 0 0 0,1-1 0 0 0,0-1 0 0 0,-3-4 0 0 0,-3-4 0 0 0,-4 0 0 0 0,-2-3 0 0 0,-2 1 0 0 0,-2-1 0 0 0,0 2 0 0 0,0 1 0 0 0,0 0 0 0 0,0 0 0 0 0,0 0 0 0 0,3 0 0 0 0,1-1 0 0 0,-1-3 0 0 0,0-1 0 0 0,0-1 0 0 0,-2-2 0 0 0,1-1 0 0 0,1 2 0 0 0,1 1 0 0 0,2 3 0 0 0,6-3 0 0 0,6-1 0 0 0,8-4 0 0 0,5-5 0 0 0,5-3 0 0 0,2 0 0 0 0,-3-1 0 0 0,-2 1 0 0 0,-1 3 0 0 0,-1 2 0 0 0,0 2 0 0 0,0 2 0 0 0,-3 3 0 0 0,0 2 0 0 0,-3 2 0 0 0,0 3 0 0 0,2 3 0 0 0,-2 2 0 0 0,0 1 0 0 0,2-2 0 0 0,-2 0 0 0 0,1-3 0 0 0,2-3 0 0 0,0-3 0 0 0,2-4 0 0 0,0-5 0 0 0,2-4 0 0 0,-3-4 0 0 0,-1 1 0 0 0,-2-1 0 0 0,-3 3 0 0 0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3339 3237 16383 0 0,'-3'3'0'0'0,"-3"3"0"0"0,-1 6 0 0 0,-2 6 0 0 0,-1 1 0 0 0,0 1 0 0 0,2 1 0 0 0,0-1 0 0 0,1-1 0 0 0,2-1 0 0 0,1-2 0 0 0,5-2 0 0 0,4-5 0 0 0,7-3 0 0 0,4-3 0 0 0,2-1 0 0 0,1-2 0 0 0,-1-1 0 0 0,-1 0 0 0 0,0 1 0 0 0,3-1 0 0 0,-1 1 0 0 0,-2 2 0 0 0,-5 4 0 0 0,-4 3 0 0 0,-4 4 0 0 0,-2 1 0 0 0,-2 1 0 0 0,2-1 0 0 0,1-2 0 0 0,0 1 0 0 0,-1 1 0 0 0,-1 0 0 0 0,0 0 0 0 0,-3-1 0 0 0,-4-4 0 0 0,-4-3 0 0 0,-2-2 0 0 0,-3-3 0 0 0,0-1 0 0 0,-1 0 0 0 0,0-1 0 0 0,-3 1 0 0 0,-1-1 0 0 0,1 1 0 0 0,3 0 0 0 0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19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3359 3251 16383 0 0,'3'0'0'0'0,"3"0"0"0"0,6 0 0 0 0,4 0 0 0 0,1 0 0 0 0,4 0 0 0 0,0 0 0 0 0,0 0 0 0 0,-1 0 0 0 0,-2 0 0 0 0,-3 0 0 0 0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13704 3716 16383 0 0,'3'-3'0'0'0,"3"0"0"0"0,4-1 0 0 0,2 2 0 0 0,5 0 0 0 0,4-2 0 0 0,2 0 0 0 0,2 0 0 0 0,0 1 0 0 0,-5 7 0 0 0,-9 4 0 0 0,-5 7 0 0 0,-5 4 0 0 0,-4-2 0 0 0,-2-1 0 0 0,0-1 0 0 0,0 0 0 0 0,2 0 0 0 0,1 0 0 0 0,1 1 0 0 0,0-1 0 0 0,1 0 0 0 0,0 1 0 0 0,0-1 0 0 0,1 1 0 0 0,-1 0 0 0 0,0-1 0 0 0,0 1 0 0 0,0-1 0 0 0,0 1 0 0 0,0-1 0 0 0,-2-2 0 0 0,-2-1 0 0 0,1-2 0 0 0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13732 3869 16383 0 0,'3'0'0'0'0,"3"-3"0"0"0,4-1 0 0 0,2 1 0 0 0,2 0 0 0 0,2 1 0 0 0,0 1 0 0 0,0 1 0 0 0,0-1 0 0 0,0 1 0 0 0,0 0 0 0 0,0 1 0 0 0,0-1 0 0 0,-1 0 0 0 0,1 0 0 0 0,-1 0 0 0 0,-2 0 0 0 0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29:54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11200 4698 16383 0 0,'3'0'0'0'0,"1"-3"0"0"0,-4-3 0 0 0,-3-1 0 0 0,-5-2 0 0 0,-3 1 0 0 0,-2 2 0 0 0,-2 1 0 0 0,-1 2 0 0 0,-1 2 0 0 0,1 0 0 0 0,0 4 0 0 0,2 3 0 0 0,4 4 0 0 0,2 3 0 0 0,1 1 0 0 0,2 2 0 0 0,2 0 0 0 0,1 0 0 0 0,2 1 0 0 0,3-1 0 0 0,3-3 0 0 0,1-1 0 0 0,3-2 0 0 0,1-3 0 0 0,2-3 0 0 0,1-2 0 0 0,1-1 0 0 0,0-1 0 0 0,1-1 0 0 0,0-2 0 0 0,0-4 0 0 0,-3-3 0 0 0,-3-2 0 0 0,-4-2 0 0 0,-2-2 0 0 0,-3 5 0 0 0,-1 7 0 0 0,0 7 0 0 0,-1 6 0 0 0,0 3 0 0 0,1 3 0 0 0,-1 1 0 0 0,1 1 0 0 0,0 0 0 0 0,0 0 0 0 0,0-1 0 0 0,0 0 0 0 0,0 0 0 0 0,0 0 0 0 0,0-1 0 0 0,0 1 0 0 0,0-1 0 0 0,0 1 0 0 0,0-1 0 0 0,0 1 0 0 0,0-1 0 0 0,0-2 0 0 0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7456 3112 16383 0 0,'3'-2'0'0'0,"3"-2"0"0"0,3 1 0 0 0,3 0 0 0 0,3 1 0 0 0,-3 4 0 0 0,-2 3 0 0 0,-6 4 0 0 0,-3 4 0 0 0,-3 1 0 0 0,0 1 0 0 0,-2-1 0 0 0,-4-1 0 0 0,-3 0 0 0 0,-2-2 0 0 0,1-1 0 0 0,0 1 0 0 0,2 2 0 0 0,0-2 0 0 0,-1-1 0 0 0,-1-1 0 0 0,-1-2 0 0 0,1 0 0 0 0,0-1 0 0 0,3 1 0 0 0,2 2 0 0 0,5-1 0 0 0,6-1 0 0 0,7-2 0 0 0,8-2 0 0 0,2-2 0 0 0,1 0 0 0 0,7-1 0 0 0,1 0 0 0 0,-1-1 0 0 0,-4 1 0 0 0,-3 0 0 0 0,-5-1 0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19:22.99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9675 7848 16383 0 0,'0'-1'0'0'0,"1"-2"0"0"0,1-1 0 0 0,3-1 0 0 0,4 0 0 0 0,2 0 0 0 0,1 1 0 0 0,-2 0 0 0 0,-1 0 0 0 0,-1 2 0 0 0,-1 0 0 0 0,0 1 0 0 0,-1 1 0 0 0,0 0 0 0 0,1 0 0 0 0,-1 0 0 0 0,-3 0 0 0 0,-5 0 0 0 0,-5 0 0 0 0,-4 0 0 0 0,-1 0 0 0 0,-2 2 0 0 0,1-1 0 0 0,1 1 0 0 0,2-1 0 0 0,1 0 0 0 0,3 0 0 0 0,0 1 0 0 0,1-1 0 0 0,0 1 0 0 0,-1-1 0 0 0,0 1 0 0 0,1 1 0 0 0,1 0 0 0 0,-2-1 0 0 0,1 0 0 0 0,-1-1 0 0 0,0-1 0 0 0,0 0 0 0 0,-1 0 0 0 0,1 2 0 0 0,1-1 0 0 0,2 0 0 0 0,3 0 0 0 0,3 0 0 0 0,4-1 0 0 0,3 1 0 0 0,3-1 0 0 0,1 0 0 0 0,2 0 0 0 0,1 0 0 0 0,-1 0 0 0 0,0 0 0 0 0,0 0 0 0 0,-1 0 0 0 0,0 0 0 0 0,0 0 0 0 0,-1 0 0 0 0,-1 0 0 0 0,1-2 0 0 0,-1 1 0 0 0,-1-1 0 0 0,-2 1 0 0 0,0 1 0 0 0,-2-1 0 0 0,0 1 0 0 0,0 0 0 0 0,0 0 0 0 0,0 0 0 0 0,1 0 0 0 0,-1 0 0 0 0,0 0 0 0 0,0 0 0 0 0,-1 0 0 0 0,0 0 0 0 0,-1 0 0 0 0,1 0 0 0 0,-1 0 0 0 0,1 0 0 0 0,-1 0 0 0 0,2 0 0 0 0,0 0 0 0 0,0 0 0 0 0,0 0 0 0 0,-1 0 0 0 0,2 0 0 0 0,-1 0 0 0 0,1 0 0 0 0,0 0 0 0 0,-1-1 0 0 0,-1-1 0 0 0,-1 1 0 0 0,1 0 0 0 0,1 0 0 0 0,-1 0 0 0 0,2 1 0 0 0,0 0 0 0 0,0 0 0 0 0,2 0 0 0 0,-1 0 0 0 0,0 0 0 0 0,-1 0 0 0 0,-1 0 0 0 0,0 0 0 0 0,1 0 0 0 0,-1 0 0 0 0,-1 0 0 0 0,1 0 0 0 0,-1 0 0 0 0,-1 0 0 0 0,2 0 0 0 0,0 0 0 0 0,0 0 0 0 0,0 0 0 0 0,-1 0 0 0 0,0 0 0 0 0,0 0 0 0 0,0 0 0 0 0,-1 0 0 0 0,1 0 0 0 0,0 0 0 0 0,-1 0 0 0 0,1 0 0 0 0,-1 0 0 0 0,2 0 0 0 0,0 0 0 0 0,0 0 0 0 0,0 0 0 0 0,-1 0 0 0 0,0 0 0 0 0,0 0 0 0 0,0 0 0 0 0,0 0 0 0 0,-1 0 0 0 0,1 0 0 0 0,-1 0 0 0 0,1 0 0 0 0,-1 0 0 0 0,1 0 0 0 0,0 0 0 0 0,-1 0 0 0 0,1 0 0 0 0,-1 0 0 0 0,1 0 0 0 0,0 0 0 0 0,-1 0 0 0 0,1 0 0 0 0,0 0 0 0 0,-1 0 0 0 0,1 0 0 0 0,-1 0 0 0 0,1 0 0 0 0,0 0 0 0 0,-1 0 0 0 0,1 0 0 0 0,-1 0 0 0 0,1 0 0 0 0,0 0 0 0 0,-1 0 0 0 0,1 0 0 0 0,0 0 0 0 0,-1 0 0 0 0,1 0 0 0 0,-1 0 0 0 0,1 0 0 0 0,0 0 0 0 0,-1 0 0 0 0,1 0 0 0 0,-1 0 0 0 0,2 0 0 0 0,0 0 0 0 0,0 0 0 0 0,-1 0 0 0 0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7761 3071 16383 0 0,'-2'0'0'0'0,"-5"0"0"0"0,1 3 0 0 0,-3 3 0 0 0,1 4 0 0 0,1 2 0 0 0,0 2 0 0 0,1 1 0 0 0,1 4 0 0 0,2 1 0 0 0,1-1 0 0 0,1 3 0 0 0,1-1 0 0 0,0 0 0 0 0,0-2 0 0 0,0-2 0 0 0,3-2 0 0 0,1-3 0 0 0,2-2 0 0 0,3-4 0 0 0,3-2 0 0 0,1-2 0 0 0,2-1 0 0 0,0-2 0 0 0,1 1 0 0 0,0-1 0 0 0,1 1 0 0 0,-4-3 0 0 0,-1-1 0 0 0,-2-2 0 0 0,-1-1 0 0 0,-1-1 0 0 0,-2-2 0 0 0,-3-2 0 0 0,2-1 0 0 0,-1-2 0 0 0,-1-1 0 0 0,0 1 0 0 0,-2-1 0 0 0,0 0 0 0 0,-1 0 0 0 0,-2 3 0 0 0,-2 0 0 0 0,0 1 0 0 0,1-1 0 0 0,-1 2 0 0 0,-1 0 0 0 0,-2 2 0 0 0,1 0 0 0 0,-2 2 0 0 0,-2 1 0 0 0,0 0 0 0 0,0 0 0 0 0,-1 2 0 0 0,-2 1 0 0 0,0 2 0 0 0,1-3 0 0 0,2 0 0 0 0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8455 3237 16383 0 0,'0'0'0'0'0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9071 3055 16383 0 0,'0'3'0'0'0,"0"3"0"0"0,0 3 0 0 0,0 6 0 0 0,0 5 0 0 0,0 3 0 0 0,0 4 0 0 0,0 4 0 0 0,0-2 0 0 0,0-2 0 0 0,0-4 0 0 0,0-2 0 0 0,0-3 0 0 0,0-2 0 0 0,0 0 0 0 0,0-1 0 0 0,0 0 0 0 0,0 0 0 0 0,0 0 0 0 0,0 0 0 0 0,0 0 0 0 0,0-2 0 0 0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7882 3564 16383 0 0,'-3'0'0'0'0,"-1"-3"0"0"0,4 0 0 0 0,0-3 0 0 0,5-1 0 0 0,0-1 0 0 0,2 1 0 0 0,3 1 0 0 0,2 2 0 0 0,2 1 0 0 0,0 2 0 0 0,-1 3 0 0 0,0 4 0 0 0,0 4 0 0 0,0 0 0 0 0,1 1 0 0 0,1 1 0 0 0,-3 2 0 0 0,-3 0 0 0 0,-3 1 0 0 0,-5 1 0 0 0,-6-3 0 0 0,-6 2 0 0 0,-5 1 0 0 0,-3 3 0 0 0,1 1 0 0 0,2 0 0 0 0,4-2 0 0 0,2-2 0 0 0,8-5 0 0 0,9-5 0 0 0,9-2 0 0 0,4-3 0 0 0,4-1 0 0 0,1 0 0 0 0,-1-4 0 0 0,-3 0 0 0 0,-1 0 0 0 0,-3 1 0 0 0,0-2 0 0 0,-1 0 0 0 0,-1 1 0 0 0,-2 1 0 0 0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8234 3517 16383 0 0,'0'5'0'0'0,"-3"5"0"0"0,0 5 0 0 0,-3 7 0 0 0,0 3 0 0 0,0 4 0 0 0,3-1 0 0 0,0-2 0 0 0,1-4 0 0 0,2-2 0 0 0,0-2 0 0 0,0-1 0 0 0,0-2 0 0 0,0 1 0 0 0,3-4 0 0 0,1-1 0 0 0,2-1 0 0 0,3-4 0 0 0,2-2 0 0 0,3-2 0 0 0,1-1 0 0 0,0-1 0 0 0,1-4 0 0 0,-2-2 0 0 0,-4-4 0 0 0,-1 0 0 0 0,-2-4 0 0 0,0 1 0 0 0,0 0 0 0 0,1-1 0 0 0,-2 0 0 0 0,0-1 0 0 0,0 0 0 0 0,-1 0 0 0 0,0-1 0 0 0,-2 0 0 0 0,-1 1 0 0 0,-1-1 0 0 0,-1 1 0 0 0,-3 2 0 0 0,-1 0 0 0 0,-2 4 0 0 0,-3 2 0 0 0,-3 0 0 0 0,-1 2 0 0 0,-2 1 0 0 0,-3 1 0 0 0,-2 1 0 0 0,1 2 0 0 0,3 0 0 0 0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8651 3615 16383 0 0,'0'0'0'0'0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9141 3475 16383 0 0,'0'5'0'0'0,"0"8"0"0"0,0 8 0 0 0,2 7 0 0 0,2 7 0 0 0,-1 1 0 0 0,3 2 0 0 0,-1-5 0 0 0,2-1 0 0 0,0-4 0 0 0,-1-5 0 0 0,-2-2 0 0 0,-2-3 0 0 0,-1-2 0 0 0,0-1 0 0 0,-1-3 0 0 0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8049 2803 16383 0 0,'0'5'0'0'0,"0"5"0"0"0,0 5 0 0 0,0 7 0 0 0,0 3 0 0 0,0 4 0 0 0,0 2 0 0 0,2 1 0 0 0,2 0 0 0 0,2 0 0 0 0,0-3 0 0 0,0-3 0 0 0,0-1 0 0 0,0-3 0 0 0,-1-1 0 0 0,-2-3 0 0 0,2-3 0 0 0,2-8 0 0 0,0-5 0 0 0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1:56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8254 2887 16383 0 0,'-2'0'0'0'0,"-4"0"0"0"0,-1 3 0 0 0,-2 3 0 0 0,-2 3 0 0 0,1 4 0 0 0,0 1 0 0 0,-2 1 0 0 0,2 1 0 0 0,2 0 0 0 0,3 1 0 0 0,2-1 0 0 0,1 0 0 0 0,4-1 0 0 0,5-1 0 0 0,0-2 0 0 0,2-3 0 0 0,0 1 0 0 0,0-3 0 0 0,2-1 0 0 0,-1 0 0 0 0,0-1 0 0 0,2-1 0 0 0,0-1 0 0 0,2-1 0 0 0,1-2 0 0 0,0 1 0 0 0,0-1 0 0 0,1 2 0 0 0,0 1 0 0 0,0 0 0 0 0,0 0 0 0 0,-3-4 0 0 0,-1-4 0 0 0,-3-4 0 0 0,1 0 0 0 0,-3-2 0 0 0,-1-1 0 0 0,-3-1 0 0 0,-1-2 0 0 0,-1 0 0 0 0,-1-1 0 0 0,0 1 0 0 0,-3-1 0 0 0,-4 0 0 0 0,0 0 0 0 0,-2 3 0 0 0,-2 4 0 0 0,-2 0 0 0 0,-1 2 0 0 0,-1 2 0 0 0,0 2 0 0 0,1-1 0 0 0,2 0 0 0 0,-1 1 0 0 0,0 0 0 0 0,2 2 0 0 0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10807 3537 16383 0 0,'0'-2'0'0'0,"0"-4"0"0"0,0-4 0 0 0,2-2 0 0 0,4 0 0 0 0,4 3 0 0 0,2 3 0 0 0,2 2 0 0 0,2 2 0 0 0,-3 3 0 0 0,-3 6 0 0 0,-3 5 0 0 0,-3 7 0 0 0,0 3 0 0 0,0 2 0 0 0,-1 0 0 0 0,-1 2 0 0 0,0-2 0 0 0,-2-1 0 0 0,0-3 0 0 0,0-2 0 0 0,0-1 0 0 0,0-1 0 0 0,0-1 0 0 0,0 1 0 0 0,-3-4 0 0 0,-3-3 0 0 0,-4-3 0 0 0,-2 0 0 0 0,-2 1 0 0 0,4 0 0 0 0,6-1 0 0 0,7-2 0 0 0,5-2 0 0 0,4-1 0 0 0,3-3 0 0 0,1-1 0 0 0,1-1 0 0 0,0 1 0 0 0,0 1 0 0 0,-1 0 0 0 0,0 2 0 0 0,0-1 0 0 0,0 1 0 0 0,-1 0 0 0 0,1 0 0 0 0,-3 3 0 0 0,-4 1 0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19:22.99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12989 6172 16383 0 0,'0'1'0'0'0,"-1"0"0"0"0,0 1 0 0 0,3-1 0 0 0,0 0 0 0 0,4-1 0 0 0,2 0 0 0 0,4 0 0 0 0,1 0 0 0 0,2 0 0 0 0,0 0 0 0 0,0 0 0 0 0,-2 0 0 0 0,-2 0 0 0 0,-2 0 0 0 0,0 0 0 0 0,0 0 0 0 0,0 0 0 0 0,1 0 0 0 0,0 0 0 0 0,-1 0 0 0 0,0 0 0 0 0,0 0 0 0 0,0 0 0 0 0,0 0 0 0 0,2 0 0 0 0,-1 0 0 0 0,0 0 0 0 0,1 0 0 0 0,-2 0 0 0 0,1 0 0 0 0,0 0 0 0 0,0 0 0 0 0,-1 0 0 0 0,1 0 0 0 0,-1 0 0 0 0,1 0 0 0 0,1 0 0 0 0,-1 0 0 0 0,2 0 0 0 0,-1 0 0 0 0,0 0 0 0 0,0 0 0 0 0,0 0 0 0 0,1 0 0 0 0,-1 0 0 0 0,-1 0 0 0 0,-1 0 0 0 0,0 1 0 0 0,0 1 0 0 0,0-1 0 0 0,1 0 0 0 0,2 0 0 0 0,0 0 0 0 0,0-1 0 0 0,0 0 0 0 0,0 0 0 0 0,-1 0 0 0 0,-1 1 0 0 0,-1 0 0 0 0,1 1 0 0 0,-2-1 0 0 0,0 0 0 0 0,-1-1 0 0 0,0 1 0 0 0,1-1 0 0 0,0 0 0 0 0,0 0 0 0 0,-1 0 0 0 0,2-1 0 0 0,-1 1 0 0 0,1 2 0 0 0,0-1 0 0 0,1 0 0 0 0,0 1 0 0 0,-1-2 0 0 0,0 1 0 0 0,-2-1 0 0 0,2 0 0 0 0,-1 0 0 0 0,0 0 0 0 0,0 0 0 0 0,-1 0 0 0 0,0 0 0 0 0,0 0 0 0 0,0 0 0 0 0,-1 0 0 0 0,1 0 0 0 0,-1 0 0 0 0,1 0 0 0 0,-1 1 0 0 0,1 1 0 0 0,0-1 0 0 0,-1 0 0 0 0,1 0 0 0 0,0 0 0 0 0,-1-1 0 0 0,1 0 0 0 0,-1 0 0 0 0,1 0 0 0 0,0 0 0 0 0,-1 0 0 0 0,1 0 0 0 0,-1 0 0 0 0,1 0 0 0 0,0 0 0 0 0,-1 0 0 0 0,1-2 0 0 0,0 1 0 0 0,-1 0 0 0 0,0-2 0 0 0,-2 0 0 0 0,-1-1 0 0 0,0 0 0 0 0,-1 1 0 0 0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11177 3559 16383 0 0,'-3'0'0'0'0,"0"3"0"0"0,-3 3 0 0 0,-3 6 0 0 0,-2 7 0 0 0,0 2 0 0 0,2 3 0 0 0,3 0 0 0 0,2-2 0 0 0,2-1 0 0 0,2-2 0 0 0,0-1 0 0 0,3-5 0 0 0,3-3 0 0 0,7-4 0 0 0,3-3 0 0 0,2-2 0 0 0,0-1 0 0 0,0-1 0 0 0,0-2 0 0 0,-2-4 0 0 0,1-4 0 0 0,-1-1 0 0 0,-3-3 0 0 0,-1 3 0 0 0,-3-1 0 0 0,-2 0 0 0 0,-3 0 0 0 0,-2-2 0 0 0,-1 1 0 0 0,-1-1 0 0 0,-1-1 0 0 0,1 1 0 0 0,-4 1 0 0 0,-2 2 0 0 0,-4 3 0 0 0,-2 2 0 0 0,-3 3 0 0 0,0 1 0 0 0,-1 3 0 0 0,0 0 0 0 0,2 0 0 0 0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11591 3601 16383 0 0,'0'0'0'0'0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12069 3565 16383 0 0,'-3'0'0'0'0,"0"-2"0"0"0,-1-5 0 0 0,4-2 0 0 0,4-1 0 0 0,2 0 0 0 0,5 0 0 0 0,3 3 0 0 0,4 2 0 0 0,3 3 0 0 0,-1 3 0 0 0,-3 5 0 0 0,-4 3 0 0 0,-5 4 0 0 0,-4 2 0 0 0,-2 3 0 0 0,-2 7 0 0 0,0 5 0 0 0,-1-1 0 0 0,0 0 0 0 0,0-1 0 0 0,1-4 0 0 0,-3-6 0 0 0,-4-5 0 0 0,-2-6 0 0 0,-6-3 0 0 0,-3 0 0 0 0,2 1 0 0 0,1 1 0 0 0,3 2 0 0 0,1 1 0 0 0,-1 3 0 0 0,0 2 0 0 0,1 0 0 0 0,6 2 0 0 0,6-3 0 0 0,5-3 0 0 0,8-4 0 0 0,3-5 0 0 0,2-5 0 0 0,0-5 0 0 0,0-4 0 0 0,-1-2 0 0 0,-4-1 0 0 0,-1 3 0 0 0,0 2 0 0 0,0 4 0 0 0,0 3 0 0 0,2 2 0 0 0,-1 2 0 0 0,1 0 0 0 0,1 0 0 0 0,0 1 0 0 0,2 0 0 0 0,1-1 0 0 0,3 1 0 0 0,0-1 0 0 0,-2 0 0 0 0,0 0 0 0 0,1 0 0 0 0,-1 0 0 0 0,-3 0 0 0 0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7:52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11759 4259 16383 0 0,'2'0'0'0'0,"4"0"0"0"0,4 0 0 0 0,2 0 0 0 0,2 0 0 0 0,2 0 0 0 0,0 0 0 0 0,3 0 0 0 0,0 0 0 0 0,1 0 0 0 0,1 0 0 0 0,3 0 0 0 0,8 0 0 0 0,3 3 0 0 0,2 0 0 0 0,-1 6 0 0 0,-3 0 0 0 0,-5 0 0 0 0,-5-2 0 0 0,-3-3 0 0 0,-3-1 0 0 0,-1-2 0 0 0,-1-1 0 0 0,0 0 0 0 0,-1 0 0 0 0,1 0 0 0 0,3 2 0 0 0,1 1 0 0 0,-1 0 0 0 0,0 0 0 0 0,0-1 0 0 0,-1-1 0 0 0,-1 0 0 0 0,0-1 0 0 0,-1 0 0 0 0,1 0 0 0 0,-1 0 0 0 0,1-1 0 0 0,-1 1 0 0 0,3 0 0 0 0,4 0 0 0 0,0 0 0 0 0,0 0 0 0 0,-2 0 0 0 0,-1 0 0 0 0,-2 0 0 0 0,0 0 0 0 0,-1 0 0 0 0,-1 0 0 0 0,0 0 0 0 0,1 0 0 0 0,-1 0 0 0 0,0 0 0 0 0,1 0 0 0 0,2 0 0 0 0,3 0 0 0 0,-1 0 0 0 0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8:08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10051 4945 16383 0 0,'0'4'0'0'0,"0"5"0"0"0,0 6 0 0 0,0 7 0 0 0,0 5 0 0 0,0 1 0 0 0,0 0 0 0 0,0 0 0 0 0,0-2 0 0 0,0-1 0 0 0,0 0 0 0 0,0-1 0 0 0,0-1 0 0 0,0 1 0 0 0,0-1 0 0 0,0-4 0 0 0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8:35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4999 3391 16383 0 0,'-4'0'0'0'0,"-5"0"0"0"0,-5 4 0 0 0,-5 5 0 0 0,-2 2 0 0 0,2 2 0 0 0,0-1 0 0 0,3 2 0 0 0,1 2 0 0 0,3 3 0 0 0,-1-3 0 0 0,2 1 0 0 0,3 1 0 0 0,2 2 0 0 0,-1-3 0 0 0,1 0 0 0 0,0 1 0 0 0,2 1 0 0 0,2 2 0 0 0,1 1 0 0 0,0 1 0 0 0,1 0 0 0 0,0 1 0 0 0,1 0 0 0 0,-1 0 0 0 0,0-1 0 0 0,4-3 0 0 0,6-6 0 0 0,4-4 0 0 0,5-5 0 0 0,2-3 0 0 0,2-2 0 0 0,-2-5 0 0 0,-6-5 0 0 0,-1-1 0 0 0,-3-3 0 0 0,-3-3 0 0 0,1 1 0 0 0,-1 0 0 0 0,-2-2 0 0 0,-2-1 0 0 0,-2-2 0 0 0,-5 2 0 0 0,-6 6 0 0 0,-5 3 0 0 0,-1 1 0 0 0,-2 1 0 0 0,-1 3 0 0 0,-2 1 0 0 0,-2 2 0 0 0,-1 1 0 0 0,3 1 0 0 0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8:35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13636 4371 16383 0 0,'0'4'0'0'0,"0"5"0"0"0,0 6 0 0 0,0 3 0 0 0,-4 3 0 0 0,-2 3 0 0 0,1 0 0 0 0,1 0 0 0 0,-3 1 0 0 0,0-1 0 0 0,1 0 0 0 0,-2 0 0 0 0,-1 0 0 0 0,3 0 0 0 0,1-1 0 0 0,2 1 0 0 0,1-1 0 0 0,2-3 0 0 0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39:33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9345 5487 16383 0 0,'4'0'0'0'0,"6"-4"0"0"0,4-2 0 0 0,4 1 0 0 0,4 1 0 0 0,1 1 0 0 0,1 2 0 0 0,1 0 0 0 0,-1 0 0 0 0,1 1 0 0 0,-1 0 0 0 0,-4 5 0 0 0,-6 4 0 0 0,-5 6 0 0 0,-8 3 0 0 0,-12 0 0 0 0,-12 0 0 0 0,-7 1 0 0 0,-1 1 0 0 0,-1 2 0 0 0,7 0 0 0 0,6 2 0 0 0,7-1 0 0 0,2-3 0 0 0,6-6 0 0 0,7-4 0 0 0,9-9 0 0 0,5-4 0 0 0,3-2 0 0 0,4 1 0 0 0,0 0 0 0 0,2 1 0 0 0,-1 1 0 0 0,-5 5 0 0 0,-5 6 0 0 0,-5 5 0 0 0,-5 5 0 0 0,-6-2 0 0 0,-8 1 0 0 0,-2 2 0 0 0,-4-4 0 0 0,-2-3 0 0 0,-3-1 0 0 0,-2-2 0 0 0,-1-3 0 0 0,-1-2 0 0 0,0-3 0 0 0,0-1 0 0 0,0 0 0 0 0,0-2 0 0 0,0 1 0 0 0,4-1 0 0 0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7755 3069 16383 0 0,'0'3'0'0'0,"0"10"0"0"0,0 9 0 0 0,0 9 0 0 0,0 6 0 0 0,0 0 0 0 0,0-5 0 0 0,6-6 0 0 0,8-8 0 0 0,10-11 0 0 0,5-11 0 0 0,3-12 0 0 0,-1-3 0 0 0,-3 1 0 0 0,-2 5 0 0 0,-4 4 0 0 0,-5 9 0 0 0,-2 8 0 0 0,-5 6 0 0 0,-2 6 0 0 0,-1 0 0 0 0,-2-1 0 0 0,0 0 0 0 0,-3 0 0 0 0,0-1 0 0 0,-2-1 0 0 0,-3-2 0 0 0,-4-4 0 0 0,-1-2 0 0 0,-5-1 0 0 0,-3-3 0 0 0,-3 2 0 0 0,0-2 0 0 0,0 0 0 0 0,0-2 0 0 0,0-2 0 0 0,1 0 0 0 0,0 0 0 0 0,0-1 0 0 0,0-1 0 0 0,0 1 0 0 0,4-3 0 0 0,3-1 0 0 0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7769 3059 16383 0 0,'3'0'0'0'0,"4"-3"0"0"0,7-1 0 0 0,3 0 0 0 0,3 1 0 0 0,1 1 0 0 0,-1 0 0 0 0,0 2 0 0 0,2-1 0 0 0,1 1 0 0 0,-2 0 0 0 0,0 1 0 0 0,-1-1 0 0 0,-1 0 0 0 0,-4 0 0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19:22.99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12059 5888 16383 0 0,'-2'0'0'0'0,"1"-1"0"0"0,-2-1 0 0 0,0 0 0 0 0,-2-1 0 0 0,0 0 0 0 0,0 0 0 0 0,0 0 0 0 0,0 1 0 0 0,-1 1 0 0 0,-1 1 0 0 0,1 0 0 0 0,-1 0 0 0 0,0 0 0 0 0,1 0 0 0 0,-1 0 0 0 0,0 0 0 0 0,1 0 0 0 0,-1 0 0 0 0,0 0 0 0 0,1 0 0 0 0,-1 0 0 0 0,1 0 0 0 0,0 1 0 0 0,1 1 0 0 0,0-1 0 0 0,2 0 0 0 0,3 0 0 0 0,5 0 0 0 0,2-1 0 0 0,3 0 0 0 0,5 0 0 0 0,6 0 0 0 0,3 0 0 0 0,5 0 0 0 0,-1 0 0 0 0,2 0 0 0 0,3 0 0 0 0,-2 0 0 0 0,-5 0 0 0 0,-3 0 0 0 0,-2 0 0 0 0,-2 0 0 0 0,0 0 0 0 0,-1 0 0 0 0,0 0 0 0 0,1 0 0 0 0,0 0 0 0 0,-2 0 0 0 0,-1 0 0 0 0,-2 0 0 0 0,-2 0 0 0 0,-1 0 0 0 0,0 0 0 0 0,-2 0 0 0 0,1 0 0 0 0,0 0 0 0 0,-1 0 0 0 0,2 0 0 0 0,-1 0 0 0 0,2 0 0 0 0,2 0 0 0 0,1 0 0 0 0,2-1 0 0 0,1-1 0 0 0,0 1 0 0 0,0-2 0 0 0,0 1 0 0 0,-2 0 0 0 0,-1 1 0 0 0,-2-2 0 0 0,1-1 0 0 0,-3 1 0 0 0,-1 1 0 0 0,0-1 0 0 0,0 1 0 0 0,-2 0 0 0 0,1 0 0 0 0,1 1 0 0 0,-1-1 0 0 0,2 0 0 0 0,0 1 0 0 0,0 0 0 0 0,-2 1 0 0 0,0 0 0 0 0,-1 0 0 0 0,-1 0 0 0 0,1 0 0 0 0,1 0 0 0 0,-2 0 0 0 0,1 0 0 0 0,-1 0 0 0 0,0 0 0 0 0,0 0 0 0 0,0 0 0 0 0,-1 0 0 0 0,1 0 0 0 0,-1 0 0 0 0,2 0 0 0 0,0 0 0 0 0,0 0 0 0 0,0 0 0 0 0,-1 0 0 0 0,0 0 0 0 0,0 0 0 0 0,0 0 0 0 0,-1 0 0 0 0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8210 3027 16383 0 0,'0'6'0'0'0,"0"8"0"0"0,-3 11 0 0 0,-1 6 0 0 0,0 5 0 0 0,1 2 0 0 0,1 0 0 0 0,-2 1 0 0 0,-1-5 0 0 0,1-4 0 0 0,1-5 0 0 0,1-3 0 0 0,1-5 0 0 0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8063 3139 16383 0 0,'3'0'0'0'0,"7"0"0"0"0,8 0 0 0 0,3 0 0 0 0,5 0 0 0 0,1 0 0 0 0,-2 0 0 0 0,-1 0 0 0 0,-3 0 0 0 0,-1 0 0 0 0,-1 0 0 0 0,-1 0 0 0 0,-1 0 0 0 0,1 0 0 0 0,-1 0 0 0 0,0 0 0 0 0,-2 0 0 0 0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1:26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8637 2999 16383 0 0,'3'0'0'0'0,"7"0"0"0"0,5 0 0 0 0,5 0 0 0 0,4 3 0 0 0,-1 4 0 0 0,-4 4 0 0 0,-4 3 0 0 0,-6 2 0 0 0,-4 1 0 0 0,-3 1 0 0 0,-1 1 0 0 0,-2-1 0 0 0,0 0 0 0 0,-3 0 0 0 0,-7 0 0 0 0,-1 0 0 0 0,-5 0 0 0 0,-3-4 0 0 0,0 0 0 0 0,0 0 0 0 0,0-3 0 0 0,0 1 0 0 0,8-3 0 0 0,7-2 0 0 0,12-5 0 0 0,7-4 0 0 0,4-1 0 0 0,0-3 0 0 0,-1 0 0 0 0,-1-3 0 0 0,1 1 0 0 0,0 1 0 0 0,1 2 0 0 0,-4 5 0 0 0,0 6 0 0 0,-4 4 0 0 0,-2 4 0 0 0,0-1 0 0 0,-2 1 0 0 0,-1 1 0 0 0,-5 0 0 0 0,-5 2 0 0 0,-8 0 0 0 0,-5-3 0 0 0,-2 0 0 0 0,-1-3 0 0 0,0-3 0 0 0,1-3 0 0 0,1-3 0 0 0,0-1 0 0 0,1-1 0 0 0,0 0 0 0 0,1-1 0 0 0,-1 0 0 0 0,1-2 0 0 0,2-1 0 0 0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2785 4469 16383 0 0,'0'5'0'0'0,"0"8"0"0"0,0 7 0 0 0,0 8 0 0 0,0 3 0 0 0,0 1 0 0 0,0-2 0 0 0,0-4 0 0 0,0-4 0 0 0,0-3 0 0 0,0-3 0 0 0,0-1 0 0 0,3-4 0 0 0,2-6 0 0 0,1-8 0 0 0,2-6 0 0 0,-1-5 0 0 0,2-3 0 0 0,0-3 0 0 0,2-4 0 0 0,2 0 0 0 0,0-2 0 0 0,1 0 0 0 0,0 1 0 0 0,0 3 0 0 0,-2 3 0 0 0,-1 4 0 0 0,0 5 0 0 0,1 4 0 0 0,1 3 0 0 0,-1 3 0 0 0,2 0 0 0 0,0 1 0 0 0,0 0 0 0 0,-3 2 0 0 0,-2 6 0 0 0,-3 5 0 0 0,-1 6 0 0 0,0 1 0 0 0,-2 3 0 0 0,-1 3 0 0 0,4 3 0 0 0,1 1 0 0 0,-1 2 0 0 0,-2 0 0 0 0,0-1 0 0 0,-2 0 0 0 0,-1-4 0 0 0,-1-5 0 0 0,0 0 0 0 0,0-3 0 0 0,-1-2 0 0 0,-1 1 0 0 0,-2-1 0 0 0,-1-3 0 0 0,-1-1 0 0 0,-1-5 0 0 0,-2-2 0 0 0,-2-3 0 0 0,-1-2 0 0 0,-2-2 0 0 0,0 0 0 0 0,0 0 0 0 0,-3-1 0 0 0,0 0 0 0 0,-3 1 0 0 0,0 0 0 0 0,1 0 0 0 0,2-1 0 0 0,0 1 0 0 0,4-2 0 0 0,2-1 0 0 0,2-2 0 0 0,1-1 0 0 0,1 1 0 0 0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3219 4623 16383 0 0,'0'2'0'0'0,"0"4"0"0"0,0 5 0 0 0,0 3 0 0 0,0 4 0 0 0,0 4 0 0 0,0 0 0 0 0,0-1 0 0 0,0-1 0 0 0,0-3 0 0 0,3-1 0 0 0,4-3 0 0 0,5-4 0 0 0,5-4 0 0 0,1-2 0 0 0,3-2 0 0 0,0-4 0 0 0,1-3 0 0 0,0-3 0 0 0,-2-3 0 0 0,-5-1 0 0 0,-1 1 0 0 0,-5 0 0 0 0,-2 1 0 0 0,-3-2 0 0 0,-3 1 0 0 0,0-2 0 0 0,-2-2 0 0 0,-2 2 0 0 0,-1 0 0 0 0,-2 0 0 0 0,-2 1 0 0 0,-3-1 0 0 0,-1 1 0 0 0,1-1 0 0 0,0 2 0 0 0,0 4 0 0 0,-1 3 0 0 0,-1 2 0 0 0,0 1 0 0 0,1 2 0 0 0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3597 4259 16383 0 0,'0'2'0'0'0,"0"6"0"0"0,0 6 0 0 0,0 6 0 0 0,0 4 0 0 0,0 2 0 0 0,0 2 0 0 0,0 1 0 0 0,0 1 0 0 0,0-3 0 0 0,0-2 0 0 0,0-1 0 0 0,0-2 0 0 0,0-1 0 0 0,0 1 0 0 0,0-2 0 0 0,0-1 0 0 0,0-2 0 0 0,0-1 0 0 0,0-1 0 0 0,0-1 0 0 0,0 0 0 0 0,0-1 0 0 0,0 1 0 0 0,0 0 0 0 0,0 0 0 0 0,0-1 0 0 0,0 1 0 0 0,0 0 0 0 0,0 0 0 0 0,0 0 0 0 0,3-2 0 0 0,0-11 0 0 0,4-9 0 0 0,5-12 0 0 0,6-11 0 0 0,3-8 0 0 0,0-2 0 0 0,-1 2 0 0 0,-4 4 0 0 0,-5 4 0 0 0,-1 7 0 0 0,-4 5 0 0 0,1 4 0 0 0,-1 4 0 0 0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3681 4679 16383 0 0,'0'2'0'0'0,"2"4"0"0"0,4 2 0 0 0,3 3 0 0 0,2 2 0 0 0,1 1 0 0 0,2-2 0 0 0,1 0 0 0 0,-3-1 0 0 0,-1-1 0 0 0,1-3 0 0 0,0-2 0 0 0,0-3 0 0 0,1-1 0 0 0,1-1 0 0 0,0 0 0 0 0,0 0 0 0 0,0-1 0 0 0,0-2 0 0 0,-2-3 0 0 0,-4-2 0 0 0,0-6 0 0 0,1 1 0 0 0,-2-3 0 0 0,-1-4 0 0 0,-2 0 0 0 0,0-2 0 0 0,0 1 0 0 0,0 1 0 0 0,-2 7 0 0 0,-1 10 0 0 0,0 10 0 0 0,-3 9 0 0 0,-1 9 0 0 0,0 5 0 0 0,0 2 0 0 0,1-2 0 0 0,1-4 0 0 0,3-4 0 0 0,3-5 0 0 0,3-6 0 0 0,3-5 0 0 0,2-3 0 0 0,1-3 0 0 0,1 0 0 0 0,-1-1 0 0 0,1 0 0 0 0,0 0 0 0 0,-3-3 0 0 0,-1-2 0 0 0,-2-2 0 0 0,-1-1 0 0 0,-1-1 0 0 0,0-1 0 0 0,0 0 0 0 0,-3-5 0 0 0,-1-3 0 0 0,-1-1 0 0 0,-1-2 0 0 0,-1 1 0 0 0,-2 0 0 0 0,-4 6 0 0 0,-1 1 0 0 0,-1 4 0 0 0,-2 3 0 0 0,-1 4 0 0 0,-2 1 0 0 0,-1 2 0 0 0,0 0 0 0 0,-2 1 0 0 0,-2-1 0 0 0,1 1 0 0 0,2-1 0 0 0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4241 4609 16383 0 0,'0'2'0'0'0,"2"4"0"0"0,4 5 0 0 0,3 5 0 0 0,-1 6 0 0 0,2 0 0 0 0,-2 0 0 0 0,1-2 0 0 0,-2-2 0 0 0,-1-2 0 0 0,0-1 0 0 0,-1 0 0 0 0,-1-1 0 0 0,-1-1 0 0 0,-2 1 0 0 0,0 0 0 0 0,-1-1 0 0 0,0-4 0 0 0,0-8 0 0 0,0-10 0 0 0,0-7 0 0 0,-1-7 0 0 0,1-3 0 0 0,0-5 0 0 0,0-2 0 0 0,3 0 0 0 0,2 1 0 0 0,1 3 0 0 0,2 5 0 0 0,2 3 0 0 0,1 6 0 0 0,2 5 0 0 0,0 5 0 0 0,4 2 0 0 0,0 3 0 0 0,1 1 0 0 0,-1 0 0 0 0,-1 2 0 0 0,-1 1 0 0 0,0 0 0 0 0,-3-1 0 0 0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9197 4609 16383 0 0,'-3'2'0'0'0,"0"6"0"0"0,0 6 0 0 0,1 6 0 0 0,0 1 0 0 0,1 0 0 0 0,-2 4 0 0 0,0-1 0 0 0,0 1 0 0 0,0-2 0 0 0,2-2 0 0 0,2-4 0 0 0,4-6 0 0 0,4-5 0 0 0,2-2 0 0 0,2-3 0 0 0,1-2 0 0 0,-2-2 0 0 0,-1-1 0 0 0,-1-2 0 0 0,-2-1 0 0 0,0 0 0 0 0,-3 0 0 0 0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9267 4413 16383 0 0,'0'-2'0'0'0,"0"-4"0"0"0,0-3 0 0 0,0 1 0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19:22.99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10074 7316 16383 0 0,'-1'0'0'0'0,"-2"-1"0"0"0,-1-1 0 0 0,-1 1 0 0 0,-1 0 0 0 0,-1 0 0 0 0,1-1 0 0 0,-1 0 0 0 0,0 1 0 0 0,0 0 0 0 0,0 0 0 0 0,0 1 0 0 0,1-1 0 0 0,-1 1 0 0 0,0 0 0 0 0,3 0 0 0 0,3 0 0 0 0,3 1 0 0 0,6-1 0 0 0,4 0 0 0 0,2 0 0 0 0,5 0 0 0 0,3 0 0 0 0,0 0 0 0 0,0 0 0 0 0,-1 0 0 0 0,-1 0 0 0 0,-2 0 0 0 0,-1 0 0 0 0,-2 0 0 0 0,-2 0 0 0 0,-2 0 0 0 0,-2 0 0 0 0,0 0 0 0 0,0-1 0 0 0,3-1 0 0 0,0 1 0 0 0,-1-1 0 0 0,0 2 0 0 0,2-2 0 0 0,1 0 0 0 0,-1 1 0 0 0,-2 0 0 0 0,-1 0 0 0 0,1 0 0 0 0,0 1 0 0 0,1 0 0 0 0,2 0 0 0 0,0 0 0 0 0,1-1 0 0 0,-1 0 0 0 0,-1-1 0 0 0,-2 0 0 0 0,-1 0 0 0 0,-2 0 0 0 0,1 0 0 0 0,-1 2 0 0 0,1-1 0 0 0,1 0 0 0 0,0-1 0 0 0,-1 1 0 0 0,1-1 0 0 0,-1-1 0 0 0,0 2 0 0 0,-1-1 0 0 0,0 1 0 0 0,-1 1 0 0 0,-1 0 0 0 0,2 0 0 0 0,0 0 0 0 0,0 0 0 0 0,0 0 0 0 0,-1 0 0 0 0,0 0 0 0 0,0 0 0 0 0,0 0 0 0 0,0 0 0 0 0,1 0 0 0 0,0 0 0 0 0,0 0 0 0 0,-1 0 0 0 0,1 0 0 0 0,-2 0 0 0 0,1 0 0 0 0,0 0 0 0 0,-1 0 0 0 0,1 0 0 0 0,-1 0 0 0 0,1 0 0 0 0,1 0 0 0 0,0 0 0 0 0,0 0 0 0 0,0 0 0 0 0,-1 0 0 0 0,0 0 0 0 0,0 0 0 0 0,0 0 0 0 0,-1 0 0 0 0,1 0 0 0 0,-1 0 0 0 0,1 0 0 0 0,0 0 0 0 0,-1 0 0 0 0,1 0 0 0 0,-1 0 0 0 0,1 0 0 0 0,0 0 0 0 0,-1 0 0 0 0,1 0 0 0 0,-1 0 0 0 0,1 0 0 0 0,0 0 0 0 0,-1 0 0 0 0,1 0 0 0 0,-1 0 0 0 0,1 0 0 0 0,0 0 0 0 0,-2 1 0 0 0,-1 1 0 0 0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9393 4483 16383 0 0,'0'5'0'0'0,"0"6"0"0"0,0 8 0 0 0,0 6 0 0 0,0 4 0 0 0,0 1 0 0 0,0 1 0 0 0,0-3 0 0 0,2-7 0 0 0,4-5 0 0 0,2-7 0 0 0,3-9 0 0 0,2-10 0 0 0,6-7 0 0 0,-1-4 0 0 0,-3 0 0 0 0,-2 3 0 0 0,0 5 0 0 0,-1 7 0 0 0,1 9 0 0 0,-3 9 0 0 0,1 7 0 0 0,-1 7 0 0 0,-1 5 0 0 0,-2 1 0 0 0,-3 1 0 0 0,1-2 0 0 0,-1-3 0 0 0,0-1 0 0 0,-2-1 0 0 0,-1-3 0 0 0,0-2 0 0 0,-1-2 0 0 0,0-3 0 0 0,0-1 0 0 0,-3-4 0 0 0,-3 0 0 0 0,-2-3 0 0 0,-3-3 0 0 0,-2-1 0 0 0,-1-3 0 0 0,-3 0 0 0 0,-3-1 0 0 0,-1-1 0 0 0,-1 1 0 0 0,-2-3 0 0 0,0-1 0 0 0,3-1 0 0 0,2-1 0 0 0,4 1 0 0 0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9785 4567 16383 0 0,'-3'0'0'0'0,"-2"0"0"0"0,-4 0 0 0 0,1 2 0 0 0,-2 9 0 0 0,-1 3 0 0 0,2 4 0 0 0,1 2 0 0 0,3 2 0 0 0,2 4 0 0 0,2 0 0 0 0,3 0 0 0 0,4-3 0 0 0,3-6 0 0 0,5-5 0 0 0,2-5 0 0 0,3-3 0 0 0,2-3 0 0 0,-2-1 0 0 0,-3-3 0 0 0,-2-4 0 0 0,-2-3 0 0 0,-2-2 0 0 0,-3-1 0 0 0,-2-1 0 0 0,-3 0 0 0 0,1-1 0 0 0,0 0 0 0 0,0 1 0 0 0,-4 2 0 0 0,-1 1 0 0 0,-3 0 0 0 0,-2-1 0 0 0,-4 0 0 0 0,-1 1 0 0 0,-1 3 0 0 0,1 3 0 0 0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10037 4329 16383 0 0,'0'5'0'0'0,"0"6"0"0"0,0 6 0 0 0,0 5 0 0 0,0 6 0 0 0,0 0 0 0 0,0 3 0 0 0,0 1 0 0 0,0 2 0 0 0,0 0 0 0 0,0-1 0 0 0,0-4 0 0 0,0-4 0 0 0,0-4 0 0 0,0-3 0 0 0,0-1 0 0 0,0 3 0 0 0,0 0 0 0 0,2-2 0 0 0,4 0 0 0 0,0-2 0 0 0,-1-1 0 0 0,-1-1 0 0 0,2-2 0 0 0,-2-8 0 0 0,0-10 0 0 0,1-11 0 0 0,0-7 0 0 0,1-7 0 0 0,0-7 0 0 0,1-3 0 0 0,2 2 0 0 0,2 2 0 0 0,1 5 0 0 0,1 6 0 0 0,-1 4 0 0 0,-1 5 0 0 0,0 4 0 0 0,1 5 0 0 0,1 3 0 0 0,-5 3 0 0 0,-3 4 0 0 0,-5 2 0 0 0,-5 2 0 0 0,-2 3 0 0 0,-1 2 0 0 0,-3 4 0 0 0,-1 2 0 0 0,-1 0 0 0 0,-1 0 0 0 0,2 0 0 0 0,3-2 0 0 0,3 0 0 0 0,3 0 0 0 0,4-1 0 0 0,4-3 0 0 0,4-2 0 0 0,0-2 0 0 0,1 2 0 0 0,-1 1 0 0 0,0 1 0 0 0,1 1 0 0 0,2 4 0 0 0,2 1 0 0 0,3 0 0 0 0,-1-3 0 0 0,-2-4 0 0 0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10457 4693 16383 0 0,'-3'0'0'0'0,"-2"0"0"0"0,-1 5 0 0 0,-2 4 0 0 0,0 4 0 0 0,3 4 0 0 0,1 1 0 0 0,1-1 0 0 0,2 0 0 0 0,3-4 0 0 0,3-1 0 0 0,4-3 0 0 0,2-2 0 0 0,2-4 0 0 0,1-1 0 0 0,1-1 0 0 0,0-1 0 0 0,2-1 0 0 0,1 1 0 0 0,-1-1 0 0 0,-3-2 0 0 0,-1-5 0 0 0,-1-6 0 0 0,-2-4 0 0 0,-3 0 0 0 0,-3-2 0 0 0,-2-3 0 0 0,-1 1 0 0 0,-1 1 0 0 0,0 2 0 0 0,-1 2 0 0 0,1 1 0 0 0,-3 1 0 0 0,-3 4 0 0 0,-3 0 0 0 0,-2 3 0 0 0,-1 2 0 0 0,-2 3 0 0 0,-1 1 0 0 0,1 2 0 0 0,-1 0 0 0 0,1 0 0 0 0,-1 1 0 0 0,1 1 0 0 0,0 2 0 0 0,2 2 0 0 0,4 2 0 0 0,0 2 0 0 0,2 2 0 0 0,1 2 0 0 0,3-3 0 0 0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06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10807 4539 16383 0 0,'0'2'0'0'0,"0"6"0"0"0,0 6 0 0 0,0 6 0 0 0,2 4 0 0 0,1 2 0 0 0,3 2 0 0 0,2 1 0 0 0,0 1 0 0 0,-2-3 0 0 0,-1-4 0 0 0,0-5 0 0 0,0-4 0 0 0,-1-2 0 0 0,-2-5 0 0 0,0-6 0 0 0,-1-6 0 0 0,-1-6 0 0 0,0-5 0 0 0,0-3 0 0 0,-1-4 0 0 0,1 0 0 0 0,0 1 0 0 0,2 2 0 0 0,4 3 0 0 0,2 3 0 0 0,6 4 0 0 0,-1 2 0 0 0,1 3 0 0 0,0-2 0 0 0,0 2 0 0 0,0 1 0 0 0,0 1 0 0 0,0 2 0 0 0,0 0 0 0 0,0 1 0 0 0,0 0 0 0 0,-3 2 0 0 0,0 2 0 0 0,0-1 0 0 0,1 0 0 0 0,0-1 0 0 0,-1-1 0 0 0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36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11955 3643 16383 0 0,'0'5'0'0'0,"0"6"0"0"0,0 8 0 0 0,0 11 0 0 0,0 8 0 0 0,0 1 0 0 0,0-1 0 0 0,0-2 0 0 0,0-2 0 0 0,0-5 0 0 0,0-4 0 0 0,0-3 0 0 0,0-2 0 0 0,0-2 0 0 0,0-2 0 0 0,0-1 0 0 0,0 2 0 0 0,0 0 0 0 0,0-1 0 0 0,2 0 0 0 0,4-3 0 0 0,0-4 0 0 0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36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12263 3685 16383 0 0,'-3'0'0'0'0,"-2"0"0"0"0,-4 5 0 0 0,1 3 0 0 0,-2 9 0 0 0,2 5 0 0 0,1 2 0 0 0,3-2 0 0 0,1-1 0 0 0,2 0 0 0 0,1 2 0 0 0,0 1 0 0 0,3-1 0 0 0,0-2 0 0 0,1-2 0 0 0,-2-2 0 0 0,3-4 0 0 0,-1-1 0 0 0,2-4 0 0 0,2 0 0 0 0,0 1 0 0 0,-1 1 0 0 0,0-1 0 0 0,-1 0 0 0 0,1-1 0 0 0,1-2 0 0 0,3-2 0 0 0,0-2 0 0 0,2-1 0 0 0,1-1 0 0 0,-2-2 0 0 0,-1-4 0 0 0,-2-3 0 0 0,0-3 0 0 0,0-1 0 0 0,2-1 0 0 0,-2 0 0 0 0,-2-1 0 0 0,-2-2 0 0 0,1 0 0 0 0,-2-1 0 0 0,0 1 0 0 0,-2 2 0 0 0,-1-1 0 0 0,0 2 0 0 0,-1 0 0 0 0,0 0 0 0 0,0 0 0 0 0,-1 0 0 0 0,-1 0 0 0 0,-2 0 0 0 0,-1 0 0 0 0,-3 0 0 0 0,0 0 0 0 0,-1 3 0 0 0,-1 0 0 0 0,-2 2 0 0 0,2 1 0 0 0,0-2 0 0 0,-1 0 0 0 0,-1 1 0 0 0,2 1 0 0 0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36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12725 3797 16383 0 0,'0'2'0'0'0,"0"4"0"0"0,0 0 0 0 0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2:36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13117 3657 16383 0 0,'0'-2'0'0'0,"4"-2"0"0"0,5 1 0 0 0,5 1 0 0 0,3 0 0 0 0,0 1 0 0 0,1 1 0 0 0,-2-1 0 0 0,-2 4 0 0 0,-5 2 0 0 0,0 4 0 0 0,-3 2 0 0 0,-1 2 0 0 0,-3 1 0 0 0,-1 0 0 0 0,0 3 0 0 0,-4-1 0 0 0,-3 1 0 0 0,0 0 0 0 0,-3-1 0 0 0,2 0 0 0 0,-2-3 0 0 0,0-6 0 0 0,-3-7 0 0 0,0-5 0 0 0,-1-3 0 0 0,-1 1 0 0 0,5 1 0 0 0,8 2 0 0 0,7 2 0 0 0,5 0 0 0 0,2 2 0 0 0,3 2 0 0 0,2 4 0 0 0,1 3 0 0 0,2 2 0 0 0,-1 0 0 0 0,0 0 0 0 0,-5 0 0 0 0,-1-1 0 0 0,-2-3 0 0 0,0 1 0 0 0,-2 0 0 0 0,-3 2 0 0 0,0-1 0 0 0,-1 0 0 0 0,-2 1 0 0 0,-2 2 0 0 0,-3-2 0 0 0,-4 0 0 0 0,-3 1 0 0 0,-1 0 0 0 0,-1 2 0 0 0,-1-3 0 0 0,-1-1 0 0 0,1-2 0 0 0,1 0 0 0 0,-1-3 0 0 0,-1-1 0 0 0,-1-2 0 0 0,-2 0 0 0 0,-2-1 0 0 0,-2 0 0 0 0,-3-1 0 0 0,-1-1 0 0 0,3-2 0 0 0,-1-1 0 0 0,0-1 0 0 0,5-1 0 0 0,2 0 0 0 0,1 2 0 0 0,3-1 0 0 0,3 0 0 0 0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7825 2341 16383 0 0,'0'2'0'0'0,"0"9"0"0"0,0 4 0 0 0,0 4 0 0 0,0 11 0 0 0,0 6 0 0 0,0 0 0 0 0,0 0 0 0 0,0-2 0 0 0,0-4 0 0 0,0-5 0 0 0,0-4 0 0 0,0-4 0 0 0,0-2 0 0 0,0-1 0 0 0,0 0 0 0 0,2-4 0 0 0,1-2 0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19:22.99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6775 4938 16383 0 0,'-2'0'0'0'0,"-2"1"0"0"0,-3 1 0 0 0,-1 1 0 0 0,0 1 0 0 0,0-1 0 0 0,0 1 0 0 0,0 0 0 0 0,1-1 0 0 0,0 1 0 0 0,1-2 0 0 0,-1 0 0 0 0,0-1 0 0 0,1-1 0 0 0,-1 1 0 0 0,1 1 0 0 0,-1-1 0 0 0,1 0 0 0 0,-1 0 0 0 0,0-1 0 0 0,1 0 0 0 0,0 2 0 0 0,1-1 0 0 0,0 0 0 0 0,0 1 0 0 0,-1-2 0 0 0,0 1 0 0 0,3-1 0 0 0,4 0 0 0 0,6 0 0 0 0,3 0 0 0 0,4 1 0 0 0,3 1 0 0 0,0-1 0 0 0,0 0 0 0 0,0 0 0 0 0,-1 0 0 0 0,0 1 0 0 0,-2 0 0 0 0,-1-1 0 0 0,-1 0 0 0 0,-1-1 0 0 0,0 0 0 0 0,0 0 0 0 0,1 0 0 0 0,1 0 0 0 0,1 0 0 0 0,0 0 0 0 0,0 0 0 0 0,-1 0 0 0 0,-2 0 0 0 0,1 0 0 0 0,-1 0 0 0 0,1 0 0 0 0,0 0 0 0 0,-1 0 0 0 0,1 0 0 0 0,-2 0 0 0 0,0 0 0 0 0,-2 0 0 0 0,1 0 0 0 0,1 0 0 0 0,-1 0 0 0 0,0 0 0 0 0,1 0 0 0 0,0 0 0 0 0,1 0 0 0 0,1 0 0 0 0,1 0 0 0 0,-1 0 0 0 0,0 0 0 0 0,-1 0 0 0 0,-2 0 0 0 0,0 0 0 0 0,-2 0 0 0 0,0 0 0 0 0,0 0 0 0 0,0 0 0 0 0,-1 0 0 0 0,0 0 0 0 0,2 0 0 0 0,0 0 0 0 0,0 0 0 0 0,0 0 0 0 0,0 0 0 0 0,1 0 0 0 0,-1 0 0 0 0,0 0 0 0 0,-1 1 0 0 0,2 1 0 0 0,-1-1 0 0 0,0 0 0 0 0,0 0 0 0 0,-1 0 0 0 0,0-1 0 0 0,0 0 0 0 0,0 0 0 0 0,0 0 0 0 0,1 0 0 0 0,0 0 0 0 0,-1 1 0 0 0,-1 0 0 0 0,-1 1 0 0 0,1-1 0 0 0,0 0 0 0 0,1-1 0 0 0,1 0 0 0 0,1 1 0 0 0,0-1 0 0 0,0-1 0 0 0,-1 1 0 0 0,0 0 0 0 0,-1 0 0 0 0,0 0 0 0 0,0 0 0 0 0,0 0 0 0 0,-1 0 0 0 0,1 0 0 0 0,-1 0 0 0 0,1 0 0 0 0,-1 0 0 0 0,1 0 0 0 0,-1 0 0 0 0,1 0 0 0 0,0 0 0 0 0,-1 0 0 0 0,1 0 0 0 0,-1 0 0 0 0,1 0 0 0 0,0 0 0 0 0,-2-1 0 0 0,-1-1 0 0 0,-1-3 0 0 0,-2 0 0 0 0,0-1 0 0 0,-1 0 0 0 0,0-1 0 0 0,-1 0 0 0 0,1 0 0 0 0,0 0 0 0 0,-1 0 0 0 0,-1 1 0 0 0,-1 0 0 0 0,0 1 0 0 0,-2 1 0 0 0,-1 0 0 0 0,0 1 0 0 0,-1 0 0 0 0,0 1 0 0 0,-1 0 0 0 0,-1 0 0 0 0,-2 1 0 0 0,-1 0 0 0 0,-2 1 0 0 0,0 0 0 0 0,-3 0 0 0 0,-2 0 0 0 0,0 0 0 0 0,-1 0 0 0 0,2 0 0 0 0,1 0 0 0 0,2 0 0 0 0,-1 0 0 0 0,0 0 0 0 0,2 0 0 0 0,0 0 0 0 0,1 0 0 0 0,1 0 0 0 0,0 0 0 0 0,0 0 0 0 0,2 0 0 0 0,-1 0 0 0 0,1 0 0 0 0,0 0 0 0 0,-1 0 0 0 0,0 0 0 0 0,-1 1 0 0 0,1 1 0 0 0,0-1 0 0 0,0 0 0 0 0,2 0 0 0 0,0 0 0 0 0,-1 0 0 0 0,1 1 0 0 0,0-1 0 0 0,-1 1 0 0 0,1 0 0 0 0,-2 0 0 0 0,0 0 0 0 0,2-1 0 0 0,0-1 0 0 0,1 0 0 0 0,1 0 0 0 0,0 0 0 0 0,0 0 0 0 0,1 0 0 0 0,-1 0 0 0 0,1 0 0 0 0,-1 1 0 0 0,1 0 0 0 0,-1 1 0 0 0,1-1 0 0 0,-1 0 0 0 0,1-1 0 0 0,-1 1 0 0 0,0-1 0 0 0,2 1 0 0 0,0 0 0 0 0,0 1 0 0 0,0-1 0 0 0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8021 2355 16383 0 0,'0'2'0'0'0,"0"4"0"0"0,0 5 0 0 0,0 8 0 0 0,0 8 0 0 0,0 4 0 0 0,0 1 0 0 0,0 1 0 0 0,0-4 0 0 0,0-3 0 0 0,0-5 0 0 0,0-3 0 0 0,0-2 0 0 0,0-2 0 0 0,2-1 0 0 0,4-2 0 0 0,2-3 0 0 0,3-3 0 0 0,2-3 0 0 0,1-1 0 0 0,0-1 0 0 0,1-3 0 0 0,0-3 0 0 0,-1-3 0 0 0,0-2 0 0 0,-2-3 0 0 0,-1 3 0 0 0,-2-1 0 0 0,-1 1 0 0 0,-1-4 0 0 0,-2-1 0 0 0,-2 0 0 0 0,-1-3 0 0 0,-1 1 0 0 0,-1 0 0 0 0,0 0 0 0 0,-1 2 0 0 0,1 1 0 0 0,-1 1 0 0 0,1-1 0 0 0,-2 4 0 0 0,-2 0 0 0 0,-1 3 0 0 0,-1 0 0 0 0,-1 1 0 0 0,1 0 0 0 0,-2 0 0 0 0,-1 0 0 0 0,-2 1 0 0 0,-1 1 0 0 0,-2-1 0 0 0,1 1 0 0 0,-2 1 0 0 0,3 2 0 0 0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8595 2481 16383 0 0,'0'0'0'0'0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7993 4441 16383 0 0,'0'5'0'0'0,"0"6"0"0"0,0 8 0 0 0,0 11 0 0 0,0 7 0 0 0,0 5 0 0 0,0 0 0 0 0,2-3 0 0 0,1-3 0 0 0,3-5 0 0 0,-1-6 0 0 0,3-6 0 0 0,-2-8 0 0 0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8147 4441 16383 0 0,'-3'0'0'0'0,"0"2"0"0"0,0 4 0 0 0,1 2 0 0 0,-2 3 0 0 0,-1 2 0 0 0,2 1 0 0 0,0 0 0 0 0,1 1 0 0 0,2 2 0 0 0,-1 1 0 0 0,1-1 0 0 0,0 0 0 0 0,0-1 0 0 0,0 1 0 0 0,1 1 0 0 0,1-1 0 0 0,4-3 0 0 0,0-1 0 0 0,2-4 0 0 0,-1 0 0 0 0,1-2 0 0 0,2-2 0 0 0,1-2 0 0 0,1-1 0 0 0,2-2 0 0 0,-1 0 0 0 0,2 0 0 0 0,-1-3 0 0 0,0-3 0 0 0,0-3 0 0 0,1-2 0 0 0,-4-2 0 0 0,0-1 0 0 0,0-3 0 0 0,1 0 0 0 0,-2-3 0 0 0,-3-1 0 0 0,-2 0 0 0 0,-2-2 0 0 0,-2 0 0 0 0,-1 2 0 0 0,0 2 0 0 0,0 2 0 0 0,-3 4 0 0 0,-3 2 0 0 0,-3 2 0 0 0,0 1 0 0 0,-1 2 0 0 0,0 1 0 0 0,-2 2 0 0 0,-1 2 0 0 0,-1 0 0 0 0,0 1 0 0 0,0 1 0 0 0,0-1 0 0 0,0 0 0 0 0,2 1 0 0 0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4:09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8623 4553 16383 0 0,'0'2'0'0'0,"0"1"0"0"0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8:17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13009 3741 16383 0 0,'-3'0'0'0'0,"-2"3"0"0"0,-3 2 0 0 0,0 3 0 0 0,2 3 0 0 0,1 7 0 0 0,1 8 0 0 0,2 2 0 0 0,2 0 0 0 0,-1-1 0 0 0,2-2 0 0 0,-5-2 0 0 0,0 2 0 0 0,0 0 0 0 0,1 0 0 0 0,1-1 0 0 0,0-2 0 0 0,1-1 0 0 0,1 0 0 0 0,0-1 0 0 0,0 0 0 0 0,0 0 0 0 0,0 0 0 0 0,1 0 0 0 0,2-3 0 0 0,2-5 0 0 0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8:17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12767 3895 16383 0 0,'3'0'0'0'0,"5"0"0"0"0,4 0 0 0 0,8 0 0 0 0,2 0 0 0 0,3 0 0 0 0,-1 0 0 0 0,3 0 0 0 0,0 0 0 0 0,-1 0 0 0 0,-1 0 0 0 0,-2 0 0 0 0,-2 0 0 0 0,0 0 0 0 0,-1 0 0 0 0,0 0 0 0 0,0 0 0 0 0,0 0 0 0 0,0 0 0 0 0,0 0 0 0 0,0 0 0 0 0,0 0 0 0 0,-3 0 0 0 0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8:17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13175 6261 16383 0 0,'0'3'0'0'0,"0"5"0"0"0,0 8 0 0 0,0 4 0 0 0,0 6 0 0 0,0 2 0 0 0,0 3 0 0 0,0 3 0 0 0,0 0 0 0 0,0-4 0 0 0,0-2 0 0 0,0 0 0 0 0,0-1 0 0 0,0-2 0 0 0,0-1 0 0 0,0-2 0 0 0,0-1 0 0 0,0 0 0 0 0,0-1 0 0 0,0 0 0 0 0,0 0 0 0 0,0-1 0 0 0,0 1 0 0 0,0 0 0 0 0,0 0 0 0 0,-3-3 0 0 0,-2-5 0 0 0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8:17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12949 6457 16383 0 0,'10'0'0'0'0,"10"0"0"0"0,13 0 0 0 0,13 0 0 0 0,7 0 0 0 0,-3 0 0 0 0,-6 0 0 0 0,-8 0 0 0 0,-2 0 0 0 0,-4 0 0 0 0,-4 0 0 0 0,-2 0 0 0 0,1 0 0 0 0,-1 0 0 0 0,1 0 0 0 0,-3 0 0 0 0,0 0 0 0 0,0 0 0 0 0,1 0 0 0 0,2 0 0 0 0,0 0 0 0 0,-2 0 0 0 0,-4 0 0 0 0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8:17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13033 4540 16383 0 0,'0'-3'0'0'0,"0"2"0"0"0,0 4 0 0 0,0 6 0 0 0,0 8 0 0 0,0 4 0 0 0,0 10 0 0 0,0 2 0 0 0,0 2 0 0 0,0-1 0 0 0,0 1 0 0 0,0 1 0 0 0,0-2 0 0 0,0-4 0 0 0,0-3 0 0 0,0-3 0 0 0,0-2 0 0 0,0-1 0 0 0,0-1 0 0 0,0-1 0 0 0,0-3 0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3.8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2463 3834 16383 0 0,'3'0'0'0'0,"4"0"0"0"0,3 0 0 0 0,3 0 0 0 0,3 0 0 0 0,1 0 0 0 0,0 0 0 0 0,3 0 0 0 0,2 0 0 0 0,-1 0 0 0 0,-1 0 0 0 0,3 0 0 0 0,-1 0 0 0 0,-1 0 0 0 0,-1 0 0 0 0,-1 0 0 0 0,0 0 0 0 0,-2 0 0 0 0,0 0 0 0 0,0 0 0 0 0,-1 0 0 0 0,1 0 0 0 0,0 0 0 0 0,0 0 0 0 0,0 0 0 0 0,-1 0 0 0 0,1 0 0 0 0,0 0 0 0 0,0 0 0 0 0,0 0 0 0 0,0 0 0 0 0,0 0 0 0 0,0 0 0 0 0,0 0 0 0 0,0 0 0 0 0,0 0 0 0 0,0 0 0 0 0,0 0 0 0 0,0 0 0 0 0,-3 3 0 0 0,-4 0 0 0 0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8:17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12907 4747 16383 0 0,'3'0'0'0'0,"5"0"0"0"0,4 0 0 0 0,4 0 0 0 0,2-3 0 0 0,2-2 0 0 0,1 1 0 0 0,0 1 0 0 0,0 0 0 0 0,0 2 0 0 0,0-4 0 0 0,3 0 0 0 0,1 1 0 0 0,-1 1 0 0 0,0 0 0 0 0,-2 2 0 0 0,0 0 0 0 0,-1 1 0 0 0,-1 0 0 0 0,1 0 0 0 0,-5 1 0 0 0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9:16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12714 1893 16383 0 0,'0'5'0'0'0,"0"5"0"0"0,0 6 0 0 0,-3 5 0 0 0,0 2 0 0 0,-3 2 0 0 0,-1 2 0 0 0,2 2 0 0 0,1-1 0 0 0,2-3 0 0 0,0-3 0 0 0,2-3 0 0 0,-1-1 0 0 0,4-5 0 0 0,4-4 0 0 0,2-3 0 0 0,7-3 0 0 0,1-2 0 0 0,2-2 0 0 0,-3-2 0 0 0,-1-4 0 0 0,-1-3 0 0 0,0 0 0 0 0,-2-2 0 0 0,-1 3 0 0 0,-2-1 0 0 0,0 2 0 0 0,-2-1 0 0 0,-1-1 0 0 0,0 0 0 0 0,-1 1 0 0 0,0-2 0 0 0,-3 6 0 0 0,0 10 0 0 0,-1 6 0 0 0,-1 5 0 0 0,0 1 0 0 0,0 4 0 0 0,0 0 0 0 0,-1 0 0 0 0,1-1 0 0 0,0-2 0 0 0,0-1 0 0 0,0 0 0 0 0,0-1 0 0 0,0-1 0 0 0,0 0 0 0 0,0 1 0 0 0,0-1 0 0 0,0 1 0 0 0,0-1 0 0 0,0 0 0 0 0,0 1 0 0 0,0 0 0 0 0,0-4 0 0 0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9:16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3072 5323 16383 0 0,'-3'0'0'0'0,"-1"2"0"0"0,-2 5 0 0 0,-2 5 0 0 0,-1 4 0 0 0,1 1 0 0 0,1 1 0 0 0,0 3 0 0 0,1 0 0 0 0,3-1 0 0 0,1 2 0 0 0,1-1 0 0 0,3-1 0 0 0,5-1 0 0 0,3-4 0 0 0,2-2 0 0 0,3-3 0 0 0,3-3 0 0 0,1-3 0 0 0,1-2 0 0 0,2-2 0 0 0,2 0 0 0 0,3 0 0 0 0,1-4 0 0 0,5-5 0 0 0,-4-5 0 0 0,-4-2 0 0 0,-6-1 0 0 0,-4 0 0 0 0,-1 0 0 0 0,-4 0 0 0 0,-3 1 0 0 0,-3-1 0 0 0,-2 2 0 0 0,-4 2 0 0 0,-5 3 0 0 0,0 7 0 0 0,-3 6 0 0 0,2 5 0 0 0,1 4 0 0 0,2 5 0 0 0,2 5 0 0 0,-1 2 0 0 0,0-1 0 0 0,0 1 0 0 0,2-1 0 0 0,-2 3 0 0 0,-1 4 0 0 0,2-2 0 0 0,0 0 0 0 0,-1-2 0 0 0,-1-3 0 0 0,1-3 0 0 0,1-1 0 0 0,2-3 0 0 0,-1 0 0 0 0,2-1 0 0 0,0 0 0 0 0,0 0 0 0 0,0 1 0 0 0,0-4 0 0 0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9:16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6383 2817 16383 0 0,'0'3'0'0'0,"0"5"0"0"0,0 5 0 0 0,0 6 0 0 0,0 4 0 0 0,0 4 0 0 0,0-1 0 0 0,0-1 0 0 0,0-3 0 0 0,0-2 0 0 0,0-2 0 0 0,3-4 0 0 0,3-4 0 0 0,1-2 0 0 0,1-1 0 0 0,3-3 0 0 0,2-2 0 0 0,1 0 0 0 0,1-2 0 0 0,0 0 0 0 0,1-3 0 0 0,-2-4 0 0 0,-5-3 0 0 0,0-2 0 0 0,-1-3 0 0 0,-4 0 0 0 0,2 2 0 0 0,-1 0 0 0 0,-1 0 0 0 0,-1 0 0 0 0,-2-2 0 0 0,-3 4 0 0 0,-4 7 0 0 0,-3 8 0 0 0,-4 5 0 0 0,2 5 0 0 0,1 4 0 0 0,4 5 0 0 0,1 9 0 0 0,3 2 0 0 0,2-3 0 0 0,0-3 0 0 0,0-2 0 0 0,0-2 0 0 0,1 0 0 0 0,-1-2 0 0 0,1-1 0 0 0,-1-2 0 0 0,0-2 0 0 0,0-1 0 0 0,0-3 0 0 0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49:16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6173 3575 16383 0 0,'3'0'0'0'0,"3"0"0"0"0,3 0 0 0 0,6 0 0 0 0,5 0 0 0 0,3 0 0 0 0,7 0 0 0 0,6 0 0 0 0,9 0 0 0 0,1 0 0 0 0,-2 0 0 0 0,-3-3 0 0 0,-5-1 0 0 0,-8 1 0 0 0,-4 0 0 0 0,-5 1 0 0 0,-2 1 0 0 0,-2 1 0 0 0,0-1 0 0 0,2 1 0 0 0,4 0 0 0 0,0 1 0 0 0,3-1 0 0 0,-1 0 0 0 0,-1 0 0 0 0,-2 0 0 0 0,-2 0 0 0 0,-1 0 0 0 0,0 0 0 0 0,-2 0 0 0 0,-2 0 0 0 0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4:20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9752 1966 16383 0 0,'0'-3'0'0'0,"3"0"0"0"0,1-3 0 0 0,-4-1 0 0 0,-3 2 0 0 0,-7 1 0 0 0,-10 7 0 0 0,-9 8 0 0 0,-6 13 0 0 0,2 7 0 0 0,3 4 0 0 0,6 1 0 0 0,6 1 0 0 0,5-5 0 0 0,2-2 0 0 0,3-3 0 0 0,3-4 0 0 0,3-3 0 0 0,1 1 0 0 0,0-2 0 0 0,4 3 0 0 0,2-1 0 0 0,1-4 0 0 0,3-4 0 0 0,3-2 0 0 0,-1-1 0 0 0,-2 2 0 0 0,2-2 0 0 0,5-3 0 0 0,3-2 0 0 0,2-2 0 0 0,4-2 0 0 0,3-1 0 0 0,2 0 0 0 0,0-3 0 0 0,-1-4 0 0 0,-3-3 0 0 0,-7-2 0 0 0,-3 0 0 0 0,-4 0 0 0 0,-3 0 0 0 0,-1-2 0 0 0,-3 0 0 0 0,-2-1 0 0 0,-2-1 0 0 0,-1 1 0 0 0,0-1 0 0 0,-3 0 0 0 0,-4 3 0 0 0,0 1 0 0 0,-2 3 0 0 0,-2 2 0 0 0,-2 0 0 0 0,-1 1 0 0 0,-1 2 0 0 0,-1 2 0 0 0,-2 0 0 0 0,-2 1 0 0 0,1 4 0 0 0,1 1 0 0 0,0 2 0 0 0,1 3 0 0 0,1 3 0 0 0,3 1 0 0 0,3 2 0 0 0,4 1 0 0 0,3 0 0 0 0,2 0 0 0 0,1 0 0 0 0,0 0 0 0 0,4 0 0 0 0,0-3 0 0 0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4:20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17606 3027 16383 0 0,'-5'0'0'0'0,"-8"5"0"0"0,-6 5 0 0 0,-10 5 0 0 0,-4 7 0 0 0,-1 3 0 0 0,3 1 0 0 0,6-1 0 0 0,8-3 0 0 0,6-2 0 0 0,3-4 0 0 0,2-3 0 0 0,3-1 0 0 0,2 1 0 0 0,0 3 0 0 0,1 1 0 0 0,1 1 0 0 0,-1 0 0 0 0,1 2 0 0 0,-1 0 0 0 0,3 0 0 0 0,6-2 0 0 0,4 0 0 0 0,0-1 0 0 0,0-4 0 0 0,4-3 0 0 0,1-4 0 0 0,0-3 0 0 0,0-2 0 0 0,0-1 0 0 0,-2 0 0 0 0,1-1 0 0 0,-1-3 0 0 0,-1-2 0 0 0,-2-4 0 0 0,-4-5 0 0 0,-3-3 0 0 0,0 2 0 0 0,-1 1 0 0 0,-1 0 0 0 0,-2 0 0 0 0,-1 0 0 0 0,0 0 0 0 0,-1 0 0 0 0,-3 0 0 0 0,-4 2 0 0 0,0 1 0 0 0,-2 2 0 0 0,-2 4 0 0 0,-1 1 0 0 0,-2 3 0 0 0,-1 1 0 0 0,-1 1 0 0 0,0 3 0 0 0,0 2 0 0 0,0-2 0 0 0,3 3 0 0 0,3 3 0 0 0,2 2 0 0 0,1 1 0 0 0,-1 3 0 0 0,2 0 0 0 0,1 1 0 0 0,2 0 0 0 0,1 0 0 0 0,1 0 0 0 0,3 0 0 0 0,5 0 0 0 0,2-3 0 0 0,1-1 0 0 0,1-2 0 0 0,-1-4 0 0 0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4:20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7251 2803 16383 0 0,'0'3'0'0'0,"0"3"0"0"0,0 6 0 0 0,0 6 0 0 0,0 3 0 0 0,0 3 0 0 0,0 1 0 0 0,0 0 0 0 0,0 2 0 0 0,0 1 0 0 0,0-1 0 0 0,0-2 0 0 0,0-4 0 0 0,0 1 0 0 0,0-1 0 0 0,0-2 0 0 0,0-1 0 0 0,0-1 0 0 0,0 0 0 0 0,0-2 0 0 0,0-2 0 0 0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4:55.1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8763 5967 16383 0 0,'2'0'0'0'0,"2"2"0"0"0,-1 7 0 0 0,0 4 0 0 0,-1 8 0 0 0,2 6 0 0 0,0 3 0 0 0,2 2 0 0 0,0 4 0 0 0,0 0 0 0 0,0 0 0 0 0,0-1 0 0 0,-1-4 0 0 0,1-7 0 0 0,-1-5 0 0 0,-1-3 0 0 0,0-2 0 0 0,-3 0 0 0 0,0 0 0 0 0,0-3 0 0 0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4:55.1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9006 5956 16383 0 0,'-3'0'0'0'0,"-1"3"0"0"0,1 3 0 0 0,0 6 0 0 0,-1 4 0 0 0,-1 1 0 0 0,1 4 0 0 0,1 3 0 0 0,1 3 0 0 0,1 0 0 0 0,1 0 0 0 0,0-2 0 0 0,0-2 0 0 0,0 0 0 0 0,0-1 0 0 0,0 0 0 0 0,0 0 0 0 0,0-1 0 0 0,3 1 0 0 0,3-4 0 0 0,1-1 0 0 0,2-5 0 0 0,2-3 0 0 0,1-4 0 0 0,2-3 0 0 0,1-1 0 0 0,1-1 0 0 0,0-1 0 0 0,0-2 0 0 0,0-4 0 0 0,-3-3 0 0 0,-1-3 0 0 0,-2-1 0 0 0,-1-2 0 0 0,-1 0 0 0 0,-2 0 0 0 0,-3 0 0 0 0,2 0 0 0 0,-1-3 0 0 0,-1-3 0 0 0,0-3 0 0 0,-2 0 0 0 0,0-2 0 0 0,-1 3 0 0 0,0 1 0 0 0,0 3 0 0 0,0 1 0 0 0,0 2 0 0 0,0 1 0 0 0,-1 1 0 0 0,-1 0 0 0 0,-4 2 0 0 0,-4 2 0 0 0,-2-1 0 0 0,-2 2 0 0 0,-2 3 0 0 0,0 2 0 0 0,0 2 0 0 0,0 2 0 0 0,0 1 0 0 0,0 0 0 0 0,0 0 0 0 0,0 1 0 0 0,1-1 0 0 0,2 3 0 0 0,1 1 0 0 0,-1 0 0 0 0,3-2 0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3.8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12767 8075 16383 0 0,'2'0'0'0'0,"5"0"0"0"0,3 0 0 0 0,4 3 0 0 0,1 1 0 0 0,2 3 0 0 0,0-1 0 0 0,1 0 0 0 0,0-2 0 0 0,-1-1 0 0 0,1 2 0 0 0,-1-1 0 0 0,0 0 0 0 0,0-1 0 0 0,0-1 0 0 0,0-1 0 0 0,0-1 0 0 0,0 0 0 0 0,-1 0 0 0 0,1 0 0 0 0,0 0 0 0 0,0-1 0 0 0,-3 4 0 0 0,-1 1 0 0 0,1 0 0 0 0,0-2 0 0 0,0 1 0 0 0,2-2 0 0 0,0 0 0 0 0,1-1 0 0 0,0 0 0 0 0,0 0 0 0 0,0 0 0 0 0,0 2 0 0 0,0 2 0 0 0,0 0 0 0 0,0-2 0 0 0,0 1 0 0 0,0-2 0 0 0,0 0 0 0 0,0-1 0 0 0,-3 3 0 0 0,-1 0 0 0 0,0 1 0 0 0,1-1 0 0 0,1-1 0 0 0,1-1 0 0 0,-3-1 0 0 0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4:55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9771 5925 16383 0 0,'2'0'0'0'0,"7"0"0"0"0,7 0 0 0 0,3 0 0 0 0,4 0 0 0 0,3 0 0 0 0,3 0 0 0 0,1 0 0 0 0,-1 0 0 0 0,-4 0 0 0 0,-3 0 0 0 0,1 2 0 0 0,-2 5 0 0 0,-4 2 0 0 0,-6 3 0 0 0,-3 5 0 0 0,-4 5 0 0 0,-3 6 0 0 0,-1 1 0 0 0,0 4 0 0 0,-4 1 0 0 0,0 1 0 0 0,-3-4 0 0 0,0-4 0 0 0,1-1 0 0 0,2-3 0 0 0,2-2 0 0 0,0-2 0 0 0,2-2 0 0 0,0-1 0 0 0,0-1 0 0 0,0 0 0 0 0,0 0 0 0 0,1 0 0 0 0,-4-2 0 0 0,0-4 0 0 0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4:55.1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9869 6150 16383 0 0,'5'0'0'0'0,"10"0"0"0"0,8 0 0 0 0,7 0 0 0 0,5 0 0 0 0,6 0 0 0 0,-1 0 0 0 0,-2 0 0 0 0,-4 0 0 0 0,-6-2 0 0 0,-5-2 0 0 0,-4 1 0 0 0,-2 0 0 0 0,-2 1 0 0 0,0 1 0 0 0,-3 0 0 0 0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8:47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8539 5014 16383 0 0,'0'-3'0'0'0,"0"-3"0"0"0,2-4 0 0 0,5-2 0 0 0,5-2 0 0 0,4-1 0 0 0,1-1 0 0 0,1 2 0 0 0,0 1 0 0 0,-1 3 0 0 0,0 3 0 0 0,0 3 0 0 0,1 1 0 0 0,2 3 0 0 0,4 0 0 0 0,4 3 0 0 0,2 1 0 0 0,-1 0 0 0 0,-3-1 0 0 0,-6 2 0 0 0,-6 2 0 0 0,-6 4 0 0 0,-7 1 0 0 0,-8 0 0 0 0,-4-1 0 0 0,-2 2 0 0 0,-2 0 0 0 0,0-1 0 0 0,-4 2 0 0 0,-4 1 0 0 0,-2 1 0 0 0,-6 3 0 0 0,0 7 0 0 0,5 3 0 0 0,5 0 0 0 0,5-2 0 0 0,6-4 0 0 0,5-2 0 0 0,2-3 0 0 0,6-4 0 0 0,4-5 0 0 0,8-3 0 0 0,9-3 0 0 0,6-2 0 0 0,5-2 0 0 0,0-2 0 0 0,1-4 0 0 0,-1-3 0 0 0,-4-1 0 0 0,-4 3 0 0 0,-7-1 0 0 0,-4 2 0 0 0,-3 1 0 0 0,-2 0 0 0 0,-5 1 0 0 0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8:47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9063 4986 16383 0 0,'-2'0'0'0'0,"-5"0"0"0"0,0 5 0 0 0,-1 7 0 0 0,0 5 0 0 0,-1 4 0 0 0,0 4 0 0 0,3 0 0 0 0,2-1 0 0 0,2-2 0 0 0,0-3 0 0 0,5-1 0 0 0,3-1 0 0 0,4-2 0 0 0,3-2 0 0 0,1-4 0 0 0,-1-1 0 0 0,0-1 0 0 0,0-3 0 0 0,0-1 0 0 0,4-2 0 0 0,4-5 0 0 0,4-6 0 0 0,0-3 0 0 0,1-3 0 0 0,-1-3 0 0 0,-2-1 0 0 0,-3-3 0 0 0,-4 0 0 0 0,-5 2 0 0 0,-5-2 0 0 0,-2 1 0 0 0,-3-1 0 0 0,-2 1 0 0 0,1 1 0 0 0,-1 1 0 0 0,-3 3 0 0 0,-3 3 0 0 0,-3 1 0 0 0,0 1 0 0 0,0-1 0 0 0,-3 0 0 0 0,0 2 0 0 0,-1 2 0 0 0,-1 4 0 0 0,-1 1 0 0 0,1 3 0 0 0,-1 0 0 0 0,0 2 0 0 0,0-1 0 0 0,1 4 0 0 0,2 2 0 0 0,3 4 0 0 0,4 0 0 0 0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8:47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10223 4791 16383 0 0,'0'5'0'0'0,"0"7"0"0"0,0 10 0 0 0,-2 6 0 0 0,-2 4 0 0 0,1 4 0 0 0,0 7 0 0 0,-1 1 0 0 0,-1 1 0 0 0,1 1 0 0 0,1-5 0 0 0,1-1 0 0 0,-2-5 0 0 0,0-6 0 0 0,1-5 0 0 0,0-4 0 0 0,1-5 0 0 0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8:47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10447 4919 16383 0 0,'-2'0'0'0'0,"-2"2"0"0"0,1 4 0 0 0,0 7 0 0 0,1 8 0 0 0,1 6 0 0 0,0 6 0 0 0,-4 4 0 0 0,-2-3 0 0 0,0 1 0 0 0,2 0 0 0 0,1-3 0 0 0,2-5 0 0 0,1-4 0 0 0,3-3 0 0 0,4-3 0 0 0,7-4 0 0 0,5-4 0 0 0,6-4 0 0 0,4-2 0 0 0,0-2 0 0 0,-5-4 0 0 0,1-4 0 0 0,0-1 0 0 0,-2-1 0 0 0,-2-3 0 0 0,-1-1 0 0 0,-2-1 0 0 0,-4-1 0 0 0,-1-1 0 0 0,-3 0 0 0 0,-3 0 0 0 0,-2 0 0 0 0,-2 1 0 0 0,-1-1 0 0 0,-1 0 0 0 0,-1 0 0 0 0,0 1 0 0 0,1-1 0 0 0,0 1 0 0 0,-3-1 0 0 0,-4-2 0 0 0,-2-1 0 0 0,-4 3 0 0 0,-1 1 0 0 0,-1 3 0 0 0,2 2 0 0 0,0-1 0 0 0,0-1 0 0 0,-3 2 0 0 0,-2 2 0 0 0,0 3 0 0 0,1 2 0 0 0,-1 1 0 0 0,2 2 0 0 0,2 0 0 0 0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8:47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8119 3407 16383 0 0,'0'-3'0'0'0,"2"-1"0"0"0,5 1 0 0 0,5 0 0 0 0,4 1 0 0 0,4 1 0 0 0,4 1 0 0 0,1-1 0 0 0,-2 1 0 0 0,-1 0 0 0 0,-5 3 0 0 0,-3 1 0 0 0,-4 2 0 0 0,-3 3 0 0 0,-3 2 0 0 0,-2 3 0 0 0,-1 3 0 0 0,-2 3 0 0 0,-2-1 0 0 0,-1 0 0 0 0,-3-4 0 0 0,-2-1 0 0 0,-3-4 0 0 0,-2 0 0 0 0,2 0 0 0 0,3 2 0 0 0,-1 1 0 0 0,0-2 0 0 0,-1 0 0 0 0,1 1 0 0 0,2 1 0 0 0,5-2 0 0 0,9 1 0 0 0,8-3 0 0 0,5-3 0 0 0,4-1 0 0 0,1-3 0 0 0,1-1 0 0 0,3-1 0 0 0,0-3 0 0 0,0-1 0 0 0,-6 0 0 0 0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8:47.5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8486 3499 16383 0 0,'-3'0'0'0'0,"0"2"0"0"0,-3 2 0 0 0,0 4 0 0 0,0 5 0 0 0,2 4 0 0 0,2 5 0 0 0,0 5 0 0 0,2 2 0 0 0,0 1 0 0 0,0 2 0 0 0,0-2 0 0 0,3-4 0 0 0,1-4 0 0 0,2-5 0 0 0,0-3 0 0 0,2-4 0 0 0,2-4 0 0 0,8-2 0 0 0,5-3 0 0 0,2-1 0 0 0,-1-3 0 0 0,-4-4 0 0 0,-3-3 0 0 0,-2-3 0 0 0,-1-2 0 0 0,0 0 0 0 0,-2-4 0 0 0,-3-1 0 0 0,-1-2 0 0 0,-2 0 0 0 0,1 0 0 0 0,0 3 0 0 0,-3 0 0 0 0,0 0 0 0 0,-2-4 0 0 0,-1 1 0 0 0,-1 0 0 0 0,0 2 0 0 0,0 2 0 0 0,-3 1 0 0 0,-1 1 0 0 0,-2 3 0 0 0,-3 3 0 0 0,0 2 0 0 0,-1 1 0 0 0,-2 3 0 0 0,-1 1 0 0 0,-1 2 0 0 0,-1 0 0 0 0,0 1 0 0 0,-1 1 0 0 0,0-1 0 0 0,-2 3 0 0 0,-1 1 0 0 0,-1 2 0 0 0,2 1 0 0 0,1-2 0 0 0,2 1 0 0 0,5 1 0 0 0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8:47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8217 3965 16383 0 0,'0'5'0'0'0,"0"5"0"0"0,0 11 0 0 0,0 7 0 0 0,0 7 0 0 0,0 5 0 0 0,0 2 0 0 0,0 1 0 0 0,2-2 0 0 0,2-2 0 0 0,-1-5 0 0 0,0-5 0 0 0,-1-9 0 0 0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8:47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8376 4125 16383 0 0,'0'-2'0'0'0,"-3"-2"0"0"0,-3 1 0 0 0,-1 3 0 0 0,-2 7 0 0 0,1 13 0 0 0,2 8 0 0 0,1 2 0 0 0,2 1 0 0 0,2-1 0 0 0,0-2 0 0 0,1-2 0 0 0,1-3 0 0 0,2-6 0 0 0,3-2 0 0 0,4-5 0 0 0,2-3 0 0 0,3-3 0 0 0,3-3 0 0 0,1 0 0 0 0,1-5 0 0 0,-4-2 0 0 0,-1-5 0 0 0,-4-4 0 0 0,-4-3 0 0 0,1-4 0 0 0,0 0 0 0 0,-1-3 0 0 0,-1 2 0 0 0,-2 1 0 0 0,-1 2 0 0 0,-2 1 0 0 0,-1 2 0 0 0,0 1 0 0 0,0 0 0 0 0,0 1 0 0 0,-1 0 0 0 0,-2 0 0 0 0,-3 2 0 0 0,-4 4 0 0 0,-2 3 0 0 0,-2 3 0 0 0,-1 1 0 0 0,-1 2 0 0 0,-1 1 0 0 0,1 2 0 0 0,0 1 0 0 0,0 0 0 0 0,0 2 0 0 0,3 2 0 0 0,4 3 0 0 0,3-1 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16120 2651 16383 0 0,'4'0'0'0'0,"8"0"0"0"0,10 0 0 0 0,4-3 0 0 0,2-2 0 0 0,-1 0 0 0 0,-1 2 0 0 0,-1 0 0 0 0,-1 1 0 0 0,-2 1 0 0 0,0 1 0 0 0,-1 0 0 0 0,1 0 0 0 0,-1 1 0 0 0,0-1 0 0 0,0 0 0 0 0,0 0 0 0 0,1 0 0 0 0,-1 0 0 0 0,0 0 0 0 0,-7 0 0 0 0,-13 0 0 0 0,-10 0 0 0 0,-8 0 0 0 0,-4 0 0 0 0,-3 0 0 0 0,0 0 0 0 0,0 0 0 0 0,0 0 0 0 0,1 0 0 0 0,1 0 0 0 0,0 0 0 0 0,0 0 0 0 0,1 0 0 0 0,0 0 0 0 0,-1 0 0 0 0,1 0 0 0 0,0 0 0 0 0,0 0 0 0 0,-1 0 0 0 0,1 0 0 0 0,0 0 0 0 0,-1 0 0 0 0,1 0 0 0 0,-1 0 0 0 0,1 0 0 0 0,0 0 0 0 0,3 0 0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2129 3305 16383 0 0,'1'0'0'0'0,"2"0"0"0"0,2 0 0 0 0,1 0 0 0 0,1 0 0 0 0,1 0 0 0 0,0 0 0 0 0,0 0 0 0 0,1 0 0 0 0,-1 0 0 0 0,0 0 0 0 0,0 0 0 0 0,0 0 0 0 0,0 0 0 0 0,0 0 0 0 0,-1 0 0 0 0,1 0 0 0 0,0 0 0 0 0,0 0 0 0 0,0 0 0 0 0,0 0 0 0 0,0 0 0 0 0,-1 0 0 0 0,1 0 0 0 0,0 0 0 0 0,0 0 0 0 0,0 0 0 0 0,0 0 0 0 0,0 0 0 0 0,-1 0 0 0 0,1 0 0 0 0,0 0 0 0 0,1 0 0 0 0,1 0 0 0 0,0 0 0 0 0,-1 0 0 0 0,0 0 0 0 0,-1 0 0 0 0,0-2 0 0 0,0 1 0 0 0,0-1 0 0 0,0 0 0 0 0,0 1 0 0 0,0 1 0 0 0,-1 0 0 0 0,1-1 0 0 0,0 1 0 0 0,0 0 0 0 0,0 1 0 0 0,0-1 0 0 0,0 0 0 0 0,-1 0 0 0 0,1 0 0 0 0,0 0 0 0 0,0 0 0 0 0,0 0 0 0 0,0 0 0 0 0,-3 0 0 0 0,-5 0 0 0 0,-6 0 0 0 0,-5 0 0 0 0,-3 0 0 0 0,-2 0 0 0 0,-2 0 0 0 0,3 0 0 0 0,1 0 0 0 0,2 0 0 0 0,1-2 0 0 0,1 1 0 0 0,0-1 0 0 0,1-1 0 0 0,-2 1 0 0 0,3-2 0 0 0,-2 0 0 0 0,1 2 0 0 0,0 0 0 0 0,0 0 0 0 0,0 2 0 0 0,1-1 0 0 0,0 1 0 0 0,0 1 0 0 0,1-1 0 0 0,-1 0 0 0 0,0 0 0 0 0,0 0 0 0 0,-1 0 0 0 0,-1 0 0 0 0,-1 0 0 0 0,0 0 0 0 0,1 0 0 0 0,0 0 0 0 0,1 0 0 0 0,0 0 0 0 0,1 0 0 0 0,0 0 0 0 0,0 0 0 0 0,1 0 0 0 0,-1 0 0 0 0,0 0 0 0 0,0 0 0 0 0,1 0 0 0 0,-1 0 0 0 0,0 0 0 0 0,0 0 0 0 0,0 0 0 0 0,0 0 0 0 0,0 0 0 0 0,1 0 0 0 0,-1 0 0 0 0,0 0 0 0 0,0 0 0 0 0,0 0 0 0 0,0 2 0 0 0,0-1 0 0 0,2 1 0 0 0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8:47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3149 3979 16383 0 0,'0'3'0'0'0,"0"3"0"0"0,0 3 0 0 0,0 6 0 0 0,3 3 0 0 0,0 3 0 0 0,1 4 0 0 0,-2 3 0 0 0,0 1 0 0 0,-1 5 0 0 0,3 6 0 0 0,2 5 0 0 0,1 0 0 0 0,-1 0 0 0 0,1-2 0 0 0,0-6 0 0 0,-2-7 0 0 0,-2-5 0 0 0,-1-7 0 0 0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8:47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3317 3951 16383 0 0,'3'0'0'0'0,"3"0"0"0"0,6 0 0 0 0,7 0 0 0 0,2 0 0 0 0,3 0 0 0 0,2 0 0 0 0,3 0 0 0 0,-1 0 0 0 0,-6 3 0 0 0,-6 3 0 0 0,-9 3 0 0 0,-5 3 0 0 0,-3 5 0 0 0,-2 2 0 0 0,1 0 0 0 0,-1 3 0 0 0,1 2 0 0 0,1 3 0 0 0,-2 2 0 0 0,-1 4 0 0 0,0 2 0 0 0,2 2 0 0 0,0 4 0 0 0,1 4 0 0 0,0-1 0 0 0,1-5 0 0 0,0-2 0 0 0,0-5 0 0 0,1-3 0 0 0,1-4 0 0 0,2-3 0 0 0,-1-6 0 0 0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6:58:47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3373 4292 16383 0 0,'5'0'0'0'0,"5"0"0"0"0,6-3 0 0 0,7-3 0 0 0,4-1 0 0 0,1-2 0 0 0,0 1 0 0 0,-3 2 0 0 0,-3 1 0 0 0,-3 2 0 0 0,-1 2 0 0 0,-5 0 0 0 0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06:33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2645 311 16383 0 0,'0'3'0'0'0,"0"6"0"0"0,0 9 0 0 0,0 7 0 0 0,0 8 0 0 0,0 8 0 0 0,0 5 0 0 0,3 3 0 0 0,0-2 0 0 0,1-3 0 0 0,-2-7 0 0 0,0-7 0 0 0,0-6 0 0 0,-2-4 0 0 0,0-3 0 0 0,0-4 0 0 0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06:33.0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2843 325 16383 0 0,'0'3'0'0'0,"0"6"0"0"0,-3 6 0 0 0,0 4 0 0 0,-1 4 0 0 0,2 3 0 0 0,0 3 0 0 0,0-1 0 0 0,2-3 0 0 0,0-3 0 0 0,0-2 0 0 0,0-3 0 0 0,0 0 0 0 0,3-2 0 0 0,0 0 0 0 0,3-2 0 0 0,3-5 0 0 0,0 1 0 0 0,1-3 0 0 0,-1 2 0 0 0,0-2 0 0 0,-1 1 0 0 0,1 0 0 0 0,1-2 0 0 0,2-1 0 0 0,1-2 0 0 0,2-1 0 0 0,2 0 0 0 0,0-4 0 0 0,-1-1 0 0 0,-1-2 0 0 0,-3-3 0 0 0,-3-3 0 0 0,-3-2 0 0 0,-3-1 0 0 0,-2 0 0 0 0,2-4 0 0 0,0-1 0 0 0,0 1 0 0 0,-1 0 0 0 0,-1 2 0 0 0,0 0 0 0 0,-1 0 0 0 0,-2 2 0 0 0,-2-1 0 0 0,-2 1 0 0 0,-3-1 0 0 0,-3 3 0 0 0,-1 4 0 0 0,1 1 0 0 0,0 1 0 0 0,-1 2 0 0 0,2-1 0 0 0,0 1 0 0 0,0 2 0 0 0,-1 0 0 0 0,-2 1 0 0 0,2 1 0 0 0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06:33.0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5296 367 16383 0 0,'0'5'0'0'0,"-3"8"0"0"0,-3 6 0 0 0,-3 8 0 0 0,-1 5 0 0 0,-1 2 0 0 0,2-2 0 0 0,7-7 0 0 0,7-9 0 0 0,8-9 0 0 0,7-7 0 0 0,8-4 0 0 0,1-1 0 0 0,2 0 0 0 0,-2 1 0 0 0,-3 1 0 0 0,-4 6 0 0 0,-2 4 0 0 0,-5 4 0 0 0,-6 4 0 0 0,-3 2 0 0 0,-3 1 0 0 0,-2-1 0 0 0,-2 1 0 0 0,0-2 0 0 0,-2 1 0 0 0,-4-4 0 0 0,-6-3 0 0 0,-3-4 0 0 0,-2-3 0 0 0,0-2 0 0 0,3-1 0 0 0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06:33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5291 381 16383 0 0,'3'0'0'0'0,"3"0"0"0"0,6 0 0 0 0,6 0 0 0 0,6 0 0 0 0,1 0 0 0 0,-1 0 0 0 0,-2 0 0 0 0,-2 0 0 0 0,-2 0 0 0 0,-1 0 0 0 0,-1 0 0 0 0,-3 0 0 0 0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06:33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5781 353 16383 0 0,'0'5'0'0'0,"0"5"0"0"0,0 6 0 0 0,0 5 0 0 0,0 7 0 0 0,0 4 0 0 0,0 0 0 0 0,0-4 0 0 0,0-1 0 0 0,0-2 0 0 0,0-3 0 0 0,0-3 0 0 0,0-1 0 0 0,0-2 0 0 0,0 0 0 0 0,0-4 0 0 0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06:33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5669 537 16383 0 0,'0'-3'0'0'0,"3"0"0"0"0,5-1 0 0 0,5 2 0 0 0,3 0 0 0 0,1 0 0 0 0,0 2 0 0 0,0 0 0 0 0,0 0 0 0 0,0 0 0 0 0,-1 0 0 0 0,0 0 0 0 0,-1 0 0 0 0,1 0 0 0 0,0 0 0 0 0,-1 0 0 0 0,-2 0 0 0 0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06:33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8839 3783 16383 0 0,'-2'0'0'0'0,"-5"0"0"0"0,-2 3 0 0 0,-1 3 0 0 0,0 6 0 0 0,0 4 0 0 0,3 1 0 0 0,2 1 0 0 0,3 0 0 0 0,0 0 0 0 0,2-2 0 0 0,0 1 0 0 0,3-4 0 0 0,4-3 0 0 0,5-2 0 0 0,4-1 0 0 0,5 0 0 0 0,0 0 0 0 0,1-2 0 0 0,-2-2 0 0 0,-1-1 0 0 0,-2-2 0 0 0,0 1 0 0 0,-1-4 0 0 0,-3-4 0 0 0,-4-2 0 0 0,-3-4 0 0 0,-1 1 0 0 0,0 0 0 0 0,-1 0 0 0 0,-2-2 0 0 0,-1 0 0 0 0,0-1 0 0 0,-4 0 0 0 0,-3-1 0 0 0,-4 3 0 0 0,-3 3 0 0 0,-1 4 0 0 0,-1 3 0 0 0,-2-1 0 0 0,1 0 0 0 0,3 1 0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5070 5639 16383 0 0,'3'0'0'0'0,"2"0"0"0"0,1 0 0 0 0,2 0 0 0 0,0 0 0 0 0,0 0 0 0 0,1 0 0 0 0,-1 0 0 0 0,0 0 0 0 0,0 0 0 0 0,0 0 0 0 0,0 0 0 0 0,0 0 0 0 0,0 0 0 0 0,1 0 0 0 0,2 0 0 0 0,1 0 0 0 0,-3 2 0 0 0,0-1 0 0 0,-2 1 0 0 0,1-1 0 0 0,-1 0 0 0 0,0 0 0 0 0,1-1 0 0 0,0 1 0 0 0,-1-1 0 0 0,1-1 0 0 0,0 1 0 0 0,0 0 0 0 0,0 0 0 0 0,-2 2 0 0 0,0-1 0 0 0,1 1 0 0 0,-1-1 0 0 0,1 0 0 0 0,0 0 0 0 0,1-1 0 0 0,0 0 0 0 0,-1 0 0 0 0,1 0 0 0 0,0 0 0 0 0,0 0 0 0 0,0 0 0 0 0,0 0 0 0 0,0 0 0 0 0,0 0 0 0 0,0 0 0 0 0,0 0 0 0 0,-1 0 0 0 0,1 0 0 0 0,0 0 0 0 0,0 0 0 0 0,0 0 0 0 0,0 0 0 0 0,0 0 0 0 0,0 0 0 0 0,-1 0 0 0 0,1 0 0 0 0,0 0 0 0 0,-3 0 0 0 0,-3 0 0 0 0,-4 0 0 0 0,-2 0 0 0 0,-1-1 0 0 0,-1-1 0 0 0,-1 0 0 0 0,0 1 0 0 0,-1 0 0 0 0,1 0 0 0 0,-1 1 0 0 0,-2 0 0 0 0,0 0 0 0 0,-1 0 0 0 0,0 0 0 0 0,-1 0 0 0 0,1 0 0 0 0,0 0 0 0 0,1 0 0 0 0,-1 0 0 0 0,1 0 0 0 0,-1 0 0 0 0,0-1 0 0 0,0-1 0 0 0,2 0 0 0 0,0 1 0 0 0,0 0 0 0 0,1 0 0 0 0,0 1 0 0 0,1 0 0 0 0,-1 0 0 0 0,0 0 0 0 0,0 0 0 0 0,1 0 0 0 0,-1 0 0 0 0,0 0 0 0 0,0 0 0 0 0,-1 0 0 0 0,-1 0 0 0 0,1 0 0 0 0,-1 0 0 0 0,2 0 0 0 0,-1 0 0 0 0,1 0 0 0 0,0 0 0 0 0,0 0 0 0 0,0 0 0 0 0,0 0 0 0 0,1 0 0 0 0,-1 0 0 0 0,0 0 0 0 0,0 0 0 0 0,0 0 0 0 0,0 0 0 0 0,1 0 0 0 0,-1 0 0 0 0,0 0 0 0 0,0 0 0 0 0,0 0 0 0 0,0 0 0 0 0,0 0 0 0 0,0 0 0 0 0,1 0 0 0 0,-1 0 0 0 0,0 0 0 0 0,0 0 0 0 0,0 0 0 0 0,2 0 0 0 0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06:33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9141 3826 16383 0 0,'0'6'0'0'0,"0"3"0"0"0,0 4 0 0 0,0 2 0 0 0,0 1 0 0 0,0 1 0 0 0,0-1 0 0 0,0 1 0 0 0,0-1 0 0 0,0 0 0 0 0,0 0 0 0 0,0 0 0 0 0,0-6 0 0 0,0-7 0 0 0,0-6 0 0 0,0-6 0 0 0,2-7 0 0 0,2-2 0 0 0,2-5 0 0 0,0 0 0 0 0,5 4 0 0 0,2 1 0 0 0,3 3 0 0 0,0 0 0 0 0,1 0 0 0 0,0 1 0 0 0,-1 4 0 0 0,-2 8 0 0 0,-5 5 0 0 0,-2 6 0 0 0,-4 4 0 0 0,-1 2 0 0 0,-2 2 0 0 0,-1 2 0 0 0,1 2 0 0 0,-1-1 0 0 0,0-1 0 0 0,1-1 0 0 0,-1-1 0 0 0,1-1 0 0 0,0-3 0 0 0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06:33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9393 3995 16383 0 0,'2'0'0'0'0,"5"0"0"0"0,2 0 0 0 0,3 0 0 0 0,2 0 0 0 0,2 0 0 0 0,0 0 0 0 0,0 0 0 0 0,0-3 0 0 0,-2-3 0 0 0,-4-3 0 0 0,-1-4 0 0 0,-2-1 0 0 0,-3-4 0 0 0,-1-1 0 0 0,-1-1 0 0 0,-2 1 0 0 0,-2 4 0 0 0,-5 4 0 0 0,-3 4 0 0 0,-3 3 0 0 0,-1 3 0 0 0,1 3 0 0 0,1 5 0 0 0,1 3 0 0 0,4 3 0 0 0,-1 2 0 0 0,2 1 0 0 0,-1 0 0 0 0,1 1 0 0 0,1-1 0 0 0,2 0 0 0 0,1 0 0 0 0,1 0 0 0 0,1 0 0 0 0,2-1 0 0 0,5-2 0 0 0,5-4 0 0 0,4-3 0 0 0,5-2 0 0 0,3-3 0 0 0,1-1 0 0 0,-2 0 0 0 0,-1-1 0 0 0,-3 1 0 0 0,-4-1 0 0 0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06:33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9701 3825 16383 0 0,'0'3'0'0'0,"0"5"0"0"0,0 8 0 0 0,0 6 0 0 0,0 2 0 0 0,0-1 0 0 0,0 1 0 0 0,0 0 0 0 0,0-2 0 0 0,0-3 0 0 0,0-1 0 0 0,0-1 0 0 0,2-4 0 0 0,5-9 0 0 0,2-10 0 0 0,3-10 0 0 0,2-5 0 0 0,-1-1 0 0 0,-3-3 0 0 0,-1 1 0 0 0,2 2 0 0 0,0 4 0 0 0,2 6 0 0 0,-2 1 0 0 0,1 4 0 0 0,0 2 0 0 0,-2 5 0 0 0,-2 8 0 0 0,-3 5 0 0 0,-2 5 0 0 0,-2 3 0 0 0,-1 0 0 0 0,0 0 0 0 0,2-5 0 0 0,4-4 0 0 0,3-5 0 0 0,3-3 0 0 0,2-2 0 0 0,4-5 0 0 0,1-6 0 0 0,1-3 0 0 0,-1-1 0 0 0,-4-1 0 0 0,-1-1 0 0 0,-1 2 0 0 0,-3 1 0 0 0,1 2 0 0 0,0 3 0 0 0,-2 5 0 0 0,-2 6 0 0 0,-2 5 0 0 0,-3 3 0 0 0,0 2 0 0 0,-2 2 0 0 0,0 3 0 0 0,-1 2 0 0 0,1-1 0 0 0,-1-1 0 0 0,1-1 0 0 0,0-1 0 0 0,0-1 0 0 0,0 0 0 0 0,0-3 0 0 0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06:33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10163 4004 16383 0 0,'2'0'0'0'0,"5"0"0"0"0,2 0 0 0 0,3 0 0 0 0,2 0 0 0 0,2 0 0 0 0,0 0 0 0 0,0 0 0 0 0,0 0 0 0 0,0 0 0 0 0,0 0 0 0 0,-2-3 0 0 0,-5-3 0 0 0,0-1 0 0 0,-2-1 0 0 0,-3-3 0 0 0,-1-2 0 0 0,-1-1 0 0 0,-4 2 0 0 0,-5 0 0 0 0,-2 2 0 0 0,-4 3 0 0 0,-2 2 0 0 0,0 3 0 0 0,-1 1 0 0 0,-1 1 0 0 0,4 3 0 0 0,0 3 0 0 0,3 4 0 0 0,3 3 0 0 0,0 2 0 0 0,1 0 0 0 0,2 1 0 0 0,2 1 0 0 0,0-1 0 0 0,2 0 0 0 0,-1 0 0 0 0,2 0 0 0 0,2-3 0 0 0,0-1 0 0 0,1 0 0 0 0,2 1 0 0 0,2 0 0 0 0,3-1 0 0 0,-1 0 0 0 0,1-3 0 0 0,1-2 0 0 0,1-3 0 0 0,-2-5 0 0 0,1-1 0 0 0,-3-4 0 0 0,0-3 0 0 0,2-3 0 0 0,1 0 0 0 0,-2 3 0 0 0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06:33.0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10483 3909 16383 0 0,'0'3'0'0'0,"-2"3"0"0"0,-2 3 0 0 0,1 6 0 0 0,0 3 0 0 0,1 1 0 0 0,1-1 0 0 0,0 0 0 0 0,1 0 0 0 0,0-1 0 0 0,0-1 0 0 0,3-3 0 0 0,1-6 0 0 0,2-7 0 0 0,0-7 0 0 0,2-4 0 0 0,2 0 0 0 0,2-1 0 0 0,2-2 0 0 0,-2 0 0 0 0,0 2 0 0 0,1 3 0 0 0,0 2 0 0 0,-2 7 0 0 0,-2 7 0 0 0,-3 5 0 0 0,-3 7 0 0 0,-2 2 0 0 0,0 0 0 0 0,-2 0 0 0 0,1-2 0 0 0,-1-1 0 0 0,1-1 0 0 0,-1-1 0 0 0,1 2 0 0 0,0 1 0 0 0,0 0 0 0 0,0-1 0 0 0,-3-4 0 0 0,0 0 0 0 0,-3-2 0 0 0,0 1 0 0 0,0 1 0 0 0,0 0 0 0 0,-3-2 0 0 0,-2 0 0 0 0,-2-3 0 0 0,-1-2 0 0 0,-4-3 0 0 0,-1-1 0 0 0,-1-2 0 0 0,-1-1 0 0 0,0-1 0 0 0,0 1 0 0 0,5-3 0 0 0,2-1 0 0 0,3-3 0 0 0,3-2 0 0 0,4-2 0 0 0,2 0 0 0 0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06:33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10709 3982 16383 0 0,'0'3'0'0'0,"0"3"0"0"0,0 4 0 0 0,0 2 0 0 0,0 2 0 0 0,0 1 0 0 0,0 1 0 0 0,0 1 0 0 0,0-1 0 0 0,0 0 0 0 0,2-3 0 0 0,4-3 0 0 0,4-4 0 0 0,2-2 0 0 0,2-3 0 0 0,2-1 0 0 0,-3-3 0 0 0,0-4 0 0 0,-3-3 0 0 0,0 0 0 0 0,-2-1 0 0 0,-2-1 0 0 0,-3-2 0 0 0,-1 0 0 0 0,-1-1 0 0 0,-1-1 0 0 0,0 0 0 0 0,-1 1 0 0 0,-4-1 0 0 0,-5 3 0 0 0,-3 3 0 0 0,-3 4 0 0 0,0 3 0 0 0,2 1 0 0 0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06:33.0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10975 3699 16383 0 0,'0'5'0'0'0,"0"5"0"0"0,0 5 0 0 0,0 4 0 0 0,0 3 0 0 0,0 1 0 0 0,0 1 0 0 0,0 3 0 0 0,0-1 0 0 0,0-3 0 0 0,0-2 0 0 0,0-2 0 0 0,0-2 0 0 0,0 0 0 0 0,0-2 0 0 0,0 0 0 0 0,0 0 0 0 0,0 0 0 0 0,0 1 0 0 0,0-1 0 0 0,0 0 0 0 0,0 1 0 0 0,0-1 0 0 0,0 1 0 0 0,0-6 0 0 0,0-6 0 0 0,0-8 0 0 0,0-5 0 0 0,0-4 0 0 0,0-2 0 0 0,2-1 0 0 0,2-1 0 0 0,2 0 0 0 0,0 0 0 0 0,2 1 0 0 0,-1 0 0 0 0,2 3 0 0 0,4 1 0 0 0,3 2 0 0 0,0 3 0 0 0,2 1 0 0 0,-1 0 0 0 0,0 2 0 0 0,-3-1 0 0 0,-1 0 0 0 0,-4-2 0 0 0,-4 1 0 0 0,-5 1 0 0 0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06:33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10989 3992 16383 0 0,'0'2'0'0'0,"2"5"0"0"0,4 2 0 0 0,4 1 0 0 0,2-2 0 0 0,0 0 0 0 0,0 0 0 0 0,-2 0 0 0 0,0-1 0 0 0,-2 1 0 0 0,1-1 0 0 0,-2 1 0 0 0,1-1 0 0 0,2-1 0 0 0,2-2 0 0 0,1-2 0 0 0,1-1 0 0 0,1-1 0 0 0,3 0 0 0 0,2 0 0 0 0,-1-3 0 0 0,0-1 0 0 0,-2-2 0 0 0,0-3 0 0 0,0-3 0 0 0,-1-1 0 0 0,-3 3 0 0 0,-7 7 0 0 0,-3 9 0 0 0,-4 6 0 0 0,0 3 0 0 0,-1 5 0 0 0,3 2 0 0 0,4-4 0 0 0,3-4 0 0 0,4-4 0 0 0,2-5 0 0 0,1-2 0 0 0,4-5 0 0 0,-2-5 0 0 0,-1-1 0 0 0,-3-1 0 0 0,-4-3 0 0 0,-1-1 0 0 0,-1-2 0 0 0,-3 0 0 0 0,-1-1 0 0 0,-2 0 0 0 0,0-2 0 0 0,-1-2 0 0 0,-1-1 0 0 0,-2-1 0 0 0,-3 3 0 0 0,-7 1 0 0 0,-2 2 0 0 0,-3 2 0 0 0,-3 3 0 0 0,0 1 0 0 0,0 2 0 0 0,1 2 0 0 0,2 5 0 0 0,1 6 0 0 0,1 9 0 0 0,2 5 0 0 0,5 5 0 0 0,3 3 0 0 0,3 1 0 0 0,2-1 0 0 0,1-1 0 0 0,8-3 0 0 0,9-2 0 0 0,6-2 0 0 0,2-5 0 0 0,5-5 0 0 0,2-3 0 0 0,-1-3 0 0 0,-4-5 0 0 0,-3-4 0 0 0,-6-4 0 0 0,-6-4 0 0 0,-3 2 0 0 0,-2 0 0 0 0,-3-1 0 0 0,1-1 0 0 0,-1-1 0 0 0,2 3 0 0 0,0 0 0 0 0,-1 0 0 0 0,1 2 0 0 0,0 5 0 0 0,1 3 0 0 0,2 8 0 0 0,0 5 0 0 0,-2 4 0 0 0,-2 1 0 0 0,1 4 0 0 0,-1 1 0 0 0,2-3 0 0 0,1-2 0 0 0,4-1 0 0 0,1-1 0 0 0,1-2 0 0 0,-1-6 0 0 0,-1-10 0 0 0,-2-6 0 0 0,-3-7 0 0 0,-2-6 0 0 0,0-4 0 0 0,-1 0 0 0 0,0-2 0 0 0,-2 0 0 0 0,2 2 0 0 0,0 3 0 0 0,0 3 0 0 0,-2 2 0 0 0,3 4 0 0 0,2 6 0 0 0,5 3 0 0 0,7 3 0 0 0,2 2 0 0 0,3 1 0 0 0,0 1 0 0 0,-2 0 0 0 0,-1 0 0 0 0,-2 0 0 0 0,-4-1 0 0 0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06:33.0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14278 4819 16383 0 0,'0'3'0'0'0,"0"5"0"0"0,0 11 0 0 0,3 6 0 0 0,1 5 0 0 0,2 2 0 0 0,0 1 0 0 0,-1 1 0 0 0,-1-4 0 0 0,-1-4 0 0 0,-2-3 0 0 0,2-3 0 0 0,1-3 0 0 0,-1-7 0 0 0,0-7 0 0 0,-2-7 0 0 0,0-8 0 0 0,0-8 0 0 0,-1-5 0 0 0,0-1 0 0 0,2-5 0 0 0,2 1 0 0 0,2 1 0 0 0,2 4 0 0 0,4 4 0 0 0,1 6 0 0 0,2 5 0 0 0,0 5 0 0 0,1 3 0 0 0,1 1 0 0 0,-1 2 0 0 0,0 0 0 0 0,-3 5 0 0 0,-4 5 0 0 0,-2 5 0 0 0,-4 6 0 0 0,-2 1 0 0 0,2-1 0 0 0,0 0 0 0 0,3-3 0 0 0,-1-1 0 0 0,2-1 0 0 0,3-1 0 0 0,2 0 0 0 0,1-4 0 0 0,2-2 0 0 0,1-5 0 0 0,-1-2 0 0 0,1-1 0 0 0,0-5 0 0 0,0-6 0 0 0,0-5 0 0 0,3-5 0 0 0,-3 1 0 0 0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06:33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14530 4772 16383 0 0,'0'-3'0'0'0,"0"-3"0"0"0,0-3 0 0 0,0-4 0 0 0,0-1 0 0 0,0-1 0 0 0,0-1 0 0 0,0 2 0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4353 4296 16383 0 0,'1'0'0'0'0,"3"0"0"0"0,0 0 0 0 0,3 0 0 0 0,0 0 0 0 0,0 0 0 0 0,2 0 0 0 0,-1 0 0 0 0,0 0 0 0 0,0 0 0 0 0,0 0 0 0 0,0 0 0 0 0,0 0 0 0 0,-1 1 0 0 0,-1 1 0 0 0,0-1 0 0 0,0 1 0 0 0,1-1 0 0 0,1-1 0 0 0,-1 1 0 0 0,1-1 0 0 0,0 0 0 0 0,0 0 0 0 0,0 0 0 0 0,0 1 0 0 0,-1 1 0 0 0,1-1 0 0 0,0 1 0 0 0,0-1 0 0 0,0-1 0 0 0,1 1 0 0 0,1-1 0 0 0,-1 0 0 0 0,1 0 0 0 0,-2 0 0 0 0,1 0 0 0 0,-1-1 0 0 0,0 1 0 0 0,0 0 0 0 0,0 0 0 0 0,0 0 0 0 0,1 0 0 0 0,0 0 0 0 0,2 0 0 0 0,0 0 0 0 0,1 0 0 0 0,0 0 0 0 0,0 0 0 0 0,0 0 0 0 0,-2 0 0 0 0,0 0 0 0 0,-1 0 0 0 0,0 2 0 0 0,-1 0 0 0 0,0-1 0 0 0,0 1 0 0 0,-1-1 0 0 0,1-1 0 0 0,-2 2 0 0 0,0 0 0 0 0,0-1 0 0 0,1 1 0 0 0,-2 0 0 0 0,0 0 0 0 0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06:33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14670 4869 16383 0 0,'0'-2'0'0'0,"0"1"0"0"0,3 6 0 0 0,3 8 0 0 0,4 7 0 0 0,-1 5 0 0 0,2 4 0 0 0,4 2 0 0 0,-1-1 0 0 0,-3-1 0 0 0,-3-3 0 0 0,-2-2 0 0 0,-1-9 0 0 0,0-12 0 0 0,1-14 0 0 0,2-11 0 0 0,0-7 0 0 0,2-8 0 0 0,1-5 0 0 0,-1 1 0 0 0,0 1 0 0 0,-1 6 0 0 0,0 5 0 0 0,-1 5 0 0 0,0 7 0 0 0,2 11 0 0 0,2 13 0 0 0,1 9 0 0 0,1 8 0 0 0,-1 3 0 0 0,-1-1 0 0 0,-2 0 0 0 0,-1-1 0 0 0,-1-3 0 0 0,1-2 0 0 0,1-1 0 0 0,1-5 0 0 0,2-5 0 0 0,1-6 0 0 0,1-3 0 0 0,1-5 0 0 0,2-7 0 0 0,-1-4 0 0 0,-4-4 0 0 0,-1-4 0 0 0,-3-1 0 0 0,0 1 0 0 0,-2 2 0 0 0,-2 3 0 0 0,-2 1 0 0 0,-1 9 0 0 0,-1 12 0 0 0,-1 7 0 0 0,-1 8 0 0 0,1 6 0 0 0,2 4 0 0 0,1 3 0 0 0,3-1 0 0 0,3-4 0 0 0,2-3 0 0 0,3-5 0 0 0,1-7 0 0 0,0-4 0 0 0,1-4 0 0 0,0-2 0 0 0,0-4 0 0 0,0-4 0 0 0,-2-6 0 0 0,-2-1 0 0 0,-3-1 0 0 0,-2 0 0 0 0,0 2 0 0 0,-1 1 0 0 0,-2-1 0 0 0,1 3 0 0 0,3 5 0 0 0,-1 6 0 0 0,-1 6 0 0 0,1 1 0 0 0,0 5 0 0 0,0 3 0 0 0,0 1 0 0 0,1 1 0 0 0,-1-1 0 0 0,-1 0 0 0 0,0-3 0 0 0,3-4 0 0 0,2-3 0 0 0,1-4 0 0 0,2-1 0 0 0,1-2 0 0 0,-2-1 0 0 0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06:33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15342 4812 16383 0 0,'0'-2'0'0'0,"0"-5"0"0"0,0-2 0 0 0,0-3 0 0 0,0-2 0 0 0,0-2 0 0 0,0 3 0 0 0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06:33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15510 4861 16383 0 0,'0'3'0'0'0,"0"3"0"0"0,0 6 0 0 0,0 4 0 0 0,0 1 0 0 0,0 1 0 0 0,0 3 0 0 0,0 0 0 0 0,3 2 0 0 0,1-1 0 0 0,-1-1 0 0 0,2-4 0 0 0,3-5 0 0 0,3-4 0 0 0,2-4 0 0 0,1-6 0 0 0,-1-6 0 0 0,-3-6 0 0 0,-4-3 0 0 0,1-3 0 0 0,-2-2 0 0 0,-1-1 0 0 0,-1-1 0 0 0,1 5 0 0 0,0 2 0 0 0,2 5 0 0 0,5 4 0 0 0,4 3 0 0 0,4 3 0 0 0,-1 4 0 0 0,-3 4 0 0 0,-2 5 0 0 0,-1-1 0 0 0,-2 1 0 0 0,-2 2 0 0 0,-1 1 0 0 0,-1 0 0 0 0,-2 1 0 0 0,2 3 0 0 0,-1 4 0 0 0,-1 1 0 0 0,-1 2 0 0 0,-2-2 0 0 0,0 2 0 0 0,-3 2 0 0 0,-2-2 0 0 0,-2-2 0 0 0,-3-2 0 0 0,0-3 0 0 0,-1-1 0 0 0,-4 0 0 0 0,-5-5 0 0 0,-2-3 0 0 0,0-3 0 0 0,-2-3 0 0 0,1-2 0 0 0,1-1 0 0 0,1-1 0 0 0,5 1 0 0 0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06:33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15888 4925 16383 0 0,'0'3'0'0'0,"0"5"0"0"0,0 8 0 0 0,0 3 0 0 0,0 1 0 0 0,0 0 0 0 0,3-1 0 0 0,3-3 0 0 0,4-5 0 0 0,2-4 0 0 0,2-4 0 0 0,4-4 0 0 0,2-5 0 0 0,-1-7 0 0 0,3-6 0 0 0,-3-3 0 0 0,-5 0 0 0 0,-2 1 0 0 0,-2 1 0 0 0,-4 2 0 0 0,-3 1 0 0 0,-4 1 0 0 0,-5 3 0 0 0,-6 1 0 0 0,-7 2 0 0 0,-3 4 0 0 0,0 2 0 0 0,1 2 0 0 0,1 2 0 0 0,5 0 0 0 0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06:33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16126 4665 16383 0 0,'0'3'0'0'0,"0"3"0"0"0,0 6 0 0 0,0 6 0 0 0,0 6 0 0 0,0 3 0 0 0,0 6 0 0 0,0 0 0 0 0,0 1 0 0 0,0-1 0 0 0,0-4 0 0 0,0-5 0 0 0,0-3 0 0 0,0-3 0 0 0,3-4 0 0 0,3-2 0 0 0,4-4 0 0 0,-1 1 0 0 0,-1 0 0 0 0,1 0 0 0 0,1-11 0 0 0,1-9 0 0 0,5-6 0 0 0,-1-3 0 0 0,0-3 0 0 0,0 0 0 0 0,-3 0 0 0 0,0 3 0 0 0,0 1 0 0 0,1 2 0 0 0,0 3 0 0 0,-1 2 0 0 0,-6 5 0 0 0,-6 4 0 0 0,-6 3 0 0 0,-8 3 0 0 0,0 7 0 0 0,-2 5 0 0 0,3 2 0 0 0,3 0 0 0 0,4 1 0 0 0,2 0 0 0 0,2-1 0 0 0,7-4 0 0 0,5 0 0 0 0,4-3 0 0 0,1-1 0 0 0,2-1 0 0 0,0-3 0 0 0,0-1 0 0 0,-1-3 0 0 0,1 0 0 0 0,-1-3 0 0 0,-3-5 0 0 0,-1-3 0 0 0,0 0 0 0 0,1 2 0 0 0,-2 7 0 0 0,0 9 0 0 0,-2 7 0 0 0,0 2 0 0 0,1 4 0 0 0,2-1 0 0 0,1-5 0 0 0,1-4 0 0 0,1-4 0 0 0,1-4 0 0 0,-1-2 0 0 0,1-4 0 0 0,0-6 0 0 0,-3-5 0 0 0,0-3 0 0 0,-4-3 0 0 0,-2-4 0 0 0,-3 0 0 0 0,-2-2 0 0 0,-1 2 0 0 0,-1-2 0 0 0,-3 5 0 0 0,-4 3 0 0 0,-3 4 0 0 0,-3 5 0 0 0,-1 4 0 0 0,-2 2 0 0 0,0 6 0 0 0,3 6 0 0 0,0 7 0 0 0,3 4 0 0 0,3 1 0 0 0,2 0 0 0 0,3-2 0 0 0,1 0 0 0 0,1-2 0 0 0,1-1 0 0 0,2 0 0 0 0,4-3 0 0 0,3-4 0 0 0,2-3 0 0 0,3-3 0 0 0,0-1 0 0 0,1-5 0 0 0,3-4 0 0 0,3-6 0 0 0,1-3 0 0 0,-1 1 0 0 0,-4 0 0 0 0,-5 0 0 0 0,-3 0 0 0 0,1 3 0 0 0,0 3 0 0 0,1 3 0 0 0,2 3 0 0 0,0 6 0 0 0,1 7 0 0 0,1 3 0 0 0,-3 3 0 0 0,-1 0 0 0 0,0 2 0 0 0,1-1 0 0 0,1-1 0 0 0,-2 1 0 0 0,-3-7 0 0 0,-3-9 0 0 0,-3-8 0 0 0,-2-5 0 0 0,0-6 0 0 0,-1-5 0 0 0,-1-2 0 0 0,0-1 0 0 0,1 1 0 0 0,-1 1 0 0 0,1 4 0 0 0,3 1 0 0 0,3 4 0 0 0,6 5 0 0 0,4 4 0 0 0,4 3 0 0 0,1 2 0 0 0,1 2 0 0 0,-2-1 0 0 0,-1 1 0 0 0,-2 0 0 0 0,-3 0 0 0 0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3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8806 4079 16383 0 0,'0'-2'0'0'0,"2"-2"0"0"0,2-2 0 0 0,-4 0 0 0 0,-6 1 0 0 0,-7 3 0 0 0,-8 6 0 0 0,-2 4 0 0 0,2 4 0 0 0,3 2 0 0 0,1 1 0 0 0,4 1 0 0 0,2-2 0 0 0,2-1 0 0 0,8 0 0 0 0,9-2 0 0 0,7-3 0 0 0,8-3 0 0 0,6-2 0 0 0,5-2 0 0 0,3-1 0 0 0,-3 0 0 0 0,-4-1 0 0 0,-7 3 0 0 0,-8 4 0 0 0,-6 3 0 0 0,-5 3 0 0 0,-3 2 0 0 0,-1 4 0 0 0,-2 1 0 0 0,1 4 0 0 0,0 2 0 0 0,0 0 0 0 0,-3-2 0 0 0,0-2 0 0 0,-2-4 0 0 0,0-3 0 0 0,-2-4 0 0 0,-2-3 0 0 0,-2-3 0 0 0,-2-3 0 0 0,0 0 0 0 0,-2-7 0 0 0,0-4 0 0 0,0-1 0 0 0,3-1 0 0 0,1 1 0 0 0,2 0 0 0 0,3 0 0 0 0,3-2 0 0 0,-1 2 0 0 0,1 3 0 0 0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3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9096 4141 16383 0 0,'0'-3'0'0'0,"0"-3"0"0"0,0-3 0 0 0,0-4 0 0 0,-3-1 0 0 0,-3 2 0 0 0,-3 2 0 0 0,-4 3 0 0 0,-1 3 0 0 0,-1 2 0 0 0,2 4 0 0 0,0 4 0 0 0,3 4 0 0 0,2 6 0 0 0,4 5 0 0 0,1 4 0 0 0,3 4 0 0 0,-1 1 0 0 0,2 2 0 0 0,-1-3 0 0 0,4 0 0 0 0,0-3 0 0 0,2-3 0 0 0,3-6 0 0 0,3-5 0 0 0,1-5 0 0 0,4-3 0 0 0,3-6 0 0 0,-1-5 0 0 0,0-6 0 0 0,-1-4 0 0 0,-4-1 0 0 0,-3-4 0 0 0,-5 0 0 0 0,-3 1 0 0 0,-1 1 0 0 0,-2 0 0 0 0,-1-1 0 0 0,0 1 0 0 0,-2 2 0 0 0,-1 6 0 0 0,0 10 0 0 0,1 11 0 0 0,1 10 0 0 0,1 9 0 0 0,0 5 0 0 0,1-1 0 0 0,3 3 0 0 0,0-2 0 0 0,1-4 0 0 0,1-5 0 0 0,3-6 0 0 0,3-6 0 0 0,2-5 0 0 0,2-4 0 0 0,0-2 0 0 0,1-2 0 0 0,0 0 0 0 0,0-3 0 0 0,-3-3 0 0 0,-3-1 0 0 0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3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9326 4225 16383 0 0,'0'-3'0'0'0,"3"-1"0"0"0,6-2 0 0 0,4-5 0 0 0,2-4 0 0 0,2-2 0 0 0,0-3 0 0 0,-2-1 0 0 0,-4-2 0 0 0,-4-3 0 0 0,-3-2 0 0 0,-3-1 0 0 0,0 1 0 0 0,-2 3 0 0 0,-5 0 0 0 0,-7 3 0 0 0,-4 1 0 0 0,-2 5 0 0 0,0 4 0 0 0,1 8 0 0 0,2 10 0 0 0,3 14 0 0 0,2 6 0 0 0,4 10 0 0 0,3 14 0 0 0,2 9 0 0 0,1 11 0 0 0,1 7 0 0 0,9 8 0 0 0,5 1 0 0 0,2-7 0 0 0,3-6 0 0 0,-4-7 0 0 0,-3-13 0 0 0,-2-12 0 0 0,-1-11 0 0 0,-4-13 0 0 0,-4-12 0 0 0,-3-9 0 0 0,-1-7 0 0 0,0-2 0 0 0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3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9295 4365 16383 0 0,'5'0'0'0'0,"7"0"0"0"0,10 0 0 0 0,6-2 0 0 0,4-5 0 0 0,-2-2 0 0 0,-2-3 0 0 0,-4 0 0 0 0,-3 0 0 0 0,-2 2 0 0 0,-5 0 0 0 0,-5-1 0 0 0,-1-1 0 0 0,1-1 0 0 0,-1-2 0 0 0,-3 0 0 0 0,-4 5 0 0 0,-2 9 0 0 0,-1 8 0 0 0,-1 8 0 0 0,1 3 0 0 0,1 3 0 0 0,0-1 0 0 0,0-1 0 0 0,6 2 0 0 0,5 0 0 0 0,3-1 0 0 0,4-4 0 0 0,3-4 0 0 0,0-5 0 0 0,2-4 0 0 0,0-1 0 0 0,-1-5 0 0 0,-4-6 0 0 0,-3-8 0 0 0,0-5 0 0 0,-4-5 0 0 0,-2-3 0 0 0,-3 1 0 0 0,-3 2 0 0 0,-1 4 0 0 0,-1 3 0 0 0,0 2 0 0 0,-1 2 0 0 0,0 0 0 0 0,-2 4 0 0 0,-1 8 0 0 0,-2 11 0 0 0,0 9 0 0 0,-2 8 0 0 0,0 4 0 0 0,2 6 0 0 0,2 2 0 0 0,2 1 0 0 0,0-4 0 0 0,5-5 0 0 0,3-4 0 0 0,4-6 0 0 0,2-7 0 0 0,3-5 0 0 0,3-3 0 0 0,2-2 0 0 0,-1-7 0 0 0,0-5 0 0 0,-1-6 0 0 0,-3-2 0 0 0,-2-2 0 0 0,-3 2 0 0 0,-3 0 0 0 0,-3 1 0 0 0,-2 6 0 0 0,1 8 0 0 0,3 8 0 0 0,3 7 0 0 0,2 6 0 0 0,0 1 0 0 0,1-1 0 0 0,-3-2 0 0 0,1-2 0 0 0,-2-7 0 0 0,-2-7 0 0 0,-2-6 0 0 0,-1-4 0 0 0,-3-4 0 0 0,1-1 0 0 0,-2 0 0 0 0,1-4 0 0 0,0 0 0 0 0,-1-3 0 0 0,4 1 0 0 0,0 1 0 0 0,0 1 0 0 0,2 4 0 0 0,4 6 0 0 0,1 0 0 0 0,3 3 0 0 0,2 3 0 0 0,0 1 0 0 0,1 2 0 0 0,-3 3 0 0 0,-3 2 0 0 0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3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10321 4237 16383 0 0,'0'3'0'0'0,"3"-2"0"0"0,1-4 0 0 0,-1-4 0 0 0,-3 0 0 0 0,-4 0 0 0 0,-2 4 0 0 0,-2 9 0 0 0,0 7 0 0 0,-1 8 0 0 0,1 2 0 0 0,1 4 0 0 0,3 1 0 0 0,2-1 0 0 0,3-2 0 0 0,5-6 0 0 0,6-3 0 0 0,4-5 0 0 0,2-3 0 0 0,0-4 0 0 0,1-3 0 0 0,1-3 0 0 0,0-7 0 0 0,3-11 0 0 0,-1 0 0 0 0,-4-1 0 0 0,-2 1 0 0 0,-4 1 0 0 0,-4 2 0 0 0,-3-2 0 0 0,-3-1 0 0 0,-1 1 0 0 0,-2 1 0 0 0,1 1 0 0 0,-4 3 0 0 0,-3 1 0 0 0,-3 4 0 0 0,-2 2 0 0 0,-3 3 0 0 0,0 2 0 0 0,-1 1 0 0 0,0 2 0 0 0,2 2 0 0 0,2 4 0 0 0,2 3 0 0 0,0 0 0 0 0,2-2 0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4787 5794 16383 0 0,'3'0'0'0'0,"2"0"0"0"0,2 0 0 0 0,5 0 0 0 0,5 0 0 0 0,1 0 0 0 0,-1 0 0 0 0,-2 0 0 0 0,0 0 0 0 0,-3 0 0 0 0,0 0 0 0 0,-3 0 0 0 0,0 0 0 0 0,-1 0 0 0 0,0 0 0 0 0,0 0 0 0 0,-1 0 0 0 0,1 0 0 0 0,-1 0 0 0 0,1 0 0 0 0,0 0 0 0 0,0 0 0 0 0,0 0 0 0 0,0 0 0 0 0,-1 0 0 0 0,3 0 0 0 0,-1 0 0 0 0,1 0 0 0 0,-1 0 0 0 0,0 0 0 0 0,-1 0 0 0 0,1 0 0 0 0,-1 0 0 0 0,-1 0 0 0 0,1 0 0 0 0,0 0 0 0 0,0 0 0 0 0,0 0 0 0 0,-1 0 0 0 0,1 0 0 0 0,0 0 0 0 0,0 0 0 0 0,0 0 0 0 0,0 0 0 0 0,0 0 0 0 0,0 0 0 0 0,-1 0 0 0 0,1 0 0 0 0,0 0 0 0 0,0 0 0 0 0,0 0 0 0 0,0 0 0 0 0,0 0 0 0 0,-1 0 0 0 0,1 0 0 0 0,0 0 0 0 0,0 0 0 0 0,0 0 0 0 0,0 0 0 0 0,0 0 0 0 0,0 0 0 0 0,-2 0 0 0 0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3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10597 4183 16383 0 0,'0'3'0'0'0,"0"6"0"0"0,0 4 0 0 0,2 2 0 0 0,2 2 0 0 0,-1 3 0 0 0,0 1 0 0 0,-1 2 0 0 0,-1-1 0 0 0,0 0 0 0 0,-1 0 0 0 0,0 0 0 0 0,0-2 0 0 0,0-1 0 0 0,0-7 0 0 0,-1-10 0 0 0,1-9 0 0 0,0-8 0 0 0,0-6 0 0 0,0-6 0 0 0,0-3 0 0 0,3-2 0 0 0,6-6 0 0 0,6-2 0 0 0,4 1 0 0 0,2 4 0 0 0,-4 5 0 0 0,-1 8 0 0 0,-2 13 0 0 0,-2 11 0 0 0,-1 10 0 0 0,-2 8 0 0 0,-1 4 0 0 0,0 3 0 0 0,-3-1 0 0 0,-2-1 0 0 0,-1-4 0 0 0,-1-1 0 0 0,-1-3 0 0 0,0 0 0 0 0,0-2 0 0 0,-1 1 0 0 0,1-1 0 0 0,0 0 0 0 0,-1 0 0 0 0,1 0 0 0 0,0 1 0 0 0,0-1 0 0 0,0-2 0 0 0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3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10849 4301 16383 0 0,'2'0'0'0'0,"4"0"0"0"0,4 0 0 0 0,2 0 0 0 0,2 0 0 0 0,2 0 0 0 0,0-2 0 0 0,0-5 0 0 0,0 1 0 0 0,-2-3 0 0 0,-2-2 0 0 0,-2-2 0 0 0,-1 2 0 0 0,-1-1 0 0 0,-2 0 0 0 0,-3-1 0 0 0,-4 2 0 0 0,-1-1 0 0 0,-4 3 0 0 0,-4 2 0 0 0,-1 3 0 0 0,-3 2 0 0 0,-1 1 0 0 0,-1 4 0 0 0,2 6 0 0 0,2 7 0 0 0,1 3 0 0 0,4 5 0 0 0,3 2 0 0 0,2 0 0 0 0,1-1 0 0 0,1-4 0 0 0,0-1 0 0 0,1-2 0 0 0,2-5 0 0 0,4-3 0 0 0,5-4 0 0 0,7-4 0 0 0,4-1 0 0 0,2-1 0 0 0,-1-1 0 0 0,-2-2 0 0 0,-2-1 0 0 0,-1 0 0 0 0,-5 1 0 0 0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3.0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11129 4189 16383 0 0,'0'5'0'0'0,"2"10"0"0"0,2 8 0 0 0,-1 5 0 0 0,0 5 0 0 0,1 1 0 0 0,1 1 0 0 0,-1-1 0 0 0,-1-3 0 0 0,-1-2 0 0 0,-1-10 0 0 0,2-13 0 0 0,1-13 0 0 0,-1-11 0 0 0,0-4 0 0 0,-2-2 0 0 0,0 1 0 0 0,0 2 0 0 0,2 1 0 0 0,0-1 0 0 0,3 4 0 0 0,3 1 0 0 0,-1 1 0 0 0,2 3 0 0 0,2 4 0 0 0,0 3 0 0 0,0 5 0 0 0,-1 5 0 0 0,-1 4 0 0 0,-3 7 0 0 0,0 0 0 0 0,-1 2 0 0 0,-2 4 0 0 0,-1 1 0 0 0,1-4 0 0 0,3-5 0 0 0,3-7 0 0 0,2-11 0 0 0,1-9 0 0 0,5-11 0 0 0,-1-4 0 0 0,-1 0 0 0 0,-1 0 0 0 0,0 5 0 0 0,1 5 0 0 0,-4 4 0 0 0,0 10 0 0 0,0 10 0 0 0,-2 10 0 0 0,-2 7 0 0 0,-1 3 0 0 0,-1-1 0 0 0,-1-2 0 0 0,0-2 0 0 0,1-2 0 0 0,0-4 0 0 0,1-3 0 0 0,-2 1 0 0 0,-2-1 0 0 0,2 1 0 0 0,0-1 0 0 0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3.0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11577 4393 16383 0 0,'2'0'0'0'0,"4"-3"0"0"0,4-1 0 0 0,2-2 0 0 0,2 0 0 0 0,2-2 0 0 0,0 1 0 0 0,0-2 0 0 0,0 2 0 0 0,-2-2 0 0 0,-2 1 0 0 0,-2 0 0 0 0,-3-2 0 0 0,-3-2 0 0 0,-2-1 0 0 0,-1-2 0 0 0,-1 0 0 0 0,-1 0 0 0 0,-2-1 0 0 0,-4 0 0 0 0,-3 3 0 0 0,-2 3 0 0 0,-2 4 0 0 0,-7 8 0 0 0,0 8 0 0 0,5 9 0 0 0,4 9 0 0 0,1 4 0 0 0,3 0 0 0 0,3 0 0 0 0,2 0 0 0 0,2-1 0 0 0,3-3 0 0 0,5-3 0 0 0,3-6 0 0 0,3-6 0 0 0,1-3 0 0 0,2-3 0 0 0,0-3 0 0 0,3-2 0 0 0,1-3 0 0 0,-1-3 0 0 0,-3-3 0 0 0,-4-2 0 0 0,-2 0 0 0 0,-2-2 0 0 0,-1 2 0 0 0,0 0 0 0 0,-3 1 0 0 0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3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11857 4217 16383 0 0,'0'3'0'0'0,"0"3"0"0"0,0 6 0 0 0,0 4 0 0 0,0 4 0 0 0,0 4 0 0 0,0 1 0 0 0,0 1 0 0 0,2 2 0 0 0,2-2 0 0 0,-1-2 0 0 0,0-3 0 0 0,-1-2 0 0 0,2-4 0 0 0,2-8 0 0 0,2-10 0 0 0,0-7 0 0 0,0-8 0 0 0,1-2 0 0 0,-1-4 0 0 0,1-3 0 0 0,-2 0 0 0 0,-1 3 0 0 0,1 2 0 0 0,-2 3 0 0 0,3 4 0 0 0,1 4 0 0 0,2 5 0 0 0,2 3 0 0 0,-1 5 0 0 0,0 4 0 0 0,-3 5 0 0 0,-2 5 0 0 0,-2 2 0 0 0,-3 4 0 0 0,0 1 0 0 0,-2-1 0 0 0,2-2 0 0 0,1-1 0 0 0,0-2 0 0 0,-1-1 0 0 0,2-2 0 0 0,4-5 0 0 0,-1-6 0 0 0,-1-3 0 0 0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3.1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12151 4231 16383 0 0,'0'3'0'0'0,"0"5"0"0"0,0 8 0 0 0,0 6 0 0 0,0 4 0 0 0,0 4 0 0 0,0-2 0 0 0,0-2 0 0 0,2-3 0 0 0,2-2 0 0 0,2-6 0 0 0,3-5 0 0 0,2-4 0 0 0,5-6 0 0 0,2-5 0 0 0,1-2 0 0 0,0 0 0 0 0,-4-1 0 0 0,-1-3 0 0 0,0-1 0 0 0,-4-1 0 0 0,-2-2 0 0 0,-3 0 0 0 0,-3-1 0 0 0,2 0 0 0 0,0 0 0 0 0,-1 0 0 0 0,-1 0 0 0 0,-1 6 0 0 0,0 9 0 0 0,-1 8 0 0 0,3 8 0 0 0,3 4 0 0 0,0 4 0 0 0,3 1 0 0 0,2-4 0 0 0,1-2 0 0 0,0-2 0 0 0,-4-4 0 0 0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3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12445 4279 16383 0 0,'0'3'0'0'0,"2"3"0"0"0,2 6 0 0 0,2 6 0 0 0,0 6 0 0 0,2 1 0 0 0,-1-1 0 0 0,2-2 0 0 0,-1-7 0 0 0,-3-12 0 0 0,0-11 0 0 0,-6-10 0 0 0,-1-7 0 0 0,-1-2 0 0 0,0 1 0 0 0,1 2 0 0 0,0 3 0 0 0,4 4 0 0 0,1 4 0 0 0,3 2 0 0 0,3 5 0 0 0,2 2 0 0 0,3 2 0 0 0,1 2 0 0 0,0 0 0 0 0,1 1 0 0 0,1 0 0 0 0,-1-1 0 0 0,0 1 0 0 0,0-1 0 0 0,-3 3 0 0 0,-4 6 0 0 0,-3 7 0 0 0,-2 5 0 0 0,-3 3 0 0 0,-1 5 0 0 0,0-1 0 0 0,-1-1 0 0 0,3-3 0 0 0,4-6 0 0 0,3-6 0 0 0,3-4 0 0 0,2-5 0 0 0,4-4 0 0 0,1-6 0 0 0,-2-3 0 0 0,-4-4 0 0 0,-2-1 0 0 0,0-1 0 0 0,1 0 0 0 0,-2-1 0 0 0,1 1 0 0 0,-3-1 0 0 0,1 1 0 0 0,-1 1 0 0 0,-3-1 0 0 0,-1 0 0 0 0,-2 1 0 0 0,-1-1 0 0 0,-1 6 0 0 0,0 7 0 0 0,0 6 0 0 0,-1 6 0 0 0,1 7 0 0 0,0 2 0 0 0,2 2 0 0 0,1 2 0 0 0,3-2 0 0 0,1 0 0 0 0,1-2 0 0 0,-1-3 0 0 0,-1 0 0 0 0,1-4 0 0 0,-1 0 0 0 0,-1 0 0 0 0,0 1 0 0 0,1 2 0 0 0,1-3 0 0 0,-1 0 0 0 0,2-1 0 0 0,-1-1 0 0 0,-1 2 0 0 0,0-2 0 0 0,3 0 0 0 0,-1 0 0 0 0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3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14329 4155 16383 0 0,'3'-3'0'0'0,"3"0"0"0"0,1-3 0 0 0,-1-3 0 0 0,-1-3 0 0 0,-2-1 0 0 0,-4 1 0 0 0,-7 2 0 0 0,-5 4 0 0 0,-2 2 0 0 0,-5 5 0 0 0,2 4 0 0 0,0 7 0 0 0,5 5 0 0 0,3 1 0 0 0,6 3 0 0 0,10-2 0 0 0,14-1 0 0 0,11-2 0 0 0,7 0 0 0 0,1-4 0 0 0,-3 0 0 0 0,-8 0 0 0 0,-8 0 0 0 0,-8 2 0 0 0,-9 0 0 0 0,-9 1 0 0 0,-8-3 0 0 0,-3 0 0 0 0,2 1 0 0 0,-3 0 0 0 0,-1 1 0 0 0,1-2 0 0 0,0-4 0 0 0,1-2 0 0 0,3-5 0 0 0,4-6 0 0 0,4-1 0 0 0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3.1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14657 4226 16383 0 0,'0'-2'0'0'0,"0"-5"0"0"0,0-2 0 0 0,0-3 0 0 0,-3 0 0 0 0,-3 0 0 0 0,-4 2 0 0 0,-2 0 0 0 0,-2 2 0 0 0,-1 2 0 0 0,-1 2 0 0 0,2 4 0 0 0,1 6 0 0 0,3 3 0 0 0,0 6 0 0 0,3 6 0 0 0,1 7 0 0 0,2 1 0 0 0,2 2 0 0 0,2-3 0 0 0,0-2 0 0 0,0-4 0 0 0,3-3 0 0 0,4-4 0 0 0,3-6 0 0 0,2-3 0 0 0,2-3 0 0 0,4-5 0 0 0,2-2 0 0 0,-3-3 0 0 0,-2-3 0 0 0,-3-2 0 0 0,-3-2 0 0 0,-4-1 0 0 0,-3-1 0 0 0,-1 0 0 0 0,-1 0 0 0 0,-1 8 0 0 0,3 5 0 0 0,4 9 0 0 0,0 5 0 0 0,2 4 0 0 0,3 0 0 0 0,1-1 0 0 0,0 1 0 0 0,-1-1 0 0 0,2-2 0 0 0,0 0 0 0 0,1-3 0 0 0,1-2 0 0 0,-3 0 0 0 0,-2-1 0 0 0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3.1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14890 4251 16383 0 0,'3'0'0'0'0,"0"-2"0"0"0,3-2 0 0 0,3-2 0 0 0,3-5 0 0 0,1-7 0 0 0,2-5 0 0 0,-2-4 0 0 0,-3 0 0 0 0,-4-1 0 0 0,-2-1 0 0 0,-2 0 0 0 0,-4 1 0 0 0,-2 4 0 0 0,-3 5 0 0 0,-2 0 0 0 0,-6 5 0 0 0,-5 1 0 0 0,-2 3 0 0 0,0 3 0 0 0,2 3 0 0 0,1 4 0 0 0,1 9 0 0 0,3 6 0 0 0,5 10 0 0 0,4 9 0 0 0,3 2 0 0 0,2 5 0 0 0,6 8 0 0 0,6 3 0 0 0,2 6 0 0 0,3-1 0 0 0,1-5 0 0 0,-3-6 0 0 0,0-9 0 0 0,-4-7 0 0 0,-2-6 0 0 0,-4-6 0 0 0,-1-4 0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4913 4339 16383 0 0,'0'-1'0'0'0,"1"-1"0"0"0,2 0 0 0 0,2 1 0 0 0,1 0 0 0 0,3 0 0 0 0,1 1 0 0 0,-1 0 0 0 0,2 0 0 0 0,0 0 0 0 0,0-1 0 0 0,-2-1 0 0 0,0 0 0 0 0,0 1 0 0 0,-1 0 0 0 0,0 1 0 0 0,0-1 0 0 0,0 1 0 0 0,-1 0 0 0 0,1 0 0 0 0,0 0 0 0 0,0 0 0 0 0,0 0 0 0 0,-1 0 0 0 0,1 0 0 0 0,0 0 0 0 0,0 0 0 0 0,0 0 0 0 0,0 2 0 0 0,1 0 0 0 0,1-1 0 0 0,-1 1 0 0 0,0-1 0 0 0,0-1 0 0 0,0 2 0 0 0,-1 0 0 0 0,0-1 0 0 0,0 1 0 0 0,0-1 0 0 0,-1-1 0 0 0,1 0 0 0 0,0 0 0 0 0,0 0 0 0 0,0 0 0 0 0,1 0 0 0 0,2 0 0 0 0,0 0 0 0 0,0 0 0 0 0,1 0 0 0 0,0 1 0 0 0,1 1 0 0 0,-2 0 0 0 0,-1-1 0 0 0,0 0 0 0 0,-2 0 0 0 0,1 1 0 0 0,-2-1 0 0 0,1 1 0 0 0,0-1 0 0 0,-1 0 0 0 0,1 0 0 0 0,0-1 0 0 0,0 0 0 0 0,0 0 0 0 0,-1 0 0 0 0,1 0 0 0 0,0 0 0 0 0,-1 1 0 0 0,-1 1 0 0 0,0 0 0 0 0,0-1 0 0 0,1 0 0 0 0,1 0 0 0 0,-1-1 0 0 0,1 0 0 0 0,0 0 0 0 0,0 0 0 0 0,0 0 0 0 0,0 0 0 0 0,0 0 0 0 0,-1 0 0 0 0,1 0 0 0 0,0 0 0 0 0,0 0 0 0 0,0 0 0 0 0,0 0 0 0 0,0 0 0 0 0,0 0 0 0 0,-1 0 0 0 0,1 0 0 0 0,-1 0 0 0 0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3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14897 4303 16383 0 0,'-3'0'0'0'0,"-3"0"0"0"0,-4 3 0 0 0,6 1 0 0 0,8-1 0 0 0,12 0 0 0 0,8-1 0 0 0,9-1 0 0 0,3-3 0 0 0,-2-4 0 0 0,-3-1 0 0 0,-5 1 0 0 0,-7-2 0 0 0,-4 2 0 0 0,-4 0 0 0 0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3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15134 4208 16383 0 0,'0'2'0'0'0,"0"7"0"0"0,-3 7 0 0 0,0 3 0 0 0,-1 4 0 0 0,2 0 0 0 0,0 2 0 0 0,1 0 0 0 0,5-3 0 0 0,6 1 0 0 0,3-4 0 0 0,2-2 0 0 0,1-4 0 0 0,1-5 0 0 0,-1-3 0 0 0,1-2 0 0 0,-1-8 0 0 0,3-5 0 0 0,0-6 0 0 0,0-6 0 0 0,-3-4 0 0 0,-5-4 0 0 0,-4-1 0 0 0,-3-1 0 0 0,-2 0 0 0 0,-2 2 0 0 0,0 4 0 0 0,-1 4 0 0 0,0 11 0 0 0,0 12 0 0 0,1 12 0 0 0,-1 11 0 0 0,1 7 0 0 0,3 1 0 0 0,3 0 0 0 0,3-3 0 0 0,4-3 0 0 0,1-6 0 0 0,4-4 0 0 0,1-5 0 0 0,4-4 0 0 0,-1-4 0 0 0,2-1 0 0 0,0-2 0 0 0,-3-3 0 0 0,-1-2 0 0 0,-2-2 0 0 0,-3-2 0 0 0,-3 0 0 0 0,-2-2 0 0 0,-1 2 0 0 0,1 3 0 0 0,-2 4 0 0 0,-1 5 0 0 0,-3 5 0 0 0,2 4 0 0 0,-2 3 0 0 0,3-2 0 0 0,1-3 0 0 0,1 0 0 0 0,-2-8 0 0 0,-3-9 0 0 0,0-5 0 0 0,-3-8 0 0 0,0-1 0 0 0,-1-1 0 0 0,0 1 0 0 0,-1-1 0 0 0,1-2 0 0 0,0 0 0 0 0,-1 2 0 0 0,1 1 0 0 0,3 5 0 0 0,6 5 0 0 0,6 5 0 0 0,7 2 0 0 0,4 3 0 0 0,4 1 0 0 0,-1 1 0 0 0,-3 0 0 0 0,-6-3 0 0 0,-6-3 0 0 0,-6-1 0 0 0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3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16140 4217 16383 0 0,'0'3'0'0'0,"0"6"0"0"0,0 6 0 0 0,0 4 0 0 0,3 4 0 0 0,0 1 0 0 0,3-2 0 0 0,1-1 0 0 0,-2-2 0 0 0,-1-7 0 0 0,-2-10 0 0 0,0-9 0 0 0,-1-5 0 0 0,-1-4 0 0 0,0-4 0 0 0,-1-1 0 0 0,1-1 0 0 0,0 2 0 0 0,2 4 0 0 0,7 2 0 0 0,4 4 0 0 0,5 3 0 0 0,3 3 0 0 0,2 2 0 0 0,0 1 0 0 0,-1 1 0 0 0,-7 6 0 0 0,-6 5 0 0 0,-4 5 0 0 0,-4 5 0 0 0,-1 3 0 0 0,-1 1 0 0 0,-1 0 0 0 0,1 1 0 0 0,3-5 0 0 0,1-2 0 0 0,2-5 0 0 0,1-2 0 0 0,2-3 0 0 0,2-4 0 0 0,2-1 0 0 0,5-3 0 0 0,1-3 0 0 0,1-5 0 0 0,0-5 0 0 0,-2-5 0 0 0,-2 2 0 0 0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3.1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16378 4106 16383 0 0,'0'-2'0'0'0,"0"-4"0"0"0,0-1 0 0 0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3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16518 4252 16383 0 0,'3'3'0'0'0,"0"6"0"0"0,3 6 0 0 0,1 7 0 0 0,1 5 0 0 0,-1 2 0 0 0,-1 0 0 0 0,-2-3 0 0 0,1-3 0 0 0,0-11 0 0 0,-1-13 0 0 0,-1-11 0 0 0,-2-9 0 0 0,0-6 0 0 0,0-4 0 0 0,1 3 0 0 0,2 4 0 0 0,-1 4 0 0 0,2 1 0 0 0,0 3 0 0 0,2 1 0 0 0,3 0 0 0 0,1 2 0 0 0,3 7 0 0 0,0 10 0 0 0,-1 6 0 0 0,-3 4 0 0 0,-1 3 0 0 0,-2 1 0 0 0,-2 0 0 0 0,-1-1 0 0 0,0-3 0 0 0,0-1 0 0 0,-1 0 0 0 0,2-2 0 0 0,3-6 0 0 0,0-9 0 0 0,1-10 0 0 0,-1-6 0 0 0,1-6 0 0 0,-1-2 0 0 0,1 5 0 0 0,-2 3 0 0 0,-1 3 0 0 0,0 4 0 0 0,3 4 0 0 0,-1 9 0 0 0,1 5 0 0 0,1 3 0 0 0,0 4 0 0 0,-3 5 0 0 0,1 2 0 0 0,-1 0 0 0 0,-2 1 0 0 0,-2-2 0 0 0,1-1 0 0 0,1 0 0 0 0,-2-1 0 0 0,0-3 0 0 0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3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16953 4317 16383 0 0,'2'0'0'0'0,"7"0"0"0"0,4 0 0 0 0,3 0 0 0 0,1 0 0 0 0,0 0 0 0 0,0-3 0 0 0,-3-3 0 0 0,-1-3 0 0 0,-3-6 0 0 0,-3-3 0 0 0,-2-1 0 0 0,-6 1 0 0 0,-4-1 0 0 0,-2 2 0 0 0,-3 3 0 0 0,-4 4 0 0 0,-2 4 0 0 0,-2 2 0 0 0,0 3 0 0 0,0 1 0 0 0,4 3 0 0 0,3 7 0 0 0,4 6 0 0 0,4 6 0 0 0,1 5 0 0 0,2 0 0 0 0,1 1 0 0 0,-1-1 0 0 0,4-1 0 0 0,3-4 0 0 0,5-4 0 0 0,4-2 0 0 0,2-3 0 0 0,0-5 0 0 0,0-3 0 0 0,-1-2 0 0 0,0-3 0 0 0,0 0 0 0 0,-4-1 0 0 0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1:43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17246 4251 16383 0 0,'0'3'0'0'0,"0"8"0"0"0,0 8 0 0 0,3 6 0 0 0,0 5 0 0 0,1-2 0 0 0,-2-1 0 0 0,3-7 0 0 0,0-8 0 0 0,-1-9 0 0 0,-1-9 0 0 0,-1-7 0 0 0,-1-5 0 0 0,-1-1 0 0 0,0-1 0 0 0,0 0 0 0 0,0 2 0 0 0,2 1 0 0 0,2 0 0 0 0,2 1 0 0 0,2 3 0 0 0,4 4 0 0 0,1 3 0 0 0,2 5 0 0 0,3 6 0 0 0,2 5 0 0 0,-1 2 0 0 0,-3 3 0 0 0,-1-1 0 0 0,-4-1 0 0 0,-4 0 0 0 0,-2 1 0 0 0,-3 0 0 0 0,-1 1 0 0 0,1 0 0 0 0,4-2 0 0 0,5-4 0 0 0,4-3 0 0 0,5-5 0 0 0,1-5 0 0 0,3-8 0 0 0,-1-7 0 0 0,-3-5 0 0 0,-1-5 0 0 0,-3 1 0 0 0,-4 3 0 0 0,-4 2 0 0 0,-4 2 0 0 0,-5 11 0 0 0,-2 12 0 0 0,-1 11 0 0 0,0 8 0 0 0,1 7 0 0 0,2 0 0 0 0,-1-1 0 0 0,2-3 0 0 0,2-3 0 0 0,4-5 0 0 0,4-5 0 0 0,2-5 0 0 0,3-3 0 0 0,0-2 0 0 0,1-1 0 0 0,1-1 0 0 0,-1-3 0 0 0,3 0 0 0 0,0-8 0 0 0,0-2 0 0 0,0-1 0 0 0,-4-3 0 0 0,-5-1 0 0 0,-3-1 0 0 0,-4 1 0 0 0,-1 2 0 0 0,-2 0 0 0 0,2 3 0 0 0,1 1 0 0 0,-1 1 0 0 0,0 7 0 0 0,0 10 0 0 0,-1 10 0 0 0,-1 9 0 0 0,0 7 0 0 0,3 3 0 0 0,8 1 0 0 0,3-3 0 0 0,1-6 0 0 0,2-6 0 0 0,-1-6 0 0 0,0-5 0 0 0,3-4 0 0 0,1-6 0 0 0,-3-5 0 0 0,-2-5 0 0 0,-4-2 0 0 0,0 0 0 0 0,-3 1 0 0 0,0-2 0 0 0,-1 0 0 0 0,-2 0 0 0 0,-1-1 0 0 0,-3 0 0 0 0,3 2 0 0 0,0 6 0 0 0,-1 7 0 0 0,-1 8 0 0 0,2 7 0 0 0,3 2 0 0 0,1 1 0 0 0,-2 1 0 0 0,-2-9 0 0 0,-1-11 0 0 0,-1-8 0 0 0,-1-5 0 0 0,-1-3 0 0 0,0-2 0 0 0,-1 1 0 0 0,1 0 0 0 0,0 1 0 0 0,0 0 0 0 0,2 4 0 0 0,4 3 0 0 0,4 1 0 0 0,2 2 0 0 0,2 3 0 0 0,1-2 0 0 0,1 1 0 0 0,1 2 0 0 0,-1 0 0 0 0,0 1 0 0 0,0 2 0 0 0,0-3 0 0 0,0-1 0 0 0,-3 6 0 0 0,-7 8 0 0 0,-3 8 0 0 0,-6 5 0 0 0,-2 5 0 0 0,0 2 0 0 0,1 2 0 0 0,1-2 0 0 0,0-3 0 0 0,5-7 0 0 0,4-4 0 0 0,3-4 0 0 0,3-5 0 0 0,3-3 0 0 0,3-3 0 0 0,2-1 0 0 0,-1 0 0 0 0,0-4 0 0 0,-3-3 0 0 0,-3-6 0 0 0,1-3 0 0 0,-1-2 0 0 0,1-3 0 0 0,0-3 0 0 0,1-3 0 0 0,0-2 0 0 0,-3 1 0 0 0,-2 3 0 0 0,-4 3 0 0 0,-3 2 0 0 0,-1 8 0 0 0,-2 11 0 0 0,0 11 0 0 0,2 9 0 0 0,1 4 0 0 0,-1 3 0 0 0,3 3 0 0 0,3-4 0 0 0,3-3 0 0 0,-1-4 0 0 0,1-1 0 0 0,-2-1 0 0 0,1-1 0 0 0,-2 0 0 0 0,1-3 0 0 0,1-3 0 0 0,-1-3 0 0 0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14477 5446 16383 0 0,'0'3'0'0'0,"0"3"0"0"0,2 7 0 0 0,2 6 0 0 0,2 3 0 0 0,1 3 0 0 0,-2 0 0 0 0,-1 1 0 0 0,-1 0 0 0 0,-2-3 0 0 0,0-2 0 0 0,-1-2 0 0 0,0-2 0 0 0,0-9 0 0 0,-3-11 0 0 0,-1-11 0 0 0,-5-11 0 0 0,-1-7 0 0 0,0-9 0 0 0,4 0 0 0 0,1 1 0 0 0,2 5 0 0 0,5 6 0 0 0,4 4 0 0 0,6 5 0 0 0,8 5 0 0 0,2 5 0 0 0,1 4 0 0 0,-2 4 0 0 0,0 2 0 0 0,0 3 0 0 0,1 4 0 0 0,-2 4 0 0 0,-1 3 0 0 0,-1-1 0 0 0,-1-3 0 0 0,0-4 0 0 0,-4 1 0 0 0,-3 2 0 0 0,-7 5 0 0 0,-3 5 0 0 0,-2 5 0 0 0,-1 1 0 0 0,0 2 0 0 0,1-1 0 0 0,4-2 0 0 0,1-2 0 0 0,2-6 0 0 0,4-4 0 0 0,3-5 0 0 0,5-4 0 0 0,2-2 0 0 0,1-4 0 0 0,0-2 0 0 0,-4-2 0 0 0,-5-3 0 0 0,-3 0 0 0 0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14726 5300 16383 0 0,'0'-6'0'0'0,"0"-4"0"0"0,0-3 0 0 0,0-3 0 0 0,0-3 0 0 0,0-2 0 0 0,0 0 0 0 0,0 1 0 0 0,0 4 0 0 0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14852 5393 16383 0 0,'0'3'0'0'0,"0"6"0"0"0,3 7 0 0 0,1 7 0 0 0,-1 4 0 0 0,0 1 0 0 0,-1-2 0 0 0,-1-2 0 0 0,3-6 0 0 0,0-8 0 0 0,2-9 0 0 0,3-10 0 0 0,3-6 0 0 0,-1-4 0 0 0,0 2 0 0 0,-1 1 0 0 0,0 1 0 0 0,2-1 0 0 0,0 0 0 0 0,-1 1 0 0 0,1 2 0 0 0,0 0 0 0 0,1 9 0 0 0,-1 7 0 0 0,-3 9 0 0 0,-4 5 0 0 0,2 2 0 0 0,-2 1 0 0 0,-1 0 0 0 0,-2-1 0 0 0,0-1 0 0 0,-1-1 0 0 0,1-3 0 0 0,2-1 0 0 0,-1 0 0 0 0,0 0 0 0 0,-2 1 0 0 0,3-2 0 0 0,1-3 0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4773 7226 16383 0 0,'1'0'0'0'0,"2"0"0"0"0,2 0 0 0 0,1 0 0 0 0,2 0 0 0 0,-1 0 0 0 0,1 0 0 0 0,1 0 0 0 0,-1 0 0 0 0,0 0 0 0 0,0 0 0 0 0,0 0 0 0 0,0 0 0 0 0,0 0 0 0 0,0 0 0 0 0,0 0 0 0 0,0 0 0 0 0,-1 0 0 0 0,1 0 0 0 0,-1-1 0 0 0,-1-1 0 0 0,0 0 0 0 0,1 1 0 0 0,-1 0 0 0 0,2 0 0 0 0,-1 1 0 0 0,1-1 0 0 0,0-1 0 0 0,0 0 0 0 0,0 1 0 0 0,0 0 0 0 0,0 1 0 0 0,0-1 0 0 0,-1 1 0 0 0,3 0 0 0 0,-1 0 0 0 0,1-1 0 0 0,-1-1 0 0 0,0 1 0 0 0,-1-2 0 0 0,1 0 0 0 0,-1 1 0 0 0,-1 0 0 0 0,1 1 0 0 0,0 1 0 0 0,0-1 0 0 0,1 1 0 0 0,1 0 0 0 0,-1 0 0 0 0,0 1 0 0 0,0-3 0 0 0,1 1 0 0 0,0-1 0 0 0,1-1 0 0 0,0 1 0 0 0,0-1 0 0 0,-2 2 0 0 0,0-1 0 0 0,0 2 0 0 0,-1 0 0 0 0,0-1 0 0 0,0 2 0 0 0,0-1 0 0 0,-1 0 0 0 0,1 0 0 0 0,0 0 0 0 0,0 0 0 0 0,-1 0 0 0 0,1 0 0 0 0,0 0 0 0 0,0 0 0 0 0,0 0 0 0 0,0 0 0 0 0,0 0 0 0 0,0 0 0 0 0,-1 0 0 0 0,1 0 0 0 0,0 0 0 0 0,0 0 0 0 0,0 0 0 0 0,0 1 0 0 0,0 1 0 0 0,-1 0 0 0 0,1-1 0 0 0,0 0 0 0 0,-1 1 0 0 0,-1 0 0 0 0,0 0 0 0 0,-1 1 0 0 0,0-1 0 0 0,1 1 0 0 0,0-2 0 0 0,1 0 0 0 0,-1 1 0 0 0,0 0 0 0 0,0 0 0 0 0,0-1 0 0 0,1 0 0 0 0,1 0 0 0 0,-1 0 0 0 0,1 1 0 0 0,0 0 0 0 0,-1-1 0 0 0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14600 5267 16383 0 0,'0'5'0'0'0,"0"8"0"0"0,0 4 0 0 0,0 2 0 0 0,0 1 0 0 0,0-1 0 0 0,0-1 0 0 0,3-3 0 0 0,4-4 0 0 0,2-4 0 0 0,4-4 0 0 0,2-1 0 0 0,1-2 0 0 0,-2-3 0 0 0,-1-5 0 0 0,-3-2 0 0 0,-2-4 0 0 0,-1-1 0 0 0,0-1 0 0 0,-3-1 0 0 0,-1 0 0 0 0,-2 6 0 0 0,0 13 0 0 0,-1 11 0 0 0,0 12 0 0 0,2 10 0 0 0,7 13 0 0 0,7 6 0 0 0,4 0 0 0 0,-2-7 0 0 0,-4-6 0 0 0,-1-4 0 0 0,-3-3 0 0 0,-4-5 0 0 0,-2-4 0 0 0,-2-4 0 0 0,-4-3 0 0 0,-8-4 0 0 0,-4-4 0 0 0,-2-5 0 0 0,-2-2 0 0 0,-1-3 0 0 0,1 0 0 0 0,0-1 0 0 0,4-2 0 0 0,4-7 0 0 0,3-5 0 0 0,3-4 0 0 0,3-5 0 0 0,4-1 0 0 0,3-2 0 0 0,5-5 0 0 0,3 1 0 0 0,4-3 0 0 0,2 2 0 0 0,-3 3 0 0 0,2 7 0 0 0,0 7 0 0 0,0 4 0 0 0,-1 0 0 0 0,0 2 0 0 0,-2 4 0 0 0,-2-2 0 0 0,-4 4 0 0 0,-4 8 0 0 0,-2 9 0 0 0,-3 4 0 0 0,2 3 0 0 0,0-1 0 0 0,2 0 0 0 0,4-4 0 0 0,-1-1 0 0 0,2-4 0 0 0,2-4 0 0 0,1-2 0 0 0,2-3 0 0 0,0-4 0 0 0,4-5 0 0 0,1-9 0 0 0,0-2 0 0 0,-4-1 0 0 0,-4 1 0 0 0,-4-3 0 0 0,-4 0 0 0 0,-2 0 0 0 0,-4 2 0 0 0,-2 0 0 0 0,-1 2 0 0 0,-1 3 0 0 0,-3 1 0 0 0,-3 4 0 0 0,-2-1 0 0 0,-4 2 0 0 0,-1 3 0 0 0,-1 1 0 0 0,0 3 0 0 0,2 0 0 0 0,2 6 0 0 0,6 6 0 0 0,3 2 0 0 0,3 3 0 0 0,3 1 0 0 0,1 1 0 0 0,1-1 0 0 0,-1 0 0 0 0,1 0 0 0 0,3-3 0 0 0,5-4 0 0 0,8-3 0 0 0,3-4 0 0 0,9-2 0 0 0,3 0 0 0 0,-2-2 0 0 0,0 0 0 0 0,-3 1 0 0 0,0-4 0 0 0,-2-3 0 0 0,0-5 0 0 0,-1-5 0 0 0,-2-1 0 0 0,-5-1 0 0 0,-5 0 0 0 0,-2 4 0 0 0,-3 1 0 0 0,-2 1 0 0 0,-3-1 0 0 0,2 0 0 0 0,0-1 0 0 0,-1-1 0 0 0,0 6 0 0 0,-2 7 0 0 0,0 9 0 0 0,-1 7 0 0 0,6 4 0 0 0,4 4 0 0 0,3 1 0 0 0,2-2 0 0 0,2-3 0 0 0,0-1 0 0 0,0-3 0 0 0,-3-1 0 0 0,0-3 0 0 0,-4 0 0 0 0,-3 1 0 0 0,-2 2 0 0 0,-6 1 0 0 0,-4-1 0 0 0,-8 0 0 0 0,-4-2 0 0 0,-2-3 0 0 0,0-3 0 0 0,0-1 0 0 0,0-2 0 0 0,2-1 0 0 0,2-3 0 0 0,8-4 0 0 0,7-3 0 0 0,12-6 0 0 0,9-3 0 0 0,10 0 0 0 0,5 2 0 0 0,1 4 0 0 0,-2 5 0 0 0,-5 3 0 0 0,-4 3 0 0 0,-4 2 0 0 0,-6 3 0 0 0,-6 4 0 0 0,-4 4 0 0 0,-3 2 0 0 0,-3 2 0 0 0,0 2 0 0 0,-1 0 0 0 0,0 0 0 0 0,2-3 0 0 0,5-4 0 0 0,6-3 0 0 0,7-4 0 0 0,5-1 0 0 0,2-5 0 0 0,-1-1 0 0 0,-2-3 0 0 0,-5-3 0 0 0,-5 1 0 0 0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15531 5385 16383 0 0,'0'-3'0'0'0,"-3"-6"0"0"0,-3-8 0 0 0,-4-2 0 0 0,0-5 0 0 0,1-3 0 0 0,3 0 0 0 0,2 4 0 0 0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15671 5471 16383 0 0,'3'0'0'0'0,"4"0"0"0"0,2-3 0 0 0,1-3 0 0 0,1-2 0 0 0,-1-1 0 0 0,0-2 0 0 0,-1-2 0 0 0,0-1 0 0 0,-1-2 0 0 0,-2 0 0 0 0,-2-1 0 0 0,-5 3 0 0 0,-2 1 0 0 0,-3 3 0 0 0,-3 3 0 0 0,-3 3 0 0 0,-5 1 0 0 0,-3 3 0 0 0,0 2 0 0 0,1 5 0 0 0,3 6 0 0 0,4 7 0 0 0,5 2 0 0 0,3 4 0 0 0,2 2 0 0 0,2-1 0 0 0,3 1 0 0 0,2-2 0 0 0,2-5 0 0 0,0-4 0 0 0,2-4 0 0 0,2-5 0 0 0,4-3 0 0 0,3-6 0 0 0,6-5 0 0 0,2-5 0 0 0,3-5 0 0 0,0-3 0 0 0,0-1 0 0 0,-6 0 0 0 0,-7 0 0 0 0,-4 5 0 0 0,-3 6 0 0 0,0 12 0 0 0,0 9 0 0 0,2 9 0 0 0,2 4 0 0 0,1 0 0 0 0,1-2 0 0 0,-2-1 0 0 0,0-3 0 0 0,0-3 0 0 0,-2-8 0 0 0,-3-8 0 0 0,-3-7 0 0 0,-2-7 0 0 0,-2-7 0 0 0,-1-3 0 0 0,0 0 0 0 0,0-1 0 0 0,-1 0 0 0 0,3 3 0 0 0,2 1 0 0 0,2 2 0 0 0,3 4 0 0 0,2 5 0 0 0,3 1 0 0 0,2 3 0 0 0,0 1 0 0 0,-2 2 0 0 0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6:59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14477 5446 16383 0 0,'0'3'0'0'0,"0"3"0"0"0,2 7 0 0 0,2 6 0 0 0,2 3 0 0 0,1 3 0 0 0,-2 0 0 0 0,-1 1 0 0 0,-1 0 0 0 0,-2-3 0 0 0,0-2 0 0 0,-1-2 0 0 0,0-2 0 0 0,0-9 0 0 0,-3-11 0 0 0,-1-11 0 0 0,-5-11 0 0 0,-1-7 0 0 0,0-9 0 0 0,4 0 0 0 0,1 1 0 0 0,2 5 0 0 0,5 6 0 0 0,4 4 0 0 0,6 5 0 0 0,8 5 0 0 0,2 5 0 0 0,1 4 0 0 0,-2 4 0 0 0,0 2 0 0 0,0 3 0 0 0,1 4 0 0 0,-2 4 0 0 0,-1 3 0 0 0,-1-1 0 0 0,-1-3 0 0 0,0-4 0 0 0,-4 1 0 0 0,-3 2 0 0 0,-7 5 0 0 0,-3 5 0 0 0,-2 5 0 0 0,-1 1 0 0 0,0 2 0 0 0,1-1 0 0 0,4-2 0 0 0,1-2 0 0 0,2-6 0 0 0,4-4 0 0 0,3-5 0 0 0,5-4 0 0 0,2-2 0 0 0,1-4 0 0 0,0-2 0 0 0,-4-2 0 0 0,-5-3 0 0 0,-3 0 0 0 0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6:59.0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14726 5300 16383 0 0,'0'-6'0'0'0,"0"-4"0"0"0,0-3 0 0 0,0-3 0 0 0,0-3 0 0 0,0-2 0 0 0,0 0 0 0 0,0 1 0 0 0,0 4 0 0 0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6:59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14852 5393 16383 0 0,'0'3'0'0'0,"0"6"0"0"0,3 7 0 0 0,1 7 0 0 0,-1 4 0 0 0,0 1 0 0 0,-1-2 0 0 0,-1-2 0 0 0,3-6 0 0 0,0-8 0 0 0,2-9 0 0 0,3-10 0 0 0,3-6 0 0 0,-1-4 0 0 0,0 2 0 0 0,-1 1 0 0 0,0 1 0 0 0,2-1 0 0 0,0 0 0 0 0,-1 1 0 0 0,1 2 0 0 0,0 0 0 0 0,1 9 0 0 0,-1 7 0 0 0,-3 9 0 0 0,-4 5 0 0 0,2 2 0 0 0,-2 1 0 0 0,-1 0 0 0 0,-2-1 0 0 0,0-1 0 0 0,-1-1 0 0 0,1-3 0 0 0,2-1 0 0 0,-1 0 0 0 0,0 0 0 0 0,-2 1 0 0 0,3-2 0 0 0,1-3 0 0 0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6:59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14600 5267 16383 0 0,'0'5'0'0'0,"0"8"0"0"0,0 4 0 0 0,0 2 0 0 0,0 1 0 0 0,0-1 0 0 0,0-1 0 0 0,3-3 0 0 0,4-4 0 0 0,2-4 0 0 0,4-4 0 0 0,2-1 0 0 0,1-2 0 0 0,-2-3 0 0 0,-1-5 0 0 0,-3-2 0 0 0,-2-4 0 0 0,-1-1 0 0 0,0-1 0 0 0,-3-1 0 0 0,-1 0 0 0 0,-2 6 0 0 0,0 13 0 0 0,-1 11 0 0 0,0 12 0 0 0,2 10 0 0 0,7 13 0 0 0,7 6 0 0 0,4 0 0 0 0,-2-7 0 0 0,-4-6 0 0 0,-1-4 0 0 0,-3-3 0 0 0,-4-5 0 0 0,-2-4 0 0 0,-2-4 0 0 0,-4-3 0 0 0,-8-4 0 0 0,-4-4 0 0 0,-2-5 0 0 0,-2-2 0 0 0,-1-3 0 0 0,1 0 0 0 0,0-1 0 0 0,4-2 0 0 0,4-7 0 0 0,3-5 0 0 0,3-4 0 0 0,3-5 0 0 0,4-1 0 0 0,3-2 0 0 0,5-5 0 0 0,3 1 0 0 0,4-3 0 0 0,2 2 0 0 0,-3 3 0 0 0,2 7 0 0 0,0 7 0 0 0,0 4 0 0 0,-1 0 0 0 0,0 2 0 0 0,-2 4 0 0 0,-2-2 0 0 0,-4 4 0 0 0,-4 8 0 0 0,-2 9 0 0 0,-3 4 0 0 0,2 3 0 0 0,0-1 0 0 0,2 0 0 0 0,4-4 0 0 0,-1-1 0 0 0,2-4 0 0 0,2-4 0 0 0,1-2 0 0 0,2-3 0 0 0,0-4 0 0 0,4-5 0 0 0,1-9 0 0 0,0-2 0 0 0,-4-1 0 0 0,-4 1 0 0 0,-4-3 0 0 0,-4 0 0 0 0,-2 0 0 0 0,-4 2 0 0 0,-2 0 0 0 0,-1 2 0 0 0,-1 3 0 0 0,-3 1 0 0 0,-3 4 0 0 0,-2-1 0 0 0,-4 2 0 0 0,-1 3 0 0 0,-1 1 0 0 0,0 3 0 0 0,2 0 0 0 0,2 6 0 0 0,6 6 0 0 0,3 2 0 0 0,3 3 0 0 0,3 1 0 0 0,1 1 0 0 0,1-1 0 0 0,-1 0 0 0 0,1 0 0 0 0,3-3 0 0 0,5-4 0 0 0,8-3 0 0 0,3-4 0 0 0,9-2 0 0 0,3 0 0 0 0,-2-2 0 0 0,0 0 0 0 0,-3 1 0 0 0,0-4 0 0 0,-2-3 0 0 0,0-5 0 0 0,-1-5 0 0 0,-2-1 0 0 0,-5-1 0 0 0,-5 0 0 0 0,-2 4 0 0 0,-3 1 0 0 0,-2 1 0 0 0,-3-1 0 0 0,2 0 0 0 0,0-1 0 0 0,-1-1 0 0 0,0 6 0 0 0,-2 7 0 0 0,0 9 0 0 0,-1 7 0 0 0,6 4 0 0 0,4 4 0 0 0,3 1 0 0 0,2-2 0 0 0,2-3 0 0 0,0-1 0 0 0,0-3 0 0 0,-3-1 0 0 0,0-3 0 0 0,-4 0 0 0 0,-3 1 0 0 0,-2 2 0 0 0,-6 1 0 0 0,-4-1 0 0 0,-8 0 0 0 0,-4-2 0 0 0,-2-3 0 0 0,0-3 0 0 0,0-1 0 0 0,0-2 0 0 0,2-1 0 0 0,2-3 0 0 0,8-4 0 0 0,7-3 0 0 0,12-6 0 0 0,9-3 0 0 0,10 0 0 0 0,5 2 0 0 0,1 4 0 0 0,-2 5 0 0 0,-5 3 0 0 0,-4 3 0 0 0,-4 2 0 0 0,-6 3 0 0 0,-6 4 0 0 0,-4 4 0 0 0,-3 2 0 0 0,-3 2 0 0 0,0 2 0 0 0,-1 0 0 0 0,0 0 0 0 0,2-3 0 0 0,5-4 0 0 0,6-3 0 0 0,7-4 0 0 0,5-1 0 0 0,2-5 0 0 0,-1-1 0 0 0,-2-3 0 0 0,-5-3 0 0 0,-5 1 0 0 0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6:59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15531 5385 16383 0 0,'0'-3'0'0'0,"-3"-6"0"0"0,-3-8 0 0 0,-4-2 0 0 0,0-5 0 0 0,1-3 0 0 0,3 0 0 0 0,2 4 0 0 0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7:16:59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15671 5471 16383 0 0,'3'0'0'0'0,"4"0"0"0"0,2-3 0 0 0,1-3 0 0 0,1-2 0 0 0,-1-1 0 0 0,0-2 0 0 0,-1-2 0 0 0,0-1 0 0 0,-1-2 0 0 0,-2 0 0 0 0,-2-1 0 0 0,-5 3 0 0 0,-2 1 0 0 0,-3 3 0 0 0,-3 3 0 0 0,-3 3 0 0 0,-5 1 0 0 0,-3 3 0 0 0,0 2 0 0 0,1 5 0 0 0,3 6 0 0 0,4 7 0 0 0,5 2 0 0 0,3 4 0 0 0,2 2 0 0 0,2-1 0 0 0,3 1 0 0 0,2-2 0 0 0,2-5 0 0 0,0-4 0 0 0,2-4 0 0 0,2-5 0 0 0,4-3 0 0 0,3-6 0 0 0,6-5 0 0 0,2-5 0 0 0,3-5 0 0 0,0-3 0 0 0,0-1 0 0 0,-6 0 0 0 0,-7 0 0 0 0,-4 5 0 0 0,-3 6 0 0 0,0 12 0 0 0,0 9 0 0 0,2 9 0 0 0,2 4 0 0 0,1 0 0 0 0,1-2 0 0 0,-2-1 0 0 0,0-3 0 0 0,0-3 0 0 0,-2-8 0 0 0,-3-8 0 0 0,-3-7 0 0 0,-2-7 0 0 0,-2-7 0 0 0,-1-3 0 0 0,0 0 0 0 0,0-1 0 0 0,-1 0 0 0 0,3 3 0 0 0,2 1 0 0 0,2 2 0 0 0,3 4 0 0 0,2 5 0 0 0,3 1 0 0 0,2 3 0 0 0,0 1 0 0 0,-2 2 0 0 0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8251 6111 16383 0 0,'0'-2'0'0'0,"-3"-5"0"0"0,-3 0 0 0 0,-4 1 0 0 0,-3 1 0 0 0,-2 2 0 0 0,-1 1 0 0 0,0 1 0 0 0,-1 1 0 0 0,0 0 0 0 0,3 3 0 0 0,4 6 0 0 0,3 5 0 0 0,4 2 0 0 0,1 2 0 0 0,2 0 0 0 0,3-3 0 0 0,4-4 0 0 0,4-3 0 0 0,2-4 0 0 0,2-5 0 0 0,2-3 0 0 0,-1-2 0 0 0,1-4 0 0 0,-3-3 0 0 0,-3-2 0 0 0,-5 0 0 0 0,-2-2 0 0 0,0 3 0 0 0,0 6 0 0 0,-1 8 0 0 0,2 6 0 0 0,0 5 0 0 0,2 3 0 0 0,0 2 0 0 0,1-1 0 0 0,-1-1 0 0 0,2 0 0 0 0,-1 0 0 0 0,1-2 0 0 0,1-3 0 0 0,2-3 0 0 0,2-2 0 0 0,-1-3 0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1063 4562 16383 0 0,'2'0'0'0'0,"2"0"0"0"0,4 0 0 0 0,2 0 0 0 0,1 0 0 0 0,2 0 0 0 0,1 0 0 0 0,-2 0 0 0 0,0 0 0 0 0,0 0 0 0 0,-2 0 0 0 0,0 0 0 0 0,-1 0 0 0 0,-1 0 0 0 0,0 0 0 0 0,0 1 0 0 0,0 1 0 0 0,-1-1 0 0 0,1 1 0 0 0,0-1 0 0 0,0-1 0 0 0,-1 1 0 0 0,1-1 0 0 0,0 0 0 0 0,0 0 0 0 0,0 0 0 0 0,0 0 0 0 0,0 0 0 0 0,0 0 0 0 0,1 0 0 0 0,0-1 0 0 0,2 1 0 0 0,2 0 0 0 0,0 0 0 0 0,1 0 0 0 0,-2 0 0 0 0,-1 0 0 0 0,-1 0 0 0 0,-2 0 0 0 0,1 1 0 0 0,0-1 0 0 0,2 0 0 0 0,0 0 0 0 0,1 0 0 0 0,0 0 0 0 0,-1 0 0 0 0,-1 0 0 0 0,-1 0 0 0 0,0 0 0 0 0,-1 0 0 0 0,0 0 0 0 0,-1 0 0 0 0,1 0 0 0 0,0 0 0 0 0,1 0 0 0 0,0 0 0 0 0,2 0 0 0 0,0 0 0 0 0,0 0 0 0 0,-2 0 0 0 0,1 0 0 0 0,-2 0 0 0 0,0 0 0 0 0,0 0 0 0 0,0 0 0 0 0,0 0 0 0 0,0 0 0 0 0,-1 0 0 0 0,1 0 0 0 0,-1 1 0 0 0,-1 1 0 0 0,0-1 0 0 0,0 1 0 0 0,1-1 0 0 0,1-1 0 0 0,-1 1 0 0 0,-1 0 0 0 0,1 1 0 0 0,-1-1 0 0 0,0 1 0 0 0,1-1 0 0 0,1-1 0 0 0,1 0 0 0 0,0 1 0 0 0,1-1 0 0 0,-1 0 0 0 0,0-1 0 0 0,0 1 0 0 0,-1 0 0 0 0,0 0 0 0 0,1 0 0 0 0,1 0 0 0 0,-1 0 0 0 0,0 0 0 0 0,0 0 0 0 0,-1 0 0 0 0,1 0 0 0 0,-1 0 0 0 0,-1 0 0 0 0,1 0 0 0 0,0 0 0 0 0,0 0 0 0 0,0 0 0 0 0,0 0 0 0 0,-1 0 0 0 0,3 0 0 0 0,-1 0 0 0 0,1 0 0 0 0,-1 0 0 0 0,1 0 0 0 0,0 0 0 0 0,0 0 0 0 0,0 0 0 0 0,-1 0 0 0 0,-1 0 0 0 0,0 0 0 0 0,0 0 0 0 0,0 0 0 0 0,0 0 0 0 0,-1 0 0 0 0,1 0 0 0 0,0 0 0 0 0,0 0 0 0 0,0 0 0 0 0,-1 0 0 0 0,1 0 0 0 0,0 0 0 0 0,0 0 0 0 0,0 0 0 0 0,-2 0 0 0 0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8371 6125 16383 0 0,'0'2'0'0'0,"3"5"0"0"0,3 5 0 0 0,4 5 0 0 0,3 1 0 0 0,1 3 0 0 0,-1 2 0 0 0,0-5 0 0 0,-2-6 0 0 0,-3-10 0 0 0,-3-9 0 0 0,-6-10 0 0 0,-1-7 0 0 0,-2-2 0 0 0,-1-3 0 0 0,-2-1 0 0 0,2 1 0 0 0,1 3 0 0 0,2 3 0 0 0,3 6 0 0 0,2 3 0 0 0,3 3 0 0 0,3 4 0 0 0,3 4 0 0 0,3 1 0 0 0,3 2 0 0 0,2 0 0 0 0,0 1 0 0 0,-3 2 0 0 0,-5 2 0 0 0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8623 6009 16383 0 0,'3'0'0'0'0,"6"0"0"0"0,4 0 0 0 0,3 0 0 0 0,2 0 0 0 0,0 0 0 0 0,0 0 0 0 0,-1 0 0 0 0,-2 3 0 0 0,-5 3 0 0 0,-3 4 0 0 0,-4 3 0 0 0,-1 1 0 0 0,-2 2 0 0 0,-1 1 0 0 0,-2 0 0 0 0,-4-3 0 0 0,-4 2 0 0 0,-5 0 0 0 0,-3 1 0 0 0,3 1 0 0 0,3-1 0 0 0,4-1 0 0 0,0-2 0 0 0,6-1 0 0 0,5-3 0 0 0,5-3 0 0 0,5-3 0 0 0,2-2 0 0 0,2-1 0 0 0,1-1 0 0 0,0-1 0 0 0,0 1 0 0 0,0-1 0 0 0,0 1 0 0 0,0 0 0 0 0,-4-1 0 0 0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8595 6107 16383 0 0,'3'0'0'0'0,"3"0"0"0"0,4 0 0 0 0,3 0 0 0 0,1 0 0 0 0,2 0 0 0 0,1 0 0 0 0,0 0 0 0 0,-1 0 0 0 0,1 0 0 0 0,0 0 0 0 0,-1 0 0 0 0,-2 0 0 0 0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8917 6009 16383 0 0,'0'5'0'0'0,"0"8"0"0"0,0 4 0 0 0,0 2 0 0 0,0 1 0 0 0,0-1 0 0 0,0-1 0 0 0,0 0 0 0 0,3-4 0 0 0,3-3 0 0 0,4-5 0 0 0,3-2 0 0 0,1-6 0 0 0,2-4 0 0 0,-2-5 0 0 0,-4-2 0 0 0,0 0 0 0 0,-2 0 0 0 0,-3 0 0 0 0,1-2 0 0 0,0 0 0 0 0,-2 5 0 0 0,-1 7 0 0 0,-2 9 0 0 0,0 7 0 0 0,-1 4 0 0 0,0 1 0 0 0,0 1 0 0 0,0 0 0 0 0,2-4 0 0 0,4-4 0 0 0,4-3 0 0 0,6-5 0 0 0,5-4 0 0 0,2-5 0 0 0,0-4 0 0 0,-5-4 0 0 0,-1 1 0 0 0,-2 0 0 0 0,-3 0 0 0 0,-4-1 0 0 0,-3-2 0 0 0,-2 1 0 0 0,1-1 0 0 0,-3 3 0 0 0,-5 3 0 0 0,-4 6 0 0 0,0 7 0 0 0,0 5 0 0 0,2 5 0 0 0,2 2 0 0 0,5-2 0 0 0,7 4 0 0 0,5-2 0 0 0,6 2 0 0 0,3-2 0 0 0,-3 0 0 0 0,-2-4 0 0 0,-1-3 0 0 0,-3 0 0 0 0,-3 2 0 0 0,-5 0 0 0 0,-5 0 0 0 0,-8 1 0 0 0,-5 1 0 0 0,-4 1 0 0 0,-1-1 0 0 0,-1-1 0 0 0,1 1 0 0 0,3-4 0 0 0,6-9 0 0 0,6-4 0 0 0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9519 6215 16383 0 0,'0'2'0'0'0,"0"5"0"0"0,0 3 0 0 0,0 2 0 0 0,0 3 0 0 0,2-2 0 0 0,5-3 0 0 0,6-3 0 0 0,3-3 0 0 0,5-1 0 0 0,4-3 0 0 0,1 0 0 0 0,-2-6 0 0 0,-2-5 0 0 0,-4-3 0 0 0,-6-2 0 0 0,-5-3 0 0 0,-3-2 0 0 0,-3 0 0 0 0,-1 1 0 0 0,-6 4 0 0 0,-5 4 0 0 0,-6 5 0 0 0,-3 3 0 0 0,-1 6 0 0 0,1 4 0 0 0,0 2 0 0 0,2 4 0 0 0,3 4 0 0 0,5 4 0 0 0,3 2 0 0 0,4-1 0 0 0,4-3 0 0 0,5-5 0 0 0,2-2 0 0 0,2-3 0 0 0,2-3 0 0 0,2-2 0 0 0,1-1 0 0 0,1-5 0 0 0,3-6 0 0 0,1-5 0 0 0,3-6 0 0 0,0-4 0 0 0,-1-4 0 0 0,-4-3 0 0 0,-3-2 0 0 0,-4 0 0 0 0,-3 3 0 0 0,-4 0 0 0 0,-2 3 0 0 0,-1 4 0 0 0,-1 2 0 0 0,-1 2 0 0 0,-3 5 0 0 0,-3 7 0 0 0,0 10 0 0 0,-3 8 0 0 0,2 10 0 0 0,1 7 0 0 0,2 6 0 0 0,2 4 0 0 0,2 1 0 0 0,0 1 0 0 0,1 0 0 0 0,1-1 0 0 0,-1-5 0 0 0,0-5 0 0 0,3-8 0 0 0,4-7 0 0 0,6-7 0 0 0,3-3 0 0 0,2-6 0 0 0,1-6 0 0 0,0-3 0 0 0,-1-3 0 0 0,-1-2 0 0 0,-3-1 0 0 0,-1 3 0 0 0,-2 0 0 0 0,-5 6 0 0 0,-1 10 0 0 0,-3 7 0 0 0,-2 4 0 0 0,0 4 0 0 0,0 1 0 0 0,-1 0 0 0 0,3-2 0 0 0,4-5 0 0 0,4-4 0 0 0,2-3 0 0 0,3-2 0 0 0,1-2 0 0 0,1 0 0 0 0,-1-1 0 0 0,1 0 0 0 0,-3 1 0 0 0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9914 6113 16383 0 0,'-2'-3'0'0'0,"-5"-4"0"0"0,0-2 0 0 0,1-4 0 0 0,1 1 0 0 0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10121 6067 16383 0 0,'2'0'0'0'0,"2"5"0"0"0,2 8 0 0 0,1 7 0 0 0,1 5 0 0 0,0 2 0 0 0,-2-2 0 0 0,1-1 0 0 0,2-6 0 0 0,2-11 0 0 0,2-12 0 0 0,-1-11 0 0 0,0-8 0 0 0,1-3 0 0 0,-2 1 0 0 0,0 1 0 0 0,1 6 0 0 0,1 3 0 0 0,1 4 0 0 0,1 4 0 0 0,1 7 0 0 0,0 8 0 0 0,-3 6 0 0 0,0 7 0 0 0,-3 4 0 0 0,-3 2 0 0 0,1 2 0 0 0,-2-2 0 0 0,-2 1 0 0 0,-1 1 0 0 0,-2-1 0 0 0,0 0 0 0 0,-1-2 0 0 0,0 0 0 0 0,-1 0 0 0 0,-2-3 0 0 0,-3-5 0 0 0,-4-2 0 0 0,-3-2 0 0 0,-2-2 0 0 0,-1-3 0 0 0,0-4 0 0 0,-1-1 0 0 0,0-2 0 0 0,0-4 0 0 0,3-1 0 0 0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10429 6170 16383 0 0,'0'5'0'0'0,"0"5"0"0"0,0 4 0 0 0,0 4 0 0 0,0 2 0 0 0,0 1 0 0 0,2-4 0 0 0,8-4 0 0 0,3-5 0 0 0,3-6 0 0 0,2-6 0 0 0,0-6 0 0 0,0-6 0 0 0,-4-3 0 0 0,0-4 0 0 0,-4-4 0 0 0,-2 1 0 0 0,-7 4 0 0 0,-5 6 0 0 0,-5 5 0 0 0,-7 6 0 0 0,-2 2 0 0 0,-3 6 0 0 0,4 4 0 0 0,4 4 0 0 0,5 5 0 0 0,3 4 0 0 0,3 0 0 0 0,1 0 0 0 0,1-1 0 0 0,7-4 0 0 0,4-4 0 0 0,3-4 0 0 0,2-3 0 0 0,4-3 0 0 0,1-3 0 0 0,-3-5 0 0 0,1-4 0 0 0,0-5 0 0 0,-1-3 0 0 0,0-7 0 0 0,-3-1 0 0 0,-2-1 0 0 0,0-3 0 0 0,-3 3 0 0 0,1 5 0 0 0,-3 1 0 0 0,-1 2 0 0 0,-3 2 0 0 0,-2 0 0 0 0,-1 1 0 0 0,-1-1 0 0 0,-1-2 0 0 0,1 9 0 0 0,-1 11 0 0 0,1 15 0 0 0,-3 9 0 0 0,-1 10 0 0 0,1 7 0 0 0,0 1 0 0 0,1 0 0 0 0,1-2 0 0 0,0-5 0 0 0,1-3 0 0 0,0-4 0 0 0,0-4 0 0 0,3-6 0 0 0,3-10 0 0 0,2-7 0 0 0,1-11 0 0 0,-1-6 0 0 0,-1-2 0 0 0,0-2 0 0 0,3-3 0 0 0,4 0 0 0 0,3-1 0 0 0,1 3 0 0 0,-2 2 0 0 0,-7 5 0 0 0,-8 4 0 0 0,-6 7 0 0 0,-6 7 0 0 0,0 5 0 0 0,-2 4 0 0 0,2 2 0 0 0,3 2 0 0 0,2 1 0 0 0,3-1 0 0 0,1 0 0 0 0,4 0 0 0 0,5 0 0 0 0,3 0 0 0 0,6-4 0 0 0,3 0 0 0 0,1-3 0 0 0,2-4 0 0 0,1-1 0 0 0,1-3 0 0 0,-3-4 0 0 0,1-2 0 0 0,-1-3 0 0 0,1-2 0 0 0,-3-4 0 0 0,-2 2 0 0 0,-3-1 0 0 0,-3-1 0 0 0,-2-1 0 0 0,-5 2 0 0 0,-4 8 0 0 0,-2 8 0 0 0,0 6 0 0 0,0 4 0 0 0,0 2 0 0 0,3-1 0 0 0,5-4 0 0 0,6-3 0 0 0,7-3 0 0 0,3-3 0 0 0,0-4 0 0 0,0-7 0 0 0,-2-5 0 0 0,-1-6 0 0 0,-4-2 0 0 0,-5 1 0 0 0,-3 0 0 0 0,-7 4 0 0 0,-5 4 0 0 0,-7 6 0 0 0,-5 3 0 0 0,-2 2 0 0 0,-4 2 0 0 0,0 1 0 0 0,1 0 0 0 0,2 0 0 0 0,3 2 0 0 0,6 7 0 0 0,4 4 0 0 0,3 2 0 0 0,3 2 0 0 0,1 0 0 0 0,3-1 0 0 0,4 1 0 0 0,7-4 0 0 0,6-3 0 0 0,2-5 0 0 0,1-2 0 0 0,-2-3 0 0 0,2-1 0 0 0,0 0 0 0 0,-2-4 0 0 0,-2-6 0 0 0,0-1 0 0 0,-2 1 0 0 0,-1 2 0 0 0,1 5 0 0 0,-1 9 0 0 0,-1 6 0 0 0,-1-4 0 0 0,-5-10 0 0 0,-3-9 0 0 0,-2-6 0 0 0,-3-6 0 0 0,-1-1 0 0 0,0 1 0 0 0,-1 0 0 0 0,3 6 0 0 0,4 5 0 0 0,3 4 0 0 0,4 4 0 0 0,4 3 0 0 0,3 1 0 0 0,0 0 0 0 0,-1 1 0 0 0,0 0 0 0 0,-1 0 0 0 0,0 0 0 0 0,-4-4 0 0 0,-5 0 0 0 0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10417 7019 16383 0 0,'0'3'0'0'0,"0"3"0"0"0,0 4 0 0 0,0 6 0 0 0,0 2 0 0 0,0 1 0 0 0,0 1 0 0 0,0-1 0 0 0,3-1 0 0 0,4-3 0 0 0,2-5 0 0 0,4-3 0 0 0,2-4 0 0 0,1-2 0 0 0,0-1 0 0 0,1-3 0 0 0,-3-7 0 0 0,-1-4 0 0 0,-2-3 0 0 0,-4-1 0 0 0,-3 0 0 0 0,-1 0 0 0 0,-2 0 0 0 0,-1 1 0 0 0,-4 3 0 0 0,-3 1 0 0 0,-3 3 0 0 0,-3 3 0 0 0,-2 3 0 0 0,-1 2 0 0 0,-1 1 0 0 0,0 1 0 0 0,0 1 0 0 0,0 0 0 0 0,4 2 0 0 0,0 1 0 0 0,3 0 0 0 0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10611 6989 16383 0 0,'0'2'0'0'0,"0"5"0"0"0,0 3 0 0 0,0 2 0 0 0,0 6 0 0 0,2 1 0 0 0,2 4 0 0 0,2 1 0 0 0,1-2 0 0 0,-2-1 0 0 0,2-10 0 0 0,-1-10 0 0 0,-1-7 0 0 0,2-6 0 0 0,-2-6 0 0 0,3-3 0 0 0,-1 0 0 0 0,1 0 0 0 0,-1 1 0 0 0,2 4 0 0 0,1 5 0 0 0,0 7 0 0 0,-3 6 0 0 0,1 10 0 0 0,-1 4 0 0 0,-2 6 0 0 0,-1 1 0 0 0,-2 0 0 0 0,-2-2 0 0 0,3-3 0 0 0,1-3 0 0 0,-1-4 0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1553 7626 16383 0 0,'2'0'0'0'0,"2"0"0"0"0,5-1 0 0 0,4-1 0 0 0,2 0 0 0 0,1-2 0 0 0,0 0 0 0 0,-2 0 0 0 0,-2 1 0 0 0,-2 1 0 0 0,-1 1 0 0 0,-1 0 0 0 0,0 1 0 0 0,1 0 0 0 0,0 0 0 0 0,0 0 0 0 0,0 0 0 0 0,0 1 0 0 0,-1-1 0 0 0,1 0 0 0 0,-1 0 0 0 0,-1 0 0 0 0,1-2 0 0 0,1 1 0 0 0,1-2 0 0 0,0-1 0 0 0,0 2 0 0 0,2 0 0 0 0,0 0 0 0 0,-1 2 0 0 0,0-1 0 0 0,-1 1 0 0 0,1 0 0 0 0,-1-1 0 0 0,-1 0 0 0 0,0-1 0 0 0,-1 1 0 0 0,0 0 0 0 0,0 0 0 0 0,0 1 0 0 0,-1 0 0 0 0,3 0 0 0 0,-1-2 0 0 0,1 1 0 0 0,0-1 0 0 0,1 1 0 0 0,-1 0 0 0 0,1 0 0 0 0,0 1 0 0 0,0 0 0 0 0,0 0 0 0 0,0 0 0 0 0,-1 0 0 0 0,-1 0 0 0 0,-1 0 0 0 0,0 0 0 0 0,2 0 0 0 0,-1 0 0 0 0,0 0 0 0 0,1 0 0 0 0,-2 0 0 0 0,1 0 0 0 0,-1 0 0 0 0,0 0 0 0 0,0 0 0 0 0,1 0 0 0 0,0 0 0 0 0,1 0 0 0 0,0 0 0 0 0,1 0 0 0 0,-1 0 0 0 0,0 0 0 0 0,-1 0 0 0 0,-1 0 0 0 0,0 0 0 0 0,0 0 0 0 0,0 0 0 0 0,0 0 0 0 0,1 0 0 0 0,0 0 0 0 0,0 2 0 0 0,-1-1 0 0 0,1 1 0 0 0,0-1 0 0 0,1 0 0 0 0,0 0 0 0 0,0-1 0 0 0,-1 0 0 0 0,0 2 0 0 0,1-1 0 0 0,0 1 0 0 0,0-1 0 0 0,-1 0 0 0 0,1 0 0 0 0,0-1 0 0 0,0 0 0 0 0,-1 0 0 0 0,0 0 0 0 0,1 1 0 0 0,-1 1 0 0 0,2 0 0 0 0,2-1 0 0 0,-1 0 0 0 0,-1 0 0 0 0,0-1 0 0 0,-2 0 0 0 0,0 0 0 0 0,-1 1 0 0 0,0 1 0 0 0,0 0 0 0 0,0-1 0 0 0,-2 1 0 0 0,-1 1 0 0 0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10851 7118 16383 0 0,'3'0'0'0'0,"3"0"0"0"0,4 0 0 0 0,0-3 0 0 0,1 0 0 0 0,-1-3 0 0 0,0-1 0 0 0,-1-1 0 0 0,0-3 0 0 0,-1-1 0 0 0,-3-2 0 0 0,-1-2 0 0 0,-1 0 0 0 0,-5 2 0 0 0,-4 4 0 0 0,-4 4 0 0 0,-3 2 0 0 0,-3 5 0 0 0,0 5 0 0 0,2 4 0 0 0,3 3 0 0 0,2 3 0 0 0,1 0 0 0 0,2 1 0 0 0,3 1 0 0 0,1-1 0 0 0,2-1 0 0 0,0 1 0 0 0,3-1 0 0 0,4-2 0 0 0,3-1 0 0 0,3-1 0 0 0,2-1 0 0 0,4-4 0 0 0,1-2 0 0 0,1-5 0 0 0,-2-2 0 0 0,0-7 0 0 0,-4-4 0 0 0,-1 0 0 0 0,-4-1 0 0 0,0 3 0 0 0,-2 2 0 0 0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11059 7003 16383 0 0,'0'2'0'0'0,"0"8"0"0"0,0 6 0 0 0,2 6 0 0 0,2 6 0 0 0,0 0 0 0 0,1-2 0 0 0,1-3 0 0 0,-2-2 0 0 0,0-7 0 0 0,1-12 0 0 0,0-12 0 0 0,-1-9 0 0 0,2-2 0 0 0,-1-3 0 0 0,2 0 0 0 0,0 2 0 0 0,-1 1 0 0 0,0 5 0 0 0,3 4 0 0 0,2 5 0 0 0,0 7 0 0 0,-3 5 0 0 0,-2 5 0 0 0,0 3 0 0 0,0 3 0 0 0,-2 1 0 0 0,1-3 0 0 0,3-3 0 0 0,0-6 0 0 0,-1-7 0 0 0,0-9 0 0 0,3-2 0 0 0,1-2 0 0 0,3 2 0 0 0,0 3 0 0 0,-1 8 0 0 0,0 11 0 0 0,-3 6 0 0 0,0 6 0 0 0,-1 5 0 0 0,-1 1 0 0 0,0-1 0 0 0,-3-6 0 0 0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11397 7104 16383 0 0,'3'0'0'0'0,"3"-2"0"0"0,7-5 0 0 0,3-3 0 0 0,3-2 0 0 0,-1 0 0 0 0,-2-1 0 0 0,-4 0 0 0 0,-5-1 0 0 0,-2-1 0 0 0,-6 3 0 0 0,-5 2 0 0 0,-7 4 0 0 0,-4 2 0 0 0,-2 3 0 0 0,-1 6 0 0 0,4 5 0 0 0,1 7 0 0 0,4 5 0 0 0,3 3 0 0 0,3-1 0 0 0,3-2 0 0 0,1-2 0 0 0,4-4 0 0 0,1-2 0 0 0,3 0 0 0 0,3-4 0 0 0,2-2 0 0 0,2-4 0 0 0,5-1 0 0 0,1-2 0 0 0,0-4 0 0 0,-1-1 0 0 0,0-3 0 0 0,-1 0 0 0 0,-4-2 0 0 0,-1 1 0 0 0,0 2 0 0 0,-3 2 0 0 0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11639 7004 16383 0 0,'0'-3'0'0'0,"0"-3"0"0"0,0-4 0 0 0,0-6 0 0 0,2-2 0 0 0,2-1 0 0 0,2-4 0 0 0,1-2 0 0 0,1-3 0 0 0,0-7 0 0 0,-2-2 0 0 0,-2 4 0 0 0,-1 5 0 0 0,-4 6 0 0 0,-5 8 0 0 0,-7 9 0 0 0,-1 10 0 0 0,-1 13 0 0 0,0 17 0 0 0,1 11 0 0 0,4 6 0 0 0,4 2 0 0 0,8 3 0 0 0,6 0 0 0 0,5-4 0 0 0,3-3 0 0 0,1 1 0 0 0,4-3 0 0 0,-2 0 0 0 0,-5-5 0 0 0,-4-2 0 0 0,-4-7 0 0 0,-5-5 0 0 0,-7-6 0 0 0,-1-3 0 0 0,-3-3 0 0 0,1-7 0 0 0,1-11 0 0 0,3-4 0 0 0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11591 7174 16383 0 0,'0'-3'0'0'0,"0"-6"0"0"0,2-2 0 0 0,8-2 0 0 0,6-1 0 0 0,6-1 0 0 0,3-1 0 0 0,-4 0 0 0 0,-2 2 0 0 0,-1 4 0 0 0,-5 4 0 0 0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11896 7072 16383 0 0,'0'-3'0'0'0,"0"-3"0"0"0,-3-1 0 0 0,-1-3 0 0 0,-2 2 0 0 0,-3 1 0 0 0,-3 3 0 0 0,1 3 0 0 0,2 6 0 0 0,0 5 0 0 0,1 5 0 0 0,3 6 0 0 0,1 3 0 0 0,2-1 0 0 0,1-1 0 0 0,1-2 0 0 0,0-1 0 0 0,3-4 0 0 0,4-2 0 0 0,3-3 0 0 0,3-3 0 0 0,-1-6 0 0 0,-2-5 0 0 0,0-3 0 0 0,-3-2 0 0 0,2-3 0 0 0,-2-2 0 0 0,-1-1 0 0 0,-3-1 0 0 0,-1 0 0 0 0,-1-1 0 0 0,-1 0 0 0 0,0 1 0 0 0,0 5 0 0 0,0 7 0 0 0,2 10 0 0 0,4 7 0 0 0,4 4 0 0 0,5 1 0 0 0,1 1 0 0 0,0-2 0 0 0,-1-3 0 0 0,2-3 0 0 0,-1-3 0 0 0,0-3 0 0 0,0-3 0 0 0,0-4 0 0 0,-2-7 0 0 0,-2-8 0 0 0,-2-3 0 0 0,-3-5 0 0 0,0-8 0 0 0,-1-4 0 0 0,-2-2 0 0 0,-1 1 0 0 0,-1-4 0 0 0,-2-1 0 0 0,0 4 0 0 0,0 4 0 0 0,0 2 0 0 0,0 1 0 0 0,-3 3 0 0 0,-1 4 0 0 0,0 4 0 0 0,-1 4 0 0 0,-1 9 0 0 0,1 14 0 0 0,-1 17 0 0 0,0 9 0 0 0,1 17 0 0 0,2 7 0 0 0,1-2 0 0 0,1-2 0 0 0,0-3 0 0 0,1 0 0 0 0,3-1 0 0 0,1-3 0 0 0,3-3 0 0 0,-1-7 0 0 0,3-6 0 0 0,1-8 0 0 0,3-8 0 0 0,-2-8 0 0 0,1-9 0 0 0,1-5 0 0 0,-2-8 0 0 0,-1-5 0 0 0,2-3 0 0 0,-1 1 0 0 0,-4-1 0 0 0,-2 0 0 0 0,1 3 0 0 0,-1 1 0 0 0,-1 3 0 0 0,-1 0 0 0 0,-4 7 0 0 0,-5 8 0 0 0,-1 7 0 0 0,1 5 0 0 0,1 8 0 0 0,1 2 0 0 0,-1 2 0 0 0,0 0 0 0 0,2 1 0 0 0,0 0 0 0 0,4-1 0 0 0,7-1 0 0 0,5-1 0 0 0,6-5 0 0 0,2-3 0 0 0,4-5 0 0 0,2-3 0 0 0,0-2 0 0 0,-5-3 0 0 0,-4-3 0 0 0,-4-2 0 0 0,-5-3 0 0 0,-4 0 0 0 0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8233 6521 16383 0 0,'2'0'0'0'0,"-1"-2"0"0"0,-4-2 0 0 0,-1-2 0 0 0,-3-4 0 0 0,-3-1 0 0 0,-2-1 0 0 0,-3 3 0 0 0,0 3 0 0 0,-2 2 0 0 0,-2 5 0 0 0,-1 7 0 0 0,-3 6 0 0 0,2 5 0 0 0,3 6 0 0 0,4 3 0 0 0,4 0 0 0 0,4-2 0 0 0,4-3 0 0 0,-2-2 0 0 0,0-2 0 0 0,2 1 0 0 0,5-3 0 0 0,9-1 0 0 0,7-4 0 0 0,3-4 0 0 0,1 0 0 0 0,-1-2 0 0 0,-1-1 0 0 0,-4-5 0 0 0,-6-5 0 0 0,-4-7 0 0 0,0-5 0 0 0,-2-1 0 0 0,1-1 0 0 0,0 0 0 0 0,-2 0 0 0 0,-1 2 0 0 0,-1-1 0 0 0,-1 2 0 0 0,-1-1 0 0 0,0 1 0 0 0,0 8 0 0 0,0 12 0 0 0,0 7 0 0 0,0 7 0 0 0,-1 6 0 0 0,1 2 0 0 0,0 0 0 0 0,0 0 0 0 0,0-2 0 0 0,0-1 0 0 0,3-5 0 0 0,6-6 0 0 0,5-4 0 0 0,2-5 0 0 0,1-1 0 0 0,1-3 0 0 0,0 1 0 0 0,-3-4 0 0 0,-4-6 0 0 0,-4-5 0 0 0,-4-1 0 0 0,-1-2 0 0 0,-2 2 0 0 0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8301 6566 16383 0 0,'0'3'0'0'0,"3"1"0"0"0,3 5 0 0 0,4 6 0 0 0,0 4 0 0 0,1 2 0 0 0,-1 1 0 0 0,-3 2 0 0 0,1-2 0 0 0,-2-10 0 0 0,-1-12 0 0 0,-2-15 0 0 0,-1-10 0 0 0,-1-6 0 0 0,-1-4 0 0 0,0 2 0 0 0,0 3 0 0 0,-1 5 0 0 0,4 6 0 0 0,3 6 0 0 0,4 6 0 0 0,2 4 0 0 0,3 2 0 0 0,1 1 0 0 0,-2 1 0 0 0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8487 6633 16383 0 0,'3'0'0'0'0,"6"0"0"0"0,5-3 0 0 0,-1-4 0 0 0,1-2 0 0 0,1-1 0 0 0,0 1 0 0 0,-3 0 0 0 0,1-1 0 0 0,-3-2 0 0 0,-3-1 0 0 0,-3-2 0 0 0,-2-1 0 0 0,-4 3 0 0 0,-4 0 0 0 0,-4 3 0 0 0,-3 2 0 0 0,-5 4 0 0 0,-2 1 0 0 0,-1 5 0 0 0,1 10 0 0 0,4 6 0 0 0,2 2 0 0 0,3 4 0 0 0,3 0 0 0 0,4-2 0 0 0,2 2 0 0 0,4-1 0 0 0,4-4 0 0 0,5 0 0 0 0,2 0 0 0 0,3-1 0 0 0,0-4 0 0 0,1-3 0 0 0,0-5 0 0 0,0-2 0 0 0,0-3 0 0 0,-1-1 0 0 0,-2-3 0 0 0,-1-4 0 0 0,-1-4 0 0 0,2-2 0 0 0,-3-2 0 0 0,0 1 0 0 0,1 1 0 0 0,-1-3 0 0 0,-4-2 0 0 0,-2 0 0 0 0,-2 0 0 0 0,1 0 0 0 0,0 1 0 0 0,0 0 0 0 0,1 3 0 0 0,0 2 0 0 0,-1-1 0 0 0,-1 0 0 0 0,-3 1 0 0 0,-3 7 0 0 0,0 5 0 0 0,0 10 0 0 0,1 5 0 0 0,1 3 0 0 0,3 1 0 0 0,6-3 0 0 0,14-1 0 0 0,5-3 0 0 0,9-4 0 0 0,2-3 0 0 0,-7 0 0 0 0,-7 3 0 0 0,-12 4 0 0 0,-9 4 0 0 0,-9 4 0 0 0,-6 2 0 0 0,-4-1 0 0 0,1 0 0 0 0,1-5 0 0 0,2-1 0 0 0,0-4 0 0 0,0-6 0 0 0,2-8 0 0 0,3-4 0 0 0,2-3 0 0 0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8918 6533 16383 0 0,'0'3'0'0'0,"0"6"0"0"0,0 8 0 0 0,0 5 0 0 0,0 6 0 0 0,0-1 0 0 0,3-3 0 0 0,3-7 0 0 0,4-3 0 0 0,3-4 0 0 0,2-4 0 0 0,1-3 0 0 0,0-1 0 0 0,-2-5 0 0 0,0-7 0 0 0,-1-4 0 0 0,-2-3 0 0 0,-3-4 0 0 0,0 2 0 0 0,-2 1 0 0 0,-1 1 0 0 0,-2 1 0 0 0,-4 0 0 0 0,-2 0 0 0 0,-3 0 0 0 0,-4 3 0 0 0,-5 0 0 0 0,-2 4 0 0 0,-3 2 0 0 0,-2 2 0 0 0,0 3 0 0 0,3 4 0 0 0,3 5 0 0 0,3 3 0 0 0,5 0 0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881 4828 16383 0 0,'4'0'0'0'0,"4"0"0"0"0,2 3 0 0 0,2 2 0 0 0,3 0 0 0 0,2-2 0 0 0,2 0 0 0 0,2-1 0 0 0,0-1 0 0 0,1-1 0 0 0,-3-4 0 0 0,-2-1 0 0 0,0 0 0 0 0,1 2 0 0 0,1 0 0 0 0,-3 1 0 0 0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9155 6513 16383 0 0,'0'3'0'0'0,"0"3"0"0"0,0 4 0 0 0,0 2 0 0 0,0 6 0 0 0,0 2 0 0 0,0 0 0 0 0,0-1 0 0 0,0 0 0 0 0,0-1 0 0 0,0-1 0 0 0,3-3 0 0 0,3-4 0 0 0,4-4 0 0 0,2-2 0 0 0,3-3 0 0 0,1-1 0 0 0,1 0 0 0 0,0-1 0 0 0,-3 0 0 0 0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9169 6331 16383 0 0,'0'3'0'0'0,"0"3"0"0"0,0 4 0 0 0,0 2 0 0 0,0 3 0 0 0,3-2 0 0 0,0-2 0 0 0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9281 6429 16383 0 0,'0'5'0'0'0,"0"8"0"0"0,0 7 0 0 0,0 5 0 0 0,0 5 0 0 0,0-1 0 0 0,0 0 0 0 0,0-1 0 0 0,0-4 0 0 0,3-5 0 0 0,3-6 0 0 0,4-11 0 0 0,0-8 0 0 0,-2-9 0 0 0,1-7 0 0 0,1-3 0 0 0,-1 0 0 0 0,-1 2 0 0 0,-1 2 0 0 0,0 1 0 0 0,1 5 0 0 0,1 5 0 0 0,0 6 0 0 0,1 10 0 0 0,-1 9 0 0 0,0 11 0 0 0,2 11 0 0 0,-1 5 0 0 0,-3 4 0 0 0,-1-3 0 0 0,-3-7 0 0 0,-2-6 0 0 0,0-5 0 0 0,-2-5 0 0 0,1-3 0 0 0,-3-4 0 0 0,-7-4 0 0 0,-4-1 0 0 0,-2-2 0 0 0,-2-2 0 0 0,0-2 0 0 0,1-1 0 0 0,2 0 0 0 0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9491 6543 16383 0 0,'0'3'0'0'0,"0"6"0"0"0,0 5 0 0 0,0 2 0 0 0,0 2 0 0 0,0 0 0 0 0,0 2 0 0 0,0 1 0 0 0,0 0 0 0 0,2-2 0 0 0,5-3 0 0 0,3-5 0 0 0,2-4 0 0 0,6-3 0 0 0,1-5 0 0 0,-1-6 0 0 0,-2-3 0 0 0,-1-4 0 0 0,-2-4 0 0 0,-4-3 0 0 0,-4 1 0 0 0,-2-3 0 0 0,-2 1 0 0 0,-1 0 0 0 0,-3 2 0 0 0,-4 4 0 0 0,-4 5 0 0 0,-2 4 0 0 0,-2 3 0 0 0,-1 3 0 0 0,2 4 0 0 0,1 1 0 0 0,2 1 0 0 0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9729 6345 16383 0 0,'0'3'0'0'0,"0"6"0"0"0,0 10 0 0 0,0 12 0 0 0,0 8 0 0 0,0 1 0 0 0,0 3 0 0 0,0-1 0 0 0,0 1 0 0 0,0-4 0 0 0,0-3 0 0 0,0-5 0 0 0,0-6 0 0 0,0-3 0 0 0,2-6 0 0 0,5-11 0 0 0,3-9 0 0 0,0-10 0 0 0,1-7 0 0 0,1-6 0 0 0,5-2 0 0 0,-2 3 0 0 0,1 2 0 0 0,-1 5 0 0 0,-2 3 0 0 0,-1 2 0 0 0,-2 0 0 0 0,-6 3 0 0 0,-6 3 0 0 0,-3 6 0 0 0,-4 3 0 0 0,-2 4 0 0 0,-2 1 0 0 0,0 3 0 0 0,1 2 0 0 0,1 2 0 0 0,4 2 0 0 0,-1 0 0 0 0,2 2 0 0 0,1-1 0 0 0,2 1 0 0 0,7 0 0 0 0,3-1 0 0 0,2 0 0 0 0,3 1 0 0 0,3-4 0 0 0,0-3 0 0 0,1-4 0 0 0,1-2 0 0 0,0-3 0 0 0,0-1 0 0 0,-1 0 0 0 0,-2-4 0 0 0,-4-3 0 0 0,-1 0 0 0 0,-2-3 0 0 0,-2-1 0 0 0,1-3 0 0 0,2 0 0 0 0,-1 4 0 0 0,0 9 0 0 0,-3 8 0 0 0,-1 5 0 0 0,-2 4 0 0 0,0 1 0 0 0,2-1 0 0 0,3-5 0 0 0,3-3 0 0 0,4-3 0 0 0,1-3 0 0 0,2-1 0 0 0,0-4 0 0 0,1-7 0 0 0,-3-7 0 0 0,-1-7 0 0 0,-2-1 0 0 0,-4-2 0 0 0,-5 1 0 0 0,-9 1 0 0 0,-6 6 0 0 0,-3 6 0 0 0,-2 5 0 0 0,-1 4 0 0 0,1 2 0 0 0,3 5 0 0 0,4 4 0 0 0,4 4 0 0 0,3 6 0 0 0,2 2 0 0 0,2 1 0 0 0,0 3 0 0 0,1-1 0 0 0,0 0 0 0 0,2-2 0 0 0,4-4 0 0 0,4-4 0 0 0,1-6 0 0 0,3-2 0 0 0,1-3 0 0 0,3-1 0 0 0,2-3 0 0 0,-1-2 0 0 0,0-2 0 0 0,-2-3 0 0 0,-3-2 0 0 0,-1 0 0 0 0,-1 3 0 0 0,0 3 0 0 0,1 2 0 0 0,1 2 0 0 0,0 1 0 0 0,-2 4 0 0 0,-1 4 0 0 0,-2 3 0 0 0,0 3 0 0 0,-2 2 0 0 0,-2-7 0 0 0,-2-7 0 0 0,-2-8 0 0 0,-1-7 0 0 0,-1-4 0 0 0,-1-2 0 0 0,1 0 0 0 0,0 0 0 0 0,-1 1 0 0 0,4 2 0 0 0,3 2 0 0 0,4 5 0 0 0,2 4 0 0 0,3 2 0 0 0,1 3 0 0 0,1 1 0 0 0,-1 0 0 0 0,1 1 0 0 0,0 0 0 0 0,0 0 0 0 0,-4-1 0 0 0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10707 6569 16383 0 0,'3'0'0'0'0,"3"0"0"0"0,-1 0 0 0 0,-5 0 0 0 0,-5 0 0 0 0,-5 0 0 0 0,-3 0 0 0 0,-2 0 0 0 0,2 3 0 0 0,2 3 0 0 0,4 4 0 0 0,5 2 0 0 0,7 3 0 0 0,1 1 0 0 0,3-2 0 0 0,3-1 0 0 0,2-2 0 0 0,1-4 0 0 0,1-2 0 0 0,0 0 0 0 0,-2 3 0 0 0,-3 2 0 0 0,-5 2 0 0 0,-2 2 0 0 0,-2 4 0 0 0,-2 5 0 0 0,-3 0 0 0 0,-1 0 0 0 0,-3-4 0 0 0,-3-3 0 0 0,-2-4 0 0 0,-3-4 0 0 0,3-6 0 0 0,2-6 0 0 0,0-3 0 0 0,0-2 0 0 0,-2 0 0 0 0,-1 1 0 0 0,-2 3 0 0 0,0 1 0 0 0,1 2 0 0 0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11029 6705 16383 0 0,'-3'-3'0'0'0,"-3"0"0"0"0,-4-3 0 0 0,-3-1 0 0 0,-4-1 0 0 0,-3 0 0 0 0,0 2 0 0 0,0 2 0 0 0,1 4 0 0 0,4 8 0 0 0,4 7 0 0 0,2 8 0 0 0,-1 5 0 0 0,1 3 0 0 0,3 1 0 0 0,2-1 0 0 0,1-3 0 0 0,2-4 0 0 0,4-6 0 0 0,3-6 0 0 0,5-5 0 0 0,2-4 0 0 0,2-2 0 0 0,1-5 0 0 0,1-3 0 0 0,0-7 0 0 0,-3-3 0 0 0,-1 0 0 0 0,-3 2 0 0 0,-2-1 0 0 0,-4 1 0 0 0,-2-1 0 0 0,-1 6 0 0 0,-1 10 0 0 0,-1 7 0 0 0,1 9 0 0 0,-1 6 0 0 0,4 3 0 0 0,3 0 0 0 0,3-2 0 0 0,4-5 0 0 0,2-5 0 0 0,3-5 0 0 0,3-4 0 0 0,2-6 0 0 0,0-9 0 0 0,2-10 0 0 0,-1-6 0 0 0,-1-7 0 0 0,-5-3 0 0 0,-3-1 0 0 0,-4 1 0 0 0,-3 0 0 0 0,-4 2 0 0 0,-2 2 0 0 0,-2 2 0 0 0,0 0 0 0 0,-1-2 0 0 0,0 0 0 0 0,-2 3 0 0 0,-1 4 0 0 0,-3 3 0 0 0,1 9 0 0 0,0 14 0 0 0,2 11 0 0 0,1 13 0 0 0,2 12 0 0 0,0 8 0 0 0,1 4 0 0 0,0 0 0 0 0,3 3 0 0 0,1 1 0 0 0,3-6 0 0 0,-1-8 0 0 0,0-5 0 0 0,1-2 0 0 0,-1-2 0 0 0,-1-2 0 0 0,-1-1 0 0 0,-2 2 0 0 0,-1-3 0 0 0,-1-2 0 0 0,0-2 0 0 0,-5-4 0 0 0,-3-9 0 0 0,-2-11 0 0 0,0-10 0 0 0,3-6 0 0 0,1-4 0 0 0,3-5 0 0 0,1 0 0 0 0,2 2 0 0 0,0 0 0 0 0,0 1 0 0 0,3 6 0 0 0,4 2 0 0 0,3 5 0 0 0,3 4 0 0 0,2 4 0 0 0,4 2 0 0 0,1 2 0 0 0,0 0 0 0 0,0-2 0 0 0,-1-1 0 0 0,-2-2 0 0 0,-2-4 0 0 0,-2 0 0 0 0,-1-1 0 0 0,-1-2 0 0 0,-3-1 0 0 0,-4-2 0 0 0,-1 5 0 0 0,-2 10 0 0 0,-1 10 0 0 0,0 6 0 0 0,-1 6 0 0 0,1 2 0 0 0,-1-1 0 0 0,1 2 0 0 0,0-1 0 0 0,0-2 0 0 0,2-4 0 0 0,8-6 0 0 0,3-10 0 0 0,6-11 0 0 0,2-6 0 0 0,3-7 0 0 0,1-5 0 0 0,-5-3 0 0 0,-3 1 0 0 0,-3 2 0 0 0,-6 3 0 0 0,-3 9 0 0 0,-2 12 0 0 0,-3 12 0 0 0,0 7 0 0 0,-1 7 0 0 0,0 4 0 0 0,3 1 0 0 0,1-1 0 0 0,3-7 0 0 0,1-2 0 0 0,3-5 0 0 0,4-5 0 0 0,3-4 0 0 0,0-5 0 0 0,3-5 0 0 0,-2-4 0 0 0,-1-1 0 0 0,-1 2 0 0 0,-3 5 0 0 0,-1 6 0 0 0,-2 5 0 0 0,-4 5 0 0 0,1-1 0 0 0,-1-4 0 0 0,-5-6 0 0 0,-2-9 0 0 0,-1-6 0 0 0,0-3 0 0 0,0-1 0 0 0,1-4 0 0 0,0 0 0 0 0,3 3 0 0 0,4 3 0 0 0,4 3 0 0 0,3 2 0 0 0,1 2 0 0 0,3 3 0 0 0,-1 2 0 0 0,1 3 0 0 0,0 0 0 0 0,-3 1 0 0 0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11857 6919 16383 0 0,'0'5'0'0'0,"0"5"0"0"0,0 6 0 0 0,0 4 0 0 0,0 2 0 0 0,0 5 0 0 0,2 2 0 0 0,2-1 0 0 0,-1-2 0 0 0,0-3 0 0 0,2-5 0 0 0,0-9 0 0 0,-1-8 0 0 0,-1-11 0 0 0,-1-5 0 0 0,-1-3 0 0 0,0-5 0 0 0,-1 0 0 0 0,0-3 0 0 0,0 2 0 0 0,2 3 0 0 0,7 7 0 0 0,7 4 0 0 0,4 5 0 0 0,1 3 0 0 0,0 2 0 0 0,-2 1 0 0 0,0 0 0 0 0,-1 3 0 0 0,-4 3 0 0 0,-4 4 0 0 0,-3 2 0 0 0,-4 2 0 0 0,-2 1 0 0 0,-1 3 0 0 0,-3 4 0 0 0,-4-1 0 0 0,-1-3 0 0 0,4-4 0 0 0,5-5 0 0 0,5-3 0 0 0,5-4 0 0 0,2-2 0 0 0,3-4 0 0 0,1-4 0 0 0,0-4 0 0 0,0-2 0 0 0,0 0 0 0 0,-3 0 0 0 0,-3 3 0 0 0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12096 6888 16383 0 0,'0'-3'0'0'0,"0"-3"0"0"0,0-4 0 0 0,0-3 0 0 0,0-1 0 0 0,-2 0 0 0 0,-2 1 0 0 0,0 6 0 0 0,2 3 0 0 0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12137 7009 16383 0 0,'0'3'0'0'0,"2"6"0"0"0,5 7 0 0 0,0 4 0 0 0,-1 1 0 0 0,-1 0 0 0 0,-2-1 0 0 0,-1-2 0 0 0,-1-5 0 0 0,-1-9 0 0 0,3-10 0 0 0,0-7 0 0 0,3-7 0 0 0,0-2 0 0 0,2-3 0 0 0,0-1 0 0 0,1 0 0 0 0,-1 0 0 0 0,1 3 0 0 0,1 5 0 0 0,0 8 0 0 0,-3 9 0 0 0,1 7 0 0 0,-1 5 0 0 0,-2 4 0 0 0,-1 2 0 0 0,0-2 0 0 0,4-4 0 0 0,2-6 0 0 0,2-6 0 0 0,3-7 0 0 0,-3-4 0 0 0,1 0 0 0 0,-3 7 0 0 0,-2 8 0 0 0,-1 8 0 0 0,0 5 0 0 0,-3 6 0 0 0,-1 2 0 0 0,-1-1 0 0 0,-2-2 0 0 0,1-1 0 0 0,-2-6 0 0 0,1-10 0 0 0,0-7 0 0 0,2-3 0 0 0,4-2 0 0 0,4 2 0 0 0,0-1 0 0 0,1 0 0 0 0,-1-1 0 0 0,0 1 0 0 0,-1-2 0 0 0,0 2 0 0 0,1 1 0 0 0,0-1 0 0 0,0 1 0 0 0,1-1 0 0 0,2-3 0 0 0,2-2 0 0 0,-3-1 0 0 0,-3-2 0 0 0,-2-1 0 0 0,-4 0 0 0 0,-4 2 0 0 0,-5 4 0 0 0,-4 3 0 0 0,-3 6 0 0 0,-2 6 0 0 0,1 7 0 0 0,1 7 0 0 0,2 7 0 0 0,3 3 0 0 0,3 0 0 0 0,2-2 0 0 0,2 0 0 0 0,1-3 0 0 0,3-1 0 0 0,4-6 0 0 0,4-5 0 0 0,2-5 0 0 0,5-3 0 0 0,2-3 0 0 0,0-4 0 0 0,-1-5 0 0 0,3-5 0 0 0,0-5 0 0 0,-2-1 0 0 0,-3-3 0 0 0,-2-3 0 0 0,1-3 0 0 0,-1 0 0 0 0,-3 3 0 0 0,-5 0 0 0 0,-2-2 0 0 0,-3-4 0 0 0,-1-2 0 0 0,-2-1 0 0 0,1 2 0 0 0,-1 4 0 0 0,0 4 0 0 0,1 9 0 0 0,0 12 0 0 0,-3 13 0 0 0,-1 12 0 0 0,0 14 0 0 0,-4 11 0 0 0,-1 7 0 0 0,1 7 0 0 0,1-4 0 0 0,3 0 0 0 0,2-2 0 0 0,0-2 0 0 0,2-2 0 0 0,0-4 0 0 0,1-4 0 0 0,-1-7 0 0 0,0-7 0 0 0,1-6 0 0 0,-1-3 0 0 0,-3-6 0 0 0,-3-5 0 0 0,-4-4 0 0 0,0-8 0 0 0,2-10 0 0 0,2-7 0 0 0,2-4 0 0 0,2-3 0 0 0,1-2 0 0 0,3-2 0 0 0,5 2 0 0 0,3 0 0 0 0,6-1 0 0 0,3 0 0 0 0,0 2 0 0 0,1 3 0 0 0,-1 3 0 0 0,-1 5 0 0 0,0 6 0 0 0,-4 7 0 0 0,-2 4 0 0 0,-2 6 0 0 0,-3 3 0 0 0,0 2 0 0 0,2-3 0 0 0,1-4 0 0 0,0-9 0 0 0,-2-6 0 0 0,-3-7 0 0 0,-1-3 0 0 0,-3-1 0 0 0,0 1 0 0 0,-4 4 0 0 0,-4 5 0 0 0,-3 4 0 0 0,-3 4 0 0 0,1 5 0 0 0,-1 2 0 0 0,3 7 0 0 0,2 6 0 0 0,3 7 0 0 0,2 2 0 0 0,2-1 0 0 0,1-1 0 0 0,3-5 0 0 0,6-6 0 0 0,5-4 0 0 0,6-4 0 0 0,1-3 0 0 0,4-1 0 0 0,-1 0 0 0 0,-1-4 0 0 0,1-6 0 0 0,-4-5 0 0 0,-2-4 0 0 0,-2-3 0 0 0,0-2 0 0 0,-4-3 0 0 0,-3-3 0 0 0,-3 2 0 0 0,-3 0 0 0 0,-2-1 0 0 0,-1 1 0 0 0,-1 1 0 0 0,0 2 0 0 0,1 2 0 0 0,-1 8 0 0 0,1 12 0 0 0,0 12 0 0 0,-1 13 0 0 0,-1 10 0 0 0,-2 12 0 0 0,1 6 0 0 0,0 0 0 0 0,1-3 0 0 0,1-7 0 0 0,0-1 0 0 0,3-6 0 0 0,5-7 0 0 0,3-9 0 0 0,3-7 0 0 0,-1-8 0 0 0,0-7 0 0 0,4-8 0 0 0,-1-5 0 0 0,0-5 0 0 0,0-4 0 0 0,0-2 0 0 0,0 0 0 0 0,1 3 0 0 0,-3 3 0 0 0,0 5 0 0 0,-6 6 0 0 0,-7 5 0 0 0,-2 6 0 0 0,-5 9 0 0 0,-1 6 0 0 0,1 3 0 0 0,2 2 0 0 0,2 0 0 0 0,1-1 0 0 0,1 0 0 0 0,1 0 0 0 0,2-4 0 0 0,5-1 0 0 0,6 0 0 0 0,4-3 0 0 0,1 0 0 0 0,1-1 0 0 0,0-3 0 0 0,-1-2 0 0 0,-1-2 0 0 0,0-1 0 0 0,0-1 0 0 0,-1 0 0 0 0,-2 0 0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1035 8061 16383 0 0,'4'0'0'0'0,"1"4"0"0"0,3 1 0 0 0,4-1 0 0 0,4 0 0 0 0,2-1 0 0 0,-1 2 0 0 0,0 1 0 0 0,0-1 0 0 0,1-1 0 0 0,-2 2 0 0 0,0 0 0 0 0,0-1 0 0 0,2-1 0 0 0,-3-1 0 0 0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11750 6651 16383 0 0,'3'0'0'0'0,"1"-3"0"0"0,-4-3 0 0 0,-3-1 0 0 0,-2-2 0 0 0,-3 0 0 0 0,-3 3 0 0 0,-2 1 0 0 0,-1 2 0 0 0,-2 1 0 0 0,0 2 0 0 0,2 3 0 0 0,1 6 0 0 0,2 5 0 0 0,1 0 0 0 0,2 3 0 0 0,2 1 0 0 0,3 3 0 0 0,1 1 0 0 0,1 3 0 0 0,4-2 0 0 0,3-3 0 0 0,5-6 0 0 0,2-5 0 0 0,2-4 0 0 0,1-3 0 0 0,-2-4 0 0 0,-3-5 0 0 0,-2-4 0 0 0,2-3 0 0 0,-2-2 0 0 0,-2 0 0 0 0,-3-1 0 0 0,-1 0 0 0 0,-2 0 0 0 0,2 3 0 0 0,3 6 0 0 0,1 11 0 0 0,1 4 0 0 0,3 4 0 0 0,-1 6 0 0 0,1 2 0 0 0,-2 1 0 0 0,1 0 0 0 0,1-1 0 0 0,2-4 0 0 0,0-4 0 0 0,2-6 0 0 0,-2-8 0 0 0,-3-5 0 0 0,-1-2 0 0 0,-1-2 0 0 0,0 1 0 0 0,2 3 0 0 0,-2 5 0 0 0,2 6 0 0 0,-1 6 0 0 0,-3-6 0 0 0,-2-4 0 0 0,-1-9 0 0 0,-2-7 0 0 0,-1-5 0 0 0,0-3 0 0 0,0-3 0 0 0,2 1 0 0 0,1 1 0 0 0,3 6 0 0 0,3 6 0 0 0,3 6 0 0 0,2 4 0 0 0,1 2 0 0 0,1 2 0 0 0,1 1 0 0 0,0 0 0 0 0,-3 3 0 0 0,-4 4 0 0 0,-3 2 0 0 0,-4 3 0 0 0,-1-3 0 0 0,1-5 0 0 0,3-1 0 0 0,3-3 0 0 0,3-1 0 0 0,2 0 0 0 0,2-1 0 0 0,-3-2 0 0 0,0-2 0 0 0,-2-1 0 0 0,-4-4 0 0 0,-2-2 0 0 0,-5 1 0 0 0,-6-1 0 0 0,-4 2 0 0 0,-3 3 0 0 0,1 5 0 0 0,2 5 0 0 0,3 6 0 0 0,2 4 0 0 0,3 1 0 0 0,1 3 0 0 0,1 3 0 0 0,0 1 0 0 0,1-1 0 0 0,2 0 0 0 0,1-1 0 0 0,3-4 0 0 0,2-2 0 0 0,3-3 0 0 0,-1 0 0 0 0,1-2 0 0 0,1-3 0 0 0,0-1 0 0 0,2-2 0 0 0,1-2 0 0 0,-1-2 0 0 0,-1-5 0 0 0,-1-6 0 0 0,0-1 0 0 0,-3-1 0 0 0,1-1 0 0 0,-2 0 0 0 0,-3 0 0 0 0,-2 0 0 0 0,-2 0 0 0 0,2 2 0 0 0,0 1 0 0 0,-1 1 0 0 0,-1-2 0 0 0,0 0 0 0 0,-1 5 0 0 0,-1 6 0 0 0,0 7 0 0 0,0 5 0 0 0,3 1 0 0 0,3 2 0 0 0,6 2 0 0 0,5 0 0 0 0,1 2 0 0 0,0-3 0 0 0,-2 0 0 0 0,-4 0 0 0 0,-4 0 0 0 0,-4 2 0 0 0,-2 0 0 0 0,-2 0 0 0 0,-3 1 0 0 0,-4-2 0 0 0,-1-1 0 0 0,-2-3 0 0 0,-1-3 0 0 0,0-3 0 0 0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12663 6673 16383 0 0,'0'-2'0'0'0,"0"-5"0"0"0,0-3 0 0 0,3 0 0 0 0,1-3 0 0 0,-1-3 0 0 0,0-4 0 0 0,-1-2 0 0 0,-1-2 0 0 0,0-2 0 0 0,-1 0 0 0 0,0 1 0 0 0,-3 4 0 0 0,-3 4 0 0 0,-4 5 0 0 0,-3 5 0 0 0,1 6 0 0 0,0 9 0 0 0,1 6 0 0 0,4 6 0 0 0,2 10 0 0 0,2 6 0 0 0,2 5 0 0 0,3 7 0 0 0,10 8 0 0 0,9 6 0 0 0,3 1 0 0 0,0-2 0 0 0,-4-6 0 0 0,-5-7 0 0 0,-5-9 0 0 0,-5-8 0 0 0,-2-7 0 0 0,-3-5 0 0 0,-3-5 0 0 0,-5-5 0 0 0,-3-4 0 0 0,0-6 0 0 0,2-11 0 0 0,6-12 0 0 0,5-12 0 0 0,6-9 0 0 0,3-2 0 0 0,1 5 0 0 0,1 8 0 0 0,-2 8 0 0 0,-1 9 0 0 0,2 6 0 0 0,1 6 0 0 0,-1 1 0 0 0,-4-2 0 0 0,-2-6 0 0 0,-3-5 0 0 0,-1-6 0 0 0,-2-5 0 0 0,0 1 0 0 0,0 3 0 0 0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12853 6415 16383 0 0,'-3'0'0'0'0,"-1"5"0"0"0,1 8 0 0 0,0 7 0 0 0,1 8 0 0 0,1 8 0 0 0,0 0 0 0 0,1 5 0 0 0,0 2 0 0 0,0 1 0 0 0,0-2 0 0 0,0 1 0 0 0,0-1 0 0 0,1-3 0 0 0,-1-5 0 0 0,2-9 0 0 0,5-7 0 0 0,3-11 0 0 0,0-9 0 0 0,3-12 0 0 0,4-4 0 0 0,-3-4 0 0 0,0-2 0 0 0,-3 2 0 0 0,-2 0 0 0 0,-4 3 0 0 0,0 0 0 0 0,0 2 0 0 0,-2 1 0 0 0,0-1 0 0 0,-2 7 0 0 0,-3 7 0 0 0,-1 7 0 0 0,-1 5 0 0 0,1 7 0 0 0,1 4 0 0 0,3-2 0 0 0,5-2 0 0 0,6 1 0 0 0,7-4 0 0 0,6-1 0 0 0,1-3 0 0 0,-1-2 0 0 0,-2-3 0 0 0,-2-2 0 0 0,-3-1 0 0 0,0-2 0 0 0,-1 1 0 0 0,-1-3 0 0 0,0-4 0 0 0,-1-4 0 0 0,-2 1 0 0 0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13369 6629 16383 0 0,'2'0'0'0'0,"5"0"0"0"0,3-3 0 0 0,2-3 0 0 0,3-7 0 0 0,-2-3 0 0 0,0-3 0 0 0,0-2 0 0 0,1-4 0 0 0,1 0 0 0 0,-2 1 0 0 0,-1 2 0 0 0,-2 2 0 0 0,-3 2 0 0 0,-6 4 0 0 0,-5 4 0 0 0,-2 6 0 0 0,0 10 0 0 0,1 10 0 0 0,1 15 0 0 0,2 5 0 0 0,0 8 0 0 0,2 7 0 0 0,2 0 0 0 0,8 3 0 0 0,3-2 0 0 0,1-8 0 0 0,0-11 0 0 0,1-11 0 0 0,0-9 0 0 0,0-7 0 0 0,-1-8 0 0 0,-2-5 0 0 0,-2-5 0 0 0,0-6 0 0 0,-2-2 0 0 0,-2-1 0 0 0,-3 1 0 0 0,-1 0 0 0 0,-1 2 0 0 0,-3 3 0 0 0,-5 5 0 0 0,-3 3 0 0 0,-4 4 0 0 0,2 4 0 0 0,2 6 0 0 0,3 3 0 0 0,3 6 0 0 0,2 4 0 0 0,1 0 0 0 0,4-3 0 0 0,4-2 0 0 0,6-3 0 0 0,4-3 0 0 0,1-5 0 0 0,2-1 0 0 0,-2-5 0 0 0,1-5 0 0 0,-2-3 0 0 0,0-3 0 0 0,-3-3 0 0 0,-1 2 0 0 0,-1 1 0 0 0,1 0 0 0 0,-1-2 0 0 0,-1 1 0 0 0,-2-2 0 0 0,-2 1 0 0 0,-6 1 0 0 0,-5 4 0 0 0,-5 4 0 0 0,-1 5 0 0 0,2 9 0 0 0,-2 8 0 0 0,2 4 0 0 0,2 4 0 0 0,2 1 0 0 0,2-1 0 0 0,4-4 0 0 0,1-4 0 0 0,3-4 0 0 0,4-4 0 0 0,2-3 0 0 0,3-3 0 0 0,0-2 0 0 0,2 0 0 0 0,2-1 0 0 0,4 0 0 0 0,4 1 0 0 0,2-1 0 0 0,2-2 0 0 0,1-4 0 0 0,-1-3 0 0 0,-2-2 0 0 0,-5-3 0 0 0,-7-1 0 0 0,-3-1 0 0 0,-2-2 0 0 0,1-2 0 0 0,-3 1 0 0 0,0 1 0 0 0,-2-2 0 0 0,1-1 0 0 0,-1 2 0 0 0,-3 1 0 0 0,-1 1 0 0 0,-2 0 0 0 0,-1 2 0 0 0,-3 2 0 0 0,-5 5 0 0 0,-3 3 0 0 0,-3 2 0 0 0,-2 3 0 0 0,1 6 0 0 0,1 9 0 0 0,0 6 0 0 0,1 6 0 0 0,1 4 0 0 0,2 3 0 0 0,3-3 0 0 0,1-2 0 0 0,3-4 0 0 0,1-3 0 0 0,1 0 0 0 0,1-1 0 0 0,2 0 0 0 0,1-2 0 0 0,3-3 0 0 0,2-5 0 0 0,3-3 0 0 0,2-4 0 0 0,2-2 0 0 0,0-1 0 0 0,0-3 0 0 0,-2-4 0 0 0,-3-4 0 0 0,-2 0 0 0 0,-2 0 0 0 0,-1-2 0 0 0,-3-1 0 0 0,-2-1 0 0 0,-3 2 0 0 0,-4 4 0 0 0,-5 5 0 0 0,1 7 0 0 0,1 5 0 0 0,3 4 0 0 0,5 1 0 0 0,2-1 0 0 0,1 2 0 0 0,4-2 0 0 0,2-3 0 0 0,7-3 0 0 0,5-3 0 0 0,5-1 0 0 0,4-2 0 0 0,0 0 0 0 0,0-3 0 0 0,1-4 0 0 0,-5-4 0 0 0,-4-2 0 0 0,-2 1 0 0 0,-3-1 0 0 0,0 0 0 0 0,-1 2 0 0 0,0 0 0 0 0,-2-1 0 0 0,-1-1 0 0 0,-2-1 0 0 0,-4-2 0 0 0,-4 4 0 0 0,-7 2 0 0 0,-6 4 0 0 0,-6 5 0 0 0,1 5 0 0 0,4 9 0 0 0,0 3 0 0 0,2 3 0 0 0,4 0 0 0 0,1 3 0 0 0,3 0 0 0 0,4 0 0 0 0,5-2 0 0 0,3-4 0 0 0,3-2 0 0 0,3-4 0 0 0,0-3 0 0 0,1-3 0 0 0,0-2 0 0 0,0-1 0 0 0,0-1 0 0 0,-1-1 0 0 0,1 0 0 0 0,2-2 0 0 0,-2-4 0 0 0,-1 0 0 0 0,-1 0 0 0 0,-2 5 0 0 0,-4 5 0 0 0,-4-3 0 0 0,-2-7 0 0 0,-1-9 0 0 0,-2-3 0 0 0,-1-2 0 0 0,3 1 0 0 0,4 2 0 0 0,1 3 0 0 0,1 3 0 0 0,3 4 0 0 0,2 4 0 0 0,4 2 0 0 0,3 1 0 0 0,2 1 0 0 0,-2 3 0 0 0,-1 2 0 0 0,-2-1 0 0 0,-1 2 0 0 0,0 3 0 0 0,-3 2 0 0 0,-3 3 0 0 0,-5 1 0 0 0,-1 1 0 0 0,-3 0 0 0 0,-4 1 0 0 0,-1-1 0 0 0,0 1 0 0 0,0-1 0 0 0,5-2 0 0 0,3-4 0 0 0,5-4 0 0 0,4-2 0 0 0,1-6 0 0 0,2-1 0 0 0,-2-4 0 0 0,0 0 0 0 0,-4-2 0 0 0,1 1 0 0 0,0 1 0 0 0,-1 0 0 0 0,-3-2 0 0 0,-2-5 0 0 0,-5-3 0 0 0,-5-1 0 0 0,-2 2 0 0 0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14768 6593 16383 0 0,'0'-3'0'0'0,"0"-3"0"0"0,0-4 0 0 0,0-3 0 0 0,0-1 0 0 0,0-2 0 0 0,0 2 0 0 0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14894 6611 16383 0 0,'0'3'0'0'0,"0"6"0"0"0,0 8 0 0 0,0 5 0 0 0,0 6 0 0 0,0-1 0 0 0,0 0 0 0 0,0-4 0 0 0,0-10 0 0 0,0-13 0 0 0,0-13 0 0 0,0-8 0 0 0,0-5 0 0 0,0 1 0 0 0,3 0 0 0 0,4 3 0 0 0,2 5 0 0 0,4 5 0 0 0,2 5 0 0 0,1 3 0 0 0,0 3 0 0 0,1 1 0 0 0,-3 3 0 0 0,-3 5 0 0 0,-2 3 0 0 0,-1 2 0 0 0,-3 2 0 0 0,-2 2 0 0 0,-2-1 0 0 0,0 1 0 0 0,-1 0 0 0 0,-1 0 0 0 0,1-1 0 0 0,0 1 0 0 0,-1-1 0 0 0,1 0 0 0 0,0 1 0 0 0,0-4 0 0 0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13524 6038 16383 0 0,'3'0'0'0'0,"4"0"0"0"0,0-3 0 0 0,-4 0 0 0 0,-4-1 0 0 0,-3 4 0 0 0,-3 2 0 0 0,-1 3 0 0 0,2 3 0 0 0,1 4 0 0 0,2 5 0 0 0,4 2 0 0 0,1 1 0 0 0,7-4 0 0 0,4-3 0 0 0,6-2 0 0 0,1-3 0 0 0,1-2 0 0 0,0-3 0 0 0,-2 1 0 0 0,-3 3 0 0 0,-2 3 0 0 0,-4 5 0 0 0,-3 2 0 0 0,-3 5 0 0 0,-1 1 0 0 0,-6-1 0 0 0,-3-4 0 0 0,-5-5 0 0 0,-2-5 0 0 0,0-4 0 0 0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13760 6149 16383 0 0,'0'3'0'0'0,"3"3"0"0"0,1 4 0 0 0,-1 3 0 0 0,0 1 0 0 0,-1 5 0 0 0,-1 1 0 0 0,0 0 0 0 0,2-3 0 0 0,1-2 0 0 0,2 0 0 0 0,3-4 0 0 0,3-2 0 0 0,1-7 0 0 0,3-3 0 0 0,0-2 0 0 0,-2 1 0 0 0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13862 6048 16383 0 0,'0'-3'0'0'0,"-3"-4"0"0"0,0-5 0 0 0,-1-5 0 0 0,-2 2 0 0 0,1 0 0 0 0,0 3 0 0 0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13928 6139 16383 0 0,'0'2'0'0'0,"0"8"0"0"0,0 3 0 0 0,0 6 0 0 0,0 2 0 0 0,0 1 0 0 0,0-2 0 0 0,3-3 0 0 0,1-2 0 0 0,2-4 0 0 0,3-4 0 0 0,3-2 0 0 0,2-6 0 0 0,1-2 0 0 0,2-6 0 0 0,-3-5 0 0 0,-1-4 0 0 0,0-3 0 0 0,-2-1 0 0 0,-3 2 0 0 0,-3 0 0 0 0,-2 2 0 0 0,1 3 0 0 0,0 2 0 0 0,-1 0 0 0 0,-1 8 0 0 0,0 8 0 0 0,-2 5 0 0 0,1 5 0 0 0,2 6 0 0 0,0 1 0 0 0,3 4 0 0 0,3 0 0 0 0,0-1 0 0 0,-1-2 0 0 0,0-4 0 0 0,-1-3 0 0 0,-2 0 0 0 0,-1-3 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1.83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2281 5430 16383 0 0,'2'0'0'0'0,"1"0"0"0"0,4 0 0 0 0,4 0 0 0 0,2 0 0 0 0,4 0 0 0 0,1 0 0 0 0,-1 0 0 0 0,-3 0 0 0 0,-1 0 0 0 0,-2 1 0 0 0,-1 1 0 0 0,-1 2 0 0 0,-1-1 0 0 0,1 0 0 0 0,0 1 0 0 0,-1-1 0 0 0,1 0 0 0 0,-1-1 0 0 0,1-1 0 0 0,2 0 0 0 0,1-1 0 0 0,1 0 0 0 0,1 0 0 0 0,-1 0 0 0 0,0 0 0 0 0,-2-1 0 0 0,0 1 0 0 0,0 0 0 0 0,0 0 0 0 0,0 0 0 0 0,-1 0 0 0 0,0 0 0 0 0,0 0 0 0 0,-1 0 0 0 0,0 0 0 0 0,1 0 0 0 0,1 0 0 0 0,-1 0 0 0 0,1 0 0 0 0,-1 0 0 0 0,-1 0 0 0 0,1 0 0 0 0,-1 0 0 0 0,1 0 0 0 0,1 0 0 0 0,1 0 0 0 0,0 0 0 0 0,0 0 0 0 0,-1 0 0 0 0,0 0 0 0 0,-2 0 0 0 0,2 0 0 0 0,0 0 0 0 0,0 0 0 0 0,-1 0 0 0 0,0 0 0 0 0,-1 0 0 0 0,1 0 0 0 0,0 0 0 0 0,1 0 0 0 0,1 0 0 0 0,1 0 0 0 0,-2 0 0 0 0,0 0 0 0 0,0 0 0 0 0,-2 0 0 0 0,1 0 0 0 0,0 0 0 0 0,1 0 0 0 0,0 0 0 0 0,-1 0 0 0 0,0 0 0 0 0,-1 0 0 0 0,1 0 0 0 0,-1 0 0 0 0,-1 0 0 0 0,3 0 0 0 0,0 0 0 0 0,-1 0 0 0 0,1 0 0 0 0,-1 0 0 0 0,-1-1 0 0 0,0-1 0 0 0,0 0 0 0 0,0 0 0 0 0,0 1 0 0 0,0 0 0 0 0,0 1 0 0 0,0 0 0 0 0,-1 0 0 0 0,1 0 0 0 0,0 0 0 0 0,0 0 0 0 0,0 0 0 0 0,0 0 0 0 0,0 0 0 0 0,0 0 0 0 0,0 0 0 0 0,-1 0 0 0 0,0 0 0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16000 3498 16383 0 0,'4'0'0'0'0,"4"0"0"0"0,6 0 0 0 0,2 0 0 0 0,4 0 0 0 0,1 0 0 0 0,1 0 0 0 0,0 0 0 0 0,0 0 0 0 0,1 0 0 0 0,-1 0 0 0 0,-1 0 0 0 0,1 0 0 0 0,-1 0 0 0 0,-3 0 0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16154 3960 16383 0 0,'4'0'0'0'0,"1"3"0"0"0,3 2 0 0 0,4 0 0 0 0,4-2 0 0 0,-1 4 0 0 0,0-1 0 0 0,2 0 0 0 0,1-2 0 0 0,2-2 0 0 0,0 0 0 0 0,1-1 0 0 0,1-1 0 0 0,-1 0 0 0 0,1-1 0 0 0,0 1 0 0 0,-1 0 0 0 0,-3 3 0 0 0,-1 2 0 0 0,0-1 0 0 0,0 0 0 0 0,2-1 0 0 0,1-2 0 0 0,0 0 0 0 0,-2 0 0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16042 4492 16383 0 0,'4'0'0'0'0,"4"0"0"0"0,6 0 0 0 0,2 0 0 0 0,4 0 0 0 0,1 0 0 0 0,1 0 0 0 0,0 0 0 0 0,0 0 0 0 0,1 0 0 0 0,-1 0 0 0 0,-1 0 0 0 0,1 0 0 0 0,-1 0 0 0 0,1 0 0 0 0,-1 0 0 0 0,0 0 0 0 0,1 0 0 0 0,-1 0 0 0 0,0 0 0 0 0,1 0 0 0 0,-1 0 0 0 0,1 0 0 0 0,-1 0 0 0 0,4 0 0 0 0,1 0 0 0 0,0 0 0 0 0,-1 0 0 0 0,-1 0 0 0 0,-1 0 0 0 0,0 0 0 0 0,-2 0 0 0 0,1 0 0 0 0,-1 0 0 0 0,0 0 0 0 0,0 0 0 0 0,0 0 0 0 0,1 0 0 0 0,-1 0 0 0 0,0 0 0 0 0,1 0 0 0 0,-1 0 0 0 0,1 0 0 0 0,-1 0 0 0 0,0 0 0 0 0,1 0 0 0 0,-1 0 0 0 0,0 0 0 0 0,-3 3 0 0 0,-1 2 0 0 0,0 0 0 0 0,0-2 0 0 0,2 0 0 0 0,1-1 0 0 0,-3-1 0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16120 2651 16383 0 0,'4'0'0'0'0,"8"0"0"0"0,10 0 0 0 0,4-3 0 0 0,2-2 0 0 0,-1 0 0 0 0,-1 2 0 0 0,-1 0 0 0 0,-1 1 0 0 0,-2 1 0 0 0,0 1 0 0 0,-1 0 0 0 0,1 0 0 0 0,-1 1 0 0 0,0-1 0 0 0,0 0 0 0 0,0 0 0 0 0,1 0 0 0 0,-1 0 0 0 0,0 0 0 0 0,-7 0 0 0 0,-13 0 0 0 0,-10 0 0 0 0,-8 0 0 0 0,-4 0 0 0 0,-3 0 0 0 0,0 0 0 0 0,0 0 0 0 0,0 0 0 0 0,1 0 0 0 0,1 0 0 0 0,0 0 0 0 0,0 0 0 0 0,1 0 0 0 0,0 0 0 0 0,-1 0 0 0 0,1 0 0 0 0,0 0 0 0 0,0 0 0 0 0,-1 0 0 0 0,1 0 0 0 0,0 0 0 0 0,-1 0 0 0 0,1 0 0 0 0,-1 0 0 0 0,1 0 0 0 0,0 0 0 0 0,3 0 0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2281 5430 16383 0 0,'2'0'0'0'0,"1"0"0"0"0,4 0 0 0 0,4 0 0 0 0,2 0 0 0 0,4 0 0 0 0,1 0 0 0 0,-1 0 0 0 0,-3 0 0 0 0,-1 0 0 0 0,-2 1 0 0 0,-1 1 0 0 0,-1 2 0 0 0,-1-1 0 0 0,1 0 0 0 0,0 1 0 0 0,-1-1 0 0 0,1 0 0 0 0,-1-1 0 0 0,1-1 0 0 0,2 0 0 0 0,1-1 0 0 0,1 0 0 0 0,1 0 0 0 0,-1 0 0 0 0,0 0 0 0 0,-2-1 0 0 0,0 1 0 0 0,0 0 0 0 0,0 0 0 0 0,0 0 0 0 0,-1 0 0 0 0,0 0 0 0 0,0 0 0 0 0,-1 0 0 0 0,0 0 0 0 0,1 0 0 0 0,1 0 0 0 0,-1 0 0 0 0,1 0 0 0 0,-1 0 0 0 0,-1 0 0 0 0,1 0 0 0 0,-1 0 0 0 0,1 0 0 0 0,1 0 0 0 0,1 0 0 0 0,0 0 0 0 0,0 0 0 0 0,-1 0 0 0 0,0 0 0 0 0,-2 0 0 0 0,2 0 0 0 0,0 0 0 0 0,0 0 0 0 0,-1 0 0 0 0,0 0 0 0 0,-1 0 0 0 0,1 0 0 0 0,0 0 0 0 0,1 0 0 0 0,1 0 0 0 0,1 0 0 0 0,-2 0 0 0 0,0 0 0 0 0,0 0 0 0 0,-2 0 0 0 0,1 0 0 0 0,0 0 0 0 0,1 0 0 0 0,0 0 0 0 0,-1 0 0 0 0,0 0 0 0 0,-1 0 0 0 0,1 0 0 0 0,-1 0 0 0 0,-1 0 0 0 0,3 0 0 0 0,0 0 0 0 0,-1 0 0 0 0,1 0 0 0 0,-1 0 0 0 0,-1-1 0 0 0,0-1 0 0 0,0 0 0 0 0,0 0 0 0 0,0 1 0 0 0,0 0 0 0 0,0 1 0 0 0,0 0 0 0 0,-1 0 0 0 0,1 0 0 0 0,0 0 0 0 0,0 0 0 0 0,0 0 0 0 0,0 0 0 0 0,0 0 0 0 0,0 0 0 0 0,0 0 0 0 0,-1 0 0 0 0,0 0 0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3401 6693 16383 0 0,'2'0'0'0'0,"3"0"0"0"0,4 0 0 0 0,5 0 0 0 0,3 0 0 0 0,3 0 0 0 0,4-2 0 0 0,3 0 0 0 0,0 1 0 0 0,-4-1 0 0 0,-3-1 0 0 0,-5 1 0 0 0,-2-1 0 0 0,-3 2 0 0 0,-1 0 0 0 0,0 0 0 0 0,-1 1 0 0 0,0 0 0 0 0,2 0 0 0 0,0 0 0 0 0,1 0 0 0 0,-1 0 0 0 0,0 0 0 0 0,0 0 0 0 0,-1 0 0 0 0,0 0 0 0 0,0 0 0 0 0,0 0 0 0 0,0 0 0 0 0,1 0 0 0 0,1 0 0 0 0,-1 0 0 0 0,2 0 0 0 0,0 0 0 0 0,1 0 0 0 0,0 0 0 0 0,-1 0 0 0 0,-1 0 0 0 0,0 0 0 0 0,0 0 0 0 0,0 0 0 0 0,1 0 0 0 0,1 0 0 0 0,-2 0 0 0 0,0 0 0 0 0,0 0 0 0 0,0 0 0 0 0,0 0 0 0 0,0 0 0 0 0,-1 0 0 0 0,0 0 0 0 0,-1 0 0 0 0,1 0 0 0 0,-2 0 0 0 0,1 0 0 0 0,0 0 0 0 0,0 0 0 0 0,0 0 0 0 0,0 0 0 0 0,1 2 0 0 0,1 0 0 0 0,1 0 0 0 0,2-1 0 0 0,0 0 0 0 0,-1 0 0 0 0,-1-1 0 0 0,-1 0 0 0 0,-1 0 0 0 0,1 0 0 0 0,-1 0 0 0 0,1 0 0 0 0,1 0 0 0 0,0 0 0 0 0,-1 0 0 0 0,0 0 0 0 0,-1 0 0 0 0,-1 0 0 0 0,0 0 0 0 0,0 0 0 0 0,0 0 0 0 0,0 0 0 0 0,0 0 0 0 0,-2 2 0 0 0,0 0 0 0 0,0 0 0 0 0,0-1 0 0 0,1 0 0 0 0,0 0 0 0 0,1-1 0 0 0,-1 0 0 0 0,1 0 0 0 0,0 0 0 0 0,0 0 0 0 0,0 0 0 0 0,0 0 0 0 0,0 0 0 0 0,0 0 0 0 0,0 0 0 0 0,0 0 0 0 0,0 0 0 0 0,0 0 0 0 0,-1 0 0 0 0,1 0 0 0 0,0 0 0 0 0,0 0 0 0 0,0 0 0 0 0,1 0 0 0 0,1 1 0 0 0,0 2 0 0 0,0 0 0 0 0,-1 0 0 0 0,-1 1 0 0 0,0-2 0 0 0,0-1 0 0 0,0 0 0 0 0,0-1 0 0 0,-2 0 0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4479 7062 16383 0 0,'0'-1'0'0'0,"3"-1"0"0"0,6 0 0 0 0,4 0 0 0 0,4 1 0 0 0,4 0 0 0 0,2 1 0 0 0,2 0 0 0 0,-1 0 0 0 0,-3 0 0 0 0,-4 0 0 0 0,-3 0 0 0 0,-2 0 0 0 0,-3 0 0 0 0,0 0 0 0 0,-1 0 0 0 0,1 0 0 0 0,-1 0 0 0 0,0 0 0 0 0,1 0 0 0 0,-1 0 0 0 0,3 0 0 0 0,0 0 0 0 0,1 0 0 0 0,0 0 0 0 0,0 0 0 0 0,-1 0 0 0 0,0 0 0 0 0,-1 0 0 0 0,-1 0 0 0 0,0 0 0 0 0,0 0 0 0 0,-1 0 0 0 0,1 0 0 0 0,0 0 0 0 0,0 0 0 0 0,0 0 0 0 0,-1 0 0 0 0,1 0 0 0 0,0 0 0 0 0,0 0 0 0 0,0 0 0 0 0,1 0 0 0 0,1 0 0 0 0,0 0 0 0 0,0 0 0 0 0,-2 0 0 0 0,1 0 0 0 0,-1 0 0 0 0,0 0 0 0 0,0 0 0 0 0,0 0 0 0 0,0 0 0 0 0,0 2 0 0 0,0 0 0 0 0,-1 0 0 0 0,3-1 0 0 0,0 0 0 0 0,-1 0 0 0 0,1-1 0 0 0,-1 1 0 0 0,1-1 0 0 0,0-1 0 0 0,0 1 0 0 0,1 0 0 0 0,0 0 0 0 0,0 0 0 0 0,-2 0 0 0 0,0 0 0 0 0,0 0 0 0 0,-1 0 0 0 0,0 0 0 0 0,1 0 0 0 0,3 0 0 0 0,1 0 0 0 0,2 0 0 0 0,-1 0 0 0 0,-1 0 0 0 0,-1 0 0 0 0,-2 0 0 0 0,-1 0 0 0 0,1 0 0 0 0,0 0 0 0 0,1 0 0 0 0,1 0 0 0 0,2 0 0 0 0,0 0 0 0 0,0 0 0 0 0,1 0 0 0 0,-1 0 0 0 0,-1 0 0 0 0,-1 0 0 0 0,0 0 0 0 0,0 0 0 0 0,0 0 0 0 0,-2 0 0 0 0,0 0 0 0 0,1 0 0 0 0,-1 0 0 0 0,0 0 0 0 0,1 0 0 0 0,0 0 0 0 0,-1 0 0 0 0,0 0 0 0 0,-1 0 0 0 0,0 0 0 0 0,-1 0 0 0 0,0 0 0 0 0,-1 0 0 0 0,1 0 0 0 0,1 0 0 0 0,3 0 0 0 0,-1 0 0 0 0,1 0 0 0 0,0 0 0 0 0,0 0 0 0 0,-2 0 0 0 0,0 0 0 0 0,-1 0 0 0 0,0 0 0 0 0,-1 0 0 0 0,1 0 0 0 0,1 0 0 0 0,0 0 0 0 0,-1 0 0 0 0,0 0 0 0 0,-1 0 0 0 0,1 0 0 0 0,-1 0 0 0 0,0 0 0 0 0,-1 0 0 0 0,1 0 0 0 0,0 0 0 0 0,0 0 0 0 0,0 0 0 0 0,0 0 0 0 0,-1 0 0 0 0,1 0 0 0 0,0 0 0 0 0,0 0 0 0 0,0 0 0 0 0,0 0 0 0 0,0 0 0 0 0,0 0 0 0 0,0 0 0 0 0,0 0 0 0 0,-1 2 0 0 0,1 0 0 0 0,0 0 0 0 0,0-1 0 0 0,0 0 0 0 0,0 0 0 0 0,0-1 0 0 0,0 0 0 0 0,0 0 0 0 0,-2 0 0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3793 6717 16383 0 0,'2'0'0'0'0,"4"0"0"0"0,8 0 0 0 0,8 0 0 0 0,4 0 0 0 0,3 0 0 0 0,4 0 0 0 0,-2 0 0 0 0,-5 0 0 0 0,-2 0 0 0 0,-3 0 0 0 0,-4 0 0 0 0,-1 0 0 0 0,-2 0 0 0 0,-2 0 0 0 0,-1 0 0 0 0,-1 0 0 0 0,-1 0 0 0 0,-1 0 0 0 0,1 0 0 0 0,-1 0 0 0 0,1 0 0 0 0,1 0 0 0 0,1 0 0 0 0,-1 0 0 0 0,1 0 0 0 0,-1 0 0 0 0,-1 0 0 0 0,1 0 0 0 0,-1 0 0 0 0,0 0 0 0 0,1 0 0 0 0,1 0 0 0 0,1 0 0 0 0,2 0 0 0 0,0 0 0 0 0,-1 0 0 0 0,-1 0 0 0 0,-1 0 0 0 0,-1 0 0 0 0,-1 0 0 0 0,0 0 0 0 0,0 0 0 0 0,1 0 0 0 0,0 0 0 0 0,1 0 0 0 0,-1 0 0 0 0,0 0 0 0 0,0 0 0 0 0,-1 0 0 0 0,0 0 0 0 0,0 2 0 0 0,1 0 0 0 0,1 0 0 0 0,0-1 0 0 0,-1 1 0 0 0,0-2 0 0 0,0 1 0 0 0,-1-1 0 0 0,0 0 0 0 0,0 0 0 0 0,-2 1 0 0 0,0 1 0 0 0,0 0 0 0 0,0-1 0 0 0,1 0 0 0 0,0 0 0 0 0,1 0 0 0 0,-1-1 0 0 0,1 0 0 0 0,2 0 0 0 0,0 0 0 0 0,1-1 0 0 0,1 1 0 0 0,0 0 0 0 0,0 0 0 0 0,0 0 0 0 0,-2 0 0 0 0,-1 0 0 0 0,0 0 0 0 0,1 0 0 0 0,1 0 0 0 0,4 0 0 0 0,1 0 0 0 0,5 0 0 0 0,3-1 0 0 0,0-1 0 0 0,0 0 0 0 0,-2 0 0 0 0,-3 1 0 0 0,-2 1 0 0 0,-4-1 0 0 0,0 1 0 0 0,-2 0 0 0 0,1 0 0 0 0,-1 0 0 0 0,-1 0 0 0 0,0 0 0 0 0,-1 0 0 0 0,-1 0 0 0 0,0 0 0 0 0,1 0 0 0 0,1 0 0 0 0,0 0 0 0 0,-1 0 0 0 0,0 0 0 0 0,0 0 0 0 0,-1 0 0 0 0,1 0 0 0 0,1 0 0 0 0,0 0 0 0 0,1 0 0 0 0,0 0 0 0 0,-1 0 0 0 0,0 0 0 0 0,-1 0 0 0 0,0 0 0 0 0,-1 0 0 0 0,0 0 0 0 0,0 0 0 0 0,-1 0 0 0 0,1 0 0 0 0,0 0 0 0 0,0 0 0 0 0,0 0 0 0 0,-1 0 0 0 0,1 0 0 0 0,0 0 0 0 0,0 0 0 0 0,0 0 0 0 0,0 0 0 0 0,0 0 0 0 0,0 0 0 0 0,0 0 0 0 0,-1 0 0 0 0,1 0 0 0 0,0 0 0 0 0,-1 0 0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9267 7571 16383 0 0,'1'0'0'0'0,"3"0"0"0"0,1 0 0 0 0,2 0 0 0 0,1 0 0 0 0,1 0 0 0 0,2 0 0 0 0,0 0 0 0 0,0 0 0 0 0,0 0 0 0 0,-1 0 0 0 0,0 0 0 0 0,-1 0 0 0 0,0 0 0 0 0,0 0 0 0 0,0 0 0 0 0,0 0 0 0 0,0 0 0 0 0,-1 0 0 0 0,1 0 0 0 0,0 0 0 0 0,0 0 0 0 0,0 0 0 0 0,0 0 0 0 0,0 0 0 0 0,0 0 0 0 0,0 0 0 0 0,-1 0 0 0 0,1 0 0 0 0,0 0 0 0 0,0 0 0 0 0,0 0 0 0 0,1 0 0 0 0,1 0 0 0 0,0 0 0 0 0,0 0 0 0 0,-1 0 0 0 0,-1 0 0 0 0,0 0 0 0 0,0 0 0 0 0,0 0 0 0 0,0 0 0 0 0,0 0 0 0 0,0 0 0 0 0,1 0 0 0 0,1 0 0 0 0,0 0 0 0 0,-1 0 0 0 0,0 0 0 0 0,0 0 0 0 0,-1 0 0 0 0,0 0 0 0 0,0 0 0 0 0,1 0 0 0 0,1 0 0 0 0,1 0 0 0 0,1 0 0 0 0,-1 0 0 0 0,-1 0 0 0 0,-1 0 0 0 0,0 0 0 0 0,-1 0 0 0 0,1 0 0 0 0,3 0 0 0 0,-1 0 0 0 0,1 0 0 0 0,-2 0 0 0 0,0 0 0 0 0,-1 0 0 0 0,0 0 0 0 0,1 0 0 0 0,2 0 0 0 0,-1 0 0 0 0,0 0 0 0 0,0 0 0 0 0,1 0 0 0 0,0 0 0 0 0,-1 0 0 0 0,2 0 0 0 0,-1 0 0 0 0,1 0 0 0 0,0 0 0 0 0,0 0 0 0 0,1 0 0 0 0,0 0 0 0 0,0 0 0 0 0,-2 0 0 0 0,-1 0 0 0 0,-2 0 0 0 0,0 0 0 0 0,1 0 0 0 0,0 0 0 0 0,1 0 0 0 0,0 0 0 0 0,0 0 0 0 0,-1 0 0 0 0,-1 0 0 0 0,-1 0 0 0 0,1 0 0 0 0,-1 0 0 0 0,-1 0 0 0 0,1 0 0 0 0,0 0 0 0 0,0 0 0 0 0,-1 0 0 0 0,1 0 0 0 0,0 0 0 0 0,0 0 0 0 0,0 0 0 0 0,0 0 0 0 0,1 0 0 0 0,1 0 0 0 0,0 0 0 0 0,-1 0 0 0 0,0 0 0 0 0,0 0 0 0 0,-1 0 0 0 0,0 0 0 0 0,0 0 0 0 0,0 0 0 0 0,0 0 0 0 0,0 0 0 0 0,-1 0 0 0 0,3 0 0 0 0,0 0 0 0 0,-1 0 0 0 0,1 0 0 0 0,-1 0 0 0 0,-1 0 0 0 0,1 0 0 0 0,-1 0 0 0 0,0 0 0 0 0,-2 2 0 0 0,0 0 0 0 0,0 0 0 0 0,0-1 0 0 0,1 1 0 0 0,0 0 0 0 0,0 0 0 0 0,3 0 0 0 0,0 0 0 0 0,-1-1 0 0 0,1-1 0 0 0,-1 1 0 0 0,0-1 0 0 0,-1 0 0 0 0,0 0 0 0 0,0-1 0 0 0,0 1 0 0 0,0 0 0 0 0,-1 0 0 0 0,1 0 0 0 0,0 0 0 0 0,0 0 0 0 0,0 0 0 0 0,0 0 0 0 0,0 0 0 0 0,-2 2 0 0 0,0 0 0 0 0,-2 1 0 0 0,-1 1 0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4:14.19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7747 2522 16383 0 0,'2'0'0'0'0,"0"0"0"0"0,2 0 0 0 0,1 0 0 0 0,1 0 0 0 0,1 0 0 0 0,0 0 0 0 0,0 0 0 0 0,0 0 0 0 0,-1 0 0 0 0,1 0 0 0 0,0 0 0 0 0,0 0 0 0 0,-1 0 0 0 0,1-1 0 0 0,-1 0 0 0 0,2-2 0 0 0,0 1 0 0 0,1-2 0 0 0,1 1 0 0 0,-1-1 0 0 0,-1 1 0 0 0,0 1 0 0 0,-1 0 0 0 0,-1 0 0 0 0,-1 0 0 0 0,0 0 0 0 0,-2 1 0 0 0,-3 0 0 0 0,-2 1 0 0 0,-2 0 0 0 0,-1 0 0 0 0,-2 0 0 0 0,0 0 0 0 0,0 0 0 0 0,0 0 0 0 0,-1 0 0 0 0,-1 0 0 0 0,1 0 0 0 0,0 0 0 0 0,1 0 0 0 0,0 0 0 0 0,0 0 0 0 0,0 1 0 0 0,0 1 0 0 0,1-1 0 0 0,-1 0 0 0 0,1 0 0 0 0,-2 0 0 0 0,0-1 0 0 0,0 0 0 0 0,0 0 0 0 0,1 0 0 0 0,0 0 0 0 0,0 1 0 0 0,0 1 0 0 0,1-1 0 0 0,-1 0 0 0 0,0 0 0 0 0,1-1 0 0 0,-1 1 0 0 0,1-1 0 0 0,0 1 0 0 0,1 0 0 0 0,0 1 0 0 0,-1-1 0 0 0,1 0 0 0 0,-1-1 0 0 0,-1 0 0 0 0,2 2 0 0 0,2-1 0 0 0,3 2 0 0 0,3-1 0 0 0,2 0 0 0 0,3 1 0 0 0,0 0 0 0 0,1 0 0 0 0,0 0 0 0 0,2-1 0 0 0,0 0 0 0 0,1-1 0 0 0,-1-1 0 0 0,2 0 0 0 0,-1 0 0 0 0,0 0 0 0 0,0 0 0 0 0,1 0 0 0 0,-2 0 0 0 0,0 0 0 0 0,-2 0 0 0 0,0 0 0 0 0,0 0 0 0 0,0 0 0 0 0,0 0 0 0 0,1 0 0 0 0,-1 0 0 0 0,0 0 0 0 0,-1 0 0 0 0,1 0 0 0 0,0 0 0 0 0,-1 0 0 0 0,0 0 0 0 0,-1 0 0 0 0,0 0 0 0 0,0 0 0 0 0,-1 0 0 0 0,2 0 0 0 0,0 0 0 0 0,0 0 0 0 0,1 0 0 0 0,0 0 0 0 0,-1-2 0 0 0,0 1 0 0 0,0 0 0 0 0,-1-1 0 0 0,0 2 0 0 0,0-1 0 0 0,-1 0 0 0 0,1-1 0 0 0,-1 0 0 0 0,1-1 0 0 0,-1 1 0 0 0,1 0 0 0 0,-1 1 0 0 0,1 1 0 0 0,0-1 0 0 0,-1 0 0 0 0,1 0 0 0 0,-1-1 0 0 0,1 1 0 0 0,1 1 0 0 0,0-1 0 0 0,0 1 0 0 0,0 0 0 0 0,-1 0 0 0 0,0 0 0 0 0,0 0 0 0 0,0 0 0 0 0,-1 0 0 0 0,1 0 0 0 0,0 0 0 0 0,-1 0 0 0 0,2 0 0 0 0,0 0 0 0 0,1 0 0 0 0,0 0 0 0 0,0 0 0 0 0,1 0 0 0 0,-1 0 0 0 0,1 0 0 0 0,-1 0 0 0 0,0 0 0 0 0,0 0 0 0 0,2 0 0 0 0,0 0 0 0 0,0 0 0 0 0,0 0 0 0 0,-1 0 0 0 0,0 0 0 0 0,-1 0 0 0 0,-1 1 0 0 0,1 1 0 0 0,0-1 0 0 0,1 0 0 0 0,1 0 0 0 0,0 0 0 0 0,-1-1 0 0 0,0 0 0 0 0,-2 1 0 0 0,-1 1 0 0 0,1 0 0 0 0,0 1 0 0 0,1-1 0 0 0,0 0 0 0 0,0-1 0 0 0,-1 0 0 0 0,0 1 0 0 0,-1 0 0 0 0,0-1 0 0 0,-1-1 0 0 0,1 1 0 0 0,0-1 0 0 0,-1 1 0 0 0,1 1 0 0 0,-1-1 0 0 0,1 0 0 0 0,-1 0 0 0 0,1-1 0 0 0,0 0 0 0 0,-1 0 0 0 0,1 0 0 0 0,-1 0 0 0 0,1 0 0 0 0,0 0 0 0 0,-1 0 0 0 0,1 0 0 0 0,-1 0 0 0 0,1 0 0 0 0,-1-1 0 0 0,-1 0 0 0 0,0-1 0 0 0,0 1 0 0 0,1-1 0 0 0,0 0 0 0 0,1 0 0 0 0,-2 0 0 0 0,0 0 0 0 0,0 0 0 0 0,0-1 0 0 0,-1 1 0 0 0,0-1 0 0 0,-2 0 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1.8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3401 6693 16383 0 0,'2'0'0'0'0,"3"0"0"0"0,4 0 0 0 0,5 0 0 0 0,3 0 0 0 0,3 0 0 0 0,4-2 0 0 0,3 0 0 0 0,0 1 0 0 0,-4-1 0 0 0,-3-1 0 0 0,-5 1 0 0 0,-2-1 0 0 0,-3 2 0 0 0,-1 0 0 0 0,0 0 0 0 0,-1 1 0 0 0,0 0 0 0 0,2 0 0 0 0,0 0 0 0 0,1 0 0 0 0,-1 0 0 0 0,0 0 0 0 0,0 0 0 0 0,-1 0 0 0 0,0 0 0 0 0,0 0 0 0 0,0 0 0 0 0,0 0 0 0 0,1 0 0 0 0,1 0 0 0 0,-1 0 0 0 0,2 0 0 0 0,0 0 0 0 0,1 0 0 0 0,0 0 0 0 0,-1 0 0 0 0,-1 0 0 0 0,0 0 0 0 0,0 0 0 0 0,0 0 0 0 0,1 0 0 0 0,1 0 0 0 0,-2 0 0 0 0,0 0 0 0 0,0 0 0 0 0,0 0 0 0 0,0 0 0 0 0,0 0 0 0 0,-1 0 0 0 0,0 0 0 0 0,-1 0 0 0 0,1 0 0 0 0,-2 0 0 0 0,1 0 0 0 0,0 0 0 0 0,0 0 0 0 0,0 0 0 0 0,0 0 0 0 0,1 2 0 0 0,1 0 0 0 0,1 0 0 0 0,2-1 0 0 0,0 0 0 0 0,-1 0 0 0 0,-1-1 0 0 0,-1 0 0 0 0,-1 0 0 0 0,1 0 0 0 0,-1 0 0 0 0,1 0 0 0 0,1 0 0 0 0,0 0 0 0 0,-1 0 0 0 0,0 0 0 0 0,-1 0 0 0 0,-1 0 0 0 0,0 0 0 0 0,0 0 0 0 0,0 0 0 0 0,0 0 0 0 0,0 0 0 0 0,-2 2 0 0 0,0 0 0 0 0,0 0 0 0 0,0-1 0 0 0,1 0 0 0 0,0 0 0 0 0,1-1 0 0 0,-1 0 0 0 0,1 0 0 0 0,0 0 0 0 0,0 0 0 0 0,0 0 0 0 0,0 0 0 0 0,0 0 0 0 0,0 0 0 0 0,0 0 0 0 0,0 0 0 0 0,0 0 0 0 0,0 0 0 0 0,-1 0 0 0 0,1 0 0 0 0,0 0 0 0 0,0 0 0 0 0,0 0 0 0 0,1 0 0 0 0,1 1 0 0 0,0 2 0 0 0,0 0 0 0 0,-1 0 0 0 0,-1 1 0 0 0,0-2 0 0 0,0-1 0 0 0,0 0 0 0 0,0-1 0 0 0,-2 0 0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4:14.19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9120 4226 16383 0 0,'0'1'0'0'0,"-1"0"0"0"0,-2 1 0 0 0,-1-1 0 0 0,-1 0 0 0 0,-1-1 0 0 0,0 2 0 0 0,-1-1 0 0 0,0 1 0 0 0,0-1 0 0 0,0-1 0 0 0,0 1 0 0 0,1-1 0 0 0,-1 0 0 0 0,1 1 0 0 0,1 1 0 0 0,0-1 0 0 0,0 0 0 0 0,-1 0 0 0 0,0-1 0 0 0,-1 1 0 0 0,1-1 0 0 0,-1 0 0 0 0,1 0 0 0 0,-1 0 0 0 0,1 1 0 0 0,1 0 0 0 0,0 1 0 0 0,0-1 0 0 0,-1 0 0 0 0,0-1 0 0 0,-1 0 0 0 0,1 0 0 0 0,-1 0 0 0 0,0 0 0 0 0,1 0 0 0 0,-1 0 0 0 0,0 0 0 0 0,1 0 0 0 0,-1 0 0 0 0,1 0 0 0 0,1 0 0 0 0,4 0 0 0 0,5 1 0 0 0,5 1 0 0 0,3-1 0 0 0,3 0 0 0 0,2 1 0 0 0,-2 0 0 0 0,-1 0 0 0 0,-1-1 0 0 0,-1 0 0 0 0,-1-1 0 0 0,-1 1 0 0 0,0-1 0 0 0,-2 0 0 0 0,0 0 0 0 0,0 0 0 0 0,-2-1 0 0 0,1 1 0 0 0,0 0 0 0 0,-1 0 0 0 0,2 0 0 0 0,0 0 0 0 0,1 0 0 0 0,1 0 0 0 0,0 0 0 0 0,0 0 0 0 0,-1 0 0 0 0,-1 0 0 0 0,-1 0 0 0 0,0 0 0 0 0,0 0 0 0 0,-1 0 0 0 0,1 0 0 0 0,0-1 0 0 0,3 0 0 0 0,0-1 0 0 0,2 1 0 0 0,0-1 0 0 0,0 0 0 0 0,0 0 0 0 0,-1 0 0 0 0,0 0 0 0 0,-1 0 0 0 0,-1 1 0 0 0,1-1 0 0 0,-1 0 0 0 0,0 0 0 0 0,1 1 0 0 0,-2 0 0 0 0,0 1 0 0 0,0 0 0 0 0,-1-1 0 0 0,0 2 0 0 0,0-1 0 0 0,1-1 0 0 0,0-1 0 0 0,0 1 0 0 0,-1 0 0 0 0,0 0 0 0 0,0 0 0 0 0,0 1 0 0 0,0 0 0 0 0,-1 0 0 0 0,1 0 0 0 0,-1 0 0 0 0,1 0 0 0 0,-1 0 0 0 0,1 0 0 0 0,0 0 0 0 0,-1 0 0 0 0,1 0 0 0 0,-1 0 0 0 0,1 0 0 0 0,0 0 0 0 0,-1 0 0 0 0,1 0 0 0 0,0 0 0 0 0,-1 0 0 0 0,2 0 0 0 0,0 0 0 0 0,0 0 0 0 0,0 1 0 0 0,-1 1 0 0 0,1-1 0 0 0,1 0 0 0 0,-1 0 0 0 0,0 0 0 0 0,-1-1 0 0 0,0 0 0 0 0,0 0 0 0 0,0 0 0 0 0,-1 0 0 0 0,1 1 0 0 0,-1 1 0 0 0,1-1 0 0 0,1 0 0 0 0,0 0 0 0 0,0-1 0 0 0,-1 1 0 0 0,1-1 0 0 0,-1 0 0 0 0,0 0 0 0 0,0 1 0 0 0,-1 0 0 0 0,1 1 0 0 0,-1 0 0 0 0,2 0 0 0 0,0 0 0 0 0,0-1 0 0 0,0 0 0 0 0,-1 0 0 0 0,0-1 0 0 0,0 0 0 0 0,0 0 0 0 0,0 1 0 0 0,-1 1 0 0 0,1-1 0 0 0,-1 0 0 0 0,1 0 0 0 0,-1-1 0 0 0,1 1 0 0 0,0-1 0 0 0,-1 0 0 0 0,1 0 0 0 0,-1 0 0 0 0,1-1 0 0 0,0 1 0 0 0,-1 0 0 0 0,1 0 0 0 0,0 0 0 0 0,-1 0 0 0 0,1 0 0 0 0,-2-1 0 0 0,-1 0 0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4:14.19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8245 5994 16383 0 0,'1'0'0'0'0,"2"0"0"0"0,1 0 0 0 0,2 0 0 0 0,3 0 0 0 0,1 0 0 0 0,3 0 0 0 0,2 0 0 0 0,0 0 0 0 0,-2-2 0 0 0,-1 1 0 0 0,-4-1 0 0 0,-5 1 0 0 0,-3 1 0 0 0,-4-1 0 0 0,-1 1 0 0 0,-2 0 0 0 0,-1 0 0 0 0,1 0 0 0 0,0 0 0 0 0,-1 0 0 0 0,2 1 0 0 0,1 1 0 0 0,1 0 0 0 0,0 1 0 0 0,-1-1 0 0 0,0 0 0 0 0,1 0 0 0 0,3 0 0 0 0,4 0 0 0 0,7-1 0 0 0,5 0 0 0 0,4-1 0 0 0,1 0 0 0 0,0 0 0 0 0,-1 0 0 0 0,-3 0 0 0 0,0 0 0 0 0,-1 0 0 0 0,-1 0 0 0 0,1 0 0 0 0,-1 0 0 0 0,-1 0 0 0 0,0 0 0 0 0,-2 0 0 0 0,-1 0 0 0 0,0 0 0 0 0,1-1 0 0 0,0-1 0 0 0,1 1 0 0 0,0 0 0 0 0,1-1 0 0 0,1-2 0 0 0,1 1 0 0 0,0 1 0 0 0,-2-1 0 0 0,0 0 0 0 0,-1-1 0 0 0,1 2 0 0 0,-2-1 0 0 0,0 1 0 0 0,1-2 0 0 0,0 1 0 0 0,0 0 0 0 0,0 1 0 0 0,-1 1 0 0 0,0 0 0 0 0,-2 0 0 0 0,0-1 0 0 0,-2 1 0 0 0,0 0 0 0 0,1 0 0 0 0,0 1 0 0 0,0 0 0 0 0,0-2 0 0 0,-1 1 0 0 0,0 0 0 0 0,0-1 0 0 0,-1 2 0 0 0,1-1 0 0 0,-1 1 0 0 0,1 0 0 0 0,1 0 0 0 0,1 0 0 0 0,0 0 0 0 0,2 0 0 0 0,-1 0 0 0 0,-1 0 0 0 0,0 0 0 0 0,-2 0 0 0 0,1 0 0 0 0,-1 0 0 0 0,-1 0 0 0 0,2 1 0 0 0,0 1 0 0 0,0-1 0 0 0,-1 2 0 0 0,1-1 0 0 0,0 1 0 0 0,0 0 0 0 0,-1 0 0 0 0,-1 0 0 0 0,0 0 0 0 0,0-1 0 0 0,0 0 0 0 0,2 0 0 0 0,-1-1 0 0 0,1 1 0 0 0,0-2 0 0 0,0 1 0 0 0,1-1 0 0 0,-1 0 0 0 0,0 0 0 0 0,0 0 0 0 0,0-1 0 0 0,0 1 0 0 0,0 0 0 0 0,0 0 0 0 0,0 0 0 0 0,-1 0 0 0 0,-1 0 0 0 0,1 0 0 0 0,0 0 0 0 0,-1 0 0 0 0,1 0 0 0 0,-1 0 0 0 0,1 0 0 0 0,-1 0 0 0 0,1 0 0 0 0,0 0 0 0 0,-1 0 0 0 0,1 0 0 0 0,-1 0 0 0 0,1 0 0 0 0,0 0 0 0 0,-1 0 0 0 0,0 0 0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4:14.19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9675 7848 16383 0 0,'0'-1'0'0'0,"1"-2"0"0"0,1-1 0 0 0,3-1 0 0 0,4 0 0 0 0,2 0 0 0 0,1 1 0 0 0,-2 0 0 0 0,-1 0 0 0 0,-1 2 0 0 0,-1 0 0 0 0,0 1 0 0 0,-1 1 0 0 0,0 0 0 0 0,1 0 0 0 0,-1 0 0 0 0,-3 0 0 0 0,-5 0 0 0 0,-5 0 0 0 0,-4 0 0 0 0,-1 0 0 0 0,-2 2 0 0 0,1-1 0 0 0,1 1 0 0 0,2-1 0 0 0,1 0 0 0 0,3 0 0 0 0,0 1 0 0 0,1-1 0 0 0,0 1 0 0 0,-1-1 0 0 0,0 1 0 0 0,1 1 0 0 0,1 0 0 0 0,-2-1 0 0 0,1 0 0 0 0,-1-1 0 0 0,0-1 0 0 0,0 0 0 0 0,-1 0 0 0 0,1 2 0 0 0,1-1 0 0 0,2 0 0 0 0,3 0 0 0 0,3 0 0 0 0,4-1 0 0 0,3 1 0 0 0,3-1 0 0 0,1 0 0 0 0,2 0 0 0 0,1 0 0 0 0,-1 0 0 0 0,0 0 0 0 0,0 0 0 0 0,-1 0 0 0 0,0 0 0 0 0,0 0 0 0 0,-1 0 0 0 0,-1 0 0 0 0,1-2 0 0 0,-1 1 0 0 0,-1-1 0 0 0,-2 1 0 0 0,0 1 0 0 0,-2-1 0 0 0,0 1 0 0 0,0 0 0 0 0,0 0 0 0 0,0 0 0 0 0,1 0 0 0 0,-1 0 0 0 0,0 0 0 0 0,0 0 0 0 0,-1 0 0 0 0,0 0 0 0 0,-1 0 0 0 0,1 0 0 0 0,-1 0 0 0 0,1 0 0 0 0,-1 0 0 0 0,2 0 0 0 0,0 0 0 0 0,0 0 0 0 0,0 0 0 0 0,-1 0 0 0 0,2 0 0 0 0,-1 0 0 0 0,1 0 0 0 0,0 0 0 0 0,-1-1 0 0 0,-1-1 0 0 0,-1 1 0 0 0,1 0 0 0 0,1 0 0 0 0,-1 0 0 0 0,2 1 0 0 0,0 0 0 0 0,0 0 0 0 0,2 0 0 0 0,-1 0 0 0 0,0 0 0 0 0,-1 0 0 0 0,-1 0 0 0 0,0 0 0 0 0,1 0 0 0 0,-1 0 0 0 0,-1 0 0 0 0,1 0 0 0 0,-1 0 0 0 0,-1 0 0 0 0,2 0 0 0 0,0 0 0 0 0,0 0 0 0 0,0 0 0 0 0,-1 0 0 0 0,0 0 0 0 0,0 0 0 0 0,0 0 0 0 0,-1 0 0 0 0,1 0 0 0 0,0 0 0 0 0,-1 0 0 0 0,1 0 0 0 0,-1 0 0 0 0,2 0 0 0 0,0 0 0 0 0,0 0 0 0 0,0 0 0 0 0,-1 0 0 0 0,0 0 0 0 0,0 0 0 0 0,0 0 0 0 0,0 0 0 0 0,-1 0 0 0 0,1 0 0 0 0,-1 0 0 0 0,1 0 0 0 0,-1 0 0 0 0,1 0 0 0 0,0 0 0 0 0,-1 0 0 0 0,1 0 0 0 0,-1 0 0 0 0,1 0 0 0 0,0 0 0 0 0,-1 0 0 0 0,1 0 0 0 0,0 0 0 0 0,-1 0 0 0 0,1 0 0 0 0,-1 0 0 0 0,1 0 0 0 0,0 0 0 0 0,-1 0 0 0 0,1 0 0 0 0,-1 0 0 0 0,1 0 0 0 0,0 0 0 0 0,-1 0 0 0 0,1 0 0 0 0,0 0 0 0 0,-1 0 0 0 0,1 0 0 0 0,-1 0 0 0 0,1 0 0 0 0,0 0 0 0 0,-1 0 0 0 0,1 0 0 0 0,-1 0 0 0 0,2 0 0 0 0,0 0 0 0 0,0 0 0 0 0,-1 0 0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4:14.19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12989 6172 16383 0 0,'0'1'0'0'0,"-1"0"0"0"0,0 1 0 0 0,3-1 0 0 0,0 0 0 0 0,4-1 0 0 0,2 0 0 0 0,4 0 0 0 0,1 0 0 0 0,2 0 0 0 0,0 0 0 0 0,0 0 0 0 0,-2 0 0 0 0,-2 0 0 0 0,-2 0 0 0 0,0 0 0 0 0,0 0 0 0 0,0 0 0 0 0,1 0 0 0 0,0 0 0 0 0,-1 0 0 0 0,0 0 0 0 0,0 0 0 0 0,0 0 0 0 0,0 0 0 0 0,2 0 0 0 0,-1 0 0 0 0,0 0 0 0 0,1 0 0 0 0,-2 0 0 0 0,1 0 0 0 0,0 0 0 0 0,0 0 0 0 0,-1 0 0 0 0,1 0 0 0 0,-1 0 0 0 0,1 0 0 0 0,1 0 0 0 0,-1 0 0 0 0,2 0 0 0 0,-1 0 0 0 0,0 0 0 0 0,0 0 0 0 0,0 0 0 0 0,1 0 0 0 0,-1 0 0 0 0,-1 0 0 0 0,-1 0 0 0 0,0 1 0 0 0,0 1 0 0 0,0-1 0 0 0,1 0 0 0 0,2 0 0 0 0,0 0 0 0 0,0-1 0 0 0,0 0 0 0 0,0 0 0 0 0,-1 0 0 0 0,-1 1 0 0 0,-1 0 0 0 0,1 1 0 0 0,-2-1 0 0 0,0 0 0 0 0,-1-1 0 0 0,0 1 0 0 0,1-1 0 0 0,0 0 0 0 0,0 0 0 0 0,-1 0 0 0 0,2-1 0 0 0,-1 1 0 0 0,1 2 0 0 0,0-1 0 0 0,1 0 0 0 0,0 1 0 0 0,-1-2 0 0 0,0 1 0 0 0,-2-1 0 0 0,2 0 0 0 0,-1 0 0 0 0,0 0 0 0 0,0 0 0 0 0,-1 0 0 0 0,0 0 0 0 0,0 0 0 0 0,0 0 0 0 0,-1 0 0 0 0,1 0 0 0 0,-1 0 0 0 0,1 0 0 0 0,-1 1 0 0 0,1 1 0 0 0,0-1 0 0 0,-1 0 0 0 0,1 0 0 0 0,0 0 0 0 0,-1-1 0 0 0,1 0 0 0 0,-1 0 0 0 0,1 0 0 0 0,0 0 0 0 0,-1 0 0 0 0,1 0 0 0 0,-1 0 0 0 0,1 0 0 0 0,0 0 0 0 0,-1 0 0 0 0,1-2 0 0 0,0 1 0 0 0,-1 0 0 0 0,0-2 0 0 0,-2 0 0 0 0,-1-1 0 0 0,0 0 0 0 0,-1 1 0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4:14.19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12059 5888 16383 0 0,'-2'0'0'0'0,"1"-1"0"0"0,-2-1 0 0 0,0 0 0 0 0,-2-1 0 0 0,0 0 0 0 0,0 0 0 0 0,0 0 0 0 0,0 1 0 0 0,-1 1 0 0 0,-1 1 0 0 0,1 0 0 0 0,-1 0 0 0 0,0 0 0 0 0,1 0 0 0 0,-1 0 0 0 0,0 0 0 0 0,1 0 0 0 0,-1 0 0 0 0,0 0 0 0 0,1 0 0 0 0,-1 0 0 0 0,1 0 0 0 0,0 1 0 0 0,1 1 0 0 0,0-1 0 0 0,2 0 0 0 0,3 0 0 0 0,5 0 0 0 0,2-1 0 0 0,3 0 0 0 0,5 0 0 0 0,6 0 0 0 0,3 0 0 0 0,5 0 0 0 0,-1 0 0 0 0,2 0 0 0 0,3 0 0 0 0,-2 0 0 0 0,-5 0 0 0 0,-3 0 0 0 0,-2 0 0 0 0,-2 0 0 0 0,0 0 0 0 0,-1 0 0 0 0,0 0 0 0 0,1 0 0 0 0,0 0 0 0 0,-2 0 0 0 0,-1 0 0 0 0,-2 0 0 0 0,-2 0 0 0 0,-1 0 0 0 0,0 0 0 0 0,-2 0 0 0 0,1 0 0 0 0,0 0 0 0 0,-1 0 0 0 0,2 0 0 0 0,-1 0 0 0 0,2 0 0 0 0,2 0 0 0 0,1 0 0 0 0,2-1 0 0 0,1-1 0 0 0,0 1 0 0 0,0-2 0 0 0,0 1 0 0 0,-2 0 0 0 0,-1 1 0 0 0,-2-2 0 0 0,1-1 0 0 0,-3 1 0 0 0,-1 1 0 0 0,0-1 0 0 0,0 1 0 0 0,-2 0 0 0 0,1 0 0 0 0,1 1 0 0 0,-1-1 0 0 0,2 0 0 0 0,0 1 0 0 0,0 0 0 0 0,-2 1 0 0 0,0 0 0 0 0,-1 0 0 0 0,-1 0 0 0 0,1 0 0 0 0,1 0 0 0 0,-2 0 0 0 0,1 0 0 0 0,-1 0 0 0 0,0 0 0 0 0,0 0 0 0 0,0 0 0 0 0,-1 0 0 0 0,1 0 0 0 0,-1 0 0 0 0,2 0 0 0 0,0 0 0 0 0,0 0 0 0 0,0 0 0 0 0,-1 0 0 0 0,0 0 0 0 0,0 0 0 0 0,0 0 0 0 0,-1 0 0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4:14.19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10074 7316 16383 0 0,'-1'0'0'0'0,"-2"-1"0"0"0,-1-1 0 0 0,-1 1 0 0 0,-1 0 0 0 0,-1 0 0 0 0,1-1 0 0 0,-1 0 0 0 0,0 1 0 0 0,0 0 0 0 0,0 0 0 0 0,0 1 0 0 0,1-1 0 0 0,-1 1 0 0 0,0 0 0 0 0,3 0 0 0 0,3 0 0 0 0,3 1 0 0 0,6-1 0 0 0,4 0 0 0 0,2 0 0 0 0,5 0 0 0 0,3 0 0 0 0,0 0 0 0 0,0 0 0 0 0,-1 0 0 0 0,-1 0 0 0 0,-2 0 0 0 0,-1 0 0 0 0,-2 0 0 0 0,-2 0 0 0 0,-2 0 0 0 0,-2 0 0 0 0,0 0 0 0 0,0-1 0 0 0,3-1 0 0 0,0 1 0 0 0,-1-1 0 0 0,0 2 0 0 0,2-2 0 0 0,1 0 0 0 0,-1 1 0 0 0,-2 0 0 0 0,-1 0 0 0 0,1 0 0 0 0,0 1 0 0 0,1 0 0 0 0,2 0 0 0 0,0 0 0 0 0,1-1 0 0 0,-1 0 0 0 0,-1-1 0 0 0,-2 0 0 0 0,-1 0 0 0 0,-2 0 0 0 0,1 0 0 0 0,-1 2 0 0 0,1-1 0 0 0,1 0 0 0 0,0-1 0 0 0,-1 1 0 0 0,1-1 0 0 0,-1-1 0 0 0,0 2 0 0 0,-1-1 0 0 0,0 1 0 0 0,-1 1 0 0 0,-1 0 0 0 0,2 0 0 0 0,0 0 0 0 0,0 0 0 0 0,0 0 0 0 0,-1 0 0 0 0,0 0 0 0 0,0 0 0 0 0,0 0 0 0 0,0 0 0 0 0,1 0 0 0 0,0 0 0 0 0,0 0 0 0 0,-1 0 0 0 0,1 0 0 0 0,-2 0 0 0 0,1 0 0 0 0,0 0 0 0 0,-1 0 0 0 0,1 0 0 0 0,-1 0 0 0 0,1 0 0 0 0,1 0 0 0 0,0 0 0 0 0,0 0 0 0 0,0 0 0 0 0,-1 0 0 0 0,0 0 0 0 0,0 0 0 0 0,0 0 0 0 0,-1 0 0 0 0,1 0 0 0 0,-1 0 0 0 0,1 0 0 0 0,0 0 0 0 0,-1 0 0 0 0,1 0 0 0 0,-1 0 0 0 0,1 0 0 0 0,0 0 0 0 0,-1 0 0 0 0,1 0 0 0 0,-1 0 0 0 0,1 0 0 0 0,0 0 0 0 0,-1 0 0 0 0,1 0 0 0 0,-1 0 0 0 0,1 0 0 0 0,0 0 0 0 0,-2 1 0 0 0,-1 1 0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4:14.19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6775 4938 16383 0 0,'-2'0'0'0'0,"-2"1"0"0"0,-3 1 0 0 0,-1 1 0 0 0,0 1 0 0 0,0-1 0 0 0,0 1 0 0 0,0 0 0 0 0,1-1 0 0 0,0 1 0 0 0,1-2 0 0 0,-1 0 0 0 0,0-1 0 0 0,1-1 0 0 0,-1 1 0 0 0,1 1 0 0 0,-1-1 0 0 0,1 0 0 0 0,-1 0 0 0 0,0-1 0 0 0,1 0 0 0 0,0 2 0 0 0,1-1 0 0 0,0 0 0 0 0,0 1 0 0 0,-1-2 0 0 0,0 1 0 0 0,3-1 0 0 0,4 0 0 0 0,6 0 0 0 0,3 0 0 0 0,4 1 0 0 0,3 1 0 0 0,0-1 0 0 0,0 0 0 0 0,0 0 0 0 0,-1 0 0 0 0,0 1 0 0 0,-2 0 0 0 0,-1-1 0 0 0,-1 0 0 0 0,-1-1 0 0 0,0 0 0 0 0,0 0 0 0 0,1 0 0 0 0,1 0 0 0 0,1 0 0 0 0,0 0 0 0 0,0 0 0 0 0,-1 0 0 0 0,-2 0 0 0 0,1 0 0 0 0,-1 0 0 0 0,1 0 0 0 0,0 0 0 0 0,-1 0 0 0 0,1 0 0 0 0,-2 0 0 0 0,0 0 0 0 0,-2 0 0 0 0,1 0 0 0 0,1 0 0 0 0,-1 0 0 0 0,0 0 0 0 0,1 0 0 0 0,0 0 0 0 0,1 0 0 0 0,1 0 0 0 0,1 0 0 0 0,-1 0 0 0 0,0 0 0 0 0,-1 0 0 0 0,-2 0 0 0 0,0 0 0 0 0,-2 0 0 0 0,0 0 0 0 0,0 0 0 0 0,0 0 0 0 0,-1 0 0 0 0,0 0 0 0 0,2 0 0 0 0,0 0 0 0 0,0 0 0 0 0,0 0 0 0 0,0 0 0 0 0,1 0 0 0 0,-1 0 0 0 0,0 0 0 0 0,-1 1 0 0 0,2 1 0 0 0,-1-1 0 0 0,0 0 0 0 0,0 0 0 0 0,-1 0 0 0 0,0-1 0 0 0,0 0 0 0 0,0 0 0 0 0,0 0 0 0 0,1 0 0 0 0,0 0 0 0 0,-1 1 0 0 0,-1 0 0 0 0,-1 1 0 0 0,1-1 0 0 0,0 0 0 0 0,1-1 0 0 0,1 0 0 0 0,1 1 0 0 0,0-1 0 0 0,0-1 0 0 0,-1 1 0 0 0,0 0 0 0 0,-1 0 0 0 0,0 0 0 0 0,0 0 0 0 0,0 0 0 0 0,-1 0 0 0 0,1 0 0 0 0,-1 0 0 0 0,1 0 0 0 0,-1 0 0 0 0,1 0 0 0 0,-1 0 0 0 0,1 0 0 0 0,0 0 0 0 0,-1 0 0 0 0,1 0 0 0 0,-1 0 0 0 0,1 0 0 0 0,0 0 0 0 0,-2-1 0 0 0,-1-1 0 0 0,-1-3 0 0 0,-2 0 0 0 0,0-1 0 0 0,-1 0 0 0 0,0-1 0 0 0,-1 0 0 0 0,1 0 0 0 0,0 0 0 0 0,-1 0 0 0 0,-1 1 0 0 0,-1 0 0 0 0,0 1 0 0 0,-2 1 0 0 0,-1 0 0 0 0,0 1 0 0 0,-1 0 0 0 0,0 1 0 0 0,-1 0 0 0 0,-1 0 0 0 0,-2 1 0 0 0,-1 0 0 0 0,-2 1 0 0 0,0 0 0 0 0,-3 0 0 0 0,-2 0 0 0 0,0 0 0 0 0,-1 0 0 0 0,2 0 0 0 0,1 0 0 0 0,2 0 0 0 0,-1 0 0 0 0,0 0 0 0 0,2 0 0 0 0,0 0 0 0 0,1 0 0 0 0,1 0 0 0 0,0 0 0 0 0,0 0 0 0 0,2 0 0 0 0,-1 0 0 0 0,1 0 0 0 0,0 0 0 0 0,-1 0 0 0 0,0 0 0 0 0,-1 1 0 0 0,1 1 0 0 0,0-1 0 0 0,0 0 0 0 0,2 0 0 0 0,0 0 0 0 0,-1 0 0 0 0,1 1 0 0 0,0-1 0 0 0,-1 1 0 0 0,1 0 0 0 0,-2 0 0 0 0,0 0 0 0 0,2-1 0 0 0,0-1 0 0 0,1 0 0 0 0,1 0 0 0 0,0 0 0 0 0,0 0 0 0 0,1 0 0 0 0,-1 0 0 0 0,1 0 0 0 0,-1 1 0 0 0,1 0 0 0 0,-1 1 0 0 0,1-1 0 0 0,-1 0 0 0 0,1-1 0 0 0,-1 1 0 0 0,0-1 0 0 0,2 1 0 0 0,0 0 0 0 0,0 1 0 0 0,0-1 0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3.925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3779 5780 16383 0 0,'2'1'0'0'0,"1"2"0"0"0,2 1 0 0 0,1-1 0 0 0,2 1 0 0 0,0-1 0 0 0,0 0 0 0 0,1-1 0 0 0,0 1 0 0 0,-1-1 0 0 0,1 0 0 0 0,-1-1 0 0 0,0 0 0 0 0,0 0 0 0 0,1-1 0 0 0,-1 0 0 0 0,0 0 0 0 0,0 0 0 0 0,1 0 0 0 0,-1 0 0 0 0,0 0 0 0 0,0 0 0 0 0,1-1 0 0 0,-1 1 0 0 0,0 0 0 0 0,0 0 0 0 0,0 0 0 0 0,1 0 0 0 0,-1 0 0 0 0,0 0 0 0 0,0 0 0 0 0,1 0 0 0 0,-2 0 0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3.92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13424 5682 16383 0 0,'0'1'0'0'0,"3"1"0"0"0,4 0 0 0 0,3 0 0 0 0,3 1 0 0 0,2 1 0 0 0,1 0 0 0 0,0-1 0 0 0,-1-1 0 0 0,0 0 0 0 0,1 1 0 0 0,-2-1 0 0 0,1-1 0 0 0,-1 2 0 0 0,0-1 0 0 0,-1 0 0 0 0,0-1 0 0 0,-1 0 0 0 0,-2 0 0 0 0,-2 1 0 0 0,-1-1 0 0 0,-1 1 0 0 0,2 0 0 0 0,1-2 0 0 0,0 1 0 0 0,2-1 0 0 0,0 0 0 0 0,-1 0 0 0 0,2 0 0 0 0,-1 2 0 0 0,0-1 0 0 0,-1 1 0 0 0,-1-1 0 0 0,0 0 0 0 0,-1 0 0 0 0,-1 1 0 0 0,0 0 0 0 0,-1 1 0 0 0,1 0 0 0 0,0 0 0 0 0,-1 0 0 0 0,0 0 0 0 0,0 0 0 0 0,1-1 0 0 0,0-1 0 0 0,-1-1 0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3.92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13466 4374 16383 0 0,'2'0'0'0'0,"1"0"0"0"0,2 0 0 0 0,3 0 0 0 0,3 0 0 0 0,3 0 0 0 0,3-2 0 0 0,0 0 0 0 0,-1 1 0 0 0,0-1 0 0 0,2 1 0 0 0,-1 1 0 0 0,-1-1 0 0 0,-2 1 0 0 0,1 0 0 0 0,-2 0 0 0 0,-2 0 0 0 0,-1 0 0 0 0,-1 0 0 0 0,0 0 0 0 0,-1 0 0 0 0,0 0 0 0 0,0 0 0 0 0,0 0 0 0 0,0 0 0 0 0,0 0 0 0 0,0 0 0 0 0,1 0 0 0 0,-3 2 0 0 0,1 0 0 0 0,-1-1 0 0 0,1 1 0 0 0,0-1 0 0 0,1 0 0 0 0,0-1 0 0 0,0 0 0 0 0,0 0 0 0 0,1 0 0 0 0,-1 0 0 0 0,0 0 0 0 0,0 0 0 0 0,1 0 0 0 0,-1 0 0 0 0,-1 0 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1.83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4479 7062 16383 0 0,'0'-1'0'0'0,"3"-1"0"0"0,6 0 0 0 0,4 0 0 0 0,4 1 0 0 0,4 0 0 0 0,2 1 0 0 0,2 0 0 0 0,-1 0 0 0 0,-3 0 0 0 0,-4 0 0 0 0,-3 0 0 0 0,-2 0 0 0 0,-3 0 0 0 0,0 0 0 0 0,-1 0 0 0 0,1 0 0 0 0,-1 0 0 0 0,0 0 0 0 0,1 0 0 0 0,-1 0 0 0 0,3 0 0 0 0,0 0 0 0 0,1 0 0 0 0,0 0 0 0 0,0 0 0 0 0,-1 0 0 0 0,0 0 0 0 0,-1 0 0 0 0,-1 0 0 0 0,0 0 0 0 0,0 0 0 0 0,-1 0 0 0 0,1 0 0 0 0,0 0 0 0 0,0 0 0 0 0,0 0 0 0 0,-1 0 0 0 0,1 0 0 0 0,0 0 0 0 0,0 0 0 0 0,0 0 0 0 0,1 0 0 0 0,1 0 0 0 0,0 0 0 0 0,0 0 0 0 0,-2 0 0 0 0,1 0 0 0 0,-1 0 0 0 0,0 0 0 0 0,0 0 0 0 0,0 0 0 0 0,0 0 0 0 0,0 2 0 0 0,0 0 0 0 0,-1 0 0 0 0,3-1 0 0 0,0 0 0 0 0,-1 0 0 0 0,1-1 0 0 0,-1 1 0 0 0,1-1 0 0 0,0-1 0 0 0,0 1 0 0 0,1 0 0 0 0,0 0 0 0 0,0 0 0 0 0,-2 0 0 0 0,0 0 0 0 0,0 0 0 0 0,-1 0 0 0 0,0 0 0 0 0,1 0 0 0 0,3 0 0 0 0,1 0 0 0 0,2 0 0 0 0,-1 0 0 0 0,-1 0 0 0 0,-1 0 0 0 0,-2 0 0 0 0,-1 0 0 0 0,1 0 0 0 0,0 0 0 0 0,1 0 0 0 0,1 0 0 0 0,2 0 0 0 0,0 0 0 0 0,0 0 0 0 0,1 0 0 0 0,-1 0 0 0 0,-1 0 0 0 0,-1 0 0 0 0,0 0 0 0 0,0 0 0 0 0,0 0 0 0 0,-2 0 0 0 0,0 0 0 0 0,1 0 0 0 0,-1 0 0 0 0,0 0 0 0 0,1 0 0 0 0,0 0 0 0 0,-1 0 0 0 0,0 0 0 0 0,-1 0 0 0 0,0 0 0 0 0,-1 0 0 0 0,0 0 0 0 0,-1 0 0 0 0,1 0 0 0 0,1 0 0 0 0,3 0 0 0 0,-1 0 0 0 0,1 0 0 0 0,0 0 0 0 0,0 0 0 0 0,-2 0 0 0 0,0 0 0 0 0,-1 0 0 0 0,0 0 0 0 0,-1 0 0 0 0,1 0 0 0 0,1 0 0 0 0,0 0 0 0 0,-1 0 0 0 0,0 0 0 0 0,-1 0 0 0 0,1 0 0 0 0,-1 0 0 0 0,0 0 0 0 0,-1 0 0 0 0,1 0 0 0 0,0 0 0 0 0,0 0 0 0 0,0 0 0 0 0,0 0 0 0 0,-1 0 0 0 0,1 0 0 0 0,0 0 0 0 0,0 0 0 0 0,0 0 0 0 0,0 0 0 0 0,0 0 0 0 0,0 0 0 0 0,0 0 0 0 0,0 0 0 0 0,-1 2 0 0 0,1 0 0 0 0,0 0 0 0 0,0-1 0 0 0,0 0 0 0 0,0 0 0 0 0,0-1 0 0 0,0 0 0 0 0,0 0 0 0 0,-2 0 0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3.92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1917 7091 16383 0 0,'3'0'0'0'0,"4"0"0"0"0,3 0 0 0 0,3-3 0 0 0,3-4 0 0 0,1-1 0 0 0,0 2 0 0 0,-2-2 0 0 0,-1 1 0 0 0,-1 1 0 0 0,2 2 0 0 0,0 2 0 0 0,1 1 0 0 0,0 0 0 0 0,1 1 0 0 0,0 1 0 0 0,0-1 0 0 0,0 0 0 0 0,0 0 0 0 0,0 1 0 0 0,-3-1 0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3.9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2407 7121 16383 0 0,'0'-3'0'0'0,"3"0"0"0"0,4-1 0 0 0,3 1 0 0 0,3 1 0 0 0,3 1 0 0 0,1-3 0 0 0,0 0 0 0 0,1 0 0 0 0,-1 1 0 0 0,1 2 0 0 0,-1-3 0 0 0,0-1 0 0 0,1 1 0 0 0,-1 1 0 0 0,-1 1 0 0 0,1 1 0 0 0,0 1 0 0 0,0 0 0 0 0,-3-3 0 0 0,-1-1 0 0 0,1 1 0 0 0,0 0 0 0 0,0 1 0 0 0,2 1 0 0 0,0 0 0 0 0,1 1 0 0 0,0 0 0 0 0,0 0 0 0 0,0 0 0 0 0,0 0 0 0 0,0 0 0 0 0,0 1 0 0 0,0-1 0 0 0,0 0 0 0 0,0 0 0 0 0,0 0 0 0 0,0 0 0 0 0,0 0 0 0 0,0 0 0 0 0,0 0 0 0 0,0 0 0 0 0,0 0 0 0 0,0 0 0 0 0,-1 0 0 0 0,1 0 0 0 0,0 0 0 0 0,0 0 0 0 0,0 0 0 0 0,0 0 0 0 0,0 0 0 0 0,0 0 0 0 0,0 0 0 0 0,0 0 0 0 0,3 0 0 0 0,0 0 0 0 0,1 0 0 0 0,-1 0 0 0 0,-1 0 0 0 0,-1 0 0 0 0,0 0 0 0 0,-1 0 0 0 0,0 0 0 0 0,0 0 0 0 0,0 0 0 0 0,-1 0 0 0 0,1 2 0 0 0,0 2 0 0 0,0 0 0 0 0,0-1 0 0 0,0-1 0 0 0,0 2 0 0 0,-1 1 0 0 0,1-1 0 0 0,0-1 0 0 0,0-1 0 0 0,0-1 0 0 0,0-1 0 0 0,0 0 0 0 0,0 0 0 0 0,0 0 0 0 0,0 0 0 0 0,0 0 0 0 0,0 0 0 0 0,0 0 0 0 0,0-1 0 0 0,-3 1 0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3.9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2449 3121 16383 0 0,'3'0'0'0'0,"4"0"0"0"0,3 0 0 0 0,3 0 0 0 0,3 0 0 0 0,1 0 0 0 0,0 0 0 0 0,3 0 0 0 0,5 0 0 0 0,0 0 0 0 0,2 0 0 0 0,2 0 0 0 0,2 0 0 0 0,1 0 0 0 0,-2 0 0 0 0,-3 0 0 0 0,-3 0 0 0 0,-3 0 0 0 0,-2 0 0 0 0,-1 0 0 0 0,-2 0 0 0 0,1 0 0 0 0,-1 0 0 0 0,0 0 0 0 0,1 0 0 0 0,-1 0 0 0 0,1 0 0 0 0,0 0 0 0 0,0 0 0 0 0,0 0 0 0 0,0 0 0 0 0,0 0 0 0 0,0 0 0 0 0,0 0 0 0 0,0 0 0 0 0,0 0 0 0 0,-1 0 0 0 0,1 0 0 0 0,0 0 0 0 0,-3-3 0 0 0,-3-1 0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3.9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2477 5780 16383 0 0,'3'0'0'0'0,"4"0"0"0"0,3 0 0 0 0,3 0 0 0 0,3 0 0 0 0,3 0 0 0 0,3 0 0 0 0,2 0 0 0 0,0 0 0 0 0,0 0 0 0 0,-3 0 0 0 0,-1 0 0 0 0,-1 0 0 0 0,-1 0 0 0 0,-1 0 0 0 0,-1 0 0 0 0,1 0 0 0 0,0 0 0 0 0,-1 0 0 0 0,1 0 0 0 0,0 0 0 0 0,0 0 0 0 0,0 0 0 0 0,0 0 0 0 0,-1 0 0 0 0,1 0 0 0 0,0 0 0 0 0,3 0 0 0 0,1 0 0 0 0,0 0 0 0 0,-2 0 0 0 0,0 0 0 0 0,0 0 0 0 0,-2 0 0 0 0,1 0 0 0 0,-2 0 0 0 0,1 0 0 0 0,0 0 0 0 0,0 0 0 0 0,0 0 0 0 0,-1 0 0 0 0,1 0 0 0 0,0 0 0 0 0,0 0 0 0 0,0 0 0 0 0,0 0 0 0 0,0 0 0 0 0,0 0 0 0 0,0 0 0 0 0,0 0 0 0 0,0 0 0 0 0,0 0 0 0 0,0 0 0 0 0,2 0 0 0 0,2 0 0 0 0,0 0 0 0 0,-1 0 0 0 0,-1 0 0 0 0,-1 0 0 0 0,0 0 0 0 0,-1 0 0 0 0,0 0 0 0 0,-1 0 0 0 0,1 0 0 0 0,0 0 0 0 0,0 0 0 0 0,0 0 0 0 0,-3 2 0 0 0,-1 2 0 0 0,0 0 0 0 0,1-1 0 0 0,1-1 0 0 0,0-1 0 0 0,-1 3 0 0 0,-1 0 0 0 0,0 0 0 0 0,1 1 0 0 0,1 1 0 0 0,1-1 0 0 0,0-2 0 0 0,-2 0 0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3.9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12725 8061 16383 0 0,'2'0'0'0'0,"5"0"0"0"0,3 0 0 0 0,7 0 0 0 0,2 0 0 0 0,4 0 0 0 0,1 0 0 0 0,0 0 0 0 0,-2 0 0 0 0,-2 0 0 0 0,-1 0 0 0 0,-1 0 0 0 0,-1 0 0 0 0,0 0 0 0 0,0 0 0 0 0,-1 0 0 0 0,1 0 0 0 0,0 0 0 0 0,-1 0 0 0 0,1 0 0 0 0,3 0 0 0 0,1 0 0 0 0,-1 0 0 0 0,0 0 0 0 0,-1 0 0 0 0,-1 0 0 0 0,0 3 0 0 0,-1 1 0 0 0,0 0 0 0 0,0-1 0 0 0,0-1 0 0 0,0-1 0 0 0,-1 0 0 0 0,1-1 0 0 0,0 0 0 0 0,0 0 0 0 0,0 0 0 0 0,0 0 0 0 0,0 0 0 0 0,0-1 0 0 0,0 1 0 0 0,0 0 0 0 0,-3 0 0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2129 3305 16383 0 0,'1'0'0'0'0,"2"0"0"0"0,2 0 0 0 0,1 0 0 0 0,1 0 0 0 0,1 0 0 0 0,0 0 0 0 0,0 0 0 0 0,1 0 0 0 0,-1 0 0 0 0,0 0 0 0 0,0 0 0 0 0,0 0 0 0 0,0 0 0 0 0,0 0 0 0 0,-1 0 0 0 0,1 0 0 0 0,0 0 0 0 0,0 0 0 0 0,0 0 0 0 0,0 0 0 0 0,0 0 0 0 0,-1 0 0 0 0,1 0 0 0 0,0 0 0 0 0,0 0 0 0 0,0 0 0 0 0,0 0 0 0 0,0 0 0 0 0,-1 0 0 0 0,1 0 0 0 0,0 0 0 0 0,1 0 0 0 0,1 0 0 0 0,0 0 0 0 0,-1 0 0 0 0,0 0 0 0 0,-1 0 0 0 0,0-2 0 0 0,0 1 0 0 0,0-1 0 0 0,0 0 0 0 0,0 1 0 0 0,0 1 0 0 0,-1 0 0 0 0,1-1 0 0 0,0 1 0 0 0,0 0 0 0 0,0 1 0 0 0,0-1 0 0 0,0 0 0 0 0,-1 0 0 0 0,1 0 0 0 0,0 0 0 0 0,0 0 0 0 0,0 0 0 0 0,0 0 0 0 0,-3 0 0 0 0,-5 0 0 0 0,-6 0 0 0 0,-5 0 0 0 0,-3 0 0 0 0,-2 0 0 0 0,-2 0 0 0 0,3 0 0 0 0,1 0 0 0 0,2 0 0 0 0,1-2 0 0 0,1 1 0 0 0,0-1 0 0 0,1-1 0 0 0,-2 1 0 0 0,3-2 0 0 0,-2 0 0 0 0,1 2 0 0 0,0 0 0 0 0,0 0 0 0 0,0 2 0 0 0,1-1 0 0 0,0 1 0 0 0,0 1 0 0 0,1-1 0 0 0,-1 0 0 0 0,0 0 0 0 0,0 0 0 0 0,-1 0 0 0 0,-1 0 0 0 0,-1 0 0 0 0,0 0 0 0 0,1 0 0 0 0,0 0 0 0 0,1 0 0 0 0,0 0 0 0 0,1 0 0 0 0,0 0 0 0 0,0 0 0 0 0,1 0 0 0 0,-1 0 0 0 0,0 0 0 0 0,0 0 0 0 0,1 0 0 0 0,-1 0 0 0 0,0 0 0 0 0,0 0 0 0 0,0 0 0 0 0,0 0 0 0 0,0 0 0 0 0,1 0 0 0 0,-1 0 0 0 0,0 0 0 0 0,0 0 0 0 0,0 0 0 0 0,0 2 0 0 0,0-1 0 0 0,2 1 0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5070 5639 16383 0 0,'3'0'0'0'0,"2"0"0"0"0,1 0 0 0 0,2 0 0 0 0,0 0 0 0 0,0 0 0 0 0,1 0 0 0 0,-1 0 0 0 0,0 0 0 0 0,0 0 0 0 0,0 0 0 0 0,0 0 0 0 0,0 0 0 0 0,0 0 0 0 0,1 0 0 0 0,2 0 0 0 0,1 0 0 0 0,-3 2 0 0 0,0-1 0 0 0,-2 1 0 0 0,1-1 0 0 0,-1 0 0 0 0,0 0 0 0 0,1-1 0 0 0,0 1 0 0 0,-1-1 0 0 0,1-1 0 0 0,0 1 0 0 0,0 0 0 0 0,0 0 0 0 0,-2 2 0 0 0,0-1 0 0 0,1 1 0 0 0,-1-1 0 0 0,1 0 0 0 0,0 0 0 0 0,1-1 0 0 0,0 0 0 0 0,-1 0 0 0 0,1 0 0 0 0,0 0 0 0 0,0 0 0 0 0,0 0 0 0 0,0 0 0 0 0,0 0 0 0 0,0 0 0 0 0,0 0 0 0 0,0 0 0 0 0,-1 0 0 0 0,1 0 0 0 0,0 0 0 0 0,0 0 0 0 0,0 0 0 0 0,0 0 0 0 0,0 0 0 0 0,0 0 0 0 0,-1 0 0 0 0,1 0 0 0 0,0 0 0 0 0,-3 0 0 0 0,-3 0 0 0 0,-4 0 0 0 0,-2 0 0 0 0,-1-1 0 0 0,-1-1 0 0 0,-1 0 0 0 0,0 1 0 0 0,-1 0 0 0 0,1 0 0 0 0,-1 1 0 0 0,-2 0 0 0 0,0 0 0 0 0,-1 0 0 0 0,0 0 0 0 0,-1 0 0 0 0,1 0 0 0 0,0 0 0 0 0,1 0 0 0 0,-1 0 0 0 0,1 0 0 0 0,-1 0 0 0 0,0-1 0 0 0,0-1 0 0 0,2 0 0 0 0,0 1 0 0 0,0 0 0 0 0,1 0 0 0 0,0 1 0 0 0,1 0 0 0 0,-1 0 0 0 0,0 0 0 0 0,0 0 0 0 0,1 0 0 0 0,-1 0 0 0 0,0 0 0 0 0,0 0 0 0 0,-1 0 0 0 0,-1 0 0 0 0,1 0 0 0 0,-1 0 0 0 0,2 0 0 0 0,-1 0 0 0 0,1 0 0 0 0,0 0 0 0 0,0 0 0 0 0,0 0 0 0 0,0 0 0 0 0,1 0 0 0 0,-1 0 0 0 0,0 0 0 0 0,0 0 0 0 0,0 0 0 0 0,0 0 0 0 0,1 0 0 0 0,-1 0 0 0 0,0 0 0 0 0,0 0 0 0 0,0 0 0 0 0,0 0 0 0 0,0 0 0 0 0,0 0 0 0 0,1 0 0 0 0,-1 0 0 0 0,0 0 0 0 0,0 0 0 0 0,0 0 0 0 0,2 0 0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4353 4296 16383 0 0,'1'0'0'0'0,"3"0"0"0"0,0 0 0 0 0,3 0 0 0 0,0 0 0 0 0,0 0 0 0 0,2 0 0 0 0,-1 0 0 0 0,0 0 0 0 0,0 0 0 0 0,0 0 0 0 0,0 0 0 0 0,0 0 0 0 0,-1 1 0 0 0,-1 1 0 0 0,0-1 0 0 0,0 1 0 0 0,1-1 0 0 0,1-1 0 0 0,-1 1 0 0 0,1-1 0 0 0,0 0 0 0 0,0 0 0 0 0,0 0 0 0 0,0 1 0 0 0,-1 1 0 0 0,1-1 0 0 0,0 1 0 0 0,0-1 0 0 0,0-1 0 0 0,1 1 0 0 0,1-1 0 0 0,-1 0 0 0 0,1 0 0 0 0,-2 0 0 0 0,1 0 0 0 0,-1-1 0 0 0,0 1 0 0 0,0 0 0 0 0,0 0 0 0 0,0 0 0 0 0,1 0 0 0 0,0 0 0 0 0,2 0 0 0 0,0 0 0 0 0,1 0 0 0 0,0 0 0 0 0,0 0 0 0 0,0 0 0 0 0,-2 0 0 0 0,0 0 0 0 0,-1 0 0 0 0,0 2 0 0 0,-1 0 0 0 0,0-1 0 0 0,0 1 0 0 0,-1-1 0 0 0,1-1 0 0 0,-2 2 0 0 0,0 0 0 0 0,0-1 0 0 0,1 1 0 0 0,-2 0 0 0 0,0 0 0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4787 5794 16383 0 0,'3'0'0'0'0,"2"0"0"0"0,2 0 0 0 0,5 0 0 0 0,5 0 0 0 0,1 0 0 0 0,-1 0 0 0 0,-2 0 0 0 0,0 0 0 0 0,-3 0 0 0 0,0 0 0 0 0,-3 0 0 0 0,0 0 0 0 0,-1 0 0 0 0,0 0 0 0 0,0 0 0 0 0,-1 0 0 0 0,1 0 0 0 0,-1 0 0 0 0,1 0 0 0 0,0 0 0 0 0,0 0 0 0 0,0 0 0 0 0,0 0 0 0 0,-1 0 0 0 0,3 0 0 0 0,-1 0 0 0 0,1 0 0 0 0,-1 0 0 0 0,0 0 0 0 0,-1 0 0 0 0,1 0 0 0 0,-1 0 0 0 0,-1 0 0 0 0,1 0 0 0 0,0 0 0 0 0,0 0 0 0 0,0 0 0 0 0,-1 0 0 0 0,1 0 0 0 0,0 0 0 0 0,0 0 0 0 0,0 0 0 0 0,0 0 0 0 0,0 0 0 0 0,0 0 0 0 0,-1 0 0 0 0,1 0 0 0 0,0 0 0 0 0,0 0 0 0 0,0 0 0 0 0,0 0 0 0 0,0 0 0 0 0,-1 0 0 0 0,1 0 0 0 0,0 0 0 0 0,0 0 0 0 0,0 0 0 0 0,0 0 0 0 0,0 0 0 0 0,0 0 0 0 0,-2 0 0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4913 4339 16383 0 0,'0'-1'0'0'0,"1"-1"0"0"0,2 0 0 0 0,2 1 0 0 0,1 0 0 0 0,3 0 0 0 0,1 1 0 0 0,-1 0 0 0 0,2 0 0 0 0,0 0 0 0 0,0-1 0 0 0,-2-1 0 0 0,0 0 0 0 0,0 1 0 0 0,-1 0 0 0 0,0 1 0 0 0,0-1 0 0 0,0 1 0 0 0,-1 0 0 0 0,1 0 0 0 0,0 0 0 0 0,0 0 0 0 0,0 0 0 0 0,-1 0 0 0 0,1 0 0 0 0,0 0 0 0 0,0 0 0 0 0,0 0 0 0 0,0 2 0 0 0,1 0 0 0 0,1-1 0 0 0,-1 1 0 0 0,0-1 0 0 0,0-1 0 0 0,0 2 0 0 0,-1 0 0 0 0,0-1 0 0 0,0 1 0 0 0,0-1 0 0 0,-1-1 0 0 0,1 0 0 0 0,0 0 0 0 0,0 0 0 0 0,0 0 0 0 0,1 0 0 0 0,2 0 0 0 0,0 0 0 0 0,0 0 0 0 0,1 0 0 0 0,0 1 0 0 0,1 1 0 0 0,-2 0 0 0 0,-1-1 0 0 0,0 0 0 0 0,-2 0 0 0 0,1 1 0 0 0,-2-1 0 0 0,1 1 0 0 0,0-1 0 0 0,-1 0 0 0 0,1 0 0 0 0,0-1 0 0 0,0 0 0 0 0,0 0 0 0 0,-1 0 0 0 0,1 0 0 0 0,0 0 0 0 0,-1 1 0 0 0,-1 1 0 0 0,0 0 0 0 0,0-1 0 0 0,1 0 0 0 0,1 0 0 0 0,-1-1 0 0 0,1 0 0 0 0,0 0 0 0 0,0 0 0 0 0,0 0 0 0 0,0 0 0 0 0,0 0 0 0 0,-1 0 0 0 0,1 0 0 0 0,0 0 0 0 0,0 0 0 0 0,0 0 0 0 0,0 0 0 0 0,0 0 0 0 0,0 0 0 0 0,-1 0 0 0 0,1 0 0 0 0,-1 0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5:38.5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4787 5794 16383 0 0,'3'0'0'0'0,"2"0"0"0"0,2 0 0 0 0,5 0 0 0 0,5 0 0 0 0,1 0 0 0 0,-1 0 0 0 0,-2 0 0 0 0,0 0 0 0 0,-3 0 0 0 0,0 0 0 0 0,-3 0 0 0 0,0 0 0 0 0,-1 0 0 0 0,0 0 0 0 0,0 0 0 0 0,-1 0 0 0 0,1 0 0 0 0,-1 0 0 0 0,1 0 0 0 0,0 0 0 0 0,0 0 0 0 0,0 0 0 0 0,0 0 0 0 0,-1 0 0 0 0,3 0 0 0 0,-1 0 0 0 0,1 0 0 0 0,-1 0 0 0 0,0 0 0 0 0,-1 0 0 0 0,1 0 0 0 0,-1 0 0 0 0,-1 0 0 0 0,1 0 0 0 0,0 0 0 0 0,0 0 0 0 0,0 0 0 0 0,-1 0 0 0 0,1 0 0 0 0,0 0 0 0 0,0 0 0 0 0,0 0 0 0 0,0 0 0 0 0,0 0 0 0 0,0 0 0 0 0,-1 0 0 0 0,1 0 0 0 0,0 0 0 0 0,0 0 0 0 0,0 0 0 0 0,0 0 0 0 0,0 0 0 0 0,-1 0 0 0 0,1 0 0 0 0,0 0 0 0 0,0 0 0 0 0,0 0 0 0 0,0 0 0 0 0,0 0 0 0 0,0 0 0 0 0,-2 0 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1.83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3793 6717 16383 0 0,'2'0'0'0'0,"4"0"0"0"0,8 0 0 0 0,8 0 0 0 0,4 0 0 0 0,3 0 0 0 0,4 0 0 0 0,-2 0 0 0 0,-5 0 0 0 0,-2 0 0 0 0,-3 0 0 0 0,-4 0 0 0 0,-1 0 0 0 0,-2 0 0 0 0,-2 0 0 0 0,-1 0 0 0 0,-1 0 0 0 0,-1 0 0 0 0,-1 0 0 0 0,1 0 0 0 0,-1 0 0 0 0,1 0 0 0 0,1 0 0 0 0,1 0 0 0 0,-1 0 0 0 0,1 0 0 0 0,-1 0 0 0 0,-1 0 0 0 0,1 0 0 0 0,-1 0 0 0 0,0 0 0 0 0,1 0 0 0 0,1 0 0 0 0,1 0 0 0 0,2 0 0 0 0,0 0 0 0 0,-1 0 0 0 0,-1 0 0 0 0,-1 0 0 0 0,-1 0 0 0 0,-1 0 0 0 0,0 0 0 0 0,0 0 0 0 0,1 0 0 0 0,0 0 0 0 0,1 0 0 0 0,-1 0 0 0 0,0 0 0 0 0,0 0 0 0 0,-1 0 0 0 0,0 0 0 0 0,0 2 0 0 0,1 0 0 0 0,1 0 0 0 0,0-1 0 0 0,-1 1 0 0 0,0-2 0 0 0,0 1 0 0 0,-1-1 0 0 0,0 0 0 0 0,0 0 0 0 0,-2 1 0 0 0,0 1 0 0 0,0 0 0 0 0,0-1 0 0 0,1 0 0 0 0,0 0 0 0 0,1 0 0 0 0,-1-1 0 0 0,1 0 0 0 0,2 0 0 0 0,0 0 0 0 0,1-1 0 0 0,1 1 0 0 0,0 0 0 0 0,0 0 0 0 0,0 0 0 0 0,-2 0 0 0 0,-1 0 0 0 0,0 0 0 0 0,1 0 0 0 0,1 0 0 0 0,4 0 0 0 0,1 0 0 0 0,5 0 0 0 0,3-1 0 0 0,0-1 0 0 0,0 0 0 0 0,-2 0 0 0 0,-3 1 0 0 0,-2 1 0 0 0,-4-1 0 0 0,0 1 0 0 0,-2 0 0 0 0,1 0 0 0 0,-1 0 0 0 0,-1 0 0 0 0,0 0 0 0 0,-1 0 0 0 0,-1 0 0 0 0,0 0 0 0 0,1 0 0 0 0,1 0 0 0 0,0 0 0 0 0,-1 0 0 0 0,0 0 0 0 0,0 0 0 0 0,-1 0 0 0 0,1 0 0 0 0,1 0 0 0 0,0 0 0 0 0,1 0 0 0 0,0 0 0 0 0,-1 0 0 0 0,0 0 0 0 0,-1 0 0 0 0,0 0 0 0 0,-1 0 0 0 0,0 0 0 0 0,0 0 0 0 0,-1 0 0 0 0,1 0 0 0 0,0 0 0 0 0,0 0 0 0 0,0 0 0 0 0,-1 0 0 0 0,1 0 0 0 0,0 0 0 0 0,0 0 0 0 0,0 0 0 0 0,0 0 0 0 0,0 0 0 0 0,0 0 0 0 0,0 0 0 0 0,-1 0 0 0 0,1 0 0 0 0,0 0 0 0 0,-1 0 0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4773 7226 16383 0 0,'1'0'0'0'0,"2"0"0"0"0,2 0 0 0 0,1 0 0 0 0,2 0 0 0 0,-1 0 0 0 0,1 0 0 0 0,1 0 0 0 0,-1 0 0 0 0,0 0 0 0 0,0 0 0 0 0,0 0 0 0 0,0 0 0 0 0,0 0 0 0 0,0 0 0 0 0,0 0 0 0 0,0 0 0 0 0,-1 0 0 0 0,1 0 0 0 0,-1-1 0 0 0,-1-1 0 0 0,0 0 0 0 0,1 1 0 0 0,-1 0 0 0 0,2 0 0 0 0,-1 1 0 0 0,1-1 0 0 0,0-1 0 0 0,0 0 0 0 0,0 1 0 0 0,0 0 0 0 0,0 1 0 0 0,0-1 0 0 0,-1 1 0 0 0,3 0 0 0 0,-1 0 0 0 0,1-1 0 0 0,-1-1 0 0 0,0 1 0 0 0,-1-2 0 0 0,1 0 0 0 0,-1 1 0 0 0,-1 0 0 0 0,1 1 0 0 0,0 1 0 0 0,0-1 0 0 0,1 1 0 0 0,1 0 0 0 0,-1 0 0 0 0,0 1 0 0 0,0-3 0 0 0,1 1 0 0 0,0-1 0 0 0,1-1 0 0 0,0 1 0 0 0,0-1 0 0 0,-2 2 0 0 0,0-1 0 0 0,0 2 0 0 0,-1 0 0 0 0,0-1 0 0 0,0 2 0 0 0,0-1 0 0 0,-1 0 0 0 0,1 0 0 0 0,0 0 0 0 0,0 0 0 0 0,-1 0 0 0 0,1 0 0 0 0,0 0 0 0 0,0 0 0 0 0,0 0 0 0 0,0 0 0 0 0,0 0 0 0 0,0 0 0 0 0,-1 0 0 0 0,1 0 0 0 0,0 0 0 0 0,0 0 0 0 0,0 0 0 0 0,0 1 0 0 0,0 1 0 0 0,-1 0 0 0 0,1-1 0 0 0,0 0 0 0 0,-1 1 0 0 0,-1 0 0 0 0,0 0 0 0 0,-1 1 0 0 0,0-1 0 0 0,1 1 0 0 0,0-2 0 0 0,1 0 0 0 0,-1 1 0 0 0,0 0 0 0 0,0 0 0 0 0,0-1 0 0 0,1 0 0 0 0,1 0 0 0 0,-1 0 0 0 0,1 1 0 0 0,0 0 0 0 0,-1-1 0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1063 4562 16383 0 0,'2'0'0'0'0,"2"0"0"0"0,4 0 0 0 0,2 0 0 0 0,1 0 0 0 0,2 0 0 0 0,1 0 0 0 0,-2 0 0 0 0,0 0 0 0 0,0 0 0 0 0,-2 0 0 0 0,0 0 0 0 0,-1 0 0 0 0,-1 0 0 0 0,0 0 0 0 0,0 1 0 0 0,0 1 0 0 0,-1-1 0 0 0,1 1 0 0 0,0-1 0 0 0,0-1 0 0 0,-1 1 0 0 0,1-1 0 0 0,0 0 0 0 0,0 0 0 0 0,0 0 0 0 0,0 0 0 0 0,0 0 0 0 0,0 0 0 0 0,1 0 0 0 0,0-1 0 0 0,2 1 0 0 0,2 0 0 0 0,0 0 0 0 0,1 0 0 0 0,-2 0 0 0 0,-1 0 0 0 0,-1 0 0 0 0,-2 0 0 0 0,1 1 0 0 0,0-1 0 0 0,2 0 0 0 0,0 0 0 0 0,1 0 0 0 0,0 0 0 0 0,-1 0 0 0 0,-1 0 0 0 0,-1 0 0 0 0,0 0 0 0 0,-1 0 0 0 0,0 0 0 0 0,-1 0 0 0 0,1 0 0 0 0,0 0 0 0 0,1 0 0 0 0,0 0 0 0 0,2 0 0 0 0,0 0 0 0 0,0 0 0 0 0,-2 0 0 0 0,1 0 0 0 0,-2 0 0 0 0,0 0 0 0 0,0 0 0 0 0,0 0 0 0 0,0 0 0 0 0,0 0 0 0 0,-1 0 0 0 0,1 0 0 0 0,-1 1 0 0 0,-1 1 0 0 0,0-1 0 0 0,0 1 0 0 0,1-1 0 0 0,1-1 0 0 0,-1 1 0 0 0,-1 0 0 0 0,1 1 0 0 0,-1-1 0 0 0,0 1 0 0 0,1-1 0 0 0,1-1 0 0 0,1 0 0 0 0,0 1 0 0 0,1-1 0 0 0,-1 0 0 0 0,0-1 0 0 0,0 1 0 0 0,-1 0 0 0 0,0 0 0 0 0,1 0 0 0 0,1 0 0 0 0,-1 0 0 0 0,0 0 0 0 0,0 0 0 0 0,-1 0 0 0 0,1 0 0 0 0,-1 0 0 0 0,-1 0 0 0 0,1 0 0 0 0,0 0 0 0 0,0 0 0 0 0,0 0 0 0 0,0 0 0 0 0,-1 0 0 0 0,3 0 0 0 0,-1 0 0 0 0,1 0 0 0 0,-1 0 0 0 0,1 0 0 0 0,0 0 0 0 0,0 0 0 0 0,0 0 0 0 0,-1 0 0 0 0,-1 0 0 0 0,0 0 0 0 0,0 0 0 0 0,0 0 0 0 0,0 0 0 0 0,-1 0 0 0 0,1 0 0 0 0,0 0 0 0 0,0 0 0 0 0,0 0 0 0 0,-1 0 0 0 0,1 0 0 0 0,0 0 0 0 0,0 0 0 0 0,0 0 0 0 0,-2 0 0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1553 7626 16383 0 0,'2'0'0'0'0,"2"0"0"0"0,5-1 0 0 0,4-1 0 0 0,2 0 0 0 0,1-2 0 0 0,0 0 0 0 0,-2 0 0 0 0,-2 1 0 0 0,-2 1 0 0 0,-1 1 0 0 0,-1 0 0 0 0,0 1 0 0 0,1 0 0 0 0,0 0 0 0 0,0 0 0 0 0,0 0 0 0 0,0 1 0 0 0,-1-1 0 0 0,1 0 0 0 0,-1 0 0 0 0,-1 0 0 0 0,1-2 0 0 0,1 1 0 0 0,1-2 0 0 0,0-1 0 0 0,0 2 0 0 0,2 0 0 0 0,0 0 0 0 0,-1 2 0 0 0,0-1 0 0 0,-1 1 0 0 0,1 0 0 0 0,-1-1 0 0 0,-1 0 0 0 0,0-1 0 0 0,-1 1 0 0 0,0 0 0 0 0,0 0 0 0 0,0 1 0 0 0,-1 0 0 0 0,3 0 0 0 0,-1-2 0 0 0,1 1 0 0 0,0-1 0 0 0,1 1 0 0 0,-1 0 0 0 0,1 0 0 0 0,0 1 0 0 0,0 0 0 0 0,0 0 0 0 0,0 0 0 0 0,-1 0 0 0 0,-1 0 0 0 0,-1 0 0 0 0,0 0 0 0 0,2 0 0 0 0,-1 0 0 0 0,0 0 0 0 0,1 0 0 0 0,-2 0 0 0 0,1 0 0 0 0,-1 0 0 0 0,0 0 0 0 0,0 0 0 0 0,1 0 0 0 0,0 0 0 0 0,1 0 0 0 0,0 0 0 0 0,1 0 0 0 0,-1 0 0 0 0,0 0 0 0 0,-1 0 0 0 0,-1 0 0 0 0,0 0 0 0 0,0 0 0 0 0,0 0 0 0 0,0 0 0 0 0,1 0 0 0 0,0 0 0 0 0,0 2 0 0 0,-1-1 0 0 0,1 1 0 0 0,0-1 0 0 0,1 0 0 0 0,0 0 0 0 0,0-1 0 0 0,-1 0 0 0 0,0 2 0 0 0,1-1 0 0 0,0 1 0 0 0,0-1 0 0 0,-1 0 0 0 0,1 0 0 0 0,0-1 0 0 0,0 0 0 0 0,-1 0 0 0 0,0 0 0 0 0,1 1 0 0 0,-1 1 0 0 0,2 0 0 0 0,2-1 0 0 0,-1 0 0 0 0,-1 0 0 0 0,0-1 0 0 0,-2 0 0 0 0,0 0 0 0 0,-1 1 0 0 0,0 1 0 0 0,0 0 0 0 0,0-1 0 0 0,-2 1 0 0 0,-1 1 0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881 4828 16383 0 0,'4'0'0'0'0,"4"0"0"0"0,2 3 0 0 0,2 2 0 0 0,3 0 0 0 0,2-2 0 0 0,2 0 0 0 0,2-1 0 0 0,0-1 0 0 0,1-1 0 0 0,-3-4 0 0 0,-2-1 0 0 0,0 0 0 0 0,1 2 0 0 0,1 0 0 0 0,-3 1 0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1035 8061 16383 0 0,'4'0'0'0'0,"1"4"0"0"0,3 1 0 0 0,4-1 0 0 0,4 0 0 0 0,2-1 0 0 0,-1 2 0 0 0,0 1 0 0 0,0-1 0 0 0,1-1 0 0 0,-2 2 0 0 0,0 0 0 0 0,0-1 0 0 0,2-1 0 0 0,-3-1 0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16000 3498 16383 0 0,'4'0'0'0'0,"4"0"0"0"0,6 0 0 0 0,2 0 0 0 0,4 0 0 0 0,1 0 0 0 0,1 0 0 0 0,0 0 0 0 0,0 0 0 0 0,1 0 0 0 0,-1 0 0 0 0,-1 0 0 0 0,1 0 0 0 0,-1 0 0 0 0,-3 0 0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16154 3960 16383 0 0,'4'0'0'0'0,"1"3"0"0"0,3 2 0 0 0,4 0 0 0 0,4-2 0 0 0,-1 4 0 0 0,0-1 0 0 0,2 0 0 0 0,1-2 0 0 0,2-2 0 0 0,0 0 0 0 0,1-1 0 0 0,1-1 0 0 0,-1 0 0 0 0,1-1 0 0 0,0 1 0 0 0,-1 0 0 0 0,-3 3 0 0 0,-1 2 0 0 0,0-1 0 0 0,0 0 0 0 0,2-1 0 0 0,1-2 0 0 0,0 0 0 0 0,-2 0 0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16042 4492 16383 0 0,'4'0'0'0'0,"4"0"0"0"0,6 0 0 0 0,2 0 0 0 0,4 0 0 0 0,1 0 0 0 0,1 0 0 0 0,0 0 0 0 0,0 0 0 0 0,1 0 0 0 0,-1 0 0 0 0,-1 0 0 0 0,1 0 0 0 0,-1 0 0 0 0,1 0 0 0 0,-1 0 0 0 0,0 0 0 0 0,1 0 0 0 0,-1 0 0 0 0,0 0 0 0 0,1 0 0 0 0,-1 0 0 0 0,1 0 0 0 0,-1 0 0 0 0,4 0 0 0 0,1 0 0 0 0,0 0 0 0 0,-1 0 0 0 0,-1 0 0 0 0,-1 0 0 0 0,0 0 0 0 0,-2 0 0 0 0,1 0 0 0 0,-1 0 0 0 0,0 0 0 0 0,0 0 0 0 0,0 0 0 0 0,1 0 0 0 0,-1 0 0 0 0,0 0 0 0 0,1 0 0 0 0,-1 0 0 0 0,1 0 0 0 0,-1 0 0 0 0,0 0 0 0 0,1 0 0 0 0,-1 0 0 0 0,0 0 0 0 0,-3 3 0 0 0,-1 2 0 0 0,0 0 0 0 0,0-2 0 0 0,2 0 0 0 0,1-1 0 0 0,-3-1 0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16120 2651 16383 0 0,'4'0'0'0'0,"8"0"0"0"0,10 0 0 0 0,4-3 0 0 0,2-2 0 0 0,-1 0 0 0 0,-1 2 0 0 0,-1 0 0 0 0,-1 1 0 0 0,-2 1 0 0 0,0 1 0 0 0,-1 0 0 0 0,1 0 0 0 0,-1 1 0 0 0,0-1 0 0 0,0 0 0 0 0,0 0 0 0 0,1 0 0 0 0,-1 0 0 0 0,0 0 0 0 0,-7 0 0 0 0,-13 0 0 0 0,-10 0 0 0 0,-8 0 0 0 0,-4 0 0 0 0,-3 0 0 0 0,0 0 0 0 0,0 0 0 0 0,0 0 0 0 0,1 0 0 0 0,1 0 0 0 0,0 0 0 0 0,0 0 0 0 0,1 0 0 0 0,0 0 0 0 0,-1 0 0 0 0,1 0 0 0 0,0 0 0 0 0,0 0 0 0 0,-1 0 0 0 0,1 0 0 0 0,0 0 0 0 0,-1 0 0 0 0,1 0 0 0 0,-1 0 0 0 0,1 0 0 0 0,0 0 0 0 0,3 0 0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2281 5430 16383 0 0,'2'0'0'0'0,"1"0"0"0"0,4 0 0 0 0,4 0 0 0 0,2 0 0 0 0,4 0 0 0 0,1 0 0 0 0,-1 0 0 0 0,-3 0 0 0 0,-1 0 0 0 0,-2 1 0 0 0,-1 1 0 0 0,-1 2 0 0 0,-1-1 0 0 0,1 0 0 0 0,0 1 0 0 0,-1-1 0 0 0,1 0 0 0 0,-1-1 0 0 0,1-1 0 0 0,2 0 0 0 0,1-1 0 0 0,1 0 0 0 0,1 0 0 0 0,-1 0 0 0 0,0 0 0 0 0,-2-1 0 0 0,0 1 0 0 0,0 0 0 0 0,0 0 0 0 0,0 0 0 0 0,-1 0 0 0 0,0 0 0 0 0,0 0 0 0 0,-1 0 0 0 0,0 0 0 0 0,1 0 0 0 0,1 0 0 0 0,-1 0 0 0 0,1 0 0 0 0,-1 0 0 0 0,-1 0 0 0 0,1 0 0 0 0,-1 0 0 0 0,1 0 0 0 0,1 0 0 0 0,1 0 0 0 0,0 0 0 0 0,0 0 0 0 0,-1 0 0 0 0,0 0 0 0 0,-2 0 0 0 0,2 0 0 0 0,0 0 0 0 0,0 0 0 0 0,-1 0 0 0 0,0 0 0 0 0,-1 0 0 0 0,1 0 0 0 0,0 0 0 0 0,1 0 0 0 0,1 0 0 0 0,1 0 0 0 0,-2 0 0 0 0,0 0 0 0 0,0 0 0 0 0,-2 0 0 0 0,1 0 0 0 0,0 0 0 0 0,1 0 0 0 0,0 0 0 0 0,-1 0 0 0 0,0 0 0 0 0,-1 0 0 0 0,1 0 0 0 0,-1 0 0 0 0,-1 0 0 0 0,3 0 0 0 0,0 0 0 0 0,-1 0 0 0 0,1 0 0 0 0,-1 0 0 0 0,-1-1 0 0 0,0-1 0 0 0,0 0 0 0 0,0 0 0 0 0,0 1 0 0 0,0 0 0 0 0,0 1 0 0 0,0 0 0 0 0,-1 0 0 0 0,1 0 0 0 0,0 0 0 0 0,0 0 0 0 0,0 0 0 0 0,0 0 0 0 0,0 0 0 0 0,0 0 0 0 0,0 0 0 0 0,-1 0 0 0 0,0 0 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1.83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9267 7571 16383 0 0,'1'0'0'0'0,"3"0"0"0"0,1 0 0 0 0,2 0 0 0 0,1 0 0 0 0,1 0 0 0 0,2 0 0 0 0,0 0 0 0 0,0 0 0 0 0,0 0 0 0 0,-1 0 0 0 0,0 0 0 0 0,-1 0 0 0 0,0 0 0 0 0,0 0 0 0 0,0 0 0 0 0,0 0 0 0 0,0 0 0 0 0,-1 0 0 0 0,1 0 0 0 0,0 0 0 0 0,0 0 0 0 0,0 0 0 0 0,0 0 0 0 0,0 0 0 0 0,0 0 0 0 0,0 0 0 0 0,-1 0 0 0 0,1 0 0 0 0,0 0 0 0 0,0 0 0 0 0,0 0 0 0 0,1 0 0 0 0,1 0 0 0 0,0 0 0 0 0,0 0 0 0 0,-1 0 0 0 0,-1 0 0 0 0,0 0 0 0 0,0 0 0 0 0,0 0 0 0 0,0 0 0 0 0,0 0 0 0 0,0 0 0 0 0,1 0 0 0 0,1 0 0 0 0,0 0 0 0 0,-1 0 0 0 0,0 0 0 0 0,0 0 0 0 0,-1 0 0 0 0,0 0 0 0 0,0 0 0 0 0,1 0 0 0 0,1 0 0 0 0,1 0 0 0 0,1 0 0 0 0,-1 0 0 0 0,-1 0 0 0 0,-1 0 0 0 0,0 0 0 0 0,-1 0 0 0 0,1 0 0 0 0,3 0 0 0 0,-1 0 0 0 0,1 0 0 0 0,-2 0 0 0 0,0 0 0 0 0,-1 0 0 0 0,0 0 0 0 0,1 0 0 0 0,2 0 0 0 0,-1 0 0 0 0,0 0 0 0 0,0 0 0 0 0,1 0 0 0 0,0 0 0 0 0,-1 0 0 0 0,2 0 0 0 0,-1 0 0 0 0,1 0 0 0 0,0 0 0 0 0,0 0 0 0 0,1 0 0 0 0,0 0 0 0 0,0 0 0 0 0,-2 0 0 0 0,-1 0 0 0 0,-2 0 0 0 0,0 0 0 0 0,1 0 0 0 0,0 0 0 0 0,1 0 0 0 0,0 0 0 0 0,0 0 0 0 0,-1 0 0 0 0,-1 0 0 0 0,-1 0 0 0 0,1 0 0 0 0,-1 0 0 0 0,-1 0 0 0 0,1 0 0 0 0,0 0 0 0 0,0 0 0 0 0,-1 0 0 0 0,1 0 0 0 0,0 0 0 0 0,0 0 0 0 0,0 0 0 0 0,0 0 0 0 0,1 0 0 0 0,1 0 0 0 0,0 0 0 0 0,-1 0 0 0 0,0 0 0 0 0,0 0 0 0 0,-1 0 0 0 0,0 0 0 0 0,0 0 0 0 0,0 0 0 0 0,0 0 0 0 0,0 0 0 0 0,-1 0 0 0 0,3 0 0 0 0,0 0 0 0 0,-1 0 0 0 0,1 0 0 0 0,-1 0 0 0 0,-1 0 0 0 0,1 0 0 0 0,-1 0 0 0 0,0 0 0 0 0,-2 2 0 0 0,0 0 0 0 0,0 0 0 0 0,0-1 0 0 0,1 1 0 0 0,0 0 0 0 0,0 0 0 0 0,3 0 0 0 0,0 0 0 0 0,-1-1 0 0 0,1-1 0 0 0,-1 1 0 0 0,0-1 0 0 0,-1 0 0 0 0,0 0 0 0 0,0-1 0 0 0,0 1 0 0 0,0 0 0 0 0,-1 0 0 0 0,1 0 0 0 0,0 0 0 0 0,0 0 0 0 0,0 0 0 0 0,0 0 0 0 0,0 0 0 0 0,-2 2 0 0 0,0 0 0 0 0,-2 1 0 0 0,-1 1 0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3401 6693 16383 0 0,'2'0'0'0'0,"3"0"0"0"0,4 0 0 0 0,5 0 0 0 0,3 0 0 0 0,3 0 0 0 0,4-2 0 0 0,3 0 0 0 0,0 1 0 0 0,-4-1 0 0 0,-3-1 0 0 0,-5 1 0 0 0,-2-1 0 0 0,-3 2 0 0 0,-1 0 0 0 0,0 0 0 0 0,-1 1 0 0 0,0 0 0 0 0,2 0 0 0 0,0 0 0 0 0,1 0 0 0 0,-1 0 0 0 0,0 0 0 0 0,0 0 0 0 0,-1 0 0 0 0,0 0 0 0 0,0 0 0 0 0,0 0 0 0 0,0 0 0 0 0,1 0 0 0 0,1 0 0 0 0,-1 0 0 0 0,2 0 0 0 0,0 0 0 0 0,1 0 0 0 0,0 0 0 0 0,-1 0 0 0 0,-1 0 0 0 0,0 0 0 0 0,0 0 0 0 0,0 0 0 0 0,1 0 0 0 0,1 0 0 0 0,-2 0 0 0 0,0 0 0 0 0,0 0 0 0 0,0 0 0 0 0,0 0 0 0 0,0 0 0 0 0,-1 0 0 0 0,0 0 0 0 0,-1 0 0 0 0,1 0 0 0 0,-2 0 0 0 0,1 0 0 0 0,0 0 0 0 0,0 0 0 0 0,0 0 0 0 0,0 0 0 0 0,1 2 0 0 0,1 0 0 0 0,1 0 0 0 0,2-1 0 0 0,0 0 0 0 0,-1 0 0 0 0,-1-1 0 0 0,-1 0 0 0 0,-1 0 0 0 0,1 0 0 0 0,-1 0 0 0 0,1 0 0 0 0,1 0 0 0 0,0 0 0 0 0,-1 0 0 0 0,0 0 0 0 0,-1 0 0 0 0,-1 0 0 0 0,0 0 0 0 0,0 0 0 0 0,0 0 0 0 0,0 0 0 0 0,0 0 0 0 0,-2 2 0 0 0,0 0 0 0 0,0 0 0 0 0,0-1 0 0 0,1 0 0 0 0,0 0 0 0 0,1-1 0 0 0,-1 0 0 0 0,1 0 0 0 0,0 0 0 0 0,0 0 0 0 0,0 0 0 0 0,0 0 0 0 0,0 0 0 0 0,0 0 0 0 0,0 0 0 0 0,0 0 0 0 0,0 0 0 0 0,0 0 0 0 0,-1 0 0 0 0,1 0 0 0 0,0 0 0 0 0,0 0 0 0 0,0 0 0 0 0,1 0 0 0 0,1 1 0 0 0,0 2 0 0 0,0 0 0 0 0,-1 0 0 0 0,-1 1 0 0 0,0-2 0 0 0,0-1 0 0 0,0 0 0 0 0,0-1 0 0 0,-2 0 0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4479 7062 16383 0 0,'0'-1'0'0'0,"3"-1"0"0"0,6 0 0 0 0,4 0 0 0 0,4 1 0 0 0,4 0 0 0 0,2 1 0 0 0,2 0 0 0 0,-1 0 0 0 0,-3 0 0 0 0,-4 0 0 0 0,-3 0 0 0 0,-2 0 0 0 0,-3 0 0 0 0,0 0 0 0 0,-1 0 0 0 0,1 0 0 0 0,-1 0 0 0 0,0 0 0 0 0,1 0 0 0 0,-1 0 0 0 0,3 0 0 0 0,0 0 0 0 0,1 0 0 0 0,0 0 0 0 0,0 0 0 0 0,-1 0 0 0 0,0 0 0 0 0,-1 0 0 0 0,-1 0 0 0 0,0 0 0 0 0,0 0 0 0 0,-1 0 0 0 0,1 0 0 0 0,0 0 0 0 0,0 0 0 0 0,0 0 0 0 0,-1 0 0 0 0,1 0 0 0 0,0 0 0 0 0,0 0 0 0 0,0 0 0 0 0,1 0 0 0 0,1 0 0 0 0,0 0 0 0 0,0 0 0 0 0,-2 0 0 0 0,1 0 0 0 0,-1 0 0 0 0,0 0 0 0 0,0 0 0 0 0,0 0 0 0 0,0 0 0 0 0,0 2 0 0 0,0 0 0 0 0,-1 0 0 0 0,3-1 0 0 0,0 0 0 0 0,-1 0 0 0 0,1-1 0 0 0,-1 1 0 0 0,1-1 0 0 0,0-1 0 0 0,0 1 0 0 0,1 0 0 0 0,0 0 0 0 0,0 0 0 0 0,-2 0 0 0 0,0 0 0 0 0,0 0 0 0 0,-1 0 0 0 0,0 0 0 0 0,1 0 0 0 0,3 0 0 0 0,1 0 0 0 0,2 0 0 0 0,-1 0 0 0 0,-1 0 0 0 0,-1 0 0 0 0,-2 0 0 0 0,-1 0 0 0 0,1 0 0 0 0,0 0 0 0 0,1 0 0 0 0,1 0 0 0 0,2 0 0 0 0,0 0 0 0 0,0 0 0 0 0,1 0 0 0 0,-1 0 0 0 0,-1 0 0 0 0,-1 0 0 0 0,0 0 0 0 0,0 0 0 0 0,0 0 0 0 0,-2 0 0 0 0,0 0 0 0 0,1 0 0 0 0,-1 0 0 0 0,0 0 0 0 0,1 0 0 0 0,0 0 0 0 0,-1 0 0 0 0,0 0 0 0 0,-1 0 0 0 0,0 0 0 0 0,-1 0 0 0 0,0 0 0 0 0,-1 0 0 0 0,1 0 0 0 0,1 0 0 0 0,3 0 0 0 0,-1 0 0 0 0,1 0 0 0 0,0 0 0 0 0,0 0 0 0 0,-2 0 0 0 0,0 0 0 0 0,-1 0 0 0 0,0 0 0 0 0,-1 0 0 0 0,1 0 0 0 0,1 0 0 0 0,0 0 0 0 0,-1 0 0 0 0,0 0 0 0 0,-1 0 0 0 0,1 0 0 0 0,-1 0 0 0 0,0 0 0 0 0,-1 0 0 0 0,1 0 0 0 0,0 0 0 0 0,0 0 0 0 0,0 0 0 0 0,0 0 0 0 0,-1 0 0 0 0,1 0 0 0 0,0 0 0 0 0,0 0 0 0 0,0 0 0 0 0,0 0 0 0 0,0 0 0 0 0,0 0 0 0 0,0 0 0 0 0,0 0 0 0 0,-1 2 0 0 0,1 0 0 0 0,0 0 0 0 0,0-1 0 0 0,0 0 0 0 0,0 0 0 0 0,0-1 0 0 0,0 0 0 0 0,0 0 0 0 0,-2 0 0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3793 6717 16383 0 0,'2'0'0'0'0,"4"0"0"0"0,8 0 0 0 0,8 0 0 0 0,4 0 0 0 0,3 0 0 0 0,4 0 0 0 0,-2 0 0 0 0,-5 0 0 0 0,-2 0 0 0 0,-3 0 0 0 0,-4 0 0 0 0,-1 0 0 0 0,-2 0 0 0 0,-2 0 0 0 0,-1 0 0 0 0,-1 0 0 0 0,-1 0 0 0 0,-1 0 0 0 0,1 0 0 0 0,-1 0 0 0 0,1 0 0 0 0,1 0 0 0 0,1 0 0 0 0,-1 0 0 0 0,1 0 0 0 0,-1 0 0 0 0,-1 0 0 0 0,1 0 0 0 0,-1 0 0 0 0,0 0 0 0 0,1 0 0 0 0,1 0 0 0 0,1 0 0 0 0,2 0 0 0 0,0 0 0 0 0,-1 0 0 0 0,-1 0 0 0 0,-1 0 0 0 0,-1 0 0 0 0,-1 0 0 0 0,0 0 0 0 0,0 0 0 0 0,1 0 0 0 0,0 0 0 0 0,1 0 0 0 0,-1 0 0 0 0,0 0 0 0 0,0 0 0 0 0,-1 0 0 0 0,0 0 0 0 0,0 2 0 0 0,1 0 0 0 0,1 0 0 0 0,0-1 0 0 0,-1 1 0 0 0,0-2 0 0 0,0 1 0 0 0,-1-1 0 0 0,0 0 0 0 0,0 0 0 0 0,-2 1 0 0 0,0 1 0 0 0,0 0 0 0 0,0-1 0 0 0,1 0 0 0 0,0 0 0 0 0,1 0 0 0 0,-1-1 0 0 0,1 0 0 0 0,2 0 0 0 0,0 0 0 0 0,1-1 0 0 0,1 1 0 0 0,0 0 0 0 0,0 0 0 0 0,0 0 0 0 0,-2 0 0 0 0,-1 0 0 0 0,0 0 0 0 0,1 0 0 0 0,1 0 0 0 0,4 0 0 0 0,1 0 0 0 0,5 0 0 0 0,3-1 0 0 0,0-1 0 0 0,0 0 0 0 0,-2 0 0 0 0,-3 1 0 0 0,-2 1 0 0 0,-4-1 0 0 0,0 1 0 0 0,-2 0 0 0 0,1 0 0 0 0,-1 0 0 0 0,-1 0 0 0 0,0 0 0 0 0,-1 0 0 0 0,-1 0 0 0 0,0 0 0 0 0,1 0 0 0 0,1 0 0 0 0,0 0 0 0 0,-1 0 0 0 0,0 0 0 0 0,0 0 0 0 0,-1 0 0 0 0,1 0 0 0 0,1 0 0 0 0,0 0 0 0 0,1 0 0 0 0,0 0 0 0 0,-1 0 0 0 0,0 0 0 0 0,-1 0 0 0 0,0 0 0 0 0,-1 0 0 0 0,0 0 0 0 0,0 0 0 0 0,-1 0 0 0 0,1 0 0 0 0,0 0 0 0 0,0 0 0 0 0,0 0 0 0 0,-1 0 0 0 0,1 0 0 0 0,0 0 0 0 0,0 0 0 0 0,0 0 0 0 0,0 0 0 0 0,0 0 0 0 0,0 0 0 0 0,0 0 0 0 0,-1 0 0 0 0,1 0 0 0 0,0 0 0 0 0,-1 0 0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9267 7571 16383 0 0,'1'0'0'0'0,"3"0"0"0"0,1 0 0 0 0,2 0 0 0 0,1 0 0 0 0,1 0 0 0 0,2 0 0 0 0,0 0 0 0 0,0 0 0 0 0,0 0 0 0 0,-1 0 0 0 0,0 0 0 0 0,-1 0 0 0 0,0 0 0 0 0,0 0 0 0 0,0 0 0 0 0,0 0 0 0 0,0 0 0 0 0,-1 0 0 0 0,1 0 0 0 0,0 0 0 0 0,0 0 0 0 0,0 0 0 0 0,0 0 0 0 0,0 0 0 0 0,0 0 0 0 0,0 0 0 0 0,-1 0 0 0 0,1 0 0 0 0,0 0 0 0 0,0 0 0 0 0,0 0 0 0 0,1 0 0 0 0,1 0 0 0 0,0 0 0 0 0,0 0 0 0 0,-1 0 0 0 0,-1 0 0 0 0,0 0 0 0 0,0 0 0 0 0,0 0 0 0 0,0 0 0 0 0,0 0 0 0 0,0 0 0 0 0,1 0 0 0 0,1 0 0 0 0,0 0 0 0 0,-1 0 0 0 0,0 0 0 0 0,0 0 0 0 0,-1 0 0 0 0,0 0 0 0 0,0 0 0 0 0,1 0 0 0 0,1 0 0 0 0,1 0 0 0 0,1 0 0 0 0,-1 0 0 0 0,-1 0 0 0 0,-1 0 0 0 0,0 0 0 0 0,-1 0 0 0 0,1 0 0 0 0,3 0 0 0 0,-1 0 0 0 0,1 0 0 0 0,-2 0 0 0 0,0 0 0 0 0,-1 0 0 0 0,0 0 0 0 0,1 0 0 0 0,2 0 0 0 0,-1 0 0 0 0,0 0 0 0 0,0 0 0 0 0,1 0 0 0 0,0 0 0 0 0,-1 0 0 0 0,2 0 0 0 0,-1 0 0 0 0,1 0 0 0 0,0 0 0 0 0,0 0 0 0 0,1 0 0 0 0,0 0 0 0 0,0 0 0 0 0,-2 0 0 0 0,-1 0 0 0 0,-2 0 0 0 0,0 0 0 0 0,1 0 0 0 0,0 0 0 0 0,1 0 0 0 0,0 0 0 0 0,0 0 0 0 0,-1 0 0 0 0,-1 0 0 0 0,-1 0 0 0 0,1 0 0 0 0,-1 0 0 0 0,-1 0 0 0 0,1 0 0 0 0,0 0 0 0 0,0 0 0 0 0,-1 0 0 0 0,1 0 0 0 0,0 0 0 0 0,0 0 0 0 0,0 0 0 0 0,0 0 0 0 0,1 0 0 0 0,1 0 0 0 0,0 0 0 0 0,-1 0 0 0 0,0 0 0 0 0,0 0 0 0 0,-1 0 0 0 0,0 0 0 0 0,0 0 0 0 0,0 0 0 0 0,0 0 0 0 0,0 0 0 0 0,-1 0 0 0 0,3 0 0 0 0,0 0 0 0 0,-1 0 0 0 0,1 0 0 0 0,-1 0 0 0 0,-1 0 0 0 0,1 0 0 0 0,-1 0 0 0 0,0 0 0 0 0,-2 2 0 0 0,0 0 0 0 0,0 0 0 0 0,0-1 0 0 0,1 1 0 0 0,0 0 0 0 0,0 0 0 0 0,3 0 0 0 0,0 0 0 0 0,-1-1 0 0 0,1-1 0 0 0,-1 1 0 0 0,0-1 0 0 0,-1 0 0 0 0,0 0 0 0 0,0-1 0 0 0,0 1 0 0 0,0 0 0 0 0,-1 0 0 0 0,1 0 0 0 0,0 0 0 0 0,0 0 0 0 0,0 0 0 0 0,0 0 0 0 0,0 0 0 0 0,-2 2 0 0 0,0 0 0 0 0,-2 1 0 0 0,-1 1 0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4:14.19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7747 2522 16383 0 0,'2'0'0'0'0,"0"0"0"0"0,2 0 0 0 0,1 0 0 0 0,1 0 0 0 0,1 0 0 0 0,0 0 0 0 0,0 0 0 0 0,0 0 0 0 0,-1 0 0 0 0,1 0 0 0 0,0 0 0 0 0,0 0 0 0 0,-1 0 0 0 0,1-1 0 0 0,-1 0 0 0 0,2-2 0 0 0,0 1 0 0 0,1-2 0 0 0,1 1 0 0 0,-1-1 0 0 0,-1 1 0 0 0,0 1 0 0 0,-1 0 0 0 0,-1 0 0 0 0,-1 0 0 0 0,0 0 0 0 0,-2 1 0 0 0,-3 0 0 0 0,-2 1 0 0 0,-2 0 0 0 0,-1 0 0 0 0,-2 0 0 0 0,0 0 0 0 0,0 0 0 0 0,0 0 0 0 0,-1 0 0 0 0,-1 0 0 0 0,1 0 0 0 0,0 0 0 0 0,1 0 0 0 0,0 0 0 0 0,0 0 0 0 0,0 1 0 0 0,0 1 0 0 0,1-1 0 0 0,-1 0 0 0 0,1 0 0 0 0,-2 0 0 0 0,0-1 0 0 0,0 0 0 0 0,0 0 0 0 0,1 0 0 0 0,0 0 0 0 0,0 1 0 0 0,0 1 0 0 0,1-1 0 0 0,-1 0 0 0 0,0 0 0 0 0,1-1 0 0 0,-1 1 0 0 0,1-1 0 0 0,0 1 0 0 0,1 0 0 0 0,0 1 0 0 0,-1-1 0 0 0,1 0 0 0 0,-1-1 0 0 0,-1 0 0 0 0,2 2 0 0 0,2-1 0 0 0,3 2 0 0 0,3-1 0 0 0,2 0 0 0 0,3 1 0 0 0,0 0 0 0 0,1 0 0 0 0,0 0 0 0 0,2-1 0 0 0,0 0 0 0 0,1-1 0 0 0,-1-1 0 0 0,2 0 0 0 0,-1 0 0 0 0,0 0 0 0 0,0 0 0 0 0,1 0 0 0 0,-2 0 0 0 0,0 0 0 0 0,-2 0 0 0 0,0 0 0 0 0,0 0 0 0 0,0 0 0 0 0,0 0 0 0 0,1 0 0 0 0,-1 0 0 0 0,0 0 0 0 0,-1 0 0 0 0,1 0 0 0 0,0 0 0 0 0,-1 0 0 0 0,0 0 0 0 0,-1 0 0 0 0,0 0 0 0 0,0 0 0 0 0,-1 0 0 0 0,2 0 0 0 0,0 0 0 0 0,0 0 0 0 0,1 0 0 0 0,0 0 0 0 0,-1-2 0 0 0,0 1 0 0 0,0 0 0 0 0,-1-1 0 0 0,0 2 0 0 0,0-1 0 0 0,-1 0 0 0 0,1-1 0 0 0,-1 0 0 0 0,1-1 0 0 0,-1 1 0 0 0,1 0 0 0 0,-1 1 0 0 0,1 1 0 0 0,0-1 0 0 0,-1 0 0 0 0,1 0 0 0 0,-1-1 0 0 0,1 1 0 0 0,1 1 0 0 0,0-1 0 0 0,0 1 0 0 0,0 0 0 0 0,-1 0 0 0 0,0 0 0 0 0,0 0 0 0 0,0 0 0 0 0,-1 0 0 0 0,1 0 0 0 0,0 0 0 0 0,-1 0 0 0 0,2 0 0 0 0,0 0 0 0 0,1 0 0 0 0,0 0 0 0 0,0 0 0 0 0,1 0 0 0 0,-1 0 0 0 0,1 0 0 0 0,-1 0 0 0 0,0 0 0 0 0,0 0 0 0 0,2 0 0 0 0,0 0 0 0 0,0 0 0 0 0,0 0 0 0 0,-1 0 0 0 0,0 0 0 0 0,-1 0 0 0 0,-1 1 0 0 0,1 1 0 0 0,0-1 0 0 0,1 0 0 0 0,1 0 0 0 0,0 0 0 0 0,-1-1 0 0 0,0 0 0 0 0,-2 1 0 0 0,-1 1 0 0 0,1 0 0 0 0,0 1 0 0 0,1-1 0 0 0,0 0 0 0 0,0-1 0 0 0,-1 0 0 0 0,0 1 0 0 0,-1 0 0 0 0,0-1 0 0 0,-1-1 0 0 0,1 1 0 0 0,0-1 0 0 0,-1 1 0 0 0,1 1 0 0 0,-1-1 0 0 0,1 0 0 0 0,-1 0 0 0 0,1-1 0 0 0,0 0 0 0 0,-1 0 0 0 0,1 0 0 0 0,-1 0 0 0 0,1 0 0 0 0,0 0 0 0 0,-1 0 0 0 0,1 0 0 0 0,-1 0 0 0 0,1 0 0 0 0,-1-1 0 0 0,-1 0 0 0 0,0-1 0 0 0,0 1 0 0 0,1-1 0 0 0,0 0 0 0 0,1 0 0 0 0,-2 0 0 0 0,0 0 0 0 0,0 0 0 0 0,0-1 0 0 0,-1 1 0 0 0,0-1 0 0 0,-2 0 0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4:14.19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9120 4226 16383 0 0,'0'1'0'0'0,"-1"0"0"0"0,-2 1 0 0 0,-1-1 0 0 0,-1 0 0 0 0,-1-1 0 0 0,0 2 0 0 0,-1-1 0 0 0,0 1 0 0 0,0-1 0 0 0,0-1 0 0 0,0 1 0 0 0,1-1 0 0 0,-1 0 0 0 0,1 1 0 0 0,1 1 0 0 0,0-1 0 0 0,0 0 0 0 0,-1 0 0 0 0,0-1 0 0 0,-1 1 0 0 0,1-1 0 0 0,-1 0 0 0 0,1 0 0 0 0,-1 0 0 0 0,1 1 0 0 0,1 0 0 0 0,0 1 0 0 0,0-1 0 0 0,-1 0 0 0 0,0-1 0 0 0,-1 0 0 0 0,1 0 0 0 0,-1 0 0 0 0,0 0 0 0 0,1 0 0 0 0,-1 0 0 0 0,0 0 0 0 0,1 0 0 0 0,-1 0 0 0 0,1 0 0 0 0,1 0 0 0 0,4 0 0 0 0,5 1 0 0 0,5 1 0 0 0,3-1 0 0 0,3 0 0 0 0,2 1 0 0 0,-2 0 0 0 0,-1 0 0 0 0,-1-1 0 0 0,-1 0 0 0 0,-1-1 0 0 0,-1 1 0 0 0,0-1 0 0 0,-2 0 0 0 0,0 0 0 0 0,0 0 0 0 0,-2-1 0 0 0,1 1 0 0 0,0 0 0 0 0,-1 0 0 0 0,2 0 0 0 0,0 0 0 0 0,1 0 0 0 0,1 0 0 0 0,0 0 0 0 0,0 0 0 0 0,-1 0 0 0 0,-1 0 0 0 0,-1 0 0 0 0,0 0 0 0 0,0 0 0 0 0,-1 0 0 0 0,1 0 0 0 0,0-1 0 0 0,3 0 0 0 0,0-1 0 0 0,2 1 0 0 0,0-1 0 0 0,0 0 0 0 0,0 0 0 0 0,-1 0 0 0 0,0 0 0 0 0,-1 0 0 0 0,-1 1 0 0 0,1-1 0 0 0,-1 0 0 0 0,0 0 0 0 0,1 1 0 0 0,-2 0 0 0 0,0 1 0 0 0,0 0 0 0 0,-1-1 0 0 0,0 2 0 0 0,0-1 0 0 0,1-1 0 0 0,0-1 0 0 0,0 1 0 0 0,-1 0 0 0 0,0 0 0 0 0,0 0 0 0 0,0 1 0 0 0,0 0 0 0 0,-1 0 0 0 0,1 0 0 0 0,-1 0 0 0 0,1 0 0 0 0,-1 0 0 0 0,1 0 0 0 0,0 0 0 0 0,-1 0 0 0 0,1 0 0 0 0,-1 0 0 0 0,1 0 0 0 0,0 0 0 0 0,-1 0 0 0 0,1 0 0 0 0,0 0 0 0 0,-1 0 0 0 0,2 0 0 0 0,0 0 0 0 0,0 0 0 0 0,0 1 0 0 0,-1 1 0 0 0,1-1 0 0 0,1 0 0 0 0,-1 0 0 0 0,0 0 0 0 0,-1-1 0 0 0,0 0 0 0 0,0 0 0 0 0,0 0 0 0 0,-1 0 0 0 0,1 1 0 0 0,-1 1 0 0 0,1-1 0 0 0,1 0 0 0 0,0 0 0 0 0,0-1 0 0 0,-1 1 0 0 0,1-1 0 0 0,-1 0 0 0 0,0 0 0 0 0,0 1 0 0 0,-1 0 0 0 0,1 1 0 0 0,-1 0 0 0 0,2 0 0 0 0,0 0 0 0 0,0-1 0 0 0,0 0 0 0 0,-1 0 0 0 0,0-1 0 0 0,0 0 0 0 0,0 0 0 0 0,0 1 0 0 0,-1 1 0 0 0,1-1 0 0 0,-1 0 0 0 0,1 0 0 0 0,-1-1 0 0 0,1 1 0 0 0,0-1 0 0 0,-1 0 0 0 0,1 0 0 0 0,-1 0 0 0 0,1-1 0 0 0,0 1 0 0 0,-1 0 0 0 0,1 0 0 0 0,0 0 0 0 0,-1 0 0 0 0,1 0 0 0 0,-2-1 0 0 0,-1 0 0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4:14.19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8245 5994 16383 0 0,'1'0'0'0'0,"2"0"0"0"0,1 0 0 0 0,2 0 0 0 0,3 0 0 0 0,1 0 0 0 0,3 0 0 0 0,2 0 0 0 0,0 0 0 0 0,-2-2 0 0 0,-1 1 0 0 0,-4-1 0 0 0,-5 1 0 0 0,-3 1 0 0 0,-4-1 0 0 0,-1 1 0 0 0,-2 0 0 0 0,-1 0 0 0 0,1 0 0 0 0,0 0 0 0 0,-1 0 0 0 0,2 1 0 0 0,1 1 0 0 0,1 0 0 0 0,0 1 0 0 0,-1-1 0 0 0,0 0 0 0 0,1 0 0 0 0,3 0 0 0 0,4 0 0 0 0,7-1 0 0 0,5 0 0 0 0,4-1 0 0 0,1 0 0 0 0,0 0 0 0 0,-1 0 0 0 0,-3 0 0 0 0,0 0 0 0 0,-1 0 0 0 0,-1 0 0 0 0,1 0 0 0 0,-1 0 0 0 0,-1 0 0 0 0,0 0 0 0 0,-2 0 0 0 0,-1 0 0 0 0,0 0 0 0 0,1-1 0 0 0,0-1 0 0 0,1 1 0 0 0,0 0 0 0 0,1-1 0 0 0,1-2 0 0 0,1 1 0 0 0,0 1 0 0 0,-2-1 0 0 0,0 0 0 0 0,-1-1 0 0 0,1 2 0 0 0,-2-1 0 0 0,0 1 0 0 0,1-2 0 0 0,0 1 0 0 0,0 0 0 0 0,0 1 0 0 0,-1 1 0 0 0,0 0 0 0 0,-2 0 0 0 0,0-1 0 0 0,-2 1 0 0 0,0 0 0 0 0,1 0 0 0 0,0 1 0 0 0,0 0 0 0 0,0-2 0 0 0,-1 1 0 0 0,0 0 0 0 0,0-1 0 0 0,-1 2 0 0 0,1-1 0 0 0,-1 1 0 0 0,1 0 0 0 0,1 0 0 0 0,1 0 0 0 0,0 0 0 0 0,2 0 0 0 0,-1 0 0 0 0,-1 0 0 0 0,0 0 0 0 0,-2 0 0 0 0,1 0 0 0 0,-1 0 0 0 0,-1 0 0 0 0,2 1 0 0 0,0 1 0 0 0,0-1 0 0 0,-1 2 0 0 0,1-1 0 0 0,0 1 0 0 0,0 0 0 0 0,-1 0 0 0 0,-1 0 0 0 0,0 0 0 0 0,0-1 0 0 0,0 0 0 0 0,2 0 0 0 0,-1-1 0 0 0,1 1 0 0 0,0-2 0 0 0,0 1 0 0 0,1-1 0 0 0,-1 0 0 0 0,0 0 0 0 0,0 0 0 0 0,0-1 0 0 0,0 1 0 0 0,0 0 0 0 0,0 0 0 0 0,0 0 0 0 0,-1 0 0 0 0,-1 0 0 0 0,1 0 0 0 0,0 0 0 0 0,-1 0 0 0 0,1 0 0 0 0,-1 0 0 0 0,1 0 0 0 0,-1 0 0 0 0,1 0 0 0 0,0 0 0 0 0,-1 0 0 0 0,1 0 0 0 0,-1 0 0 0 0,1 0 0 0 0,0 0 0 0 0,-1 0 0 0 0,0 0 0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4:14.19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9675 7848 16383 0 0,'0'-1'0'0'0,"1"-2"0"0"0,1-1 0 0 0,3-1 0 0 0,4 0 0 0 0,2 0 0 0 0,1 1 0 0 0,-2 0 0 0 0,-1 0 0 0 0,-1 2 0 0 0,-1 0 0 0 0,0 1 0 0 0,-1 1 0 0 0,0 0 0 0 0,1 0 0 0 0,-1 0 0 0 0,-3 0 0 0 0,-5 0 0 0 0,-5 0 0 0 0,-4 0 0 0 0,-1 0 0 0 0,-2 2 0 0 0,1-1 0 0 0,1 1 0 0 0,2-1 0 0 0,1 0 0 0 0,3 0 0 0 0,0 1 0 0 0,1-1 0 0 0,0 1 0 0 0,-1-1 0 0 0,0 1 0 0 0,1 1 0 0 0,1 0 0 0 0,-2-1 0 0 0,1 0 0 0 0,-1-1 0 0 0,0-1 0 0 0,0 0 0 0 0,-1 0 0 0 0,1 2 0 0 0,1-1 0 0 0,2 0 0 0 0,3 0 0 0 0,3 0 0 0 0,4-1 0 0 0,3 1 0 0 0,3-1 0 0 0,1 0 0 0 0,2 0 0 0 0,1 0 0 0 0,-1 0 0 0 0,0 0 0 0 0,0 0 0 0 0,-1 0 0 0 0,0 0 0 0 0,0 0 0 0 0,-1 0 0 0 0,-1 0 0 0 0,1-2 0 0 0,-1 1 0 0 0,-1-1 0 0 0,-2 1 0 0 0,0 1 0 0 0,-2-1 0 0 0,0 1 0 0 0,0 0 0 0 0,0 0 0 0 0,0 0 0 0 0,1 0 0 0 0,-1 0 0 0 0,0 0 0 0 0,0 0 0 0 0,-1 0 0 0 0,0 0 0 0 0,-1 0 0 0 0,1 0 0 0 0,-1 0 0 0 0,1 0 0 0 0,-1 0 0 0 0,2 0 0 0 0,0 0 0 0 0,0 0 0 0 0,0 0 0 0 0,-1 0 0 0 0,2 0 0 0 0,-1 0 0 0 0,1 0 0 0 0,0 0 0 0 0,-1-1 0 0 0,-1-1 0 0 0,-1 1 0 0 0,1 0 0 0 0,1 0 0 0 0,-1 0 0 0 0,2 1 0 0 0,0 0 0 0 0,0 0 0 0 0,2 0 0 0 0,-1 0 0 0 0,0 0 0 0 0,-1 0 0 0 0,-1 0 0 0 0,0 0 0 0 0,1 0 0 0 0,-1 0 0 0 0,-1 0 0 0 0,1 0 0 0 0,-1 0 0 0 0,-1 0 0 0 0,2 0 0 0 0,0 0 0 0 0,0 0 0 0 0,0 0 0 0 0,-1 0 0 0 0,0 0 0 0 0,0 0 0 0 0,0 0 0 0 0,-1 0 0 0 0,1 0 0 0 0,0 0 0 0 0,-1 0 0 0 0,1 0 0 0 0,-1 0 0 0 0,2 0 0 0 0,0 0 0 0 0,0 0 0 0 0,0 0 0 0 0,-1 0 0 0 0,0 0 0 0 0,0 0 0 0 0,0 0 0 0 0,0 0 0 0 0,-1 0 0 0 0,1 0 0 0 0,-1 0 0 0 0,1 0 0 0 0,-1 0 0 0 0,1 0 0 0 0,0 0 0 0 0,-1 0 0 0 0,1 0 0 0 0,-1 0 0 0 0,1 0 0 0 0,0 0 0 0 0,-1 0 0 0 0,1 0 0 0 0,0 0 0 0 0,-1 0 0 0 0,1 0 0 0 0,-1 0 0 0 0,1 0 0 0 0,0 0 0 0 0,-1 0 0 0 0,1 0 0 0 0,-1 0 0 0 0,1 0 0 0 0,0 0 0 0 0,-1 0 0 0 0,1 0 0 0 0,0 0 0 0 0,-1 0 0 0 0,1 0 0 0 0,-1 0 0 0 0,1 0 0 0 0,0 0 0 0 0,-1 0 0 0 0,1 0 0 0 0,-1 0 0 0 0,2 0 0 0 0,0 0 0 0 0,0 0 0 0 0,-1 0 0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4:14.19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12989 6172 16383 0 0,'0'1'0'0'0,"-1"0"0"0"0,0 1 0 0 0,3-1 0 0 0,0 0 0 0 0,4-1 0 0 0,2 0 0 0 0,4 0 0 0 0,1 0 0 0 0,2 0 0 0 0,0 0 0 0 0,0 0 0 0 0,-2 0 0 0 0,-2 0 0 0 0,-2 0 0 0 0,0 0 0 0 0,0 0 0 0 0,0 0 0 0 0,1 0 0 0 0,0 0 0 0 0,-1 0 0 0 0,0 0 0 0 0,0 0 0 0 0,0 0 0 0 0,0 0 0 0 0,2 0 0 0 0,-1 0 0 0 0,0 0 0 0 0,1 0 0 0 0,-2 0 0 0 0,1 0 0 0 0,0 0 0 0 0,0 0 0 0 0,-1 0 0 0 0,1 0 0 0 0,-1 0 0 0 0,1 0 0 0 0,1 0 0 0 0,-1 0 0 0 0,2 0 0 0 0,-1 0 0 0 0,0 0 0 0 0,0 0 0 0 0,0 0 0 0 0,1 0 0 0 0,-1 0 0 0 0,-1 0 0 0 0,-1 0 0 0 0,0 1 0 0 0,0 1 0 0 0,0-1 0 0 0,1 0 0 0 0,2 0 0 0 0,0 0 0 0 0,0-1 0 0 0,0 0 0 0 0,0 0 0 0 0,-1 0 0 0 0,-1 1 0 0 0,-1 0 0 0 0,1 1 0 0 0,-2-1 0 0 0,0 0 0 0 0,-1-1 0 0 0,0 1 0 0 0,1-1 0 0 0,0 0 0 0 0,0 0 0 0 0,-1 0 0 0 0,2-1 0 0 0,-1 1 0 0 0,1 2 0 0 0,0-1 0 0 0,1 0 0 0 0,0 1 0 0 0,-1-2 0 0 0,0 1 0 0 0,-2-1 0 0 0,2 0 0 0 0,-1 0 0 0 0,0 0 0 0 0,0 0 0 0 0,-1 0 0 0 0,0 0 0 0 0,0 0 0 0 0,0 0 0 0 0,-1 0 0 0 0,1 0 0 0 0,-1 0 0 0 0,1 0 0 0 0,-1 1 0 0 0,1 1 0 0 0,0-1 0 0 0,-1 0 0 0 0,1 0 0 0 0,0 0 0 0 0,-1-1 0 0 0,1 0 0 0 0,-1 0 0 0 0,1 0 0 0 0,0 0 0 0 0,-1 0 0 0 0,1 0 0 0 0,-1 0 0 0 0,1 0 0 0 0,0 0 0 0 0,-1 0 0 0 0,1-2 0 0 0,0 1 0 0 0,-1 0 0 0 0,0-2 0 0 0,-2 0 0 0 0,-1-1 0 0 0,0 0 0 0 0,-1 1 0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4:14.19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12059 5888 16383 0 0,'-2'0'0'0'0,"1"-1"0"0"0,-2-1 0 0 0,0 0 0 0 0,-2-1 0 0 0,0 0 0 0 0,0 0 0 0 0,0 0 0 0 0,0 1 0 0 0,-1 1 0 0 0,-1 1 0 0 0,1 0 0 0 0,-1 0 0 0 0,0 0 0 0 0,1 0 0 0 0,-1 0 0 0 0,0 0 0 0 0,1 0 0 0 0,-1 0 0 0 0,0 0 0 0 0,1 0 0 0 0,-1 0 0 0 0,1 0 0 0 0,0 1 0 0 0,1 1 0 0 0,0-1 0 0 0,2 0 0 0 0,3 0 0 0 0,5 0 0 0 0,2-1 0 0 0,3 0 0 0 0,5 0 0 0 0,6 0 0 0 0,3 0 0 0 0,5 0 0 0 0,-1 0 0 0 0,2 0 0 0 0,3 0 0 0 0,-2 0 0 0 0,-5 0 0 0 0,-3 0 0 0 0,-2 0 0 0 0,-2 0 0 0 0,0 0 0 0 0,-1 0 0 0 0,0 0 0 0 0,1 0 0 0 0,0 0 0 0 0,-2 0 0 0 0,-1 0 0 0 0,-2 0 0 0 0,-2 0 0 0 0,-1 0 0 0 0,0 0 0 0 0,-2 0 0 0 0,1 0 0 0 0,0 0 0 0 0,-1 0 0 0 0,2 0 0 0 0,-1 0 0 0 0,2 0 0 0 0,2 0 0 0 0,1 0 0 0 0,2-1 0 0 0,1-1 0 0 0,0 1 0 0 0,0-2 0 0 0,0 1 0 0 0,-2 0 0 0 0,-1 1 0 0 0,-2-2 0 0 0,1-1 0 0 0,-3 1 0 0 0,-1 1 0 0 0,0-1 0 0 0,0 1 0 0 0,-2 0 0 0 0,1 0 0 0 0,1 1 0 0 0,-1-1 0 0 0,2 0 0 0 0,0 1 0 0 0,0 0 0 0 0,-2 1 0 0 0,0 0 0 0 0,-1 0 0 0 0,-1 0 0 0 0,1 0 0 0 0,1 0 0 0 0,-2 0 0 0 0,1 0 0 0 0,-1 0 0 0 0,0 0 0 0 0,0 0 0 0 0,0 0 0 0 0,-1 0 0 0 0,1 0 0 0 0,-1 0 0 0 0,2 0 0 0 0,0 0 0 0 0,0 0 0 0 0,0 0 0 0 0,-1 0 0 0 0,0 0 0 0 0,0 0 0 0 0,0 0 0 0 0,-1 0 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2129 3305 16383 0 0,'1'0'0'0'0,"2"0"0"0"0,2 0 0 0 0,1 0 0 0 0,1 0 0 0 0,1 0 0 0 0,0 0 0 0 0,0 0 0 0 0,1 0 0 0 0,-1 0 0 0 0,0 0 0 0 0,0 0 0 0 0,0 0 0 0 0,0 0 0 0 0,0 0 0 0 0,-1 0 0 0 0,1 0 0 0 0,0 0 0 0 0,0 0 0 0 0,0 0 0 0 0,0 0 0 0 0,0 0 0 0 0,-1 0 0 0 0,1 0 0 0 0,0 0 0 0 0,0 0 0 0 0,0 0 0 0 0,0 0 0 0 0,0 0 0 0 0,-1 0 0 0 0,1 0 0 0 0,0 0 0 0 0,1 0 0 0 0,1 0 0 0 0,0 0 0 0 0,-1 0 0 0 0,0 0 0 0 0,-1 0 0 0 0,0-2 0 0 0,0 1 0 0 0,0-1 0 0 0,0 0 0 0 0,0 1 0 0 0,0 1 0 0 0,-1 0 0 0 0,1-1 0 0 0,0 1 0 0 0,0 0 0 0 0,0 1 0 0 0,0-1 0 0 0,0 0 0 0 0,-1 0 0 0 0,1 0 0 0 0,0 0 0 0 0,0 0 0 0 0,0 0 0 0 0,0 0 0 0 0,-3 0 0 0 0,-5 0 0 0 0,-6 0 0 0 0,-5 0 0 0 0,-3 0 0 0 0,-2 0 0 0 0,-2 0 0 0 0,3 0 0 0 0,1 0 0 0 0,2 0 0 0 0,1-2 0 0 0,1 1 0 0 0,0-1 0 0 0,1-1 0 0 0,-2 1 0 0 0,3-2 0 0 0,-2 0 0 0 0,1 2 0 0 0,0 0 0 0 0,0 0 0 0 0,0 2 0 0 0,1-1 0 0 0,0 1 0 0 0,0 1 0 0 0,1-1 0 0 0,-1 0 0 0 0,0 0 0 0 0,0 0 0 0 0,-1 0 0 0 0,-1 0 0 0 0,-1 0 0 0 0,0 0 0 0 0,1 0 0 0 0,0 0 0 0 0,1 0 0 0 0,0 0 0 0 0,1 0 0 0 0,0 0 0 0 0,0 0 0 0 0,1 0 0 0 0,-1 0 0 0 0,0 0 0 0 0,0 0 0 0 0,1 0 0 0 0,-1 0 0 0 0,0 0 0 0 0,0 0 0 0 0,0 0 0 0 0,0 0 0 0 0,0 0 0 0 0,1 0 0 0 0,-1 0 0 0 0,0 0 0 0 0,0 0 0 0 0,0 0 0 0 0,0 2 0 0 0,0-1 0 0 0,2 1 0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4:14.19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10074 7316 16383 0 0,'-1'0'0'0'0,"-2"-1"0"0"0,-1-1 0 0 0,-1 1 0 0 0,-1 0 0 0 0,-1 0 0 0 0,1-1 0 0 0,-1 0 0 0 0,0 1 0 0 0,0 0 0 0 0,0 0 0 0 0,0 1 0 0 0,1-1 0 0 0,-1 1 0 0 0,0 0 0 0 0,3 0 0 0 0,3 0 0 0 0,3 1 0 0 0,6-1 0 0 0,4 0 0 0 0,2 0 0 0 0,5 0 0 0 0,3 0 0 0 0,0 0 0 0 0,0 0 0 0 0,-1 0 0 0 0,-1 0 0 0 0,-2 0 0 0 0,-1 0 0 0 0,-2 0 0 0 0,-2 0 0 0 0,-2 0 0 0 0,-2 0 0 0 0,0 0 0 0 0,0-1 0 0 0,3-1 0 0 0,0 1 0 0 0,-1-1 0 0 0,0 2 0 0 0,2-2 0 0 0,1 0 0 0 0,-1 1 0 0 0,-2 0 0 0 0,-1 0 0 0 0,1 0 0 0 0,0 1 0 0 0,1 0 0 0 0,2 0 0 0 0,0 0 0 0 0,1-1 0 0 0,-1 0 0 0 0,-1-1 0 0 0,-2 0 0 0 0,-1 0 0 0 0,-2 0 0 0 0,1 0 0 0 0,-1 2 0 0 0,1-1 0 0 0,1 0 0 0 0,0-1 0 0 0,-1 1 0 0 0,1-1 0 0 0,-1-1 0 0 0,0 2 0 0 0,-1-1 0 0 0,0 1 0 0 0,-1 1 0 0 0,-1 0 0 0 0,2 0 0 0 0,0 0 0 0 0,0 0 0 0 0,0 0 0 0 0,-1 0 0 0 0,0 0 0 0 0,0 0 0 0 0,0 0 0 0 0,0 0 0 0 0,1 0 0 0 0,0 0 0 0 0,0 0 0 0 0,-1 0 0 0 0,1 0 0 0 0,-2 0 0 0 0,1 0 0 0 0,0 0 0 0 0,-1 0 0 0 0,1 0 0 0 0,-1 0 0 0 0,1 0 0 0 0,1 0 0 0 0,0 0 0 0 0,0 0 0 0 0,0 0 0 0 0,-1 0 0 0 0,0 0 0 0 0,0 0 0 0 0,0 0 0 0 0,-1 0 0 0 0,1 0 0 0 0,-1 0 0 0 0,1 0 0 0 0,0 0 0 0 0,-1 0 0 0 0,1 0 0 0 0,-1 0 0 0 0,1 0 0 0 0,0 0 0 0 0,-1 0 0 0 0,1 0 0 0 0,-1 0 0 0 0,1 0 0 0 0,0 0 0 0 0,-1 0 0 0 0,1 0 0 0 0,-1 0 0 0 0,1 0 0 0 0,0 0 0 0 0,-2 1 0 0 0,-1 1 0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4:14.19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6775 4938 16383 0 0,'-2'0'0'0'0,"-2"1"0"0"0,-3 1 0 0 0,-1 1 0 0 0,0 1 0 0 0,0-1 0 0 0,0 1 0 0 0,0 0 0 0 0,1-1 0 0 0,0 1 0 0 0,1-2 0 0 0,-1 0 0 0 0,0-1 0 0 0,1-1 0 0 0,-1 1 0 0 0,1 1 0 0 0,-1-1 0 0 0,1 0 0 0 0,-1 0 0 0 0,0-1 0 0 0,1 0 0 0 0,0 2 0 0 0,1-1 0 0 0,0 0 0 0 0,0 1 0 0 0,-1-2 0 0 0,0 1 0 0 0,3-1 0 0 0,4 0 0 0 0,6 0 0 0 0,3 0 0 0 0,4 1 0 0 0,3 1 0 0 0,0-1 0 0 0,0 0 0 0 0,0 0 0 0 0,-1 0 0 0 0,0 1 0 0 0,-2 0 0 0 0,-1-1 0 0 0,-1 0 0 0 0,-1-1 0 0 0,0 0 0 0 0,0 0 0 0 0,1 0 0 0 0,1 0 0 0 0,1 0 0 0 0,0 0 0 0 0,0 0 0 0 0,-1 0 0 0 0,-2 0 0 0 0,1 0 0 0 0,-1 0 0 0 0,1 0 0 0 0,0 0 0 0 0,-1 0 0 0 0,1 0 0 0 0,-2 0 0 0 0,0 0 0 0 0,-2 0 0 0 0,1 0 0 0 0,1 0 0 0 0,-1 0 0 0 0,0 0 0 0 0,1 0 0 0 0,0 0 0 0 0,1 0 0 0 0,1 0 0 0 0,1 0 0 0 0,-1 0 0 0 0,0 0 0 0 0,-1 0 0 0 0,-2 0 0 0 0,0 0 0 0 0,-2 0 0 0 0,0 0 0 0 0,0 0 0 0 0,0 0 0 0 0,-1 0 0 0 0,0 0 0 0 0,2 0 0 0 0,0 0 0 0 0,0 0 0 0 0,0 0 0 0 0,0 0 0 0 0,1 0 0 0 0,-1 0 0 0 0,0 0 0 0 0,-1 1 0 0 0,2 1 0 0 0,-1-1 0 0 0,0 0 0 0 0,0 0 0 0 0,-1 0 0 0 0,0-1 0 0 0,0 0 0 0 0,0 0 0 0 0,0 0 0 0 0,1 0 0 0 0,0 0 0 0 0,-1 1 0 0 0,-1 0 0 0 0,-1 1 0 0 0,1-1 0 0 0,0 0 0 0 0,1-1 0 0 0,1 0 0 0 0,1 1 0 0 0,0-1 0 0 0,0-1 0 0 0,-1 1 0 0 0,0 0 0 0 0,-1 0 0 0 0,0 0 0 0 0,0 0 0 0 0,0 0 0 0 0,-1 0 0 0 0,1 0 0 0 0,-1 0 0 0 0,1 0 0 0 0,-1 0 0 0 0,1 0 0 0 0,-1 0 0 0 0,1 0 0 0 0,0 0 0 0 0,-1 0 0 0 0,1 0 0 0 0,-1 0 0 0 0,1 0 0 0 0,0 0 0 0 0,-2-1 0 0 0,-1-1 0 0 0,-1-3 0 0 0,-2 0 0 0 0,0-1 0 0 0,-1 0 0 0 0,0-1 0 0 0,-1 0 0 0 0,1 0 0 0 0,0 0 0 0 0,-1 0 0 0 0,-1 1 0 0 0,-1 0 0 0 0,0 1 0 0 0,-2 1 0 0 0,-1 0 0 0 0,0 1 0 0 0,-1 0 0 0 0,0 1 0 0 0,-1 0 0 0 0,-1 0 0 0 0,-2 1 0 0 0,-1 0 0 0 0,-2 1 0 0 0,0 0 0 0 0,-3 0 0 0 0,-2 0 0 0 0,0 0 0 0 0,-1 0 0 0 0,2 0 0 0 0,1 0 0 0 0,2 0 0 0 0,-1 0 0 0 0,0 0 0 0 0,2 0 0 0 0,0 0 0 0 0,1 0 0 0 0,1 0 0 0 0,0 0 0 0 0,0 0 0 0 0,2 0 0 0 0,-1 0 0 0 0,1 0 0 0 0,0 0 0 0 0,-1 0 0 0 0,0 0 0 0 0,-1 1 0 0 0,1 1 0 0 0,0-1 0 0 0,0 0 0 0 0,2 0 0 0 0,0 0 0 0 0,-1 0 0 0 0,1 1 0 0 0,0-1 0 0 0,-1 1 0 0 0,1 0 0 0 0,-2 0 0 0 0,0 0 0 0 0,2-1 0 0 0,0-1 0 0 0,1 0 0 0 0,1 0 0 0 0,0 0 0 0 0,0 0 0 0 0,1 0 0 0 0,-1 0 0 0 0,1 0 0 0 0,-1 1 0 0 0,1 0 0 0 0,-1 1 0 0 0,1-1 0 0 0,-1 0 0 0 0,1-1 0 0 0,-1 1 0 0 0,0-1 0 0 0,2 1 0 0 0,0 0 0 0 0,0 1 0 0 0,0-1 0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53:05.8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2407 7121 16383 0 0,'0'-3'0'0'0,"3"0"0"0"0,4-1 0 0 0,3 1 0 0 0,3 1 0 0 0,3 1 0 0 0,1-3 0 0 0,0 0 0 0 0,1 0 0 0 0,-1 1 0 0 0,1 2 0 0 0,-1-3 0 0 0,0-1 0 0 0,1 1 0 0 0,-1 1 0 0 0,-1 1 0 0 0,1 1 0 0 0,0 1 0 0 0,0 0 0 0 0,-3-3 0 0 0,-1-1 0 0 0,1 1 0 0 0,0 0 0 0 0,0 1 0 0 0,2 1 0 0 0,0 0 0 0 0,1 1 0 0 0,0 0 0 0 0,0 0 0 0 0,0 0 0 0 0,0 0 0 0 0,0 0 0 0 0,0 1 0 0 0,0-1 0 0 0,0 0 0 0 0,0 0 0 0 0,0 0 0 0 0,0 0 0 0 0,0 0 0 0 0,0 0 0 0 0,0 0 0 0 0,0 0 0 0 0,0 0 0 0 0,0 0 0 0 0,-1 0 0 0 0,1 0 0 0 0,0 0 0 0 0,0 0 0 0 0,0 0 0 0 0,0 0 0 0 0,0 0 0 0 0,0 0 0 0 0,0 0 0 0 0,0 0 0 0 0,3 0 0 0 0,0 0 0 0 0,1 0 0 0 0,-1 0 0 0 0,-1 0 0 0 0,-1 0 0 0 0,0 0 0 0 0,-1 0 0 0 0,0 0 0 0 0,0 0 0 0 0,0 0 0 0 0,-1 0 0 0 0,1 2 0 0 0,0 2 0 0 0,0 0 0 0 0,0-1 0 0 0,0-1 0 0 0,0 2 0 0 0,-1 1 0 0 0,1-1 0 0 0,0-1 0 0 0,0-1 0 0 0,0-1 0 0 0,0-1 0 0 0,0 0 0 0 0,0 0 0 0 0,0 0 0 0 0,0 0 0 0 0,0 0 0 0 0,0 0 0 0 0,0 0 0 0 0,0-1 0 0 0,-3 1 0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53:05.8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2449 3121 16383 0 0,'3'0'0'0'0,"4"0"0"0"0,3 0 0 0 0,3 0 0 0 0,3 0 0 0 0,1 0 0 0 0,0 0 0 0 0,3 0 0 0 0,5 0 0 0 0,0 0 0 0 0,2 0 0 0 0,2 0 0 0 0,2 0 0 0 0,1 0 0 0 0,-2 0 0 0 0,-3 0 0 0 0,-3 0 0 0 0,-3 0 0 0 0,-2 0 0 0 0,-1 0 0 0 0,-2 0 0 0 0,1 0 0 0 0,-1 0 0 0 0,0 0 0 0 0,1 0 0 0 0,-1 0 0 0 0,1 0 0 0 0,0 0 0 0 0,0 0 0 0 0,0 0 0 0 0,0 0 0 0 0,0 0 0 0 0,0 0 0 0 0,0 0 0 0 0,0 0 0 0 0,0 0 0 0 0,-1 0 0 0 0,1 0 0 0 0,0 0 0 0 0,-3-3 0 0 0,-3-1 0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53:05.8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2477 5780 16383 0 0,'3'0'0'0'0,"4"0"0"0"0,3 0 0 0 0,3 0 0 0 0,3 0 0 0 0,3 0 0 0 0,3 0 0 0 0,2 0 0 0 0,0 0 0 0 0,0 0 0 0 0,-3 0 0 0 0,-1 0 0 0 0,-1 0 0 0 0,-1 0 0 0 0,-1 0 0 0 0,-1 0 0 0 0,1 0 0 0 0,0 0 0 0 0,-1 0 0 0 0,1 0 0 0 0,0 0 0 0 0,0 0 0 0 0,0 0 0 0 0,0 0 0 0 0,-1 0 0 0 0,1 0 0 0 0,0 0 0 0 0,3 0 0 0 0,1 0 0 0 0,0 0 0 0 0,-2 0 0 0 0,0 0 0 0 0,0 0 0 0 0,-2 0 0 0 0,1 0 0 0 0,-2 0 0 0 0,1 0 0 0 0,0 0 0 0 0,0 0 0 0 0,0 0 0 0 0,-1 0 0 0 0,1 0 0 0 0,0 0 0 0 0,0 0 0 0 0,0 0 0 0 0,0 0 0 0 0,0 0 0 0 0,0 0 0 0 0,0 0 0 0 0,0 0 0 0 0,0 0 0 0 0,0 0 0 0 0,0 0 0 0 0,2 0 0 0 0,2 0 0 0 0,0 0 0 0 0,-1 0 0 0 0,-1 0 0 0 0,-1 0 0 0 0,0 0 0 0 0,-1 0 0 0 0,0 0 0 0 0,-1 0 0 0 0,1 0 0 0 0,0 0 0 0 0,0 0 0 0 0,0 0 0 0 0,-3 2 0 0 0,-1 2 0 0 0,0 0 0 0 0,1-1 0 0 0,1-1 0 0 0,0-1 0 0 0,-1 3 0 0 0,-1 0 0 0 0,0 0 0 0 0,1 1 0 0 0,1 1 0 0 0,1-1 0 0 0,0-2 0 0 0,-2 0 0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53:05.8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12725 8061 16383 0 0,'2'0'0'0'0,"5"0"0"0"0,3 0 0 0 0,7 0 0 0 0,2 0 0 0 0,4 0 0 0 0,1 0 0 0 0,0 0 0 0 0,-2 0 0 0 0,-2 0 0 0 0,-1 0 0 0 0,-1 0 0 0 0,-1 0 0 0 0,0 0 0 0 0,0 0 0 0 0,-1 0 0 0 0,1 0 0 0 0,0 0 0 0 0,-1 0 0 0 0,1 0 0 0 0,3 0 0 0 0,1 0 0 0 0,-1 0 0 0 0,0 0 0 0 0,-1 0 0 0 0,-1 0 0 0 0,0 3 0 0 0,-1 1 0 0 0,0 0 0 0 0,0-1 0 0 0,0-1 0 0 0,0-1 0 0 0,-1 0 0 0 0,1-1 0 0 0,0 0 0 0 0,0 0 0 0 0,0 0 0 0 0,0 0 0 0 0,0 0 0 0 0,0-1 0 0 0,0 1 0 0 0,0 0 0 0 0,-3 0 0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3.94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2491 3425 16383 0 0,'4'0'0'0'0,"6"-4"0"0"0,4-1 0 0 0,0-4 0 0 0,-2-1 0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3.94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8161 3428 16383 0 0,'4'0'0'0'0,"5"0"0"0"0,6 0 0 0 0,3 0 0 0 0,3 0 0 0 0,3 0 0 0 0,0 0 0 0 0,0 0 0 0 0,1 0 0 0 0,-1 0 0 0 0,0 0 0 0 0,0 0 0 0 0,0 0 0 0 0,0 0 0 0 0,-1 0 0 0 0,1 0 0 0 0,-1 0 0 0 0,1 0 0 0 0,-1 0 0 0 0,1 0 0 0 0,-1 0 0 0 0,1 0 0 0 0,-1 0 0 0 0,1 0 0 0 0,-1 0 0 0 0,1 0 0 0 0,-5 0 0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3.94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15174 3507 16383 0 0,'4'0'0'0'0,"6"0"0"0"0,0-4 0 0 0,3-1 0 0 0,4 0 0 0 0,2 1 0 0 0,2 1 0 0 0,-2 1 0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2129 3305 16383 0 0,'1'0'0'0'0,"2"0"0"0"0,2 0 0 0 0,1 0 0 0 0,1 0 0 0 0,1 0 0 0 0,0 0 0 0 0,0 0 0 0 0,1 0 0 0 0,-1 0 0 0 0,0 0 0 0 0,0 0 0 0 0,0 0 0 0 0,0 0 0 0 0,0 0 0 0 0,-1 0 0 0 0,1 0 0 0 0,0 0 0 0 0,0 0 0 0 0,0 0 0 0 0,0 0 0 0 0,0 0 0 0 0,-1 0 0 0 0,1 0 0 0 0,0 0 0 0 0,0 0 0 0 0,0 0 0 0 0,0 0 0 0 0,0 0 0 0 0,-1 0 0 0 0,1 0 0 0 0,0 0 0 0 0,1 0 0 0 0,1 0 0 0 0,0 0 0 0 0,-1 0 0 0 0,0 0 0 0 0,-1 0 0 0 0,0-2 0 0 0,0 1 0 0 0,0-1 0 0 0,0 0 0 0 0,0 1 0 0 0,0 1 0 0 0,-1 0 0 0 0,1-1 0 0 0,0 1 0 0 0,0 0 0 0 0,0 1 0 0 0,0-1 0 0 0,0 0 0 0 0,-1 0 0 0 0,1 0 0 0 0,0 0 0 0 0,0 0 0 0 0,0 0 0 0 0,0 0 0 0 0,-3 0 0 0 0,-5 0 0 0 0,-6 0 0 0 0,-5 0 0 0 0,-3 0 0 0 0,-2 0 0 0 0,-2 0 0 0 0,3 0 0 0 0,1 0 0 0 0,2 0 0 0 0,1-2 0 0 0,1 1 0 0 0,0-1 0 0 0,1-1 0 0 0,-2 1 0 0 0,3-2 0 0 0,-2 0 0 0 0,1 2 0 0 0,0 0 0 0 0,0 0 0 0 0,0 2 0 0 0,1-1 0 0 0,0 1 0 0 0,0 1 0 0 0,1-1 0 0 0,-1 0 0 0 0,0 0 0 0 0,0 0 0 0 0,-1 0 0 0 0,-1 0 0 0 0,-1 0 0 0 0,0 0 0 0 0,1 0 0 0 0,0 0 0 0 0,1 0 0 0 0,0 0 0 0 0,1 0 0 0 0,0 0 0 0 0,0 0 0 0 0,1 0 0 0 0,-1 0 0 0 0,0 0 0 0 0,0 0 0 0 0,1 0 0 0 0,-1 0 0 0 0,0 0 0 0 0,0 0 0 0 0,0 0 0 0 0,0 0 0 0 0,0 0 0 0 0,1 0 0 0 0,-1 0 0 0 0,0 0 0 0 0,0 0 0 0 0,0 0 0 0 0,0 2 0 0 0,0-1 0 0 0,2 1 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5070 5639 16383 0 0,'3'0'0'0'0,"2"0"0"0"0,1 0 0 0 0,2 0 0 0 0,0 0 0 0 0,0 0 0 0 0,1 0 0 0 0,-1 0 0 0 0,0 0 0 0 0,0 0 0 0 0,0 0 0 0 0,0 0 0 0 0,0 0 0 0 0,0 0 0 0 0,1 0 0 0 0,2 0 0 0 0,1 0 0 0 0,-3 2 0 0 0,0-1 0 0 0,-2 1 0 0 0,1-1 0 0 0,-1 0 0 0 0,0 0 0 0 0,1-1 0 0 0,0 1 0 0 0,-1-1 0 0 0,1-1 0 0 0,0 1 0 0 0,0 0 0 0 0,0 0 0 0 0,-2 2 0 0 0,0-1 0 0 0,1 1 0 0 0,-1-1 0 0 0,1 0 0 0 0,0 0 0 0 0,1-1 0 0 0,0 0 0 0 0,-1 0 0 0 0,1 0 0 0 0,0 0 0 0 0,0 0 0 0 0,0 0 0 0 0,0 0 0 0 0,0 0 0 0 0,0 0 0 0 0,0 0 0 0 0,0 0 0 0 0,-1 0 0 0 0,1 0 0 0 0,0 0 0 0 0,0 0 0 0 0,0 0 0 0 0,0 0 0 0 0,0 0 0 0 0,0 0 0 0 0,-1 0 0 0 0,1 0 0 0 0,0 0 0 0 0,-3 0 0 0 0,-3 0 0 0 0,-4 0 0 0 0,-2 0 0 0 0,-1-1 0 0 0,-1-1 0 0 0,-1 0 0 0 0,0 1 0 0 0,-1 0 0 0 0,1 0 0 0 0,-1 1 0 0 0,-2 0 0 0 0,0 0 0 0 0,-1 0 0 0 0,0 0 0 0 0,-1 0 0 0 0,1 0 0 0 0,0 0 0 0 0,1 0 0 0 0,-1 0 0 0 0,1 0 0 0 0,-1 0 0 0 0,0-1 0 0 0,0-1 0 0 0,2 0 0 0 0,0 1 0 0 0,0 0 0 0 0,1 0 0 0 0,0 1 0 0 0,1 0 0 0 0,-1 0 0 0 0,0 0 0 0 0,0 0 0 0 0,1 0 0 0 0,-1 0 0 0 0,0 0 0 0 0,0 0 0 0 0,-1 0 0 0 0,-1 0 0 0 0,1 0 0 0 0,-1 0 0 0 0,2 0 0 0 0,-1 0 0 0 0,1 0 0 0 0,0 0 0 0 0,0 0 0 0 0,0 0 0 0 0,0 0 0 0 0,1 0 0 0 0,-1 0 0 0 0,0 0 0 0 0,0 0 0 0 0,0 0 0 0 0,0 0 0 0 0,1 0 0 0 0,-1 0 0 0 0,0 0 0 0 0,0 0 0 0 0,0 0 0 0 0,0 0 0 0 0,0 0 0 0 0,0 0 0 0 0,1 0 0 0 0,-1 0 0 0 0,0 0 0 0 0,0 0 0 0 0,0 0 0 0 0,2 0 0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5070 5639 16383 0 0,'3'0'0'0'0,"2"0"0"0"0,1 0 0 0 0,2 0 0 0 0,0 0 0 0 0,0 0 0 0 0,1 0 0 0 0,-1 0 0 0 0,0 0 0 0 0,0 0 0 0 0,0 0 0 0 0,0 0 0 0 0,0 0 0 0 0,0 0 0 0 0,1 0 0 0 0,2 0 0 0 0,1 0 0 0 0,-3 2 0 0 0,0-1 0 0 0,-2 1 0 0 0,1-1 0 0 0,-1 0 0 0 0,0 0 0 0 0,1-1 0 0 0,0 1 0 0 0,-1-1 0 0 0,1-1 0 0 0,0 1 0 0 0,0 0 0 0 0,0 0 0 0 0,-2 2 0 0 0,0-1 0 0 0,1 1 0 0 0,-1-1 0 0 0,1 0 0 0 0,0 0 0 0 0,1-1 0 0 0,0 0 0 0 0,-1 0 0 0 0,1 0 0 0 0,0 0 0 0 0,0 0 0 0 0,0 0 0 0 0,0 0 0 0 0,0 0 0 0 0,0 0 0 0 0,0 0 0 0 0,0 0 0 0 0,-1 0 0 0 0,1 0 0 0 0,0 0 0 0 0,0 0 0 0 0,0 0 0 0 0,0 0 0 0 0,0 0 0 0 0,0 0 0 0 0,-1 0 0 0 0,1 0 0 0 0,0 0 0 0 0,-3 0 0 0 0,-3 0 0 0 0,-4 0 0 0 0,-2 0 0 0 0,-1-1 0 0 0,-1-1 0 0 0,-1 0 0 0 0,0 1 0 0 0,-1 0 0 0 0,1 0 0 0 0,-1 1 0 0 0,-2 0 0 0 0,0 0 0 0 0,-1 0 0 0 0,0 0 0 0 0,-1 0 0 0 0,1 0 0 0 0,0 0 0 0 0,1 0 0 0 0,-1 0 0 0 0,1 0 0 0 0,-1 0 0 0 0,0-1 0 0 0,0-1 0 0 0,2 0 0 0 0,0 1 0 0 0,0 0 0 0 0,1 0 0 0 0,0 1 0 0 0,1 0 0 0 0,-1 0 0 0 0,0 0 0 0 0,0 0 0 0 0,1 0 0 0 0,-1 0 0 0 0,0 0 0 0 0,0 0 0 0 0,-1 0 0 0 0,-1 0 0 0 0,1 0 0 0 0,-1 0 0 0 0,2 0 0 0 0,-1 0 0 0 0,1 0 0 0 0,0 0 0 0 0,0 0 0 0 0,0 0 0 0 0,0 0 0 0 0,1 0 0 0 0,-1 0 0 0 0,0 0 0 0 0,0 0 0 0 0,0 0 0 0 0,0 0 0 0 0,1 0 0 0 0,-1 0 0 0 0,0 0 0 0 0,0 0 0 0 0,0 0 0 0 0,0 0 0 0 0,0 0 0 0 0,0 0 0 0 0,1 0 0 0 0,-1 0 0 0 0,0 0 0 0 0,0 0 0 0 0,0 0 0 0 0,2 0 0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4353 4296 16383 0 0,'1'0'0'0'0,"3"0"0"0"0,0 0 0 0 0,3 0 0 0 0,0 0 0 0 0,0 0 0 0 0,2 0 0 0 0,-1 0 0 0 0,0 0 0 0 0,0 0 0 0 0,0 0 0 0 0,0 0 0 0 0,0 0 0 0 0,-1 1 0 0 0,-1 1 0 0 0,0-1 0 0 0,0 1 0 0 0,1-1 0 0 0,1-1 0 0 0,-1 1 0 0 0,1-1 0 0 0,0 0 0 0 0,0 0 0 0 0,0 0 0 0 0,0 1 0 0 0,-1 1 0 0 0,1-1 0 0 0,0 1 0 0 0,0-1 0 0 0,0-1 0 0 0,1 1 0 0 0,1-1 0 0 0,-1 0 0 0 0,1 0 0 0 0,-2 0 0 0 0,1 0 0 0 0,-1-1 0 0 0,0 1 0 0 0,0 0 0 0 0,0 0 0 0 0,0 0 0 0 0,1 0 0 0 0,0 0 0 0 0,2 0 0 0 0,0 0 0 0 0,1 0 0 0 0,0 0 0 0 0,0 0 0 0 0,0 0 0 0 0,-2 0 0 0 0,0 0 0 0 0,-1 0 0 0 0,0 2 0 0 0,-1 0 0 0 0,0-1 0 0 0,0 1 0 0 0,-1-1 0 0 0,1-1 0 0 0,-2 2 0 0 0,0 0 0 0 0,0-1 0 0 0,1 1 0 0 0,-2 0 0 0 0,0 0 0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4787 5794 16383 0 0,'3'0'0'0'0,"2"0"0"0"0,2 0 0 0 0,5 0 0 0 0,5 0 0 0 0,1 0 0 0 0,-1 0 0 0 0,-2 0 0 0 0,0 0 0 0 0,-3 0 0 0 0,0 0 0 0 0,-3 0 0 0 0,0 0 0 0 0,-1 0 0 0 0,0 0 0 0 0,0 0 0 0 0,-1 0 0 0 0,1 0 0 0 0,-1 0 0 0 0,1 0 0 0 0,0 0 0 0 0,0 0 0 0 0,0 0 0 0 0,0 0 0 0 0,-1 0 0 0 0,3 0 0 0 0,-1 0 0 0 0,1 0 0 0 0,-1 0 0 0 0,0 0 0 0 0,-1 0 0 0 0,1 0 0 0 0,-1 0 0 0 0,-1 0 0 0 0,1 0 0 0 0,0 0 0 0 0,0 0 0 0 0,0 0 0 0 0,-1 0 0 0 0,1 0 0 0 0,0 0 0 0 0,0 0 0 0 0,0 0 0 0 0,0 0 0 0 0,0 0 0 0 0,0 0 0 0 0,-1 0 0 0 0,1 0 0 0 0,0 0 0 0 0,0 0 0 0 0,0 0 0 0 0,0 0 0 0 0,0 0 0 0 0,-1 0 0 0 0,1 0 0 0 0,0 0 0 0 0,0 0 0 0 0,0 0 0 0 0,0 0 0 0 0,0 0 0 0 0,0 0 0 0 0,-2 0 0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4913 4339 16383 0 0,'0'-1'0'0'0,"1"-1"0"0"0,2 0 0 0 0,2 1 0 0 0,1 0 0 0 0,3 0 0 0 0,1 1 0 0 0,-1 0 0 0 0,2 0 0 0 0,0 0 0 0 0,0-1 0 0 0,-2-1 0 0 0,0 0 0 0 0,0 1 0 0 0,-1 0 0 0 0,0 1 0 0 0,0-1 0 0 0,0 1 0 0 0,-1 0 0 0 0,1 0 0 0 0,0 0 0 0 0,0 0 0 0 0,0 0 0 0 0,-1 0 0 0 0,1 0 0 0 0,0 0 0 0 0,0 0 0 0 0,0 0 0 0 0,0 2 0 0 0,1 0 0 0 0,1-1 0 0 0,-1 1 0 0 0,0-1 0 0 0,0-1 0 0 0,0 2 0 0 0,-1 0 0 0 0,0-1 0 0 0,0 1 0 0 0,0-1 0 0 0,-1-1 0 0 0,1 0 0 0 0,0 0 0 0 0,0 0 0 0 0,0 0 0 0 0,1 0 0 0 0,2 0 0 0 0,0 0 0 0 0,0 0 0 0 0,1 0 0 0 0,0 1 0 0 0,1 1 0 0 0,-2 0 0 0 0,-1-1 0 0 0,0 0 0 0 0,-2 0 0 0 0,1 1 0 0 0,-2-1 0 0 0,1 1 0 0 0,0-1 0 0 0,-1 0 0 0 0,1 0 0 0 0,0-1 0 0 0,0 0 0 0 0,0 0 0 0 0,-1 0 0 0 0,1 0 0 0 0,0 0 0 0 0,-1 1 0 0 0,-1 1 0 0 0,0 0 0 0 0,0-1 0 0 0,1 0 0 0 0,1 0 0 0 0,-1-1 0 0 0,1 0 0 0 0,0 0 0 0 0,0 0 0 0 0,0 0 0 0 0,0 0 0 0 0,0 0 0 0 0,-1 0 0 0 0,1 0 0 0 0,0 0 0 0 0,0 0 0 0 0,0 0 0 0 0,0 0 0 0 0,0 0 0 0 0,0 0 0 0 0,-1 0 0 0 0,1 0 0 0 0,-1 0 0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4773 7226 16383 0 0,'1'0'0'0'0,"2"0"0"0"0,2 0 0 0 0,1 0 0 0 0,2 0 0 0 0,-1 0 0 0 0,1 0 0 0 0,1 0 0 0 0,-1 0 0 0 0,0 0 0 0 0,0 0 0 0 0,0 0 0 0 0,0 0 0 0 0,0 0 0 0 0,0 0 0 0 0,0 0 0 0 0,0 0 0 0 0,-1 0 0 0 0,1 0 0 0 0,-1-1 0 0 0,-1-1 0 0 0,0 0 0 0 0,1 1 0 0 0,-1 0 0 0 0,2 0 0 0 0,-1 1 0 0 0,1-1 0 0 0,0-1 0 0 0,0 0 0 0 0,0 1 0 0 0,0 0 0 0 0,0 1 0 0 0,0-1 0 0 0,-1 1 0 0 0,3 0 0 0 0,-1 0 0 0 0,1-1 0 0 0,-1-1 0 0 0,0 1 0 0 0,-1-2 0 0 0,1 0 0 0 0,-1 1 0 0 0,-1 0 0 0 0,1 1 0 0 0,0 1 0 0 0,0-1 0 0 0,1 1 0 0 0,1 0 0 0 0,-1 0 0 0 0,0 1 0 0 0,0-3 0 0 0,1 1 0 0 0,0-1 0 0 0,1-1 0 0 0,0 1 0 0 0,0-1 0 0 0,-2 2 0 0 0,0-1 0 0 0,0 2 0 0 0,-1 0 0 0 0,0-1 0 0 0,0 2 0 0 0,0-1 0 0 0,-1 0 0 0 0,1 0 0 0 0,0 0 0 0 0,0 0 0 0 0,-1 0 0 0 0,1 0 0 0 0,0 0 0 0 0,0 0 0 0 0,0 0 0 0 0,0 0 0 0 0,0 0 0 0 0,0 0 0 0 0,-1 0 0 0 0,1 0 0 0 0,0 0 0 0 0,0 0 0 0 0,0 0 0 0 0,0 1 0 0 0,0 1 0 0 0,-1 0 0 0 0,1-1 0 0 0,0 0 0 0 0,-1 1 0 0 0,-1 0 0 0 0,0 0 0 0 0,-1 1 0 0 0,0-1 0 0 0,1 1 0 0 0,0-2 0 0 0,1 0 0 0 0,-1 1 0 0 0,0 0 0 0 0,0 0 0 0 0,0-1 0 0 0,1 0 0 0 0,1 0 0 0 0,-1 0 0 0 0,1 1 0 0 0,0 0 0 0 0,-1-1 0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1063 4562 16383 0 0,'2'0'0'0'0,"2"0"0"0"0,4 0 0 0 0,2 0 0 0 0,1 0 0 0 0,2 0 0 0 0,1 0 0 0 0,-2 0 0 0 0,0 0 0 0 0,0 0 0 0 0,-2 0 0 0 0,0 0 0 0 0,-1 0 0 0 0,-1 0 0 0 0,0 0 0 0 0,0 1 0 0 0,0 1 0 0 0,-1-1 0 0 0,1 1 0 0 0,0-1 0 0 0,0-1 0 0 0,-1 1 0 0 0,1-1 0 0 0,0 0 0 0 0,0 0 0 0 0,0 0 0 0 0,0 0 0 0 0,0 0 0 0 0,0 0 0 0 0,1 0 0 0 0,0-1 0 0 0,2 1 0 0 0,2 0 0 0 0,0 0 0 0 0,1 0 0 0 0,-2 0 0 0 0,-1 0 0 0 0,-1 0 0 0 0,-2 0 0 0 0,1 1 0 0 0,0-1 0 0 0,2 0 0 0 0,0 0 0 0 0,1 0 0 0 0,0 0 0 0 0,-1 0 0 0 0,-1 0 0 0 0,-1 0 0 0 0,0 0 0 0 0,-1 0 0 0 0,0 0 0 0 0,-1 0 0 0 0,1 0 0 0 0,0 0 0 0 0,1 0 0 0 0,0 0 0 0 0,2 0 0 0 0,0 0 0 0 0,0 0 0 0 0,-2 0 0 0 0,1 0 0 0 0,-2 0 0 0 0,0 0 0 0 0,0 0 0 0 0,0 0 0 0 0,0 0 0 0 0,0 0 0 0 0,-1 0 0 0 0,1 0 0 0 0,-1 1 0 0 0,-1 1 0 0 0,0-1 0 0 0,0 1 0 0 0,1-1 0 0 0,1-1 0 0 0,-1 1 0 0 0,-1 0 0 0 0,1 1 0 0 0,-1-1 0 0 0,0 1 0 0 0,1-1 0 0 0,1-1 0 0 0,1 0 0 0 0,0 1 0 0 0,1-1 0 0 0,-1 0 0 0 0,0-1 0 0 0,0 1 0 0 0,-1 0 0 0 0,0 0 0 0 0,1 0 0 0 0,1 0 0 0 0,-1 0 0 0 0,0 0 0 0 0,0 0 0 0 0,-1 0 0 0 0,1 0 0 0 0,-1 0 0 0 0,-1 0 0 0 0,1 0 0 0 0,0 0 0 0 0,0 0 0 0 0,0 0 0 0 0,0 0 0 0 0,-1 0 0 0 0,3 0 0 0 0,-1 0 0 0 0,1 0 0 0 0,-1 0 0 0 0,1 0 0 0 0,0 0 0 0 0,0 0 0 0 0,0 0 0 0 0,-1 0 0 0 0,-1 0 0 0 0,0 0 0 0 0,0 0 0 0 0,0 0 0 0 0,0 0 0 0 0,-1 0 0 0 0,1 0 0 0 0,0 0 0 0 0,0 0 0 0 0,0 0 0 0 0,-1 0 0 0 0,1 0 0 0 0,0 0 0 0 0,0 0 0 0 0,0 0 0 0 0,-2 0 0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1553 7626 16383 0 0,'2'0'0'0'0,"2"0"0"0"0,5-1 0 0 0,4-1 0 0 0,2 0 0 0 0,1-2 0 0 0,0 0 0 0 0,-2 0 0 0 0,-2 1 0 0 0,-2 1 0 0 0,-1 1 0 0 0,-1 0 0 0 0,0 1 0 0 0,1 0 0 0 0,0 0 0 0 0,0 0 0 0 0,0 0 0 0 0,0 1 0 0 0,-1-1 0 0 0,1 0 0 0 0,-1 0 0 0 0,-1 0 0 0 0,1-2 0 0 0,1 1 0 0 0,1-2 0 0 0,0-1 0 0 0,0 2 0 0 0,2 0 0 0 0,0 0 0 0 0,-1 2 0 0 0,0-1 0 0 0,-1 1 0 0 0,1 0 0 0 0,-1-1 0 0 0,-1 0 0 0 0,0-1 0 0 0,-1 1 0 0 0,0 0 0 0 0,0 0 0 0 0,0 1 0 0 0,-1 0 0 0 0,3 0 0 0 0,-1-2 0 0 0,1 1 0 0 0,0-1 0 0 0,1 1 0 0 0,-1 0 0 0 0,1 0 0 0 0,0 1 0 0 0,0 0 0 0 0,0 0 0 0 0,0 0 0 0 0,-1 0 0 0 0,-1 0 0 0 0,-1 0 0 0 0,0 0 0 0 0,2 0 0 0 0,-1 0 0 0 0,0 0 0 0 0,1 0 0 0 0,-2 0 0 0 0,1 0 0 0 0,-1 0 0 0 0,0 0 0 0 0,0 0 0 0 0,1 0 0 0 0,0 0 0 0 0,1 0 0 0 0,0 0 0 0 0,1 0 0 0 0,-1 0 0 0 0,0 0 0 0 0,-1 0 0 0 0,-1 0 0 0 0,0 0 0 0 0,0 0 0 0 0,0 0 0 0 0,0 0 0 0 0,1 0 0 0 0,0 0 0 0 0,0 2 0 0 0,-1-1 0 0 0,1 1 0 0 0,0-1 0 0 0,1 0 0 0 0,0 0 0 0 0,0-1 0 0 0,-1 0 0 0 0,0 2 0 0 0,1-1 0 0 0,0 1 0 0 0,0-1 0 0 0,-1 0 0 0 0,1 0 0 0 0,0-1 0 0 0,0 0 0 0 0,-1 0 0 0 0,0 0 0 0 0,1 1 0 0 0,-1 1 0 0 0,2 0 0 0 0,2-1 0 0 0,-1 0 0 0 0,-1 0 0 0 0,0-1 0 0 0,-2 0 0 0 0,0 0 0 0 0,-1 1 0 0 0,0 1 0 0 0,0 0 0 0 0,0-1 0 0 0,-2 1 0 0 0,-1 1 0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881 4828 16383 0 0,'4'0'0'0'0,"4"0"0"0"0,2 3 0 0 0,2 2 0 0 0,3 0 0 0 0,2-2 0 0 0,2 0 0 0 0,2-1 0 0 0,0-1 0 0 0,1-1 0 0 0,-3-4 0 0 0,-2-1 0 0 0,0 0 0 0 0,1 2 0 0 0,1 0 0 0 0,-3 1 0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1035 8061 16383 0 0,'4'0'0'0'0,"1"4"0"0"0,3 1 0 0 0,4-1 0 0 0,4 0 0 0 0,2-1 0 0 0,-1 2 0 0 0,0 1 0 0 0,0-1 0 0 0,1-1 0 0 0,-2 2 0 0 0,0 0 0 0 0,0-1 0 0 0,2-1 0 0 0,-3-1 0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16000 3498 16383 0 0,'4'0'0'0'0,"4"0"0"0"0,6 0 0 0 0,2 0 0 0 0,4 0 0 0 0,1 0 0 0 0,1 0 0 0 0,0 0 0 0 0,0 0 0 0 0,1 0 0 0 0,-1 0 0 0 0,-1 0 0 0 0,1 0 0 0 0,-1 0 0 0 0,-3 0 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4353 4296 16383 0 0,'1'0'0'0'0,"3"0"0"0"0,0 0 0 0 0,3 0 0 0 0,0 0 0 0 0,0 0 0 0 0,2 0 0 0 0,-1 0 0 0 0,0 0 0 0 0,0 0 0 0 0,0 0 0 0 0,0 0 0 0 0,0 0 0 0 0,-1 1 0 0 0,-1 1 0 0 0,0-1 0 0 0,0 1 0 0 0,1-1 0 0 0,1-1 0 0 0,-1 1 0 0 0,1-1 0 0 0,0 0 0 0 0,0 0 0 0 0,0 0 0 0 0,0 1 0 0 0,-1 1 0 0 0,1-1 0 0 0,0 1 0 0 0,0-1 0 0 0,0-1 0 0 0,1 1 0 0 0,1-1 0 0 0,-1 0 0 0 0,1 0 0 0 0,-2 0 0 0 0,1 0 0 0 0,-1-1 0 0 0,0 1 0 0 0,0 0 0 0 0,0 0 0 0 0,0 0 0 0 0,1 0 0 0 0,0 0 0 0 0,2 0 0 0 0,0 0 0 0 0,1 0 0 0 0,0 0 0 0 0,0 0 0 0 0,0 0 0 0 0,-2 0 0 0 0,0 0 0 0 0,-1 0 0 0 0,0 2 0 0 0,-1 0 0 0 0,0-1 0 0 0,0 1 0 0 0,-1-1 0 0 0,1-1 0 0 0,-2 2 0 0 0,0 0 0 0 0,0-1 0 0 0,1 1 0 0 0,-2 0 0 0 0,0 0 0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16154 3960 16383 0 0,'4'0'0'0'0,"1"3"0"0"0,3 2 0 0 0,4 0 0 0 0,4-2 0 0 0,-1 4 0 0 0,0-1 0 0 0,2 0 0 0 0,1-2 0 0 0,2-2 0 0 0,0 0 0 0 0,1-1 0 0 0,1-1 0 0 0,-1 0 0 0 0,1-1 0 0 0,0 1 0 0 0,-1 0 0 0 0,-3 3 0 0 0,-1 2 0 0 0,0-1 0 0 0,0 0 0 0 0,2-1 0 0 0,1-2 0 0 0,0 0 0 0 0,-2 0 0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16042 4492 16383 0 0,'4'0'0'0'0,"4"0"0"0"0,6 0 0 0 0,2 0 0 0 0,4 0 0 0 0,1 0 0 0 0,1 0 0 0 0,0 0 0 0 0,0 0 0 0 0,1 0 0 0 0,-1 0 0 0 0,-1 0 0 0 0,1 0 0 0 0,-1 0 0 0 0,1 0 0 0 0,-1 0 0 0 0,0 0 0 0 0,1 0 0 0 0,-1 0 0 0 0,0 0 0 0 0,1 0 0 0 0,-1 0 0 0 0,1 0 0 0 0,-1 0 0 0 0,4 0 0 0 0,1 0 0 0 0,0 0 0 0 0,-1 0 0 0 0,-1 0 0 0 0,-1 0 0 0 0,0 0 0 0 0,-2 0 0 0 0,1 0 0 0 0,-1 0 0 0 0,0 0 0 0 0,0 0 0 0 0,0 0 0 0 0,1 0 0 0 0,-1 0 0 0 0,0 0 0 0 0,1 0 0 0 0,-1 0 0 0 0,1 0 0 0 0,-1 0 0 0 0,0 0 0 0 0,1 0 0 0 0,-1 0 0 0 0,0 0 0 0 0,-3 3 0 0 0,-1 2 0 0 0,0 0 0 0 0,0-2 0 0 0,2 0 0 0 0,1-1 0 0 0,-3-1 0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16120 2651 16383 0 0,'4'0'0'0'0,"8"0"0"0"0,10 0 0 0 0,4-3 0 0 0,2-2 0 0 0,-1 0 0 0 0,-1 2 0 0 0,-1 0 0 0 0,-1 1 0 0 0,-2 1 0 0 0,0 1 0 0 0,-1 0 0 0 0,1 0 0 0 0,-1 1 0 0 0,0-1 0 0 0,0 0 0 0 0,0 0 0 0 0,1 0 0 0 0,-1 0 0 0 0,0 0 0 0 0,-7 0 0 0 0,-13 0 0 0 0,-10 0 0 0 0,-8 0 0 0 0,-4 0 0 0 0,-3 0 0 0 0,0 0 0 0 0,0 0 0 0 0,0 0 0 0 0,1 0 0 0 0,1 0 0 0 0,0 0 0 0 0,0 0 0 0 0,1 0 0 0 0,0 0 0 0 0,-1 0 0 0 0,1 0 0 0 0,0 0 0 0 0,0 0 0 0 0,-1 0 0 0 0,1 0 0 0 0,0 0 0 0 0,-1 0 0 0 0,1 0 0 0 0,-1 0 0 0 0,1 0 0 0 0,0 0 0 0 0,3 0 0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2281 5430 16383 0 0,'2'0'0'0'0,"1"0"0"0"0,4 0 0 0 0,4 0 0 0 0,2 0 0 0 0,4 0 0 0 0,1 0 0 0 0,-1 0 0 0 0,-3 0 0 0 0,-1 0 0 0 0,-2 1 0 0 0,-1 1 0 0 0,-1 2 0 0 0,-1-1 0 0 0,1 0 0 0 0,0 1 0 0 0,-1-1 0 0 0,1 0 0 0 0,-1-1 0 0 0,1-1 0 0 0,2 0 0 0 0,1-1 0 0 0,1 0 0 0 0,1 0 0 0 0,-1 0 0 0 0,0 0 0 0 0,-2-1 0 0 0,0 1 0 0 0,0 0 0 0 0,0 0 0 0 0,0 0 0 0 0,-1 0 0 0 0,0 0 0 0 0,0 0 0 0 0,-1 0 0 0 0,0 0 0 0 0,1 0 0 0 0,1 0 0 0 0,-1 0 0 0 0,1 0 0 0 0,-1 0 0 0 0,-1 0 0 0 0,1 0 0 0 0,-1 0 0 0 0,1 0 0 0 0,1 0 0 0 0,1 0 0 0 0,0 0 0 0 0,0 0 0 0 0,-1 0 0 0 0,0 0 0 0 0,-2 0 0 0 0,2 0 0 0 0,0 0 0 0 0,0 0 0 0 0,-1 0 0 0 0,0 0 0 0 0,-1 0 0 0 0,1 0 0 0 0,0 0 0 0 0,1 0 0 0 0,1 0 0 0 0,1 0 0 0 0,-2 0 0 0 0,0 0 0 0 0,0 0 0 0 0,-2 0 0 0 0,1 0 0 0 0,0 0 0 0 0,1 0 0 0 0,0 0 0 0 0,-1 0 0 0 0,0 0 0 0 0,-1 0 0 0 0,1 0 0 0 0,-1 0 0 0 0,-1 0 0 0 0,3 0 0 0 0,0 0 0 0 0,-1 0 0 0 0,1 0 0 0 0,-1 0 0 0 0,-1-1 0 0 0,0-1 0 0 0,0 0 0 0 0,0 0 0 0 0,0 1 0 0 0,0 0 0 0 0,0 1 0 0 0,0 0 0 0 0,-1 0 0 0 0,1 0 0 0 0,0 0 0 0 0,0 0 0 0 0,0 0 0 0 0,0 0 0 0 0,0 0 0 0 0,0 0 0 0 0,0 0 0 0 0,-1 0 0 0 0,0 0 0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3401 6693 16383 0 0,'2'0'0'0'0,"3"0"0"0"0,4 0 0 0 0,5 0 0 0 0,3 0 0 0 0,3 0 0 0 0,4-2 0 0 0,3 0 0 0 0,0 1 0 0 0,-4-1 0 0 0,-3-1 0 0 0,-5 1 0 0 0,-2-1 0 0 0,-3 2 0 0 0,-1 0 0 0 0,0 0 0 0 0,-1 1 0 0 0,0 0 0 0 0,2 0 0 0 0,0 0 0 0 0,1 0 0 0 0,-1 0 0 0 0,0 0 0 0 0,0 0 0 0 0,-1 0 0 0 0,0 0 0 0 0,0 0 0 0 0,0 0 0 0 0,0 0 0 0 0,1 0 0 0 0,1 0 0 0 0,-1 0 0 0 0,2 0 0 0 0,0 0 0 0 0,1 0 0 0 0,0 0 0 0 0,-1 0 0 0 0,-1 0 0 0 0,0 0 0 0 0,0 0 0 0 0,0 0 0 0 0,1 0 0 0 0,1 0 0 0 0,-2 0 0 0 0,0 0 0 0 0,0 0 0 0 0,0 0 0 0 0,0 0 0 0 0,0 0 0 0 0,-1 0 0 0 0,0 0 0 0 0,-1 0 0 0 0,1 0 0 0 0,-2 0 0 0 0,1 0 0 0 0,0 0 0 0 0,0 0 0 0 0,0 0 0 0 0,0 0 0 0 0,1 2 0 0 0,1 0 0 0 0,1 0 0 0 0,2-1 0 0 0,0 0 0 0 0,-1 0 0 0 0,-1-1 0 0 0,-1 0 0 0 0,-1 0 0 0 0,1 0 0 0 0,-1 0 0 0 0,1 0 0 0 0,1 0 0 0 0,0 0 0 0 0,-1 0 0 0 0,0 0 0 0 0,-1 0 0 0 0,-1 0 0 0 0,0 0 0 0 0,0 0 0 0 0,0 0 0 0 0,0 0 0 0 0,0 0 0 0 0,-2 2 0 0 0,0 0 0 0 0,0 0 0 0 0,0-1 0 0 0,1 0 0 0 0,0 0 0 0 0,1-1 0 0 0,-1 0 0 0 0,1 0 0 0 0,0 0 0 0 0,0 0 0 0 0,0 0 0 0 0,0 0 0 0 0,0 0 0 0 0,0 0 0 0 0,0 0 0 0 0,0 0 0 0 0,0 0 0 0 0,0 0 0 0 0,-1 0 0 0 0,1 0 0 0 0,0 0 0 0 0,0 0 0 0 0,0 0 0 0 0,1 0 0 0 0,1 1 0 0 0,0 2 0 0 0,0 0 0 0 0,-1 0 0 0 0,-1 1 0 0 0,0-2 0 0 0,0-1 0 0 0,0 0 0 0 0,0-1 0 0 0,-2 0 0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4479 7062 16383 0 0,'0'-1'0'0'0,"3"-1"0"0"0,6 0 0 0 0,4 0 0 0 0,4 1 0 0 0,4 0 0 0 0,2 1 0 0 0,2 0 0 0 0,-1 0 0 0 0,-3 0 0 0 0,-4 0 0 0 0,-3 0 0 0 0,-2 0 0 0 0,-3 0 0 0 0,0 0 0 0 0,-1 0 0 0 0,1 0 0 0 0,-1 0 0 0 0,0 0 0 0 0,1 0 0 0 0,-1 0 0 0 0,3 0 0 0 0,0 0 0 0 0,1 0 0 0 0,0 0 0 0 0,0 0 0 0 0,-1 0 0 0 0,0 0 0 0 0,-1 0 0 0 0,-1 0 0 0 0,0 0 0 0 0,0 0 0 0 0,-1 0 0 0 0,1 0 0 0 0,0 0 0 0 0,0 0 0 0 0,0 0 0 0 0,-1 0 0 0 0,1 0 0 0 0,0 0 0 0 0,0 0 0 0 0,0 0 0 0 0,1 0 0 0 0,1 0 0 0 0,0 0 0 0 0,0 0 0 0 0,-2 0 0 0 0,1 0 0 0 0,-1 0 0 0 0,0 0 0 0 0,0 0 0 0 0,0 0 0 0 0,0 0 0 0 0,0 2 0 0 0,0 0 0 0 0,-1 0 0 0 0,3-1 0 0 0,0 0 0 0 0,-1 0 0 0 0,1-1 0 0 0,-1 1 0 0 0,1-1 0 0 0,0-1 0 0 0,0 1 0 0 0,1 0 0 0 0,0 0 0 0 0,0 0 0 0 0,-2 0 0 0 0,0 0 0 0 0,0 0 0 0 0,-1 0 0 0 0,0 0 0 0 0,1 0 0 0 0,3 0 0 0 0,1 0 0 0 0,2 0 0 0 0,-1 0 0 0 0,-1 0 0 0 0,-1 0 0 0 0,-2 0 0 0 0,-1 0 0 0 0,1 0 0 0 0,0 0 0 0 0,1 0 0 0 0,1 0 0 0 0,2 0 0 0 0,0 0 0 0 0,0 0 0 0 0,1 0 0 0 0,-1 0 0 0 0,-1 0 0 0 0,-1 0 0 0 0,0 0 0 0 0,0 0 0 0 0,0 0 0 0 0,-2 0 0 0 0,0 0 0 0 0,1 0 0 0 0,-1 0 0 0 0,0 0 0 0 0,1 0 0 0 0,0 0 0 0 0,-1 0 0 0 0,0 0 0 0 0,-1 0 0 0 0,0 0 0 0 0,-1 0 0 0 0,0 0 0 0 0,-1 0 0 0 0,1 0 0 0 0,1 0 0 0 0,3 0 0 0 0,-1 0 0 0 0,1 0 0 0 0,0 0 0 0 0,0 0 0 0 0,-2 0 0 0 0,0 0 0 0 0,-1 0 0 0 0,0 0 0 0 0,-1 0 0 0 0,1 0 0 0 0,1 0 0 0 0,0 0 0 0 0,-1 0 0 0 0,0 0 0 0 0,-1 0 0 0 0,1 0 0 0 0,-1 0 0 0 0,0 0 0 0 0,-1 0 0 0 0,1 0 0 0 0,0 0 0 0 0,0 0 0 0 0,0 0 0 0 0,0 0 0 0 0,-1 0 0 0 0,1 0 0 0 0,0 0 0 0 0,0 0 0 0 0,0 0 0 0 0,0 0 0 0 0,0 0 0 0 0,0 0 0 0 0,0 0 0 0 0,0 0 0 0 0,-1 2 0 0 0,1 0 0 0 0,0 0 0 0 0,0-1 0 0 0,0 0 0 0 0,0 0 0 0 0,0-1 0 0 0,0 0 0 0 0,0 0 0 0 0,-2 0 0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3793 6717 16383 0 0,'2'0'0'0'0,"4"0"0"0"0,8 0 0 0 0,8 0 0 0 0,4 0 0 0 0,3 0 0 0 0,4 0 0 0 0,-2 0 0 0 0,-5 0 0 0 0,-2 0 0 0 0,-3 0 0 0 0,-4 0 0 0 0,-1 0 0 0 0,-2 0 0 0 0,-2 0 0 0 0,-1 0 0 0 0,-1 0 0 0 0,-1 0 0 0 0,-1 0 0 0 0,1 0 0 0 0,-1 0 0 0 0,1 0 0 0 0,1 0 0 0 0,1 0 0 0 0,-1 0 0 0 0,1 0 0 0 0,-1 0 0 0 0,-1 0 0 0 0,1 0 0 0 0,-1 0 0 0 0,0 0 0 0 0,1 0 0 0 0,1 0 0 0 0,1 0 0 0 0,2 0 0 0 0,0 0 0 0 0,-1 0 0 0 0,-1 0 0 0 0,-1 0 0 0 0,-1 0 0 0 0,-1 0 0 0 0,0 0 0 0 0,0 0 0 0 0,1 0 0 0 0,0 0 0 0 0,1 0 0 0 0,-1 0 0 0 0,0 0 0 0 0,0 0 0 0 0,-1 0 0 0 0,0 0 0 0 0,0 2 0 0 0,1 0 0 0 0,1 0 0 0 0,0-1 0 0 0,-1 1 0 0 0,0-2 0 0 0,0 1 0 0 0,-1-1 0 0 0,0 0 0 0 0,0 0 0 0 0,-2 1 0 0 0,0 1 0 0 0,0 0 0 0 0,0-1 0 0 0,1 0 0 0 0,0 0 0 0 0,1 0 0 0 0,-1-1 0 0 0,1 0 0 0 0,2 0 0 0 0,0 0 0 0 0,1-1 0 0 0,1 1 0 0 0,0 0 0 0 0,0 0 0 0 0,0 0 0 0 0,-2 0 0 0 0,-1 0 0 0 0,0 0 0 0 0,1 0 0 0 0,1 0 0 0 0,4 0 0 0 0,1 0 0 0 0,5 0 0 0 0,3-1 0 0 0,0-1 0 0 0,0 0 0 0 0,-2 0 0 0 0,-3 1 0 0 0,-2 1 0 0 0,-4-1 0 0 0,0 1 0 0 0,-2 0 0 0 0,1 0 0 0 0,-1 0 0 0 0,-1 0 0 0 0,0 0 0 0 0,-1 0 0 0 0,-1 0 0 0 0,0 0 0 0 0,1 0 0 0 0,1 0 0 0 0,0 0 0 0 0,-1 0 0 0 0,0 0 0 0 0,0 0 0 0 0,-1 0 0 0 0,1 0 0 0 0,1 0 0 0 0,0 0 0 0 0,1 0 0 0 0,0 0 0 0 0,-1 0 0 0 0,0 0 0 0 0,-1 0 0 0 0,0 0 0 0 0,-1 0 0 0 0,0 0 0 0 0,0 0 0 0 0,-1 0 0 0 0,1 0 0 0 0,0 0 0 0 0,0 0 0 0 0,0 0 0 0 0,-1 0 0 0 0,1 0 0 0 0,0 0 0 0 0,0 0 0 0 0,0 0 0 0 0,0 0 0 0 0,0 0 0 0 0,0 0 0 0 0,0 0 0 0 0,-1 0 0 0 0,1 0 0 0 0,0 0 0 0 0,-1 0 0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9267 7571 16383 0 0,'1'0'0'0'0,"3"0"0"0"0,1 0 0 0 0,2 0 0 0 0,1 0 0 0 0,1 0 0 0 0,2 0 0 0 0,0 0 0 0 0,0 0 0 0 0,0 0 0 0 0,-1 0 0 0 0,0 0 0 0 0,-1 0 0 0 0,0 0 0 0 0,0 0 0 0 0,0 0 0 0 0,0 0 0 0 0,0 0 0 0 0,-1 0 0 0 0,1 0 0 0 0,0 0 0 0 0,0 0 0 0 0,0 0 0 0 0,0 0 0 0 0,0 0 0 0 0,0 0 0 0 0,0 0 0 0 0,-1 0 0 0 0,1 0 0 0 0,0 0 0 0 0,0 0 0 0 0,0 0 0 0 0,1 0 0 0 0,1 0 0 0 0,0 0 0 0 0,0 0 0 0 0,-1 0 0 0 0,-1 0 0 0 0,0 0 0 0 0,0 0 0 0 0,0 0 0 0 0,0 0 0 0 0,0 0 0 0 0,0 0 0 0 0,1 0 0 0 0,1 0 0 0 0,0 0 0 0 0,-1 0 0 0 0,0 0 0 0 0,0 0 0 0 0,-1 0 0 0 0,0 0 0 0 0,0 0 0 0 0,1 0 0 0 0,1 0 0 0 0,1 0 0 0 0,1 0 0 0 0,-1 0 0 0 0,-1 0 0 0 0,-1 0 0 0 0,0 0 0 0 0,-1 0 0 0 0,1 0 0 0 0,3 0 0 0 0,-1 0 0 0 0,1 0 0 0 0,-2 0 0 0 0,0 0 0 0 0,-1 0 0 0 0,0 0 0 0 0,1 0 0 0 0,2 0 0 0 0,-1 0 0 0 0,0 0 0 0 0,0 0 0 0 0,1 0 0 0 0,0 0 0 0 0,-1 0 0 0 0,2 0 0 0 0,-1 0 0 0 0,1 0 0 0 0,0 0 0 0 0,0 0 0 0 0,1 0 0 0 0,0 0 0 0 0,0 0 0 0 0,-2 0 0 0 0,-1 0 0 0 0,-2 0 0 0 0,0 0 0 0 0,1 0 0 0 0,0 0 0 0 0,1 0 0 0 0,0 0 0 0 0,0 0 0 0 0,-1 0 0 0 0,-1 0 0 0 0,-1 0 0 0 0,1 0 0 0 0,-1 0 0 0 0,-1 0 0 0 0,1 0 0 0 0,0 0 0 0 0,0 0 0 0 0,-1 0 0 0 0,1 0 0 0 0,0 0 0 0 0,0 0 0 0 0,0 0 0 0 0,0 0 0 0 0,1 0 0 0 0,1 0 0 0 0,0 0 0 0 0,-1 0 0 0 0,0 0 0 0 0,0 0 0 0 0,-1 0 0 0 0,0 0 0 0 0,0 0 0 0 0,0 0 0 0 0,0 0 0 0 0,0 0 0 0 0,-1 0 0 0 0,3 0 0 0 0,0 0 0 0 0,-1 0 0 0 0,1 0 0 0 0,-1 0 0 0 0,-1 0 0 0 0,1 0 0 0 0,-1 0 0 0 0,0 0 0 0 0,-2 2 0 0 0,0 0 0 0 0,0 0 0 0 0,0-1 0 0 0,1 1 0 0 0,0 0 0 0 0,0 0 0 0 0,3 0 0 0 0,0 0 0 0 0,-1-1 0 0 0,1-1 0 0 0,-1 1 0 0 0,0-1 0 0 0,-1 0 0 0 0,0 0 0 0 0,0-1 0 0 0,0 1 0 0 0,0 0 0 0 0,-1 0 0 0 0,1 0 0 0 0,0 0 0 0 0,0 0 0 0 0,0 0 0 0 0,0 0 0 0 0,0 0 0 0 0,-2 2 0 0 0,0 0 0 0 0,-2 1 0 0 0,-1 1 0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39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7747 2522 16383 0 0,'2'0'0'0'0,"0"0"0"0"0,2 0 0 0 0,1 0 0 0 0,1 0 0 0 0,1 0 0 0 0,0 0 0 0 0,0 0 0 0 0,0 0 0 0 0,-1 0 0 0 0,1 0 0 0 0,0 0 0 0 0,0 0 0 0 0,-1 0 0 0 0,1-1 0 0 0,-1 0 0 0 0,2-2 0 0 0,0 1 0 0 0,1-2 0 0 0,1 1 0 0 0,-1-1 0 0 0,-1 1 0 0 0,0 1 0 0 0,-1 0 0 0 0,-1 0 0 0 0,-1 0 0 0 0,0 0 0 0 0,-2 1 0 0 0,-3 0 0 0 0,-2 1 0 0 0,-2 0 0 0 0,-1 0 0 0 0,-2 0 0 0 0,0 0 0 0 0,0 0 0 0 0,0 0 0 0 0,-1 0 0 0 0,-1 0 0 0 0,1 0 0 0 0,0 0 0 0 0,1 0 0 0 0,0 0 0 0 0,0 0 0 0 0,0 1 0 0 0,0 1 0 0 0,1-1 0 0 0,-1 0 0 0 0,1 0 0 0 0,-2 0 0 0 0,0-1 0 0 0,0 0 0 0 0,0 0 0 0 0,1 0 0 0 0,0 0 0 0 0,0 1 0 0 0,0 1 0 0 0,1-1 0 0 0,-1 0 0 0 0,0 0 0 0 0,1-1 0 0 0,-1 1 0 0 0,1-1 0 0 0,0 1 0 0 0,1 0 0 0 0,0 1 0 0 0,-1-1 0 0 0,1 0 0 0 0,-1-1 0 0 0,-1 0 0 0 0,2 2 0 0 0,2-1 0 0 0,3 2 0 0 0,3-1 0 0 0,2 0 0 0 0,3 1 0 0 0,0 0 0 0 0,1 0 0 0 0,0 0 0 0 0,2-1 0 0 0,0 0 0 0 0,1-1 0 0 0,-1-1 0 0 0,2 0 0 0 0,-1 0 0 0 0,0 0 0 0 0,0 0 0 0 0,1 0 0 0 0,-2 0 0 0 0,0 0 0 0 0,-2 0 0 0 0,0 0 0 0 0,0 0 0 0 0,0 0 0 0 0,0 0 0 0 0,1 0 0 0 0,-1 0 0 0 0,0 0 0 0 0,-1 0 0 0 0,1 0 0 0 0,0 0 0 0 0,-1 0 0 0 0,0 0 0 0 0,-1 0 0 0 0,0 0 0 0 0,0 0 0 0 0,-1 0 0 0 0,2 0 0 0 0,0 0 0 0 0,0 0 0 0 0,1 0 0 0 0,0 0 0 0 0,-1-2 0 0 0,0 1 0 0 0,0 0 0 0 0,-1-1 0 0 0,0 2 0 0 0,0-1 0 0 0,-1 0 0 0 0,1-1 0 0 0,-1 0 0 0 0,1-1 0 0 0,-1 1 0 0 0,1 0 0 0 0,-1 1 0 0 0,1 1 0 0 0,0-1 0 0 0,-1 0 0 0 0,1 0 0 0 0,-1-1 0 0 0,1 1 0 0 0,1 1 0 0 0,0-1 0 0 0,0 1 0 0 0,0 0 0 0 0,-1 0 0 0 0,0 0 0 0 0,0 0 0 0 0,0 0 0 0 0,-1 0 0 0 0,1 0 0 0 0,0 0 0 0 0,-1 0 0 0 0,2 0 0 0 0,0 0 0 0 0,1 0 0 0 0,0 0 0 0 0,0 0 0 0 0,1 0 0 0 0,-1 0 0 0 0,1 0 0 0 0,-1 0 0 0 0,0 0 0 0 0,0 0 0 0 0,2 0 0 0 0,0 0 0 0 0,0 0 0 0 0,0 0 0 0 0,-1 0 0 0 0,0 0 0 0 0,-1 0 0 0 0,-1 1 0 0 0,1 1 0 0 0,0-1 0 0 0,1 0 0 0 0,1 0 0 0 0,0 0 0 0 0,-1-1 0 0 0,0 0 0 0 0,-2 1 0 0 0,-1 1 0 0 0,1 0 0 0 0,0 1 0 0 0,1-1 0 0 0,0 0 0 0 0,0-1 0 0 0,-1 0 0 0 0,0 1 0 0 0,-1 0 0 0 0,0-1 0 0 0,-1-1 0 0 0,1 1 0 0 0,0-1 0 0 0,-1 1 0 0 0,1 1 0 0 0,-1-1 0 0 0,1 0 0 0 0,-1 0 0 0 0,1-1 0 0 0,0 0 0 0 0,-1 0 0 0 0,1 0 0 0 0,-1 0 0 0 0,1 0 0 0 0,0 0 0 0 0,-1 0 0 0 0,1 0 0 0 0,-1 0 0 0 0,1 0 0 0 0,-1-1 0 0 0,-1 0 0 0 0,0-1 0 0 0,0 1 0 0 0,1-1 0 0 0,0 0 0 0 0,1 0 0 0 0,-2 0 0 0 0,0 0 0 0 0,0 0 0 0 0,0-1 0 0 0,-1 1 0 0 0,0-1 0 0 0,-2 0 0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9120 4226 16383 0 0,'0'1'0'0'0,"-1"0"0"0"0,-2 1 0 0 0,-1-1 0 0 0,-1 0 0 0 0,-1-1 0 0 0,0 2 0 0 0,-1-1 0 0 0,0 1 0 0 0,0-1 0 0 0,0-1 0 0 0,0 1 0 0 0,1-1 0 0 0,-1 0 0 0 0,1 1 0 0 0,1 1 0 0 0,0-1 0 0 0,0 0 0 0 0,-1 0 0 0 0,0-1 0 0 0,-1 1 0 0 0,1-1 0 0 0,-1 0 0 0 0,1 0 0 0 0,-1 0 0 0 0,1 1 0 0 0,1 0 0 0 0,0 1 0 0 0,0-1 0 0 0,-1 0 0 0 0,0-1 0 0 0,-1 0 0 0 0,1 0 0 0 0,-1 0 0 0 0,0 0 0 0 0,1 0 0 0 0,-1 0 0 0 0,0 0 0 0 0,1 0 0 0 0,-1 0 0 0 0,1 0 0 0 0,1 0 0 0 0,4 0 0 0 0,5 1 0 0 0,5 1 0 0 0,3-1 0 0 0,3 0 0 0 0,2 1 0 0 0,-2 0 0 0 0,-1 0 0 0 0,-1-1 0 0 0,-1 0 0 0 0,-1-1 0 0 0,-1 1 0 0 0,0-1 0 0 0,-2 0 0 0 0,0 0 0 0 0,0 0 0 0 0,-2-1 0 0 0,1 1 0 0 0,0 0 0 0 0,-1 0 0 0 0,2 0 0 0 0,0 0 0 0 0,1 0 0 0 0,1 0 0 0 0,0 0 0 0 0,0 0 0 0 0,-1 0 0 0 0,-1 0 0 0 0,-1 0 0 0 0,0 0 0 0 0,0 0 0 0 0,-1 0 0 0 0,1 0 0 0 0,0-1 0 0 0,3 0 0 0 0,0-1 0 0 0,2 1 0 0 0,0-1 0 0 0,0 0 0 0 0,0 0 0 0 0,-1 0 0 0 0,0 0 0 0 0,-1 0 0 0 0,-1 1 0 0 0,1-1 0 0 0,-1 0 0 0 0,0 0 0 0 0,1 1 0 0 0,-2 0 0 0 0,0 1 0 0 0,0 0 0 0 0,-1-1 0 0 0,0 2 0 0 0,0-1 0 0 0,1-1 0 0 0,0-1 0 0 0,0 1 0 0 0,-1 0 0 0 0,0 0 0 0 0,0 0 0 0 0,0 1 0 0 0,0 0 0 0 0,-1 0 0 0 0,1 0 0 0 0,-1 0 0 0 0,1 0 0 0 0,-1 0 0 0 0,1 0 0 0 0,0 0 0 0 0,-1 0 0 0 0,1 0 0 0 0,-1 0 0 0 0,1 0 0 0 0,0 0 0 0 0,-1 0 0 0 0,1 0 0 0 0,0 0 0 0 0,-1 0 0 0 0,2 0 0 0 0,0 0 0 0 0,0 0 0 0 0,0 1 0 0 0,-1 1 0 0 0,1-1 0 0 0,1 0 0 0 0,-1 0 0 0 0,0 0 0 0 0,-1-1 0 0 0,0 0 0 0 0,0 0 0 0 0,0 0 0 0 0,-1 0 0 0 0,1 1 0 0 0,-1 1 0 0 0,1-1 0 0 0,1 0 0 0 0,0 0 0 0 0,0-1 0 0 0,-1 1 0 0 0,1-1 0 0 0,-1 0 0 0 0,0 0 0 0 0,0 1 0 0 0,-1 0 0 0 0,1 1 0 0 0,-1 0 0 0 0,2 0 0 0 0,0 0 0 0 0,0-1 0 0 0,0 0 0 0 0,-1 0 0 0 0,0-1 0 0 0,0 0 0 0 0,0 0 0 0 0,0 1 0 0 0,-1 1 0 0 0,1-1 0 0 0,-1 0 0 0 0,1 0 0 0 0,-1-1 0 0 0,1 1 0 0 0,0-1 0 0 0,-1 0 0 0 0,1 0 0 0 0,-1 0 0 0 0,1-1 0 0 0,0 1 0 0 0,-1 0 0 0 0,1 0 0 0 0,0 0 0 0 0,-1 0 0 0 0,1 0 0 0 0,-2-1 0 0 0,-1 0 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4787 5794 16383 0 0,'3'0'0'0'0,"2"0"0"0"0,2 0 0 0 0,5 0 0 0 0,5 0 0 0 0,1 0 0 0 0,-1 0 0 0 0,-2 0 0 0 0,0 0 0 0 0,-3 0 0 0 0,0 0 0 0 0,-3 0 0 0 0,0 0 0 0 0,-1 0 0 0 0,0 0 0 0 0,0 0 0 0 0,-1 0 0 0 0,1 0 0 0 0,-1 0 0 0 0,1 0 0 0 0,0 0 0 0 0,0 0 0 0 0,0 0 0 0 0,0 0 0 0 0,-1 0 0 0 0,3 0 0 0 0,-1 0 0 0 0,1 0 0 0 0,-1 0 0 0 0,0 0 0 0 0,-1 0 0 0 0,1 0 0 0 0,-1 0 0 0 0,-1 0 0 0 0,1 0 0 0 0,0 0 0 0 0,0 0 0 0 0,0 0 0 0 0,-1 0 0 0 0,1 0 0 0 0,0 0 0 0 0,0 0 0 0 0,0 0 0 0 0,0 0 0 0 0,0 0 0 0 0,0 0 0 0 0,-1 0 0 0 0,1 0 0 0 0,0 0 0 0 0,0 0 0 0 0,0 0 0 0 0,0 0 0 0 0,0 0 0 0 0,-1 0 0 0 0,1 0 0 0 0,0 0 0 0 0,0 0 0 0 0,0 0 0 0 0,0 0 0 0 0,0 0 0 0 0,0 0 0 0 0,-2 0 0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8245 5994 16383 0 0,'1'0'0'0'0,"2"0"0"0"0,1 0 0 0 0,2 0 0 0 0,3 0 0 0 0,1 0 0 0 0,3 0 0 0 0,2 0 0 0 0,0 0 0 0 0,-2-2 0 0 0,-1 1 0 0 0,-4-1 0 0 0,-5 1 0 0 0,-3 1 0 0 0,-4-1 0 0 0,-1 1 0 0 0,-2 0 0 0 0,-1 0 0 0 0,1 0 0 0 0,0 0 0 0 0,-1 0 0 0 0,2 1 0 0 0,1 1 0 0 0,1 0 0 0 0,0 1 0 0 0,-1-1 0 0 0,0 0 0 0 0,1 0 0 0 0,3 0 0 0 0,4 0 0 0 0,7-1 0 0 0,5 0 0 0 0,4-1 0 0 0,1 0 0 0 0,0 0 0 0 0,-1 0 0 0 0,-3 0 0 0 0,0 0 0 0 0,-1 0 0 0 0,-1 0 0 0 0,1 0 0 0 0,-1 0 0 0 0,-1 0 0 0 0,0 0 0 0 0,-2 0 0 0 0,-1 0 0 0 0,0 0 0 0 0,1-1 0 0 0,0-1 0 0 0,1 1 0 0 0,0 0 0 0 0,1-1 0 0 0,1-2 0 0 0,1 1 0 0 0,0 1 0 0 0,-2-1 0 0 0,0 0 0 0 0,-1-1 0 0 0,1 2 0 0 0,-2-1 0 0 0,0 1 0 0 0,1-2 0 0 0,0 1 0 0 0,0 0 0 0 0,0 1 0 0 0,-1 1 0 0 0,0 0 0 0 0,-2 0 0 0 0,0-1 0 0 0,-2 1 0 0 0,0 0 0 0 0,1 0 0 0 0,0 1 0 0 0,0 0 0 0 0,0-2 0 0 0,-1 1 0 0 0,0 0 0 0 0,0-1 0 0 0,-1 2 0 0 0,1-1 0 0 0,-1 1 0 0 0,1 0 0 0 0,1 0 0 0 0,1 0 0 0 0,0 0 0 0 0,2 0 0 0 0,-1 0 0 0 0,-1 0 0 0 0,0 0 0 0 0,-2 0 0 0 0,1 0 0 0 0,-1 0 0 0 0,-1 0 0 0 0,2 1 0 0 0,0 1 0 0 0,0-1 0 0 0,-1 2 0 0 0,1-1 0 0 0,0 1 0 0 0,0 0 0 0 0,-1 0 0 0 0,-1 0 0 0 0,0 0 0 0 0,0-1 0 0 0,0 0 0 0 0,2 0 0 0 0,-1-1 0 0 0,1 1 0 0 0,0-2 0 0 0,0 1 0 0 0,1-1 0 0 0,-1 0 0 0 0,0 0 0 0 0,0 0 0 0 0,0-1 0 0 0,0 1 0 0 0,0 0 0 0 0,0 0 0 0 0,0 0 0 0 0,-1 0 0 0 0,-1 0 0 0 0,1 0 0 0 0,0 0 0 0 0,-1 0 0 0 0,1 0 0 0 0,-1 0 0 0 0,1 0 0 0 0,-1 0 0 0 0,1 0 0 0 0,0 0 0 0 0,-1 0 0 0 0,1 0 0 0 0,-1 0 0 0 0,1 0 0 0 0,0 0 0 0 0,-1 0 0 0 0,0 0 0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9675 7848 16383 0 0,'0'-1'0'0'0,"1"-2"0"0"0,1-1 0 0 0,3-1 0 0 0,4 0 0 0 0,2 0 0 0 0,1 1 0 0 0,-2 0 0 0 0,-1 0 0 0 0,-1 2 0 0 0,-1 0 0 0 0,0 1 0 0 0,-1 1 0 0 0,0 0 0 0 0,1 0 0 0 0,-1 0 0 0 0,-3 0 0 0 0,-5 0 0 0 0,-5 0 0 0 0,-4 0 0 0 0,-1 0 0 0 0,-2 2 0 0 0,1-1 0 0 0,1 1 0 0 0,2-1 0 0 0,1 0 0 0 0,3 0 0 0 0,0 1 0 0 0,1-1 0 0 0,0 1 0 0 0,-1-1 0 0 0,0 1 0 0 0,1 1 0 0 0,1 0 0 0 0,-2-1 0 0 0,1 0 0 0 0,-1-1 0 0 0,0-1 0 0 0,0 0 0 0 0,-1 0 0 0 0,1 2 0 0 0,1-1 0 0 0,2 0 0 0 0,3 0 0 0 0,3 0 0 0 0,4-1 0 0 0,3 1 0 0 0,3-1 0 0 0,1 0 0 0 0,2 0 0 0 0,1 0 0 0 0,-1 0 0 0 0,0 0 0 0 0,0 0 0 0 0,-1 0 0 0 0,0 0 0 0 0,0 0 0 0 0,-1 0 0 0 0,-1 0 0 0 0,1-2 0 0 0,-1 1 0 0 0,-1-1 0 0 0,-2 1 0 0 0,0 1 0 0 0,-2-1 0 0 0,0 1 0 0 0,0 0 0 0 0,0 0 0 0 0,0 0 0 0 0,1 0 0 0 0,-1 0 0 0 0,0 0 0 0 0,0 0 0 0 0,-1 0 0 0 0,0 0 0 0 0,-1 0 0 0 0,1 0 0 0 0,-1 0 0 0 0,1 0 0 0 0,-1 0 0 0 0,2 0 0 0 0,0 0 0 0 0,0 0 0 0 0,0 0 0 0 0,-1 0 0 0 0,2 0 0 0 0,-1 0 0 0 0,1 0 0 0 0,0 0 0 0 0,-1-1 0 0 0,-1-1 0 0 0,-1 1 0 0 0,1 0 0 0 0,1 0 0 0 0,-1 0 0 0 0,2 1 0 0 0,0 0 0 0 0,0 0 0 0 0,2 0 0 0 0,-1 0 0 0 0,0 0 0 0 0,-1 0 0 0 0,-1 0 0 0 0,0 0 0 0 0,1 0 0 0 0,-1 0 0 0 0,-1 0 0 0 0,1 0 0 0 0,-1 0 0 0 0,-1 0 0 0 0,2 0 0 0 0,0 0 0 0 0,0 0 0 0 0,0 0 0 0 0,-1 0 0 0 0,0 0 0 0 0,0 0 0 0 0,0 0 0 0 0,-1 0 0 0 0,1 0 0 0 0,0 0 0 0 0,-1 0 0 0 0,1 0 0 0 0,-1 0 0 0 0,2 0 0 0 0,0 0 0 0 0,0 0 0 0 0,0 0 0 0 0,-1 0 0 0 0,0 0 0 0 0,0 0 0 0 0,0 0 0 0 0,0 0 0 0 0,-1 0 0 0 0,1 0 0 0 0,-1 0 0 0 0,1 0 0 0 0,-1 0 0 0 0,1 0 0 0 0,0 0 0 0 0,-1 0 0 0 0,1 0 0 0 0,-1 0 0 0 0,1 0 0 0 0,0 0 0 0 0,-1 0 0 0 0,1 0 0 0 0,0 0 0 0 0,-1 0 0 0 0,1 0 0 0 0,-1 0 0 0 0,1 0 0 0 0,0 0 0 0 0,-1 0 0 0 0,1 0 0 0 0,-1 0 0 0 0,1 0 0 0 0,0 0 0 0 0,-1 0 0 0 0,1 0 0 0 0,0 0 0 0 0,-1 0 0 0 0,1 0 0 0 0,-1 0 0 0 0,1 0 0 0 0,0 0 0 0 0,-1 0 0 0 0,1 0 0 0 0,-1 0 0 0 0,2 0 0 0 0,0 0 0 0 0,0 0 0 0 0,-1 0 0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12989 6172 16383 0 0,'0'1'0'0'0,"-1"0"0"0"0,0 1 0 0 0,3-1 0 0 0,0 0 0 0 0,4-1 0 0 0,2 0 0 0 0,4 0 0 0 0,1 0 0 0 0,2 0 0 0 0,0 0 0 0 0,0 0 0 0 0,-2 0 0 0 0,-2 0 0 0 0,-2 0 0 0 0,0 0 0 0 0,0 0 0 0 0,0 0 0 0 0,1 0 0 0 0,0 0 0 0 0,-1 0 0 0 0,0 0 0 0 0,0 0 0 0 0,0 0 0 0 0,0 0 0 0 0,2 0 0 0 0,-1 0 0 0 0,0 0 0 0 0,1 0 0 0 0,-2 0 0 0 0,1 0 0 0 0,0 0 0 0 0,0 0 0 0 0,-1 0 0 0 0,1 0 0 0 0,-1 0 0 0 0,1 0 0 0 0,1 0 0 0 0,-1 0 0 0 0,2 0 0 0 0,-1 0 0 0 0,0 0 0 0 0,0 0 0 0 0,0 0 0 0 0,1 0 0 0 0,-1 0 0 0 0,-1 0 0 0 0,-1 0 0 0 0,0 1 0 0 0,0 1 0 0 0,0-1 0 0 0,1 0 0 0 0,2 0 0 0 0,0 0 0 0 0,0-1 0 0 0,0 0 0 0 0,0 0 0 0 0,-1 0 0 0 0,-1 1 0 0 0,-1 0 0 0 0,1 1 0 0 0,-2-1 0 0 0,0 0 0 0 0,-1-1 0 0 0,0 1 0 0 0,1-1 0 0 0,0 0 0 0 0,0 0 0 0 0,-1 0 0 0 0,2-1 0 0 0,-1 1 0 0 0,1 2 0 0 0,0-1 0 0 0,1 0 0 0 0,0 1 0 0 0,-1-2 0 0 0,0 1 0 0 0,-2-1 0 0 0,2 0 0 0 0,-1 0 0 0 0,0 0 0 0 0,0 0 0 0 0,-1 0 0 0 0,0 0 0 0 0,0 0 0 0 0,0 0 0 0 0,-1 0 0 0 0,1 0 0 0 0,-1 0 0 0 0,1 0 0 0 0,-1 1 0 0 0,1 1 0 0 0,0-1 0 0 0,-1 0 0 0 0,1 0 0 0 0,0 0 0 0 0,-1-1 0 0 0,1 0 0 0 0,-1 0 0 0 0,1 0 0 0 0,0 0 0 0 0,-1 0 0 0 0,1 0 0 0 0,-1 0 0 0 0,1 0 0 0 0,0 0 0 0 0,-1 0 0 0 0,1-2 0 0 0,0 1 0 0 0,-1 0 0 0 0,0-2 0 0 0,-2 0 0 0 0,-1-1 0 0 0,0 0 0 0 0,-1 1 0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12059 5888 16383 0 0,'-2'0'0'0'0,"1"-1"0"0"0,-2-1 0 0 0,0 0 0 0 0,-2-1 0 0 0,0 0 0 0 0,0 0 0 0 0,0 0 0 0 0,0 1 0 0 0,-1 1 0 0 0,-1 1 0 0 0,1 0 0 0 0,-1 0 0 0 0,0 0 0 0 0,1 0 0 0 0,-1 0 0 0 0,0 0 0 0 0,1 0 0 0 0,-1 0 0 0 0,0 0 0 0 0,1 0 0 0 0,-1 0 0 0 0,1 0 0 0 0,0 1 0 0 0,1 1 0 0 0,0-1 0 0 0,2 0 0 0 0,3 0 0 0 0,5 0 0 0 0,2-1 0 0 0,3 0 0 0 0,5 0 0 0 0,6 0 0 0 0,3 0 0 0 0,5 0 0 0 0,-1 0 0 0 0,2 0 0 0 0,3 0 0 0 0,-2 0 0 0 0,-5 0 0 0 0,-3 0 0 0 0,-2 0 0 0 0,-2 0 0 0 0,0 0 0 0 0,-1 0 0 0 0,0 0 0 0 0,1 0 0 0 0,0 0 0 0 0,-2 0 0 0 0,-1 0 0 0 0,-2 0 0 0 0,-2 0 0 0 0,-1 0 0 0 0,0 0 0 0 0,-2 0 0 0 0,1 0 0 0 0,0 0 0 0 0,-1 0 0 0 0,2 0 0 0 0,-1 0 0 0 0,2 0 0 0 0,2 0 0 0 0,1 0 0 0 0,2-1 0 0 0,1-1 0 0 0,0 1 0 0 0,0-2 0 0 0,0 1 0 0 0,-2 0 0 0 0,-1 1 0 0 0,-2-2 0 0 0,1-1 0 0 0,-3 1 0 0 0,-1 1 0 0 0,0-1 0 0 0,0 1 0 0 0,-2 0 0 0 0,1 0 0 0 0,1 1 0 0 0,-1-1 0 0 0,2 0 0 0 0,0 1 0 0 0,0 0 0 0 0,-2 1 0 0 0,0 0 0 0 0,-1 0 0 0 0,-1 0 0 0 0,1 0 0 0 0,1 0 0 0 0,-2 0 0 0 0,1 0 0 0 0,-1 0 0 0 0,0 0 0 0 0,0 0 0 0 0,0 0 0 0 0,-1 0 0 0 0,1 0 0 0 0,-1 0 0 0 0,2 0 0 0 0,0 0 0 0 0,0 0 0 0 0,0 0 0 0 0,-1 0 0 0 0,0 0 0 0 0,0 0 0 0 0,0 0 0 0 0,-1 0 0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10074 7316 16383 0 0,'-1'0'0'0'0,"-2"-1"0"0"0,-1-1 0 0 0,-1 1 0 0 0,-1 0 0 0 0,-1 0 0 0 0,1-1 0 0 0,-1 0 0 0 0,0 1 0 0 0,0 0 0 0 0,0 0 0 0 0,0 1 0 0 0,1-1 0 0 0,-1 1 0 0 0,0 0 0 0 0,3 0 0 0 0,3 0 0 0 0,3 1 0 0 0,6-1 0 0 0,4 0 0 0 0,2 0 0 0 0,5 0 0 0 0,3 0 0 0 0,0 0 0 0 0,0 0 0 0 0,-1 0 0 0 0,-1 0 0 0 0,-2 0 0 0 0,-1 0 0 0 0,-2 0 0 0 0,-2 0 0 0 0,-2 0 0 0 0,-2 0 0 0 0,0 0 0 0 0,0-1 0 0 0,3-1 0 0 0,0 1 0 0 0,-1-1 0 0 0,0 2 0 0 0,2-2 0 0 0,1 0 0 0 0,-1 1 0 0 0,-2 0 0 0 0,-1 0 0 0 0,1 0 0 0 0,0 1 0 0 0,1 0 0 0 0,2 0 0 0 0,0 0 0 0 0,1-1 0 0 0,-1 0 0 0 0,-1-1 0 0 0,-2 0 0 0 0,-1 0 0 0 0,-2 0 0 0 0,1 0 0 0 0,-1 2 0 0 0,1-1 0 0 0,1 0 0 0 0,0-1 0 0 0,-1 1 0 0 0,1-1 0 0 0,-1-1 0 0 0,0 2 0 0 0,-1-1 0 0 0,0 1 0 0 0,-1 1 0 0 0,-1 0 0 0 0,2 0 0 0 0,0 0 0 0 0,0 0 0 0 0,0 0 0 0 0,-1 0 0 0 0,0 0 0 0 0,0 0 0 0 0,0 0 0 0 0,0 0 0 0 0,1 0 0 0 0,0 0 0 0 0,0 0 0 0 0,-1 0 0 0 0,1 0 0 0 0,-2 0 0 0 0,1 0 0 0 0,0 0 0 0 0,-1 0 0 0 0,1 0 0 0 0,-1 0 0 0 0,1 0 0 0 0,1 0 0 0 0,0 0 0 0 0,0 0 0 0 0,0 0 0 0 0,-1 0 0 0 0,0 0 0 0 0,0 0 0 0 0,0 0 0 0 0,-1 0 0 0 0,1 0 0 0 0,-1 0 0 0 0,1 0 0 0 0,0 0 0 0 0,-1 0 0 0 0,1 0 0 0 0,-1 0 0 0 0,1 0 0 0 0,0 0 0 0 0,-1 0 0 0 0,1 0 0 0 0,-1 0 0 0 0,1 0 0 0 0,0 0 0 0 0,-1 0 0 0 0,1 0 0 0 0,-1 0 0 0 0,1 0 0 0 0,0 0 0 0 0,-2 1 0 0 0,-1 1 0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6775 4938 16383 0 0,'-2'0'0'0'0,"-2"1"0"0"0,-3 1 0 0 0,-1 1 0 0 0,0 1 0 0 0,0-1 0 0 0,0 1 0 0 0,0 0 0 0 0,1-1 0 0 0,0 1 0 0 0,1-2 0 0 0,-1 0 0 0 0,0-1 0 0 0,1-1 0 0 0,-1 1 0 0 0,1 1 0 0 0,-1-1 0 0 0,1 0 0 0 0,-1 0 0 0 0,0-1 0 0 0,1 0 0 0 0,0 2 0 0 0,1-1 0 0 0,0 0 0 0 0,0 1 0 0 0,-1-2 0 0 0,0 1 0 0 0,3-1 0 0 0,4 0 0 0 0,6 0 0 0 0,3 0 0 0 0,4 1 0 0 0,3 1 0 0 0,0-1 0 0 0,0 0 0 0 0,0 0 0 0 0,-1 0 0 0 0,0 1 0 0 0,-2 0 0 0 0,-1-1 0 0 0,-1 0 0 0 0,-1-1 0 0 0,0 0 0 0 0,0 0 0 0 0,1 0 0 0 0,1 0 0 0 0,1 0 0 0 0,0 0 0 0 0,0 0 0 0 0,-1 0 0 0 0,-2 0 0 0 0,1 0 0 0 0,-1 0 0 0 0,1 0 0 0 0,0 0 0 0 0,-1 0 0 0 0,1 0 0 0 0,-2 0 0 0 0,0 0 0 0 0,-2 0 0 0 0,1 0 0 0 0,1 0 0 0 0,-1 0 0 0 0,0 0 0 0 0,1 0 0 0 0,0 0 0 0 0,1 0 0 0 0,1 0 0 0 0,1 0 0 0 0,-1 0 0 0 0,0 0 0 0 0,-1 0 0 0 0,-2 0 0 0 0,0 0 0 0 0,-2 0 0 0 0,0 0 0 0 0,0 0 0 0 0,0 0 0 0 0,-1 0 0 0 0,0 0 0 0 0,2 0 0 0 0,0 0 0 0 0,0 0 0 0 0,0 0 0 0 0,0 0 0 0 0,1 0 0 0 0,-1 0 0 0 0,0 0 0 0 0,-1 1 0 0 0,2 1 0 0 0,-1-1 0 0 0,0 0 0 0 0,0 0 0 0 0,-1 0 0 0 0,0-1 0 0 0,0 0 0 0 0,0 0 0 0 0,0 0 0 0 0,1 0 0 0 0,0 0 0 0 0,-1 1 0 0 0,-1 0 0 0 0,-1 1 0 0 0,1-1 0 0 0,0 0 0 0 0,1-1 0 0 0,1 0 0 0 0,1 1 0 0 0,0-1 0 0 0,0-1 0 0 0,-1 1 0 0 0,0 0 0 0 0,-1 0 0 0 0,0 0 0 0 0,0 0 0 0 0,0 0 0 0 0,-1 0 0 0 0,1 0 0 0 0,-1 0 0 0 0,1 0 0 0 0,-1 0 0 0 0,1 0 0 0 0,-1 0 0 0 0,1 0 0 0 0,0 0 0 0 0,-1 0 0 0 0,1 0 0 0 0,-1 0 0 0 0,1 0 0 0 0,0 0 0 0 0,-2-1 0 0 0,-1-1 0 0 0,-1-3 0 0 0,-2 0 0 0 0,0-1 0 0 0,-1 0 0 0 0,0-1 0 0 0,-1 0 0 0 0,1 0 0 0 0,0 0 0 0 0,-1 0 0 0 0,-1 1 0 0 0,-1 0 0 0 0,0 1 0 0 0,-2 1 0 0 0,-1 0 0 0 0,0 1 0 0 0,-1 0 0 0 0,0 1 0 0 0,-1 0 0 0 0,-1 0 0 0 0,-2 1 0 0 0,-1 0 0 0 0,-2 1 0 0 0,0 0 0 0 0,-3 0 0 0 0,-2 0 0 0 0,0 0 0 0 0,-1 0 0 0 0,2 0 0 0 0,1 0 0 0 0,2 0 0 0 0,-1 0 0 0 0,0 0 0 0 0,2 0 0 0 0,0 0 0 0 0,1 0 0 0 0,1 0 0 0 0,0 0 0 0 0,0 0 0 0 0,2 0 0 0 0,-1 0 0 0 0,1 0 0 0 0,0 0 0 0 0,-1 0 0 0 0,0 0 0 0 0,-1 1 0 0 0,1 1 0 0 0,0-1 0 0 0,0 0 0 0 0,2 0 0 0 0,0 0 0 0 0,-1 0 0 0 0,1 1 0 0 0,0-1 0 0 0,-1 1 0 0 0,1 0 0 0 0,-2 0 0 0 0,0 0 0 0 0,2-1 0 0 0,0-1 0 0 0,1 0 0 0 0,1 0 0 0 0,0 0 0 0 0,0 0 0 0 0,1 0 0 0 0,-1 0 0 0 0,1 0 0 0 0,-1 1 0 0 0,1 0 0 0 0,-1 1 0 0 0,1-1 0 0 0,-1 0 0 0 0,1-1 0 0 0,-1 1 0 0 0,0-1 0 0 0,2 1 0 0 0,0 0 0 0 0,0 1 0 0 0,0-1 0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3.95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3639 7193 16383 0 0,'0'2'0'0'0,"2"0"0"0"0,-1 1 0 0 0,3 0 0 0 0,0 1 0 0 0,2 0 0 0 0,0 1 0 0 0,0-1 0 0 0,-1-1 0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3.95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3667 4852 16383 0 0,'2'0'0'0'0,"1"0"0"0"0,2 0 0 0 0,1 0 0 0 0,2 0 0 0 0,0 0 0 0 0,0 0 0 0 0,1 0 0 0 0,0 0 0 0 0,-1 0 0 0 0,1 0 0 0 0,-1 0 0 0 0,0 0 0 0 0,0 0 0 0 0,1 0 0 0 0,-1 0 0 0 0,0 0 0 0 0,0 0 0 0 0,1 0 0 0 0,-1 0 0 0 0,1 0 0 0 0,2 0 0 0 0,-1 0 0 0 0,-1 0 0 0 0,1 0 0 0 0,-3-1 0 0 0,0-1 0 0 0,-2 0 0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3.95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3639 3750 16383 0 0,'2'0'0'0'0,"1"0"0"0"0,2 0 0 0 0,1 0 0 0 0,2 0 0 0 0,0 0 0 0 0,-1 0 0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3.960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3821 7879 16383 0 0,'0'2'0'0'0,"2"0"0"0"0,1-1 0 0 0,3 1 0 0 0,3-1 0 0 0,1 0 0 0 0,3-1 0 0 0,0 0 0 0 0,0 0 0 0 0,-2 0 0 0 0,-1 0 0 0 0,0 0 0 0 0,-2 0 0 0 0,1 0 0 0 0,-1 0 0 0 0,0 0 0 0 0,-1 0 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4913 4339 16383 0 0,'0'-1'0'0'0,"1"-1"0"0"0,2 0 0 0 0,2 1 0 0 0,1 0 0 0 0,3 0 0 0 0,1 1 0 0 0,-1 0 0 0 0,2 0 0 0 0,0 0 0 0 0,0-1 0 0 0,-2-1 0 0 0,0 0 0 0 0,0 1 0 0 0,-1 0 0 0 0,0 1 0 0 0,0-1 0 0 0,0 1 0 0 0,-1 0 0 0 0,1 0 0 0 0,0 0 0 0 0,0 0 0 0 0,0 0 0 0 0,-1 0 0 0 0,1 0 0 0 0,0 0 0 0 0,0 0 0 0 0,0 0 0 0 0,0 2 0 0 0,1 0 0 0 0,1-1 0 0 0,-1 1 0 0 0,0-1 0 0 0,0-1 0 0 0,0 2 0 0 0,-1 0 0 0 0,0-1 0 0 0,0 1 0 0 0,0-1 0 0 0,-1-1 0 0 0,1 0 0 0 0,0 0 0 0 0,0 0 0 0 0,0 0 0 0 0,1 0 0 0 0,2 0 0 0 0,0 0 0 0 0,0 0 0 0 0,1 0 0 0 0,0 1 0 0 0,1 1 0 0 0,-2 0 0 0 0,-1-1 0 0 0,0 0 0 0 0,-2 0 0 0 0,1 1 0 0 0,-2-1 0 0 0,1 1 0 0 0,0-1 0 0 0,-1 0 0 0 0,1 0 0 0 0,0-1 0 0 0,0 0 0 0 0,0 0 0 0 0,-1 0 0 0 0,1 0 0 0 0,0 0 0 0 0,-1 1 0 0 0,-1 1 0 0 0,0 0 0 0 0,0-1 0 0 0,1 0 0 0 0,1 0 0 0 0,-1-1 0 0 0,1 0 0 0 0,0 0 0 0 0,0 0 0 0 0,0 0 0 0 0,0 0 0 0 0,0 0 0 0 0,-1 0 0 0 0,1 0 0 0 0,0 0 0 0 0,0 0 0 0 0,0 0 0 0 0,0 0 0 0 0,0 0 0 0 0,0 0 0 0 0,-1 0 0 0 0,1 0 0 0 0,-1 0 0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3.961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3723 5252 16383 0 0,'2'0'0'0'0,"2"0"0"0"0,3 0 0 0 0,1 0 0 0 0,0-1 0 0 0,-1-1 0 0 0,0 0 0 0 0,1 1 0 0 0,0-2 0 0 0,0 1 0 0 0,0 0 0 0 0,0-1 0 0 0,0 0 0 0 0,0 1 0 0 0,1 0 0 0 0,-1 1 0 0 0,0 0 0 0 0,0 1 0 0 0,1 0 0 0 0,-1 0 0 0 0,0-1 0 0 0,0-1 0 0 0,1 0 0 0 0,-1 1 0 0 0,0 0 0 0 0,0 0 0 0 0,0 1 0 0 0,1 0 0 0 0,-2 0 0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3.96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1875 4254 16383 0 0,'3'0'0'0'0,"4"0"0"0"0,3 0 0 0 0,3 0 0 0 0,3 0 0 0 0,1 0 0 0 0,0 0 0 0 0,1 0 0 0 0,-1 0 0 0 0,1 0 0 0 0,-1 0 0 0 0,0 0 0 0 0,-2 0 0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3.9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2351 5629 16383 0 0,'0'-3'0'0'0,"3"-1"0"0"0,12 0 0 0 0,10 1 0 0 0,6 1 0 0 0,1 1 0 0 0,-3 0 0 0 0,-2 1 0 0 0,-4 0 0 0 0,-3 0 0 0 0,-1 0 0 0 0,-2 0 0 0 0,0 1 0 0 0,-1-1 0 0 0,0 0 0 0 0,1 0 0 0 0,-1 0 0 0 0,1 0 0 0 0,0 0 0 0 0,0 0 0 0 0,0 0 0 0 0,-1 0 0 0 0,1 0 0 0 0,0 0 0 0 0,0 0 0 0 0,0 0 0 0 0,0 0 0 0 0,0 0 0 0 0,0 0 0 0 0,0 0 0 0 0,0 0 0 0 0,3 0 0 0 0,1 0 0 0 0,-1 0 0 0 0,3 0 0 0 0,0 0 0 0 0,-1 0 0 0 0,-2 0 0 0 0,0 0 0 0 0,-2 0 0 0 0,-1 0 0 0 0,0 0 0 0 0,0 3 0 0 0,3 0 0 0 0,0 1 0 0 0,1-1 0 0 0,-2-1 0 0 0,0-1 0 0 0,2 0 0 0 0,1 2 0 0 0,-2 1 0 0 0,3 0 0 0 0,0-2 0 0 0,2 0 0 0 0,-1-1 0 0 0,-1 0 0 0 0,-2-1 0 0 0,-2 0 0 0 0,0 0 0 0 0,-2 0 0 0 0,3 0 0 0 0,0 0 0 0 0,1 0 0 0 0,-2 0 0 0 0,0 0 0 0 0,-1 0 0 0 0,0 0 0 0 0,-1 0 0 0 0,0 0 0 0 0,-1 0 0 0 0,1 0 0 0 0,-3 2 0 0 0,-1 2 0 0 0,0 0 0 0 0,1-1 0 0 0,1-1 0 0 0,1-1 0 0 0,-3 0 0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3.9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2421 3092 16383 0 0,'3'0'0'0'0,"1"3"0"0"0,2 0 0 0 0,4 4 0 0 0,5 0 0 0 0,4-2 0 0 0,1 0 0 0 0,-1-2 0 0 0,1-2 0 0 0,-1 0 0 0 0,2 2 0 0 0,0 0 0 0 0,3 1 0 0 0,0-1 0 0 0,-1-2 0 0 0,-2 0 0 0 0,-2 0 0 0 0,0-1 0 0 0,-2 0 0 0 0,0 0 0 0 0,0 0 0 0 0,0 0 0 0 0,-1 0 0 0 0,1 0 0 0 0,0 0 0 0 0,-1 0 0 0 0,1-1 0 0 0,0 1 0 0 0,0 0 0 0 0,0 1 0 0 0,0-1 0 0 0,0 0 0 0 0,0 0 0 0 0,0 0 0 0 0,0 0 0 0 0,0 0 0 0 0,0 0 0 0 0,0 0 0 0 0,0 0 0 0 0,0 0 0 0 0,-1 0 0 0 0,1 0 0 0 0,0 0 0 0 0,-3 0 0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3.9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12725 7221 16383 0 0,'2'0'0'0'0,"5"0"0"0"0,3 0 0 0 0,4 0 0 0 0,1 0 0 0 0,2 0 0 0 0,0 0 0 0 0,1 0 0 0 0,0 0 0 0 0,-1 0 0 0 0,1 0 0 0 0,-1 0 0 0 0,0 0 0 0 0,0 0 0 0 0,0 0 0 0 0,0 0 0 0 0,0 0 0 0 0,0 0 0 0 0,-1 0 0 0 0,1 0 0 0 0,0 0 0 0 0,0 0 0 0 0,0 0 0 0 0,0 0 0 0 0,0 0 0 0 0,0 0 0 0 0,0 0 0 0 0,0 0 0 0 0,0 0 0 0 0,0 0 0 0 0,0 0 0 0 0,0 0 0 0 0,-1 0 0 0 0,1 0 0 0 0,0 0 0 0 0,0 0 0 0 0,0 0 0 0 0,0 0 0 0 0,0 0 0 0 0,0 0 0 0 0,0 3 0 0 0,0 1 0 0 0,0 0 0 0 0,-3 2 0 0 0,-1 0 0 0 0,0-1 0 0 0,-2-2 0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3.966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12179 7211 16383 0 0,'2'0'0'0'0,"5"0"0"0"0,4 0 0 0 0,2 0 0 0 0,2 0 0 0 0,2 0 0 0 0,0 0 0 0 0,1 0 0 0 0,0 0 0 0 0,-1 0 0 0 0,1 0 0 0 0,-4-3 0 0 0,-1-1 0 0 0,1 0 0 0 0,0 1 0 0 0,0 1 0 0 0,2 1 0 0 0,0 0 0 0 0,1 1 0 0 0,0 0 0 0 0,0 0 0 0 0,0 0 0 0 0,0 0 0 0 0,-3 3 0 0 0,-1 1 0 0 0,1 0 0 0 0,-3-1 0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3.96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12165 4576 16383 0 0,'2'0'0'0'0,"5"0"0"0"0,4 0 0 0 0,2 0 0 0 0,2 0 0 0 0,2 0 0 0 0,0 0 0 0 0,1 0 0 0 0,0 0 0 0 0,-1 0 0 0 0,1 0 0 0 0,-1 0 0 0 0,0 3 0 0 0,0 0 0 0 0,0 1 0 0 0,0-1 0 0 0,0-1 0 0 0,0-1 0 0 0,-3 0 0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3.9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1833 7358 16383 0 0,'4'0'0'0'0,"6"0"0"0"0,8 0 0 0 0,6 0 0 0 0,6 0 0 0 0,3 0 0 0 0,3 0 0 0 0,0 0 0 0 0,-3 0 0 0 0,-2 0 0 0 0,-3-4 0 0 0,-2-1 0 0 0,-2-4 0 0 0,0 0 0 0 0,-1-3 0 0 0,0 0 0 0 0,0 3 0 0 0,-4-1 0 0 0,-1 1 0 0 0,0 2 0 0 0,1 2 0 0 0,2 2 0 0 0,1 2 0 0 0,0 0 0 0 0,1 1 0 0 0,1 1 0 0 0,0-1 0 0 0,-1 1 0 0 0,1-1 0 0 0,0 0 0 0 0,0 0 0 0 0,-1 0 0 0 0,1 0 0 0 0,-1 0 0 0 0,1 0 0 0 0,-1 0 0 0 0,5 4 0 0 0,1 2 0 0 0,-1-1 0 0 0,0-1 0 0 0,-2-1 0 0 0,0-2 0 0 0,-2 0 0 0 0,0 0 0 0 0,-5 3 0 0 0,0 1 0 0 0,-1 0 0 0 0,1-1 0 0 0,1 2 0 0 0,2 1 0 0 0,0-1 0 0 0,2-1 0 0 0,-1-2 0 0 0,1-2 0 0 0,-5 4 0 0 0,0 1 0 0 0,-4-2 0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3.969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1427 7353 16383 0 0,'4'0'0'0'0,"6"0"0"0"0,4 0 0 0 0,4 0 0 0 0,4 0 0 0 0,1 0 0 0 0,1 0 0 0 0,1 0 0 0 0,-1 0 0 0 0,1 0 0 0 0,-1 0 0 0 0,-4-4 0 0 0,-2-1 0 0 0,1 0 0 0 0,0 1 0 0 0,-2-3 0 0 0,-1 0 0 0 0,1 1 0 0 0,2 1 0 0 0,2 2 0 0 0,1 1 0 0 0,1 2 0 0 0,0 0 0 0 0,-3 4 0 0 0,-6 1 0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2129 3305 16383 0 0,'1'0'0'0'0,"2"0"0"0"0,2 0 0 0 0,1 0 0 0 0,1 0 0 0 0,1 0 0 0 0,0 0 0 0 0,0 0 0 0 0,1 0 0 0 0,-1 0 0 0 0,0 0 0 0 0,0 0 0 0 0,0 0 0 0 0,0 0 0 0 0,0 0 0 0 0,-1 0 0 0 0,1 0 0 0 0,0 0 0 0 0,0 0 0 0 0,0 0 0 0 0,0 0 0 0 0,0 0 0 0 0,-1 0 0 0 0,1 0 0 0 0,0 0 0 0 0,0 0 0 0 0,0 0 0 0 0,0 0 0 0 0,0 0 0 0 0,-1 0 0 0 0,1 0 0 0 0,0 0 0 0 0,1 0 0 0 0,1 0 0 0 0,0 0 0 0 0,-1 0 0 0 0,0 0 0 0 0,-1 0 0 0 0,0-2 0 0 0,0 1 0 0 0,0-1 0 0 0,0 0 0 0 0,0 1 0 0 0,0 1 0 0 0,-1 0 0 0 0,1-1 0 0 0,0 1 0 0 0,0 0 0 0 0,0 1 0 0 0,0-1 0 0 0,0 0 0 0 0,-1 0 0 0 0,1 0 0 0 0,0 0 0 0 0,0 0 0 0 0,0 0 0 0 0,0 0 0 0 0,-3 0 0 0 0,-5 0 0 0 0,-6 0 0 0 0,-5 0 0 0 0,-3 0 0 0 0,-2 0 0 0 0,-2 0 0 0 0,3 0 0 0 0,1 0 0 0 0,2 0 0 0 0,1-2 0 0 0,1 1 0 0 0,0-1 0 0 0,1-1 0 0 0,-2 1 0 0 0,3-2 0 0 0,-2 0 0 0 0,1 2 0 0 0,0 0 0 0 0,0 0 0 0 0,0 2 0 0 0,1-1 0 0 0,0 1 0 0 0,0 1 0 0 0,1-1 0 0 0,-1 0 0 0 0,0 0 0 0 0,0 0 0 0 0,-1 0 0 0 0,-1 0 0 0 0,-1 0 0 0 0,0 0 0 0 0,1 0 0 0 0,0 0 0 0 0,1 0 0 0 0,0 0 0 0 0,1 0 0 0 0,0 0 0 0 0,0 0 0 0 0,1 0 0 0 0,-1 0 0 0 0,0 0 0 0 0,0 0 0 0 0,1 0 0 0 0,-1 0 0 0 0,0 0 0 0 0,0 0 0 0 0,0 0 0 0 0,0 0 0 0 0,0 0 0 0 0,1 0 0 0 0,-1 0 0 0 0,0 0 0 0 0,0 0 0 0 0,0 0 0 0 0,0 2 0 0 0,0-1 0 0 0,2 1 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4773 7226 16383 0 0,'1'0'0'0'0,"2"0"0"0"0,2 0 0 0 0,1 0 0 0 0,2 0 0 0 0,-1 0 0 0 0,1 0 0 0 0,1 0 0 0 0,-1 0 0 0 0,0 0 0 0 0,0 0 0 0 0,0 0 0 0 0,0 0 0 0 0,0 0 0 0 0,0 0 0 0 0,0 0 0 0 0,0 0 0 0 0,-1 0 0 0 0,1 0 0 0 0,-1-1 0 0 0,-1-1 0 0 0,0 0 0 0 0,1 1 0 0 0,-1 0 0 0 0,2 0 0 0 0,-1 1 0 0 0,1-1 0 0 0,0-1 0 0 0,0 0 0 0 0,0 1 0 0 0,0 0 0 0 0,0 1 0 0 0,0-1 0 0 0,-1 1 0 0 0,3 0 0 0 0,-1 0 0 0 0,1-1 0 0 0,-1-1 0 0 0,0 1 0 0 0,-1-2 0 0 0,1 0 0 0 0,-1 1 0 0 0,-1 0 0 0 0,1 1 0 0 0,0 1 0 0 0,0-1 0 0 0,1 1 0 0 0,1 0 0 0 0,-1 0 0 0 0,0 1 0 0 0,0-3 0 0 0,1 1 0 0 0,0-1 0 0 0,1-1 0 0 0,0 1 0 0 0,0-1 0 0 0,-2 2 0 0 0,0-1 0 0 0,0 2 0 0 0,-1 0 0 0 0,0-1 0 0 0,0 2 0 0 0,0-1 0 0 0,-1 0 0 0 0,1 0 0 0 0,0 0 0 0 0,0 0 0 0 0,-1 0 0 0 0,1 0 0 0 0,0 0 0 0 0,0 0 0 0 0,0 0 0 0 0,0 0 0 0 0,0 0 0 0 0,0 0 0 0 0,-1 0 0 0 0,1 0 0 0 0,0 0 0 0 0,0 0 0 0 0,0 0 0 0 0,0 1 0 0 0,0 1 0 0 0,-1 0 0 0 0,1-1 0 0 0,0 0 0 0 0,-1 1 0 0 0,-1 0 0 0 0,0 0 0 0 0,-1 1 0 0 0,0-1 0 0 0,1 1 0 0 0,0-2 0 0 0,1 0 0 0 0,-1 1 0 0 0,0 0 0 0 0,0 0 0 0 0,0-1 0 0 0,1 0 0 0 0,1 0 0 0 0,-1 0 0 0 0,1 1 0 0 0,0 0 0 0 0,-1-1 0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5070 5639 16383 0 0,'3'0'0'0'0,"2"0"0"0"0,1 0 0 0 0,2 0 0 0 0,0 0 0 0 0,0 0 0 0 0,1 0 0 0 0,-1 0 0 0 0,0 0 0 0 0,0 0 0 0 0,0 0 0 0 0,0 0 0 0 0,0 0 0 0 0,0 0 0 0 0,1 0 0 0 0,2 0 0 0 0,1 0 0 0 0,-3 2 0 0 0,0-1 0 0 0,-2 1 0 0 0,1-1 0 0 0,-1 0 0 0 0,0 0 0 0 0,1-1 0 0 0,0 1 0 0 0,-1-1 0 0 0,1-1 0 0 0,0 1 0 0 0,0 0 0 0 0,0 0 0 0 0,-2 2 0 0 0,0-1 0 0 0,1 1 0 0 0,-1-1 0 0 0,1 0 0 0 0,0 0 0 0 0,1-1 0 0 0,0 0 0 0 0,-1 0 0 0 0,1 0 0 0 0,0 0 0 0 0,0 0 0 0 0,0 0 0 0 0,0 0 0 0 0,0 0 0 0 0,0 0 0 0 0,0 0 0 0 0,0 0 0 0 0,-1 0 0 0 0,1 0 0 0 0,0 0 0 0 0,0 0 0 0 0,0 0 0 0 0,0 0 0 0 0,0 0 0 0 0,0 0 0 0 0,-1 0 0 0 0,1 0 0 0 0,0 0 0 0 0,-3 0 0 0 0,-3 0 0 0 0,-4 0 0 0 0,-2 0 0 0 0,-1-1 0 0 0,-1-1 0 0 0,-1 0 0 0 0,0 1 0 0 0,-1 0 0 0 0,1 0 0 0 0,-1 1 0 0 0,-2 0 0 0 0,0 0 0 0 0,-1 0 0 0 0,0 0 0 0 0,-1 0 0 0 0,1 0 0 0 0,0 0 0 0 0,1 0 0 0 0,-1 0 0 0 0,1 0 0 0 0,-1 0 0 0 0,0-1 0 0 0,0-1 0 0 0,2 0 0 0 0,0 1 0 0 0,0 0 0 0 0,1 0 0 0 0,0 1 0 0 0,1 0 0 0 0,-1 0 0 0 0,0 0 0 0 0,0 0 0 0 0,1 0 0 0 0,-1 0 0 0 0,0 0 0 0 0,0 0 0 0 0,-1 0 0 0 0,-1 0 0 0 0,1 0 0 0 0,-1 0 0 0 0,2 0 0 0 0,-1 0 0 0 0,1 0 0 0 0,0 0 0 0 0,0 0 0 0 0,0 0 0 0 0,0 0 0 0 0,1 0 0 0 0,-1 0 0 0 0,0 0 0 0 0,0 0 0 0 0,0 0 0 0 0,0 0 0 0 0,1 0 0 0 0,-1 0 0 0 0,0 0 0 0 0,0 0 0 0 0,0 0 0 0 0,0 0 0 0 0,0 0 0 0 0,0 0 0 0 0,1 0 0 0 0,-1 0 0 0 0,0 0 0 0 0,0 0 0 0 0,0 0 0 0 0,2 0 0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4353 4296 16383 0 0,'1'0'0'0'0,"3"0"0"0"0,0 0 0 0 0,3 0 0 0 0,0 0 0 0 0,0 0 0 0 0,2 0 0 0 0,-1 0 0 0 0,0 0 0 0 0,0 0 0 0 0,0 0 0 0 0,0 0 0 0 0,0 0 0 0 0,-1 1 0 0 0,-1 1 0 0 0,0-1 0 0 0,0 1 0 0 0,1-1 0 0 0,1-1 0 0 0,-1 1 0 0 0,1-1 0 0 0,0 0 0 0 0,0 0 0 0 0,0 0 0 0 0,0 1 0 0 0,-1 1 0 0 0,1-1 0 0 0,0 1 0 0 0,0-1 0 0 0,0-1 0 0 0,1 1 0 0 0,1-1 0 0 0,-1 0 0 0 0,1 0 0 0 0,-2 0 0 0 0,1 0 0 0 0,-1-1 0 0 0,0 1 0 0 0,0 0 0 0 0,0 0 0 0 0,0 0 0 0 0,1 0 0 0 0,0 0 0 0 0,2 0 0 0 0,0 0 0 0 0,1 0 0 0 0,0 0 0 0 0,0 0 0 0 0,0 0 0 0 0,-2 0 0 0 0,0 0 0 0 0,-1 0 0 0 0,0 2 0 0 0,-1 0 0 0 0,0-1 0 0 0,0 1 0 0 0,-1-1 0 0 0,1-1 0 0 0,-2 2 0 0 0,0 0 0 0 0,0-1 0 0 0,1 1 0 0 0,-2 0 0 0 0,0 0 0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4787 5794 16383 0 0,'3'0'0'0'0,"2"0"0"0"0,2 0 0 0 0,5 0 0 0 0,5 0 0 0 0,1 0 0 0 0,-1 0 0 0 0,-2 0 0 0 0,0 0 0 0 0,-3 0 0 0 0,0 0 0 0 0,-3 0 0 0 0,0 0 0 0 0,-1 0 0 0 0,0 0 0 0 0,0 0 0 0 0,-1 0 0 0 0,1 0 0 0 0,-1 0 0 0 0,1 0 0 0 0,0 0 0 0 0,0 0 0 0 0,0 0 0 0 0,0 0 0 0 0,-1 0 0 0 0,3 0 0 0 0,-1 0 0 0 0,1 0 0 0 0,-1 0 0 0 0,0 0 0 0 0,-1 0 0 0 0,1 0 0 0 0,-1 0 0 0 0,-1 0 0 0 0,1 0 0 0 0,0 0 0 0 0,0 0 0 0 0,0 0 0 0 0,-1 0 0 0 0,1 0 0 0 0,0 0 0 0 0,0 0 0 0 0,0 0 0 0 0,0 0 0 0 0,0 0 0 0 0,0 0 0 0 0,-1 0 0 0 0,1 0 0 0 0,0 0 0 0 0,0 0 0 0 0,0 0 0 0 0,0 0 0 0 0,0 0 0 0 0,-1 0 0 0 0,1 0 0 0 0,0 0 0 0 0,0 0 0 0 0,0 0 0 0 0,0 0 0 0 0,0 0 0 0 0,0 0 0 0 0,-2 0 0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4913 4339 16383 0 0,'0'-1'0'0'0,"1"-1"0"0"0,2 0 0 0 0,2 1 0 0 0,1 0 0 0 0,3 0 0 0 0,1 1 0 0 0,-1 0 0 0 0,2 0 0 0 0,0 0 0 0 0,0-1 0 0 0,-2-1 0 0 0,0 0 0 0 0,0 1 0 0 0,-1 0 0 0 0,0 1 0 0 0,0-1 0 0 0,0 1 0 0 0,-1 0 0 0 0,1 0 0 0 0,0 0 0 0 0,0 0 0 0 0,0 0 0 0 0,-1 0 0 0 0,1 0 0 0 0,0 0 0 0 0,0 0 0 0 0,0 0 0 0 0,0 2 0 0 0,1 0 0 0 0,1-1 0 0 0,-1 1 0 0 0,0-1 0 0 0,0-1 0 0 0,0 2 0 0 0,-1 0 0 0 0,0-1 0 0 0,0 1 0 0 0,0-1 0 0 0,-1-1 0 0 0,1 0 0 0 0,0 0 0 0 0,0 0 0 0 0,0 0 0 0 0,1 0 0 0 0,2 0 0 0 0,0 0 0 0 0,0 0 0 0 0,1 0 0 0 0,0 1 0 0 0,1 1 0 0 0,-2 0 0 0 0,-1-1 0 0 0,0 0 0 0 0,-2 0 0 0 0,1 1 0 0 0,-2-1 0 0 0,1 1 0 0 0,0-1 0 0 0,-1 0 0 0 0,1 0 0 0 0,0-1 0 0 0,0 0 0 0 0,0 0 0 0 0,-1 0 0 0 0,1 0 0 0 0,0 0 0 0 0,-1 1 0 0 0,-1 1 0 0 0,0 0 0 0 0,0-1 0 0 0,1 0 0 0 0,1 0 0 0 0,-1-1 0 0 0,1 0 0 0 0,0 0 0 0 0,0 0 0 0 0,0 0 0 0 0,0 0 0 0 0,0 0 0 0 0,-1 0 0 0 0,1 0 0 0 0,0 0 0 0 0,0 0 0 0 0,0 0 0 0 0,0 0 0 0 0,0 0 0 0 0,0 0 0 0 0,-1 0 0 0 0,1 0 0 0 0,-1 0 0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4773 7226 16383 0 0,'1'0'0'0'0,"2"0"0"0"0,2 0 0 0 0,1 0 0 0 0,2 0 0 0 0,-1 0 0 0 0,1 0 0 0 0,1 0 0 0 0,-1 0 0 0 0,0 0 0 0 0,0 0 0 0 0,0 0 0 0 0,0 0 0 0 0,0 0 0 0 0,0 0 0 0 0,0 0 0 0 0,0 0 0 0 0,-1 0 0 0 0,1 0 0 0 0,-1-1 0 0 0,-1-1 0 0 0,0 0 0 0 0,1 1 0 0 0,-1 0 0 0 0,2 0 0 0 0,-1 1 0 0 0,1-1 0 0 0,0-1 0 0 0,0 0 0 0 0,0 1 0 0 0,0 0 0 0 0,0 1 0 0 0,0-1 0 0 0,-1 1 0 0 0,3 0 0 0 0,-1 0 0 0 0,1-1 0 0 0,-1-1 0 0 0,0 1 0 0 0,-1-2 0 0 0,1 0 0 0 0,-1 1 0 0 0,-1 0 0 0 0,1 1 0 0 0,0 1 0 0 0,0-1 0 0 0,1 1 0 0 0,1 0 0 0 0,-1 0 0 0 0,0 1 0 0 0,0-3 0 0 0,1 1 0 0 0,0-1 0 0 0,1-1 0 0 0,0 1 0 0 0,0-1 0 0 0,-2 2 0 0 0,0-1 0 0 0,0 2 0 0 0,-1 0 0 0 0,0-1 0 0 0,0 2 0 0 0,0-1 0 0 0,-1 0 0 0 0,1 0 0 0 0,0 0 0 0 0,0 0 0 0 0,-1 0 0 0 0,1 0 0 0 0,0 0 0 0 0,0 0 0 0 0,0 0 0 0 0,0 0 0 0 0,0 0 0 0 0,0 0 0 0 0,-1 0 0 0 0,1 0 0 0 0,0 0 0 0 0,0 0 0 0 0,0 0 0 0 0,0 1 0 0 0,0 1 0 0 0,-1 0 0 0 0,1-1 0 0 0,0 0 0 0 0,-1 1 0 0 0,-1 0 0 0 0,0 0 0 0 0,-1 1 0 0 0,0-1 0 0 0,1 1 0 0 0,0-2 0 0 0,1 0 0 0 0,-1 1 0 0 0,0 0 0 0 0,0 0 0 0 0,0-1 0 0 0,1 0 0 0 0,1 0 0 0 0,-1 0 0 0 0,1 1 0 0 0,0 0 0 0 0,-1-1 0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1063 4562 16383 0 0,'2'0'0'0'0,"2"0"0"0"0,4 0 0 0 0,2 0 0 0 0,1 0 0 0 0,2 0 0 0 0,1 0 0 0 0,-2 0 0 0 0,0 0 0 0 0,0 0 0 0 0,-2 0 0 0 0,0 0 0 0 0,-1 0 0 0 0,-1 0 0 0 0,0 0 0 0 0,0 1 0 0 0,0 1 0 0 0,-1-1 0 0 0,1 1 0 0 0,0-1 0 0 0,0-1 0 0 0,-1 1 0 0 0,1-1 0 0 0,0 0 0 0 0,0 0 0 0 0,0 0 0 0 0,0 0 0 0 0,0 0 0 0 0,0 0 0 0 0,1 0 0 0 0,0-1 0 0 0,2 1 0 0 0,2 0 0 0 0,0 0 0 0 0,1 0 0 0 0,-2 0 0 0 0,-1 0 0 0 0,-1 0 0 0 0,-2 0 0 0 0,1 1 0 0 0,0-1 0 0 0,2 0 0 0 0,0 0 0 0 0,1 0 0 0 0,0 0 0 0 0,-1 0 0 0 0,-1 0 0 0 0,-1 0 0 0 0,0 0 0 0 0,-1 0 0 0 0,0 0 0 0 0,-1 0 0 0 0,1 0 0 0 0,0 0 0 0 0,1 0 0 0 0,0 0 0 0 0,2 0 0 0 0,0 0 0 0 0,0 0 0 0 0,-2 0 0 0 0,1 0 0 0 0,-2 0 0 0 0,0 0 0 0 0,0 0 0 0 0,0 0 0 0 0,0 0 0 0 0,0 0 0 0 0,-1 0 0 0 0,1 0 0 0 0,-1 1 0 0 0,-1 1 0 0 0,0-1 0 0 0,0 1 0 0 0,1-1 0 0 0,1-1 0 0 0,-1 1 0 0 0,-1 0 0 0 0,1 1 0 0 0,-1-1 0 0 0,0 1 0 0 0,1-1 0 0 0,1-1 0 0 0,1 0 0 0 0,0 1 0 0 0,1-1 0 0 0,-1 0 0 0 0,0-1 0 0 0,0 1 0 0 0,-1 0 0 0 0,0 0 0 0 0,1 0 0 0 0,1 0 0 0 0,-1 0 0 0 0,0 0 0 0 0,0 0 0 0 0,-1 0 0 0 0,1 0 0 0 0,-1 0 0 0 0,-1 0 0 0 0,1 0 0 0 0,0 0 0 0 0,0 0 0 0 0,0 0 0 0 0,0 0 0 0 0,-1 0 0 0 0,3 0 0 0 0,-1 0 0 0 0,1 0 0 0 0,-1 0 0 0 0,1 0 0 0 0,0 0 0 0 0,0 0 0 0 0,0 0 0 0 0,-1 0 0 0 0,-1 0 0 0 0,0 0 0 0 0,0 0 0 0 0,0 0 0 0 0,0 0 0 0 0,-1 0 0 0 0,1 0 0 0 0,0 0 0 0 0,0 0 0 0 0,0 0 0 0 0,-1 0 0 0 0,1 0 0 0 0,0 0 0 0 0,0 0 0 0 0,0 0 0 0 0,-2 0 0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1553 7626 16383 0 0,'2'0'0'0'0,"2"0"0"0"0,5-1 0 0 0,4-1 0 0 0,2 0 0 0 0,1-2 0 0 0,0 0 0 0 0,-2 0 0 0 0,-2 1 0 0 0,-2 1 0 0 0,-1 1 0 0 0,-1 0 0 0 0,0 1 0 0 0,1 0 0 0 0,0 0 0 0 0,0 0 0 0 0,0 0 0 0 0,0 1 0 0 0,-1-1 0 0 0,1 0 0 0 0,-1 0 0 0 0,-1 0 0 0 0,1-2 0 0 0,1 1 0 0 0,1-2 0 0 0,0-1 0 0 0,0 2 0 0 0,2 0 0 0 0,0 0 0 0 0,-1 2 0 0 0,0-1 0 0 0,-1 1 0 0 0,1 0 0 0 0,-1-1 0 0 0,-1 0 0 0 0,0-1 0 0 0,-1 1 0 0 0,0 0 0 0 0,0 0 0 0 0,0 1 0 0 0,-1 0 0 0 0,3 0 0 0 0,-1-2 0 0 0,1 1 0 0 0,0-1 0 0 0,1 1 0 0 0,-1 0 0 0 0,1 0 0 0 0,0 1 0 0 0,0 0 0 0 0,0 0 0 0 0,0 0 0 0 0,-1 0 0 0 0,-1 0 0 0 0,-1 0 0 0 0,0 0 0 0 0,2 0 0 0 0,-1 0 0 0 0,0 0 0 0 0,1 0 0 0 0,-2 0 0 0 0,1 0 0 0 0,-1 0 0 0 0,0 0 0 0 0,0 0 0 0 0,1 0 0 0 0,0 0 0 0 0,1 0 0 0 0,0 0 0 0 0,1 0 0 0 0,-1 0 0 0 0,0 0 0 0 0,-1 0 0 0 0,-1 0 0 0 0,0 0 0 0 0,0 0 0 0 0,0 0 0 0 0,0 0 0 0 0,1 0 0 0 0,0 0 0 0 0,0 2 0 0 0,-1-1 0 0 0,1 1 0 0 0,0-1 0 0 0,1 0 0 0 0,0 0 0 0 0,0-1 0 0 0,-1 0 0 0 0,0 2 0 0 0,1-1 0 0 0,0 1 0 0 0,0-1 0 0 0,-1 0 0 0 0,1 0 0 0 0,0-1 0 0 0,0 0 0 0 0,-1 0 0 0 0,0 0 0 0 0,1 1 0 0 0,-1 1 0 0 0,2 0 0 0 0,2-1 0 0 0,-1 0 0 0 0,-1 0 0 0 0,0-1 0 0 0,-2 0 0 0 0,0 0 0 0 0,-1 1 0 0 0,0 1 0 0 0,0 0 0 0 0,0-1 0 0 0,-2 1 0 0 0,-1 1 0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881 4828 16383 0 0,'4'0'0'0'0,"4"0"0"0"0,2 3 0 0 0,2 2 0 0 0,3 0 0 0 0,2-2 0 0 0,2 0 0 0 0,2-1 0 0 0,0-1 0 0 0,1-1 0 0 0,-3-4 0 0 0,-2-1 0 0 0,0 0 0 0 0,1 2 0 0 0,1 0 0 0 0,-3 1 0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1035 8061 16383 0 0,'4'0'0'0'0,"1"4"0"0"0,3 1 0 0 0,4-1 0 0 0,4 0 0 0 0,2-1 0 0 0,-1 2 0 0 0,0 1 0 0 0,0-1 0 0 0,1-1 0 0 0,-2 2 0 0 0,0 0 0 0 0,0-1 0 0 0,2-1 0 0 0,-3-1 0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16000 3498 16383 0 0,'4'0'0'0'0,"4"0"0"0"0,6 0 0 0 0,2 0 0 0 0,4 0 0 0 0,1 0 0 0 0,1 0 0 0 0,0 0 0 0 0,0 0 0 0 0,1 0 0 0 0,-1 0 0 0 0,-1 0 0 0 0,1 0 0 0 0,-1 0 0 0 0,-3 0 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1665 3568 16383 0 0,'2'0'0'0'0,"1"0"0"0"0,2 0 0 0 0,1 0 0 0 0,1 0 0 0 0,1 0 0 0 0,0 0 0 0 0,0 0 0 0 0,0 0 0 0 0,0 0 0 0 0,0 0 0 0 0,0 0 0 0 0,0 0 0 0 0,0 0 0 0 0,0 0 0 0 0,0 0 0 0 0,0 0 0 0 0,0 0 0 0 0,-1 0 0 0 0,1 0 0 0 0,0 0 0 0 0,0 0 0 0 0,0 0 0 0 0,0 0 0 0 0,-2 1 0 0 0,0 1 0 0 0,2 0 0 0 0,2-1 0 0 0,3 0 0 0 0,3-1 0 0 0,2 1 0 0 0,1-1 0 0 0,-2 0 0 0 0,-3 0 0 0 0,-1 1 0 0 0,-3 1 0 0 0,-1-1 0 0 0,-1 1 0 0 0,0-1 0 0 0,-1-1 0 0 0,1 1 0 0 0,-1-1 0 0 0,2 0 0 0 0,0 0 0 0 0,1 0 0 0 0,-1 0 0 0 0,0 0 0 0 0,-1-1 0 0 0,1 1 0 0 0,-1 0 0 0 0,0 0 0 0 0,-1 0 0 0 0,1 0 0 0 0,0 0 0 0 0,0 0 0 0 0,0 0 0 0 0,-1 0 0 0 0,1 0 0 0 0,0 0 0 0 0,-1 2 0 0 0,-1 0 0 0 0,0-1 0 0 0,0 1 0 0 0,3-1 0 0 0,0-1 0 0 0,0 1 0 0 0,0-1 0 0 0,0 0 0 0 0,-1 0 0 0 0,1 0 0 0 0,0-1 0 0 0,1 1 0 0 0,-1 0 0 0 0,1 0 0 0 0,-2 0 0 0 0,1 2 0 0 0,-1-1 0 0 0,0 1 0 0 0,0-1 0 0 0,0 0 0 0 0,-1 0 0 0 0,1-1 0 0 0,0 1 0 0 0,0-1 0 0 0,1-1 0 0 0,1 1 0 0 0,-1 0 0 0 0,0 0 0 0 0,0 0 0 0 0,0 0 0 0 0,-1 0 0 0 0,0 0 0 0 0,1 0 0 0 0,1 0 0 0 0,-1 0 0 0 0,0 0 0 0 0,1 0 0 0 0,1 0 0 0 0,-1 0 0 0 0,-1 0 0 0 0,0 0 0 0 0,-1 0 0 0 0,0 0 0 0 0,0 0 0 0 0,0 0 0 0 0,0 0 0 0 0,0 0 0 0 0,-1 0 0 0 0,1 0 0 0 0,0 0 0 0 0,0 0 0 0 0,0 0 0 0 0,0 0 0 0 0,-1 0 0 0 0,1 0 0 0 0,0 0 0 0 0,0 0 0 0 0,0 0 0 0 0,0 0 0 0 0,0 0 0 0 0,-1 0 0 0 0,1 0 0 0 0,0 0 0 0 0,0 0 0 0 0,0 0 0 0 0,0 0 0 0 0,0 0 0 0 0,0 0 0 0 0,-1 0 0 0 0,1 0 0 0 0,0 0 0 0 0,0 0 0 0 0,0 0 0 0 0,0 0 0 0 0,0 0 0 0 0,0 0 0 0 0,-1 0 0 0 0,1 0 0 0 0,0 0 0 0 0,0 0 0 0 0,0 0 0 0 0,0 0 0 0 0,0 0 0 0 0,-1 0 0 0 0,1 0 0 0 0,0 0 0 0 0,0 0 0 0 0,0 0 0 0 0,0 0 0 0 0,0 0 0 0 0,0 0 0 0 0,1 0 0 0 0,0 0 0 0 0,2 0 0 0 0,0 0 0 0 0,0 0 0 0 0,-1 0 0 0 0,-1 0 0 0 0,-1 0 0 0 0,1 0 0 0 0,-1 0 0 0 0,-1 0 0 0 0,1 0 0 0 0,0 0 0 0 0,0 0 0 0 0,-1 0 0 0 0,1 0 0 0 0,0 0 0 0 0,0 0 0 0 0,0 0 0 0 0,0 0 0 0 0,0 0 0 0 0,-1 0 0 0 0,1 0 0 0 0,0 0 0 0 0,0 0 0 0 0,0 0 0 0 0,0 0 0 0 0,0 0 0 0 0,-1 0 0 0 0,1 0 0 0 0,0 0 0 0 0,0 0 0 0 0,1 0 0 0 0,1 0 0 0 0,0 0 0 0 0,-1 0 0 0 0,0 0 0 0 0,-1 0 0 0 0,0 0 0 0 0,0 0 0 0 0,0 0 0 0 0,-1 2 0 0 0,-1-1 0 0 0,0 1 0 0 0,0-1 0 0 0,0 2 0 0 0,-1-1 0 0 0,1 0 0 0 0,-1 0 0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16154 3960 16383 0 0,'4'0'0'0'0,"1"3"0"0"0,3 2 0 0 0,4 0 0 0 0,4-2 0 0 0,-1 4 0 0 0,0-1 0 0 0,2 0 0 0 0,1-2 0 0 0,2-2 0 0 0,0 0 0 0 0,1-1 0 0 0,1-1 0 0 0,-1 0 0 0 0,1-1 0 0 0,0 1 0 0 0,-1 0 0 0 0,-3 3 0 0 0,-1 2 0 0 0,0-1 0 0 0,0 0 0 0 0,2-1 0 0 0,1-2 0 0 0,0 0 0 0 0,-2 0 0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16042 4492 16383 0 0,'4'0'0'0'0,"4"0"0"0"0,6 0 0 0 0,2 0 0 0 0,4 0 0 0 0,1 0 0 0 0,1 0 0 0 0,0 0 0 0 0,0 0 0 0 0,1 0 0 0 0,-1 0 0 0 0,-1 0 0 0 0,1 0 0 0 0,-1 0 0 0 0,1 0 0 0 0,-1 0 0 0 0,0 0 0 0 0,1 0 0 0 0,-1 0 0 0 0,0 0 0 0 0,1 0 0 0 0,-1 0 0 0 0,1 0 0 0 0,-1 0 0 0 0,4 0 0 0 0,1 0 0 0 0,0 0 0 0 0,-1 0 0 0 0,-1 0 0 0 0,-1 0 0 0 0,0 0 0 0 0,-2 0 0 0 0,1 0 0 0 0,-1 0 0 0 0,0 0 0 0 0,0 0 0 0 0,0 0 0 0 0,1 0 0 0 0,-1 0 0 0 0,0 0 0 0 0,1 0 0 0 0,-1 0 0 0 0,1 0 0 0 0,-1 0 0 0 0,0 0 0 0 0,1 0 0 0 0,-1 0 0 0 0,0 0 0 0 0,-3 3 0 0 0,-1 2 0 0 0,0 0 0 0 0,0-2 0 0 0,2 0 0 0 0,1-1 0 0 0,-3-1 0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16120 2651 16383 0 0,'4'0'0'0'0,"8"0"0"0"0,10 0 0 0 0,4-3 0 0 0,2-2 0 0 0,-1 0 0 0 0,-1 2 0 0 0,-1 0 0 0 0,-1 1 0 0 0,-2 1 0 0 0,0 1 0 0 0,-1 0 0 0 0,1 0 0 0 0,-1 1 0 0 0,0-1 0 0 0,0 0 0 0 0,0 0 0 0 0,1 0 0 0 0,-1 0 0 0 0,0 0 0 0 0,-7 0 0 0 0,-13 0 0 0 0,-10 0 0 0 0,-8 0 0 0 0,-4 0 0 0 0,-3 0 0 0 0,0 0 0 0 0,0 0 0 0 0,0 0 0 0 0,1 0 0 0 0,1 0 0 0 0,0 0 0 0 0,0 0 0 0 0,1 0 0 0 0,0 0 0 0 0,-1 0 0 0 0,1 0 0 0 0,0 0 0 0 0,0 0 0 0 0,-1 0 0 0 0,1 0 0 0 0,0 0 0 0 0,-1 0 0 0 0,1 0 0 0 0,-1 0 0 0 0,1 0 0 0 0,0 0 0 0 0,3 0 0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2281 5430 16383 0 0,'2'0'0'0'0,"1"0"0"0"0,4 0 0 0 0,4 0 0 0 0,2 0 0 0 0,4 0 0 0 0,1 0 0 0 0,-1 0 0 0 0,-3 0 0 0 0,-1 0 0 0 0,-2 1 0 0 0,-1 1 0 0 0,-1 2 0 0 0,-1-1 0 0 0,1 0 0 0 0,0 1 0 0 0,-1-1 0 0 0,1 0 0 0 0,-1-1 0 0 0,1-1 0 0 0,2 0 0 0 0,1-1 0 0 0,1 0 0 0 0,1 0 0 0 0,-1 0 0 0 0,0 0 0 0 0,-2-1 0 0 0,0 1 0 0 0,0 0 0 0 0,0 0 0 0 0,0 0 0 0 0,-1 0 0 0 0,0 0 0 0 0,0 0 0 0 0,-1 0 0 0 0,0 0 0 0 0,1 0 0 0 0,1 0 0 0 0,-1 0 0 0 0,1 0 0 0 0,-1 0 0 0 0,-1 0 0 0 0,1 0 0 0 0,-1 0 0 0 0,1 0 0 0 0,1 0 0 0 0,1 0 0 0 0,0 0 0 0 0,0 0 0 0 0,-1 0 0 0 0,0 0 0 0 0,-2 0 0 0 0,2 0 0 0 0,0 0 0 0 0,0 0 0 0 0,-1 0 0 0 0,0 0 0 0 0,-1 0 0 0 0,1 0 0 0 0,0 0 0 0 0,1 0 0 0 0,1 0 0 0 0,1 0 0 0 0,-2 0 0 0 0,0 0 0 0 0,0 0 0 0 0,-2 0 0 0 0,1 0 0 0 0,0 0 0 0 0,1 0 0 0 0,0 0 0 0 0,-1 0 0 0 0,0 0 0 0 0,-1 0 0 0 0,1 0 0 0 0,-1 0 0 0 0,-1 0 0 0 0,3 0 0 0 0,0 0 0 0 0,-1 0 0 0 0,1 0 0 0 0,-1 0 0 0 0,-1-1 0 0 0,0-1 0 0 0,0 0 0 0 0,0 0 0 0 0,0 1 0 0 0,0 0 0 0 0,0 1 0 0 0,0 0 0 0 0,-1 0 0 0 0,1 0 0 0 0,0 0 0 0 0,0 0 0 0 0,0 0 0 0 0,0 0 0 0 0,0 0 0 0 0,0 0 0 0 0,0 0 0 0 0,-1 0 0 0 0,0 0 0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3401 6693 16383 0 0,'2'0'0'0'0,"3"0"0"0"0,4 0 0 0 0,5 0 0 0 0,3 0 0 0 0,3 0 0 0 0,4-2 0 0 0,3 0 0 0 0,0 1 0 0 0,-4-1 0 0 0,-3-1 0 0 0,-5 1 0 0 0,-2-1 0 0 0,-3 2 0 0 0,-1 0 0 0 0,0 0 0 0 0,-1 1 0 0 0,0 0 0 0 0,2 0 0 0 0,0 0 0 0 0,1 0 0 0 0,-1 0 0 0 0,0 0 0 0 0,0 0 0 0 0,-1 0 0 0 0,0 0 0 0 0,0 0 0 0 0,0 0 0 0 0,0 0 0 0 0,1 0 0 0 0,1 0 0 0 0,-1 0 0 0 0,2 0 0 0 0,0 0 0 0 0,1 0 0 0 0,0 0 0 0 0,-1 0 0 0 0,-1 0 0 0 0,0 0 0 0 0,0 0 0 0 0,0 0 0 0 0,1 0 0 0 0,1 0 0 0 0,-2 0 0 0 0,0 0 0 0 0,0 0 0 0 0,0 0 0 0 0,0 0 0 0 0,0 0 0 0 0,-1 0 0 0 0,0 0 0 0 0,-1 0 0 0 0,1 0 0 0 0,-2 0 0 0 0,1 0 0 0 0,0 0 0 0 0,0 0 0 0 0,0 0 0 0 0,0 0 0 0 0,1 2 0 0 0,1 0 0 0 0,1 0 0 0 0,2-1 0 0 0,0 0 0 0 0,-1 0 0 0 0,-1-1 0 0 0,-1 0 0 0 0,-1 0 0 0 0,1 0 0 0 0,-1 0 0 0 0,1 0 0 0 0,1 0 0 0 0,0 0 0 0 0,-1 0 0 0 0,0 0 0 0 0,-1 0 0 0 0,-1 0 0 0 0,0 0 0 0 0,0 0 0 0 0,0 0 0 0 0,0 0 0 0 0,0 0 0 0 0,-2 2 0 0 0,0 0 0 0 0,0 0 0 0 0,0-1 0 0 0,1 0 0 0 0,0 0 0 0 0,1-1 0 0 0,-1 0 0 0 0,1 0 0 0 0,0 0 0 0 0,0 0 0 0 0,0 0 0 0 0,0 0 0 0 0,0 0 0 0 0,0 0 0 0 0,0 0 0 0 0,0 0 0 0 0,0 0 0 0 0,0 0 0 0 0,-1 0 0 0 0,1 0 0 0 0,0 0 0 0 0,0 0 0 0 0,0 0 0 0 0,1 0 0 0 0,1 1 0 0 0,0 2 0 0 0,0 0 0 0 0,-1 0 0 0 0,-1 1 0 0 0,0-2 0 0 0,0-1 0 0 0,0 0 0 0 0,0-1 0 0 0,-2 0 0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4479 7062 16383 0 0,'0'-1'0'0'0,"3"-1"0"0"0,6 0 0 0 0,4 0 0 0 0,4 1 0 0 0,4 0 0 0 0,2 1 0 0 0,2 0 0 0 0,-1 0 0 0 0,-3 0 0 0 0,-4 0 0 0 0,-3 0 0 0 0,-2 0 0 0 0,-3 0 0 0 0,0 0 0 0 0,-1 0 0 0 0,1 0 0 0 0,-1 0 0 0 0,0 0 0 0 0,1 0 0 0 0,-1 0 0 0 0,3 0 0 0 0,0 0 0 0 0,1 0 0 0 0,0 0 0 0 0,0 0 0 0 0,-1 0 0 0 0,0 0 0 0 0,-1 0 0 0 0,-1 0 0 0 0,0 0 0 0 0,0 0 0 0 0,-1 0 0 0 0,1 0 0 0 0,0 0 0 0 0,0 0 0 0 0,0 0 0 0 0,-1 0 0 0 0,1 0 0 0 0,0 0 0 0 0,0 0 0 0 0,0 0 0 0 0,1 0 0 0 0,1 0 0 0 0,0 0 0 0 0,0 0 0 0 0,-2 0 0 0 0,1 0 0 0 0,-1 0 0 0 0,0 0 0 0 0,0 0 0 0 0,0 0 0 0 0,0 0 0 0 0,0 2 0 0 0,0 0 0 0 0,-1 0 0 0 0,3-1 0 0 0,0 0 0 0 0,-1 0 0 0 0,1-1 0 0 0,-1 1 0 0 0,1-1 0 0 0,0-1 0 0 0,0 1 0 0 0,1 0 0 0 0,0 0 0 0 0,0 0 0 0 0,-2 0 0 0 0,0 0 0 0 0,0 0 0 0 0,-1 0 0 0 0,0 0 0 0 0,1 0 0 0 0,3 0 0 0 0,1 0 0 0 0,2 0 0 0 0,-1 0 0 0 0,-1 0 0 0 0,-1 0 0 0 0,-2 0 0 0 0,-1 0 0 0 0,1 0 0 0 0,0 0 0 0 0,1 0 0 0 0,1 0 0 0 0,2 0 0 0 0,0 0 0 0 0,0 0 0 0 0,1 0 0 0 0,-1 0 0 0 0,-1 0 0 0 0,-1 0 0 0 0,0 0 0 0 0,0 0 0 0 0,0 0 0 0 0,-2 0 0 0 0,0 0 0 0 0,1 0 0 0 0,-1 0 0 0 0,0 0 0 0 0,1 0 0 0 0,0 0 0 0 0,-1 0 0 0 0,0 0 0 0 0,-1 0 0 0 0,0 0 0 0 0,-1 0 0 0 0,0 0 0 0 0,-1 0 0 0 0,1 0 0 0 0,1 0 0 0 0,3 0 0 0 0,-1 0 0 0 0,1 0 0 0 0,0 0 0 0 0,0 0 0 0 0,-2 0 0 0 0,0 0 0 0 0,-1 0 0 0 0,0 0 0 0 0,-1 0 0 0 0,1 0 0 0 0,1 0 0 0 0,0 0 0 0 0,-1 0 0 0 0,0 0 0 0 0,-1 0 0 0 0,1 0 0 0 0,-1 0 0 0 0,0 0 0 0 0,-1 0 0 0 0,1 0 0 0 0,0 0 0 0 0,0 0 0 0 0,0 0 0 0 0,0 0 0 0 0,-1 0 0 0 0,1 0 0 0 0,0 0 0 0 0,0 0 0 0 0,0 0 0 0 0,0 0 0 0 0,0 0 0 0 0,0 0 0 0 0,0 0 0 0 0,0 0 0 0 0,-1 2 0 0 0,1 0 0 0 0,0 0 0 0 0,0-1 0 0 0,0 0 0 0 0,0 0 0 0 0,0-1 0 0 0,0 0 0 0 0,0 0 0 0 0,-2 0 0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3793 6717 16383 0 0,'2'0'0'0'0,"4"0"0"0"0,8 0 0 0 0,8 0 0 0 0,4 0 0 0 0,3 0 0 0 0,4 0 0 0 0,-2 0 0 0 0,-5 0 0 0 0,-2 0 0 0 0,-3 0 0 0 0,-4 0 0 0 0,-1 0 0 0 0,-2 0 0 0 0,-2 0 0 0 0,-1 0 0 0 0,-1 0 0 0 0,-1 0 0 0 0,-1 0 0 0 0,1 0 0 0 0,-1 0 0 0 0,1 0 0 0 0,1 0 0 0 0,1 0 0 0 0,-1 0 0 0 0,1 0 0 0 0,-1 0 0 0 0,-1 0 0 0 0,1 0 0 0 0,-1 0 0 0 0,0 0 0 0 0,1 0 0 0 0,1 0 0 0 0,1 0 0 0 0,2 0 0 0 0,0 0 0 0 0,-1 0 0 0 0,-1 0 0 0 0,-1 0 0 0 0,-1 0 0 0 0,-1 0 0 0 0,0 0 0 0 0,0 0 0 0 0,1 0 0 0 0,0 0 0 0 0,1 0 0 0 0,-1 0 0 0 0,0 0 0 0 0,0 0 0 0 0,-1 0 0 0 0,0 0 0 0 0,0 2 0 0 0,1 0 0 0 0,1 0 0 0 0,0-1 0 0 0,-1 1 0 0 0,0-2 0 0 0,0 1 0 0 0,-1-1 0 0 0,0 0 0 0 0,0 0 0 0 0,-2 1 0 0 0,0 1 0 0 0,0 0 0 0 0,0-1 0 0 0,1 0 0 0 0,0 0 0 0 0,1 0 0 0 0,-1-1 0 0 0,1 0 0 0 0,2 0 0 0 0,0 0 0 0 0,1-1 0 0 0,1 1 0 0 0,0 0 0 0 0,0 0 0 0 0,0 0 0 0 0,-2 0 0 0 0,-1 0 0 0 0,0 0 0 0 0,1 0 0 0 0,1 0 0 0 0,4 0 0 0 0,1 0 0 0 0,5 0 0 0 0,3-1 0 0 0,0-1 0 0 0,0 0 0 0 0,-2 0 0 0 0,-3 1 0 0 0,-2 1 0 0 0,-4-1 0 0 0,0 1 0 0 0,-2 0 0 0 0,1 0 0 0 0,-1 0 0 0 0,-1 0 0 0 0,0 0 0 0 0,-1 0 0 0 0,-1 0 0 0 0,0 0 0 0 0,1 0 0 0 0,1 0 0 0 0,0 0 0 0 0,-1 0 0 0 0,0 0 0 0 0,0 0 0 0 0,-1 0 0 0 0,1 0 0 0 0,1 0 0 0 0,0 0 0 0 0,1 0 0 0 0,0 0 0 0 0,-1 0 0 0 0,0 0 0 0 0,-1 0 0 0 0,0 0 0 0 0,-1 0 0 0 0,0 0 0 0 0,0 0 0 0 0,-1 0 0 0 0,1 0 0 0 0,0 0 0 0 0,0 0 0 0 0,0 0 0 0 0,-1 0 0 0 0,1 0 0 0 0,0 0 0 0 0,0 0 0 0 0,0 0 0 0 0,0 0 0 0 0,0 0 0 0 0,0 0 0 0 0,0 0 0 0 0,-1 0 0 0 0,1 0 0 0 0,0 0 0 0 0,-1 0 0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9267 7571 16383 0 0,'1'0'0'0'0,"3"0"0"0"0,1 0 0 0 0,2 0 0 0 0,1 0 0 0 0,1 0 0 0 0,2 0 0 0 0,0 0 0 0 0,0 0 0 0 0,0 0 0 0 0,-1 0 0 0 0,0 0 0 0 0,-1 0 0 0 0,0 0 0 0 0,0 0 0 0 0,0 0 0 0 0,0 0 0 0 0,0 0 0 0 0,-1 0 0 0 0,1 0 0 0 0,0 0 0 0 0,0 0 0 0 0,0 0 0 0 0,0 0 0 0 0,0 0 0 0 0,0 0 0 0 0,0 0 0 0 0,-1 0 0 0 0,1 0 0 0 0,0 0 0 0 0,0 0 0 0 0,0 0 0 0 0,1 0 0 0 0,1 0 0 0 0,0 0 0 0 0,0 0 0 0 0,-1 0 0 0 0,-1 0 0 0 0,0 0 0 0 0,0 0 0 0 0,0 0 0 0 0,0 0 0 0 0,0 0 0 0 0,0 0 0 0 0,1 0 0 0 0,1 0 0 0 0,0 0 0 0 0,-1 0 0 0 0,0 0 0 0 0,0 0 0 0 0,-1 0 0 0 0,0 0 0 0 0,0 0 0 0 0,1 0 0 0 0,1 0 0 0 0,1 0 0 0 0,1 0 0 0 0,-1 0 0 0 0,-1 0 0 0 0,-1 0 0 0 0,0 0 0 0 0,-1 0 0 0 0,1 0 0 0 0,3 0 0 0 0,-1 0 0 0 0,1 0 0 0 0,-2 0 0 0 0,0 0 0 0 0,-1 0 0 0 0,0 0 0 0 0,1 0 0 0 0,2 0 0 0 0,-1 0 0 0 0,0 0 0 0 0,0 0 0 0 0,1 0 0 0 0,0 0 0 0 0,-1 0 0 0 0,2 0 0 0 0,-1 0 0 0 0,1 0 0 0 0,0 0 0 0 0,0 0 0 0 0,1 0 0 0 0,0 0 0 0 0,0 0 0 0 0,-2 0 0 0 0,-1 0 0 0 0,-2 0 0 0 0,0 0 0 0 0,1 0 0 0 0,0 0 0 0 0,1 0 0 0 0,0 0 0 0 0,0 0 0 0 0,-1 0 0 0 0,-1 0 0 0 0,-1 0 0 0 0,1 0 0 0 0,-1 0 0 0 0,-1 0 0 0 0,1 0 0 0 0,0 0 0 0 0,0 0 0 0 0,-1 0 0 0 0,1 0 0 0 0,0 0 0 0 0,0 0 0 0 0,0 0 0 0 0,0 0 0 0 0,1 0 0 0 0,1 0 0 0 0,0 0 0 0 0,-1 0 0 0 0,0 0 0 0 0,0 0 0 0 0,-1 0 0 0 0,0 0 0 0 0,0 0 0 0 0,0 0 0 0 0,0 0 0 0 0,0 0 0 0 0,-1 0 0 0 0,3 0 0 0 0,0 0 0 0 0,-1 0 0 0 0,1 0 0 0 0,-1 0 0 0 0,-1 0 0 0 0,1 0 0 0 0,-1 0 0 0 0,0 0 0 0 0,-2 2 0 0 0,0 0 0 0 0,0 0 0 0 0,0-1 0 0 0,1 1 0 0 0,0 0 0 0 0,0 0 0 0 0,3 0 0 0 0,0 0 0 0 0,-1-1 0 0 0,1-1 0 0 0,-1 1 0 0 0,0-1 0 0 0,-1 0 0 0 0,0 0 0 0 0,0-1 0 0 0,0 1 0 0 0,0 0 0 0 0,-1 0 0 0 0,1 0 0 0 0,0 0 0 0 0,0 0 0 0 0,0 0 0 0 0,0 0 0 0 0,0 0 0 0 0,-2 2 0 0 0,0 0 0 0 0,-2 1 0 0 0,-1 1 0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39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7747 2522 16383 0 0,'2'0'0'0'0,"0"0"0"0"0,2 0 0 0 0,1 0 0 0 0,1 0 0 0 0,1 0 0 0 0,0 0 0 0 0,0 0 0 0 0,0 0 0 0 0,-1 0 0 0 0,1 0 0 0 0,0 0 0 0 0,0 0 0 0 0,-1 0 0 0 0,1-1 0 0 0,-1 0 0 0 0,2-2 0 0 0,0 1 0 0 0,1-2 0 0 0,1 1 0 0 0,-1-1 0 0 0,-1 1 0 0 0,0 1 0 0 0,-1 0 0 0 0,-1 0 0 0 0,-1 0 0 0 0,0 0 0 0 0,-2 1 0 0 0,-3 0 0 0 0,-2 1 0 0 0,-2 0 0 0 0,-1 0 0 0 0,-2 0 0 0 0,0 0 0 0 0,0 0 0 0 0,0 0 0 0 0,-1 0 0 0 0,-1 0 0 0 0,1 0 0 0 0,0 0 0 0 0,1 0 0 0 0,0 0 0 0 0,0 0 0 0 0,0 1 0 0 0,0 1 0 0 0,1-1 0 0 0,-1 0 0 0 0,1 0 0 0 0,-2 0 0 0 0,0-1 0 0 0,0 0 0 0 0,0 0 0 0 0,1 0 0 0 0,0 0 0 0 0,0 1 0 0 0,0 1 0 0 0,1-1 0 0 0,-1 0 0 0 0,0 0 0 0 0,1-1 0 0 0,-1 1 0 0 0,1-1 0 0 0,0 1 0 0 0,1 0 0 0 0,0 1 0 0 0,-1-1 0 0 0,1 0 0 0 0,-1-1 0 0 0,-1 0 0 0 0,2 2 0 0 0,2-1 0 0 0,3 2 0 0 0,3-1 0 0 0,2 0 0 0 0,3 1 0 0 0,0 0 0 0 0,1 0 0 0 0,0 0 0 0 0,2-1 0 0 0,0 0 0 0 0,1-1 0 0 0,-1-1 0 0 0,2 0 0 0 0,-1 0 0 0 0,0 0 0 0 0,0 0 0 0 0,1 0 0 0 0,-2 0 0 0 0,0 0 0 0 0,-2 0 0 0 0,0 0 0 0 0,0 0 0 0 0,0 0 0 0 0,0 0 0 0 0,1 0 0 0 0,-1 0 0 0 0,0 0 0 0 0,-1 0 0 0 0,1 0 0 0 0,0 0 0 0 0,-1 0 0 0 0,0 0 0 0 0,-1 0 0 0 0,0 0 0 0 0,0 0 0 0 0,-1 0 0 0 0,2 0 0 0 0,0 0 0 0 0,0 0 0 0 0,1 0 0 0 0,0 0 0 0 0,-1-2 0 0 0,0 1 0 0 0,0 0 0 0 0,-1-1 0 0 0,0 2 0 0 0,0-1 0 0 0,-1 0 0 0 0,1-1 0 0 0,-1 0 0 0 0,1-1 0 0 0,-1 1 0 0 0,1 0 0 0 0,-1 1 0 0 0,1 1 0 0 0,0-1 0 0 0,-1 0 0 0 0,1 0 0 0 0,-1-1 0 0 0,1 1 0 0 0,1 1 0 0 0,0-1 0 0 0,0 1 0 0 0,0 0 0 0 0,-1 0 0 0 0,0 0 0 0 0,0 0 0 0 0,0 0 0 0 0,-1 0 0 0 0,1 0 0 0 0,0 0 0 0 0,-1 0 0 0 0,2 0 0 0 0,0 0 0 0 0,1 0 0 0 0,0 0 0 0 0,0 0 0 0 0,1 0 0 0 0,-1 0 0 0 0,1 0 0 0 0,-1 0 0 0 0,0 0 0 0 0,0 0 0 0 0,2 0 0 0 0,0 0 0 0 0,0 0 0 0 0,0 0 0 0 0,-1 0 0 0 0,0 0 0 0 0,-1 0 0 0 0,-1 1 0 0 0,1 1 0 0 0,0-1 0 0 0,1 0 0 0 0,1 0 0 0 0,0 0 0 0 0,-1-1 0 0 0,0 0 0 0 0,-2 1 0 0 0,-1 1 0 0 0,1 0 0 0 0,0 1 0 0 0,1-1 0 0 0,0 0 0 0 0,0-1 0 0 0,-1 0 0 0 0,0 1 0 0 0,-1 0 0 0 0,0-1 0 0 0,-1-1 0 0 0,1 1 0 0 0,0-1 0 0 0,-1 1 0 0 0,1 1 0 0 0,-1-1 0 0 0,1 0 0 0 0,-1 0 0 0 0,1-1 0 0 0,0 0 0 0 0,-1 0 0 0 0,1 0 0 0 0,-1 0 0 0 0,1 0 0 0 0,0 0 0 0 0,-1 0 0 0 0,1 0 0 0 0,-1 0 0 0 0,1 0 0 0 0,-1-1 0 0 0,-1 0 0 0 0,0-1 0 0 0,0 1 0 0 0,1-1 0 0 0,0 0 0 0 0,1 0 0 0 0,-2 0 0 0 0,0 0 0 0 0,0 0 0 0 0,0-1 0 0 0,-1 1 0 0 0,0-1 0 0 0,-2 0 0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9120 4226 16383 0 0,'0'1'0'0'0,"-1"0"0"0"0,-2 1 0 0 0,-1-1 0 0 0,-1 0 0 0 0,-1-1 0 0 0,0 2 0 0 0,-1-1 0 0 0,0 1 0 0 0,0-1 0 0 0,0-1 0 0 0,0 1 0 0 0,1-1 0 0 0,-1 0 0 0 0,1 1 0 0 0,1 1 0 0 0,0-1 0 0 0,0 0 0 0 0,-1 0 0 0 0,0-1 0 0 0,-1 1 0 0 0,1-1 0 0 0,-1 0 0 0 0,1 0 0 0 0,-1 0 0 0 0,1 1 0 0 0,1 0 0 0 0,0 1 0 0 0,0-1 0 0 0,-1 0 0 0 0,0-1 0 0 0,-1 0 0 0 0,1 0 0 0 0,-1 0 0 0 0,0 0 0 0 0,1 0 0 0 0,-1 0 0 0 0,0 0 0 0 0,1 0 0 0 0,-1 0 0 0 0,1 0 0 0 0,1 0 0 0 0,4 0 0 0 0,5 1 0 0 0,5 1 0 0 0,3-1 0 0 0,3 0 0 0 0,2 1 0 0 0,-2 0 0 0 0,-1 0 0 0 0,-1-1 0 0 0,-1 0 0 0 0,-1-1 0 0 0,-1 1 0 0 0,0-1 0 0 0,-2 0 0 0 0,0 0 0 0 0,0 0 0 0 0,-2-1 0 0 0,1 1 0 0 0,0 0 0 0 0,-1 0 0 0 0,2 0 0 0 0,0 0 0 0 0,1 0 0 0 0,1 0 0 0 0,0 0 0 0 0,0 0 0 0 0,-1 0 0 0 0,-1 0 0 0 0,-1 0 0 0 0,0 0 0 0 0,0 0 0 0 0,-1 0 0 0 0,1 0 0 0 0,0-1 0 0 0,3 0 0 0 0,0-1 0 0 0,2 1 0 0 0,0-1 0 0 0,0 0 0 0 0,0 0 0 0 0,-1 0 0 0 0,0 0 0 0 0,-1 0 0 0 0,-1 1 0 0 0,1-1 0 0 0,-1 0 0 0 0,0 0 0 0 0,1 1 0 0 0,-2 0 0 0 0,0 1 0 0 0,0 0 0 0 0,-1-1 0 0 0,0 2 0 0 0,0-1 0 0 0,1-1 0 0 0,0-1 0 0 0,0 1 0 0 0,-1 0 0 0 0,0 0 0 0 0,0 0 0 0 0,0 1 0 0 0,0 0 0 0 0,-1 0 0 0 0,1 0 0 0 0,-1 0 0 0 0,1 0 0 0 0,-1 0 0 0 0,1 0 0 0 0,0 0 0 0 0,-1 0 0 0 0,1 0 0 0 0,-1 0 0 0 0,1 0 0 0 0,0 0 0 0 0,-1 0 0 0 0,1 0 0 0 0,0 0 0 0 0,-1 0 0 0 0,2 0 0 0 0,0 0 0 0 0,0 0 0 0 0,0 1 0 0 0,-1 1 0 0 0,1-1 0 0 0,1 0 0 0 0,-1 0 0 0 0,0 0 0 0 0,-1-1 0 0 0,0 0 0 0 0,0 0 0 0 0,0 0 0 0 0,-1 0 0 0 0,1 1 0 0 0,-1 1 0 0 0,1-1 0 0 0,1 0 0 0 0,0 0 0 0 0,0-1 0 0 0,-1 1 0 0 0,1-1 0 0 0,-1 0 0 0 0,0 0 0 0 0,0 1 0 0 0,-1 0 0 0 0,1 1 0 0 0,-1 0 0 0 0,2 0 0 0 0,0 0 0 0 0,0-1 0 0 0,0 0 0 0 0,-1 0 0 0 0,0-1 0 0 0,0 0 0 0 0,0 0 0 0 0,0 1 0 0 0,-1 1 0 0 0,1-1 0 0 0,-1 0 0 0 0,1 0 0 0 0,-1-1 0 0 0,1 1 0 0 0,0-1 0 0 0,-1 0 0 0 0,1 0 0 0 0,-1 0 0 0 0,1-1 0 0 0,0 1 0 0 0,-1 0 0 0 0,1 0 0 0 0,0 0 0 0 0,-1 0 0 0 0,1 0 0 0 0,-2-1 0 0 0,-1 0 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1932 6454 16383 0 0,'1'0'0'0'0,"2"0"0"0"0,3 0 0 0 0,4 0 0 0 0,3 0 0 0 0,3 0 0 0 0,0 0 0 0 0,3-2 0 0 0,0 0 0 0 0,0 1 0 0 0,-3-2 0 0 0,-1 0 0 0 0,-4 1 0 0 0,-5 0 0 0 0,-8 1 0 0 0,-6 2 0 0 0,-5 2 0 0 0,-2 0 0 0 0,-5 2 0 0 0,0-1 0 0 0,-1 1 0 0 0,1-1 0 0 0,3-1 0 0 0,2-1 0 0 0,3-1 0 0 0,2 1 0 0 0,2 0 0 0 0,0 0 0 0 0,1-1 0 0 0,-1 0 0 0 0,2 1 0 0 0,1 0 0 0 0,-1-1 0 0 0,-1 1 0 0 0,1-1 0 0 0,-2-1 0 0 0,1 0 0 0 0,-1 0 0 0 0,0 0 0 0 0,0 0 0 0 0,0 0 0 0 0,0 0 0 0 0,3 0 0 0 0,3 0 0 0 0,5 0 0 0 0,8-1 0 0 0,2-1 0 0 0,5 0 0 0 0,2-1 0 0 0,1 1 0 0 0,-2-1 0 0 0,-2 2 0 0 0,-1 0 0 0 0,-1 0 0 0 0,0 1 0 0 0,0 0 0 0 0,0 0 0 0 0,2 0 0 0 0,0 0 0 0 0,0 0 0 0 0,0 0 0 0 0,0 0 0 0 0,-1 0 0 0 0,-1 0 0 0 0,-1 0 0 0 0,-1 0 0 0 0,-2 0 0 0 0,0 0 0 0 0,0 0 0 0 0,0-1 0 0 0,2-1 0 0 0,-1 0 0 0 0,-1 1 0 0 0,1 0 0 0 0,-1 1 0 0 0,-1-1 0 0 0,0 1 0 0 0,0 0 0 0 0,0 0 0 0 0,0 0 0 0 0,-1 0 0 0 0,-1-1 0 0 0,2-1 0 0 0,0 1 0 0 0,0-1 0 0 0,-1 1 0 0 0,-1 1 0 0 0,1-1 0 0 0,-1 1 0 0 0,0 0 0 0 0,0 0 0 0 0,1 0 0 0 0,0 0 0 0 0,1 0 0 0 0,-1 1 0 0 0,0-1 0 0 0,-1 0 0 0 0,0 0 0 0 0,0 0 0 0 0,0 0 0 0 0,0 0 0 0 0,0-2 0 0 0,0 0 0 0 0,0 1 0 0 0,-1-1 0 0 0,1 1 0 0 0,0 1 0 0 0,0-1 0 0 0,0 1 0 0 0,0 0 0 0 0,1 0 0 0 0,1 0 0 0 0,-1 1 0 0 0,0-1 0 0 0,0 0 0 0 0,0 0 0 0 0,-1 0 0 0 0,0 0 0 0 0,0 1 0 0 0,0 1 0 0 0,-1-1 0 0 0,1 1 0 0 0,0-1 0 0 0,0-1 0 0 0,0 1 0 0 0,-1-1 0 0 0,1 0 0 0 0,0 0 0 0 0,0 0 0 0 0,0 0 0 0 0,0 0 0 0 0,0 0 0 0 0,0 0 0 0 0,-1 0 0 0 0,1 0 0 0 0,0 0 0 0 0,0 0 0 0 0,0 0 0 0 0,0 0 0 0 0,0 0 0 0 0,-1 0 0 0 0,1 0 0 0 0,0 0 0 0 0,1 0 0 0 0,1 0 0 0 0,0 0 0 0 0,-1 0 0 0 0,0 0 0 0 0,-1 0 0 0 0,0 0 0 0 0,0 0 0 0 0,0 0 0 0 0,1 0 0 0 0,1 0 0 0 0,-1 0 0 0 0,1 0 0 0 0,-2 0 0 0 0,1 0 0 0 0,-1 0 0 0 0,0 0 0 0 0,1 0 0 0 0,1 0 0 0 0,-1 0 0 0 0,2 1 0 0 0,-1 1 0 0 0,1-1 0 0 0,-2 1 0 0 0,1-1 0 0 0,1-1 0 0 0,0 2 0 0 0,1 0 0 0 0,0 1 0 0 0,0 0 0 0 0,-2 1 0 0 0,1 0 0 0 0,1-1 0 0 0,0 0 0 0 0,-1 0 0 0 0,-1-1 0 0 0,-1 0 0 0 0,0 0 0 0 0,-1 1 0 0 0,0-2 0 0 0,-1 1 0 0 0,1-1 0 0 0,0-1 0 0 0,-1 0 0 0 0,1 0 0 0 0,0 0 0 0 0,0 0 0 0 0,0 0 0 0 0,0 0 0 0 0,-1 0 0 0 0,1 0 0 0 0,0 0 0 0 0,0 0 0 0 0,0 0 0 0 0,0 0 0 0 0,0 0 0 0 0,0 0 0 0 0,-1 0 0 0 0,1 0 0 0 0,0 0 0 0 0,0 0 0 0 0,0 0 0 0 0,-2 0 0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8245 5994 16383 0 0,'1'0'0'0'0,"2"0"0"0"0,1 0 0 0 0,2 0 0 0 0,3 0 0 0 0,1 0 0 0 0,3 0 0 0 0,2 0 0 0 0,0 0 0 0 0,-2-2 0 0 0,-1 1 0 0 0,-4-1 0 0 0,-5 1 0 0 0,-3 1 0 0 0,-4-1 0 0 0,-1 1 0 0 0,-2 0 0 0 0,-1 0 0 0 0,1 0 0 0 0,0 0 0 0 0,-1 0 0 0 0,2 1 0 0 0,1 1 0 0 0,1 0 0 0 0,0 1 0 0 0,-1-1 0 0 0,0 0 0 0 0,1 0 0 0 0,3 0 0 0 0,4 0 0 0 0,7-1 0 0 0,5 0 0 0 0,4-1 0 0 0,1 0 0 0 0,0 0 0 0 0,-1 0 0 0 0,-3 0 0 0 0,0 0 0 0 0,-1 0 0 0 0,-1 0 0 0 0,1 0 0 0 0,-1 0 0 0 0,-1 0 0 0 0,0 0 0 0 0,-2 0 0 0 0,-1 0 0 0 0,0 0 0 0 0,1-1 0 0 0,0-1 0 0 0,1 1 0 0 0,0 0 0 0 0,1-1 0 0 0,1-2 0 0 0,1 1 0 0 0,0 1 0 0 0,-2-1 0 0 0,0 0 0 0 0,-1-1 0 0 0,1 2 0 0 0,-2-1 0 0 0,0 1 0 0 0,1-2 0 0 0,0 1 0 0 0,0 0 0 0 0,0 1 0 0 0,-1 1 0 0 0,0 0 0 0 0,-2 0 0 0 0,0-1 0 0 0,-2 1 0 0 0,0 0 0 0 0,1 0 0 0 0,0 1 0 0 0,0 0 0 0 0,0-2 0 0 0,-1 1 0 0 0,0 0 0 0 0,0-1 0 0 0,-1 2 0 0 0,1-1 0 0 0,-1 1 0 0 0,1 0 0 0 0,1 0 0 0 0,1 0 0 0 0,0 0 0 0 0,2 0 0 0 0,-1 0 0 0 0,-1 0 0 0 0,0 0 0 0 0,-2 0 0 0 0,1 0 0 0 0,-1 0 0 0 0,-1 0 0 0 0,2 1 0 0 0,0 1 0 0 0,0-1 0 0 0,-1 2 0 0 0,1-1 0 0 0,0 1 0 0 0,0 0 0 0 0,-1 0 0 0 0,-1 0 0 0 0,0 0 0 0 0,0-1 0 0 0,0 0 0 0 0,2 0 0 0 0,-1-1 0 0 0,1 1 0 0 0,0-2 0 0 0,0 1 0 0 0,1-1 0 0 0,-1 0 0 0 0,0 0 0 0 0,0 0 0 0 0,0-1 0 0 0,0 1 0 0 0,0 0 0 0 0,0 0 0 0 0,0 0 0 0 0,-1 0 0 0 0,-1 0 0 0 0,1 0 0 0 0,0 0 0 0 0,-1 0 0 0 0,1 0 0 0 0,-1 0 0 0 0,1 0 0 0 0,-1 0 0 0 0,1 0 0 0 0,0 0 0 0 0,-1 0 0 0 0,1 0 0 0 0,-1 0 0 0 0,1 0 0 0 0,0 0 0 0 0,-1 0 0 0 0,0 0 0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9675 7848 16383 0 0,'0'-1'0'0'0,"1"-2"0"0"0,1-1 0 0 0,3-1 0 0 0,4 0 0 0 0,2 0 0 0 0,1 1 0 0 0,-2 0 0 0 0,-1 0 0 0 0,-1 2 0 0 0,-1 0 0 0 0,0 1 0 0 0,-1 1 0 0 0,0 0 0 0 0,1 0 0 0 0,-1 0 0 0 0,-3 0 0 0 0,-5 0 0 0 0,-5 0 0 0 0,-4 0 0 0 0,-1 0 0 0 0,-2 2 0 0 0,1-1 0 0 0,1 1 0 0 0,2-1 0 0 0,1 0 0 0 0,3 0 0 0 0,0 1 0 0 0,1-1 0 0 0,0 1 0 0 0,-1-1 0 0 0,0 1 0 0 0,1 1 0 0 0,1 0 0 0 0,-2-1 0 0 0,1 0 0 0 0,-1-1 0 0 0,0-1 0 0 0,0 0 0 0 0,-1 0 0 0 0,1 2 0 0 0,1-1 0 0 0,2 0 0 0 0,3 0 0 0 0,3 0 0 0 0,4-1 0 0 0,3 1 0 0 0,3-1 0 0 0,1 0 0 0 0,2 0 0 0 0,1 0 0 0 0,-1 0 0 0 0,0 0 0 0 0,0 0 0 0 0,-1 0 0 0 0,0 0 0 0 0,0 0 0 0 0,-1 0 0 0 0,-1 0 0 0 0,1-2 0 0 0,-1 1 0 0 0,-1-1 0 0 0,-2 1 0 0 0,0 1 0 0 0,-2-1 0 0 0,0 1 0 0 0,0 0 0 0 0,0 0 0 0 0,0 0 0 0 0,1 0 0 0 0,-1 0 0 0 0,0 0 0 0 0,0 0 0 0 0,-1 0 0 0 0,0 0 0 0 0,-1 0 0 0 0,1 0 0 0 0,-1 0 0 0 0,1 0 0 0 0,-1 0 0 0 0,2 0 0 0 0,0 0 0 0 0,0 0 0 0 0,0 0 0 0 0,-1 0 0 0 0,2 0 0 0 0,-1 0 0 0 0,1 0 0 0 0,0 0 0 0 0,-1-1 0 0 0,-1-1 0 0 0,-1 1 0 0 0,1 0 0 0 0,1 0 0 0 0,-1 0 0 0 0,2 1 0 0 0,0 0 0 0 0,0 0 0 0 0,2 0 0 0 0,-1 0 0 0 0,0 0 0 0 0,-1 0 0 0 0,-1 0 0 0 0,0 0 0 0 0,1 0 0 0 0,-1 0 0 0 0,-1 0 0 0 0,1 0 0 0 0,-1 0 0 0 0,-1 0 0 0 0,2 0 0 0 0,0 0 0 0 0,0 0 0 0 0,0 0 0 0 0,-1 0 0 0 0,0 0 0 0 0,0 0 0 0 0,0 0 0 0 0,-1 0 0 0 0,1 0 0 0 0,0 0 0 0 0,-1 0 0 0 0,1 0 0 0 0,-1 0 0 0 0,2 0 0 0 0,0 0 0 0 0,0 0 0 0 0,0 0 0 0 0,-1 0 0 0 0,0 0 0 0 0,0 0 0 0 0,0 0 0 0 0,0 0 0 0 0,-1 0 0 0 0,1 0 0 0 0,-1 0 0 0 0,1 0 0 0 0,-1 0 0 0 0,1 0 0 0 0,0 0 0 0 0,-1 0 0 0 0,1 0 0 0 0,-1 0 0 0 0,1 0 0 0 0,0 0 0 0 0,-1 0 0 0 0,1 0 0 0 0,0 0 0 0 0,-1 0 0 0 0,1 0 0 0 0,-1 0 0 0 0,1 0 0 0 0,0 0 0 0 0,-1 0 0 0 0,1 0 0 0 0,-1 0 0 0 0,1 0 0 0 0,0 0 0 0 0,-1 0 0 0 0,1 0 0 0 0,0 0 0 0 0,-1 0 0 0 0,1 0 0 0 0,-1 0 0 0 0,1 0 0 0 0,0 0 0 0 0,-1 0 0 0 0,1 0 0 0 0,-1 0 0 0 0,2 0 0 0 0,0 0 0 0 0,0 0 0 0 0,-1 0 0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12989 6172 16383 0 0,'0'1'0'0'0,"-1"0"0"0"0,0 1 0 0 0,3-1 0 0 0,0 0 0 0 0,4-1 0 0 0,2 0 0 0 0,4 0 0 0 0,1 0 0 0 0,2 0 0 0 0,0 0 0 0 0,0 0 0 0 0,-2 0 0 0 0,-2 0 0 0 0,-2 0 0 0 0,0 0 0 0 0,0 0 0 0 0,0 0 0 0 0,1 0 0 0 0,0 0 0 0 0,-1 0 0 0 0,0 0 0 0 0,0 0 0 0 0,0 0 0 0 0,0 0 0 0 0,2 0 0 0 0,-1 0 0 0 0,0 0 0 0 0,1 0 0 0 0,-2 0 0 0 0,1 0 0 0 0,0 0 0 0 0,0 0 0 0 0,-1 0 0 0 0,1 0 0 0 0,-1 0 0 0 0,1 0 0 0 0,1 0 0 0 0,-1 0 0 0 0,2 0 0 0 0,-1 0 0 0 0,0 0 0 0 0,0 0 0 0 0,0 0 0 0 0,1 0 0 0 0,-1 0 0 0 0,-1 0 0 0 0,-1 0 0 0 0,0 1 0 0 0,0 1 0 0 0,0-1 0 0 0,1 0 0 0 0,2 0 0 0 0,0 0 0 0 0,0-1 0 0 0,0 0 0 0 0,0 0 0 0 0,-1 0 0 0 0,-1 1 0 0 0,-1 0 0 0 0,1 1 0 0 0,-2-1 0 0 0,0 0 0 0 0,-1-1 0 0 0,0 1 0 0 0,1-1 0 0 0,0 0 0 0 0,0 0 0 0 0,-1 0 0 0 0,2-1 0 0 0,-1 1 0 0 0,1 2 0 0 0,0-1 0 0 0,1 0 0 0 0,0 1 0 0 0,-1-2 0 0 0,0 1 0 0 0,-2-1 0 0 0,2 0 0 0 0,-1 0 0 0 0,0 0 0 0 0,0 0 0 0 0,-1 0 0 0 0,0 0 0 0 0,0 0 0 0 0,0 0 0 0 0,-1 0 0 0 0,1 0 0 0 0,-1 0 0 0 0,1 0 0 0 0,-1 1 0 0 0,1 1 0 0 0,0-1 0 0 0,-1 0 0 0 0,1 0 0 0 0,0 0 0 0 0,-1-1 0 0 0,1 0 0 0 0,-1 0 0 0 0,1 0 0 0 0,0 0 0 0 0,-1 0 0 0 0,1 0 0 0 0,-1 0 0 0 0,1 0 0 0 0,0 0 0 0 0,-1 0 0 0 0,1-2 0 0 0,0 1 0 0 0,-1 0 0 0 0,0-2 0 0 0,-2 0 0 0 0,-1-1 0 0 0,0 0 0 0 0,-1 1 0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12059 5888 16383 0 0,'-2'0'0'0'0,"1"-1"0"0"0,-2-1 0 0 0,0 0 0 0 0,-2-1 0 0 0,0 0 0 0 0,0 0 0 0 0,0 0 0 0 0,0 1 0 0 0,-1 1 0 0 0,-1 1 0 0 0,1 0 0 0 0,-1 0 0 0 0,0 0 0 0 0,1 0 0 0 0,-1 0 0 0 0,0 0 0 0 0,1 0 0 0 0,-1 0 0 0 0,0 0 0 0 0,1 0 0 0 0,-1 0 0 0 0,1 0 0 0 0,0 1 0 0 0,1 1 0 0 0,0-1 0 0 0,2 0 0 0 0,3 0 0 0 0,5 0 0 0 0,2-1 0 0 0,3 0 0 0 0,5 0 0 0 0,6 0 0 0 0,3 0 0 0 0,5 0 0 0 0,-1 0 0 0 0,2 0 0 0 0,3 0 0 0 0,-2 0 0 0 0,-5 0 0 0 0,-3 0 0 0 0,-2 0 0 0 0,-2 0 0 0 0,0 0 0 0 0,-1 0 0 0 0,0 0 0 0 0,1 0 0 0 0,0 0 0 0 0,-2 0 0 0 0,-1 0 0 0 0,-2 0 0 0 0,-2 0 0 0 0,-1 0 0 0 0,0 0 0 0 0,-2 0 0 0 0,1 0 0 0 0,0 0 0 0 0,-1 0 0 0 0,2 0 0 0 0,-1 0 0 0 0,2 0 0 0 0,2 0 0 0 0,1 0 0 0 0,2-1 0 0 0,1-1 0 0 0,0 1 0 0 0,0-2 0 0 0,0 1 0 0 0,-2 0 0 0 0,-1 1 0 0 0,-2-2 0 0 0,1-1 0 0 0,-3 1 0 0 0,-1 1 0 0 0,0-1 0 0 0,0 1 0 0 0,-2 0 0 0 0,1 0 0 0 0,1 1 0 0 0,-1-1 0 0 0,2 0 0 0 0,0 1 0 0 0,0 0 0 0 0,-2 1 0 0 0,0 0 0 0 0,-1 0 0 0 0,-1 0 0 0 0,1 0 0 0 0,1 0 0 0 0,-2 0 0 0 0,1 0 0 0 0,-1 0 0 0 0,0 0 0 0 0,0 0 0 0 0,0 0 0 0 0,-1 0 0 0 0,1 0 0 0 0,-1 0 0 0 0,2 0 0 0 0,0 0 0 0 0,0 0 0 0 0,0 0 0 0 0,-1 0 0 0 0,0 0 0 0 0,0 0 0 0 0,0 0 0 0 0,-1 0 0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10074 7316 16383 0 0,'-1'0'0'0'0,"-2"-1"0"0"0,-1-1 0 0 0,-1 1 0 0 0,-1 0 0 0 0,-1 0 0 0 0,1-1 0 0 0,-1 0 0 0 0,0 1 0 0 0,0 0 0 0 0,0 0 0 0 0,0 1 0 0 0,1-1 0 0 0,-1 1 0 0 0,0 0 0 0 0,3 0 0 0 0,3 0 0 0 0,3 1 0 0 0,6-1 0 0 0,4 0 0 0 0,2 0 0 0 0,5 0 0 0 0,3 0 0 0 0,0 0 0 0 0,0 0 0 0 0,-1 0 0 0 0,-1 0 0 0 0,-2 0 0 0 0,-1 0 0 0 0,-2 0 0 0 0,-2 0 0 0 0,-2 0 0 0 0,-2 0 0 0 0,0 0 0 0 0,0-1 0 0 0,3-1 0 0 0,0 1 0 0 0,-1-1 0 0 0,0 2 0 0 0,2-2 0 0 0,1 0 0 0 0,-1 1 0 0 0,-2 0 0 0 0,-1 0 0 0 0,1 0 0 0 0,0 1 0 0 0,1 0 0 0 0,2 0 0 0 0,0 0 0 0 0,1-1 0 0 0,-1 0 0 0 0,-1-1 0 0 0,-2 0 0 0 0,-1 0 0 0 0,-2 0 0 0 0,1 0 0 0 0,-1 2 0 0 0,1-1 0 0 0,1 0 0 0 0,0-1 0 0 0,-1 1 0 0 0,1-1 0 0 0,-1-1 0 0 0,0 2 0 0 0,-1-1 0 0 0,0 1 0 0 0,-1 1 0 0 0,-1 0 0 0 0,2 0 0 0 0,0 0 0 0 0,0 0 0 0 0,0 0 0 0 0,-1 0 0 0 0,0 0 0 0 0,0 0 0 0 0,0 0 0 0 0,0 0 0 0 0,1 0 0 0 0,0 0 0 0 0,0 0 0 0 0,-1 0 0 0 0,1 0 0 0 0,-2 0 0 0 0,1 0 0 0 0,0 0 0 0 0,-1 0 0 0 0,1 0 0 0 0,-1 0 0 0 0,1 0 0 0 0,1 0 0 0 0,0 0 0 0 0,0 0 0 0 0,0 0 0 0 0,-1 0 0 0 0,0 0 0 0 0,0 0 0 0 0,0 0 0 0 0,-1 0 0 0 0,1 0 0 0 0,-1 0 0 0 0,1 0 0 0 0,0 0 0 0 0,-1 0 0 0 0,1 0 0 0 0,-1 0 0 0 0,1 0 0 0 0,0 0 0 0 0,-1 0 0 0 0,1 0 0 0 0,-1 0 0 0 0,1 0 0 0 0,0 0 0 0 0,-1 0 0 0 0,1 0 0 0 0,-1 0 0 0 0,1 0 0 0 0,0 0 0 0 0,-2 1 0 0 0,-1 1 0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6775 4938 16383 0 0,'-2'0'0'0'0,"-2"1"0"0"0,-3 1 0 0 0,-1 1 0 0 0,0 1 0 0 0,0-1 0 0 0,0 1 0 0 0,0 0 0 0 0,1-1 0 0 0,0 1 0 0 0,1-2 0 0 0,-1 0 0 0 0,0-1 0 0 0,1-1 0 0 0,-1 1 0 0 0,1 1 0 0 0,-1-1 0 0 0,1 0 0 0 0,-1 0 0 0 0,0-1 0 0 0,1 0 0 0 0,0 2 0 0 0,1-1 0 0 0,0 0 0 0 0,0 1 0 0 0,-1-2 0 0 0,0 1 0 0 0,3-1 0 0 0,4 0 0 0 0,6 0 0 0 0,3 0 0 0 0,4 1 0 0 0,3 1 0 0 0,0-1 0 0 0,0 0 0 0 0,0 0 0 0 0,-1 0 0 0 0,0 1 0 0 0,-2 0 0 0 0,-1-1 0 0 0,-1 0 0 0 0,-1-1 0 0 0,0 0 0 0 0,0 0 0 0 0,1 0 0 0 0,1 0 0 0 0,1 0 0 0 0,0 0 0 0 0,0 0 0 0 0,-1 0 0 0 0,-2 0 0 0 0,1 0 0 0 0,-1 0 0 0 0,1 0 0 0 0,0 0 0 0 0,-1 0 0 0 0,1 0 0 0 0,-2 0 0 0 0,0 0 0 0 0,-2 0 0 0 0,1 0 0 0 0,1 0 0 0 0,-1 0 0 0 0,0 0 0 0 0,1 0 0 0 0,0 0 0 0 0,1 0 0 0 0,1 0 0 0 0,1 0 0 0 0,-1 0 0 0 0,0 0 0 0 0,-1 0 0 0 0,-2 0 0 0 0,0 0 0 0 0,-2 0 0 0 0,0 0 0 0 0,0 0 0 0 0,0 0 0 0 0,-1 0 0 0 0,0 0 0 0 0,2 0 0 0 0,0 0 0 0 0,0 0 0 0 0,0 0 0 0 0,0 0 0 0 0,1 0 0 0 0,-1 0 0 0 0,0 0 0 0 0,-1 1 0 0 0,2 1 0 0 0,-1-1 0 0 0,0 0 0 0 0,0 0 0 0 0,-1 0 0 0 0,0-1 0 0 0,0 0 0 0 0,0 0 0 0 0,0 0 0 0 0,1 0 0 0 0,0 0 0 0 0,-1 1 0 0 0,-1 0 0 0 0,-1 1 0 0 0,1-1 0 0 0,0 0 0 0 0,1-1 0 0 0,1 0 0 0 0,1 1 0 0 0,0-1 0 0 0,0-1 0 0 0,-1 1 0 0 0,0 0 0 0 0,-1 0 0 0 0,0 0 0 0 0,0 0 0 0 0,0 0 0 0 0,-1 0 0 0 0,1 0 0 0 0,-1 0 0 0 0,1 0 0 0 0,-1 0 0 0 0,1 0 0 0 0,-1 0 0 0 0,1 0 0 0 0,0 0 0 0 0,-1 0 0 0 0,1 0 0 0 0,-1 0 0 0 0,1 0 0 0 0,0 0 0 0 0,-2-1 0 0 0,-1-1 0 0 0,-1-3 0 0 0,-2 0 0 0 0,0-1 0 0 0,-1 0 0 0 0,0-1 0 0 0,-1 0 0 0 0,1 0 0 0 0,0 0 0 0 0,-1 0 0 0 0,-1 1 0 0 0,-1 0 0 0 0,0 1 0 0 0,-2 1 0 0 0,-1 0 0 0 0,0 1 0 0 0,-1 0 0 0 0,0 1 0 0 0,-1 0 0 0 0,-1 0 0 0 0,-2 1 0 0 0,-1 0 0 0 0,-2 1 0 0 0,0 0 0 0 0,-3 0 0 0 0,-2 0 0 0 0,0 0 0 0 0,-1 0 0 0 0,2 0 0 0 0,1 0 0 0 0,2 0 0 0 0,-1 0 0 0 0,0 0 0 0 0,2 0 0 0 0,0 0 0 0 0,1 0 0 0 0,1 0 0 0 0,0 0 0 0 0,0 0 0 0 0,2 0 0 0 0,-1 0 0 0 0,1 0 0 0 0,0 0 0 0 0,-1 0 0 0 0,0 0 0 0 0,-1 1 0 0 0,1 1 0 0 0,0-1 0 0 0,0 0 0 0 0,2 0 0 0 0,0 0 0 0 0,-1 0 0 0 0,1 1 0 0 0,0-1 0 0 0,-1 1 0 0 0,1 0 0 0 0,-2 0 0 0 0,0 0 0 0 0,2-1 0 0 0,0-1 0 0 0,1 0 0 0 0,1 0 0 0 0,0 0 0 0 0,0 0 0 0 0,1 0 0 0 0,-1 0 0 0 0,1 0 0 0 0,-1 1 0 0 0,1 0 0 0 0,-1 1 0 0 0,1-1 0 0 0,-1 0 0 0 0,1-1 0 0 0,-1 1 0 0 0,0-1 0 0 0,2 1 0 0 0,0 0 0 0 0,0 1 0 0 0,0-1 0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0:45.79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3639 7193 16383 0 0,'0'2'0'0'0,"2"0"0"0"0,-1 1 0 0 0,3 0 0 0 0,0 1 0 0 0,2 0 0 0 0,0 1 0 0 0,0-1 0 0 0,-1-1 0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0:45.795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3667 4852 16383 0 0,'2'0'0'0'0,"1"0"0"0"0,2 0 0 0 0,1 0 0 0 0,2 0 0 0 0,0 0 0 0 0,0 0 0 0 0,1 0 0 0 0,0 0 0 0 0,-1 0 0 0 0,1 0 0 0 0,-1 0 0 0 0,0 0 0 0 0,0 0 0 0 0,1 0 0 0 0,-1 0 0 0 0,0 0 0 0 0,0 0 0 0 0,1 0 0 0 0,-1 0 0 0 0,1 0 0 0 0,2 0 0 0 0,-1 0 0 0 0,-1 0 0 0 0,1 0 0 0 0,-3-1 0 0 0,0-1 0 0 0,-2 0 0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0:45.79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3639 3750 16383 0 0,'2'0'0'0'0,"1"0"0"0"0,2 0 0 0 0,1 0 0 0 0,2 0 0 0 0,0 0 0 0 0,-1 0 0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0:45.797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3821 7879 16383 0 0,'0'2'0'0'0,"2"0"0"0"0,1-1 0 0 0,3 1 0 0 0,3-1 0 0 0,1 0 0 0 0,3-1 0 0 0,0 0 0 0 0,0 0 0 0 0,-2 0 0 0 0,-1 0 0 0 0,0 0 0 0 0,-2 0 0 0 0,1 0 0 0 0,-1 0 0 0 0,0 0 0 0 0,-1 0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5:38.6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4913 4339 16383 0 0,'0'-1'0'0'0,"1"-1"0"0"0,2 0 0 0 0,2 1 0 0 0,1 0 0 0 0,3 0 0 0 0,1 1 0 0 0,-1 0 0 0 0,2 0 0 0 0,0 0 0 0 0,0-1 0 0 0,-2-1 0 0 0,0 0 0 0 0,0 1 0 0 0,-1 0 0 0 0,0 1 0 0 0,0-1 0 0 0,0 1 0 0 0,-1 0 0 0 0,1 0 0 0 0,0 0 0 0 0,0 0 0 0 0,0 0 0 0 0,-1 0 0 0 0,1 0 0 0 0,0 0 0 0 0,0 0 0 0 0,0 0 0 0 0,0 2 0 0 0,1 0 0 0 0,1-1 0 0 0,-1 1 0 0 0,0-1 0 0 0,0-1 0 0 0,0 2 0 0 0,-1 0 0 0 0,0-1 0 0 0,0 1 0 0 0,0-1 0 0 0,-1-1 0 0 0,1 0 0 0 0,0 0 0 0 0,0 0 0 0 0,0 0 0 0 0,1 0 0 0 0,2 0 0 0 0,0 0 0 0 0,0 0 0 0 0,1 0 0 0 0,0 1 0 0 0,1 1 0 0 0,-2 0 0 0 0,-1-1 0 0 0,0 0 0 0 0,-2 0 0 0 0,1 1 0 0 0,-2-1 0 0 0,1 1 0 0 0,0-1 0 0 0,-1 0 0 0 0,1 0 0 0 0,0-1 0 0 0,0 0 0 0 0,0 0 0 0 0,-1 0 0 0 0,1 0 0 0 0,0 0 0 0 0,-1 1 0 0 0,-1 1 0 0 0,0 0 0 0 0,0-1 0 0 0,1 0 0 0 0,1 0 0 0 0,-1-1 0 0 0,1 0 0 0 0,0 0 0 0 0,0 0 0 0 0,0 0 0 0 0,0 0 0 0 0,0 0 0 0 0,-1 0 0 0 0,1 0 0 0 0,0 0 0 0 0,0 0 0 0 0,0 0 0 0 0,0 0 0 0 0,0 0 0 0 0,0 0 0 0 0,-1 0 0 0 0,1 0 0 0 0,-1 0 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1063 4562 16383 0 0,'2'0'0'0'0,"2"0"0"0"0,4 0 0 0 0,2 0 0 0 0,1 0 0 0 0,2 0 0 0 0,1 0 0 0 0,-2 0 0 0 0,0 0 0 0 0,0 0 0 0 0,-2 0 0 0 0,0 0 0 0 0,-1 0 0 0 0,-1 0 0 0 0,0 0 0 0 0,0 1 0 0 0,0 1 0 0 0,-1-1 0 0 0,1 1 0 0 0,0-1 0 0 0,0-1 0 0 0,-1 1 0 0 0,1-1 0 0 0,0 0 0 0 0,0 0 0 0 0,0 0 0 0 0,0 0 0 0 0,0 0 0 0 0,0 0 0 0 0,1 0 0 0 0,0-1 0 0 0,2 1 0 0 0,2 0 0 0 0,0 0 0 0 0,1 0 0 0 0,-2 0 0 0 0,-1 0 0 0 0,-1 0 0 0 0,-2 0 0 0 0,1 1 0 0 0,0-1 0 0 0,2 0 0 0 0,0 0 0 0 0,1 0 0 0 0,0 0 0 0 0,-1 0 0 0 0,-1 0 0 0 0,-1 0 0 0 0,0 0 0 0 0,-1 0 0 0 0,0 0 0 0 0,-1 0 0 0 0,1 0 0 0 0,0 0 0 0 0,1 0 0 0 0,0 0 0 0 0,2 0 0 0 0,0 0 0 0 0,0 0 0 0 0,-2 0 0 0 0,1 0 0 0 0,-2 0 0 0 0,0 0 0 0 0,0 0 0 0 0,0 0 0 0 0,0 0 0 0 0,0 0 0 0 0,-1 0 0 0 0,1 0 0 0 0,-1 1 0 0 0,-1 1 0 0 0,0-1 0 0 0,0 1 0 0 0,1-1 0 0 0,1-1 0 0 0,-1 1 0 0 0,-1 0 0 0 0,1 1 0 0 0,-1-1 0 0 0,0 1 0 0 0,1-1 0 0 0,1-1 0 0 0,1 0 0 0 0,0 1 0 0 0,1-1 0 0 0,-1 0 0 0 0,0-1 0 0 0,0 1 0 0 0,-1 0 0 0 0,0 0 0 0 0,1 0 0 0 0,1 0 0 0 0,-1 0 0 0 0,0 0 0 0 0,0 0 0 0 0,-1 0 0 0 0,1 0 0 0 0,-1 0 0 0 0,-1 0 0 0 0,1 0 0 0 0,0 0 0 0 0,0 0 0 0 0,0 0 0 0 0,0 0 0 0 0,-1 0 0 0 0,3 0 0 0 0,-1 0 0 0 0,1 0 0 0 0,-1 0 0 0 0,1 0 0 0 0,0 0 0 0 0,0 0 0 0 0,0 0 0 0 0,-1 0 0 0 0,-1 0 0 0 0,0 0 0 0 0,0 0 0 0 0,0 0 0 0 0,0 0 0 0 0,-1 0 0 0 0,1 0 0 0 0,0 0 0 0 0,0 0 0 0 0,0 0 0 0 0,-1 0 0 0 0,1 0 0 0 0,0 0 0 0 0,0 0 0 0 0,0 0 0 0 0,-2 0 0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0:45.799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3723 5252 16383 0 0,'2'0'0'0'0,"2"0"0"0"0,3 0 0 0 0,1 0 0 0 0,0-1 0 0 0,-1-1 0 0 0,0 0 0 0 0,1 1 0 0 0,0-2 0 0 0,0 1 0 0 0,0 0 0 0 0,0-1 0 0 0,0 0 0 0 0,0 1 0 0 0,1 0 0 0 0,-1 1 0 0 0,0 0 0 0 0,0 1 0 0 0,1 0 0 0 0,-1 0 0 0 0,0-1 0 0 0,0-1 0 0 0,1 0 0 0 0,-1 1 0 0 0,0 0 0 0 0,0 0 0 0 0,0 1 0 0 0,1 0 0 0 0,-2 0 0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0:45.80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1875 4254 16383 0 0,'3'0'0'0'0,"4"0"0"0"0,3 0 0 0 0,3 0 0 0 0,3 0 0 0 0,1 0 0 0 0,0 0 0 0 0,1 0 0 0 0,-1 0 0 0 0,1 0 0 0 0,-1 0 0 0 0,0 0 0 0 0,-2 0 0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0:45.8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2351 5629 16383 0 0,'0'-3'0'0'0,"3"-1"0"0"0,12 0 0 0 0,10 1 0 0 0,6 1 0 0 0,1 1 0 0 0,-3 0 0 0 0,-2 1 0 0 0,-4 0 0 0 0,-3 0 0 0 0,-1 0 0 0 0,-2 0 0 0 0,0 1 0 0 0,-1-1 0 0 0,0 0 0 0 0,1 0 0 0 0,-1 0 0 0 0,1 0 0 0 0,0 0 0 0 0,0 0 0 0 0,0 0 0 0 0,-1 0 0 0 0,1 0 0 0 0,0 0 0 0 0,0 0 0 0 0,0 0 0 0 0,0 0 0 0 0,0 0 0 0 0,0 0 0 0 0,0 0 0 0 0,0 0 0 0 0,3 0 0 0 0,1 0 0 0 0,-1 0 0 0 0,3 0 0 0 0,0 0 0 0 0,-1 0 0 0 0,-2 0 0 0 0,0 0 0 0 0,-2 0 0 0 0,-1 0 0 0 0,0 0 0 0 0,0 3 0 0 0,3 0 0 0 0,0 1 0 0 0,1-1 0 0 0,-2-1 0 0 0,0-1 0 0 0,2 0 0 0 0,1 2 0 0 0,-2 1 0 0 0,3 0 0 0 0,0-2 0 0 0,2 0 0 0 0,-1-1 0 0 0,-1 0 0 0 0,-2-1 0 0 0,-2 0 0 0 0,0 0 0 0 0,-2 0 0 0 0,3 0 0 0 0,0 0 0 0 0,1 0 0 0 0,-2 0 0 0 0,0 0 0 0 0,-1 0 0 0 0,0 0 0 0 0,-1 0 0 0 0,0 0 0 0 0,-1 0 0 0 0,1 0 0 0 0,-3 2 0 0 0,-1 2 0 0 0,0 0 0 0 0,1-1 0 0 0,1-1 0 0 0,1-1 0 0 0,-3 0 0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0:45.8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2421 3092 16383 0 0,'3'0'0'0'0,"1"3"0"0"0,2 0 0 0 0,4 4 0 0 0,5 0 0 0 0,4-2 0 0 0,1 0 0 0 0,-1-2 0 0 0,1-2 0 0 0,-1 0 0 0 0,2 2 0 0 0,0 0 0 0 0,3 1 0 0 0,0-1 0 0 0,-1-2 0 0 0,-2 0 0 0 0,-2 0 0 0 0,0-1 0 0 0,-2 0 0 0 0,0 0 0 0 0,0 0 0 0 0,0 0 0 0 0,-1 0 0 0 0,1 0 0 0 0,0 0 0 0 0,-1 0 0 0 0,1-1 0 0 0,0 1 0 0 0,0 0 0 0 0,0 1 0 0 0,0-1 0 0 0,0 0 0 0 0,0 0 0 0 0,0 0 0 0 0,0 0 0 0 0,0 0 0 0 0,0 0 0 0 0,0 0 0 0 0,0 0 0 0 0,0 0 0 0 0,-1 0 0 0 0,1 0 0 0 0,0 0 0 0 0,-3 0 0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0:45.8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12725 7221 16383 0 0,'2'0'0'0'0,"5"0"0"0"0,3 0 0 0 0,4 0 0 0 0,1 0 0 0 0,2 0 0 0 0,0 0 0 0 0,1 0 0 0 0,0 0 0 0 0,-1 0 0 0 0,1 0 0 0 0,-1 0 0 0 0,0 0 0 0 0,0 0 0 0 0,0 0 0 0 0,0 0 0 0 0,0 0 0 0 0,0 0 0 0 0,-1 0 0 0 0,1 0 0 0 0,0 0 0 0 0,0 0 0 0 0,0 0 0 0 0,0 0 0 0 0,0 0 0 0 0,0 0 0 0 0,0 0 0 0 0,0 0 0 0 0,0 0 0 0 0,0 0 0 0 0,0 0 0 0 0,0 0 0 0 0,-1 0 0 0 0,1 0 0 0 0,0 0 0 0 0,0 0 0 0 0,0 0 0 0 0,0 0 0 0 0,0 0 0 0 0,0 0 0 0 0,0 3 0 0 0,0 1 0 0 0,0 0 0 0 0,-3 2 0 0 0,-1 0 0 0 0,0-1 0 0 0,-2-2 0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0:45.805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12179 7211 16383 0 0,'2'0'0'0'0,"5"0"0"0"0,4 0 0 0 0,2 0 0 0 0,2 0 0 0 0,2 0 0 0 0,0 0 0 0 0,1 0 0 0 0,0 0 0 0 0,-1 0 0 0 0,1 0 0 0 0,-4-3 0 0 0,-1-1 0 0 0,1 0 0 0 0,0 1 0 0 0,0 1 0 0 0,2 1 0 0 0,0 0 0 0 0,1 1 0 0 0,0 0 0 0 0,0 0 0 0 0,0 0 0 0 0,0 0 0 0 0,-3 3 0 0 0,-1 1 0 0 0,1 0 0 0 0,-3-1 0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0:45.80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12165 4576 16383 0 0,'2'0'0'0'0,"5"0"0"0"0,4 0 0 0 0,2 0 0 0 0,2 0 0 0 0,2 0 0 0 0,0 0 0 0 0,1 0 0 0 0,0 0 0 0 0,-1 0 0 0 0,1 0 0 0 0,-1 0 0 0 0,0 3 0 0 0,0 0 0 0 0,0 1 0 0 0,0-1 0 0 0,0-1 0 0 0,0-1 0 0 0,-3 0 0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3.988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6607 5080 16383 0 0,'3'0'0'0'0,"4"0"0"0"0,6 0 0 0 0,7 0 0 0 0,6 0 0 0 0,4 0 0 0 0,2 0 0 0 0,3 0 0 0 0,-3 0 0 0 0,-1 0 0 0 0,-2 0 0 0 0,-4 0 0 0 0,-3 0 0 0 0,-2 0 0 0 0,-3 0 0 0 0,0 0 0 0 0,0 0 0 0 0,-1 0 0 0 0,0 0 0 0 0,1 0 0 0 0,-1 0 0 0 0,1 0 0 0 0,0 0 0 0 0,0 0 0 0 0,0 0 0 0 0,0 0 0 0 0,0 0 0 0 0,0 0 0 0 0,0 0 0 0 0,0 0 0 0 0,0 0 0 0 0,-1 0 0 0 0,1 0 0 0 0,0 0 0 0 0,0 0 0 0 0,0 0 0 0 0,0 0 0 0 0,-3 2 0 0 0,-1 2 0 0 0,1 0 0 0 0,0-1 0 0 0,0-1 0 0 0,2-1 0 0 0,0 0 0 0 0,1-1 0 0 0,0 0 0 0 0,0 0 0 0 0,0 0 0 0 0,0 0 0 0 0,-3 3 0 0 0,-1 0 0 0 0,1 1 0 0 0,0-1 0 0 0,1-1 0 0 0,0-1 0 0 0,2 0 0 0 0,-4-1 0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3.989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9267 5111 16383 0 0,'3'0'0'0'0,"3"0"0"0"0,5-3 0 0 0,2-1 0 0 0,2 0 0 0 0,2 1 0 0 0,0 1 0 0 0,1 1 0 0 0,0 0 0 0 0,-1 1 0 0 0,1 0 0 0 0,-1 0 0 0 0,0 0 0 0 0,0 0 0 0 0,0 1 0 0 0,0-1 0 0 0,0 0 0 0 0,-3 0 0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3.990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6635 6505 16383 0 0,'3'0'0'0'0,"6"0"0"0"0,8 0 0 0 0,7 0 0 0 0,8 0 0 0 0,4 0 0 0 0,1 0 0 0 0,1 0 0 0 0,0 0 0 0 0,-2 0 0 0 0,0 0 0 0 0,-4 0 0 0 0,-4 0 0 0 0,-5 0 0 0 0,-2 0 0 0 0,-3 0 0 0 0,-1 0 0 0 0,-1 0 0 0 0,0 0 0 0 0,0 0 0 0 0,1-2 0 0 0,-1-2 0 0 0,1 0 0 0 0,0 1 0 0 0,-1 1 0 0 0,1 1 0 0 0,0 0 0 0 0,0 1 0 0 0,0 0 0 0 0,3 0 0 0 0,1 0 0 0 0,0 0 0 0 0,-2 0 0 0 0,0-2 0 0 0,0-2 0 0 0,-2 0 0 0 0,1 1 0 0 0,-2 1 0 0 0,1 1 0 0 0,3-3 0 0 0,1 0 0 0 0,-1-2 0 0 0,0-1 0 0 0,-1 1 0 0 0,-1 2 0 0 0,0 2 0 0 0,-1 0 0 0 0,0 2 0 0 0,0-1 0 0 0,-4 2 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1553 7626 16383 0 0,'2'0'0'0'0,"2"0"0"0"0,5-1 0 0 0,4-1 0 0 0,2 0 0 0 0,1-2 0 0 0,0 0 0 0 0,-2 0 0 0 0,-2 1 0 0 0,-2 1 0 0 0,-1 1 0 0 0,-1 0 0 0 0,0 1 0 0 0,1 0 0 0 0,0 0 0 0 0,0 0 0 0 0,0 0 0 0 0,0 1 0 0 0,-1-1 0 0 0,1 0 0 0 0,-1 0 0 0 0,-1 0 0 0 0,1-2 0 0 0,1 1 0 0 0,1-2 0 0 0,0-1 0 0 0,0 2 0 0 0,2 0 0 0 0,0 0 0 0 0,-1 2 0 0 0,0-1 0 0 0,-1 1 0 0 0,1 0 0 0 0,-1-1 0 0 0,-1 0 0 0 0,0-1 0 0 0,-1 1 0 0 0,0 0 0 0 0,0 0 0 0 0,0 1 0 0 0,-1 0 0 0 0,3 0 0 0 0,-1-2 0 0 0,1 1 0 0 0,0-1 0 0 0,1 1 0 0 0,-1 0 0 0 0,1 0 0 0 0,0 1 0 0 0,0 0 0 0 0,0 0 0 0 0,0 0 0 0 0,-1 0 0 0 0,-1 0 0 0 0,-1 0 0 0 0,0 0 0 0 0,2 0 0 0 0,-1 0 0 0 0,0 0 0 0 0,1 0 0 0 0,-2 0 0 0 0,1 0 0 0 0,-1 0 0 0 0,0 0 0 0 0,0 0 0 0 0,1 0 0 0 0,0 0 0 0 0,1 0 0 0 0,0 0 0 0 0,1 0 0 0 0,-1 0 0 0 0,0 0 0 0 0,-1 0 0 0 0,-1 0 0 0 0,0 0 0 0 0,0 0 0 0 0,0 0 0 0 0,0 0 0 0 0,1 0 0 0 0,0 0 0 0 0,0 2 0 0 0,-1-1 0 0 0,1 1 0 0 0,0-1 0 0 0,1 0 0 0 0,0 0 0 0 0,0-1 0 0 0,-1 0 0 0 0,0 2 0 0 0,1-1 0 0 0,0 1 0 0 0,0-1 0 0 0,-1 0 0 0 0,1 0 0 0 0,0-1 0 0 0,0 0 0 0 0,-1 0 0 0 0,0 0 0 0 0,1 1 0 0 0,-1 1 0 0 0,2 0 0 0 0,2-1 0 0 0,-1 0 0 0 0,-1 0 0 0 0,0-1 0 0 0,-2 0 0 0 0,0 0 0 0 0,-1 1 0 0 0,0 1 0 0 0,0 0 0 0 0,0-1 0 0 0,-2 1 0 0 0,-1 1 0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3.991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9911 6452 16383 0 0,'3'0'0'0'0,"3"0"0"0"0,5 0 0 0 0,2 0 0 0 0,5 0 0 0 0,3 0 0 0 0,0 0 0 0 0,-1 0 0 0 0,0 0 0 0 0,-1 0 0 0 0,-1 0 0 0 0,0 0 0 0 0,-1 0 0 0 0,-3 0 0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3.992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6649 8568 16383 0 0,'6'0'0'0'0,"7"0"0"0"0,8 0 0 0 0,5-2 0 0 0,5-2 0 0 0,0 0 0 0 0,-3 1 0 0 0,0 1 0 0 0,-2 1 0 0 0,-3 0 0 0 0,-2 1 0 0 0,-2 0 0 0 0,-1 0 0 0 0,-1 0 0 0 0,0 0 0 0 0,-1 0 0 0 0,0 0 0 0 0,1 0 0 0 0,0 1 0 0 0,-1-1 0 0 0,1 0 0 0 0,0 0 0 0 0,0 0 0 0 0,0 0 0 0 0,0 0 0 0 0,0 0 0 0 0,0 0 0 0 0,0 0 0 0 0,0 0 0 0 0,0 0 0 0 0,0 0 0 0 0,0 0 0 0 0,-1 0 0 0 0,1 0 0 0 0,0 0 0 0 0,0 0 0 0 0,0 0 0 0 0,0 0 0 0 0,0 0 0 0 0,0 0 0 0 0,0 0 0 0 0,0 0 0 0 0,0 0 0 0 0,0 0 0 0 0,0 0 0 0 0,0 0 0 0 0,0 0 0 0 0,-1 0 0 0 0,1 0 0 0 0,0 0 0 0 0,0 0 0 0 0,0 0 0 0 0,0 0 0 0 0,0 0 0 0 0,0 0 0 0 0,0 0 0 0 0,0 0 0 0 0,0 0 0 0 0,0 0 0 0 0,0 0 0 0 0,-3 0 0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3.993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10149 8509 16383 0 0,'3'0'0'0'0,"3"0"0"0"0,5 0 0 0 0,2 0 0 0 0,2 0 0 0 0,2 0 0 0 0,0 0 0 0 0,1 0 0 0 0,0 0 0 0 0,-1 0 0 0 0,1 0 0 0 0,-1 0 0 0 0,0 0 0 0 0,0 0 0 0 0,0 0 0 0 0,-3 0 0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3.99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1385 7291 16383 0 0,'4'0'0'0'0,"6"0"0"0"0,0 4 0 0 0,3 2 0 0 0,-1 3 0 0 0,2 0 0 0 0,2-1 0 0 0,3-2 0 0 0,2-2 0 0 0,1-2 0 0 0,1-1 0 0 0,1-1 0 0 0,0 0 0 0 0,0 0 0 0 0,0-5 0 0 0,0 0 0 0 0,-1-1 0 0 0,1 2 0 0 0,-1 1 0 0 0,1 1 0 0 0,0 1 0 0 0,-1 1 0 0 0,1 0 0 0 0,-1 0 0 0 0,-3 0 0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3.9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1861 7375 16383 0 0,'4'0'0'0'0,"6"0"0"0"0,8 0 0 0 0,10-4 0 0 0,3-1 0 0 0,2 0 0 0 0,-2 1 0 0 0,-2 1 0 0 0,-1 1 0 0 0,-3 1 0 0 0,0 1 0 0 0,-1 0 0 0 0,-1 0 0 0 0,0 0 0 0 0,0 0 0 0 0,0 1 0 0 0,1-1 0 0 0,-1 0 0 0 0,0 0 0 0 0,1 0 0 0 0,-1 0 0 0 0,1 0 0 0 0,-1 0 0 0 0,1 0 0 0 0,0 0 0 0 0,-1 0 0 0 0,1 0 0 0 0,-1 0 0 0 0,1 0 0 0 0,-1 0 0 0 0,1 0 0 0 0,-1 0 0 0 0,1 0 0 0 0,-1 0 0 0 0,1 0 0 0 0,-1 0 0 0 0,1 0 0 0 0,-1 0 0 0 0,1 0 0 0 0,-1 0 0 0 0,1 0 0 0 0,-1 0 0 0 0,1 0 0 0 0,-1-4 0 0 0,1-1 0 0 0,-1-1 0 0 0,1 2 0 0 0,-1 2 0 0 0,1 0 0 0 0,-4-3 0 0 0,-2-1 0 0 0,0 1 0 0 0,2 1 0 0 0,-4 1 0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2129 3305 16383 0 0,'1'0'0'0'0,"2"0"0"0"0,2 0 0 0 0,1 0 0 0 0,1 0 0 0 0,1 0 0 0 0,0 0 0 0 0,0 0 0 0 0,1 0 0 0 0,-1 0 0 0 0,0 0 0 0 0,0 0 0 0 0,0 0 0 0 0,0 0 0 0 0,0 0 0 0 0,-1 0 0 0 0,1 0 0 0 0,0 0 0 0 0,0 0 0 0 0,0 0 0 0 0,0 0 0 0 0,0 0 0 0 0,-1 0 0 0 0,1 0 0 0 0,0 0 0 0 0,0 0 0 0 0,0 0 0 0 0,0 0 0 0 0,0 0 0 0 0,-1 0 0 0 0,1 0 0 0 0,0 0 0 0 0,1 0 0 0 0,1 0 0 0 0,0 0 0 0 0,-1 0 0 0 0,0 0 0 0 0,-1 0 0 0 0,0-2 0 0 0,0 1 0 0 0,0-1 0 0 0,0 0 0 0 0,0 1 0 0 0,0 1 0 0 0,-1 0 0 0 0,1-1 0 0 0,0 1 0 0 0,0 0 0 0 0,0 1 0 0 0,0-1 0 0 0,0 0 0 0 0,-1 0 0 0 0,1 0 0 0 0,0 0 0 0 0,0 0 0 0 0,0 0 0 0 0,0 0 0 0 0,-3 0 0 0 0,-5 0 0 0 0,-6 0 0 0 0,-5 0 0 0 0,-3 0 0 0 0,-2 0 0 0 0,-2 0 0 0 0,3 0 0 0 0,1 0 0 0 0,2 0 0 0 0,1-2 0 0 0,1 1 0 0 0,0-1 0 0 0,1-1 0 0 0,-2 1 0 0 0,3-2 0 0 0,-2 0 0 0 0,1 2 0 0 0,0 0 0 0 0,0 0 0 0 0,0 2 0 0 0,1-1 0 0 0,0 1 0 0 0,0 1 0 0 0,1-1 0 0 0,-1 0 0 0 0,0 0 0 0 0,0 0 0 0 0,-1 0 0 0 0,-1 0 0 0 0,-1 0 0 0 0,0 0 0 0 0,1 0 0 0 0,0 0 0 0 0,1 0 0 0 0,0 0 0 0 0,1 0 0 0 0,0 0 0 0 0,0 0 0 0 0,1 0 0 0 0,-1 0 0 0 0,0 0 0 0 0,0 0 0 0 0,1 0 0 0 0,-1 0 0 0 0,0 0 0 0 0,0 0 0 0 0,0 0 0 0 0,0 0 0 0 0,0 0 0 0 0,1 0 0 0 0,-1 0 0 0 0,0 0 0 0 0,0 0 0 0 0,0 0 0 0 0,0 2 0 0 0,0-1 0 0 0,2 1 0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5070 5639 16383 0 0,'3'0'0'0'0,"2"0"0"0"0,1 0 0 0 0,2 0 0 0 0,0 0 0 0 0,0 0 0 0 0,1 0 0 0 0,-1 0 0 0 0,0 0 0 0 0,0 0 0 0 0,0 0 0 0 0,0 0 0 0 0,0 0 0 0 0,0 0 0 0 0,1 0 0 0 0,2 0 0 0 0,1 0 0 0 0,-3 2 0 0 0,0-1 0 0 0,-2 1 0 0 0,1-1 0 0 0,-1 0 0 0 0,0 0 0 0 0,1-1 0 0 0,0 1 0 0 0,-1-1 0 0 0,1-1 0 0 0,0 1 0 0 0,0 0 0 0 0,0 0 0 0 0,-2 2 0 0 0,0-1 0 0 0,1 1 0 0 0,-1-1 0 0 0,1 0 0 0 0,0 0 0 0 0,1-1 0 0 0,0 0 0 0 0,-1 0 0 0 0,1 0 0 0 0,0 0 0 0 0,0 0 0 0 0,0 0 0 0 0,0 0 0 0 0,0 0 0 0 0,0 0 0 0 0,0 0 0 0 0,0 0 0 0 0,-1 0 0 0 0,1 0 0 0 0,0 0 0 0 0,0 0 0 0 0,0 0 0 0 0,0 0 0 0 0,0 0 0 0 0,0 0 0 0 0,-1 0 0 0 0,1 0 0 0 0,0 0 0 0 0,-3 0 0 0 0,-3 0 0 0 0,-4 0 0 0 0,-2 0 0 0 0,-1-1 0 0 0,-1-1 0 0 0,-1 0 0 0 0,0 1 0 0 0,-1 0 0 0 0,1 0 0 0 0,-1 1 0 0 0,-2 0 0 0 0,0 0 0 0 0,-1 0 0 0 0,0 0 0 0 0,-1 0 0 0 0,1 0 0 0 0,0 0 0 0 0,1 0 0 0 0,-1 0 0 0 0,1 0 0 0 0,-1 0 0 0 0,0-1 0 0 0,0-1 0 0 0,2 0 0 0 0,0 1 0 0 0,0 0 0 0 0,1 0 0 0 0,0 1 0 0 0,1 0 0 0 0,-1 0 0 0 0,0 0 0 0 0,0 0 0 0 0,1 0 0 0 0,-1 0 0 0 0,0 0 0 0 0,0 0 0 0 0,-1 0 0 0 0,-1 0 0 0 0,1 0 0 0 0,-1 0 0 0 0,2 0 0 0 0,-1 0 0 0 0,1 0 0 0 0,0 0 0 0 0,0 0 0 0 0,0 0 0 0 0,0 0 0 0 0,1 0 0 0 0,-1 0 0 0 0,0 0 0 0 0,0 0 0 0 0,0 0 0 0 0,0 0 0 0 0,1 0 0 0 0,-1 0 0 0 0,0 0 0 0 0,0 0 0 0 0,0 0 0 0 0,0 0 0 0 0,0 0 0 0 0,0 0 0 0 0,1 0 0 0 0,-1 0 0 0 0,0 0 0 0 0,0 0 0 0 0,0 0 0 0 0,2 0 0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4353 4296 16383 0 0,'1'0'0'0'0,"3"0"0"0"0,0 0 0 0 0,3 0 0 0 0,0 0 0 0 0,0 0 0 0 0,2 0 0 0 0,-1 0 0 0 0,0 0 0 0 0,0 0 0 0 0,0 0 0 0 0,0 0 0 0 0,0 0 0 0 0,-1 1 0 0 0,-1 1 0 0 0,0-1 0 0 0,0 1 0 0 0,1-1 0 0 0,1-1 0 0 0,-1 1 0 0 0,1-1 0 0 0,0 0 0 0 0,0 0 0 0 0,0 0 0 0 0,0 1 0 0 0,-1 1 0 0 0,1-1 0 0 0,0 1 0 0 0,0-1 0 0 0,0-1 0 0 0,1 1 0 0 0,1-1 0 0 0,-1 0 0 0 0,1 0 0 0 0,-2 0 0 0 0,1 0 0 0 0,-1-1 0 0 0,0 1 0 0 0,0 0 0 0 0,0 0 0 0 0,0 0 0 0 0,1 0 0 0 0,0 0 0 0 0,2 0 0 0 0,0 0 0 0 0,1 0 0 0 0,0 0 0 0 0,0 0 0 0 0,0 0 0 0 0,-2 0 0 0 0,0 0 0 0 0,-1 0 0 0 0,0 2 0 0 0,-1 0 0 0 0,0-1 0 0 0,0 1 0 0 0,-1-1 0 0 0,1-1 0 0 0,-2 2 0 0 0,0 0 0 0 0,0-1 0 0 0,1 1 0 0 0,-2 0 0 0 0,0 0 0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4787 5794 16383 0 0,'3'0'0'0'0,"2"0"0"0"0,2 0 0 0 0,5 0 0 0 0,5 0 0 0 0,1 0 0 0 0,-1 0 0 0 0,-2 0 0 0 0,0 0 0 0 0,-3 0 0 0 0,0 0 0 0 0,-3 0 0 0 0,0 0 0 0 0,-1 0 0 0 0,0 0 0 0 0,0 0 0 0 0,-1 0 0 0 0,1 0 0 0 0,-1 0 0 0 0,1 0 0 0 0,0 0 0 0 0,0 0 0 0 0,0 0 0 0 0,0 0 0 0 0,-1 0 0 0 0,3 0 0 0 0,-1 0 0 0 0,1 0 0 0 0,-1 0 0 0 0,0 0 0 0 0,-1 0 0 0 0,1 0 0 0 0,-1 0 0 0 0,-1 0 0 0 0,1 0 0 0 0,0 0 0 0 0,0 0 0 0 0,0 0 0 0 0,-1 0 0 0 0,1 0 0 0 0,0 0 0 0 0,0 0 0 0 0,0 0 0 0 0,0 0 0 0 0,0 0 0 0 0,0 0 0 0 0,-1 0 0 0 0,1 0 0 0 0,0 0 0 0 0,0 0 0 0 0,0 0 0 0 0,0 0 0 0 0,0 0 0 0 0,-1 0 0 0 0,1 0 0 0 0,0 0 0 0 0,0 0 0 0 0,0 0 0 0 0,0 0 0 0 0,0 0 0 0 0,0 0 0 0 0,-2 0 0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4913 4339 16383 0 0,'0'-1'0'0'0,"1"-1"0"0"0,2 0 0 0 0,2 1 0 0 0,1 0 0 0 0,3 0 0 0 0,1 1 0 0 0,-1 0 0 0 0,2 0 0 0 0,0 0 0 0 0,0-1 0 0 0,-2-1 0 0 0,0 0 0 0 0,0 1 0 0 0,-1 0 0 0 0,0 1 0 0 0,0-1 0 0 0,0 1 0 0 0,-1 0 0 0 0,1 0 0 0 0,0 0 0 0 0,0 0 0 0 0,0 0 0 0 0,-1 0 0 0 0,1 0 0 0 0,0 0 0 0 0,0 0 0 0 0,0 0 0 0 0,0 2 0 0 0,1 0 0 0 0,1-1 0 0 0,-1 1 0 0 0,0-1 0 0 0,0-1 0 0 0,0 2 0 0 0,-1 0 0 0 0,0-1 0 0 0,0 1 0 0 0,0-1 0 0 0,-1-1 0 0 0,1 0 0 0 0,0 0 0 0 0,0 0 0 0 0,0 0 0 0 0,1 0 0 0 0,2 0 0 0 0,0 0 0 0 0,0 0 0 0 0,1 0 0 0 0,0 1 0 0 0,1 1 0 0 0,-2 0 0 0 0,-1-1 0 0 0,0 0 0 0 0,-2 0 0 0 0,1 1 0 0 0,-2-1 0 0 0,1 1 0 0 0,0-1 0 0 0,-1 0 0 0 0,1 0 0 0 0,0-1 0 0 0,0 0 0 0 0,0 0 0 0 0,-1 0 0 0 0,1 0 0 0 0,0 0 0 0 0,-1 1 0 0 0,-1 1 0 0 0,0 0 0 0 0,0-1 0 0 0,1 0 0 0 0,1 0 0 0 0,-1-1 0 0 0,1 0 0 0 0,0 0 0 0 0,0 0 0 0 0,0 0 0 0 0,0 0 0 0 0,0 0 0 0 0,-1 0 0 0 0,1 0 0 0 0,0 0 0 0 0,0 0 0 0 0,0 0 0 0 0,0 0 0 0 0,0 0 0 0 0,0 0 0 0 0,-1 0 0 0 0,1 0 0 0 0,-1 0 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881 4828 16383 0 0,'4'0'0'0'0,"4"0"0"0"0,2 3 0 0 0,2 2 0 0 0,3 0 0 0 0,2-2 0 0 0,2 0 0 0 0,2-1 0 0 0,0-1 0 0 0,1-1 0 0 0,-3-4 0 0 0,-2-1 0 0 0,0 0 0 0 0,1 2 0 0 0,1 0 0 0 0,-3 1 0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4773 7226 16383 0 0,'1'0'0'0'0,"2"0"0"0"0,2 0 0 0 0,1 0 0 0 0,2 0 0 0 0,-1 0 0 0 0,1 0 0 0 0,1 0 0 0 0,-1 0 0 0 0,0 0 0 0 0,0 0 0 0 0,0 0 0 0 0,0 0 0 0 0,0 0 0 0 0,0 0 0 0 0,0 0 0 0 0,0 0 0 0 0,-1 0 0 0 0,1 0 0 0 0,-1-1 0 0 0,-1-1 0 0 0,0 0 0 0 0,1 1 0 0 0,-1 0 0 0 0,2 0 0 0 0,-1 1 0 0 0,1-1 0 0 0,0-1 0 0 0,0 0 0 0 0,0 1 0 0 0,0 0 0 0 0,0 1 0 0 0,0-1 0 0 0,-1 1 0 0 0,3 0 0 0 0,-1 0 0 0 0,1-1 0 0 0,-1-1 0 0 0,0 1 0 0 0,-1-2 0 0 0,1 0 0 0 0,-1 1 0 0 0,-1 0 0 0 0,1 1 0 0 0,0 1 0 0 0,0-1 0 0 0,1 1 0 0 0,1 0 0 0 0,-1 0 0 0 0,0 1 0 0 0,0-3 0 0 0,1 1 0 0 0,0-1 0 0 0,1-1 0 0 0,0 1 0 0 0,0-1 0 0 0,-2 2 0 0 0,0-1 0 0 0,0 2 0 0 0,-1 0 0 0 0,0-1 0 0 0,0 2 0 0 0,0-1 0 0 0,-1 0 0 0 0,1 0 0 0 0,0 0 0 0 0,0 0 0 0 0,-1 0 0 0 0,1 0 0 0 0,0 0 0 0 0,0 0 0 0 0,0 0 0 0 0,0 0 0 0 0,0 0 0 0 0,0 0 0 0 0,-1 0 0 0 0,1 0 0 0 0,0 0 0 0 0,0 0 0 0 0,0 0 0 0 0,0 1 0 0 0,0 1 0 0 0,-1 0 0 0 0,1-1 0 0 0,0 0 0 0 0,-1 1 0 0 0,-1 0 0 0 0,0 0 0 0 0,-1 1 0 0 0,0-1 0 0 0,1 1 0 0 0,0-2 0 0 0,1 0 0 0 0,-1 1 0 0 0,0 0 0 0 0,0 0 0 0 0,0-1 0 0 0,1 0 0 0 0,1 0 0 0 0,-1 0 0 0 0,1 1 0 0 0,0 0 0 0 0,-1-1 0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1063 4562 16383 0 0,'2'0'0'0'0,"2"0"0"0"0,4 0 0 0 0,2 0 0 0 0,1 0 0 0 0,2 0 0 0 0,1 0 0 0 0,-2 0 0 0 0,0 0 0 0 0,0 0 0 0 0,-2 0 0 0 0,0 0 0 0 0,-1 0 0 0 0,-1 0 0 0 0,0 0 0 0 0,0 1 0 0 0,0 1 0 0 0,-1-1 0 0 0,1 1 0 0 0,0-1 0 0 0,0-1 0 0 0,-1 1 0 0 0,1-1 0 0 0,0 0 0 0 0,0 0 0 0 0,0 0 0 0 0,0 0 0 0 0,0 0 0 0 0,0 0 0 0 0,1 0 0 0 0,0-1 0 0 0,2 1 0 0 0,2 0 0 0 0,0 0 0 0 0,1 0 0 0 0,-2 0 0 0 0,-1 0 0 0 0,-1 0 0 0 0,-2 0 0 0 0,1 1 0 0 0,0-1 0 0 0,2 0 0 0 0,0 0 0 0 0,1 0 0 0 0,0 0 0 0 0,-1 0 0 0 0,-1 0 0 0 0,-1 0 0 0 0,0 0 0 0 0,-1 0 0 0 0,0 0 0 0 0,-1 0 0 0 0,1 0 0 0 0,0 0 0 0 0,1 0 0 0 0,0 0 0 0 0,2 0 0 0 0,0 0 0 0 0,0 0 0 0 0,-2 0 0 0 0,1 0 0 0 0,-2 0 0 0 0,0 0 0 0 0,0 0 0 0 0,0 0 0 0 0,0 0 0 0 0,0 0 0 0 0,-1 0 0 0 0,1 0 0 0 0,-1 1 0 0 0,-1 1 0 0 0,0-1 0 0 0,0 1 0 0 0,1-1 0 0 0,1-1 0 0 0,-1 1 0 0 0,-1 0 0 0 0,1 1 0 0 0,-1-1 0 0 0,0 1 0 0 0,1-1 0 0 0,1-1 0 0 0,1 0 0 0 0,0 1 0 0 0,1-1 0 0 0,-1 0 0 0 0,0-1 0 0 0,0 1 0 0 0,-1 0 0 0 0,0 0 0 0 0,1 0 0 0 0,1 0 0 0 0,-1 0 0 0 0,0 0 0 0 0,0 0 0 0 0,-1 0 0 0 0,1 0 0 0 0,-1 0 0 0 0,-1 0 0 0 0,1 0 0 0 0,0 0 0 0 0,0 0 0 0 0,0 0 0 0 0,0 0 0 0 0,-1 0 0 0 0,3 0 0 0 0,-1 0 0 0 0,1 0 0 0 0,-1 0 0 0 0,1 0 0 0 0,0 0 0 0 0,0 0 0 0 0,0 0 0 0 0,-1 0 0 0 0,-1 0 0 0 0,0 0 0 0 0,0 0 0 0 0,0 0 0 0 0,0 0 0 0 0,-1 0 0 0 0,1 0 0 0 0,0 0 0 0 0,0 0 0 0 0,0 0 0 0 0,-1 0 0 0 0,1 0 0 0 0,0 0 0 0 0,0 0 0 0 0,0 0 0 0 0,-2 0 0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1553 7626 16383 0 0,'2'0'0'0'0,"2"0"0"0"0,5-1 0 0 0,4-1 0 0 0,2 0 0 0 0,1-2 0 0 0,0 0 0 0 0,-2 0 0 0 0,-2 1 0 0 0,-2 1 0 0 0,-1 1 0 0 0,-1 0 0 0 0,0 1 0 0 0,1 0 0 0 0,0 0 0 0 0,0 0 0 0 0,0 0 0 0 0,0 1 0 0 0,-1-1 0 0 0,1 0 0 0 0,-1 0 0 0 0,-1 0 0 0 0,1-2 0 0 0,1 1 0 0 0,1-2 0 0 0,0-1 0 0 0,0 2 0 0 0,2 0 0 0 0,0 0 0 0 0,-1 2 0 0 0,0-1 0 0 0,-1 1 0 0 0,1 0 0 0 0,-1-1 0 0 0,-1 0 0 0 0,0-1 0 0 0,-1 1 0 0 0,0 0 0 0 0,0 0 0 0 0,0 1 0 0 0,-1 0 0 0 0,3 0 0 0 0,-1-2 0 0 0,1 1 0 0 0,0-1 0 0 0,1 1 0 0 0,-1 0 0 0 0,1 0 0 0 0,0 1 0 0 0,0 0 0 0 0,0 0 0 0 0,0 0 0 0 0,-1 0 0 0 0,-1 0 0 0 0,-1 0 0 0 0,0 0 0 0 0,2 0 0 0 0,-1 0 0 0 0,0 0 0 0 0,1 0 0 0 0,-2 0 0 0 0,1 0 0 0 0,-1 0 0 0 0,0 0 0 0 0,0 0 0 0 0,1 0 0 0 0,0 0 0 0 0,1 0 0 0 0,0 0 0 0 0,1 0 0 0 0,-1 0 0 0 0,0 0 0 0 0,-1 0 0 0 0,-1 0 0 0 0,0 0 0 0 0,0 0 0 0 0,0 0 0 0 0,0 0 0 0 0,1 0 0 0 0,0 0 0 0 0,0 2 0 0 0,-1-1 0 0 0,1 1 0 0 0,0-1 0 0 0,1 0 0 0 0,0 0 0 0 0,0-1 0 0 0,-1 0 0 0 0,0 2 0 0 0,1-1 0 0 0,0 1 0 0 0,0-1 0 0 0,-1 0 0 0 0,1 0 0 0 0,0-1 0 0 0,0 0 0 0 0,-1 0 0 0 0,0 0 0 0 0,1 1 0 0 0,-1 1 0 0 0,2 0 0 0 0,2-1 0 0 0,-1 0 0 0 0,-1 0 0 0 0,0-1 0 0 0,-2 0 0 0 0,0 0 0 0 0,-1 1 0 0 0,0 1 0 0 0,0 0 0 0 0,0-1 0 0 0,-2 1 0 0 0,-1 1 0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881 4828 16383 0 0,'4'0'0'0'0,"4"0"0"0"0,2 3 0 0 0,2 2 0 0 0,3 0 0 0 0,2-2 0 0 0,2 0 0 0 0,2-1 0 0 0,0-1 0 0 0,1-1 0 0 0,-3-4 0 0 0,-2-1 0 0 0,0 0 0 0 0,1 2 0 0 0,1 0 0 0 0,-3 1 0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1035 8061 16383 0 0,'4'0'0'0'0,"1"4"0"0"0,3 1 0 0 0,4-1 0 0 0,4 0 0 0 0,2-1 0 0 0,-1 2 0 0 0,0 1 0 0 0,0-1 0 0 0,1-1 0 0 0,-2 2 0 0 0,0 0 0 0 0,0-1 0 0 0,2-1 0 0 0,-3-1 0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16000 3498 16383 0 0,'4'0'0'0'0,"4"0"0"0"0,6 0 0 0 0,2 0 0 0 0,4 0 0 0 0,1 0 0 0 0,1 0 0 0 0,0 0 0 0 0,0 0 0 0 0,1 0 0 0 0,-1 0 0 0 0,-1 0 0 0 0,1 0 0 0 0,-1 0 0 0 0,-3 0 0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16154 3960 16383 0 0,'4'0'0'0'0,"1"3"0"0"0,3 2 0 0 0,4 0 0 0 0,4-2 0 0 0,-1 4 0 0 0,0-1 0 0 0,2 0 0 0 0,1-2 0 0 0,2-2 0 0 0,0 0 0 0 0,1-1 0 0 0,1-1 0 0 0,-1 0 0 0 0,1-1 0 0 0,0 1 0 0 0,-1 0 0 0 0,-3 3 0 0 0,-1 2 0 0 0,0-1 0 0 0,0 0 0 0 0,2-1 0 0 0,1-2 0 0 0,0 0 0 0 0,-2 0 0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16042 4492 16383 0 0,'4'0'0'0'0,"4"0"0"0"0,6 0 0 0 0,2 0 0 0 0,4 0 0 0 0,1 0 0 0 0,1 0 0 0 0,0 0 0 0 0,0 0 0 0 0,1 0 0 0 0,-1 0 0 0 0,-1 0 0 0 0,1 0 0 0 0,-1 0 0 0 0,1 0 0 0 0,-1 0 0 0 0,0 0 0 0 0,1 0 0 0 0,-1 0 0 0 0,0 0 0 0 0,1 0 0 0 0,-1 0 0 0 0,1 0 0 0 0,-1 0 0 0 0,4 0 0 0 0,1 0 0 0 0,0 0 0 0 0,-1 0 0 0 0,-1 0 0 0 0,-1 0 0 0 0,0 0 0 0 0,-2 0 0 0 0,1 0 0 0 0,-1 0 0 0 0,0 0 0 0 0,0 0 0 0 0,0 0 0 0 0,1 0 0 0 0,-1 0 0 0 0,0 0 0 0 0,1 0 0 0 0,-1 0 0 0 0,1 0 0 0 0,-1 0 0 0 0,0 0 0 0 0,1 0 0 0 0,-1 0 0 0 0,0 0 0 0 0,-3 3 0 0 0,-1 2 0 0 0,0 0 0 0 0,0-2 0 0 0,2 0 0 0 0,1-1 0 0 0,-3-1 0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16120 2651 16383 0 0,'4'0'0'0'0,"8"0"0"0"0,10 0 0 0 0,4-3 0 0 0,2-2 0 0 0,-1 0 0 0 0,-1 2 0 0 0,-1 0 0 0 0,-1 1 0 0 0,-2 1 0 0 0,0 1 0 0 0,-1 0 0 0 0,1 0 0 0 0,-1 1 0 0 0,0-1 0 0 0,0 0 0 0 0,0 0 0 0 0,1 0 0 0 0,-1 0 0 0 0,0 0 0 0 0,-7 0 0 0 0,-13 0 0 0 0,-10 0 0 0 0,-8 0 0 0 0,-4 0 0 0 0,-3 0 0 0 0,0 0 0 0 0,0 0 0 0 0,0 0 0 0 0,1 0 0 0 0,1 0 0 0 0,0 0 0 0 0,0 0 0 0 0,1 0 0 0 0,0 0 0 0 0,-1 0 0 0 0,1 0 0 0 0,0 0 0 0 0,0 0 0 0 0,-1 0 0 0 0,1 0 0 0 0,0 0 0 0 0,-1 0 0 0 0,1 0 0 0 0,-1 0 0 0 0,1 0 0 0 0,0 0 0 0 0,3 0 0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2281 5430 16383 0 0,'2'0'0'0'0,"1"0"0"0"0,4 0 0 0 0,4 0 0 0 0,2 0 0 0 0,4 0 0 0 0,1 0 0 0 0,-1 0 0 0 0,-3 0 0 0 0,-1 0 0 0 0,-2 1 0 0 0,-1 1 0 0 0,-1 2 0 0 0,-1-1 0 0 0,1 0 0 0 0,0 1 0 0 0,-1-1 0 0 0,1 0 0 0 0,-1-1 0 0 0,1-1 0 0 0,2 0 0 0 0,1-1 0 0 0,1 0 0 0 0,1 0 0 0 0,-1 0 0 0 0,0 0 0 0 0,-2-1 0 0 0,0 1 0 0 0,0 0 0 0 0,0 0 0 0 0,0 0 0 0 0,-1 0 0 0 0,0 0 0 0 0,0 0 0 0 0,-1 0 0 0 0,0 0 0 0 0,1 0 0 0 0,1 0 0 0 0,-1 0 0 0 0,1 0 0 0 0,-1 0 0 0 0,-1 0 0 0 0,1 0 0 0 0,-1 0 0 0 0,1 0 0 0 0,1 0 0 0 0,1 0 0 0 0,0 0 0 0 0,0 0 0 0 0,-1 0 0 0 0,0 0 0 0 0,-2 0 0 0 0,2 0 0 0 0,0 0 0 0 0,0 0 0 0 0,-1 0 0 0 0,0 0 0 0 0,-1 0 0 0 0,1 0 0 0 0,0 0 0 0 0,1 0 0 0 0,1 0 0 0 0,1 0 0 0 0,-2 0 0 0 0,0 0 0 0 0,0 0 0 0 0,-2 0 0 0 0,1 0 0 0 0,0 0 0 0 0,1 0 0 0 0,0 0 0 0 0,-1 0 0 0 0,0 0 0 0 0,-1 0 0 0 0,1 0 0 0 0,-1 0 0 0 0,-1 0 0 0 0,3 0 0 0 0,0 0 0 0 0,-1 0 0 0 0,1 0 0 0 0,-1 0 0 0 0,-1-1 0 0 0,0-1 0 0 0,0 0 0 0 0,0 0 0 0 0,0 1 0 0 0,0 0 0 0 0,0 1 0 0 0,0 0 0 0 0,-1 0 0 0 0,1 0 0 0 0,0 0 0 0 0,0 0 0 0 0,0 0 0 0 0,0 0 0 0 0,0 0 0 0 0,0 0 0 0 0,0 0 0 0 0,-1 0 0 0 0,0 0 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1035 8061 16383 0 0,'4'0'0'0'0,"1"4"0"0"0,3 1 0 0 0,4-1 0 0 0,4 0 0 0 0,2-1 0 0 0,-1 2 0 0 0,0 1 0 0 0,0-1 0 0 0,1-1 0 0 0,-2 2 0 0 0,0 0 0 0 0,0-1 0 0 0,2-1 0 0 0,-3-1 0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3401 6693 16383 0 0,'2'0'0'0'0,"3"0"0"0"0,4 0 0 0 0,5 0 0 0 0,3 0 0 0 0,3 0 0 0 0,4-2 0 0 0,3 0 0 0 0,0 1 0 0 0,-4-1 0 0 0,-3-1 0 0 0,-5 1 0 0 0,-2-1 0 0 0,-3 2 0 0 0,-1 0 0 0 0,0 0 0 0 0,-1 1 0 0 0,0 0 0 0 0,2 0 0 0 0,0 0 0 0 0,1 0 0 0 0,-1 0 0 0 0,0 0 0 0 0,0 0 0 0 0,-1 0 0 0 0,0 0 0 0 0,0 0 0 0 0,0 0 0 0 0,0 0 0 0 0,1 0 0 0 0,1 0 0 0 0,-1 0 0 0 0,2 0 0 0 0,0 0 0 0 0,1 0 0 0 0,0 0 0 0 0,-1 0 0 0 0,-1 0 0 0 0,0 0 0 0 0,0 0 0 0 0,0 0 0 0 0,1 0 0 0 0,1 0 0 0 0,-2 0 0 0 0,0 0 0 0 0,0 0 0 0 0,0 0 0 0 0,0 0 0 0 0,0 0 0 0 0,-1 0 0 0 0,0 0 0 0 0,-1 0 0 0 0,1 0 0 0 0,-2 0 0 0 0,1 0 0 0 0,0 0 0 0 0,0 0 0 0 0,0 0 0 0 0,0 0 0 0 0,1 2 0 0 0,1 0 0 0 0,1 0 0 0 0,2-1 0 0 0,0 0 0 0 0,-1 0 0 0 0,-1-1 0 0 0,-1 0 0 0 0,-1 0 0 0 0,1 0 0 0 0,-1 0 0 0 0,1 0 0 0 0,1 0 0 0 0,0 0 0 0 0,-1 0 0 0 0,0 0 0 0 0,-1 0 0 0 0,-1 0 0 0 0,0 0 0 0 0,0 0 0 0 0,0 0 0 0 0,0 0 0 0 0,0 0 0 0 0,-2 2 0 0 0,0 0 0 0 0,0 0 0 0 0,0-1 0 0 0,1 0 0 0 0,0 0 0 0 0,1-1 0 0 0,-1 0 0 0 0,1 0 0 0 0,0 0 0 0 0,0 0 0 0 0,0 0 0 0 0,0 0 0 0 0,0 0 0 0 0,0 0 0 0 0,0 0 0 0 0,0 0 0 0 0,0 0 0 0 0,0 0 0 0 0,-1 0 0 0 0,1 0 0 0 0,0 0 0 0 0,0 0 0 0 0,0 0 0 0 0,1 0 0 0 0,1 1 0 0 0,0 2 0 0 0,0 0 0 0 0,-1 0 0 0 0,-1 1 0 0 0,0-2 0 0 0,0-1 0 0 0,0 0 0 0 0,0-1 0 0 0,-2 0 0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4479 7062 16383 0 0,'0'-1'0'0'0,"3"-1"0"0"0,6 0 0 0 0,4 0 0 0 0,4 1 0 0 0,4 0 0 0 0,2 1 0 0 0,2 0 0 0 0,-1 0 0 0 0,-3 0 0 0 0,-4 0 0 0 0,-3 0 0 0 0,-2 0 0 0 0,-3 0 0 0 0,0 0 0 0 0,-1 0 0 0 0,1 0 0 0 0,-1 0 0 0 0,0 0 0 0 0,1 0 0 0 0,-1 0 0 0 0,3 0 0 0 0,0 0 0 0 0,1 0 0 0 0,0 0 0 0 0,0 0 0 0 0,-1 0 0 0 0,0 0 0 0 0,-1 0 0 0 0,-1 0 0 0 0,0 0 0 0 0,0 0 0 0 0,-1 0 0 0 0,1 0 0 0 0,0 0 0 0 0,0 0 0 0 0,0 0 0 0 0,-1 0 0 0 0,1 0 0 0 0,0 0 0 0 0,0 0 0 0 0,0 0 0 0 0,1 0 0 0 0,1 0 0 0 0,0 0 0 0 0,0 0 0 0 0,-2 0 0 0 0,1 0 0 0 0,-1 0 0 0 0,0 0 0 0 0,0 0 0 0 0,0 0 0 0 0,0 0 0 0 0,0 2 0 0 0,0 0 0 0 0,-1 0 0 0 0,3-1 0 0 0,0 0 0 0 0,-1 0 0 0 0,1-1 0 0 0,-1 1 0 0 0,1-1 0 0 0,0-1 0 0 0,0 1 0 0 0,1 0 0 0 0,0 0 0 0 0,0 0 0 0 0,-2 0 0 0 0,0 0 0 0 0,0 0 0 0 0,-1 0 0 0 0,0 0 0 0 0,1 0 0 0 0,3 0 0 0 0,1 0 0 0 0,2 0 0 0 0,-1 0 0 0 0,-1 0 0 0 0,-1 0 0 0 0,-2 0 0 0 0,-1 0 0 0 0,1 0 0 0 0,0 0 0 0 0,1 0 0 0 0,1 0 0 0 0,2 0 0 0 0,0 0 0 0 0,0 0 0 0 0,1 0 0 0 0,-1 0 0 0 0,-1 0 0 0 0,-1 0 0 0 0,0 0 0 0 0,0 0 0 0 0,0 0 0 0 0,-2 0 0 0 0,0 0 0 0 0,1 0 0 0 0,-1 0 0 0 0,0 0 0 0 0,1 0 0 0 0,0 0 0 0 0,-1 0 0 0 0,0 0 0 0 0,-1 0 0 0 0,0 0 0 0 0,-1 0 0 0 0,0 0 0 0 0,-1 0 0 0 0,1 0 0 0 0,1 0 0 0 0,3 0 0 0 0,-1 0 0 0 0,1 0 0 0 0,0 0 0 0 0,0 0 0 0 0,-2 0 0 0 0,0 0 0 0 0,-1 0 0 0 0,0 0 0 0 0,-1 0 0 0 0,1 0 0 0 0,1 0 0 0 0,0 0 0 0 0,-1 0 0 0 0,0 0 0 0 0,-1 0 0 0 0,1 0 0 0 0,-1 0 0 0 0,0 0 0 0 0,-1 0 0 0 0,1 0 0 0 0,0 0 0 0 0,0 0 0 0 0,0 0 0 0 0,0 0 0 0 0,-1 0 0 0 0,1 0 0 0 0,0 0 0 0 0,0 0 0 0 0,0 0 0 0 0,0 0 0 0 0,0 0 0 0 0,0 0 0 0 0,0 0 0 0 0,0 0 0 0 0,-1 2 0 0 0,1 0 0 0 0,0 0 0 0 0,0-1 0 0 0,0 0 0 0 0,0 0 0 0 0,0-1 0 0 0,0 0 0 0 0,0 0 0 0 0,-2 0 0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3793 6717 16383 0 0,'2'0'0'0'0,"4"0"0"0"0,8 0 0 0 0,8 0 0 0 0,4 0 0 0 0,3 0 0 0 0,4 0 0 0 0,-2 0 0 0 0,-5 0 0 0 0,-2 0 0 0 0,-3 0 0 0 0,-4 0 0 0 0,-1 0 0 0 0,-2 0 0 0 0,-2 0 0 0 0,-1 0 0 0 0,-1 0 0 0 0,-1 0 0 0 0,-1 0 0 0 0,1 0 0 0 0,-1 0 0 0 0,1 0 0 0 0,1 0 0 0 0,1 0 0 0 0,-1 0 0 0 0,1 0 0 0 0,-1 0 0 0 0,-1 0 0 0 0,1 0 0 0 0,-1 0 0 0 0,0 0 0 0 0,1 0 0 0 0,1 0 0 0 0,1 0 0 0 0,2 0 0 0 0,0 0 0 0 0,-1 0 0 0 0,-1 0 0 0 0,-1 0 0 0 0,-1 0 0 0 0,-1 0 0 0 0,0 0 0 0 0,0 0 0 0 0,1 0 0 0 0,0 0 0 0 0,1 0 0 0 0,-1 0 0 0 0,0 0 0 0 0,0 0 0 0 0,-1 0 0 0 0,0 0 0 0 0,0 2 0 0 0,1 0 0 0 0,1 0 0 0 0,0-1 0 0 0,-1 1 0 0 0,0-2 0 0 0,0 1 0 0 0,-1-1 0 0 0,0 0 0 0 0,0 0 0 0 0,-2 1 0 0 0,0 1 0 0 0,0 0 0 0 0,0-1 0 0 0,1 0 0 0 0,0 0 0 0 0,1 0 0 0 0,-1-1 0 0 0,1 0 0 0 0,2 0 0 0 0,0 0 0 0 0,1-1 0 0 0,1 1 0 0 0,0 0 0 0 0,0 0 0 0 0,0 0 0 0 0,-2 0 0 0 0,-1 0 0 0 0,0 0 0 0 0,1 0 0 0 0,1 0 0 0 0,4 0 0 0 0,1 0 0 0 0,5 0 0 0 0,3-1 0 0 0,0-1 0 0 0,0 0 0 0 0,-2 0 0 0 0,-3 1 0 0 0,-2 1 0 0 0,-4-1 0 0 0,0 1 0 0 0,-2 0 0 0 0,1 0 0 0 0,-1 0 0 0 0,-1 0 0 0 0,0 0 0 0 0,-1 0 0 0 0,-1 0 0 0 0,0 0 0 0 0,1 0 0 0 0,1 0 0 0 0,0 0 0 0 0,-1 0 0 0 0,0 0 0 0 0,0 0 0 0 0,-1 0 0 0 0,1 0 0 0 0,1 0 0 0 0,0 0 0 0 0,1 0 0 0 0,0 0 0 0 0,-1 0 0 0 0,0 0 0 0 0,-1 0 0 0 0,0 0 0 0 0,-1 0 0 0 0,0 0 0 0 0,0 0 0 0 0,-1 0 0 0 0,1 0 0 0 0,0 0 0 0 0,0 0 0 0 0,0 0 0 0 0,-1 0 0 0 0,1 0 0 0 0,0 0 0 0 0,0 0 0 0 0,0 0 0 0 0,0 0 0 0 0,0 0 0 0 0,0 0 0 0 0,0 0 0 0 0,-1 0 0 0 0,1 0 0 0 0,0 0 0 0 0,-1 0 0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9267 7571 16383 0 0,'1'0'0'0'0,"3"0"0"0"0,1 0 0 0 0,2 0 0 0 0,1 0 0 0 0,1 0 0 0 0,2 0 0 0 0,0 0 0 0 0,0 0 0 0 0,0 0 0 0 0,-1 0 0 0 0,0 0 0 0 0,-1 0 0 0 0,0 0 0 0 0,0 0 0 0 0,0 0 0 0 0,0 0 0 0 0,0 0 0 0 0,-1 0 0 0 0,1 0 0 0 0,0 0 0 0 0,0 0 0 0 0,0 0 0 0 0,0 0 0 0 0,0 0 0 0 0,0 0 0 0 0,0 0 0 0 0,-1 0 0 0 0,1 0 0 0 0,0 0 0 0 0,0 0 0 0 0,0 0 0 0 0,1 0 0 0 0,1 0 0 0 0,0 0 0 0 0,0 0 0 0 0,-1 0 0 0 0,-1 0 0 0 0,0 0 0 0 0,0 0 0 0 0,0 0 0 0 0,0 0 0 0 0,0 0 0 0 0,0 0 0 0 0,1 0 0 0 0,1 0 0 0 0,0 0 0 0 0,-1 0 0 0 0,0 0 0 0 0,0 0 0 0 0,-1 0 0 0 0,0 0 0 0 0,0 0 0 0 0,1 0 0 0 0,1 0 0 0 0,1 0 0 0 0,1 0 0 0 0,-1 0 0 0 0,-1 0 0 0 0,-1 0 0 0 0,0 0 0 0 0,-1 0 0 0 0,1 0 0 0 0,3 0 0 0 0,-1 0 0 0 0,1 0 0 0 0,-2 0 0 0 0,0 0 0 0 0,-1 0 0 0 0,0 0 0 0 0,1 0 0 0 0,2 0 0 0 0,-1 0 0 0 0,0 0 0 0 0,0 0 0 0 0,1 0 0 0 0,0 0 0 0 0,-1 0 0 0 0,2 0 0 0 0,-1 0 0 0 0,1 0 0 0 0,0 0 0 0 0,0 0 0 0 0,1 0 0 0 0,0 0 0 0 0,0 0 0 0 0,-2 0 0 0 0,-1 0 0 0 0,-2 0 0 0 0,0 0 0 0 0,1 0 0 0 0,0 0 0 0 0,1 0 0 0 0,0 0 0 0 0,0 0 0 0 0,-1 0 0 0 0,-1 0 0 0 0,-1 0 0 0 0,1 0 0 0 0,-1 0 0 0 0,-1 0 0 0 0,1 0 0 0 0,0 0 0 0 0,0 0 0 0 0,-1 0 0 0 0,1 0 0 0 0,0 0 0 0 0,0 0 0 0 0,0 0 0 0 0,0 0 0 0 0,1 0 0 0 0,1 0 0 0 0,0 0 0 0 0,-1 0 0 0 0,0 0 0 0 0,0 0 0 0 0,-1 0 0 0 0,0 0 0 0 0,0 0 0 0 0,0 0 0 0 0,0 0 0 0 0,0 0 0 0 0,-1 0 0 0 0,3 0 0 0 0,0 0 0 0 0,-1 0 0 0 0,1 0 0 0 0,-1 0 0 0 0,-1 0 0 0 0,1 0 0 0 0,-1 0 0 0 0,0 0 0 0 0,-2 2 0 0 0,0 0 0 0 0,0 0 0 0 0,0-1 0 0 0,1 1 0 0 0,0 0 0 0 0,0 0 0 0 0,3 0 0 0 0,0 0 0 0 0,-1-1 0 0 0,1-1 0 0 0,-1 1 0 0 0,0-1 0 0 0,-1 0 0 0 0,0 0 0 0 0,0-1 0 0 0,0 1 0 0 0,0 0 0 0 0,-1 0 0 0 0,1 0 0 0 0,0 0 0 0 0,0 0 0 0 0,0 0 0 0 0,0 0 0 0 0,0 0 0 0 0,-2 2 0 0 0,0 0 0 0 0,-2 1 0 0 0,-1 1 0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39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7747 2522 16383 0 0,'2'0'0'0'0,"0"0"0"0"0,2 0 0 0 0,1 0 0 0 0,1 0 0 0 0,1 0 0 0 0,0 0 0 0 0,0 0 0 0 0,0 0 0 0 0,-1 0 0 0 0,1 0 0 0 0,0 0 0 0 0,0 0 0 0 0,-1 0 0 0 0,1-1 0 0 0,-1 0 0 0 0,2-2 0 0 0,0 1 0 0 0,1-2 0 0 0,1 1 0 0 0,-1-1 0 0 0,-1 1 0 0 0,0 1 0 0 0,-1 0 0 0 0,-1 0 0 0 0,-1 0 0 0 0,0 0 0 0 0,-2 1 0 0 0,-3 0 0 0 0,-2 1 0 0 0,-2 0 0 0 0,-1 0 0 0 0,-2 0 0 0 0,0 0 0 0 0,0 0 0 0 0,0 0 0 0 0,-1 0 0 0 0,-1 0 0 0 0,1 0 0 0 0,0 0 0 0 0,1 0 0 0 0,0 0 0 0 0,0 0 0 0 0,0 1 0 0 0,0 1 0 0 0,1-1 0 0 0,-1 0 0 0 0,1 0 0 0 0,-2 0 0 0 0,0-1 0 0 0,0 0 0 0 0,0 0 0 0 0,1 0 0 0 0,0 0 0 0 0,0 1 0 0 0,0 1 0 0 0,1-1 0 0 0,-1 0 0 0 0,0 0 0 0 0,1-1 0 0 0,-1 1 0 0 0,1-1 0 0 0,0 1 0 0 0,1 0 0 0 0,0 1 0 0 0,-1-1 0 0 0,1 0 0 0 0,-1-1 0 0 0,-1 0 0 0 0,2 2 0 0 0,2-1 0 0 0,3 2 0 0 0,3-1 0 0 0,2 0 0 0 0,3 1 0 0 0,0 0 0 0 0,1 0 0 0 0,0 0 0 0 0,2-1 0 0 0,0 0 0 0 0,1-1 0 0 0,-1-1 0 0 0,2 0 0 0 0,-1 0 0 0 0,0 0 0 0 0,0 0 0 0 0,1 0 0 0 0,-2 0 0 0 0,0 0 0 0 0,-2 0 0 0 0,0 0 0 0 0,0 0 0 0 0,0 0 0 0 0,0 0 0 0 0,1 0 0 0 0,-1 0 0 0 0,0 0 0 0 0,-1 0 0 0 0,1 0 0 0 0,0 0 0 0 0,-1 0 0 0 0,0 0 0 0 0,-1 0 0 0 0,0 0 0 0 0,0 0 0 0 0,-1 0 0 0 0,2 0 0 0 0,0 0 0 0 0,0 0 0 0 0,1 0 0 0 0,0 0 0 0 0,-1-2 0 0 0,0 1 0 0 0,0 0 0 0 0,-1-1 0 0 0,0 2 0 0 0,0-1 0 0 0,-1 0 0 0 0,1-1 0 0 0,-1 0 0 0 0,1-1 0 0 0,-1 1 0 0 0,1 0 0 0 0,-1 1 0 0 0,1 1 0 0 0,0-1 0 0 0,-1 0 0 0 0,1 0 0 0 0,-1-1 0 0 0,1 1 0 0 0,1 1 0 0 0,0-1 0 0 0,0 1 0 0 0,0 0 0 0 0,-1 0 0 0 0,0 0 0 0 0,0 0 0 0 0,0 0 0 0 0,-1 0 0 0 0,1 0 0 0 0,0 0 0 0 0,-1 0 0 0 0,2 0 0 0 0,0 0 0 0 0,1 0 0 0 0,0 0 0 0 0,0 0 0 0 0,1 0 0 0 0,-1 0 0 0 0,1 0 0 0 0,-1 0 0 0 0,0 0 0 0 0,0 0 0 0 0,2 0 0 0 0,0 0 0 0 0,0 0 0 0 0,0 0 0 0 0,-1 0 0 0 0,0 0 0 0 0,-1 0 0 0 0,-1 1 0 0 0,1 1 0 0 0,0-1 0 0 0,1 0 0 0 0,1 0 0 0 0,0 0 0 0 0,-1-1 0 0 0,0 0 0 0 0,-2 1 0 0 0,-1 1 0 0 0,1 0 0 0 0,0 1 0 0 0,1-1 0 0 0,0 0 0 0 0,0-1 0 0 0,-1 0 0 0 0,0 1 0 0 0,-1 0 0 0 0,0-1 0 0 0,-1-1 0 0 0,1 1 0 0 0,0-1 0 0 0,-1 1 0 0 0,1 1 0 0 0,-1-1 0 0 0,1 0 0 0 0,-1 0 0 0 0,1-1 0 0 0,0 0 0 0 0,-1 0 0 0 0,1 0 0 0 0,-1 0 0 0 0,1 0 0 0 0,0 0 0 0 0,-1 0 0 0 0,1 0 0 0 0,-1 0 0 0 0,1 0 0 0 0,-1-1 0 0 0,-1 0 0 0 0,0-1 0 0 0,0 1 0 0 0,1-1 0 0 0,0 0 0 0 0,1 0 0 0 0,-2 0 0 0 0,0 0 0 0 0,0 0 0 0 0,0-1 0 0 0,-1 1 0 0 0,0-1 0 0 0,-2 0 0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9120 4226 16383 0 0,'0'1'0'0'0,"-1"0"0"0"0,-2 1 0 0 0,-1-1 0 0 0,-1 0 0 0 0,-1-1 0 0 0,0 2 0 0 0,-1-1 0 0 0,0 1 0 0 0,0-1 0 0 0,0-1 0 0 0,0 1 0 0 0,1-1 0 0 0,-1 0 0 0 0,1 1 0 0 0,1 1 0 0 0,0-1 0 0 0,0 0 0 0 0,-1 0 0 0 0,0-1 0 0 0,-1 1 0 0 0,1-1 0 0 0,-1 0 0 0 0,1 0 0 0 0,-1 0 0 0 0,1 1 0 0 0,1 0 0 0 0,0 1 0 0 0,0-1 0 0 0,-1 0 0 0 0,0-1 0 0 0,-1 0 0 0 0,1 0 0 0 0,-1 0 0 0 0,0 0 0 0 0,1 0 0 0 0,-1 0 0 0 0,0 0 0 0 0,1 0 0 0 0,-1 0 0 0 0,1 0 0 0 0,1 0 0 0 0,4 0 0 0 0,5 1 0 0 0,5 1 0 0 0,3-1 0 0 0,3 0 0 0 0,2 1 0 0 0,-2 0 0 0 0,-1 0 0 0 0,-1-1 0 0 0,-1 0 0 0 0,-1-1 0 0 0,-1 1 0 0 0,0-1 0 0 0,-2 0 0 0 0,0 0 0 0 0,0 0 0 0 0,-2-1 0 0 0,1 1 0 0 0,0 0 0 0 0,-1 0 0 0 0,2 0 0 0 0,0 0 0 0 0,1 0 0 0 0,1 0 0 0 0,0 0 0 0 0,0 0 0 0 0,-1 0 0 0 0,-1 0 0 0 0,-1 0 0 0 0,0 0 0 0 0,0 0 0 0 0,-1 0 0 0 0,1 0 0 0 0,0-1 0 0 0,3 0 0 0 0,0-1 0 0 0,2 1 0 0 0,0-1 0 0 0,0 0 0 0 0,0 0 0 0 0,-1 0 0 0 0,0 0 0 0 0,-1 0 0 0 0,-1 1 0 0 0,1-1 0 0 0,-1 0 0 0 0,0 0 0 0 0,1 1 0 0 0,-2 0 0 0 0,0 1 0 0 0,0 0 0 0 0,-1-1 0 0 0,0 2 0 0 0,0-1 0 0 0,1-1 0 0 0,0-1 0 0 0,0 1 0 0 0,-1 0 0 0 0,0 0 0 0 0,0 0 0 0 0,0 1 0 0 0,0 0 0 0 0,-1 0 0 0 0,1 0 0 0 0,-1 0 0 0 0,1 0 0 0 0,-1 0 0 0 0,1 0 0 0 0,0 0 0 0 0,-1 0 0 0 0,1 0 0 0 0,-1 0 0 0 0,1 0 0 0 0,0 0 0 0 0,-1 0 0 0 0,1 0 0 0 0,0 0 0 0 0,-1 0 0 0 0,2 0 0 0 0,0 0 0 0 0,0 0 0 0 0,0 1 0 0 0,-1 1 0 0 0,1-1 0 0 0,1 0 0 0 0,-1 0 0 0 0,0 0 0 0 0,-1-1 0 0 0,0 0 0 0 0,0 0 0 0 0,0 0 0 0 0,-1 0 0 0 0,1 1 0 0 0,-1 1 0 0 0,1-1 0 0 0,1 0 0 0 0,0 0 0 0 0,0-1 0 0 0,-1 1 0 0 0,1-1 0 0 0,-1 0 0 0 0,0 0 0 0 0,0 1 0 0 0,-1 0 0 0 0,1 1 0 0 0,-1 0 0 0 0,2 0 0 0 0,0 0 0 0 0,0-1 0 0 0,0 0 0 0 0,-1 0 0 0 0,0-1 0 0 0,0 0 0 0 0,0 0 0 0 0,0 1 0 0 0,-1 1 0 0 0,1-1 0 0 0,-1 0 0 0 0,1 0 0 0 0,-1-1 0 0 0,1 1 0 0 0,0-1 0 0 0,-1 0 0 0 0,1 0 0 0 0,-1 0 0 0 0,1-1 0 0 0,0 1 0 0 0,-1 0 0 0 0,1 0 0 0 0,0 0 0 0 0,-1 0 0 0 0,1 0 0 0 0,-2-1 0 0 0,-1 0 0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8245 5994 16383 0 0,'1'0'0'0'0,"2"0"0"0"0,1 0 0 0 0,2 0 0 0 0,3 0 0 0 0,1 0 0 0 0,3 0 0 0 0,2 0 0 0 0,0 0 0 0 0,-2-2 0 0 0,-1 1 0 0 0,-4-1 0 0 0,-5 1 0 0 0,-3 1 0 0 0,-4-1 0 0 0,-1 1 0 0 0,-2 0 0 0 0,-1 0 0 0 0,1 0 0 0 0,0 0 0 0 0,-1 0 0 0 0,2 1 0 0 0,1 1 0 0 0,1 0 0 0 0,0 1 0 0 0,-1-1 0 0 0,0 0 0 0 0,1 0 0 0 0,3 0 0 0 0,4 0 0 0 0,7-1 0 0 0,5 0 0 0 0,4-1 0 0 0,1 0 0 0 0,0 0 0 0 0,-1 0 0 0 0,-3 0 0 0 0,0 0 0 0 0,-1 0 0 0 0,-1 0 0 0 0,1 0 0 0 0,-1 0 0 0 0,-1 0 0 0 0,0 0 0 0 0,-2 0 0 0 0,-1 0 0 0 0,0 0 0 0 0,1-1 0 0 0,0-1 0 0 0,1 1 0 0 0,0 0 0 0 0,1-1 0 0 0,1-2 0 0 0,1 1 0 0 0,0 1 0 0 0,-2-1 0 0 0,0 0 0 0 0,-1-1 0 0 0,1 2 0 0 0,-2-1 0 0 0,0 1 0 0 0,1-2 0 0 0,0 1 0 0 0,0 0 0 0 0,0 1 0 0 0,-1 1 0 0 0,0 0 0 0 0,-2 0 0 0 0,0-1 0 0 0,-2 1 0 0 0,0 0 0 0 0,1 0 0 0 0,0 1 0 0 0,0 0 0 0 0,0-2 0 0 0,-1 1 0 0 0,0 0 0 0 0,0-1 0 0 0,-1 2 0 0 0,1-1 0 0 0,-1 1 0 0 0,1 0 0 0 0,1 0 0 0 0,1 0 0 0 0,0 0 0 0 0,2 0 0 0 0,-1 0 0 0 0,-1 0 0 0 0,0 0 0 0 0,-2 0 0 0 0,1 0 0 0 0,-1 0 0 0 0,-1 0 0 0 0,2 1 0 0 0,0 1 0 0 0,0-1 0 0 0,-1 2 0 0 0,1-1 0 0 0,0 1 0 0 0,0 0 0 0 0,-1 0 0 0 0,-1 0 0 0 0,0 0 0 0 0,0-1 0 0 0,0 0 0 0 0,2 0 0 0 0,-1-1 0 0 0,1 1 0 0 0,0-2 0 0 0,0 1 0 0 0,1-1 0 0 0,-1 0 0 0 0,0 0 0 0 0,0 0 0 0 0,0-1 0 0 0,0 1 0 0 0,0 0 0 0 0,0 0 0 0 0,0 0 0 0 0,-1 0 0 0 0,-1 0 0 0 0,1 0 0 0 0,0 0 0 0 0,-1 0 0 0 0,1 0 0 0 0,-1 0 0 0 0,1 0 0 0 0,-1 0 0 0 0,1 0 0 0 0,0 0 0 0 0,-1 0 0 0 0,1 0 0 0 0,-1 0 0 0 0,1 0 0 0 0,0 0 0 0 0,-1 0 0 0 0,0 0 0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9675 7848 16383 0 0,'0'-1'0'0'0,"1"-2"0"0"0,1-1 0 0 0,3-1 0 0 0,4 0 0 0 0,2 0 0 0 0,1 1 0 0 0,-2 0 0 0 0,-1 0 0 0 0,-1 2 0 0 0,-1 0 0 0 0,0 1 0 0 0,-1 1 0 0 0,0 0 0 0 0,1 0 0 0 0,-1 0 0 0 0,-3 0 0 0 0,-5 0 0 0 0,-5 0 0 0 0,-4 0 0 0 0,-1 0 0 0 0,-2 2 0 0 0,1-1 0 0 0,1 1 0 0 0,2-1 0 0 0,1 0 0 0 0,3 0 0 0 0,0 1 0 0 0,1-1 0 0 0,0 1 0 0 0,-1-1 0 0 0,0 1 0 0 0,1 1 0 0 0,1 0 0 0 0,-2-1 0 0 0,1 0 0 0 0,-1-1 0 0 0,0-1 0 0 0,0 0 0 0 0,-1 0 0 0 0,1 2 0 0 0,1-1 0 0 0,2 0 0 0 0,3 0 0 0 0,3 0 0 0 0,4-1 0 0 0,3 1 0 0 0,3-1 0 0 0,1 0 0 0 0,2 0 0 0 0,1 0 0 0 0,-1 0 0 0 0,0 0 0 0 0,0 0 0 0 0,-1 0 0 0 0,0 0 0 0 0,0 0 0 0 0,-1 0 0 0 0,-1 0 0 0 0,1-2 0 0 0,-1 1 0 0 0,-1-1 0 0 0,-2 1 0 0 0,0 1 0 0 0,-2-1 0 0 0,0 1 0 0 0,0 0 0 0 0,0 0 0 0 0,0 0 0 0 0,1 0 0 0 0,-1 0 0 0 0,0 0 0 0 0,0 0 0 0 0,-1 0 0 0 0,0 0 0 0 0,-1 0 0 0 0,1 0 0 0 0,-1 0 0 0 0,1 0 0 0 0,-1 0 0 0 0,2 0 0 0 0,0 0 0 0 0,0 0 0 0 0,0 0 0 0 0,-1 0 0 0 0,2 0 0 0 0,-1 0 0 0 0,1 0 0 0 0,0 0 0 0 0,-1-1 0 0 0,-1-1 0 0 0,-1 1 0 0 0,1 0 0 0 0,1 0 0 0 0,-1 0 0 0 0,2 1 0 0 0,0 0 0 0 0,0 0 0 0 0,2 0 0 0 0,-1 0 0 0 0,0 0 0 0 0,-1 0 0 0 0,-1 0 0 0 0,0 0 0 0 0,1 0 0 0 0,-1 0 0 0 0,-1 0 0 0 0,1 0 0 0 0,-1 0 0 0 0,-1 0 0 0 0,2 0 0 0 0,0 0 0 0 0,0 0 0 0 0,0 0 0 0 0,-1 0 0 0 0,0 0 0 0 0,0 0 0 0 0,0 0 0 0 0,-1 0 0 0 0,1 0 0 0 0,0 0 0 0 0,-1 0 0 0 0,1 0 0 0 0,-1 0 0 0 0,2 0 0 0 0,0 0 0 0 0,0 0 0 0 0,0 0 0 0 0,-1 0 0 0 0,0 0 0 0 0,0 0 0 0 0,0 0 0 0 0,0 0 0 0 0,-1 0 0 0 0,1 0 0 0 0,-1 0 0 0 0,1 0 0 0 0,-1 0 0 0 0,1 0 0 0 0,0 0 0 0 0,-1 0 0 0 0,1 0 0 0 0,-1 0 0 0 0,1 0 0 0 0,0 0 0 0 0,-1 0 0 0 0,1 0 0 0 0,0 0 0 0 0,-1 0 0 0 0,1 0 0 0 0,-1 0 0 0 0,1 0 0 0 0,0 0 0 0 0,-1 0 0 0 0,1 0 0 0 0,-1 0 0 0 0,1 0 0 0 0,0 0 0 0 0,-1 0 0 0 0,1 0 0 0 0,0 0 0 0 0,-1 0 0 0 0,1 0 0 0 0,-1 0 0 0 0,1 0 0 0 0,0 0 0 0 0,-1 0 0 0 0,1 0 0 0 0,-1 0 0 0 0,2 0 0 0 0,0 0 0 0 0,0 0 0 0 0,-1 0 0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12989 6172 16383 0 0,'0'1'0'0'0,"-1"0"0"0"0,0 1 0 0 0,3-1 0 0 0,0 0 0 0 0,4-1 0 0 0,2 0 0 0 0,4 0 0 0 0,1 0 0 0 0,2 0 0 0 0,0 0 0 0 0,0 0 0 0 0,-2 0 0 0 0,-2 0 0 0 0,-2 0 0 0 0,0 0 0 0 0,0 0 0 0 0,0 0 0 0 0,1 0 0 0 0,0 0 0 0 0,-1 0 0 0 0,0 0 0 0 0,0 0 0 0 0,0 0 0 0 0,0 0 0 0 0,2 0 0 0 0,-1 0 0 0 0,0 0 0 0 0,1 0 0 0 0,-2 0 0 0 0,1 0 0 0 0,0 0 0 0 0,0 0 0 0 0,-1 0 0 0 0,1 0 0 0 0,-1 0 0 0 0,1 0 0 0 0,1 0 0 0 0,-1 0 0 0 0,2 0 0 0 0,-1 0 0 0 0,0 0 0 0 0,0 0 0 0 0,0 0 0 0 0,1 0 0 0 0,-1 0 0 0 0,-1 0 0 0 0,-1 0 0 0 0,0 1 0 0 0,0 1 0 0 0,0-1 0 0 0,1 0 0 0 0,2 0 0 0 0,0 0 0 0 0,0-1 0 0 0,0 0 0 0 0,0 0 0 0 0,-1 0 0 0 0,-1 1 0 0 0,-1 0 0 0 0,1 1 0 0 0,-2-1 0 0 0,0 0 0 0 0,-1-1 0 0 0,0 1 0 0 0,1-1 0 0 0,0 0 0 0 0,0 0 0 0 0,-1 0 0 0 0,2-1 0 0 0,-1 1 0 0 0,1 2 0 0 0,0-1 0 0 0,1 0 0 0 0,0 1 0 0 0,-1-2 0 0 0,0 1 0 0 0,-2-1 0 0 0,2 0 0 0 0,-1 0 0 0 0,0 0 0 0 0,0 0 0 0 0,-1 0 0 0 0,0 0 0 0 0,0 0 0 0 0,0 0 0 0 0,-1 0 0 0 0,1 0 0 0 0,-1 0 0 0 0,1 0 0 0 0,-1 1 0 0 0,1 1 0 0 0,0-1 0 0 0,-1 0 0 0 0,1 0 0 0 0,0 0 0 0 0,-1-1 0 0 0,1 0 0 0 0,-1 0 0 0 0,1 0 0 0 0,0 0 0 0 0,-1 0 0 0 0,1 0 0 0 0,-1 0 0 0 0,1 0 0 0 0,0 0 0 0 0,-1 0 0 0 0,1-2 0 0 0,0 1 0 0 0,-1 0 0 0 0,0-2 0 0 0,-2 0 0 0 0,-1-1 0 0 0,0 0 0 0 0,-1 1 0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12059 5888 16383 0 0,'-2'0'0'0'0,"1"-1"0"0"0,-2-1 0 0 0,0 0 0 0 0,-2-1 0 0 0,0 0 0 0 0,0 0 0 0 0,0 0 0 0 0,0 1 0 0 0,-1 1 0 0 0,-1 1 0 0 0,1 0 0 0 0,-1 0 0 0 0,0 0 0 0 0,1 0 0 0 0,-1 0 0 0 0,0 0 0 0 0,1 0 0 0 0,-1 0 0 0 0,0 0 0 0 0,1 0 0 0 0,-1 0 0 0 0,1 0 0 0 0,0 1 0 0 0,1 1 0 0 0,0-1 0 0 0,2 0 0 0 0,3 0 0 0 0,5 0 0 0 0,2-1 0 0 0,3 0 0 0 0,5 0 0 0 0,6 0 0 0 0,3 0 0 0 0,5 0 0 0 0,-1 0 0 0 0,2 0 0 0 0,3 0 0 0 0,-2 0 0 0 0,-5 0 0 0 0,-3 0 0 0 0,-2 0 0 0 0,-2 0 0 0 0,0 0 0 0 0,-1 0 0 0 0,0 0 0 0 0,1 0 0 0 0,0 0 0 0 0,-2 0 0 0 0,-1 0 0 0 0,-2 0 0 0 0,-2 0 0 0 0,-1 0 0 0 0,0 0 0 0 0,-2 0 0 0 0,1 0 0 0 0,0 0 0 0 0,-1 0 0 0 0,2 0 0 0 0,-1 0 0 0 0,2 0 0 0 0,2 0 0 0 0,1 0 0 0 0,2-1 0 0 0,1-1 0 0 0,0 1 0 0 0,0-2 0 0 0,0 1 0 0 0,-2 0 0 0 0,-1 1 0 0 0,-2-2 0 0 0,1-1 0 0 0,-3 1 0 0 0,-1 1 0 0 0,0-1 0 0 0,0 1 0 0 0,-2 0 0 0 0,1 0 0 0 0,1 1 0 0 0,-1-1 0 0 0,2 0 0 0 0,0 1 0 0 0,0 0 0 0 0,-2 1 0 0 0,0 0 0 0 0,-1 0 0 0 0,-1 0 0 0 0,1 0 0 0 0,1 0 0 0 0,-2 0 0 0 0,1 0 0 0 0,-1 0 0 0 0,0 0 0 0 0,0 0 0 0 0,0 0 0 0 0,-1 0 0 0 0,1 0 0 0 0,-1 0 0 0 0,2 0 0 0 0,0 0 0 0 0,0 0 0 0 0,0 0 0 0 0,-1 0 0 0 0,0 0 0 0 0,0 0 0 0 0,0 0 0 0 0,-1 0 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16000 3498 16383 0 0,'4'0'0'0'0,"4"0"0"0"0,6 0 0 0 0,2 0 0 0 0,4 0 0 0 0,1 0 0 0 0,1 0 0 0 0,0 0 0 0 0,0 0 0 0 0,1 0 0 0 0,-1 0 0 0 0,-1 0 0 0 0,1 0 0 0 0,-1 0 0 0 0,-3 0 0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10074 7316 16383 0 0,'-1'0'0'0'0,"-2"-1"0"0"0,-1-1 0 0 0,-1 1 0 0 0,-1 0 0 0 0,-1 0 0 0 0,1-1 0 0 0,-1 0 0 0 0,0 1 0 0 0,0 0 0 0 0,0 0 0 0 0,0 1 0 0 0,1-1 0 0 0,-1 1 0 0 0,0 0 0 0 0,3 0 0 0 0,3 0 0 0 0,3 1 0 0 0,6-1 0 0 0,4 0 0 0 0,2 0 0 0 0,5 0 0 0 0,3 0 0 0 0,0 0 0 0 0,0 0 0 0 0,-1 0 0 0 0,-1 0 0 0 0,-2 0 0 0 0,-1 0 0 0 0,-2 0 0 0 0,-2 0 0 0 0,-2 0 0 0 0,-2 0 0 0 0,0 0 0 0 0,0-1 0 0 0,3-1 0 0 0,0 1 0 0 0,-1-1 0 0 0,0 2 0 0 0,2-2 0 0 0,1 0 0 0 0,-1 1 0 0 0,-2 0 0 0 0,-1 0 0 0 0,1 0 0 0 0,0 1 0 0 0,1 0 0 0 0,2 0 0 0 0,0 0 0 0 0,1-1 0 0 0,-1 0 0 0 0,-1-1 0 0 0,-2 0 0 0 0,-1 0 0 0 0,-2 0 0 0 0,1 0 0 0 0,-1 2 0 0 0,1-1 0 0 0,1 0 0 0 0,0-1 0 0 0,-1 1 0 0 0,1-1 0 0 0,-1-1 0 0 0,0 2 0 0 0,-1-1 0 0 0,0 1 0 0 0,-1 1 0 0 0,-1 0 0 0 0,2 0 0 0 0,0 0 0 0 0,0 0 0 0 0,0 0 0 0 0,-1 0 0 0 0,0 0 0 0 0,0 0 0 0 0,0 0 0 0 0,0 0 0 0 0,1 0 0 0 0,0 0 0 0 0,0 0 0 0 0,-1 0 0 0 0,1 0 0 0 0,-2 0 0 0 0,1 0 0 0 0,0 0 0 0 0,-1 0 0 0 0,1 0 0 0 0,-1 0 0 0 0,1 0 0 0 0,1 0 0 0 0,0 0 0 0 0,0 0 0 0 0,0 0 0 0 0,-1 0 0 0 0,0 0 0 0 0,0 0 0 0 0,0 0 0 0 0,-1 0 0 0 0,1 0 0 0 0,-1 0 0 0 0,1 0 0 0 0,0 0 0 0 0,-1 0 0 0 0,1 0 0 0 0,-1 0 0 0 0,1 0 0 0 0,0 0 0 0 0,-1 0 0 0 0,1 0 0 0 0,-1 0 0 0 0,1 0 0 0 0,0 0 0 0 0,-1 0 0 0 0,1 0 0 0 0,-1 0 0 0 0,1 0 0 0 0,0 0 0 0 0,-2 1 0 0 0,-1 1 0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6775 4938 16383 0 0,'-2'0'0'0'0,"-2"1"0"0"0,-3 1 0 0 0,-1 1 0 0 0,0 1 0 0 0,0-1 0 0 0,0 1 0 0 0,0 0 0 0 0,1-1 0 0 0,0 1 0 0 0,1-2 0 0 0,-1 0 0 0 0,0-1 0 0 0,1-1 0 0 0,-1 1 0 0 0,1 1 0 0 0,-1-1 0 0 0,1 0 0 0 0,-1 0 0 0 0,0-1 0 0 0,1 0 0 0 0,0 2 0 0 0,1-1 0 0 0,0 0 0 0 0,0 1 0 0 0,-1-2 0 0 0,0 1 0 0 0,3-1 0 0 0,4 0 0 0 0,6 0 0 0 0,3 0 0 0 0,4 1 0 0 0,3 1 0 0 0,0-1 0 0 0,0 0 0 0 0,0 0 0 0 0,-1 0 0 0 0,0 1 0 0 0,-2 0 0 0 0,-1-1 0 0 0,-1 0 0 0 0,-1-1 0 0 0,0 0 0 0 0,0 0 0 0 0,1 0 0 0 0,1 0 0 0 0,1 0 0 0 0,0 0 0 0 0,0 0 0 0 0,-1 0 0 0 0,-2 0 0 0 0,1 0 0 0 0,-1 0 0 0 0,1 0 0 0 0,0 0 0 0 0,-1 0 0 0 0,1 0 0 0 0,-2 0 0 0 0,0 0 0 0 0,-2 0 0 0 0,1 0 0 0 0,1 0 0 0 0,-1 0 0 0 0,0 0 0 0 0,1 0 0 0 0,0 0 0 0 0,1 0 0 0 0,1 0 0 0 0,1 0 0 0 0,-1 0 0 0 0,0 0 0 0 0,-1 0 0 0 0,-2 0 0 0 0,0 0 0 0 0,-2 0 0 0 0,0 0 0 0 0,0 0 0 0 0,0 0 0 0 0,-1 0 0 0 0,0 0 0 0 0,2 0 0 0 0,0 0 0 0 0,0 0 0 0 0,0 0 0 0 0,0 0 0 0 0,1 0 0 0 0,-1 0 0 0 0,0 0 0 0 0,-1 1 0 0 0,2 1 0 0 0,-1-1 0 0 0,0 0 0 0 0,0 0 0 0 0,-1 0 0 0 0,0-1 0 0 0,0 0 0 0 0,0 0 0 0 0,0 0 0 0 0,1 0 0 0 0,0 0 0 0 0,-1 1 0 0 0,-1 0 0 0 0,-1 1 0 0 0,1-1 0 0 0,0 0 0 0 0,1-1 0 0 0,1 0 0 0 0,1 1 0 0 0,0-1 0 0 0,0-1 0 0 0,-1 1 0 0 0,0 0 0 0 0,-1 0 0 0 0,0 0 0 0 0,0 0 0 0 0,0 0 0 0 0,-1 0 0 0 0,1 0 0 0 0,-1 0 0 0 0,1 0 0 0 0,-1 0 0 0 0,1 0 0 0 0,-1 0 0 0 0,1 0 0 0 0,0 0 0 0 0,-1 0 0 0 0,1 0 0 0 0,-1 0 0 0 0,1 0 0 0 0,0 0 0 0 0,-2-1 0 0 0,-1-1 0 0 0,-1-3 0 0 0,-2 0 0 0 0,0-1 0 0 0,-1 0 0 0 0,0-1 0 0 0,-1 0 0 0 0,1 0 0 0 0,0 0 0 0 0,-1 0 0 0 0,-1 1 0 0 0,-1 0 0 0 0,0 1 0 0 0,-2 1 0 0 0,-1 0 0 0 0,0 1 0 0 0,-1 0 0 0 0,0 1 0 0 0,-1 0 0 0 0,-1 0 0 0 0,-2 1 0 0 0,-1 0 0 0 0,-2 1 0 0 0,0 0 0 0 0,-3 0 0 0 0,-2 0 0 0 0,0 0 0 0 0,-1 0 0 0 0,2 0 0 0 0,1 0 0 0 0,2 0 0 0 0,-1 0 0 0 0,0 0 0 0 0,2 0 0 0 0,0 0 0 0 0,1 0 0 0 0,1 0 0 0 0,0 0 0 0 0,0 0 0 0 0,2 0 0 0 0,-1 0 0 0 0,1 0 0 0 0,0 0 0 0 0,-1 0 0 0 0,0 0 0 0 0,-1 1 0 0 0,1 1 0 0 0,0-1 0 0 0,0 0 0 0 0,2 0 0 0 0,0 0 0 0 0,-1 0 0 0 0,1 1 0 0 0,0-1 0 0 0,-1 1 0 0 0,1 0 0 0 0,-2 0 0 0 0,0 0 0 0 0,2-1 0 0 0,0-1 0 0 0,1 0 0 0 0,1 0 0 0 0,0 0 0 0 0,0 0 0 0 0,1 0 0 0 0,-1 0 0 0 0,1 0 0 0 0,-1 1 0 0 0,1 0 0 0 0,-1 1 0 0 0,1-1 0 0 0,-1 0 0 0 0,1-1 0 0 0,-1 1 0 0 0,0-1 0 0 0,2 1 0 0 0,0 0 0 0 0,0 1 0 0 0,0-1 0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0:45.8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2351 5629 16383 0 0,'0'-3'0'0'0,"3"-1"0"0"0,12 0 0 0 0,10 1 0 0 0,6 1 0 0 0,1 1 0 0 0,-3 0 0 0 0,-2 1 0 0 0,-4 0 0 0 0,-3 0 0 0 0,-1 0 0 0 0,-2 0 0 0 0,0 1 0 0 0,-1-1 0 0 0,0 0 0 0 0,1 0 0 0 0,-1 0 0 0 0,1 0 0 0 0,0 0 0 0 0,0 0 0 0 0,0 0 0 0 0,-1 0 0 0 0,1 0 0 0 0,0 0 0 0 0,0 0 0 0 0,0 0 0 0 0,0 0 0 0 0,0 0 0 0 0,0 0 0 0 0,0 0 0 0 0,0 0 0 0 0,3 0 0 0 0,1 0 0 0 0,-1 0 0 0 0,3 0 0 0 0,0 0 0 0 0,-1 0 0 0 0,-2 0 0 0 0,0 0 0 0 0,-2 0 0 0 0,-1 0 0 0 0,0 0 0 0 0,0 3 0 0 0,3 0 0 0 0,0 1 0 0 0,1-1 0 0 0,-2-1 0 0 0,0-1 0 0 0,2 0 0 0 0,1 2 0 0 0,-2 1 0 0 0,3 0 0 0 0,0-2 0 0 0,2 0 0 0 0,-1-1 0 0 0,-1 0 0 0 0,-2-1 0 0 0,-2 0 0 0 0,0 0 0 0 0,-2 0 0 0 0,3 0 0 0 0,0 0 0 0 0,1 0 0 0 0,-2 0 0 0 0,0 0 0 0 0,-1 0 0 0 0,0 0 0 0 0,-1 0 0 0 0,0 0 0 0 0,-1 0 0 0 0,1 0 0 0 0,-3 2 0 0 0,-1 2 0 0 0,0 0 0 0 0,1-1 0 0 0,1-1 0 0 0,1-1 0 0 0,-3 0 0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0:45.8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2421 3092 16383 0 0,'3'0'0'0'0,"1"3"0"0"0,2 0 0 0 0,4 4 0 0 0,5 0 0 0 0,4-2 0 0 0,1 0 0 0 0,-1-2 0 0 0,1-2 0 0 0,-1 0 0 0 0,2 2 0 0 0,0 0 0 0 0,3 1 0 0 0,0-1 0 0 0,-1-2 0 0 0,-2 0 0 0 0,-2 0 0 0 0,0-1 0 0 0,-2 0 0 0 0,0 0 0 0 0,0 0 0 0 0,0 0 0 0 0,-1 0 0 0 0,1 0 0 0 0,0 0 0 0 0,-1 0 0 0 0,1-1 0 0 0,0 1 0 0 0,0 0 0 0 0,0 1 0 0 0,0-1 0 0 0,0 0 0 0 0,0 0 0 0 0,0 0 0 0 0,0 0 0 0 0,0 0 0 0 0,0 0 0 0 0,0 0 0 0 0,0 0 0 0 0,0 0 0 0 0,-1 0 0 0 0,1 0 0 0 0,0 0 0 0 0,-3 0 0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0:45.8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12725 7221 16383 0 0,'2'0'0'0'0,"5"0"0"0"0,3 0 0 0 0,4 0 0 0 0,1 0 0 0 0,2 0 0 0 0,0 0 0 0 0,1 0 0 0 0,0 0 0 0 0,-1 0 0 0 0,1 0 0 0 0,-1 0 0 0 0,0 0 0 0 0,0 0 0 0 0,0 0 0 0 0,0 0 0 0 0,0 0 0 0 0,0 0 0 0 0,-1 0 0 0 0,1 0 0 0 0,0 0 0 0 0,0 0 0 0 0,0 0 0 0 0,0 0 0 0 0,0 0 0 0 0,0 0 0 0 0,0 0 0 0 0,0 0 0 0 0,0 0 0 0 0,0 0 0 0 0,0 0 0 0 0,0 0 0 0 0,-1 0 0 0 0,1 0 0 0 0,0 0 0 0 0,0 0 0 0 0,0 0 0 0 0,0 0 0 0 0,0 0 0 0 0,0 0 0 0 0,0 3 0 0 0,0 1 0 0 0,0 0 0 0 0,-3 2 0 0 0,-1 0 0 0 0,0-1 0 0 0,-2-2 0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4.4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1875 7305 16383 0 0,'4'0'0'0'0,"6"0"0"0"0,4 0 0 0 0,8 0 0 0 0,9 0 0 0 0,3 0 0 0 0,3 0 0 0 0,0 0 0 0 0,-3 0 0 0 0,-3 0 0 0 0,-2 0 0 0 0,-3 0 0 0 0,-2 0 0 0 0,0 0 0 0 0,-1 0 0 0 0,0 0 0 0 0,4 0 0 0 0,1 0 0 0 0,1 0 0 0 0,-2 0 0 0 0,3 0 0 0 0,1 0 0 0 0,-2 0 0 0 0,-1 0 0 0 0,-1 0 0 0 0,-2 0 0 0 0,-1 0 0 0 0,0 0 0 0 0,-1 0 0 0 0,1 0 0 0 0,-1 0 0 0 0,0 0 0 0 0,0 0 0 0 0,1 0 0 0 0,-1 0 0 0 0,1 0 0 0 0,-1 0 0 0 0,1 0 0 0 0,-1 0 0 0 0,1 0 0 0 0,-1 0 0 0 0,1 0 0 0 0,-1 0 0 0 0,1 0 0 0 0,0 0 0 0 0,-1 0 0 0 0,1 0 0 0 0,-1 0 0 0 0,1 0 0 0 0,-1 0 0 0 0,-3 0 0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2129 3305 16383 0 0,'1'0'0'0'0,"2"0"0"0"0,2 0 0 0 0,1 0 0 0 0,1 0 0 0 0,1 0 0 0 0,0 0 0 0 0,0 0 0 0 0,1 0 0 0 0,-1 0 0 0 0,0 0 0 0 0,0 0 0 0 0,0 0 0 0 0,0 0 0 0 0,0 0 0 0 0,-1 0 0 0 0,1 0 0 0 0,0 0 0 0 0,0 0 0 0 0,0 0 0 0 0,0 0 0 0 0,0 0 0 0 0,-1 0 0 0 0,1 0 0 0 0,0 0 0 0 0,0 0 0 0 0,0 0 0 0 0,0 0 0 0 0,0 0 0 0 0,-1 0 0 0 0,1 0 0 0 0,0 0 0 0 0,1 0 0 0 0,1 0 0 0 0,0 0 0 0 0,-1 0 0 0 0,0 0 0 0 0,-1 0 0 0 0,0-2 0 0 0,0 1 0 0 0,0-1 0 0 0,0 0 0 0 0,0 1 0 0 0,0 1 0 0 0,-1 0 0 0 0,1-1 0 0 0,0 1 0 0 0,0 0 0 0 0,0 1 0 0 0,0-1 0 0 0,0 0 0 0 0,-1 0 0 0 0,1 0 0 0 0,0 0 0 0 0,0 0 0 0 0,0 0 0 0 0,0 0 0 0 0,-3 0 0 0 0,-5 0 0 0 0,-6 0 0 0 0,-5 0 0 0 0,-3 0 0 0 0,-2 0 0 0 0,-2 0 0 0 0,3 0 0 0 0,1 0 0 0 0,2 0 0 0 0,1-2 0 0 0,1 1 0 0 0,0-1 0 0 0,1-1 0 0 0,-2 1 0 0 0,3-2 0 0 0,-2 0 0 0 0,1 2 0 0 0,0 0 0 0 0,0 0 0 0 0,0 2 0 0 0,1-1 0 0 0,0 1 0 0 0,0 1 0 0 0,1-1 0 0 0,-1 0 0 0 0,0 0 0 0 0,0 0 0 0 0,-1 0 0 0 0,-1 0 0 0 0,-1 0 0 0 0,0 0 0 0 0,1 0 0 0 0,0 0 0 0 0,1 0 0 0 0,0 0 0 0 0,1 0 0 0 0,0 0 0 0 0,0 0 0 0 0,1 0 0 0 0,-1 0 0 0 0,0 0 0 0 0,0 0 0 0 0,1 0 0 0 0,-1 0 0 0 0,0 0 0 0 0,0 0 0 0 0,0 0 0 0 0,0 0 0 0 0,0 0 0 0 0,1 0 0 0 0,-1 0 0 0 0,0 0 0 0 0,0 0 0 0 0,0 0 0 0 0,0 2 0 0 0,0-1 0 0 0,2 1 0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5070 5639 16383 0 0,'3'0'0'0'0,"2"0"0"0"0,1 0 0 0 0,2 0 0 0 0,0 0 0 0 0,0 0 0 0 0,1 0 0 0 0,-1 0 0 0 0,0 0 0 0 0,0 0 0 0 0,0 0 0 0 0,0 0 0 0 0,0 0 0 0 0,0 0 0 0 0,1 0 0 0 0,2 0 0 0 0,1 0 0 0 0,-3 2 0 0 0,0-1 0 0 0,-2 1 0 0 0,1-1 0 0 0,-1 0 0 0 0,0 0 0 0 0,1-1 0 0 0,0 1 0 0 0,-1-1 0 0 0,1-1 0 0 0,0 1 0 0 0,0 0 0 0 0,0 0 0 0 0,-2 2 0 0 0,0-1 0 0 0,1 1 0 0 0,-1-1 0 0 0,1 0 0 0 0,0 0 0 0 0,1-1 0 0 0,0 0 0 0 0,-1 0 0 0 0,1 0 0 0 0,0 0 0 0 0,0 0 0 0 0,0 0 0 0 0,0 0 0 0 0,0 0 0 0 0,0 0 0 0 0,0 0 0 0 0,0 0 0 0 0,-1 0 0 0 0,1 0 0 0 0,0 0 0 0 0,0 0 0 0 0,0 0 0 0 0,0 0 0 0 0,0 0 0 0 0,0 0 0 0 0,-1 0 0 0 0,1 0 0 0 0,0 0 0 0 0,-3 0 0 0 0,-3 0 0 0 0,-4 0 0 0 0,-2 0 0 0 0,-1-1 0 0 0,-1-1 0 0 0,-1 0 0 0 0,0 1 0 0 0,-1 0 0 0 0,1 0 0 0 0,-1 1 0 0 0,-2 0 0 0 0,0 0 0 0 0,-1 0 0 0 0,0 0 0 0 0,-1 0 0 0 0,1 0 0 0 0,0 0 0 0 0,1 0 0 0 0,-1 0 0 0 0,1 0 0 0 0,-1 0 0 0 0,0-1 0 0 0,0-1 0 0 0,2 0 0 0 0,0 1 0 0 0,0 0 0 0 0,1 0 0 0 0,0 1 0 0 0,1 0 0 0 0,-1 0 0 0 0,0 0 0 0 0,0 0 0 0 0,1 0 0 0 0,-1 0 0 0 0,0 0 0 0 0,0 0 0 0 0,-1 0 0 0 0,-1 0 0 0 0,1 0 0 0 0,-1 0 0 0 0,2 0 0 0 0,-1 0 0 0 0,1 0 0 0 0,0 0 0 0 0,0 0 0 0 0,0 0 0 0 0,0 0 0 0 0,1 0 0 0 0,-1 0 0 0 0,0 0 0 0 0,0 0 0 0 0,0 0 0 0 0,0 0 0 0 0,1 0 0 0 0,-1 0 0 0 0,0 0 0 0 0,0 0 0 0 0,0 0 0 0 0,0 0 0 0 0,0 0 0 0 0,0 0 0 0 0,1 0 0 0 0,-1 0 0 0 0,0 0 0 0 0,0 0 0 0 0,0 0 0 0 0,2 0 0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4353 4296 16383 0 0,'1'0'0'0'0,"3"0"0"0"0,0 0 0 0 0,3 0 0 0 0,0 0 0 0 0,0 0 0 0 0,2 0 0 0 0,-1 0 0 0 0,0 0 0 0 0,0 0 0 0 0,0 0 0 0 0,0 0 0 0 0,0 0 0 0 0,-1 1 0 0 0,-1 1 0 0 0,0-1 0 0 0,0 1 0 0 0,1-1 0 0 0,1-1 0 0 0,-1 1 0 0 0,1-1 0 0 0,0 0 0 0 0,0 0 0 0 0,0 0 0 0 0,0 1 0 0 0,-1 1 0 0 0,1-1 0 0 0,0 1 0 0 0,0-1 0 0 0,0-1 0 0 0,1 1 0 0 0,1-1 0 0 0,-1 0 0 0 0,1 0 0 0 0,-2 0 0 0 0,1 0 0 0 0,-1-1 0 0 0,0 1 0 0 0,0 0 0 0 0,0 0 0 0 0,0 0 0 0 0,1 0 0 0 0,0 0 0 0 0,2 0 0 0 0,0 0 0 0 0,1 0 0 0 0,0 0 0 0 0,0 0 0 0 0,0 0 0 0 0,-2 0 0 0 0,0 0 0 0 0,-1 0 0 0 0,0 2 0 0 0,-1 0 0 0 0,0-1 0 0 0,0 1 0 0 0,-1-1 0 0 0,1-1 0 0 0,-2 2 0 0 0,0 0 0 0 0,0-1 0 0 0,1 1 0 0 0,-2 0 0 0 0,0 0 0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4787 5794 16383 0 0,'3'0'0'0'0,"2"0"0"0"0,2 0 0 0 0,5 0 0 0 0,5 0 0 0 0,1 0 0 0 0,-1 0 0 0 0,-2 0 0 0 0,0 0 0 0 0,-3 0 0 0 0,0 0 0 0 0,-3 0 0 0 0,0 0 0 0 0,-1 0 0 0 0,0 0 0 0 0,0 0 0 0 0,-1 0 0 0 0,1 0 0 0 0,-1 0 0 0 0,1 0 0 0 0,0 0 0 0 0,0 0 0 0 0,0 0 0 0 0,0 0 0 0 0,-1 0 0 0 0,3 0 0 0 0,-1 0 0 0 0,1 0 0 0 0,-1 0 0 0 0,0 0 0 0 0,-1 0 0 0 0,1 0 0 0 0,-1 0 0 0 0,-1 0 0 0 0,1 0 0 0 0,0 0 0 0 0,0 0 0 0 0,0 0 0 0 0,-1 0 0 0 0,1 0 0 0 0,0 0 0 0 0,0 0 0 0 0,0 0 0 0 0,0 0 0 0 0,0 0 0 0 0,0 0 0 0 0,-1 0 0 0 0,1 0 0 0 0,0 0 0 0 0,0 0 0 0 0,0 0 0 0 0,0 0 0 0 0,0 0 0 0 0,-1 0 0 0 0,1 0 0 0 0,0 0 0 0 0,0 0 0 0 0,0 0 0 0 0,0 0 0 0 0,0 0 0 0 0,0 0 0 0 0,-2 0 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16154 3960 16383 0 0,'4'0'0'0'0,"1"3"0"0"0,3 2 0 0 0,4 0 0 0 0,4-2 0 0 0,-1 4 0 0 0,0-1 0 0 0,2 0 0 0 0,1-2 0 0 0,2-2 0 0 0,0 0 0 0 0,1-1 0 0 0,1-1 0 0 0,-1 0 0 0 0,1-1 0 0 0,0 1 0 0 0,-1 0 0 0 0,-3 3 0 0 0,-1 2 0 0 0,0-1 0 0 0,0 0 0 0 0,2-1 0 0 0,1-2 0 0 0,0 0 0 0 0,-2 0 0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4913 4339 16383 0 0,'0'-1'0'0'0,"1"-1"0"0"0,2 0 0 0 0,2 1 0 0 0,1 0 0 0 0,3 0 0 0 0,1 1 0 0 0,-1 0 0 0 0,2 0 0 0 0,0 0 0 0 0,0-1 0 0 0,-2-1 0 0 0,0 0 0 0 0,0 1 0 0 0,-1 0 0 0 0,0 1 0 0 0,0-1 0 0 0,0 1 0 0 0,-1 0 0 0 0,1 0 0 0 0,0 0 0 0 0,0 0 0 0 0,0 0 0 0 0,-1 0 0 0 0,1 0 0 0 0,0 0 0 0 0,0 0 0 0 0,0 0 0 0 0,0 2 0 0 0,1 0 0 0 0,1-1 0 0 0,-1 1 0 0 0,0-1 0 0 0,0-1 0 0 0,0 2 0 0 0,-1 0 0 0 0,0-1 0 0 0,0 1 0 0 0,0-1 0 0 0,-1-1 0 0 0,1 0 0 0 0,0 0 0 0 0,0 0 0 0 0,0 0 0 0 0,1 0 0 0 0,2 0 0 0 0,0 0 0 0 0,0 0 0 0 0,1 0 0 0 0,0 1 0 0 0,1 1 0 0 0,-2 0 0 0 0,-1-1 0 0 0,0 0 0 0 0,-2 0 0 0 0,1 1 0 0 0,-2-1 0 0 0,1 1 0 0 0,0-1 0 0 0,-1 0 0 0 0,1 0 0 0 0,0-1 0 0 0,0 0 0 0 0,0 0 0 0 0,-1 0 0 0 0,1 0 0 0 0,0 0 0 0 0,-1 1 0 0 0,-1 1 0 0 0,0 0 0 0 0,0-1 0 0 0,1 0 0 0 0,1 0 0 0 0,-1-1 0 0 0,1 0 0 0 0,0 0 0 0 0,0 0 0 0 0,0 0 0 0 0,0 0 0 0 0,0 0 0 0 0,-1 0 0 0 0,1 0 0 0 0,0 0 0 0 0,0 0 0 0 0,0 0 0 0 0,0 0 0 0 0,0 0 0 0 0,0 0 0 0 0,-1 0 0 0 0,1 0 0 0 0,-1 0 0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4773 7226 16383 0 0,'1'0'0'0'0,"2"0"0"0"0,2 0 0 0 0,1 0 0 0 0,2 0 0 0 0,-1 0 0 0 0,1 0 0 0 0,1 0 0 0 0,-1 0 0 0 0,0 0 0 0 0,0 0 0 0 0,0 0 0 0 0,0 0 0 0 0,0 0 0 0 0,0 0 0 0 0,0 0 0 0 0,0 0 0 0 0,-1 0 0 0 0,1 0 0 0 0,-1-1 0 0 0,-1-1 0 0 0,0 0 0 0 0,1 1 0 0 0,-1 0 0 0 0,2 0 0 0 0,-1 1 0 0 0,1-1 0 0 0,0-1 0 0 0,0 0 0 0 0,0 1 0 0 0,0 0 0 0 0,0 1 0 0 0,0-1 0 0 0,-1 1 0 0 0,3 0 0 0 0,-1 0 0 0 0,1-1 0 0 0,-1-1 0 0 0,0 1 0 0 0,-1-2 0 0 0,1 0 0 0 0,-1 1 0 0 0,-1 0 0 0 0,1 1 0 0 0,0 1 0 0 0,0-1 0 0 0,1 1 0 0 0,1 0 0 0 0,-1 0 0 0 0,0 1 0 0 0,0-3 0 0 0,1 1 0 0 0,0-1 0 0 0,1-1 0 0 0,0 1 0 0 0,0-1 0 0 0,-2 2 0 0 0,0-1 0 0 0,0 2 0 0 0,-1 0 0 0 0,0-1 0 0 0,0 2 0 0 0,0-1 0 0 0,-1 0 0 0 0,1 0 0 0 0,0 0 0 0 0,0 0 0 0 0,-1 0 0 0 0,1 0 0 0 0,0 0 0 0 0,0 0 0 0 0,0 0 0 0 0,0 0 0 0 0,0 0 0 0 0,0 0 0 0 0,-1 0 0 0 0,1 0 0 0 0,0 0 0 0 0,0 0 0 0 0,0 0 0 0 0,0 1 0 0 0,0 1 0 0 0,-1 0 0 0 0,1-1 0 0 0,0 0 0 0 0,-1 1 0 0 0,-1 0 0 0 0,0 0 0 0 0,-1 1 0 0 0,0-1 0 0 0,1 1 0 0 0,0-2 0 0 0,1 0 0 0 0,-1 1 0 0 0,0 0 0 0 0,0 0 0 0 0,0-1 0 0 0,1 0 0 0 0,1 0 0 0 0,-1 0 0 0 0,1 1 0 0 0,0 0 0 0 0,-1-1 0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1063 4562 16383 0 0,'2'0'0'0'0,"2"0"0"0"0,4 0 0 0 0,2 0 0 0 0,1 0 0 0 0,2 0 0 0 0,1 0 0 0 0,-2 0 0 0 0,0 0 0 0 0,0 0 0 0 0,-2 0 0 0 0,0 0 0 0 0,-1 0 0 0 0,-1 0 0 0 0,0 0 0 0 0,0 1 0 0 0,0 1 0 0 0,-1-1 0 0 0,1 1 0 0 0,0-1 0 0 0,0-1 0 0 0,-1 1 0 0 0,1-1 0 0 0,0 0 0 0 0,0 0 0 0 0,0 0 0 0 0,0 0 0 0 0,0 0 0 0 0,0 0 0 0 0,1 0 0 0 0,0-1 0 0 0,2 1 0 0 0,2 0 0 0 0,0 0 0 0 0,1 0 0 0 0,-2 0 0 0 0,-1 0 0 0 0,-1 0 0 0 0,-2 0 0 0 0,1 1 0 0 0,0-1 0 0 0,2 0 0 0 0,0 0 0 0 0,1 0 0 0 0,0 0 0 0 0,-1 0 0 0 0,-1 0 0 0 0,-1 0 0 0 0,0 0 0 0 0,-1 0 0 0 0,0 0 0 0 0,-1 0 0 0 0,1 0 0 0 0,0 0 0 0 0,1 0 0 0 0,0 0 0 0 0,2 0 0 0 0,0 0 0 0 0,0 0 0 0 0,-2 0 0 0 0,1 0 0 0 0,-2 0 0 0 0,0 0 0 0 0,0 0 0 0 0,0 0 0 0 0,0 0 0 0 0,0 0 0 0 0,-1 0 0 0 0,1 0 0 0 0,-1 1 0 0 0,-1 1 0 0 0,0-1 0 0 0,0 1 0 0 0,1-1 0 0 0,1-1 0 0 0,-1 1 0 0 0,-1 0 0 0 0,1 1 0 0 0,-1-1 0 0 0,0 1 0 0 0,1-1 0 0 0,1-1 0 0 0,1 0 0 0 0,0 1 0 0 0,1-1 0 0 0,-1 0 0 0 0,0-1 0 0 0,0 1 0 0 0,-1 0 0 0 0,0 0 0 0 0,1 0 0 0 0,1 0 0 0 0,-1 0 0 0 0,0 0 0 0 0,0 0 0 0 0,-1 0 0 0 0,1 0 0 0 0,-1 0 0 0 0,-1 0 0 0 0,1 0 0 0 0,0 0 0 0 0,0 0 0 0 0,0 0 0 0 0,0 0 0 0 0,-1 0 0 0 0,3 0 0 0 0,-1 0 0 0 0,1 0 0 0 0,-1 0 0 0 0,1 0 0 0 0,0 0 0 0 0,0 0 0 0 0,0 0 0 0 0,-1 0 0 0 0,-1 0 0 0 0,0 0 0 0 0,0 0 0 0 0,0 0 0 0 0,0 0 0 0 0,-1 0 0 0 0,1 0 0 0 0,0 0 0 0 0,0 0 0 0 0,0 0 0 0 0,-1 0 0 0 0,1 0 0 0 0,0 0 0 0 0,0 0 0 0 0,0 0 0 0 0,-2 0 0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1553 7626 16383 0 0,'2'0'0'0'0,"2"0"0"0"0,5-1 0 0 0,4-1 0 0 0,2 0 0 0 0,1-2 0 0 0,0 0 0 0 0,-2 0 0 0 0,-2 1 0 0 0,-2 1 0 0 0,-1 1 0 0 0,-1 0 0 0 0,0 1 0 0 0,1 0 0 0 0,0 0 0 0 0,0 0 0 0 0,0 0 0 0 0,0 1 0 0 0,-1-1 0 0 0,1 0 0 0 0,-1 0 0 0 0,-1 0 0 0 0,1-2 0 0 0,1 1 0 0 0,1-2 0 0 0,0-1 0 0 0,0 2 0 0 0,2 0 0 0 0,0 0 0 0 0,-1 2 0 0 0,0-1 0 0 0,-1 1 0 0 0,1 0 0 0 0,-1-1 0 0 0,-1 0 0 0 0,0-1 0 0 0,-1 1 0 0 0,0 0 0 0 0,0 0 0 0 0,0 1 0 0 0,-1 0 0 0 0,3 0 0 0 0,-1-2 0 0 0,1 1 0 0 0,0-1 0 0 0,1 1 0 0 0,-1 0 0 0 0,1 0 0 0 0,0 1 0 0 0,0 0 0 0 0,0 0 0 0 0,0 0 0 0 0,-1 0 0 0 0,-1 0 0 0 0,-1 0 0 0 0,0 0 0 0 0,2 0 0 0 0,-1 0 0 0 0,0 0 0 0 0,1 0 0 0 0,-2 0 0 0 0,1 0 0 0 0,-1 0 0 0 0,0 0 0 0 0,0 0 0 0 0,1 0 0 0 0,0 0 0 0 0,1 0 0 0 0,0 0 0 0 0,1 0 0 0 0,-1 0 0 0 0,0 0 0 0 0,-1 0 0 0 0,-1 0 0 0 0,0 0 0 0 0,0 0 0 0 0,0 0 0 0 0,0 0 0 0 0,1 0 0 0 0,0 0 0 0 0,0 2 0 0 0,-1-1 0 0 0,1 1 0 0 0,0-1 0 0 0,1 0 0 0 0,0 0 0 0 0,0-1 0 0 0,-1 0 0 0 0,0 2 0 0 0,1-1 0 0 0,0 1 0 0 0,0-1 0 0 0,-1 0 0 0 0,1 0 0 0 0,0-1 0 0 0,0 0 0 0 0,-1 0 0 0 0,0 0 0 0 0,1 1 0 0 0,-1 1 0 0 0,2 0 0 0 0,2-1 0 0 0,-1 0 0 0 0,-1 0 0 0 0,0-1 0 0 0,-2 0 0 0 0,0 0 0 0 0,-1 1 0 0 0,0 1 0 0 0,0 0 0 0 0,0-1 0 0 0,-2 1 0 0 0,-1 1 0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881 4828 16383 0 0,'4'0'0'0'0,"4"0"0"0"0,2 3 0 0 0,2 2 0 0 0,3 0 0 0 0,2-2 0 0 0,2 0 0 0 0,2-1 0 0 0,0-1 0 0 0,1-1 0 0 0,-3-4 0 0 0,-2-1 0 0 0,0 0 0 0 0,1 2 0 0 0,1 0 0 0 0,-3 1 0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1035 8061 16383 0 0,'4'0'0'0'0,"1"4"0"0"0,3 1 0 0 0,4-1 0 0 0,4 0 0 0 0,2-1 0 0 0,-1 2 0 0 0,0 1 0 0 0,0-1 0 0 0,1-1 0 0 0,-2 2 0 0 0,0 0 0 0 0,0-1 0 0 0,2-1 0 0 0,-3-1 0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16000 3498 16383 0 0,'4'0'0'0'0,"4"0"0"0"0,6 0 0 0 0,2 0 0 0 0,4 0 0 0 0,1 0 0 0 0,1 0 0 0 0,0 0 0 0 0,0 0 0 0 0,1 0 0 0 0,-1 0 0 0 0,-1 0 0 0 0,1 0 0 0 0,-1 0 0 0 0,-3 0 0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16154 3960 16383 0 0,'4'0'0'0'0,"1"3"0"0"0,3 2 0 0 0,4 0 0 0 0,4-2 0 0 0,-1 4 0 0 0,0-1 0 0 0,2 0 0 0 0,1-2 0 0 0,2-2 0 0 0,0 0 0 0 0,1-1 0 0 0,1-1 0 0 0,-1 0 0 0 0,1-1 0 0 0,0 1 0 0 0,-1 0 0 0 0,-3 3 0 0 0,-1 2 0 0 0,0-1 0 0 0,0 0 0 0 0,2-1 0 0 0,1-2 0 0 0,0 0 0 0 0,-2 0 0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16042 4492 16383 0 0,'4'0'0'0'0,"4"0"0"0"0,6 0 0 0 0,2 0 0 0 0,4 0 0 0 0,1 0 0 0 0,1 0 0 0 0,0 0 0 0 0,0 0 0 0 0,1 0 0 0 0,-1 0 0 0 0,-1 0 0 0 0,1 0 0 0 0,-1 0 0 0 0,1 0 0 0 0,-1 0 0 0 0,0 0 0 0 0,1 0 0 0 0,-1 0 0 0 0,0 0 0 0 0,1 0 0 0 0,-1 0 0 0 0,1 0 0 0 0,-1 0 0 0 0,4 0 0 0 0,1 0 0 0 0,0 0 0 0 0,-1 0 0 0 0,-1 0 0 0 0,-1 0 0 0 0,0 0 0 0 0,-2 0 0 0 0,1 0 0 0 0,-1 0 0 0 0,0 0 0 0 0,0 0 0 0 0,0 0 0 0 0,1 0 0 0 0,-1 0 0 0 0,0 0 0 0 0,1 0 0 0 0,-1 0 0 0 0,1 0 0 0 0,-1 0 0 0 0,0 0 0 0 0,1 0 0 0 0,-1 0 0 0 0,0 0 0 0 0,-3 3 0 0 0,-1 2 0 0 0,0 0 0 0 0,0-2 0 0 0,2 0 0 0 0,1-1 0 0 0,-3-1 0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16120 2651 16383 0 0,'4'0'0'0'0,"8"0"0"0"0,10 0 0 0 0,4-3 0 0 0,2-2 0 0 0,-1 0 0 0 0,-1 2 0 0 0,-1 0 0 0 0,-1 1 0 0 0,-2 1 0 0 0,0 1 0 0 0,-1 0 0 0 0,1 0 0 0 0,-1 1 0 0 0,0-1 0 0 0,0 0 0 0 0,0 0 0 0 0,1 0 0 0 0,-1 0 0 0 0,0 0 0 0 0,-7 0 0 0 0,-13 0 0 0 0,-10 0 0 0 0,-8 0 0 0 0,-4 0 0 0 0,-3 0 0 0 0,0 0 0 0 0,0 0 0 0 0,0 0 0 0 0,1 0 0 0 0,1 0 0 0 0,0 0 0 0 0,0 0 0 0 0,1 0 0 0 0,0 0 0 0 0,-1 0 0 0 0,1 0 0 0 0,0 0 0 0 0,0 0 0 0 0,-1 0 0 0 0,1 0 0 0 0,0 0 0 0 0,-1 0 0 0 0,1 0 0 0 0,-1 0 0 0 0,1 0 0 0 0,0 0 0 0 0,3 0 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16042 4492 16383 0 0,'4'0'0'0'0,"4"0"0"0"0,6 0 0 0 0,2 0 0 0 0,4 0 0 0 0,1 0 0 0 0,1 0 0 0 0,0 0 0 0 0,0 0 0 0 0,1 0 0 0 0,-1 0 0 0 0,-1 0 0 0 0,1 0 0 0 0,-1 0 0 0 0,1 0 0 0 0,-1 0 0 0 0,0 0 0 0 0,1 0 0 0 0,-1 0 0 0 0,0 0 0 0 0,1 0 0 0 0,-1 0 0 0 0,1 0 0 0 0,-1 0 0 0 0,4 0 0 0 0,1 0 0 0 0,0 0 0 0 0,-1 0 0 0 0,-1 0 0 0 0,-1 0 0 0 0,0 0 0 0 0,-2 0 0 0 0,1 0 0 0 0,-1 0 0 0 0,0 0 0 0 0,0 0 0 0 0,0 0 0 0 0,1 0 0 0 0,-1 0 0 0 0,0 0 0 0 0,1 0 0 0 0,-1 0 0 0 0,1 0 0 0 0,-1 0 0 0 0,0 0 0 0 0,1 0 0 0 0,-1 0 0 0 0,0 0 0 0 0,-3 3 0 0 0,-1 2 0 0 0,0 0 0 0 0,0-2 0 0 0,2 0 0 0 0,1-1 0 0 0,-3-1 0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2281 5430 16383 0 0,'2'0'0'0'0,"1"0"0"0"0,4 0 0 0 0,4 0 0 0 0,2 0 0 0 0,4 0 0 0 0,1 0 0 0 0,-1 0 0 0 0,-3 0 0 0 0,-1 0 0 0 0,-2 1 0 0 0,-1 1 0 0 0,-1 2 0 0 0,-1-1 0 0 0,1 0 0 0 0,0 1 0 0 0,-1-1 0 0 0,1 0 0 0 0,-1-1 0 0 0,1-1 0 0 0,2 0 0 0 0,1-1 0 0 0,1 0 0 0 0,1 0 0 0 0,-1 0 0 0 0,0 0 0 0 0,-2-1 0 0 0,0 1 0 0 0,0 0 0 0 0,0 0 0 0 0,0 0 0 0 0,-1 0 0 0 0,0 0 0 0 0,0 0 0 0 0,-1 0 0 0 0,0 0 0 0 0,1 0 0 0 0,1 0 0 0 0,-1 0 0 0 0,1 0 0 0 0,-1 0 0 0 0,-1 0 0 0 0,1 0 0 0 0,-1 0 0 0 0,1 0 0 0 0,1 0 0 0 0,1 0 0 0 0,0 0 0 0 0,0 0 0 0 0,-1 0 0 0 0,0 0 0 0 0,-2 0 0 0 0,2 0 0 0 0,0 0 0 0 0,0 0 0 0 0,-1 0 0 0 0,0 0 0 0 0,-1 0 0 0 0,1 0 0 0 0,0 0 0 0 0,1 0 0 0 0,1 0 0 0 0,1 0 0 0 0,-2 0 0 0 0,0 0 0 0 0,0 0 0 0 0,-2 0 0 0 0,1 0 0 0 0,0 0 0 0 0,1 0 0 0 0,0 0 0 0 0,-1 0 0 0 0,0 0 0 0 0,-1 0 0 0 0,1 0 0 0 0,-1 0 0 0 0,-1 0 0 0 0,3 0 0 0 0,0 0 0 0 0,-1 0 0 0 0,1 0 0 0 0,-1 0 0 0 0,-1-1 0 0 0,0-1 0 0 0,0 0 0 0 0,0 0 0 0 0,0 1 0 0 0,0 0 0 0 0,0 1 0 0 0,0 0 0 0 0,-1 0 0 0 0,1 0 0 0 0,0 0 0 0 0,0 0 0 0 0,0 0 0 0 0,0 0 0 0 0,0 0 0 0 0,0 0 0 0 0,0 0 0 0 0,-1 0 0 0 0,0 0 0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3401 6693 16383 0 0,'2'0'0'0'0,"3"0"0"0"0,4 0 0 0 0,5 0 0 0 0,3 0 0 0 0,3 0 0 0 0,4-2 0 0 0,3 0 0 0 0,0 1 0 0 0,-4-1 0 0 0,-3-1 0 0 0,-5 1 0 0 0,-2-1 0 0 0,-3 2 0 0 0,-1 0 0 0 0,0 0 0 0 0,-1 1 0 0 0,0 0 0 0 0,2 0 0 0 0,0 0 0 0 0,1 0 0 0 0,-1 0 0 0 0,0 0 0 0 0,0 0 0 0 0,-1 0 0 0 0,0 0 0 0 0,0 0 0 0 0,0 0 0 0 0,0 0 0 0 0,1 0 0 0 0,1 0 0 0 0,-1 0 0 0 0,2 0 0 0 0,0 0 0 0 0,1 0 0 0 0,0 0 0 0 0,-1 0 0 0 0,-1 0 0 0 0,0 0 0 0 0,0 0 0 0 0,0 0 0 0 0,1 0 0 0 0,1 0 0 0 0,-2 0 0 0 0,0 0 0 0 0,0 0 0 0 0,0 0 0 0 0,0 0 0 0 0,0 0 0 0 0,-1 0 0 0 0,0 0 0 0 0,-1 0 0 0 0,1 0 0 0 0,-2 0 0 0 0,1 0 0 0 0,0 0 0 0 0,0 0 0 0 0,0 0 0 0 0,0 0 0 0 0,1 2 0 0 0,1 0 0 0 0,1 0 0 0 0,2-1 0 0 0,0 0 0 0 0,-1 0 0 0 0,-1-1 0 0 0,-1 0 0 0 0,-1 0 0 0 0,1 0 0 0 0,-1 0 0 0 0,1 0 0 0 0,1 0 0 0 0,0 0 0 0 0,-1 0 0 0 0,0 0 0 0 0,-1 0 0 0 0,-1 0 0 0 0,0 0 0 0 0,0 0 0 0 0,0 0 0 0 0,0 0 0 0 0,0 0 0 0 0,-2 2 0 0 0,0 0 0 0 0,0 0 0 0 0,0-1 0 0 0,1 0 0 0 0,0 0 0 0 0,1-1 0 0 0,-1 0 0 0 0,1 0 0 0 0,0 0 0 0 0,0 0 0 0 0,0 0 0 0 0,0 0 0 0 0,0 0 0 0 0,0 0 0 0 0,0 0 0 0 0,0 0 0 0 0,0 0 0 0 0,0 0 0 0 0,-1 0 0 0 0,1 0 0 0 0,0 0 0 0 0,0 0 0 0 0,0 0 0 0 0,1 0 0 0 0,1 1 0 0 0,0 2 0 0 0,0 0 0 0 0,-1 0 0 0 0,-1 1 0 0 0,0-2 0 0 0,0-1 0 0 0,0 0 0 0 0,0-1 0 0 0,-2 0 0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4479 7062 16383 0 0,'0'-1'0'0'0,"3"-1"0"0"0,6 0 0 0 0,4 0 0 0 0,4 1 0 0 0,4 0 0 0 0,2 1 0 0 0,2 0 0 0 0,-1 0 0 0 0,-3 0 0 0 0,-4 0 0 0 0,-3 0 0 0 0,-2 0 0 0 0,-3 0 0 0 0,0 0 0 0 0,-1 0 0 0 0,1 0 0 0 0,-1 0 0 0 0,0 0 0 0 0,1 0 0 0 0,-1 0 0 0 0,3 0 0 0 0,0 0 0 0 0,1 0 0 0 0,0 0 0 0 0,0 0 0 0 0,-1 0 0 0 0,0 0 0 0 0,-1 0 0 0 0,-1 0 0 0 0,0 0 0 0 0,0 0 0 0 0,-1 0 0 0 0,1 0 0 0 0,0 0 0 0 0,0 0 0 0 0,0 0 0 0 0,-1 0 0 0 0,1 0 0 0 0,0 0 0 0 0,0 0 0 0 0,0 0 0 0 0,1 0 0 0 0,1 0 0 0 0,0 0 0 0 0,0 0 0 0 0,-2 0 0 0 0,1 0 0 0 0,-1 0 0 0 0,0 0 0 0 0,0 0 0 0 0,0 0 0 0 0,0 0 0 0 0,0 2 0 0 0,0 0 0 0 0,-1 0 0 0 0,3-1 0 0 0,0 0 0 0 0,-1 0 0 0 0,1-1 0 0 0,-1 1 0 0 0,1-1 0 0 0,0-1 0 0 0,0 1 0 0 0,1 0 0 0 0,0 0 0 0 0,0 0 0 0 0,-2 0 0 0 0,0 0 0 0 0,0 0 0 0 0,-1 0 0 0 0,0 0 0 0 0,1 0 0 0 0,3 0 0 0 0,1 0 0 0 0,2 0 0 0 0,-1 0 0 0 0,-1 0 0 0 0,-1 0 0 0 0,-2 0 0 0 0,-1 0 0 0 0,1 0 0 0 0,0 0 0 0 0,1 0 0 0 0,1 0 0 0 0,2 0 0 0 0,0 0 0 0 0,0 0 0 0 0,1 0 0 0 0,-1 0 0 0 0,-1 0 0 0 0,-1 0 0 0 0,0 0 0 0 0,0 0 0 0 0,0 0 0 0 0,-2 0 0 0 0,0 0 0 0 0,1 0 0 0 0,-1 0 0 0 0,0 0 0 0 0,1 0 0 0 0,0 0 0 0 0,-1 0 0 0 0,0 0 0 0 0,-1 0 0 0 0,0 0 0 0 0,-1 0 0 0 0,0 0 0 0 0,-1 0 0 0 0,1 0 0 0 0,1 0 0 0 0,3 0 0 0 0,-1 0 0 0 0,1 0 0 0 0,0 0 0 0 0,0 0 0 0 0,-2 0 0 0 0,0 0 0 0 0,-1 0 0 0 0,0 0 0 0 0,-1 0 0 0 0,1 0 0 0 0,1 0 0 0 0,0 0 0 0 0,-1 0 0 0 0,0 0 0 0 0,-1 0 0 0 0,1 0 0 0 0,-1 0 0 0 0,0 0 0 0 0,-1 0 0 0 0,1 0 0 0 0,0 0 0 0 0,0 0 0 0 0,0 0 0 0 0,0 0 0 0 0,-1 0 0 0 0,1 0 0 0 0,0 0 0 0 0,0 0 0 0 0,0 0 0 0 0,0 0 0 0 0,0 0 0 0 0,0 0 0 0 0,0 0 0 0 0,0 0 0 0 0,-1 2 0 0 0,1 0 0 0 0,0 0 0 0 0,0-1 0 0 0,0 0 0 0 0,0 0 0 0 0,0-1 0 0 0,0 0 0 0 0,0 0 0 0 0,-2 0 0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3793 6717 16383 0 0,'2'0'0'0'0,"4"0"0"0"0,8 0 0 0 0,8 0 0 0 0,4 0 0 0 0,3 0 0 0 0,4 0 0 0 0,-2 0 0 0 0,-5 0 0 0 0,-2 0 0 0 0,-3 0 0 0 0,-4 0 0 0 0,-1 0 0 0 0,-2 0 0 0 0,-2 0 0 0 0,-1 0 0 0 0,-1 0 0 0 0,-1 0 0 0 0,-1 0 0 0 0,1 0 0 0 0,-1 0 0 0 0,1 0 0 0 0,1 0 0 0 0,1 0 0 0 0,-1 0 0 0 0,1 0 0 0 0,-1 0 0 0 0,-1 0 0 0 0,1 0 0 0 0,-1 0 0 0 0,0 0 0 0 0,1 0 0 0 0,1 0 0 0 0,1 0 0 0 0,2 0 0 0 0,0 0 0 0 0,-1 0 0 0 0,-1 0 0 0 0,-1 0 0 0 0,-1 0 0 0 0,-1 0 0 0 0,0 0 0 0 0,0 0 0 0 0,1 0 0 0 0,0 0 0 0 0,1 0 0 0 0,-1 0 0 0 0,0 0 0 0 0,0 0 0 0 0,-1 0 0 0 0,0 0 0 0 0,0 2 0 0 0,1 0 0 0 0,1 0 0 0 0,0-1 0 0 0,-1 1 0 0 0,0-2 0 0 0,0 1 0 0 0,-1-1 0 0 0,0 0 0 0 0,0 0 0 0 0,-2 1 0 0 0,0 1 0 0 0,0 0 0 0 0,0-1 0 0 0,1 0 0 0 0,0 0 0 0 0,1 0 0 0 0,-1-1 0 0 0,1 0 0 0 0,2 0 0 0 0,0 0 0 0 0,1-1 0 0 0,1 1 0 0 0,0 0 0 0 0,0 0 0 0 0,0 0 0 0 0,-2 0 0 0 0,-1 0 0 0 0,0 0 0 0 0,1 0 0 0 0,1 0 0 0 0,4 0 0 0 0,1 0 0 0 0,5 0 0 0 0,3-1 0 0 0,0-1 0 0 0,0 0 0 0 0,-2 0 0 0 0,-3 1 0 0 0,-2 1 0 0 0,-4-1 0 0 0,0 1 0 0 0,-2 0 0 0 0,1 0 0 0 0,-1 0 0 0 0,-1 0 0 0 0,0 0 0 0 0,-1 0 0 0 0,-1 0 0 0 0,0 0 0 0 0,1 0 0 0 0,1 0 0 0 0,0 0 0 0 0,-1 0 0 0 0,0 0 0 0 0,0 0 0 0 0,-1 0 0 0 0,1 0 0 0 0,1 0 0 0 0,0 0 0 0 0,1 0 0 0 0,0 0 0 0 0,-1 0 0 0 0,0 0 0 0 0,-1 0 0 0 0,0 0 0 0 0,-1 0 0 0 0,0 0 0 0 0,0 0 0 0 0,-1 0 0 0 0,1 0 0 0 0,0 0 0 0 0,0 0 0 0 0,0 0 0 0 0,-1 0 0 0 0,1 0 0 0 0,0 0 0 0 0,0 0 0 0 0,0 0 0 0 0,0 0 0 0 0,0 0 0 0 0,0 0 0 0 0,0 0 0 0 0,-1 0 0 0 0,1 0 0 0 0,0 0 0 0 0,-1 0 0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9267 7571 16383 0 0,'1'0'0'0'0,"3"0"0"0"0,1 0 0 0 0,2 0 0 0 0,1 0 0 0 0,1 0 0 0 0,2 0 0 0 0,0 0 0 0 0,0 0 0 0 0,0 0 0 0 0,-1 0 0 0 0,0 0 0 0 0,-1 0 0 0 0,0 0 0 0 0,0 0 0 0 0,0 0 0 0 0,0 0 0 0 0,0 0 0 0 0,-1 0 0 0 0,1 0 0 0 0,0 0 0 0 0,0 0 0 0 0,0 0 0 0 0,0 0 0 0 0,0 0 0 0 0,0 0 0 0 0,0 0 0 0 0,-1 0 0 0 0,1 0 0 0 0,0 0 0 0 0,0 0 0 0 0,0 0 0 0 0,1 0 0 0 0,1 0 0 0 0,0 0 0 0 0,0 0 0 0 0,-1 0 0 0 0,-1 0 0 0 0,0 0 0 0 0,0 0 0 0 0,0 0 0 0 0,0 0 0 0 0,0 0 0 0 0,0 0 0 0 0,1 0 0 0 0,1 0 0 0 0,0 0 0 0 0,-1 0 0 0 0,0 0 0 0 0,0 0 0 0 0,-1 0 0 0 0,0 0 0 0 0,0 0 0 0 0,1 0 0 0 0,1 0 0 0 0,1 0 0 0 0,1 0 0 0 0,-1 0 0 0 0,-1 0 0 0 0,-1 0 0 0 0,0 0 0 0 0,-1 0 0 0 0,1 0 0 0 0,3 0 0 0 0,-1 0 0 0 0,1 0 0 0 0,-2 0 0 0 0,0 0 0 0 0,-1 0 0 0 0,0 0 0 0 0,1 0 0 0 0,2 0 0 0 0,-1 0 0 0 0,0 0 0 0 0,0 0 0 0 0,1 0 0 0 0,0 0 0 0 0,-1 0 0 0 0,2 0 0 0 0,-1 0 0 0 0,1 0 0 0 0,0 0 0 0 0,0 0 0 0 0,1 0 0 0 0,0 0 0 0 0,0 0 0 0 0,-2 0 0 0 0,-1 0 0 0 0,-2 0 0 0 0,0 0 0 0 0,1 0 0 0 0,0 0 0 0 0,1 0 0 0 0,0 0 0 0 0,0 0 0 0 0,-1 0 0 0 0,-1 0 0 0 0,-1 0 0 0 0,1 0 0 0 0,-1 0 0 0 0,-1 0 0 0 0,1 0 0 0 0,0 0 0 0 0,0 0 0 0 0,-1 0 0 0 0,1 0 0 0 0,0 0 0 0 0,0 0 0 0 0,0 0 0 0 0,0 0 0 0 0,1 0 0 0 0,1 0 0 0 0,0 0 0 0 0,-1 0 0 0 0,0 0 0 0 0,0 0 0 0 0,-1 0 0 0 0,0 0 0 0 0,0 0 0 0 0,0 0 0 0 0,0 0 0 0 0,0 0 0 0 0,-1 0 0 0 0,3 0 0 0 0,0 0 0 0 0,-1 0 0 0 0,1 0 0 0 0,-1 0 0 0 0,-1 0 0 0 0,1 0 0 0 0,-1 0 0 0 0,0 0 0 0 0,-2 2 0 0 0,0 0 0 0 0,0 0 0 0 0,0-1 0 0 0,1 1 0 0 0,0 0 0 0 0,0 0 0 0 0,3 0 0 0 0,0 0 0 0 0,-1-1 0 0 0,1-1 0 0 0,-1 1 0 0 0,0-1 0 0 0,-1 0 0 0 0,0 0 0 0 0,0-1 0 0 0,0 1 0 0 0,0 0 0 0 0,-1 0 0 0 0,1 0 0 0 0,0 0 0 0 0,0 0 0 0 0,0 0 0 0 0,0 0 0 0 0,0 0 0 0 0,-2 2 0 0 0,0 0 0 0 0,-2 1 0 0 0,-1 1 0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39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7747 2522 16383 0 0,'2'0'0'0'0,"0"0"0"0"0,2 0 0 0 0,1 0 0 0 0,1 0 0 0 0,1 0 0 0 0,0 0 0 0 0,0 0 0 0 0,0 0 0 0 0,-1 0 0 0 0,1 0 0 0 0,0 0 0 0 0,0 0 0 0 0,-1 0 0 0 0,1-1 0 0 0,-1 0 0 0 0,2-2 0 0 0,0 1 0 0 0,1-2 0 0 0,1 1 0 0 0,-1-1 0 0 0,-1 1 0 0 0,0 1 0 0 0,-1 0 0 0 0,-1 0 0 0 0,-1 0 0 0 0,0 0 0 0 0,-2 1 0 0 0,-3 0 0 0 0,-2 1 0 0 0,-2 0 0 0 0,-1 0 0 0 0,-2 0 0 0 0,0 0 0 0 0,0 0 0 0 0,0 0 0 0 0,-1 0 0 0 0,-1 0 0 0 0,1 0 0 0 0,0 0 0 0 0,1 0 0 0 0,0 0 0 0 0,0 0 0 0 0,0 1 0 0 0,0 1 0 0 0,1-1 0 0 0,-1 0 0 0 0,1 0 0 0 0,-2 0 0 0 0,0-1 0 0 0,0 0 0 0 0,0 0 0 0 0,1 0 0 0 0,0 0 0 0 0,0 1 0 0 0,0 1 0 0 0,1-1 0 0 0,-1 0 0 0 0,0 0 0 0 0,1-1 0 0 0,-1 1 0 0 0,1-1 0 0 0,0 1 0 0 0,1 0 0 0 0,0 1 0 0 0,-1-1 0 0 0,1 0 0 0 0,-1-1 0 0 0,-1 0 0 0 0,2 2 0 0 0,2-1 0 0 0,3 2 0 0 0,3-1 0 0 0,2 0 0 0 0,3 1 0 0 0,0 0 0 0 0,1 0 0 0 0,0 0 0 0 0,2-1 0 0 0,0 0 0 0 0,1-1 0 0 0,-1-1 0 0 0,2 0 0 0 0,-1 0 0 0 0,0 0 0 0 0,0 0 0 0 0,1 0 0 0 0,-2 0 0 0 0,0 0 0 0 0,-2 0 0 0 0,0 0 0 0 0,0 0 0 0 0,0 0 0 0 0,0 0 0 0 0,1 0 0 0 0,-1 0 0 0 0,0 0 0 0 0,-1 0 0 0 0,1 0 0 0 0,0 0 0 0 0,-1 0 0 0 0,0 0 0 0 0,-1 0 0 0 0,0 0 0 0 0,0 0 0 0 0,-1 0 0 0 0,2 0 0 0 0,0 0 0 0 0,0 0 0 0 0,1 0 0 0 0,0 0 0 0 0,-1-2 0 0 0,0 1 0 0 0,0 0 0 0 0,-1-1 0 0 0,0 2 0 0 0,0-1 0 0 0,-1 0 0 0 0,1-1 0 0 0,-1 0 0 0 0,1-1 0 0 0,-1 1 0 0 0,1 0 0 0 0,-1 1 0 0 0,1 1 0 0 0,0-1 0 0 0,-1 0 0 0 0,1 0 0 0 0,-1-1 0 0 0,1 1 0 0 0,1 1 0 0 0,0-1 0 0 0,0 1 0 0 0,0 0 0 0 0,-1 0 0 0 0,0 0 0 0 0,0 0 0 0 0,0 0 0 0 0,-1 0 0 0 0,1 0 0 0 0,0 0 0 0 0,-1 0 0 0 0,2 0 0 0 0,0 0 0 0 0,1 0 0 0 0,0 0 0 0 0,0 0 0 0 0,1 0 0 0 0,-1 0 0 0 0,1 0 0 0 0,-1 0 0 0 0,0 0 0 0 0,0 0 0 0 0,2 0 0 0 0,0 0 0 0 0,0 0 0 0 0,0 0 0 0 0,-1 0 0 0 0,0 0 0 0 0,-1 0 0 0 0,-1 1 0 0 0,1 1 0 0 0,0-1 0 0 0,1 0 0 0 0,1 0 0 0 0,0 0 0 0 0,-1-1 0 0 0,0 0 0 0 0,-2 1 0 0 0,-1 1 0 0 0,1 0 0 0 0,0 1 0 0 0,1-1 0 0 0,0 0 0 0 0,0-1 0 0 0,-1 0 0 0 0,0 1 0 0 0,-1 0 0 0 0,0-1 0 0 0,-1-1 0 0 0,1 1 0 0 0,0-1 0 0 0,-1 1 0 0 0,1 1 0 0 0,-1-1 0 0 0,1 0 0 0 0,-1 0 0 0 0,1-1 0 0 0,0 0 0 0 0,-1 0 0 0 0,1 0 0 0 0,-1 0 0 0 0,1 0 0 0 0,0 0 0 0 0,-1 0 0 0 0,1 0 0 0 0,-1 0 0 0 0,1 0 0 0 0,-1-1 0 0 0,-1 0 0 0 0,0-1 0 0 0,0 1 0 0 0,1-1 0 0 0,0 0 0 0 0,1 0 0 0 0,-2 0 0 0 0,0 0 0 0 0,0 0 0 0 0,0-1 0 0 0,-1 1 0 0 0,0-1 0 0 0,-2 0 0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9120 4226 16383 0 0,'0'1'0'0'0,"-1"0"0"0"0,-2 1 0 0 0,-1-1 0 0 0,-1 0 0 0 0,-1-1 0 0 0,0 2 0 0 0,-1-1 0 0 0,0 1 0 0 0,0-1 0 0 0,0-1 0 0 0,0 1 0 0 0,1-1 0 0 0,-1 0 0 0 0,1 1 0 0 0,1 1 0 0 0,0-1 0 0 0,0 0 0 0 0,-1 0 0 0 0,0-1 0 0 0,-1 1 0 0 0,1-1 0 0 0,-1 0 0 0 0,1 0 0 0 0,-1 0 0 0 0,1 1 0 0 0,1 0 0 0 0,0 1 0 0 0,0-1 0 0 0,-1 0 0 0 0,0-1 0 0 0,-1 0 0 0 0,1 0 0 0 0,-1 0 0 0 0,0 0 0 0 0,1 0 0 0 0,-1 0 0 0 0,0 0 0 0 0,1 0 0 0 0,-1 0 0 0 0,1 0 0 0 0,1 0 0 0 0,4 0 0 0 0,5 1 0 0 0,5 1 0 0 0,3-1 0 0 0,3 0 0 0 0,2 1 0 0 0,-2 0 0 0 0,-1 0 0 0 0,-1-1 0 0 0,-1 0 0 0 0,-1-1 0 0 0,-1 1 0 0 0,0-1 0 0 0,-2 0 0 0 0,0 0 0 0 0,0 0 0 0 0,-2-1 0 0 0,1 1 0 0 0,0 0 0 0 0,-1 0 0 0 0,2 0 0 0 0,0 0 0 0 0,1 0 0 0 0,1 0 0 0 0,0 0 0 0 0,0 0 0 0 0,-1 0 0 0 0,-1 0 0 0 0,-1 0 0 0 0,0 0 0 0 0,0 0 0 0 0,-1 0 0 0 0,1 0 0 0 0,0-1 0 0 0,3 0 0 0 0,0-1 0 0 0,2 1 0 0 0,0-1 0 0 0,0 0 0 0 0,0 0 0 0 0,-1 0 0 0 0,0 0 0 0 0,-1 0 0 0 0,-1 1 0 0 0,1-1 0 0 0,-1 0 0 0 0,0 0 0 0 0,1 1 0 0 0,-2 0 0 0 0,0 1 0 0 0,0 0 0 0 0,-1-1 0 0 0,0 2 0 0 0,0-1 0 0 0,1-1 0 0 0,0-1 0 0 0,0 1 0 0 0,-1 0 0 0 0,0 0 0 0 0,0 0 0 0 0,0 1 0 0 0,0 0 0 0 0,-1 0 0 0 0,1 0 0 0 0,-1 0 0 0 0,1 0 0 0 0,-1 0 0 0 0,1 0 0 0 0,0 0 0 0 0,-1 0 0 0 0,1 0 0 0 0,-1 0 0 0 0,1 0 0 0 0,0 0 0 0 0,-1 0 0 0 0,1 0 0 0 0,0 0 0 0 0,-1 0 0 0 0,2 0 0 0 0,0 0 0 0 0,0 0 0 0 0,0 1 0 0 0,-1 1 0 0 0,1-1 0 0 0,1 0 0 0 0,-1 0 0 0 0,0 0 0 0 0,-1-1 0 0 0,0 0 0 0 0,0 0 0 0 0,0 0 0 0 0,-1 0 0 0 0,1 1 0 0 0,-1 1 0 0 0,1-1 0 0 0,1 0 0 0 0,0 0 0 0 0,0-1 0 0 0,-1 1 0 0 0,1-1 0 0 0,-1 0 0 0 0,0 0 0 0 0,0 1 0 0 0,-1 0 0 0 0,1 1 0 0 0,-1 0 0 0 0,2 0 0 0 0,0 0 0 0 0,0-1 0 0 0,0 0 0 0 0,-1 0 0 0 0,0-1 0 0 0,0 0 0 0 0,0 0 0 0 0,0 1 0 0 0,-1 1 0 0 0,1-1 0 0 0,-1 0 0 0 0,1 0 0 0 0,-1-1 0 0 0,1 1 0 0 0,0-1 0 0 0,-1 0 0 0 0,1 0 0 0 0,-1 0 0 0 0,1-1 0 0 0,0 1 0 0 0,-1 0 0 0 0,1 0 0 0 0,0 0 0 0 0,-1 0 0 0 0,1 0 0 0 0,-2-1 0 0 0,-1 0 0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8245 5994 16383 0 0,'1'0'0'0'0,"2"0"0"0"0,1 0 0 0 0,2 0 0 0 0,3 0 0 0 0,1 0 0 0 0,3 0 0 0 0,2 0 0 0 0,0 0 0 0 0,-2-2 0 0 0,-1 1 0 0 0,-4-1 0 0 0,-5 1 0 0 0,-3 1 0 0 0,-4-1 0 0 0,-1 1 0 0 0,-2 0 0 0 0,-1 0 0 0 0,1 0 0 0 0,0 0 0 0 0,-1 0 0 0 0,2 1 0 0 0,1 1 0 0 0,1 0 0 0 0,0 1 0 0 0,-1-1 0 0 0,0 0 0 0 0,1 0 0 0 0,3 0 0 0 0,4 0 0 0 0,7-1 0 0 0,5 0 0 0 0,4-1 0 0 0,1 0 0 0 0,0 0 0 0 0,-1 0 0 0 0,-3 0 0 0 0,0 0 0 0 0,-1 0 0 0 0,-1 0 0 0 0,1 0 0 0 0,-1 0 0 0 0,-1 0 0 0 0,0 0 0 0 0,-2 0 0 0 0,-1 0 0 0 0,0 0 0 0 0,1-1 0 0 0,0-1 0 0 0,1 1 0 0 0,0 0 0 0 0,1-1 0 0 0,1-2 0 0 0,1 1 0 0 0,0 1 0 0 0,-2-1 0 0 0,0 0 0 0 0,-1-1 0 0 0,1 2 0 0 0,-2-1 0 0 0,0 1 0 0 0,1-2 0 0 0,0 1 0 0 0,0 0 0 0 0,0 1 0 0 0,-1 1 0 0 0,0 0 0 0 0,-2 0 0 0 0,0-1 0 0 0,-2 1 0 0 0,0 0 0 0 0,1 0 0 0 0,0 1 0 0 0,0 0 0 0 0,0-2 0 0 0,-1 1 0 0 0,0 0 0 0 0,0-1 0 0 0,-1 2 0 0 0,1-1 0 0 0,-1 1 0 0 0,1 0 0 0 0,1 0 0 0 0,1 0 0 0 0,0 0 0 0 0,2 0 0 0 0,-1 0 0 0 0,-1 0 0 0 0,0 0 0 0 0,-2 0 0 0 0,1 0 0 0 0,-1 0 0 0 0,-1 0 0 0 0,2 1 0 0 0,0 1 0 0 0,0-1 0 0 0,-1 2 0 0 0,1-1 0 0 0,0 1 0 0 0,0 0 0 0 0,-1 0 0 0 0,-1 0 0 0 0,0 0 0 0 0,0-1 0 0 0,0 0 0 0 0,2 0 0 0 0,-1-1 0 0 0,1 1 0 0 0,0-2 0 0 0,0 1 0 0 0,1-1 0 0 0,-1 0 0 0 0,0 0 0 0 0,0 0 0 0 0,0-1 0 0 0,0 1 0 0 0,0 0 0 0 0,0 0 0 0 0,0 0 0 0 0,-1 0 0 0 0,-1 0 0 0 0,1 0 0 0 0,0 0 0 0 0,-1 0 0 0 0,1 0 0 0 0,-1 0 0 0 0,1 0 0 0 0,-1 0 0 0 0,1 0 0 0 0,0 0 0 0 0,-1 0 0 0 0,1 0 0 0 0,-1 0 0 0 0,1 0 0 0 0,0 0 0 0 0,-1 0 0 0 0,0 0 0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9675 7848 16383 0 0,'0'-1'0'0'0,"1"-2"0"0"0,1-1 0 0 0,3-1 0 0 0,4 0 0 0 0,2 0 0 0 0,1 1 0 0 0,-2 0 0 0 0,-1 0 0 0 0,-1 2 0 0 0,-1 0 0 0 0,0 1 0 0 0,-1 1 0 0 0,0 0 0 0 0,1 0 0 0 0,-1 0 0 0 0,-3 0 0 0 0,-5 0 0 0 0,-5 0 0 0 0,-4 0 0 0 0,-1 0 0 0 0,-2 2 0 0 0,1-1 0 0 0,1 1 0 0 0,2-1 0 0 0,1 0 0 0 0,3 0 0 0 0,0 1 0 0 0,1-1 0 0 0,0 1 0 0 0,-1-1 0 0 0,0 1 0 0 0,1 1 0 0 0,1 0 0 0 0,-2-1 0 0 0,1 0 0 0 0,-1-1 0 0 0,0-1 0 0 0,0 0 0 0 0,-1 0 0 0 0,1 2 0 0 0,1-1 0 0 0,2 0 0 0 0,3 0 0 0 0,3 0 0 0 0,4-1 0 0 0,3 1 0 0 0,3-1 0 0 0,1 0 0 0 0,2 0 0 0 0,1 0 0 0 0,-1 0 0 0 0,0 0 0 0 0,0 0 0 0 0,-1 0 0 0 0,0 0 0 0 0,0 0 0 0 0,-1 0 0 0 0,-1 0 0 0 0,1-2 0 0 0,-1 1 0 0 0,-1-1 0 0 0,-2 1 0 0 0,0 1 0 0 0,-2-1 0 0 0,0 1 0 0 0,0 0 0 0 0,0 0 0 0 0,0 0 0 0 0,1 0 0 0 0,-1 0 0 0 0,0 0 0 0 0,0 0 0 0 0,-1 0 0 0 0,0 0 0 0 0,-1 0 0 0 0,1 0 0 0 0,-1 0 0 0 0,1 0 0 0 0,-1 0 0 0 0,2 0 0 0 0,0 0 0 0 0,0 0 0 0 0,0 0 0 0 0,-1 0 0 0 0,2 0 0 0 0,-1 0 0 0 0,1 0 0 0 0,0 0 0 0 0,-1-1 0 0 0,-1-1 0 0 0,-1 1 0 0 0,1 0 0 0 0,1 0 0 0 0,-1 0 0 0 0,2 1 0 0 0,0 0 0 0 0,0 0 0 0 0,2 0 0 0 0,-1 0 0 0 0,0 0 0 0 0,-1 0 0 0 0,-1 0 0 0 0,0 0 0 0 0,1 0 0 0 0,-1 0 0 0 0,-1 0 0 0 0,1 0 0 0 0,-1 0 0 0 0,-1 0 0 0 0,2 0 0 0 0,0 0 0 0 0,0 0 0 0 0,0 0 0 0 0,-1 0 0 0 0,0 0 0 0 0,0 0 0 0 0,0 0 0 0 0,-1 0 0 0 0,1 0 0 0 0,0 0 0 0 0,-1 0 0 0 0,1 0 0 0 0,-1 0 0 0 0,2 0 0 0 0,0 0 0 0 0,0 0 0 0 0,0 0 0 0 0,-1 0 0 0 0,0 0 0 0 0,0 0 0 0 0,0 0 0 0 0,0 0 0 0 0,-1 0 0 0 0,1 0 0 0 0,-1 0 0 0 0,1 0 0 0 0,-1 0 0 0 0,1 0 0 0 0,0 0 0 0 0,-1 0 0 0 0,1 0 0 0 0,-1 0 0 0 0,1 0 0 0 0,0 0 0 0 0,-1 0 0 0 0,1 0 0 0 0,0 0 0 0 0,-1 0 0 0 0,1 0 0 0 0,-1 0 0 0 0,1 0 0 0 0,0 0 0 0 0,-1 0 0 0 0,1 0 0 0 0,-1 0 0 0 0,1 0 0 0 0,0 0 0 0 0,-1 0 0 0 0,1 0 0 0 0,0 0 0 0 0,-1 0 0 0 0,1 0 0 0 0,-1 0 0 0 0,1 0 0 0 0,0 0 0 0 0,-1 0 0 0 0,1 0 0 0 0,-1 0 0 0 0,2 0 0 0 0,0 0 0 0 0,0 0 0 0 0,-1 0 0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12989 6172 16383 0 0,'0'1'0'0'0,"-1"0"0"0"0,0 1 0 0 0,3-1 0 0 0,0 0 0 0 0,4-1 0 0 0,2 0 0 0 0,4 0 0 0 0,1 0 0 0 0,2 0 0 0 0,0 0 0 0 0,0 0 0 0 0,-2 0 0 0 0,-2 0 0 0 0,-2 0 0 0 0,0 0 0 0 0,0 0 0 0 0,0 0 0 0 0,1 0 0 0 0,0 0 0 0 0,-1 0 0 0 0,0 0 0 0 0,0 0 0 0 0,0 0 0 0 0,0 0 0 0 0,2 0 0 0 0,-1 0 0 0 0,0 0 0 0 0,1 0 0 0 0,-2 0 0 0 0,1 0 0 0 0,0 0 0 0 0,0 0 0 0 0,-1 0 0 0 0,1 0 0 0 0,-1 0 0 0 0,1 0 0 0 0,1 0 0 0 0,-1 0 0 0 0,2 0 0 0 0,-1 0 0 0 0,0 0 0 0 0,0 0 0 0 0,0 0 0 0 0,1 0 0 0 0,-1 0 0 0 0,-1 0 0 0 0,-1 0 0 0 0,0 1 0 0 0,0 1 0 0 0,0-1 0 0 0,1 0 0 0 0,2 0 0 0 0,0 0 0 0 0,0-1 0 0 0,0 0 0 0 0,0 0 0 0 0,-1 0 0 0 0,-1 1 0 0 0,-1 0 0 0 0,1 1 0 0 0,-2-1 0 0 0,0 0 0 0 0,-1-1 0 0 0,0 1 0 0 0,1-1 0 0 0,0 0 0 0 0,0 0 0 0 0,-1 0 0 0 0,2-1 0 0 0,-1 1 0 0 0,1 2 0 0 0,0-1 0 0 0,1 0 0 0 0,0 1 0 0 0,-1-2 0 0 0,0 1 0 0 0,-2-1 0 0 0,2 0 0 0 0,-1 0 0 0 0,0 0 0 0 0,0 0 0 0 0,-1 0 0 0 0,0 0 0 0 0,0 0 0 0 0,0 0 0 0 0,-1 0 0 0 0,1 0 0 0 0,-1 0 0 0 0,1 0 0 0 0,-1 1 0 0 0,1 1 0 0 0,0-1 0 0 0,-1 0 0 0 0,1 0 0 0 0,0 0 0 0 0,-1-1 0 0 0,1 0 0 0 0,-1 0 0 0 0,1 0 0 0 0,0 0 0 0 0,-1 0 0 0 0,1 0 0 0 0,-1 0 0 0 0,1 0 0 0 0,0 0 0 0 0,-1 0 0 0 0,1-2 0 0 0,0 1 0 0 0,-1 0 0 0 0,0-2 0 0 0,-2 0 0 0 0,-1-1 0 0 0,0 0 0 0 0,-1 1 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853 2820 16383 0 0,'0'3'0'0'0,"4"2"0"0"0,4 3 0 0 0,5 1 0 0 0,4-2 0 0 0,3-2 0 0 0,-3 3 0 0 0,0-2 0 0 0,1 0 0 0 0,1-2 0 0 0,0-2 0 0 0,1 0 0 0 0,1-2 0 0 0,1 0 0 0 0,-1 0 0 0 0,1 0 0 0 0,-1-1 0 0 0,1 1 0 0 0,-1 0 0 0 0,1 0 0 0 0,-1 0 0 0 0,0 0 0 0 0,1 0 0 0 0,-1 0 0 0 0,1 0 0 0 0,-1 0 0 0 0,0 0 0 0 0,1-4 0 0 0,-1-1 0 0 0,0 1 0 0 0,4 0 0 0 0,2-2 0 0 0,-1-1 0 0 0,-1-2 0 0 0,-1 0 0 0 0,-1 2 0 0 0,-1 2 0 0 0,0-2 0 0 0,-1 0 0 0 0,0 2 0 0 0,1 1 0 0 0,-1 2 0 0 0,0 0 0 0 0,0 2 0 0 0,1 0 0 0 0,-1 0 0 0 0,0 4 0 0 0,1 1 0 0 0,-1 0 0 0 0,-3-1 0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12059 5888 16383 0 0,'-2'0'0'0'0,"1"-1"0"0"0,-2-1 0 0 0,0 0 0 0 0,-2-1 0 0 0,0 0 0 0 0,0 0 0 0 0,0 0 0 0 0,0 1 0 0 0,-1 1 0 0 0,-1 1 0 0 0,1 0 0 0 0,-1 0 0 0 0,0 0 0 0 0,1 0 0 0 0,-1 0 0 0 0,0 0 0 0 0,1 0 0 0 0,-1 0 0 0 0,0 0 0 0 0,1 0 0 0 0,-1 0 0 0 0,1 0 0 0 0,0 1 0 0 0,1 1 0 0 0,0-1 0 0 0,2 0 0 0 0,3 0 0 0 0,5 0 0 0 0,2-1 0 0 0,3 0 0 0 0,5 0 0 0 0,6 0 0 0 0,3 0 0 0 0,5 0 0 0 0,-1 0 0 0 0,2 0 0 0 0,3 0 0 0 0,-2 0 0 0 0,-5 0 0 0 0,-3 0 0 0 0,-2 0 0 0 0,-2 0 0 0 0,0 0 0 0 0,-1 0 0 0 0,0 0 0 0 0,1 0 0 0 0,0 0 0 0 0,-2 0 0 0 0,-1 0 0 0 0,-2 0 0 0 0,-2 0 0 0 0,-1 0 0 0 0,0 0 0 0 0,-2 0 0 0 0,1 0 0 0 0,0 0 0 0 0,-1 0 0 0 0,2 0 0 0 0,-1 0 0 0 0,2 0 0 0 0,2 0 0 0 0,1 0 0 0 0,2-1 0 0 0,1-1 0 0 0,0 1 0 0 0,0-2 0 0 0,0 1 0 0 0,-2 0 0 0 0,-1 1 0 0 0,-2-2 0 0 0,1-1 0 0 0,-3 1 0 0 0,-1 1 0 0 0,0-1 0 0 0,0 1 0 0 0,-2 0 0 0 0,1 0 0 0 0,1 1 0 0 0,-1-1 0 0 0,2 0 0 0 0,0 1 0 0 0,0 0 0 0 0,-2 1 0 0 0,0 0 0 0 0,-1 0 0 0 0,-1 0 0 0 0,1 0 0 0 0,1 0 0 0 0,-2 0 0 0 0,1 0 0 0 0,-1 0 0 0 0,0 0 0 0 0,0 0 0 0 0,0 0 0 0 0,-1 0 0 0 0,1 0 0 0 0,-1 0 0 0 0,2 0 0 0 0,0 0 0 0 0,0 0 0 0 0,0 0 0 0 0,-1 0 0 0 0,0 0 0 0 0,0 0 0 0 0,0 0 0 0 0,-1 0 0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10074 7316 16383 0 0,'-1'0'0'0'0,"-2"-1"0"0"0,-1-1 0 0 0,-1 1 0 0 0,-1 0 0 0 0,-1 0 0 0 0,1-1 0 0 0,-1 0 0 0 0,0 1 0 0 0,0 0 0 0 0,0 0 0 0 0,0 1 0 0 0,1-1 0 0 0,-1 1 0 0 0,0 0 0 0 0,3 0 0 0 0,3 0 0 0 0,3 1 0 0 0,6-1 0 0 0,4 0 0 0 0,2 0 0 0 0,5 0 0 0 0,3 0 0 0 0,0 0 0 0 0,0 0 0 0 0,-1 0 0 0 0,-1 0 0 0 0,-2 0 0 0 0,-1 0 0 0 0,-2 0 0 0 0,-2 0 0 0 0,-2 0 0 0 0,-2 0 0 0 0,0 0 0 0 0,0-1 0 0 0,3-1 0 0 0,0 1 0 0 0,-1-1 0 0 0,0 2 0 0 0,2-2 0 0 0,1 0 0 0 0,-1 1 0 0 0,-2 0 0 0 0,-1 0 0 0 0,1 0 0 0 0,0 1 0 0 0,1 0 0 0 0,2 0 0 0 0,0 0 0 0 0,1-1 0 0 0,-1 0 0 0 0,-1-1 0 0 0,-2 0 0 0 0,-1 0 0 0 0,-2 0 0 0 0,1 0 0 0 0,-1 2 0 0 0,1-1 0 0 0,1 0 0 0 0,0-1 0 0 0,-1 1 0 0 0,1-1 0 0 0,-1-1 0 0 0,0 2 0 0 0,-1-1 0 0 0,0 1 0 0 0,-1 1 0 0 0,-1 0 0 0 0,2 0 0 0 0,0 0 0 0 0,0 0 0 0 0,0 0 0 0 0,-1 0 0 0 0,0 0 0 0 0,0 0 0 0 0,0 0 0 0 0,0 0 0 0 0,1 0 0 0 0,0 0 0 0 0,0 0 0 0 0,-1 0 0 0 0,1 0 0 0 0,-2 0 0 0 0,1 0 0 0 0,0 0 0 0 0,-1 0 0 0 0,1 0 0 0 0,-1 0 0 0 0,1 0 0 0 0,1 0 0 0 0,0 0 0 0 0,0 0 0 0 0,0 0 0 0 0,-1 0 0 0 0,0 0 0 0 0,0 0 0 0 0,0 0 0 0 0,-1 0 0 0 0,1 0 0 0 0,-1 0 0 0 0,1 0 0 0 0,0 0 0 0 0,-1 0 0 0 0,1 0 0 0 0,-1 0 0 0 0,1 0 0 0 0,0 0 0 0 0,-1 0 0 0 0,1 0 0 0 0,-1 0 0 0 0,1 0 0 0 0,0 0 0 0 0,-1 0 0 0 0,1 0 0 0 0,-1 0 0 0 0,1 0 0 0 0,0 0 0 0 0,-2 1 0 0 0,-1 1 0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6775 4938 16383 0 0,'-2'0'0'0'0,"-2"1"0"0"0,-3 1 0 0 0,-1 1 0 0 0,0 1 0 0 0,0-1 0 0 0,0 1 0 0 0,0 0 0 0 0,1-1 0 0 0,0 1 0 0 0,1-2 0 0 0,-1 0 0 0 0,0-1 0 0 0,1-1 0 0 0,-1 1 0 0 0,1 1 0 0 0,-1-1 0 0 0,1 0 0 0 0,-1 0 0 0 0,0-1 0 0 0,1 0 0 0 0,0 2 0 0 0,1-1 0 0 0,0 0 0 0 0,0 1 0 0 0,-1-2 0 0 0,0 1 0 0 0,3-1 0 0 0,4 0 0 0 0,6 0 0 0 0,3 0 0 0 0,4 1 0 0 0,3 1 0 0 0,0-1 0 0 0,0 0 0 0 0,0 0 0 0 0,-1 0 0 0 0,0 1 0 0 0,-2 0 0 0 0,-1-1 0 0 0,-1 0 0 0 0,-1-1 0 0 0,0 0 0 0 0,0 0 0 0 0,1 0 0 0 0,1 0 0 0 0,1 0 0 0 0,0 0 0 0 0,0 0 0 0 0,-1 0 0 0 0,-2 0 0 0 0,1 0 0 0 0,-1 0 0 0 0,1 0 0 0 0,0 0 0 0 0,-1 0 0 0 0,1 0 0 0 0,-2 0 0 0 0,0 0 0 0 0,-2 0 0 0 0,1 0 0 0 0,1 0 0 0 0,-1 0 0 0 0,0 0 0 0 0,1 0 0 0 0,0 0 0 0 0,1 0 0 0 0,1 0 0 0 0,1 0 0 0 0,-1 0 0 0 0,0 0 0 0 0,-1 0 0 0 0,-2 0 0 0 0,0 0 0 0 0,-2 0 0 0 0,0 0 0 0 0,0 0 0 0 0,0 0 0 0 0,-1 0 0 0 0,0 0 0 0 0,2 0 0 0 0,0 0 0 0 0,0 0 0 0 0,0 0 0 0 0,0 0 0 0 0,1 0 0 0 0,-1 0 0 0 0,0 0 0 0 0,-1 1 0 0 0,2 1 0 0 0,-1-1 0 0 0,0 0 0 0 0,0 0 0 0 0,-1 0 0 0 0,0-1 0 0 0,0 0 0 0 0,0 0 0 0 0,0 0 0 0 0,1 0 0 0 0,0 0 0 0 0,-1 1 0 0 0,-1 0 0 0 0,-1 1 0 0 0,1-1 0 0 0,0 0 0 0 0,1-1 0 0 0,1 0 0 0 0,1 1 0 0 0,0-1 0 0 0,0-1 0 0 0,-1 1 0 0 0,0 0 0 0 0,-1 0 0 0 0,0 0 0 0 0,0 0 0 0 0,0 0 0 0 0,-1 0 0 0 0,1 0 0 0 0,-1 0 0 0 0,1 0 0 0 0,-1 0 0 0 0,1 0 0 0 0,-1 0 0 0 0,1 0 0 0 0,0 0 0 0 0,-1 0 0 0 0,1 0 0 0 0,-1 0 0 0 0,1 0 0 0 0,0 0 0 0 0,-2-1 0 0 0,-1-1 0 0 0,-1-3 0 0 0,-2 0 0 0 0,0-1 0 0 0,-1 0 0 0 0,0-1 0 0 0,-1 0 0 0 0,1 0 0 0 0,0 0 0 0 0,-1 0 0 0 0,-1 1 0 0 0,-1 0 0 0 0,0 1 0 0 0,-2 1 0 0 0,-1 0 0 0 0,0 1 0 0 0,-1 0 0 0 0,0 1 0 0 0,-1 0 0 0 0,-1 0 0 0 0,-2 1 0 0 0,-1 0 0 0 0,-2 1 0 0 0,0 0 0 0 0,-3 0 0 0 0,-2 0 0 0 0,0 0 0 0 0,-1 0 0 0 0,2 0 0 0 0,1 0 0 0 0,2 0 0 0 0,-1 0 0 0 0,0 0 0 0 0,2 0 0 0 0,0 0 0 0 0,1 0 0 0 0,1 0 0 0 0,0 0 0 0 0,0 0 0 0 0,2 0 0 0 0,-1 0 0 0 0,1 0 0 0 0,0 0 0 0 0,-1 0 0 0 0,0 0 0 0 0,-1 1 0 0 0,1 1 0 0 0,0-1 0 0 0,0 0 0 0 0,2 0 0 0 0,0 0 0 0 0,-1 0 0 0 0,1 1 0 0 0,0-1 0 0 0,-1 1 0 0 0,1 0 0 0 0,-2 0 0 0 0,0 0 0 0 0,2-1 0 0 0,0-1 0 0 0,1 0 0 0 0,1 0 0 0 0,0 0 0 0 0,0 0 0 0 0,1 0 0 0 0,-1 0 0 0 0,1 0 0 0 0,-1 1 0 0 0,1 0 0 0 0,-1 1 0 0 0,1-1 0 0 0,-1 0 0 0 0,1-1 0 0 0,-1 1 0 0 0,0-1 0 0 0,2 1 0 0 0,0 0 0 0 0,0 1 0 0 0,0-1 0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0:45.8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2351 5629 16383 0 0,'0'-3'0'0'0,"3"-1"0"0"0,12 0 0 0 0,10 1 0 0 0,6 1 0 0 0,1 1 0 0 0,-3 0 0 0 0,-2 1 0 0 0,-4 0 0 0 0,-3 0 0 0 0,-1 0 0 0 0,-2 0 0 0 0,0 1 0 0 0,-1-1 0 0 0,0 0 0 0 0,1 0 0 0 0,-1 0 0 0 0,1 0 0 0 0,0 0 0 0 0,0 0 0 0 0,0 0 0 0 0,-1 0 0 0 0,1 0 0 0 0,0 0 0 0 0,0 0 0 0 0,0 0 0 0 0,0 0 0 0 0,0 0 0 0 0,0 0 0 0 0,0 0 0 0 0,0 0 0 0 0,3 0 0 0 0,1 0 0 0 0,-1 0 0 0 0,3 0 0 0 0,0 0 0 0 0,-1 0 0 0 0,-2 0 0 0 0,0 0 0 0 0,-2 0 0 0 0,-1 0 0 0 0,0 0 0 0 0,0 3 0 0 0,3 0 0 0 0,0 1 0 0 0,1-1 0 0 0,-2-1 0 0 0,0-1 0 0 0,2 0 0 0 0,1 2 0 0 0,-2 1 0 0 0,3 0 0 0 0,0-2 0 0 0,2 0 0 0 0,-1-1 0 0 0,-1 0 0 0 0,-2-1 0 0 0,-2 0 0 0 0,0 0 0 0 0,-2 0 0 0 0,3 0 0 0 0,0 0 0 0 0,1 0 0 0 0,-2 0 0 0 0,0 0 0 0 0,-1 0 0 0 0,0 0 0 0 0,-1 0 0 0 0,0 0 0 0 0,-1 0 0 0 0,1 0 0 0 0,-3 2 0 0 0,-1 2 0 0 0,0 0 0 0 0,1-1 0 0 0,1-1 0 0 0,1-1 0 0 0,-3 0 0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0:45.8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2421 3092 16383 0 0,'3'0'0'0'0,"1"3"0"0"0,2 0 0 0 0,4 4 0 0 0,5 0 0 0 0,4-2 0 0 0,1 0 0 0 0,-1-2 0 0 0,1-2 0 0 0,-1 0 0 0 0,2 2 0 0 0,0 0 0 0 0,3 1 0 0 0,0-1 0 0 0,-1-2 0 0 0,-2 0 0 0 0,-2 0 0 0 0,0-1 0 0 0,-2 0 0 0 0,0 0 0 0 0,0 0 0 0 0,0 0 0 0 0,-1 0 0 0 0,1 0 0 0 0,0 0 0 0 0,-1 0 0 0 0,1-1 0 0 0,0 1 0 0 0,0 0 0 0 0,0 1 0 0 0,0-1 0 0 0,0 0 0 0 0,0 0 0 0 0,0 0 0 0 0,0 0 0 0 0,0 0 0 0 0,0 0 0 0 0,0 0 0 0 0,0 0 0 0 0,0 0 0 0 0,-1 0 0 0 0,1 0 0 0 0,0 0 0 0 0,-3 0 0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0:45.8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12725 7221 16383 0 0,'2'0'0'0'0,"5"0"0"0"0,3 0 0 0 0,4 0 0 0 0,1 0 0 0 0,2 0 0 0 0,0 0 0 0 0,1 0 0 0 0,0 0 0 0 0,-1 0 0 0 0,1 0 0 0 0,-1 0 0 0 0,0 0 0 0 0,0 0 0 0 0,0 0 0 0 0,0 0 0 0 0,0 0 0 0 0,0 0 0 0 0,-1 0 0 0 0,1 0 0 0 0,0 0 0 0 0,0 0 0 0 0,0 0 0 0 0,0 0 0 0 0,0 0 0 0 0,0 0 0 0 0,0 0 0 0 0,0 0 0 0 0,0 0 0 0 0,0 0 0 0 0,0 0 0 0 0,0 0 0 0 0,-1 0 0 0 0,1 0 0 0 0,0 0 0 0 0,0 0 0 0 0,0 0 0 0 0,0 0 0 0 0,0 0 0 0 0,0 0 0 0 0,0 3 0 0 0,0 1 0 0 0,0 0 0 0 0,-3 2 0 0 0,-1 0 0 0 0,0-1 0 0 0,-2-2 0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7:41.6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1875 7305 16383 0 0,'4'0'0'0'0,"6"0"0"0"0,4 0 0 0 0,8 0 0 0 0,9 0 0 0 0,3 0 0 0 0,3 0 0 0 0,0 0 0 0 0,-3 0 0 0 0,-3 0 0 0 0,-2 0 0 0 0,-3 0 0 0 0,-2 0 0 0 0,0 0 0 0 0,-1 0 0 0 0,0 0 0 0 0,4 0 0 0 0,1 0 0 0 0,1 0 0 0 0,-2 0 0 0 0,3 0 0 0 0,1 0 0 0 0,-2 0 0 0 0,-1 0 0 0 0,-1 0 0 0 0,-2 0 0 0 0,-1 0 0 0 0,0 0 0 0 0,-1 0 0 0 0,1 0 0 0 0,-1 0 0 0 0,0 0 0 0 0,0 0 0 0 0,1 0 0 0 0,-1 0 0 0 0,1 0 0 0 0,-1 0 0 0 0,1 0 0 0 0,-1 0 0 0 0,1 0 0 0 0,-1 0 0 0 0,1 0 0 0 0,-1 0 0 0 0,1 0 0 0 0,0 0 0 0 0,-1 0 0 0 0,1 0 0 0 0,-1 0 0 0 0,1 0 0 0 0,-1 0 0 0 0,-3 0 0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4.51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3344 16383 0 0,'3'0'0'0'0,"4"0"0"0"0,4 0 0 0 0,3 0 0 0 0,2 0 0 0 0,2 0 0 0 0,0 0 0 0 0,1 0 0 0 0,-1 0 0 0 0,1 0 0 0 0,-1 0 0 0 0,0 0 0 0 0,0 0 0 0 0,0 0 0 0 0,0 0 0 0 0,-4 0 0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4.52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1819 4048 16383 0 0,'3'0'0'0'0,"4"0"0"0"0,4 0 0 0 0,0-3 0 0 0,1-1 0 0 0,2 0 0 0 0,1 1 0 0 0,2 0 0 0 0,0 2 0 0 0,0 0 0 0 0,1 1 0 0 0,0 0 0 0 0,1 0 0 0 0,-1 0 0 0 0,0 1 0 0 0,-1-1 0 0 0,1 0 0 0 0,0 0 0 0 0,0 0 0 0 0,-3 0 0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4.52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3219 4044 16383 0 0,'3'0'0'0'0,"4"0"0"0"0,4 0 0 0 0,0 0 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16070 5976 16383 0 0,'0'3'0'0'0,"4"2"0"0"0,1 3 0 0 0,3 4 0 0 0,4 1 0 0 0,8-3 0 0 0,3-3 0 0 0,2-3 0 0 0,0-1 0 0 0,0-2 0 0 0,-2-1 0 0 0,0 0 0 0 0,0-1 0 0 0,-2 1 0 0 0,1-1 0 0 0,-1 1 0 0 0,0 0 0 0 0,1 0 0 0 0,-1 0 0 0 0,0 0 0 0 0,0 0 0 0 0,1 0 0 0 0,-1 0 0 0 0,1 0 0 0 0,-1 0 0 0 0,0 0 0 0 0,1 0 0 0 0,3 0 0 0 0,1 0 0 0 0,0 0 0 0 0,-1 0 0 0 0,-1 0 0 0 0,-1 0 0 0 0,-1 0 0 0 0,0 0 0 0 0,-1 0 0 0 0,1 0 0 0 0,-1 0 0 0 0,0 0 0 0 0,0 0 0 0 0,1 0 0 0 0,-1 0 0 0 0,0 0 0 0 0,-3 3 0 0 0,-2 2 0 0 0,-2 0 0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4.52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1791 4706 16383 0 0,'0'-3'0'0'0,"3"-1"0"0"0,7 0 0 0 0,8 1 0 0 0,4 0 0 0 0,1 2 0 0 0,0 0 0 0 0,-1 1 0 0 0,2 0 0 0 0,-1 0 0 0 0,0 0 0 0 0,-2 0 0 0 0,-1 1 0 0 0,-1-1 0 0 0,-1 0 0 0 0,0 0 0 0 0,0 0 0 0 0,-1 0 0 0 0,-2 0 0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4.52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1805 5360 16383 0 0,'0'0'0'0'0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4.52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3051 5350 16383 0 0,'3'0'0'0'0,"4"0"0"0"0,4 0 0 0 0,0-3 0 0 0,1-2 0 0 0,2 2 0 0 0,1 0 0 0 0,1 0 0 0 0,2 2 0 0 0,-1 0 0 0 0,1 1 0 0 0,0 0 0 0 0,-3 0 0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4.525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5948 16383 0 0,'3'0'0'0'0,"4"0"0"0"0,4 0 0 0 0,3 0 0 0 0,-1 3 0 0 0,1 1 0 0 0,0-1 0 0 0,2 1 0 0 0,0-2 0 0 0,1-1 0 0 0,1 0 0 0 0,-1-1 0 0 0,-2 0 0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4.52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6620 16383 0 0,'3'0'0'0'0,"4"0"0"0"0,4 0 0 0 0,3 3 0 0 0,2 1 0 0 0,2-1 0 0 0,-3 0 0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4.52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1833 7305 16383 0 0,'3'0'0'0'0,"4"0"0"0"0,4 0 0 0 0,3 0 0 0 0,2 0 0 0 0,2 0 0 0 0,0 0 0 0 0,1 0 0 0 0,-1 0 0 0 0,1 0 0 0 0,-1 0 0 0 0,0 0 0 0 0,0 0 0 0 0,0 0 0 0 0,0 0 0 0 0,-1 0 0 0 0,-2 0 0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4.52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7949 16383 0 0,'3'0'0'0'0,"4"0"0"0"0,4 0 0 0 0,3 0 0 0 0,2 0 0 0 0,2 0 0 0 0,0 0 0 0 0,1 0 0 0 0,-1 0 0 0 0,1 0 0 0 0,-1 0 0 0 0,0 0 0 0 0,0 0 0 0 0,0 0 0 0 0,0 0 0 0 0,-4 0 0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4.52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3863 7907 16383 0 0,'3'0'0'0'0,"4"0"0"0"0,4 0 0 0 0,0 3 0 0 0,1 1 0 0 0,2 3 0 0 0,1 0 0 0 0,1-1 0 0 0,2 2 0 0 0,-1-1 0 0 0,1-2 0 0 0,-3 2 0 0 0,-1 0 0 0 0,1-2 0 0 0,-1-2 0 0 0,2-1 0 0 0,1-1 0 0 0,-3 0 0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4.53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1847 4996 16383 0 0,'3'0'0'0'0,"4"0"0"0"0,4 3 0 0 0,3 1 0 0 0,2-1 0 0 0,2 1 0 0 0,0-2 0 0 0,1-1 0 0 0,-1 0 0 0 0,1-1 0 0 0,-4 0 0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4.53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1847 5626 16383 0 0,'3'0'0'0'0,"4"0"0"0"0,4 0 0 0 0,6 0 0 0 0,3 0 0 0 0,2 0 0 0 0,-1 0 0 0 0,0 0 0 0 0,-1 0 0 0 0,-1 0 0 0 0,-1 0 0 0 0,1 0 0 0 0,-2 0 0 0 0,1 0 0 0 0,0 0 0 0 0,-1 0 0 0 0,1 0 0 0 0,0 0 0 0 0,-1 0 0 0 0,1 0 0 0 0,0 0 0 0 0,-3 0 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16120 2651 16383 0 0,'4'0'0'0'0,"8"0"0"0"0,10 0 0 0 0,4-3 0 0 0,2-2 0 0 0,-1 0 0 0 0,-1 2 0 0 0,-1 0 0 0 0,-1 1 0 0 0,-2 1 0 0 0,0 1 0 0 0,-1 0 0 0 0,1 0 0 0 0,-1 1 0 0 0,0-1 0 0 0,0 0 0 0 0,0 0 0 0 0,1 0 0 0 0,-1 0 0 0 0,0 0 0 0 0,-7 0 0 0 0,-13 0 0 0 0,-10 0 0 0 0,-8 0 0 0 0,-4 0 0 0 0,-3 0 0 0 0,0 0 0 0 0,0 0 0 0 0,0 0 0 0 0,1 0 0 0 0,1 0 0 0 0,0 0 0 0 0,0 0 0 0 0,1 0 0 0 0,0 0 0 0 0,-1 0 0 0 0,1 0 0 0 0,0 0 0 0 0,0 0 0 0 0,-1 0 0 0 0,1 0 0 0 0,0 0 0 0 0,-1 0 0 0 0,1 0 0 0 0,-1 0 0 0 0,1 0 0 0 0,0 0 0 0 0,3 0 0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4.53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1791 6284 16383 0 0,'0'0'0'0'0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4.53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3387 6284 16383 0 0,'3'0'0'0'0,"4"0"0"0"0,4 0 0 0 0,3 0 0 0 0,2 0 0 0 0,2 0 0 0 0,0 0 0 0 0,1 0 0 0 0,-1 0 0 0 0,1 0 0 0 0,-1 0 0 0 0,0 0 0 0 0,0 0 0 0 0,0 0 0 0 0,0 0 0 0 0,-1 0 0 0 0,-2 0 0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4.53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1847 6913 16383 0 0,'3'0'0'0'0,"4"0"0"0"0,4 0 0 0 0,3 0 0 0 0,2 0 0 0 0,2 0 0 0 0,0 0 0 0 0,1 0 0 0 0,-1 0 0 0 0,1 0 0 0 0,-1 0 0 0 0,0 0 0 0 0,0 0 0 0 0,0 0 0 0 0,0 0 0 0 0,-1 0 0 0 0,1 0 0 0 0,-3 0 0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4.535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7634 16383 0 0,'3'0'0'0'0,"4"0"0"0"0,4 0 0 0 0,3 0 0 0 0,2-3 0 0 0,2-1 0 0 0,0 0 0 0 0,1 1 0 0 0,-1 0 0 0 0,1 2 0 0 0,-1 0 0 0 0,0 1 0 0 0,0 0 0 0 0,-3-3 0 0 0,-1-1 0 0 0,-3 1 0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4.53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12543 4002 16383 0 0,'0'0'0'0'0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4.53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12543 4562 16383 0 0,'0'0'0'0'0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4.53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12515 5150 16383 0 0,'3'0'0'0'0,"4"0"0"0"0,4 0 0 0 0,2 3 0 0 0,4 1 0 0 0,0-1 0 0 0,1 1 0 0 0,1-2 0 0 0,0-1 0 0 0,-4 3 0 0 0,-1 0 0 0 0,0 0 0 0 0,1-1 0 0 0,1-1 0 0 0,0-1 0 0 0,-2 0 0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4.53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13872 5150 16383 0 0,'3'0'0'0'0,"5"0"0"0"0,2 0 0 0 0,4 0 0 0 0,3 0 0 0 0,0 0 0 0 0,1 0 0 0 0,1 0 0 0 0,-1 0 0 0 0,1 0 0 0 0,-1 0 0 0 0,0 0 0 0 0,-3 0 0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4.54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12557 5766 16383 0 0,'0'0'0'0'0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4.54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12557 7613 16383 0 0,'3'0'0'0'0,"4"0"0"0"0,4 0 0 0 0,2 0 0 0 0,4 0 0 0 0,0 0 0 0 0,1 0 0 0 0,1 0 0 0 0,0 0 0 0 0,-1 0 0 0 0,0 0 0 0 0,0 0 0 0 0,0 0 0 0 0,0 0 0 0 0,0 0 0 0 0,0 0 0 0 0,0 0 0 0 0,-1 0 0 0 0,1 0 0 0 0,0 0 0 0 0,0 0 0 0 0,-4 3 0 0 0,-3 1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5:38.6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4773 7226 16383 0 0,'1'0'0'0'0,"2"0"0"0"0,2 0 0 0 0,1 0 0 0 0,2 0 0 0 0,-1 0 0 0 0,1 0 0 0 0,1 0 0 0 0,-1 0 0 0 0,0 0 0 0 0,0 0 0 0 0,0 0 0 0 0,0 0 0 0 0,0 0 0 0 0,0 0 0 0 0,0 0 0 0 0,0 0 0 0 0,-1 0 0 0 0,1 0 0 0 0,-1-1 0 0 0,-1-1 0 0 0,0 0 0 0 0,1 1 0 0 0,-1 0 0 0 0,2 0 0 0 0,-1 1 0 0 0,1-1 0 0 0,0-1 0 0 0,0 0 0 0 0,0 1 0 0 0,0 0 0 0 0,0 1 0 0 0,0-1 0 0 0,-1 1 0 0 0,3 0 0 0 0,-1 0 0 0 0,1-1 0 0 0,-1-1 0 0 0,0 1 0 0 0,-1-2 0 0 0,1 0 0 0 0,-1 1 0 0 0,-1 0 0 0 0,1 1 0 0 0,0 1 0 0 0,0-1 0 0 0,1 1 0 0 0,1 0 0 0 0,-1 0 0 0 0,0 1 0 0 0,0-3 0 0 0,1 1 0 0 0,0-1 0 0 0,1-1 0 0 0,0 1 0 0 0,0-1 0 0 0,-2 2 0 0 0,0-1 0 0 0,0 2 0 0 0,-1 0 0 0 0,0-1 0 0 0,0 2 0 0 0,0-1 0 0 0,-1 0 0 0 0,1 0 0 0 0,0 0 0 0 0,0 0 0 0 0,-1 0 0 0 0,1 0 0 0 0,0 0 0 0 0,0 0 0 0 0,0 0 0 0 0,0 0 0 0 0,0 0 0 0 0,0 0 0 0 0,-1 0 0 0 0,1 0 0 0 0,0 0 0 0 0,0 0 0 0 0,0 0 0 0 0,0 1 0 0 0,0 1 0 0 0,-1 0 0 0 0,1-1 0 0 0,0 0 0 0 0,-1 1 0 0 0,-1 0 0 0 0,0 0 0 0 0,-1 1 0 0 0,0-1 0 0 0,1 1 0 0 0,0-2 0 0 0,1 0 0 0 0,-1 1 0 0 0,0 0 0 0 0,0 0 0 0 0,0-1 0 0 0,1 0 0 0 0,1 0 0 0 0,-1 0 0 0 0,1 1 0 0 0,0 0 0 0 0,-1-1 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3:48.670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2281 5430 16383 0 0,'2'0'0'0'0,"1"0"0"0"0,4 0 0 0 0,4 0 0 0 0,2 0 0 0 0,4 0 0 0 0,1 0 0 0 0,-1 0 0 0 0,-3 0 0 0 0,-1 0 0 0 0,-2 1 0 0 0,-1 1 0 0 0,-1 2 0 0 0,-1-1 0 0 0,1 0 0 0 0,0 1 0 0 0,-1-1 0 0 0,1 0 0 0 0,-1-1 0 0 0,1-1 0 0 0,2 0 0 0 0,1-1 0 0 0,1 0 0 0 0,1 0 0 0 0,-1 0 0 0 0,0 0 0 0 0,-2-1 0 0 0,0 1 0 0 0,0 0 0 0 0,0 0 0 0 0,0 0 0 0 0,-1 0 0 0 0,0 0 0 0 0,0 0 0 0 0,-1 0 0 0 0,0 0 0 0 0,1 0 0 0 0,1 0 0 0 0,-1 0 0 0 0,1 0 0 0 0,-1 0 0 0 0,-1 0 0 0 0,1 0 0 0 0,-1 0 0 0 0,1 0 0 0 0,1 0 0 0 0,1 0 0 0 0,0 0 0 0 0,0 0 0 0 0,-1 0 0 0 0,0 0 0 0 0,-2 0 0 0 0,2 0 0 0 0,0 0 0 0 0,0 0 0 0 0,-1 0 0 0 0,0 0 0 0 0,-1 0 0 0 0,1 0 0 0 0,0 0 0 0 0,1 0 0 0 0,1 0 0 0 0,1 0 0 0 0,-2 0 0 0 0,0 0 0 0 0,0 0 0 0 0,-2 0 0 0 0,1 0 0 0 0,0 0 0 0 0,1 0 0 0 0,0 0 0 0 0,-1 0 0 0 0,0 0 0 0 0,-1 0 0 0 0,1 0 0 0 0,-1 0 0 0 0,-1 0 0 0 0,3 0 0 0 0,0 0 0 0 0,-1 0 0 0 0,1 0 0 0 0,-1 0 0 0 0,-1-1 0 0 0,0-1 0 0 0,0 0 0 0 0,0 0 0 0 0,0 1 0 0 0,0 0 0 0 0,0 1 0 0 0,0 0 0 0 0,-1 0 0 0 0,1 0 0 0 0,0 0 0 0 0,0 0 0 0 0,0 0 0 0 0,0 0 0 0 0,0 0 0 0 0,0 0 0 0 0,0 0 0 0 0,-1 0 0 0 0,0 0 0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2129 3305 16383 0 0,'1'0'0'0'0,"2"0"0"0"0,2 0 0 0 0,1 0 0 0 0,1 0 0 0 0,1 0 0 0 0,0 0 0 0 0,0 0 0 0 0,1 0 0 0 0,-1 0 0 0 0,0 0 0 0 0,0 0 0 0 0,0 0 0 0 0,0 0 0 0 0,0 0 0 0 0,-1 0 0 0 0,1 0 0 0 0,0 0 0 0 0,0 0 0 0 0,0 0 0 0 0,0 0 0 0 0,0 0 0 0 0,-1 0 0 0 0,1 0 0 0 0,0 0 0 0 0,0 0 0 0 0,0 0 0 0 0,0 0 0 0 0,0 0 0 0 0,-1 0 0 0 0,1 0 0 0 0,0 0 0 0 0,1 0 0 0 0,1 0 0 0 0,0 0 0 0 0,-1 0 0 0 0,0 0 0 0 0,-1 0 0 0 0,0-2 0 0 0,0 1 0 0 0,0-1 0 0 0,0 0 0 0 0,0 1 0 0 0,0 1 0 0 0,-1 0 0 0 0,1-1 0 0 0,0 1 0 0 0,0 0 0 0 0,0 1 0 0 0,0-1 0 0 0,0 0 0 0 0,-1 0 0 0 0,1 0 0 0 0,0 0 0 0 0,0 0 0 0 0,0 0 0 0 0,0 0 0 0 0,-3 0 0 0 0,-5 0 0 0 0,-6 0 0 0 0,-5 0 0 0 0,-3 0 0 0 0,-2 0 0 0 0,-2 0 0 0 0,3 0 0 0 0,1 0 0 0 0,2 0 0 0 0,1-2 0 0 0,1 1 0 0 0,0-1 0 0 0,1-1 0 0 0,-2 1 0 0 0,3-2 0 0 0,-2 0 0 0 0,1 2 0 0 0,0 0 0 0 0,0 0 0 0 0,0 2 0 0 0,1-1 0 0 0,0 1 0 0 0,0 1 0 0 0,1-1 0 0 0,-1 0 0 0 0,0 0 0 0 0,0 0 0 0 0,-1 0 0 0 0,-1 0 0 0 0,-1 0 0 0 0,0 0 0 0 0,1 0 0 0 0,0 0 0 0 0,1 0 0 0 0,0 0 0 0 0,1 0 0 0 0,0 0 0 0 0,0 0 0 0 0,1 0 0 0 0,-1 0 0 0 0,0 0 0 0 0,0 0 0 0 0,1 0 0 0 0,-1 0 0 0 0,0 0 0 0 0,0 0 0 0 0,0 0 0 0 0,0 0 0 0 0,0 0 0 0 0,1 0 0 0 0,-1 0 0 0 0,0 0 0 0 0,0 0 0 0 0,0 0 0 0 0,0 2 0 0 0,0-1 0 0 0,2 1 0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5070 5639 16383 0 0,'3'0'0'0'0,"2"0"0"0"0,1 0 0 0 0,2 0 0 0 0,0 0 0 0 0,0 0 0 0 0,1 0 0 0 0,-1 0 0 0 0,0 0 0 0 0,0 0 0 0 0,0 0 0 0 0,0 0 0 0 0,0 0 0 0 0,0 0 0 0 0,1 0 0 0 0,2 0 0 0 0,1 0 0 0 0,-3 2 0 0 0,0-1 0 0 0,-2 1 0 0 0,1-1 0 0 0,-1 0 0 0 0,0 0 0 0 0,1-1 0 0 0,0 1 0 0 0,-1-1 0 0 0,1-1 0 0 0,0 1 0 0 0,0 0 0 0 0,0 0 0 0 0,-2 2 0 0 0,0-1 0 0 0,1 1 0 0 0,-1-1 0 0 0,1 0 0 0 0,0 0 0 0 0,1-1 0 0 0,0 0 0 0 0,-1 0 0 0 0,1 0 0 0 0,0 0 0 0 0,0 0 0 0 0,0 0 0 0 0,0 0 0 0 0,0 0 0 0 0,0 0 0 0 0,0 0 0 0 0,0 0 0 0 0,-1 0 0 0 0,1 0 0 0 0,0 0 0 0 0,0 0 0 0 0,0 0 0 0 0,0 0 0 0 0,0 0 0 0 0,0 0 0 0 0,-1 0 0 0 0,1 0 0 0 0,0 0 0 0 0,-3 0 0 0 0,-3 0 0 0 0,-4 0 0 0 0,-2 0 0 0 0,-1-1 0 0 0,-1-1 0 0 0,-1 0 0 0 0,0 1 0 0 0,-1 0 0 0 0,1 0 0 0 0,-1 1 0 0 0,-2 0 0 0 0,0 0 0 0 0,-1 0 0 0 0,0 0 0 0 0,-1 0 0 0 0,1 0 0 0 0,0 0 0 0 0,1 0 0 0 0,-1 0 0 0 0,1 0 0 0 0,-1 0 0 0 0,0-1 0 0 0,0-1 0 0 0,2 0 0 0 0,0 1 0 0 0,0 0 0 0 0,1 0 0 0 0,0 1 0 0 0,1 0 0 0 0,-1 0 0 0 0,0 0 0 0 0,0 0 0 0 0,1 0 0 0 0,-1 0 0 0 0,0 0 0 0 0,0 0 0 0 0,-1 0 0 0 0,-1 0 0 0 0,1 0 0 0 0,-1 0 0 0 0,2 0 0 0 0,-1 0 0 0 0,1 0 0 0 0,0 0 0 0 0,0 0 0 0 0,0 0 0 0 0,0 0 0 0 0,1 0 0 0 0,-1 0 0 0 0,0 0 0 0 0,0 0 0 0 0,0 0 0 0 0,0 0 0 0 0,1 0 0 0 0,-1 0 0 0 0,0 0 0 0 0,0 0 0 0 0,0 0 0 0 0,0 0 0 0 0,0 0 0 0 0,0 0 0 0 0,1 0 0 0 0,-1 0 0 0 0,0 0 0 0 0,0 0 0 0 0,0 0 0 0 0,2 0 0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4353 4296 16383 0 0,'1'0'0'0'0,"3"0"0"0"0,0 0 0 0 0,3 0 0 0 0,0 0 0 0 0,0 0 0 0 0,2 0 0 0 0,-1 0 0 0 0,0 0 0 0 0,0 0 0 0 0,0 0 0 0 0,0 0 0 0 0,0 0 0 0 0,-1 1 0 0 0,-1 1 0 0 0,0-1 0 0 0,0 1 0 0 0,1-1 0 0 0,1-1 0 0 0,-1 1 0 0 0,1-1 0 0 0,0 0 0 0 0,0 0 0 0 0,0 0 0 0 0,0 1 0 0 0,-1 1 0 0 0,1-1 0 0 0,0 1 0 0 0,0-1 0 0 0,0-1 0 0 0,1 1 0 0 0,1-1 0 0 0,-1 0 0 0 0,1 0 0 0 0,-2 0 0 0 0,1 0 0 0 0,-1-1 0 0 0,0 1 0 0 0,0 0 0 0 0,0 0 0 0 0,0 0 0 0 0,1 0 0 0 0,0 0 0 0 0,2 0 0 0 0,0 0 0 0 0,1 0 0 0 0,0 0 0 0 0,0 0 0 0 0,0 0 0 0 0,-2 0 0 0 0,0 0 0 0 0,-1 0 0 0 0,0 2 0 0 0,-1 0 0 0 0,0-1 0 0 0,0 1 0 0 0,-1-1 0 0 0,1-1 0 0 0,-2 2 0 0 0,0 0 0 0 0,0-1 0 0 0,1 1 0 0 0,-2 0 0 0 0,0 0 0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4787 5794 16383 0 0,'3'0'0'0'0,"2"0"0"0"0,2 0 0 0 0,5 0 0 0 0,5 0 0 0 0,1 0 0 0 0,-1 0 0 0 0,-2 0 0 0 0,0 0 0 0 0,-3 0 0 0 0,0 0 0 0 0,-3 0 0 0 0,0 0 0 0 0,-1 0 0 0 0,0 0 0 0 0,0 0 0 0 0,-1 0 0 0 0,1 0 0 0 0,-1 0 0 0 0,1 0 0 0 0,0 0 0 0 0,0 0 0 0 0,0 0 0 0 0,0 0 0 0 0,-1 0 0 0 0,3 0 0 0 0,-1 0 0 0 0,1 0 0 0 0,-1 0 0 0 0,0 0 0 0 0,-1 0 0 0 0,1 0 0 0 0,-1 0 0 0 0,-1 0 0 0 0,1 0 0 0 0,0 0 0 0 0,0 0 0 0 0,0 0 0 0 0,-1 0 0 0 0,1 0 0 0 0,0 0 0 0 0,0 0 0 0 0,0 0 0 0 0,0 0 0 0 0,0 0 0 0 0,0 0 0 0 0,-1 0 0 0 0,1 0 0 0 0,0 0 0 0 0,0 0 0 0 0,0 0 0 0 0,0 0 0 0 0,0 0 0 0 0,-1 0 0 0 0,1 0 0 0 0,0 0 0 0 0,0 0 0 0 0,0 0 0 0 0,0 0 0 0 0,0 0 0 0 0,0 0 0 0 0,-2 0 0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4913 4339 16383 0 0,'0'-1'0'0'0,"1"-1"0"0"0,2 0 0 0 0,2 1 0 0 0,1 0 0 0 0,3 0 0 0 0,1 1 0 0 0,-1 0 0 0 0,2 0 0 0 0,0 0 0 0 0,0-1 0 0 0,-2-1 0 0 0,0 0 0 0 0,0 1 0 0 0,-1 0 0 0 0,0 1 0 0 0,0-1 0 0 0,0 1 0 0 0,-1 0 0 0 0,1 0 0 0 0,0 0 0 0 0,0 0 0 0 0,0 0 0 0 0,-1 0 0 0 0,1 0 0 0 0,0 0 0 0 0,0 0 0 0 0,0 0 0 0 0,0 2 0 0 0,1 0 0 0 0,1-1 0 0 0,-1 1 0 0 0,0-1 0 0 0,0-1 0 0 0,0 2 0 0 0,-1 0 0 0 0,0-1 0 0 0,0 1 0 0 0,0-1 0 0 0,-1-1 0 0 0,1 0 0 0 0,0 0 0 0 0,0 0 0 0 0,0 0 0 0 0,1 0 0 0 0,2 0 0 0 0,0 0 0 0 0,0 0 0 0 0,1 0 0 0 0,0 1 0 0 0,1 1 0 0 0,-2 0 0 0 0,-1-1 0 0 0,0 0 0 0 0,-2 0 0 0 0,1 1 0 0 0,-2-1 0 0 0,1 1 0 0 0,0-1 0 0 0,-1 0 0 0 0,1 0 0 0 0,0-1 0 0 0,0 0 0 0 0,0 0 0 0 0,-1 0 0 0 0,1 0 0 0 0,0 0 0 0 0,-1 1 0 0 0,-1 1 0 0 0,0 0 0 0 0,0-1 0 0 0,1 0 0 0 0,1 0 0 0 0,-1-1 0 0 0,1 0 0 0 0,0 0 0 0 0,0 0 0 0 0,0 0 0 0 0,0 0 0 0 0,0 0 0 0 0,-1 0 0 0 0,1 0 0 0 0,0 0 0 0 0,0 0 0 0 0,0 0 0 0 0,0 0 0 0 0,0 0 0 0 0,0 0 0 0 0,-1 0 0 0 0,1 0 0 0 0,-1 0 0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4773 7226 16383 0 0,'1'0'0'0'0,"2"0"0"0"0,2 0 0 0 0,1 0 0 0 0,2 0 0 0 0,-1 0 0 0 0,1 0 0 0 0,1 0 0 0 0,-1 0 0 0 0,0 0 0 0 0,0 0 0 0 0,0 0 0 0 0,0 0 0 0 0,0 0 0 0 0,0 0 0 0 0,0 0 0 0 0,0 0 0 0 0,-1 0 0 0 0,1 0 0 0 0,-1-1 0 0 0,-1-1 0 0 0,0 0 0 0 0,1 1 0 0 0,-1 0 0 0 0,2 0 0 0 0,-1 1 0 0 0,1-1 0 0 0,0-1 0 0 0,0 0 0 0 0,0 1 0 0 0,0 0 0 0 0,0 1 0 0 0,0-1 0 0 0,-1 1 0 0 0,3 0 0 0 0,-1 0 0 0 0,1-1 0 0 0,-1-1 0 0 0,0 1 0 0 0,-1-2 0 0 0,1 0 0 0 0,-1 1 0 0 0,-1 0 0 0 0,1 1 0 0 0,0 1 0 0 0,0-1 0 0 0,1 1 0 0 0,1 0 0 0 0,-1 0 0 0 0,0 1 0 0 0,0-3 0 0 0,1 1 0 0 0,0-1 0 0 0,1-1 0 0 0,0 1 0 0 0,0-1 0 0 0,-2 2 0 0 0,0-1 0 0 0,0 2 0 0 0,-1 0 0 0 0,0-1 0 0 0,0 2 0 0 0,0-1 0 0 0,-1 0 0 0 0,1 0 0 0 0,0 0 0 0 0,0 0 0 0 0,-1 0 0 0 0,1 0 0 0 0,0 0 0 0 0,0 0 0 0 0,0 0 0 0 0,0 0 0 0 0,0 0 0 0 0,0 0 0 0 0,-1 0 0 0 0,1 0 0 0 0,0 0 0 0 0,0 0 0 0 0,0 0 0 0 0,0 1 0 0 0,0 1 0 0 0,-1 0 0 0 0,1-1 0 0 0,0 0 0 0 0,-1 1 0 0 0,-1 0 0 0 0,0 0 0 0 0,-1 1 0 0 0,0-1 0 0 0,1 1 0 0 0,0-2 0 0 0,1 0 0 0 0,-1 1 0 0 0,0 0 0 0 0,0 0 0 0 0,0-1 0 0 0,1 0 0 0 0,1 0 0 0 0,-1 0 0 0 0,1 1 0 0 0,0 0 0 0 0,-1-1 0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1063 4562 16383 0 0,'2'0'0'0'0,"2"0"0"0"0,4 0 0 0 0,2 0 0 0 0,1 0 0 0 0,2 0 0 0 0,1 0 0 0 0,-2 0 0 0 0,0 0 0 0 0,0 0 0 0 0,-2 0 0 0 0,0 0 0 0 0,-1 0 0 0 0,-1 0 0 0 0,0 0 0 0 0,0 1 0 0 0,0 1 0 0 0,-1-1 0 0 0,1 1 0 0 0,0-1 0 0 0,0-1 0 0 0,-1 1 0 0 0,1-1 0 0 0,0 0 0 0 0,0 0 0 0 0,0 0 0 0 0,0 0 0 0 0,0 0 0 0 0,0 0 0 0 0,1 0 0 0 0,0-1 0 0 0,2 1 0 0 0,2 0 0 0 0,0 0 0 0 0,1 0 0 0 0,-2 0 0 0 0,-1 0 0 0 0,-1 0 0 0 0,-2 0 0 0 0,1 1 0 0 0,0-1 0 0 0,2 0 0 0 0,0 0 0 0 0,1 0 0 0 0,0 0 0 0 0,-1 0 0 0 0,-1 0 0 0 0,-1 0 0 0 0,0 0 0 0 0,-1 0 0 0 0,0 0 0 0 0,-1 0 0 0 0,1 0 0 0 0,0 0 0 0 0,1 0 0 0 0,0 0 0 0 0,2 0 0 0 0,0 0 0 0 0,0 0 0 0 0,-2 0 0 0 0,1 0 0 0 0,-2 0 0 0 0,0 0 0 0 0,0 0 0 0 0,0 0 0 0 0,0 0 0 0 0,0 0 0 0 0,-1 0 0 0 0,1 0 0 0 0,-1 1 0 0 0,-1 1 0 0 0,0-1 0 0 0,0 1 0 0 0,1-1 0 0 0,1-1 0 0 0,-1 1 0 0 0,-1 0 0 0 0,1 1 0 0 0,-1-1 0 0 0,0 1 0 0 0,1-1 0 0 0,1-1 0 0 0,1 0 0 0 0,0 1 0 0 0,1-1 0 0 0,-1 0 0 0 0,0-1 0 0 0,0 1 0 0 0,-1 0 0 0 0,0 0 0 0 0,1 0 0 0 0,1 0 0 0 0,-1 0 0 0 0,0 0 0 0 0,0 0 0 0 0,-1 0 0 0 0,1 0 0 0 0,-1 0 0 0 0,-1 0 0 0 0,1 0 0 0 0,0 0 0 0 0,0 0 0 0 0,0 0 0 0 0,0 0 0 0 0,-1 0 0 0 0,3 0 0 0 0,-1 0 0 0 0,1 0 0 0 0,-1 0 0 0 0,1 0 0 0 0,0 0 0 0 0,0 0 0 0 0,0 0 0 0 0,-1 0 0 0 0,-1 0 0 0 0,0 0 0 0 0,0 0 0 0 0,0 0 0 0 0,0 0 0 0 0,-1 0 0 0 0,1 0 0 0 0,0 0 0 0 0,0 0 0 0 0,0 0 0 0 0,-1 0 0 0 0,1 0 0 0 0,0 0 0 0 0,0 0 0 0 0,0 0 0 0 0,-2 0 0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1553 7626 16383 0 0,'2'0'0'0'0,"2"0"0"0"0,5-1 0 0 0,4-1 0 0 0,2 0 0 0 0,1-2 0 0 0,0 0 0 0 0,-2 0 0 0 0,-2 1 0 0 0,-2 1 0 0 0,-1 1 0 0 0,-1 0 0 0 0,0 1 0 0 0,1 0 0 0 0,0 0 0 0 0,0 0 0 0 0,0 0 0 0 0,0 1 0 0 0,-1-1 0 0 0,1 0 0 0 0,-1 0 0 0 0,-1 0 0 0 0,1-2 0 0 0,1 1 0 0 0,1-2 0 0 0,0-1 0 0 0,0 2 0 0 0,2 0 0 0 0,0 0 0 0 0,-1 2 0 0 0,0-1 0 0 0,-1 1 0 0 0,1 0 0 0 0,-1-1 0 0 0,-1 0 0 0 0,0-1 0 0 0,-1 1 0 0 0,0 0 0 0 0,0 0 0 0 0,0 1 0 0 0,-1 0 0 0 0,3 0 0 0 0,-1-2 0 0 0,1 1 0 0 0,0-1 0 0 0,1 1 0 0 0,-1 0 0 0 0,1 0 0 0 0,0 1 0 0 0,0 0 0 0 0,0 0 0 0 0,0 0 0 0 0,-1 0 0 0 0,-1 0 0 0 0,-1 0 0 0 0,0 0 0 0 0,2 0 0 0 0,-1 0 0 0 0,0 0 0 0 0,1 0 0 0 0,-2 0 0 0 0,1 0 0 0 0,-1 0 0 0 0,0 0 0 0 0,0 0 0 0 0,1 0 0 0 0,0 0 0 0 0,1 0 0 0 0,0 0 0 0 0,1 0 0 0 0,-1 0 0 0 0,0 0 0 0 0,-1 0 0 0 0,-1 0 0 0 0,0 0 0 0 0,0 0 0 0 0,0 0 0 0 0,0 0 0 0 0,1 0 0 0 0,0 0 0 0 0,0 2 0 0 0,-1-1 0 0 0,1 1 0 0 0,0-1 0 0 0,1 0 0 0 0,0 0 0 0 0,0-1 0 0 0,-1 0 0 0 0,0 2 0 0 0,1-1 0 0 0,0 1 0 0 0,0-1 0 0 0,-1 0 0 0 0,1 0 0 0 0,0-1 0 0 0,0 0 0 0 0,-1 0 0 0 0,0 0 0 0 0,1 1 0 0 0,-1 1 0 0 0,2 0 0 0 0,2-1 0 0 0,-1 0 0 0 0,-1 0 0 0 0,0-1 0 0 0,-2 0 0 0 0,0 0 0 0 0,-1 1 0 0 0,0 1 0 0 0,0 0 0 0 0,0-1 0 0 0,-2 1 0 0 0,-1 1 0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881 4828 16383 0 0,'4'0'0'0'0,"4"0"0"0"0,2 3 0 0 0,2 2 0 0 0,3 0 0 0 0,2-2 0 0 0,2 0 0 0 0,2-1 0 0 0,0-1 0 0 0,1-1 0 0 0,-3-4 0 0 0,-2-1 0 0 0,0 0 0 0 0,1 2 0 0 0,1 0 0 0 0,-3 1 0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1035 8061 16383 0 0,'4'0'0'0'0,"1"4"0"0"0,3 1 0 0 0,4-1 0 0 0,4 0 0 0 0,2-1 0 0 0,-1 2 0 0 0,0 1 0 0 0,0-1 0 0 0,1-1 0 0 0,-2 2 0 0 0,0 0 0 0 0,0-1 0 0 0,2-1 0 0 0,-3-1 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3:48.671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3401 6693 16383 0 0,'2'0'0'0'0,"3"0"0"0"0,4 0 0 0 0,5 0 0 0 0,3 0 0 0 0,3 0 0 0 0,4-2 0 0 0,3 0 0 0 0,0 1 0 0 0,-4-1 0 0 0,-3-1 0 0 0,-5 1 0 0 0,-2-1 0 0 0,-3 2 0 0 0,-1 0 0 0 0,0 0 0 0 0,-1 1 0 0 0,0 0 0 0 0,2 0 0 0 0,0 0 0 0 0,1 0 0 0 0,-1 0 0 0 0,0 0 0 0 0,0 0 0 0 0,-1 0 0 0 0,0 0 0 0 0,0 0 0 0 0,0 0 0 0 0,0 0 0 0 0,1 0 0 0 0,1 0 0 0 0,-1 0 0 0 0,2 0 0 0 0,0 0 0 0 0,1 0 0 0 0,0 0 0 0 0,-1 0 0 0 0,-1 0 0 0 0,0 0 0 0 0,0 0 0 0 0,0 0 0 0 0,1 0 0 0 0,1 0 0 0 0,-2 0 0 0 0,0 0 0 0 0,0 0 0 0 0,0 0 0 0 0,0 0 0 0 0,0 0 0 0 0,-1 0 0 0 0,0 0 0 0 0,-1 0 0 0 0,1 0 0 0 0,-2 0 0 0 0,1 0 0 0 0,0 0 0 0 0,0 0 0 0 0,0 0 0 0 0,0 0 0 0 0,1 2 0 0 0,1 0 0 0 0,1 0 0 0 0,2-1 0 0 0,0 0 0 0 0,-1 0 0 0 0,-1-1 0 0 0,-1 0 0 0 0,-1 0 0 0 0,1 0 0 0 0,-1 0 0 0 0,1 0 0 0 0,1 0 0 0 0,0 0 0 0 0,-1 0 0 0 0,0 0 0 0 0,-1 0 0 0 0,-1 0 0 0 0,0 0 0 0 0,0 0 0 0 0,0 0 0 0 0,0 0 0 0 0,0 0 0 0 0,-2 2 0 0 0,0 0 0 0 0,0 0 0 0 0,0-1 0 0 0,1 0 0 0 0,0 0 0 0 0,1-1 0 0 0,-1 0 0 0 0,1 0 0 0 0,0 0 0 0 0,0 0 0 0 0,0 0 0 0 0,0 0 0 0 0,0 0 0 0 0,0 0 0 0 0,0 0 0 0 0,0 0 0 0 0,0 0 0 0 0,0 0 0 0 0,-1 0 0 0 0,1 0 0 0 0,0 0 0 0 0,0 0 0 0 0,0 0 0 0 0,1 0 0 0 0,1 1 0 0 0,0 2 0 0 0,0 0 0 0 0,-1 0 0 0 0,-1 1 0 0 0,0-2 0 0 0,0-1 0 0 0,0 0 0 0 0,0-1 0 0 0,-2 0 0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16000 3498 16383 0 0,'4'0'0'0'0,"4"0"0"0"0,6 0 0 0 0,2 0 0 0 0,4 0 0 0 0,1 0 0 0 0,1 0 0 0 0,0 0 0 0 0,0 0 0 0 0,1 0 0 0 0,-1 0 0 0 0,-1 0 0 0 0,1 0 0 0 0,-1 0 0 0 0,-3 0 0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16154 3960 16383 0 0,'4'0'0'0'0,"1"3"0"0"0,3 2 0 0 0,4 0 0 0 0,4-2 0 0 0,-1 4 0 0 0,0-1 0 0 0,2 0 0 0 0,1-2 0 0 0,2-2 0 0 0,0 0 0 0 0,1-1 0 0 0,1-1 0 0 0,-1 0 0 0 0,1-1 0 0 0,0 1 0 0 0,-1 0 0 0 0,-3 3 0 0 0,-1 2 0 0 0,0-1 0 0 0,0 0 0 0 0,2-1 0 0 0,1-2 0 0 0,0 0 0 0 0,-2 0 0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16042 4492 16383 0 0,'4'0'0'0'0,"4"0"0"0"0,6 0 0 0 0,2 0 0 0 0,4 0 0 0 0,1 0 0 0 0,1 0 0 0 0,0 0 0 0 0,0 0 0 0 0,1 0 0 0 0,-1 0 0 0 0,-1 0 0 0 0,1 0 0 0 0,-1 0 0 0 0,1 0 0 0 0,-1 0 0 0 0,0 0 0 0 0,1 0 0 0 0,-1 0 0 0 0,0 0 0 0 0,1 0 0 0 0,-1 0 0 0 0,1 0 0 0 0,-1 0 0 0 0,4 0 0 0 0,1 0 0 0 0,0 0 0 0 0,-1 0 0 0 0,-1 0 0 0 0,-1 0 0 0 0,0 0 0 0 0,-2 0 0 0 0,1 0 0 0 0,-1 0 0 0 0,0 0 0 0 0,0 0 0 0 0,0 0 0 0 0,1 0 0 0 0,-1 0 0 0 0,0 0 0 0 0,1 0 0 0 0,-1 0 0 0 0,1 0 0 0 0,-1 0 0 0 0,0 0 0 0 0,1 0 0 0 0,-1 0 0 0 0,0 0 0 0 0,-3 3 0 0 0,-1 2 0 0 0,0 0 0 0 0,0-2 0 0 0,2 0 0 0 0,1-1 0 0 0,-3-1 0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16120 2651 16383 0 0,'4'0'0'0'0,"8"0"0"0"0,10 0 0 0 0,4-3 0 0 0,2-2 0 0 0,-1 0 0 0 0,-1 2 0 0 0,-1 0 0 0 0,-1 1 0 0 0,-2 1 0 0 0,0 1 0 0 0,-1 0 0 0 0,1 0 0 0 0,-1 1 0 0 0,0-1 0 0 0,0 0 0 0 0,0 0 0 0 0,1 0 0 0 0,-1 0 0 0 0,0 0 0 0 0,-7 0 0 0 0,-13 0 0 0 0,-10 0 0 0 0,-8 0 0 0 0,-4 0 0 0 0,-3 0 0 0 0,0 0 0 0 0,0 0 0 0 0,0 0 0 0 0,1 0 0 0 0,1 0 0 0 0,0 0 0 0 0,0 0 0 0 0,1 0 0 0 0,0 0 0 0 0,-1 0 0 0 0,1 0 0 0 0,0 0 0 0 0,0 0 0 0 0,-1 0 0 0 0,1 0 0 0 0,0 0 0 0 0,-1 0 0 0 0,1 0 0 0 0,-1 0 0 0 0,1 0 0 0 0,0 0 0 0 0,3 0 0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2281 5430 16383 0 0,'2'0'0'0'0,"1"0"0"0"0,4 0 0 0 0,4 0 0 0 0,2 0 0 0 0,4 0 0 0 0,1 0 0 0 0,-1 0 0 0 0,-3 0 0 0 0,-1 0 0 0 0,-2 1 0 0 0,-1 1 0 0 0,-1 2 0 0 0,-1-1 0 0 0,1 0 0 0 0,0 1 0 0 0,-1-1 0 0 0,1 0 0 0 0,-1-1 0 0 0,1-1 0 0 0,2 0 0 0 0,1-1 0 0 0,1 0 0 0 0,1 0 0 0 0,-1 0 0 0 0,0 0 0 0 0,-2-1 0 0 0,0 1 0 0 0,0 0 0 0 0,0 0 0 0 0,0 0 0 0 0,-1 0 0 0 0,0 0 0 0 0,0 0 0 0 0,-1 0 0 0 0,0 0 0 0 0,1 0 0 0 0,1 0 0 0 0,-1 0 0 0 0,1 0 0 0 0,-1 0 0 0 0,-1 0 0 0 0,1 0 0 0 0,-1 0 0 0 0,1 0 0 0 0,1 0 0 0 0,1 0 0 0 0,0 0 0 0 0,0 0 0 0 0,-1 0 0 0 0,0 0 0 0 0,-2 0 0 0 0,2 0 0 0 0,0 0 0 0 0,0 0 0 0 0,-1 0 0 0 0,0 0 0 0 0,-1 0 0 0 0,1 0 0 0 0,0 0 0 0 0,1 0 0 0 0,1 0 0 0 0,1 0 0 0 0,-2 0 0 0 0,0 0 0 0 0,0 0 0 0 0,-2 0 0 0 0,1 0 0 0 0,0 0 0 0 0,1 0 0 0 0,0 0 0 0 0,-1 0 0 0 0,0 0 0 0 0,-1 0 0 0 0,1 0 0 0 0,-1 0 0 0 0,-1 0 0 0 0,3 0 0 0 0,0 0 0 0 0,-1 0 0 0 0,1 0 0 0 0,-1 0 0 0 0,-1-1 0 0 0,0-1 0 0 0,0 0 0 0 0,0 0 0 0 0,0 1 0 0 0,0 0 0 0 0,0 1 0 0 0,0 0 0 0 0,-1 0 0 0 0,1 0 0 0 0,0 0 0 0 0,0 0 0 0 0,0 0 0 0 0,0 0 0 0 0,0 0 0 0 0,0 0 0 0 0,0 0 0 0 0,-1 0 0 0 0,0 0 0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3401 6693 16383 0 0,'2'0'0'0'0,"3"0"0"0"0,4 0 0 0 0,5 0 0 0 0,3 0 0 0 0,3 0 0 0 0,4-2 0 0 0,3 0 0 0 0,0 1 0 0 0,-4-1 0 0 0,-3-1 0 0 0,-5 1 0 0 0,-2-1 0 0 0,-3 2 0 0 0,-1 0 0 0 0,0 0 0 0 0,-1 1 0 0 0,0 0 0 0 0,2 0 0 0 0,0 0 0 0 0,1 0 0 0 0,-1 0 0 0 0,0 0 0 0 0,0 0 0 0 0,-1 0 0 0 0,0 0 0 0 0,0 0 0 0 0,0 0 0 0 0,0 0 0 0 0,1 0 0 0 0,1 0 0 0 0,-1 0 0 0 0,2 0 0 0 0,0 0 0 0 0,1 0 0 0 0,0 0 0 0 0,-1 0 0 0 0,-1 0 0 0 0,0 0 0 0 0,0 0 0 0 0,0 0 0 0 0,1 0 0 0 0,1 0 0 0 0,-2 0 0 0 0,0 0 0 0 0,0 0 0 0 0,0 0 0 0 0,0 0 0 0 0,0 0 0 0 0,-1 0 0 0 0,0 0 0 0 0,-1 0 0 0 0,1 0 0 0 0,-2 0 0 0 0,1 0 0 0 0,0 0 0 0 0,0 0 0 0 0,0 0 0 0 0,0 0 0 0 0,1 2 0 0 0,1 0 0 0 0,1 0 0 0 0,2-1 0 0 0,0 0 0 0 0,-1 0 0 0 0,-1-1 0 0 0,-1 0 0 0 0,-1 0 0 0 0,1 0 0 0 0,-1 0 0 0 0,1 0 0 0 0,1 0 0 0 0,0 0 0 0 0,-1 0 0 0 0,0 0 0 0 0,-1 0 0 0 0,-1 0 0 0 0,0 0 0 0 0,0 0 0 0 0,0 0 0 0 0,0 0 0 0 0,0 0 0 0 0,-2 2 0 0 0,0 0 0 0 0,0 0 0 0 0,0-1 0 0 0,1 0 0 0 0,0 0 0 0 0,1-1 0 0 0,-1 0 0 0 0,1 0 0 0 0,0 0 0 0 0,0 0 0 0 0,0 0 0 0 0,0 0 0 0 0,0 0 0 0 0,0 0 0 0 0,0 0 0 0 0,0 0 0 0 0,0 0 0 0 0,0 0 0 0 0,-1 0 0 0 0,1 0 0 0 0,0 0 0 0 0,0 0 0 0 0,0 0 0 0 0,1 0 0 0 0,1 1 0 0 0,0 2 0 0 0,0 0 0 0 0,-1 0 0 0 0,-1 1 0 0 0,0-2 0 0 0,0-1 0 0 0,0 0 0 0 0,0-1 0 0 0,-2 0 0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4479 7062 16383 0 0,'0'-1'0'0'0,"3"-1"0"0"0,6 0 0 0 0,4 0 0 0 0,4 1 0 0 0,4 0 0 0 0,2 1 0 0 0,2 0 0 0 0,-1 0 0 0 0,-3 0 0 0 0,-4 0 0 0 0,-3 0 0 0 0,-2 0 0 0 0,-3 0 0 0 0,0 0 0 0 0,-1 0 0 0 0,1 0 0 0 0,-1 0 0 0 0,0 0 0 0 0,1 0 0 0 0,-1 0 0 0 0,3 0 0 0 0,0 0 0 0 0,1 0 0 0 0,0 0 0 0 0,0 0 0 0 0,-1 0 0 0 0,0 0 0 0 0,-1 0 0 0 0,-1 0 0 0 0,0 0 0 0 0,0 0 0 0 0,-1 0 0 0 0,1 0 0 0 0,0 0 0 0 0,0 0 0 0 0,0 0 0 0 0,-1 0 0 0 0,1 0 0 0 0,0 0 0 0 0,0 0 0 0 0,0 0 0 0 0,1 0 0 0 0,1 0 0 0 0,0 0 0 0 0,0 0 0 0 0,-2 0 0 0 0,1 0 0 0 0,-1 0 0 0 0,0 0 0 0 0,0 0 0 0 0,0 0 0 0 0,0 0 0 0 0,0 2 0 0 0,0 0 0 0 0,-1 0 0 0 0,3-1 0 0 0,0 0 0 0 0,-1 0 0 0 0,1-1 0 0 0,-1 1 0 0 0,1-1 0 0 0,0-1 0 0 0,0 1 0 0 0,1 0 0 0 0,0 0 0 0 0,0 0 0 0 0,-2 0 0 0 0,0 0 0 0 0,0 0 0 0 0,-1 0 0 0 0,0 0 0 0 0,1 0 0 0 0,3 0 0 0 0,1 0 0 0 0,2 0 0 0 0,-1 0 0 0 0,-1 0 0 0 0,-1 0 0 0 0,-2 0 0 0 0,-1 0 0 0 0,1 0 0 0 0,0 0 0 0 0,1 0 0 0 0,1 0 0 0 0,2 0 0 0 0,0 0 0 0 0,0 0 0 0 0,1 0 0 0 0,-1 0 0 0 0,-1 0 0 0 0,-1 0 0 0 0,0 0 0 0 0,0 0 0 0 0,0 0 0 0 0,-2 0 0 0 0,0 0 0 0 0,1 0 0 0 0,-1 0 0 0 0,0 0 0 0 0,1 0 0 0 0,0 0 0 0 0,-1 0 0 0 0,0 0 0 0 0,-1 0 0 0 0,0 0 0 0 0,-1 0 0 0 0,0 0 0 0 0,-1 0 0 0 0,1 0 0 0 0,1 0 0 0 0,3 0 0 0 0,-1 0 0 0 0,1 0 0 0 0,0 0 0 0 0,0 0 0 0 0,-2 0 0 0 0,0 0 0 0 0,-1 0 0 0 0,0 0 0 0 0,-1 0 0 0 0,1 0 0 0 0,1 0 0 0 0,0 0 0 0 0,-1 0 0 0 0,0 0 0 0 0,-1 0 0 0 0,1 0 0 0 0,-1 0 0 0 0,0 0 0 0 0,-1 0 0 0 0,1 0 0 0 0,0 0 0 0 0,0 0 0 0 0,0 0 0 0 0,0 0 0 0 0,-1 0 0 0 0,1 0 0 0 0,0 0 0 0 0,0 0 0 0 0,0 0 0 0 0,0 0 0 0 0,0 0 0 0 0,0 0 0 0 0,0 0 0 0 0,0 0 0 0 0,-1 2 0 0 0,1 0 0 0 0,0 0 0 0 0,0-1 0 0 0,0 0 0 0 0,0 0 0 0 0,0-1 0 0 0,0 0 0 0 0,0 0 0 0 0,-2 0 0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3793 6717 16383 0 0,'2'0'0'0'0,"4"0"0"0"0,8 0 0 0 0,8 0 0 0 0,4 0 0 0 0,3 0 0 0 0,4 0 0 0 0,-2 0 0 0 0,-5 0 0 0 0,-2 0 0 0 0,-3 0 0 0 0,-4 0 0 0 0,-1 0 0 0 0,-2 0 0 0 0,-2 0 0 0 0,-1 0 0 0 0,-1 0 0 0 0,-1 0 0 0 0,-1 0 0 0 0,1 0 0 0 0,-1 0 0 0 0,1 0 0 0 0,1 0 0 0 0,1 0 0 0 0,-1 0 0 0 0,1 0 0 0 0,-1 0 0 0 0,-1 0 0 0 0,1 0 0 0 0,-1 0 0 0 0,0 0 0 0 0,1 0 0 0 0,1 0 0 0 0,1 0 0 0 0,2 0 0 0 0,0 0 0 0 0,-1 0 0 0 0,-1 0 0 0 0,-1 0 0 0 0,-1 0 0 0 0,-1 0 0 0 0,0 0 0 0 0,0 0 0 0 0,1 0 0 0 0,0 0 0 0 0,1 0 0 0 0,-1 0 0 0 0,0 0 0 0 0,0 0 0 0 0,-1 0 0 0 0,0 0 0 0 0,0 2 0 0 0,1 0 0 0 0,1 0 0 0 0,0-1 0 0 0,-1 1 0 0 0,0-2 0 0 0,0 1 0 0 0,-1-1 0 0 0,0 0 0 0 0,0 0 0 0 0,-2 1 0 0 0,0 1 0 0 0,0 0 0 0 0,0-1 0 0 0,1 0 0 0 0,0 0 0 0 0,1 0 0 0 0,-1-1 0 0 0,1 0 0 0 0,2 0 0 0 0,0 0 0 0 0,1-1 0 0 0,1 1 0 0 0,0 0 0 0 0,0 0 0 0 0,0 0 0 0 0,-2 0 0 0 0,-1 0 0 0 0,0 0 0 0 0,1 0 0 0 0,1 0 0 0 0,4 0 0 0 0,1 0 0 0 0,5 0 0 0 0,3-1 0 0 0,0-1 0 0 0,0 0 0 0 0,-2 0 0 0 0,-3 1 0 0 0,-2 1 0 0 0,-4-1 0 0 0,0 1 0 0 0,-2 0 0 0 0,1 0 0 0 0,-1 0 0 0 0,-1 0 0 0 0,0 0 0 0 0,-1 0 0 0 0,-1 0 0 0 0,0 0 0 0 0,1 0 0 0 0,1 0 0 0 0,0 0 0 0 0,-1 0 0 0 0,0 0 0 0 0,0 0 0 0 0,-1 0 0 0 0,1 0 0 0 0,1 0 0 0 0,0 0 0 0 0,1 0 0 0 0,0 0 0 0 0,-1 0 0 0 0,0 0 0 0 0,-1 0 0 0 0,0 0 0 0 0,-1 0 0 0 0,0 0 0 0 0,0 0 0 0 0,-1 0 0 0 0,1 0 0 0 0,0 0 0 0 0,0 0 0 0 0,0 0 0 0 0,-1 0 0 0 0,1 0 0 0 0,0 0 0 0 0,0 0 0 0 0,0 0 0 0 0,0 0 0 0 0,0 0 0 0 0,0 0 0 0 0,0 0 0 0 0,-1 0 0 0 0,1 0 0 0 0,0 0 0 0 0,-1 0 0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9267 7571 16383 0 0,'1'0'0'0'0,"3"0"0"0"0,1 0 0 0 0,2 0 0 0 0,1 0 0 0 0,1 0 0 0 0,2 0 0 0 0,0 0 0 0 0,0 0 0 0 0,0 0 0 0 0,-1 0 0 0 0,0 0 0 0 0,-1 0 0 0 0,0 0 0 0 0,0 0 0 0 0,0 0 0 0 0,0 0 0 0 0,0 0 0 0 0,-1 0 0 0 0,1 0 0 0 0,0 0 0 0 0,0 0 0 0 0,0 0 0 0 0,0 0 0 0 0,0 0 0 0 0,0 0 0 0 0,0 0 0 0 0,-1 0 0 0 0,1 0 0 0 0,0 0 0 0 0,0 0 0 0 0,0 0 0 0 0,1 0 0 0 0,1 0 0 0 0,0 0 0 0 0,0 0 0 0 0,-1 0 0 0 0,-1 0 0 0 0,0 0 0 0 0,0 0 0 0 0,0 0 0 0 0,0 0 0 0 0,0 0 0 0 0,0 0 0 0 0,1 0 0 0 0,1 0 0 0 0,0 0 0 0 0,-1 0 0 0 0,0 0 0 0 0,0 0 0 0 0,-1 0 0 0 0,0 0 0 0 0,0 0 0 0 0,1 0 0 0 0,1 0 0 0 0,1 0 0 0 0,1 0 0 0 0,-1 0 0 0 0,-1 0 0 0 0,-1 0 0 0 0,0 0 0 0 0,-1 0 0 0 0,1 0 0 0 0,3 0 0 0 0,-1 0 0 0 0,1 0 0 0 0,-2 0 0 0 0,0 0 0 0 0,-1 0 0 0 0,0 0 0 0 0,1 0 0 0 0,2 0 0 0 0,-1 0 0 0 0,0 0 0 0 0,0 0 0 0 0,1 0 0 0 0,0 0 0 0 0,-1 0 0 0 0,2 0 0 0 0,-1 0 0 0 0,1 0 0 0 0,0 0 0 0 0,0 0 0 0 0,1 0 0 0 0,0 0 0 0 0,0 0 0 0 0,-2 0 0 0 0,-1 0 0 0 0,-2 0 0 0 0,0 0 0 0 0,1 0 0 0 0,0 0 0 0 0,1 0 0 0 0,0 0 0 0 0,0 0 0 0 0,-1 0 0 0 0,-1 0 0 0 0,-1 0 0 0 0,1 0 0 0 0,-1 0 0 0 0,-1 0 0 0 0,1 0 0 0 0,0 0 0 0 0,0 0 0 0 0,-1 0 0 0 0,1 0 0 0 0,0 0 0 0 0,0 0 0 0 0,0 0 0 0 0,0 0 0 0 0,1 0 0 0 0,1 0 0 0 0,0 0 0 0 0,-1 0 0 0 0,0 0 0 0 0,0 0 0 0 0,-1 0 0 0 0,0 0 0 0 0,0 0 0 0 0,0 0 0 0 0,0 0 0 0 0,0 0 0 0 0,-1 0 0 0 0,3 0 0 0 0,0 0 0 0 0,-1 0 0 0 0,1 0 0 0 0,-1 0 0 0 0,-1 0 0 0 0,1 0 0 0 0,-1 0 0 0 0,0 0 0 0 0,-2 2 0 0 0,0 0 0 0 0,0 0 0 0 0,0-1 0 0 0,1 1 0 0 0,0 0 0 0 0,0 0 0 0 0,3 0 0 0 0,0 0 0 0 0,-1-1 0 0 0,1-1 0 0 0,-1 1 0 0 0,0-1 0 0 0,-1 0 0 0 0,0 0 0 0 0,0-1 0 0 0,0 1 0 0 0,0 0 0 0 0,-1 0 0 0 0,1 0 0 0 0,0 0 0 0 0,0 0 0 0 0,0 0 0 0 0,0 0 0 0 0,0 0 0 0 0,-2 2 0 0 0,0 0 0 0 0,-2 1 0 0 0,-1 1 0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39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7747 2522 16383 0 0,'2'0'0'0'0,"0"0"0"0"0,2 0 0 0 0,1 0 0 0 0,1 0 0 0 0,1 0 0 0 0,0 0 0 0 0,0 0 0 0 0,0 0 0 0 0,-1 0 0 0 0,1 0 0 0 0,0 0 0 0 0,0 0 0 0 0,-1 0 0 0 0,1-1 0 0 0,-1 0 0 0 0,2-2 0 0 0,0 1 0 0 0,1-2 0 0 0,1 1 0 0 0,-1-1 0 0 0,-1 1 0 0 0,0 1 0 0 0,-1 0 0 0 0,-1 0 0 0 0,-1 0 0 0 0,0 0 0 0 0,-2 1 0 0 0,-3 0 0 0 0,-2 1 0 0 0,-2 0 0 0 0,-1 0 0 0 0,-2 0 0 0 0,0 0 0 0 0,0 0 0 0 0,0 0 0 0 0,-1 0 0 0 0,-1 0 0 0 0,1 0 0 0 0,0 0 0 0 0,1 0 0 0 0,0 0 0 0 0,0 0 0 0 0,0 1 0 0 0,0 1 0 0 0,1-1 0 0 0,-1 0 0 0 0,1 0 0 0 0,-2 0 0 0 0,0-1 0 0 0,0 0 0 0 0,0 0 0 0 0,1 0 0 0 0,0 0 0 0 0,0 1 0 0 0,0 1 0 0 0,1-1 0 0 0,-1 0 0 0 0,0 0 0 0 0,1-1 0 0 0,-1 1 0 0 0,1-1 0 0 0,0 1 0 0 0,1 0 0 0 0,0 1 0 0 0,-1-1 0 0 0,1 0 0 0 0,-1-1 0 0 0,-1 0 0 0 0,2 2 0 0 0,2-1 0 0 0,3 2 0 0 0,3-1 0 0 0,2 0 0 0 0,3 1 0 0 0,0 0 0 0 0,1 0 0 0 0,0 0 0 0 0,2-1 0 0 0,0 0 0 0 0,1-1 0 0 0,-1-1 0 0 0,2 0 0 0 0,-1 0 0 0 0,0 0 0 0 0,0 0 0 0 0,1 0 0 0 0,-2 0 0 0 0,0 0 0 0 0,-2 0 0 0 0,0 0 0 0 0,0 0 0 0 0,0 0 0 0 0,0 0 0 0 0,1 0 0 0 0,-1 0 0 0 0,0 0 0 0 0,-1 0 0 0 0,1 0 0 0 0,0 0 0 0 0,-1 0 0 0 0,0 0 0 0 0,-1 0 0 0 0,0 0 0 0 0,0 0 0 0 0,-1 0 0 0 0,2 0 0 0 0,0 0 0 0 0,0 0 0 0 0,1 0 0 0 0,0 0 0 0 0,-1-2 0 0 0,0 1 0 0 0,0 0 0 0 0,-1-1 0 0 0,0 2 0 0 0,0-1 0 0 0,-1 0 0 0 0,1-1 0 0 0,-1 0 0 0 0,1-1 0 0 0,-1 1 0 0 0,1 0 0 0 0,-1 1 0 0 0,1 1 0 0 0,0-1 0 0 0,-1 0 0 0 0,1 0 0 0 0,-1-1 0 0 0,1 1 0 0 0,1 1 0 0 0,0-1 0 0 0,0 1 0 0 0,0 0 0 0 0,-1 0 0 0 0,0 0 0 0 0,0 0 0 0 0,0 0 0 0 0,-1 0 0 0 0,1 0 0 0 0,0 0 0 0 0,-1 0 0 0 0,2 0 0 0 0,0 0 0 0 0,1 0 0 0 0,0 0 0 0 0,0 0 0 0 0,1 0 0 0 0,-1 0 0 0 0,1 0 0 0 0,-1 0 0 0 0,0 0 0 0 0,0 0 0 0 0,2 0 0 0 0,0 0 0 0 0,0 0 0 0 0,0 0 0 0 0,-1 0 0 0 0,0 0 0 0 0,-1 0 0 0 0,-1 1 0 0 0,1 1 0 0 0,0-1 0 0 0,1 0 0 0 0,1 0 0 0 0,0 0 0 0 0,-1-1 0 0 0,0 0 0 0 0,-2 1 0 0 0,-1 1 0 0 0,1 0 0 0 0,0 1 0 0 0,1-1 0 0 0,0 0 0 0 0,0-1 0 0 0,-1 0 0 0 0,0 1 0 0 0,-1 0 0 0 0,0-1 0 0 0,-1-1 0 0 0,1 1 0 0 0,0-1 0 0 0,-1 1 0 0 0,1 1 0 0 0,-1-1 0 0 0,1 0 0 0 0,-1 0 0 0 0,1-1 0 0 0,0 0 0 0 0,-1 0 0 0 0,1 0 0 0 0,-1 0 0 0 0,1 0 0 0 0,0 0 0 0 0,-1 0 0 0 0,1 0 0 0 0,-1 0 0 0 0,1 0 0 0 0,-1-1 0 0 0,-1 0 0 0 0,0-1 0 0 0,0 1 0 0 0,1-1 0 0 0,0 0 0 0 0,1 0 0 0 0,-2 0 0 0 0,0 0 0 0 0,0 0 0 0 0,0-1 0 0 0,-1 1 0 0 0,0-1 0 0 0,-2 0 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3:48.67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4479 7062 16383 0 0,'0'-1'0'0'0,"3"-1"0"0"0,6 0 0 0 0,4 0 0 0 0,4 1 0 0 0,4 0 0 0 0,2 1 0 0 0,2 0 0 0 0,-1 0 0 0 0,-3 0 0 0 0,-4 0 0 0 0,-3 0 0 0 0,-2 0 0 0 0,-3 0 0 0 0,0 0 0 0 0,-1 0 0 0 0,1 0 0 0 0,-1 0 0 0 0,0 0 0 0 0,1 0 0 0 0,-1 0 0 0 0,3 0 0 0 0,0 0 0 0 0,1 0 0 0 0,0 0 0 0 0,0 0 0 0 0,-1 0 0 0 0,0 0 0 0 0,-1 0 0 0 0,-1 0 0 0 0,0 0 0 0 0,0 0 0 0 0,-1 0 0 0 0,1 0 0 0 0,0 0 0 0 0,0 0 0 0 0,0 0 0 0 0,-1 0 0 0 0,1 0 0 0 0,0 0 0 0 0,0 0 0 0 0,0 0 0 0 0,1 0 0 0 0,1 0 0 0 0,0 0 0 0 0,0 0 0 0 0,-2 0 0 0 0,1 0 0 0 0,-1 0 0 0 0,0 0 0 0 0,0 0 0 0 0,0 0 0 0 0,0 0 0 0 0,0 2 0 0 0,0 0 0 0 0,-1 0 0 0 0,3-1 0 0 0,0 0 0 0 0,-1 0 0 0 0,1-1 0 0 0,-1 1 0 0 0,1-1 0 0 0,0-1 0 0 0,0 1 0 0 0,1 0 0 0 0,0 0 0 0 0,0 0 0 0 0,-2 0 0 0 0,0 0 0 0 0,0 0 0 0 0,-1 0 0 0 0,0 0 0 0 0,1 0 0 0 0,3 0 0 0 0,1 0 0 0 0,2 0 0 0 0,-1 0 0 0 0,-1 0 0 0 0,-1 0 0 0 0,-2 0 0 0 0,-1 0 0 0 0,1 0 0 0 0,0 0 0 0 0,1 0 0 0 0,1 0 0 0 0,2 0 0 0 0,0 0 0 0 0,0 0 0 0 0,1 0 0 0 0,-1 0 0 0 0,-1 0 0 0 0,-1 0 0 0 0,0 0 0 0 0,0 0 0 0 0,0 0 0 0 0,-2 0 0 0 0,0 0 0 0 0,1 0 0 0 0,-1 0 0 0 0,0 0 0 0 0,1 0 0 0 0,0 0 0 0 0,-1 0 0 0 0,0 0 0 0 0,-1 0 0 0 0,0 0 0 0 0,-1 0 0 0 0,0 0 0 0 0,-1 0 0 0 0,1 0 0 0 0,1 0 0 0 0,3 0 0 0 0,-1 0 0 0 0,1 0 0 0 0,0 0 0 0 0,0 0 0 0 0,-2 0 0 0 0,0 0 0 0 0,-1 0 0 0 0,0 0 0 0 0,-1 0 0 0 0,1 0 0 0 0,1 0 0 0 0,0 0 0 0 0,-1 0 0 0 0,0 0 0 0 0,-1 0 0 0 0,1 0 0 0 0,-1 0 0 0 0,0 0 0 0 0,-1 0 0 0 0,1 0 0 0 0,0 0 0 0 0,0 0 0 0 0,0 0 0 0 0,0 0 0 0 0,-1 0 0 0 0,1 0 0 0 0,0 0 0 0 0,0 0 0 0 0,0 0 0 0 0,0 0 0 0 0,0 0 0 0 0,0 0 0 0 0,0 0 0 0 0,0 0 0 0 0,-1 2 0 0 0,1 0 0 0 0,0 0 0 0 0,0-1 0 0 0,0 0 0 0 0,0 0 0 0 0,0-1 0 0 0,0 0 0 0 0,0 0 0 0 0,-2 0 0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9120 4226 16383 0 0,'0'1'0'0'0,"-1"0"0"0"0,-2 1 0 0 0,-1-1 0 0 0,-1 0 0 0 0,-1-1 0 0 0,0 2 0 0 0,-1-1 0 0 0,0 1 0 0 0,0-1 0 0 0,0-1 0 0 0,0 1 0 0 0,1-1 0 0 0,-1 0 0 0 0,1 1 0 0 0,1 1 0 0 0,0-1 0 0 0,0 0 0 0 0,-1 0 0 0 0,0-1 0 0 0,-1 1 0 0 0,1-1 0 0 0,-1 0 0 0 0,1 0 0 0 0,-1 0 0 0 0,1 1 0 0 0,1 0 0 0 0,0 1 0 0 0,0-1 0 0 0,-1 0 0 0 0,0-1 0 0 0,-1 0 0 0 0,1 0 0 0 0,-1 0 0 0 0,0 0 0 0 0,1 0 0 0 0,-1 0 0 0 0,0 0 0 0 0,1 0 0 0 0,-1 0 0 0 0,1 0 0 0 0,1 0 0 0 0,4 0 0 0 0,5 1 0 0 0,5 1 0 0 0,3-1 0 0 0,3 0 0 0 0,2 1 0 0 0,-2 0 0 0 0,-1 0 0 0 0,-1-1 0 0 0,-1 0 0 0 0,-1-1 0 0 0,-1 1 0 0 0,0-1 0 0 0,-2 0 0 0 0,0 0 0 0 0,0 0 0 0 0,-2-1 0 0 0,1 1 0 0 0,0 0 0 0 0,-1 0 0 0 0,2 0 0 0 0,0 0 0 0 0,1 0 0 0 0,1 0 0 0 0,0 0 0 0 0,0 0 0 0 0,-1 0 0 0 0,-1 0 0 0 0,-1 0 0 0 0,0 0 0 0 0,0 0 0 0 0,-1 0 0 0 0,1 0 0 0 0,0-1 0 0 0,3 0 0 0 0,0-1 0 0 0,2 1 0 0 0,0-1 0 0 0,0 0 0 0 0,0 0 0 0 0,-1 0 0 0 0,0 0 0 0 0,-1 0 0 0 0,-1 1 0 0 0,1-1 0 0 0,-1 0 0 0 0,0 0 0 0 0,1 1 0 0 0,-2 0 0 0 0,0 1 0 0 0,0 0 0 0 0,-1-1 0 0 0,0 2 0 0 0,0-1 0 0 0,1-1 0 0 0,0-1 0 0 0,0 1 0 0 0,-1 0 0 0 0,0 0 0 0 0,0 0 0 0 0,0 1 0 0 0,0 0 0 0 0,-1 0 0 0 0,1 0 0 0 0,-1 0 0 0 0,1 0 0 0 0,-1 0 0 0 0,1 0 0 0 0,0 0 0 0 0,-1 0 0 0 0,1 0 0 0 0,-1 0 0 0 0,1 0 0 0 0,0 0 0 0 0,-1 0 0 0 0,1 0 0 0 0,0 0 0 0 0,-1 0 0 0 0,2 0 0 0 0,0 0 0 0 0,0 0 0 0 0,0 1 0 0 0,-1 1 0 0 0,1-1 0 0 0,1 0 0 0 0,-1 0 0 0 0,0 0 0 0 0,-1-1 0 0 0,0 0 0 0 0,0 0 0 0 0,0 0 0 0 0,-1 0 0 0 0,1 1 0 0 0,-1 1 0 0 0,1-1 0 0 0,1 0 0 0 0,0 0 0 0 0,0-1 0 0 0,-1 1 0 0 0,1-1 0 0 0,-1 0 0 0 0,0 0 0 0 0,0 1 0 0 0,-1 0 0 0 0,1 1 0 0 0,-1 0 0 0 0,2 0 0 0 0,0 0 0 0 0,0-1 0 0 0,0 0 0 0 0,-1 0 0 0 0,0-1 0 0 0,0 0 0 0 0,0 0 0 0 0,0 1 0 0 0,-1 1 0 0 0,1-1 0 0 0,-1 0 0 0 0,1 0 0 0 0,-1-1 0 0 0,1 1 0 0 0,0-1 0 0 0,-1 0 0 0 0,1 0 0 0 0,-1 0 0 0 0,1-1 0 0 0,0 1 0 0 0,-1 0 0 0 0,1 0 0 0 0,0 0 0 0 0,-1 0 0 0 0,1 0 0 0 0,-2-1 0 0 0,-1 0 0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8245 5994 16383 0 0,'1'0'0'0'0,"2"0"0"0"0,1 0 0 0 0,2 0 0 0 0,3 0 0 0 0,1 0 0 0 0,3 0 0 0 0,2 0 0 0 0,0 0 0 0 0,-2-2 0 0 0,-1 1 0 0 0,-4-1 0 0 0,-5 1 0 0 0,-3 1 0 0 0,-4-1 0 0 0,-1 1 0 0 0,-2 0 0 0 0,-1 0 0 0 0,1 0 0 0 0,0 0 0 0 0,-1 0 0 0 0,2 1 0 0 0,1 1 0 0 0,1 0 0 0 0,0 1 0 0 0,-1-1 0 0 0,0 0 0 0 0,1 0 0 0 0,3 0 0 0 0,4 0 0 0 0,7-1 0 0 0,5 0 0 0 0,4-1 0 0 0,1 0 0 0 0,0 0 0 0 0,-1 0 0 0 0,-3 0 0 0 0,0 0 0 0 0,-1 0 0 0 0,-1 0 0 0 0,1 0 0 0 0,-1 0 0 0 0,-1 0 0 0 0,0 0 0 0 0,-2 0 0 0 0,-1 0 0 0 0,0 0 0 0 0,1-1 0 0 0,0-1 0 0 0,1 1 0 0 0,0 0 0 0 0,1-1 0 0 0,1-2 0 0 0,1 1 0 0 0,0 1 0 0 0,-2-1 0 0 0,0 0 0 0 0,-1-1 0 0 0,1 2 0 0 0,-2-1 0 0 0,0 1 0 0 0,1-2 0 0 0,0 1 0 0 0,0 0 0 0 0,0 1 0 0 0,-1 1 0 0 0,0 0 0 0 0,-2 0 0 0 0,0-1 0 0 0,-2 1 0 0 0,0 0 0 0 0,1 0 0 0 0,0 1 0 0 0,0 0 0 0 0,0-2 0 0 0,-1 1 0 0 0,0 0 0 0 0,0-1 0 0 0,-1 2 0 0 0,1-1 0 0 0,-1 1 0 0 0,1 0 0 0 0,1 0 0 0 0,1 0 0 0 0,0 0 0 0 0,2 0 0 0 0,-1 0 0 0 0,-1 0 0 0 0,0 0 0 0 0,-2 0 0 0 0,1 0 0 0 0,-1 0 0 0 0,-1 0 0 0 0,2 1 0 0 0,0 1 0 0 0,0-1 0 0 0,-1 2 0 0 0,1-1 0 0 0,0 1 0 0 0,0 0 0 0 0,-1 0 0 0 0,-1 0 0 0 0,0 0 0 0 0,0-1 0 0 0,0 0 0 0 0,2 0 0 0 0,-1-1 0 0 0,1 1 0 0 0,0-2 0 0 0,0 1 0 0 0,1-1 0 0 0,-1 0 0 0 0,0 0 0 0 0,0 0 0 0 0,0-1 0 0 0,0 1 0 0 0,0 0 0 0 0,0 0 0 0 0,0 0 0 0 0,-1 0 0 0 0,-1 0 0 0 0,1 0 0 0 0,0 0 0 0 0,-1 0 0 0 0,1 0 0 0 0,-1 0 0 0 0,1 0 0 0 0,-1 0 0 0 0,1 0 0 0 0,0 0 0 0 0,-1 0 0 0 0,1 0 0 0 0,-1 0 0 0 0,1 0 0 0 0,0 0 0 0 0,-1 0 0 0 0,0 0 0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9675 7848 16383 0 0,'0'-1'0'0'0,"1"-2"0"0"0,1-1 0 0 0,3-1 0 0 0,4 0 0 0 0,2 0 0 0 0,1 1 0 0 0,-2 0 0 0 0,-1 0 0 0 0,-1 2 0 0 0,-1 0 0 0 0,0 1 0 0 0,-1 1 0 0 0,0 0 0 0 0,1 0 0 0 0,-1 0 0 0 0,-3 0 0 0 0,-5 0 0 0 0,-5 0 0 0 0,-4 0 0 0 0,-1 0 0 0 0,-2 2 0 0 0,1-1 0 0 0,1 1 0 0 0,2-1 0 0 0,1 0 0 0 0,3 0 0 0 0,0 1 0 0 0,1-1 0 0 0,0 1 0 0 0,-1-1 0 0 0,0 1 0 0 0,1 1 0 0 0,1 0 0 0 0,-2-1 0 0 0,1 0 0 0 0,-1-1 0 0 0,0-1 0 0 0,0 0 0 0 0,-1 0 0 0 0,1 2 0 0 0,1-1 0 0 0,2 0 0 0 0,3 0 0 0 0,3 0 0 0 0,4-1 0 0 0,3 1 0 0 0,3-1 0 0 0,1 0 0 0 0,2 0 0 0 0,1 0 0 0 0,-1 0 0 0 0,0 0 0 0 0,0 0 0 0 0,-1 0 0 0 0,0 0 0 0 0,0 0 0 0 0,-1 0 0 0 0,-1 0 0 0 0,1-2 0 0 0,-1 1 0 0 0,-1-1 0 0 0,-2 1 0 0 0,0 1 0 0 0,-2-1 0 0 0,0 1 0 0 0,0 0 0 0 0,0 0 0 0 0,0 0 0 0 0,1 0 0 0 0,-1 0 0 0 0,0 0 0 0 0,0 0 0 0 0,-1 0 0 0 0,0 0 0 0 0,-1 0 0 0 0,1 0 0 0 0,-1 0 0 0 0,1 0 0 0 0,-1 0 0 0 0,2 0 0 0 0,0 0 0 0 0,0 0 0 0 0,0 0 0 0 0,-1 0 0 0 0,2 0 0 0 0,-1 0 0 0 0,1 0 0 0 0,0 0 0 0 0,-1-1 0 0 0,-1-1 0 0 0,-1 1 0 0 0,1 0 0 0 0,1 0 0 0 0,-1 0 0 0 0,2 1 0 0 0,0 0 0 0 0,0 0 0 0 0,2 0 0 0 0,-1 0 0 0 0,0 0 0 0 0,-1 0 0 0 0,-1 0 0 0 0,0 0 0 0 0,1 0 0 0 0,-1 0 0 0 0,-1 0 0 0 0,1 0 0 0 0,-1 0 0 0 0,-1 0 0 0 0,2 0 0 0 0,0 0 0 0 0,0 0 0 0 0,0 0 0 0 0,-1 0 0 0 0,0 0 0 0 0,0 0 0 0 0,0 0 0 0 0,-1 0 0 0 0,1 0 0 0 0,0 0 0 0 0,-1 0 0 0 0,1 0 0 0 0,-1 0 0 0 0,2 0 0 0 0,0 0 0 0 0,0 0 0 0 0,0 0 0 0 0,-1 0 0 0 0,0 0 0 0 0,0 0 0 0 0,0 0 0 0 0,0 0 0 0 0,-1 0 0 0 0,1 0 0 0 0,-1 0 0 0 0,1 0 0 0 0,-1 0 0 0 0,1 0 0 0 0,0 0 0 0 0,-1 0 0 0 0,1 0 0 0 0,-1 0 0 0 0,1 0 0 0 0,0 0 0 0 0,-1 0 0 0 0,1 0 0 0 0,0 0 0 0 0,-1 0 0 0 0,1 0 0 0 0,-1 0 0 0 0,1 0 0 0 0,0 0 0 0 0,-1 0 0 0 0,1 0 0 0 0,-1 0 0 0 0,1 0 0 0 0,0 0 0 0 0,-1 0 0 0 0,1 0 0 0 0,0 0 0 0 0,-1 0 0 0 0,1 0 0 0 0,-1 0 0 0 0,1 0 0 0 0,0 0 0 0 0,-1 0 0 0 0,1 0 0 0 0,-1 0 0 0 0,2 0 0 0 0,0 0 0 0 0,0 0 0 0 0,-1 0 0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12989 6172 16383 0 0,'0'1'0'0'0,"-1"0"0"0"0,0 1 0 0 0,3-1 0 0 0,0 0 0 0 0,4-1 0 0 0,2 0 0 0 0,4 0 0 0 0,1 0 0 0 0,2 0 0 0 0,0 0 0 0 0,0 0 0 0 0,-2 0 0 0 0,-2 0 0 0 0,-2 0 0 0 0,0 0 0 0 0,0 0 0 0 0,0 0 0 0 0,1 0 0 0 0,0 0 0 0 0,-1 0 0 0 0,0 0 0 0 0,0 0 0 0 0,0 0 0 0 0,0 0 0 0 0,2 0 0 0 0,-1 0 0 0 0,0 0 0 0 0,1 0 0 0 0,-2 0 0 0 0,1 0 0 0 0,0 0 0 0 0,0 0 0 0 0,-1 0 0 0 0,1 0 0 0 0,-1 0 0 0 0,1 0 0 0 0,1 0 0 0 0,-1 0 0 0 0,2 0 0 0 0,-1 0 0 0 0,0 0 0 0 0,0 0 0 0 0,0 0 0 0 0,1 0 0 0 0,-1 0 0 0 0,-1 0 0 0 0,-1 0 0 0 0,0 1 0 0 0,0 1 0 0 0,0-1 0 0 0,1 0 0 0 0,2 0 0 0 0,0 0 0 0 0,0-1 0 0 0,0 0 0 0 0,0 0 0 0 0,-1 0 0 0 0,-1 1 0 0 0,-1 0 0 0 0,1 1 0 0 0,-2-1 0 0 0,0 0 0 0 0,-1-1 0 0 0,0 1 0 0 0,1-1 0 0 0,0 0 0 0 0,0 0 0 0 0,-1 0 0 0 0,2-1 0 0 0,-1 1 0 0 0,1 2 0 0 0,0-1 0 0 0,1 0 0 0 0,0 1 0 0 0,-1-2 0 0 0,0 1 0 0 0,-2-1 0 0 0,2 0 0 0 0,-1 0 0 0 0,0 0 0 0 0,0 0 0 0 0,-1 0 0 0 0,0 0 0 0 0,0 0 0 0 0,0 0 0 0 0,-1 0 0 0 0,1 0 0 0 0,-1 0 0 0 0,1 0 0 0 0,-1 1 0 0 0,1 1 0 0 0,0-1 0 0 0,-1 0 0 0 0,1 0 0 0 0,0 0 0 0 0,-1-1 0 0 0,1 0 0 0 0,-1 0 0 0 0,1 0 0 0 0,0 0 0 0 0,-1 0 0 0 0,1 0 0 0 0,-1 0 0 0 0,1 0 0 0 0,0 0 0 0 0,-1 0 0 0 0,1-2 0 0 0,0 1 0 0 0,-1 0 0 0 0,0-2 0 0 0,-2 0 0 0 0,-1-1 0 0 0,0 0 0 0 0,-1 1 0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12059 5888 16383 0 0,'-2'0'0'0'0,"1"-1"0"0"0,-2-1 0 0 0,0 0 0 0 0,-2-1 0 0 0,0 0 0 0 0,0 0 0 0 0,0 0 0 0 0,0 1 0 0 0,-1 1 0 0 0,-1 1 0 0 0,1 0 0 0 0,-1 0 0 0 0,0 0 0 0 0,1 0 0 0 0,-1 0 0 0 0,0 0 0 0 0,1 0 0 0 0,-1 0 0 0 0,0 0 0 0 0,1 0 0 0 0,-1 0 0 0 0,1 0 0 0 0,0 1 0 0 0,1 1 0 0 0,0-1 0 0 0,2 0 0 0 0,3 0 0 0 0,5 0 0 0 0,2-1 0 0 0,3 0 0 0 0,5 0 0 0 0,6 0 0 0 0,3 0 0 0 0,5 0 0 0 0,-1 0 0 0 0,2 0 0 0 0,3 0 0 0 0,-2 0 0 0 0,-5 0 0 0 0,-3 0 0 0 0,-2 0 0 0 0,-2 0 0 0 0,0 0 0 0 0,-1 0 0 0 0,0 0 0 0 0,1 0 0 0 0,0 0 0 0 0,-2 0 0 0 0,-1 0 0 0 0,-2 0 0 0 0,-2 0 0 0 0,-1 0 0 0 0,0 0 0 0 0,-2 0 0 0 0,1 0 0 0 0,0 0 0 0 0,-1 0 0 0 0,2 0 0 0 0,-1 0 0 0 0,2 0 0 0 0,2 0 0 0 0,1 0 0 0 0,2-1 0 0 0,1-1 0 0 0,0 1 0 0 0,0-2 0 0 0,0 1 0 0 0,-2 0 0 0 0,-1 1 0 0 0,-2-2 0 0 0,1-1 0 0 0,-3 1 0 0 0,-1 1 0 0 0,0-1 0 0 0,0 1 0 0 0,-2 0 0 0 0,1 0 0 0 0,1 1 0 0 0,-1-1 0 0 0,2 0 0 0 0,0 1 0 0 0,0 0 0 0 0,-2 1 0 0 0,0 0 0 0 0,-1 0 0 0 0,-1 0 0 0 0,1 0 0 0 0,1 0 0 0 0,-2 0 0 0 0,1 0 0 0 0,-1 0 0 0 0,0 0 0 0 0,0 0 0 0 0,0 0 0 0 0,-1 0 0 0 0,1 0 0 0 0,-1 0 0 0 0,2 0 0 0 0,0 0 0 0 0,0 0 0 0 0,0 0 0 0 0,-1 0 0 0 0,0 0 0 0 0,0 0 0 0 0,0 0 0 0 0,-1 0 0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10074 7316 16383 0 0,'-1'0'0'0'0,"-2"-1"0"0"0,-1-1 0 0 0,-1 1 0 0 0,-1 0 0 0 0,-1 0 0 0 0,1-1 0 0 0,-1 0 0 0 0,0 1 0 0 0,0 0 0 0 0,0 0 0 0 0,0 1 0 0 0,1-1 0 0 0,-1 1 0 0 0,0 0 0 0 0,3 0 0 0 0,3 0 0 0 0,3 1 0 0 0,6-1 0 0 0,4 0 0 0 0,2 0 0 0 0,5 0 0 0 0,3 0 0 0 0,0 0 0 0 0,0 0 0 0 0,-1 0 0 0 0,-1 0 0 0 0,-2 0 0 0 0,-1 0 0 0 0,-2 0 0 0 0,-2 0 0 0 0,-2 0 0 0 0,-2 0 0 0 0,0 0 0 0 0,0-1 0 0 0,3-1 0 0 0,0 1 0 0 0,-1-1 0 0 0,0 2 0 0 0,2-2 0 0 0,1 0 0 0 0,-1 1 0 0 0,-2 0 0 0 0,-1 0 0 0 0,1 0 0 0 0,0 1 0 0 0,1 0 0 0 0,2 0 0 0 0,0 0 0 0 0,1-1 0 0 0,-1 0 0 0 0,-1-1 0 0 0,-2 0 0 0 0,-1 0 0 0 0,-2 0 0 0 0,1 0 0 0 0,-1 2 0 0 0,1-1 0 0 0,1 0 0 0 0,0-1 0 0 0,-1 1 0 0 0,1-1 0 0 0,-1-1 0 0 0,0 2 0 0 0,-1-1 0 0 0,0 1 0 0 0,-1 1 0 0 0,-1 0 0 0 0,2 0 0 0 0,0 0 0 0 0,0 0 0 0 0,0 0 0 0 0,-1 0 0 0 0,0 0 0 0 0,0 0 0 0 0,0 0 0 0 0,0 0 0 0 0,1 0 0 0 0,0 0 0 0 0,0 0 0 0 0,-1 0 0 0 0,1 0 0 0 0,-2 0 0 0 0,1 0 0 0 0,0 0 0 0 0,-1 0 0 0 0,1 0 0 0 0,-1 0 0 0 0,1 0 0 0 0,1 0 0 0 0,0 0 0 0 0,0 0 0 0 0,0 0 0 0 0,-1 0 0 0 0,0 0 0 0 0,0 0 0 0 0,0 0 0 0 0,-1 0 0 0 0,1 0 0 0 0,-1 0 0 0 0,1 0 0 0 0,0 0 0 0 0,-1 0 0 0 0,1 0 0 0 0,-1 0 0 0 0,1 0 0 0 0,0 0 0 0 0,-1 0 0 0 0,1 0 0 0 0,-1 0 0 0 0,1 0 0 0 0,0 0 0 0 0,-1 0 0 0 0,1 0 0 0 0,-1 0 0 0 0,1 0 0 0 0,0 0 0 0 0,-2 1 0 0 0,-1 1 0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6775 4938 16383 0 0,'-2'0'0'0'0,"-2"1"0"0"0,-3 1 0 0 0,-1 1 0 0 0,0 1 0 0 0,0-1 0 0 0,0 1 0 0 0,0 0 0 0 0,1-1 0 0 0,0 1 0 0 0,1-2 0 0 0,-1 0 0 0 0,0-1 0 0 0,1-1 0 0 0,-1 1 0 0 0,1 1 0 0 0,-1-1 0 0 0,1 0 0 0 0,-1 0 0 0 0,0-1 0 0 0,1 0 0 0 0,0 2 0 0 0,1-1 0 0 0,0 0 0 0 0,0 1 0 0 0,-1-2 0 0 0,0 1 0 0 0,3-1 0 0 0,4 0 0 0 0,6 0 0 0 0,3 0 0 0 0,4 1 0 0 0,3 1 0 0 0,0-1 0 0 0,0 0 0 0 0,0 0 0 0 0,-1 0 0 0 0,0 1 0 0 0,-2 0 0 0 0,-1-1 0 0 0,-1 0 0 0 0,-1-1 0 0 0,0 0 0 0 0,0 0 0 0 0,1 0 0 0 0,1 0 0 0 0,1 0 0 0 0,0 0 0 0 0,0 0 0 0 0,-1 0 0 0 0,-2 0 0 0 0,1 0 0 0 0,-1 0 0 0 0,1 0 0 0 0,0 0 0 0 0,-1 0 0 0 0,1 0 0 0 0,-2 0 0 0 0,0 0 0 0 0,-2 0 0 0 0,1 0 0 0 0,1 0 0 0 0,-1 0 0 0 0,0 0 0 0 0,1 0 0 0 0,0 0 0 0 0,1 0 0 0 0,1 0 0 0 0,1 0 0 0 0,-1 0 0 0 0,0 0 0 0 0,-1 0 0 0 0,-2 0 0 0 0,0 0 0 0 0,-2 0 0 0 0,0 0 0 0 0,0 0 0 0 0,0 0 0 0 0,-1 0 0 0 0,0 0 0 0 0,2 0 0 0 0,0 0 0 0 0,0 0 0 0 0,0 0 0 0 0,0 0 0 0 0,1 0 0 0 0,-1 0 0 0 0,0 0 0 0 0,-1 1 0 0 0,2 1 0 0 0,-1-1 0 0 0,0 0 0 0 0,0 0 0 0 0,-1 0 0 0 0,0-1 0 0 0,0 0 0 0 0,0 0 0 0 0,0 0 0 0 0,1 0 0 0 0,0 0 0 0 0,-1 1 0 0 0,-1 0 0 0 0,-1 1 0 0 0,1-1 0 0 0,0 0 0 0 0,1-1 0 0 0,1 0 0 0 0,1 1 0 0 0,0-1 0 0 0,0-1 0 0 0,-1 1 0 0 0,0 0 0 0 0,-1 0 0 0 0,0 0 0 0 0,0 0 0 0 0,0 0 0 0 0,-1 0 0 0 0,1 0 0 0 0,-1 0 0 0 0,1 0 0 0 0,-1 0 0 0 0,1 0 0 0 0,-1 0 0 0 0,1 0 0 0 0,0 0 0 0 0,-1 0 0 0 0,1 0 0 0 0,-1 0 0 0 0,1 0 0 0 0,0 0 0 0 0,-2-1 0 0 0,-1-1 0 0 0,-1-3 0 0 0,-2 0 0 0 0,0-1 0 0 0,-1 0 0 0 0,0-1 0 0 0,-1 0 0 0 0,1 0 0 0 0,0 0 0 0 0,-1 0 0 0 0,-1 1 0 0 0,-1 0 0 0 0,0 1 0 0 0,-2 1 0 0 0,-1 0 0 0 0,0 1 0 0 0,-1 0 0 0 0,0 1 0 0 0,-1 0 0 0 0,-1 0 0 0 0,-2 1 0 0 0,-1 0 0 0 0,-2 1 0 0 0,0 0 0 0 0,-3 0 0 0 0,-2 0 0 0 0,0 0 0 0 0,-1 0 0 0 0,2 0 0 0 0,1 0 0 0 0,2 0 0 0 0,-1 0 0 0 0,0 0 0 0 0,2 0 0 0 0,0 0 0 0 0,1 0 0 0 0,1 0 0 0 0,0 0 0 0 0,0 0 0 0 0,2 0 0 0 0,-1 0 0 0 0,1 0 0 0 0,0 0 0 0 0,-1 0 0 0 0,0 0 0 0 0,-1 1 0 0 0,1 1 0 0 0,0-1 0 0 0,0 0 0 0 0,2 0 0 0 0,0 0 0 0 0,-1 0 0 0 0,1 1 0 0 0,0-1 0 0 0,-1 1 0 0 0,1 0 0 0 0,-2 0 0 0 0,0 0 0 0 0,2-1 0 0 0,0-1 0 0 0,1 0 0 0 0,1 0 0 0 0,0 0 0 0 0,0 0 0 0 0,1 0 0 0 0,-1 0 0 0 0,1 0 0 0 0,-1 1 0 0 0,1 0 0 0 0,-1 1 0 0 0,1-1 0 0 0,-1 0 0 0 0,1-1 0 0 0,-1 1 0 0 0,0-1 0 0 0,2 1 0 0 0,0 0 0 0 0,0 1 0 0 0,0-1 0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0:45.8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2351 5629 16383 0 0,'0'-3'0'0'0,"3"-1"0"0"0,12 0 0 0 0,10 1 0 0 0,6 1 0 0 0,1 1 0 0 0,-3 0 0 0 0,-2 1 0 0 0,-4 0 0 0 0,-3 0 0 0 0,-1 0 0 0 0,-2 0 0 0 0,0 1 0 0 0,-1-1 0 0 0,0 0 0 0 0,1 0 0 0 0,-1 0 0 0 0,1 0 0 0 0,0 0 0 0 0,0 0 0 0 0,0 0 0 0 0,-1 0 0 0 0,1 0 0 0 0,0 0 0 0 0,0 0 0 0 0,0 0 0 0 0,0 0 0 0 0,0 0 0 0 0,0 0 0 0 0,0 0 0 0 0,0 0 0 0 0,3 0 0 0 0,1 0 0 0 0,-1 0 0 0 0,3 0 0 0 0,0 0 0 0 0,-1 0 0 0 0,-2 0 0 0 0,0 0 0 0 0,-2 0 0 0 0,-1 0 0 0 0,0 0 0 0 0,0 3 0 0 0,3 0 0 0 0,0 1 0 0 0,1-1 0 0 0,-2-1 0 0 0,0-1 0 0 0,2 0 0 0 0,1 2 0 0 0,-2 1 0 0 0,3 0 0 0 0,0-2 0 0 0,2 0 0 0 0,-1-1 0 0 0,-1 0 0 0 0,-2-1 0 0 0,-2 0 0 0 0,0 0 0 0 0,-2 0 0 0 0,3 0 0 0 0,0 0 0 0 0,1 0 0 0 0,-2 0 0 0 0,0 0 0 0 0,-1 0 0 0 0,0 0 0 0 0,-1 0 0 0 0,0 0 0 0 0,-1 0 0 0 0,1 0 0 0 0,-3 2 0 0 0,-1 2 0 0 0,0 0 0 0 0,1-1 0 0 0,1-1 0 0 0,1-1 0 0 0,-3 0 0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0:45.8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2421 3092 16383 0 0,'3'0'0'0'0,"1"3"0"0"0,2 0 0 0 0,4 4 0 0 0,5 0 0 0 0,4-2 0 0 0,1 0 0 0 0,-1-2 0 0 0,1-2 0 0 0,-1 0 0 0 0,2 2 0 0 0,0 0 0 0 0,3 1 0 0 0,0-1 0 0 0,-1-2 0 0 0,-2 0 0 0 0,-2 0 0 0 0,0-1 0 0 0,-2 0 0 0 0,0 0 0 0 0,0 0 0 0 0,0 0 0 0 0,-1 0 0 0 0,1 0 0 0 0,0 0 0 0 0,-1 0 0 0 0,1-1 0 0 0,0 1 0 0 0,0 0 0 0 0,0 1 0 0 0,0-1 0 0 0,0 0 0 0 0,0 0 0 0 0,0 0 0 0 0,0 0 0 0 0,0 0 0 0 0,0 0 0 0 0,0 0 0 0 0,0 0 0 0 0,0 0 0 0 0,-1 0 0 0 0,1 0 0 0 0,0 0 0 0 0,-3 0 0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0:45.8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12725 7221 16383 0 0,'2'0'0'0'0,"5"0"0"0"0,3 0 0 0 0,4 0 0 0 0,1 0 0 0 0,2 0 0 0 0,0 0 0 0 0,1 0 0 0 0,0 0 0 0 0,-1 0 0 0 0,1 0 0 0 0,-1 0 0 0 0,0 0 0 0 0,0 0 0 0 0,0 0 0 0 0,0 0 0 0 0,0 0 0 0 0,0 0 0 0 0,-1 0 0 0 0,1 0 0 0 0,0 0 0 0 0,0 0 0 0 0,0 0 0 0 0,0 0 0 0 0,0 0 0 0 0,0 0 0 0 0,0 0 0 0 0,0 0 0 0 0,0 0 0 0 0,0 0 0 0 0,0 0 0 0 0,0 0 0 0 0,-1 0 0 0 0,1 0 0 0 0,0 0 0 0 0,0 0 0 0 0,0 0 0 0 0,0 0 0 0 0,0 0 0 0 0,0 0 0 0 0,0 3 0 0 0,0 1 0 0 0,0 0 0 0 0,-3 2 0 0 0,-1 0 0 0 0,0-1 0 0 0,-2-2 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3:48.67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3793 6717 16383 0 0,'2'0'0'0'0,"4"0"0"0"0,8 0 0 0 0,8 0 0 0 0,4 0 0 0 0,3 0 0 0 0,4 0 0 0 0,-2 0 0 0 0,-5 0 0 0 0,-2 0 0 0 0,-3 0 0 0 0,-4 0 0 0 0,-1 0 0 0 0,-2 0 0 0 0,-2 0 0 0 0,-1 0 0 0 0,-1 0 0 0 0,-1 0 0 0 0,-1 0 0 0 0,1 0 0 0 0,-1 0 0 0 0,1 0 0 0 0,1 0 0 0 0,1 0 0 0 0,-1 0 0 0 0,1 0 0 0 0,-1 0 0 0 0,-1 0 0 0 0,1 0 0 0 0,-1 0 0 0 0,0 0 0 0 0,1 0 0 0 0,1 0 0 0 0,1 0 0 0 0,2 0 0 0 0,0 0 0 0 0,-1 0 0 0 0,-1 0 0 0 0,-1 0 0 0 0,-1 0 0 0 0,-1 0 0 0 0,0 0 0 0 0,0 0 0 0 0,1 0 0 0 0,0 0 0 0 0,1 0 0 0 0,-1 0 0 0 0,0 0 0 0 0,0 0 0 0 0,-1 0 0 0 0,0 0 0 0 0,0 2 0 0 0,1 0 0 0 0,1 0 0 0 0,0-1 0 0 0,-1 1 0 0 0,0-2 0 0 0,0 1 0 0 0,-1-1 0 0 0,0 0 0 0 0,0 0 0 0 0,-2 1 0 0 0,0 1 0 0 0,0 0 0 0 0,0-1 0 0 0,1 0 0 0 0,0 0 0 0 0,1 0 0 0 0,-1-1 0 0 0,1 0 0 0 0,2 0 0 0 0,0 0 0 0 0,1-1 0 0 0,1 1 0 0 0,0 0 0 0 0,0 0 0 0 0,0 0 0 0 0,-2 0 0 0 0,-1 0 0 0 0,0 0 0 0 0,1 0 0 0 0,1 0 0 0 0,4 0 0 0 0,1 0 0 0 0,5 0 0 0 0,3-1 0 0 0,0-1 0 0 0,0 0 0 0 0,-2 0 0 0 0,-3 1 0 0 0,-2 1 0 0 0,-4-1 0 0 0,0 1 0 0 0,-2 0 0 0 0,1 0 0 0 0,-1 0 0 0 0,-1 0 0 0 0,0 0 0 0 0,-1 0 0 0 0,-1 0 0 0 0,0 0 0 0 0,1 0 0 0 0,1 0 0 0 0,0 0 0 0 0,-1 0 0 0 0,0 0 0 0 0,0 0 0 0 0,-1 0 0 0 0,1 0 0 0 0,1 0 0 0 0,0 0 0 0 0,1 0 0 0 0,0 0 0 0 0,-1 0 0 0 0,0 0 0 0 0,-1 0 0 0 0,0 0 0 0 0,-1 0 0 0 0,0 0 0 0 0,0 0 0 0 0,-1 0 0 0 0,1 0 0 0 0,0 0 0 0 0,0 0 0 0 0,0 0 0 0 0,-1 0 0 0 0,1 0 0 0 0,0 0 0 0 0,0 0 0 0 0,0 0 0 0 0,0 0 0 0 0,0 0 0 0 0,0 0 0 0 0,0 0 0 0 0,-1 0 0 0 0,1 0 0 0 0,0 0 0 0 0,-1 0 0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7:41.6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1875 7305 16383 0 0,'4'0'0'0'0,"6"0"0"0"0,4 0 0 0 0,8 0 0 0 0,9 0 0 0 0,3 0 0 0 0,3 0 0 0 0,0 0 0 0 0,-3 0 0 0 0,-3 0 0 0 0,-2 0 0 0 0,-3 0 0 0 0,-2 0 0 0 0,0 0 0 0 0,-1 0 0 0 0,0 0 0 0 0,4 0 0 0 0,1 0 0 0 0,1 0 0 0 0,-2 0 0 0 0,3 0 0 0 0,1 0 0 0 0,-2 0 0 0 0,-1 0 0 0 0,-1 0 0 0 0,-2 0 0 0 0,-1 0 0 0 0,0 0 0 0 0,-1 0 0 0 0,1 0 0 0 0,-1 0 0 0 0,0 0 0 0 0,0 0 0 0 0,1 0 0 0 0,-1 0 0 0 0,1 0 0 0 0,-1 0 0 0 0,1 0 0 0 0,-1 0 0 0 0,1 0 0 0 0,-1 0 0 0 0,1 0 0 0 0,-1 0 0 0 0,1 0 0 0 0,0 0 0 0 0,-1 0 0 0 0,1 0 0 0 0,-1 0 0 0 0,1 0 0 0 0,-1 0 0 0 0,-3 0 0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3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3344 16383 0 0,'3'0'0'0'0,"4"0"0"0"0,4 0 0 0 0,3 0 0 0 0,2 0 0 0 0,2 0 0 0 0,0 0 0 0 0,1 0 0 0 0,-1 0 0 0 0,1 0 0 0 0,-1 0 0 0 0,0 0 0 0 0,0 0 0 0 0,0 0 0 0 0,0 0 0 0 0,-4 0 0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1819 4048 16383 0 0,'3'0'0'0'0,"4"0"0"0"0,4 0 0 0 0,0-3 0 0 0,1-1 0 0 0,2 0 0 0 0,1 1 0 0 0,2 0 0 0 0,0 2 0 0 0,0 0 0 0 0,1 1 0 0 0,0 0 0 0 0,1 0 0 0 0,-1 0 0 0 0,0 1 0 0 0,-1-1 0 0 0,1 0 0 0 0,0 0 0 0 0,0 0 0 0 0,-3 0 0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3219 4044 16383 0 0,'3'0'0'0'0,"4"0"0"0"0,4 0 0 0 0,0 0 0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1791 4706 16383 0 0,'0'-3'0'0'0,"3"-1"0"0"0,7 0 0 0 0,8 1 0 0 0,4 0 0 0 0,1 2 0 0 0,0 0 0 0 0,-1 1 0 0 0,2 0 0 0 0,-1 0 0 0 0,0 0 0 0 0,-2 0 0 0 0,-1 1 0 0 0,-1-1 0 0 0,-1 0 0 0 0,0 0 0 0 0,0 0 0 0 0,-1 0 0 0 0,-2 0 0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1805 5360 16383 0 0,'0'0'0'0'0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3051 5350 16383 0 0,'3'0'0'0'0,"4"0"0"0"0,4 0 0 0 0,0-3 0 0 0,1-2 0 0 0,2 2 0 0 0,1 0 0 0 0,1 0 0 0 0,2 2 0 0 0,-1 0 0 0 0,1 1 0 0 0,0 0 0 0 0,-3 0 0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5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5948 16383 0 0,'3'0'0'0'0,"4"0"0"0"0,4 0 0 0 0,3 0 0 0 0,-1 3 0 0 0,1 1 0 0 0,0-1 0 0 0,2 1 0 0 0,0-2 0 0 0,1-1 0 0 0,1 0 0 0 0,-1-1 0 0 0,-2 0 0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6620 16383 0 0,'3'0'0'0'0,"4"0"0"0"0,4 0 0 0 0,3 3 0 0 0,2 1 0 0 0,2-1 0 0 0,-3 0 0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1833 7305 16383 0 0,'3'0'0'0'0,"4"0"0"0"0,4 0 0 0 0,3 0 0 0 0,2 0 0 0 0,2 0 0 0 0,0 0 0 0 0,1 0 0 0 0,-1 0 0 0 0,1 0 0 0 0,-1 0 0 0 0,0 0 0 0 0,0 0 0 0 0,0 0 0 0 0,0 0 0 0 0,-1 0 0 0 0,-2 0 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3:48.67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9267 7571 16383 0 0,'1'0'0'0'0,"3"0"0"0"0,1 0 0 0 0,2 0 0 0 0,1 0 0 0 0,1 0 0 0 0,2 0 0 0 0,0 0 0 0 0,0 0 0 0 0,0 0 0 0 0,-1 0 0 0 0,0 0 0 0 0,-1 0 0 0 0,0 0 0 0 0,0 0 0 0 0,0 0 0 0 0,0 0 0 0 0,0 0 0 0 0,-1 0 0 0 0,1 0 0 0 0,0 0 0 0 0,0 0 0 0 0,0 0 0 0 0,0 0 0 0 0,0 0 0 0 0,0 0 0 0 0,0 0 0 0 0,-1 0 0 0 0,1 0 0 0 0,0 0 0 0 0,0 0 0 0 0,0 0 0 0 0,1 0 0 0 0,1 0 0 0 0,0 0 0 0 0,0 0 0 0 0,-1 0 0 0 0,-1 0 0 0 0,0 0 0 0 0,0 0 0 0 0,0 0 0 0 0,0 0 0 0 0,0 0 0 0 0,0 0 0 0 0,1 0 0 0 0,1 0 0 0 0,0 0 0 0 0,-1 0 0 0 0,0 0 0 0 0,0 0 0 0 0,-1 0 0 0 0,0 0 0 0 0,0 0 0 0 0,1 0 0 0 0,1 0 0 0 0,1 0 0 0 0,1 0 0 0 0,-1 0 0 0 0,-1 0 0 0 0,-1 0 0 0 0,0 0 0 0 0,-1 0 0 0 0,1 0 0 0 0,3 0 0 0 0,-1 0 0 0 0,1 0 0 0 0,-2 0 0 0 0,0 0 0 0 0,-1 0 0 0 0,0 0 0 0 0,1 0 0 0 0,2 0 0 0 0,-1 0 0 0 0,0 0 0 0 0,0 0 0 0 0,1 0 0 0 0,0 0 0 0 0,-1 0 0 0 0,2 0 0 0 0,-1 0 0 0 0,1 0 0 0 0,0 0 0 0 0,0 0 0 0 0,1 0 0 0 0,0 0 0 0 0,0 0 0 0 0,-2 0 0 0 0,-1 0 0 0 0,-2 0 0 0 0,0 0 0 0 0,1 0 0 0 0,0 0 0 0 0,1 0 0 0 0,0 0 0 0 0,0 0 0 0 0,-1 0 0 0 0,-1 0 0 0 0,-1 0 0 0 0,1 0 0 0 0,-1 0 0 0 0,-1 0 0 0 0,1 0 0 0 0,0 0 0 0 0,0 0 0 0 0,-1 0 0 0 0,1 0 0 0 0,0 0 0 0 0,0 0 0 0 0,0 0 0 0 0,0 0 0 0 0,1 0 0 0 0,1 0 0 0 0,0 0 0 0 0,-1 0 0 0 0,0 0 0 0 0,0 0 0 0 0,-1 0 0 0 0,0 0 0 0 0,0 0 0 0 0,0 0 0 0 0,0 0 0 0 0,0 0 0 0 0,-1 0 0 0 0,3 0 0 0 0,0 0 0 0 0,-1 0 0 0 0,1 0 0 0 0,-1 0 0 0 0,-1 0 0 0 0,1 0 0 0 0,-1 0 0 0 0,0 0 0 0 0,-2 2 0 0 0,0 0 0 0 0,0 0 0 0 0,0-1 0 0 0,1 1 0 0 0,0 0 0 0 0,0 0 0 0 0,3 0 0 0 0,0 0 0 0 0,-1-1 0 0 0,1-1 0 0 0,-1 1 0 0 0,0-1 0 0 0,-1 0 0 0 0,0 0 0 0 0,0-1 0 0 0,0 1 0 0 0,0 0 0 0 0,-1 0 0 0 0,1 0 0 0 0,0 0 0 0 0,0 0 0 0 0,0 0 0 0 0,0 0 0 0 0,0 0 0 0 0,-2 2 0 0 0,0 0 0 0 0,-2 1 0 0 0,-1 1 0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7949 16383 0 0,'3'0'0'0'0,"4"0"0"0"0,4 0 0 0 0,3 0 0 0 0,2 0 0 0 0,2 0 0 0 0,0 0 0 0 0,1 0 0 0 0,-1 0 0 0 0,1 0 0 0 0,-1 0 0 0 0,0 0 0 0 0,0 0 0 0 0,0 0 0 0 0,0 0 0 0 0,-4 0 0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3863 7907 16383 0 0,'3'0'0'0'0,"4"0"0"0"0,4 0 0 0 0,0 3 0 0 0,1 1 0 0 0,2 3 0 0 0,1 0 0 0 0,1-1 0 0 0,2 2 0 0 0,-1-1 0 0 0,1-2 0 0 0,-3 2 0 0 0,-1 0 0 0 0,1-2 0 0 0,-1-2 0 0 0,2-1 0 0 0,1-1 0 0 0,-3 0 0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1847 4996 16383 0 0,'3'0'0'0'0,"4"0"0"0"0,4 3 0 0 0,3 1 0 0 0,2-1 0 0 0,2 1 0 0 0,0-2 0 0 0,1-1 0 0 0,-1 0 0 0 0,1-1 0 0 0,-4 0 0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1847 5626 16383 0 0,'3'0'0'0'0,"4"0"0"0"0,4 0 0 0 0,6 0 0 0 0,3 0 0 0 0,2 0 0 0 0,-1 0 0 0 0,0 0 0 0 0,-1 0 0 0 0,-1 0 0 0 0,-1 0 0 0 0,1 0 0 0 0,-2 0 0 0 0,1 0 0 0 0,0 0 0 0 0,-1 0 0 0 0,1 0 0 0 0,0 0 0 0 0,-1 0 0 0 0,1 0 0 0 0,0 0 0 0 0,-3 0 0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1791 6284 16383 0 0,'0'0'0'0'0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3387 6284 16383 0 0,'3'0'0'0'0,"4"0"0"0"0,4 0 0 0 0,3 0 0 0 0,2 0 0 0 0,2 0 0 0 0,0 0 0 0 0,1 0 0 0 0,-1 0 0 0 0,1 0 0 0 0,-1 0 0 0 0,0 0 0 0 0,0 0 0 0 0,0 0 0 0 0,0 0 0 0 0,-1 0 0 0 0,-2 0 0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1847 6913 16383 0 0,'3'0'0'0'0,"4"0"0"0"0,4 0 0 0 0,3 0 0 0 0,2 0 0 0 0,2 0 0 0 0,0 0 0 0 0,1 0 0 0 0,-1 0 0 0 0,1 0 0 0 0,-1 0 0 0 0,0 0 0 0 0,0 0 0 0 0,0 0 0 0 0,0 0 0 0 0,-1 0 0 0 0,1 0 0 0 0,-3 0 0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5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7634 16383 0 0,'3'0'0'0'0,"4"0"0"0"0,4 0 0 0 0,3 0 0 0 0,2-3 0 0 0,2-1 0 0 0,0 0 0 0 0,1 1 0 0 0,-1 0 0 0 0,1 2 0 0 0,-1 0 0 0 0,0 1 0 0 0,0 0 0 0 0,-3-3 0 0 0,-1-1 0 0 0,-3 1 0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12543 4002 16383 0 0,'0'0'0'0'0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12543 4562 16383 0 0,'0'0'0'0'0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2129 3305 16383 0 0,'1'0'0'0'0,"2"0"0"0"0,2 0 0 0 0,1 0 0 0 0,1 0 0 0 0,1 0 0 0 0,0 0 0 0 0,0 0 0 0 0,1 0 0 0 0,-1 0 0 0 0,0 0 0 0 0,0 0 0 0 0,0 0 0 0 0,0 0 0 0 0,0 0 0 0 0,-1 0 0 0 0,1 0 0 0 0,0 0 0 0 0,0 0 0 0 0,0 0 0 0 0,0 0 0 0 0,0 0 0 0 0,-1 0 0 0 0,1 0 0 0 0,0 0 0 0 0,0 0 0 0 0,0 0 0 0 0,0 0 0 0 0,0 0 0 0 0,-1 0 0 0 0,1 0 0 0 0,0 0 0 0 0,1 0 0 0 0,1 0 0 0 0,0 0 0 0 0,-1 0 0 0 0,0 0 0 0 0,-1 0 0 0 0,0-2 0 0 0,0 1 0 0 0,0-1 0 0 0,0 0 0 0 0,0 1 0 0 0,0 1 0 0 0,-1 0 0 0 0,1-1 0 0 0,0 1 0 0 0,0 0 0 0 0,0 1 0 0 0,0-1 0 0 0,0 0 0 0 0,-1 0 0 0 0,1 0 0 0 0,0 0 0 0 0,0 0 0 0 0,0 0 0 0 0,0 0 0 0 0,-3 0 0 0 0,-5 0 0 0 0,-6 0 0 0 0,-5 0 0 0 0,-3 0 0 0 0,-2 0 0 0 0,-2 0 0 0 0,3 0 0 0 0,1 0 0 0 0,2 0 0 0 0,1-2 0 0 0,1 1 0 0 0,0-1 0 0 0,1-1 0 0 0,-2 1 0 0 0,3-2 0 0 0,-2 0 0 0 0,1 2 0 0 0,0 0 0 0 0,0 0 0 0 0,0 2 0 0 0,1-1 0 0 0,0 1 0 0 0,0 1 0 0 0,1-1 0 0 0,-1 0 0 0 0,0 0 0 0 0,0 0 0 0 0,-1 0 0 0 0,-1 0 0 0 0,-1 0 0 0 0,0 0 0 0 0,1 0 0 0 0,0 0 0 0 0,1 0 0 0 0,0 0 0 0 0,1 0 0 0 0,0 0 0 0 0,0 0 0 0 0,1 0 0 0 0,-1 0 0 0 0,0 0 0 0 0,0 0 0 0 0,1 0 0 0 0,-1 0 0 0 0,0 0 0 0 0,0 0 0 0 0,0 0 0 0 0,0 0 0 0 0,0 0 0 0 0,1 0 0 0 0,-1 0 0 0 0,0 0 0 0 0,0 0 0 0 0,0 0 0 0 0,0 2 0 0 0,0-1 0 0 0,2 1 0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12515 5150 16383 0 0,'3'0'0'0'0,"4"0"0"0"0,4 0 0 0 0,2 3 0 0 0,4 1 0 0 0,0-1 0 0 0,1 1 0 0 0,1-2 0 0 0,0-1 0 0 0,-4 3 0 0 0,-1 0 0 0 0,0 0 0 0 0,1-1 0 0 0,1-1 0 0 0,0-1 0 0 0,-2 0 0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13872 5150 16383 0 0,'3'0'0'0'0,"5"0"0"0"0,2 0 0 0 0,4 0 0 0 0,3 0 0 0 0,0 0 0 0 0,1 0 0 0 0,1 0 0 0 0,-1 0 0 0 0,1 0 0 0 0,-1 0 0 0 0,0 0 0 0 0,-3 0 0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6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12557 5766 16383 0 0,'0'0'0'0'0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6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12557 7613 16383 0 0,'3'0'0'0'0,"4"0"0"0"0,4 0 0 0 0,2 0 0 0 0,4 0 0 0 0,0 0 0 0 0,1 0 0 0 0,1 0 0 0 0,0 0 0 0 0,-1 0 0 0 0,0 0 0 0 0,0 0 0 0 0,0 0 0 0 0,0 0 0 0 0,0 0 0 0 0,0 0 0 0 0,0 0 0 0 0,-1 0 0 0 0,1 0 0 0 0,0 0 0 0 0,0 0 0 0 0,-4 3 0 0 0,-3 1 0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4.550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2911 3778 16383 0 0,'0'0'0'0'0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4.551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2883 5752 16383 0 0,'0'0'0'0'0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4.552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3597 4870 16383 0 0,'0'0'0'0'0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4.553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3037 5528 16383 0 0,'0'0'0'0'0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4.55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3163 6801 16383 0 0,'0'0'0'0'0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4.555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13215 4254 16383 0 0,'0'0'0'0'0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5070 5639 16383 0 0,'3'0'0'0'0,"2"0"0"0"0,1 0 0 0 0,2 0 0 0 0,0 0 0 0 0,0 0 0 0 0,1 0 0 0 0,-1 0 0 0 0,0 0 0 0 0,0 0 0 0 0,0 0 0 0 0,0 0 0 0 0,0 0 0 0 0,0 0 0 0 0,1 0 0 0 0,2 0 0 0 0,1 0 0 0 0,-3 2 0 0 0,0-1 0 0 0,-2 1 0 0 0,1-1 0 0 0,-1 0 0 0 0,0 0 0 0 0,1-1 0 0 0,0 1 0 0 0,-1-1 0 0 0,1-1 0 0 0,0 1 0 0 0,0 0 0 0 0,0 0 0 0 0,-2 2 0 0 0,0-1 0 0 0,1 1 0 0 0,-1-1 0 0 0,1 0 0 0 0,0 0 0 0 0,1-1 0 0 0,0 0 0 0 0,-1 0 0 0 0,1 0 0 0 0,0 0 0 0 0,0 0 0 0 0,0 0 0 0 0,0 0 0 0 0,0 0 0 0 0,0 0 0 0 0,0 0 0 0 0,0 0 0 0 0,-1 0 0 0 0,1 0 0 0 0,0 0 0 0 0,0 0 0 0 0,0 0 0 0 0,0 0 0 0 0,0 0 0 0 0,0 0 0 0 0,-1 0 0 0 0,1 0 0 0 0,0 0 0 0 0,-3 0 0 0 0,-3 0 0 0 0,-4 0 0 0 0,-2 0 0 0 0,-1-1 0 0 0,-1-1 0 0 0,-1 0 0 0 0,0 1 0 0 0,-1 0 0 0 0,1 0 0 0 0,-1 1 0 0 0,-2 0 0 0 0,0 0 0 0 0,-1 0 0 0 0,0 0 0 0 0,-1 0 0 0 0,1 0 0 0 0,0 0 0 0 0,1 0 0 0 0,-1 0 0 0 0,1 0 0 0 0,-1 0 0 0 0,0-1 0 0 0,0-1 0 0 0,2 0 0 0 0,0 1 0 0 0,0 0 0 0 0,1 0 0 0 0,0 1 0 0 0,1 0 0 0 0,-1 0 0 0 0,0 0 0 0 0,0 0 0 0 0,1 0 0 0 0,-1 0 0 0 0,0 0 0 0 0,0 0 0 0 0,-1 0 0 0 0,-1 0 0 0 0,1 0 0 0 0,-1 0 0 0 0,2 0 0 0 0,-1 0 0 0 0,1 0 0 0 0,0 0 0 0 0,0 0 0 0 0,0 0 0 0 0,0 0 0 0 0,1 0 0 0 0,-1 0 0 0 0,0 0 0 0 0,0 0 0 0 0,0 0 0 0 0,0 0 0 0 0,1 0 0 0 0,-1 0 0 0 0,0 0 0 0 0,0 0 0 0 0,0 0 0 0 0,0 0 0 0 0,0 0 0 0 0,0 0 0 0 0,1 0 0 0 0,-1 0 0 0 0,0 0 0 0 0,0 0 0 0 0,0 0 0 0 0,2 0 0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4.556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13592 4772 16383 0 0,'0'0'0'0'0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4.557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13886 7305 16383 0 0,'0'0'0'0'0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2129 3305 16383 0 0,'1'0'0'0'0,"2"0"0"0"0,2 0 0 0 0,1 0 0 0 0,1 0 0 0 0,1 0 0 0 0,0 0 0 0 0,0 0 0 0 0,1 0 0 0 0,-1 0 0 0 0,0 0 0 0 0,0 0 0 0 0,0 0 0 0 0,0 0 0 0 0,0 0 0 0 0,-1 0 0 0 0,1 0 0 0 0,0 0 0 0 0,0 0 0 0 0,0 0 0 0 0,0 0 0 0 0,0 0 0 0 0,-1 0 0 0 0,1 0 0 0 0,0 0 0 0 0,0 0 0 0 0,0 0 0 0 0,0 0 0 0 0,0 0 0 0 0,-1 0 0 0 0,1 0 0 0 0,0 0 0 0 0,1 0 0 0 0,1 0 0 0 0,0 0 0 0 0,-1 0 0 0 0,0 0 0 0 0,-1 0 0 0 0,0-2 0 0 0,0 1 0 0 0,0-1 0 0 0,0 0 0 0 0,0 1 0 0 0,0 1 0 0 0,-1 0 0 0 0,1-1 0 0 0,0 1 0 0 0,0 0 0 0 0,0 1 0 0 0,0-1 0 0 0,0 0 0 0 0,-1 0 0 0 0,1 0 0 0 0,0 0 0 0 0,0 0 0 0 0,0 0 0 0 0,0 0 0 0 0,-3 0 0 0 0,-5 0 0 0 0,-6 0 0 0 0,-5 0 0 0 0,-3 0 0 0 0,-2 0 0 0 0,-2 0 0 0 0,3 0 0 0 0,1 0 0 0 0,2 0 0 0 0,1-2 0 0 0,1 1 0 0 0,0-1 0 0 0,1-1 0 0 0,-2 1 0 0 0,3-2 0 0 0,-2 0 0 0 0,1 2 0 0 0,0 0 0 0 0,0 0 0 0 0,0 2 0 0 0,1-1 0 0 0,0 1 0 0 0,0 1 0 0 0,1-1 0 0 0,-1 0 0 0 0,0 0 0 0 0,0 0 0 0 0,-1 0 0 0 0,-1 0 0 0 0,-1 0 0 0 0,0 0 0 0 0,1 0 0 0 0,0 0 0 0 0,1 0 0 0 0,0 0 0 0 0,1 0 0 0 0,0 0 0 0 0,0 0 0 0 0,1 0 0 0 0,-1 0 0 0 0,0 0 0 0 0,0 0 0 0 0,1 0 0 0 0,-1 0 0 0 0,0 0 0 0 0,0 0 0 0 0,0 0 0 0 0,0 0 0 0 0,0 0 0 0 0,1 0 0 0 0,-1 0 0 0 0,0 0 0 0 0,0 0 0 0 0,0 0 0 0 0,0 2 0 0 0,0-1 0 0 0,2 1 0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5070 5639 16383 0 0,'3'0'0'0'0,"2"0"0"0"0,1 0 0 0 0,2 0 0 0 0,0 0 0 0 0,0 0 0 0 0,1 0 0 0 0,-1 0 0 0 0,0 0 0 0 0,0 0 0 0 0,0 0 0 0 0,0 0 0 0 0,0 0 0 0 0,0 0 0 0 0,1 0 0 0 0,2 0 0 0 0,1 0 0 0 0,-3 2 0 0 0,0-1 0 0 0,-2 1 0 0 0,1-1 0 0 0,-1 0 0 0 0,0 0 0 0 0,1-1 0 0 0,0 1 0 0 0,-1-1 0 0 0,1-1 0 0 0,0 1 0 0 0,0 0 0 0 0,0 0 0 0 0,-2 2 0 0 0,0-1 0 0 0,1 1 0 0 0,-1-1 0 0 0,1 0 0 0 0,0 0 0 0 0,1-1 0 0 0,0 0 0 0 0,-1 0 0 0 0,1 0 0 0 0,0 0 0 0 0,0 0 0 0 0,0 0 0 0 0,0 0 0 0 0,0 0 0 0 0,0 0 0 0 0,0 0 0 0 0,0 0 0 0 0,-1 0 0 0 0,1 0 0 0 0,0 0 0 0 0,0 0 0 0 0,0 0 0 0 0,0 0 0 0 0,0 0 0 0 0,0 0 0 0 0,-1 0 0 0 0,1 0 0 0 0,0 0 0 0 0,-3 0 0 0 0,-3 0 0 0 0,-4 0 0 0 0,-2 0 0 0 0,-1-1 0 0 0,-1-1 0 0 0,-1 0 0 0 0,0 1 0 0 0,-1 0 0 0 0,1 0 0 0 0,-1 1 0 0 0,-2 0 0 0 0,0 0 0 0 0,-1 0 0 0 0,0 0 0 0 0,-1 0 0 0 0,1 0 0 0 0,0 0 0 0 0,1 0 0 0 0,-1 0 0 0 0,1 0 0 0 0,-1 0 0 0 0,0-1 0 0 0,0-1 0 0 0,2 0 0 0 0,0 1 0 0 0,0 0 0 0 0,1 0 0 0 0,0 1 0 0 0,1 0 0 0 0,-1 0 0 0 0,0 0 0 0 0,0 0 0 0 0,1 0 0 0 0,-1 0 0 0 0,0 0 0 0 0,0 0 0 0 0,-1 0 0 0 0,-1 0 0 0 0,1 0 0 0 0,-1 0 0 0 0,2 0 0 0 0,-1 0 0 0 0,1 0 0 0 0,0 0 0 0 0,0 0 0 0 0,0 0 0 0 0,0 0 0 0 0,1 0 0 0 0,-1 0 0 0 0,0 0 0 0 0,0 0 0 0 0,0 0 0 0 0,0 0 0 0 0,1 0 0 0 0,-1 0 0 0 0,0 0 0 0 0,0 0 0 0 0,0 0 0 0 0,0 0 0 0 0,0 0 0 0 0,0 0 0 0 0,1 0 0 0 0,-1 0 0 0 0,0 0 0 0 0,0 0 0 0 0,0 0 0 0 0,2 0 0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4353 4296 16383 0 0,'1'0'0'0'0,"3"0"0"0"0,0 0 0 0 0,3 0 0 0 0,0 0 0 0 0,0 0 0 0 0,2 0 0 0 0,-1 0 0 0 0,0 0 0 0 0,0 0 0 0 0,0 0 0 0 0,0 0 0 0 0,0 0 0 0 0,-1 1 0 0 0,-1 1 0 0 0,0-1 0 0 0,0 1 0 0 0,1-1 0 0 0,1-1 0 0 0,-1 1 0 0 0,1-1 0 0 0,0 0 0 0 0,0 0 0 0 0,0 0 0 0 0,0 1 0 0 0,-1 1 0 0 0,1-1 0 0 0,0 1 0 0 0,0-1 0 0 0,0-1 0 0 0,1 1 0 0 0,1-1 0 0 0,-1 0 0 0 0,1 0 0 0 0,-2 0 0 0 0,1 0 0 0 0,-1-1 0 0 0,0 1 0 0 0,0 0 0 0 0,0 0 0 0 0,0 0 0 0 0,1 0 0 0 0,0 0 0 0 0,2 0 0 0 0,0 0 0 0 0,1 0 0 0 0,0 0 0 0 0,0 0 0 0 0,0 0 0 0 0,-2 0 0 0 0,0 0 0 0 0,-1 0 0 0 0,0 2 0 0 0,-1 0 0 0 0,0-1 0 0 0,0 1 0 0 0,-1-1 0 0 0,1-1 0 0 0,-2 2 0 0 0,0 0 0 0 0,0-1 0 0 0,1 1 0 0 0,-2 0 0 0 0,0 0 0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4787 5794 16383 0 0,'3'0'0'0'0,"2"0"0"0"0,2 0 0 0 0,5 0 0 0 0,5 0 0 0 0,1 0 0 0 0,-1 0 0 0 0,-2 0 0 0 0,0 0 0 0 0,-3 0 0 0 0,0 0 0 0 0,-3 0 0 0 0,0 0 0 0 0,-1 0 0 0 0,0 0 0 0 0,0 0 0 0 0,-1 0 0 0 0,1 0 0 0 0,-1 0 0 0 0,1 0 0 0 0,0 0 0 0 0,0 0 0 0 0,0 0 0 0 0,0 0 0 0 0,-1 0 0 0 0,3 0 0 0 0,-1 0 0 0 0,1 0 0 0 0,-1 0 0 0 0,0 0 0 0 0,-1 0 0 0 0,1 0 0 0 0,-1 0 0 0 0,-1 0 0 0 0,1 0 0 0 0,0 0 0 0 0,0 0 0 0 0,0 0 0 0 0,-1 0 0 0 0,1 0 0 0 0,0 0 0 0 0,0 0 0 0 0,0 0 0 0 0,0 0 0 0 0,0 0 0 0 0,0 0 0 0 0,-1 0 0 0 0,1 0 0 0 0,0 0 0 0 0,0 0 0 0 0,0 0 0 0 0,0 0 0 0 0,0 0 0 0 0,-1 0 0 0 0,1 0 0 0 0,0 0 0 0 0,0 0 0 0 0,0 0 0 0 0,0 0 0 0 0,0 0 0 0 0,0 0 0 0 0,-2 0 0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4913 4339 16383 0 0,'0'-1'0'0'0,"1"-1"0"0"0,2 0 0 0 0,2 1 0 0 0,1 0 0 0 0,3 0 0 0 0,1 1 0 0 0,-1 0 0 0 0,2 0 0 0 0,0 0 0 0 0,0-1 0 0 0,-2-1 0 0 0,0 0 0 0 0,0 1 0 0 0,-1 0 0 0 0,0 1 0 0 0,0-1 0 0 0,0 1 0 0 0,-1 0 0 0 0,1 0 0 0 0,0 0 0 0 0,0 0 0 0 0,0 0 0 0 0,-1 0 0 0 0,1 0 0 0 0,0 0 0 0 0,0 0 0 0 0,0 0 0 0 0,0 2 0 0 0,1 0 0 0 0,1-1 0 0 0,-1 1 0 0 0,0-1 0 0 0,0-1 0 0 0,0 2 0 0 0,-1 0 0 0 0,0-1 0 0 0,0 1 0 0 0,0-1 0 0 0,-1-1 0 0 0,1 0 0 0 0,0 0 0 0 0,0 0 0 0 0,0 0 0 0 0,1 0 0 0 0,2 0 0 0 0,0 0 0 0 0,0 0 0 0 0,1 0 0 0 0,0 1 0 0 0,1 1 0 0 0,-2 0 0 0 0,-1-1 0 0 0,0 0 0 0 0,-2 0 0 0 0,1 1 0 0 0,-2-1 0 0 0,1 1 0 0 0,0-1 0 0 0,-1 0 0 0 0,1 0 0 0 0,0-1 0 0 0,0 0 0 0 0,0 0 0 0 0,-1 0 0 0 0,1 0 0 0 0,0 0 0 0 0,-1 1 0 0 0,-1 1 0 0 0,0 0 0 0 0,0-1 0 0 0,1 0 0 0 0,1 0 0 0 0,-1-1 0 0 0,1 0 0 0 0,0 0 0 0 0,0 0 0 0 0,0 0 0 0 0,0 0 0 0 0,0 0 0 0 0,-1 0 0 0 0,1 0 0 0 0,0 0 0 0 0,0 0 0 0 0,0 0 0 0 0,0 0 0 0 0,0 0 0 0 0,0 0 0 0 0,-1 0 0 0 0,1 0 0 0 0,-1 0 0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4773 7226 16383 0 0,'1'0'0'0'0,"2"0"0"0"0,2 0 0 0 0,1 0 0 0 0,2 0 0 0 0,-1 0 0 0 0,1 0 0 0 0,1 0 0 0 0,-1 0 0 0 0,0 0 0 0 0,0 0 0 0 0,0 0 0 0 0,0 0 0 0 0,0 0 0 0 0,0 0 0 0 0,0 0 0 0 0,0 0 0 0 0,-1 0 0 0 0,1 0 0 0 0,-1-1 0 0 0,-1-1 0 0 0,0 0 0 0 0,1 1 0 0 0,-1 0 0 0 0,2 0 0 0 0,-1 1 0 0 0,1-1 0 0 0,0-1 0 0 0,0 0 0 0 0,0 1 0 0 0,0 0 0 0 0,0 1 0 0 0,0-1 0 0 0,-1 1 0 0 0,3 0 0 0 0,-1 0 0 0 0,1-1 0 0 0,-1-1 0 0 0,0 1 0 0 0,-1-2 0 0 0,1 0 0 0 0,-1 1 0 0 0,-1 0 0 0 0,1 1 0 0 0,0 1 0 0 0,0-1 0 0 0,1 1 0 0 0,1 0 0 0 0,-1 0 0 0 0,0 1 0 0 0,0-3 0 0 0,1 1 0 0 0,0-1 0 0 0,1-1 0 0 0,0 1 0 0 0,0-1 0 0 0,-2 2 0 0 0,0-1 0 0 0,0 2 0 0 0,-1 0 0 0 0,0-1 0 0 0,0 2 0 0 0,0-1 0 0 0,-1 0 0 0 0,1 0 0 0 0,0 0 0 0 0,0 0 0 0 0,-1 0 0 0 0,1 0 0 0 0,0 0 0 0 0,0 0 0 0 0,0 0 0 0 0,0 0 0 0 0,0 0 0 0 0,0 0 0 0 0,-1 0 0 0 0,1 0 0 0 0,0 0 0 0 0,0 0 0 0 0,0 0 0 0 0,0 1 0 0 0,0 1 0 0 0,-1 0 0 0 0,1-1 0 0 0,0 0 0 0 0,-1 1 0 0 0,-1 0 0 0 0,0 0 0 0 0,-1 1 0 0 0,0-1 0 0 0,1 1 0 0 0,0-2 0 0 0,1 0 0 0 0,-1 1 0 0 0,0 0 0 0 0,0 0 0 0 0,0-1 0 0 0,1 0 0 0 0,1 0 0 0 0,-1 0 0 0 0,1 1 0 0 0,0 0 0 0 0,-1-1 0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1063 4562 16383 0 0,'2'0'0'0'0,"2"0"0"0"0,4 0 0 0 0,2 0 0 0 0,1 0 0 0 0,2 0 0 0 0,1 0 0 0 0,-2 0 0 0 0,0 0 0 0 0,0 0 0 0 0,-2 0 0 0 0,0 0 0 0 0,-1 0 0 0 0,-1 0 0 0 0,0 0 0 0 0,0 1 0 0 0,0 1 0 0 0,-1-1 0 0 0,1 1 0 0 0,0-1 0 0 0,0-1 0 0 0,-1 1 0 0 0,1-1 0 0 0,0 0 0 0 0,0 0 0 0 0,0 0 0 0 0,0 0 0 0 0,0 0 0 0 0,0 0 0 0 0,1 0 0 0 0,0-1 0 0 0,2 1 0 0 0,2 0 0 0 0,0 0 0 0 0,1 0 0 0 0,-2 0 0 0 0,-1 0 0 0 0,-1 0 0 0 0,-2 0 0 0 0,1 1 0 0 0,0-1 0 0 0,2 0 0 0 0,0 0 0 0 0,1 0 0 0 0,0 0 0 0 0,-1 0 0 0 0,-1 0 0 0 0,-1 0 0 0 0,0 0 0 0 0,-1 0 0 0 0,0 0 0 0 0,-1 0 0 0 0,1 0 0 0 0,0 0 0 0 0,1 0 0 0 0,0 0 0 0 0,2 0 0 0 0,0 0 0 0 0,0 0 0 0 0,-2 0 0 0 0,1 0 0 0 0,-2 0 0 0 0,0 0 0 0 0,0 0 0 0 0,0 0 0 0 0,0 0 0 0 0,0 0 0 0 0,-1 0 0 0 0,1 0 0 0 0,-1 1 0 0 0,-1 1 0 0 0,0-1 0 0 0,0 1 0 0 0,1-1 0 0 0,1-1 0 0 0,-1 1 0 0 0,-1 0 0 0 0,1 1 0 0 0,-1-1 0 0 0,0 1 0 0 0,1-1 0 0 0,1-1 0 0 0,1 0 0 0 0,0 1 0 0 0,1-1 0 0 0,-1 0 0 0 0,0-1 0 0 0,0 1 0 0 0,-1 0 0 0 0,0 0 0 0 0,1 0 0 0 0,1 0 0 0 0,-1 0 0 0 0,0 0 0 0 0,0 0 0 0 0,-1 0 0 0 0,1 0 0 0 0,-1 0 0 0 0,-1 0 0 0 0,1 0 0 0 0,0 0 0 0 0,0 0 0 0 0,0 0 0 0 0,0 0 0 0 0,-1 0 0 0 0,3 0 0 0 0,-1 0 0 0 0,1 0 0 0 0,-1 0 0 0 0,1 0 0 0 0,0 0 0 0 0,0 0 0 0 0,0 0 0 0 0,-1 0 0 0 0,-1 0 0 0 0,0 0 0 0 0,0 0 0 0 0,0 0 0 0 0,0 0 0 0 0,-1 0 0 0 0,1 0 0 0 0,0 0 0 0 0,0 0 0 0 0,0 0 0 0 0,-1 0 0 0 0,1 0 0 0 0,0 0 0 0 0,0 0 0 0 0,0 0 0 0 0,-2 0 0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1553 7626 16383 0 0,'2'0'0'0'0,"2"0"0"0"0,5-1 0 0 0,4-1 0 0 0,2 0 0 0 0,1-2 0 0 0,0 0 0 0 0,-2 0 0 0 0,-2 1 0 0 0,-2 1 0 0 0,-1 1 0 0 0,-1 0 0 0 0,0 1 0 0 0,1 0 0 0 0,0 0 0 0 0,0 0 0 0 0,0 0 0 0 0,0 1 0 0 0,-1-1 0 0 0,1 0 0 0 0,-1 0 0 0 0,-1 0 0 0 0,1-2 0 0 0,1 1 0 0 0,1-2 0 0 0,0-1 0 0 0,0 2 0 0 0,2 0 0 0 0,0 0 0 0 0,-1 2 0 0 0,0-1 0 0 0,-1 1 0 0 0,1 0 0 0 0,-1-1 0 0 0,-1 0 0 0 0,0-1 0 0 0,-1 1 0 0 0,0 0 0 0 0,0 0 0 0 0,0 1 0 0 0,-1 0 0 0 0,3 0 0 0 0,-1-2 0 0 0,1 1 0 0 0,0-1 0 0 0,1 1 0 0 0,-1 0 0 0 0,1 0 0 0 0,0 1 0 0 0,0 0 0 0 0,0 0 0 0 0,0 0 0 0 0,-1 0 0 0 0,-1 0 0 0 0,-1 0 0 0 0,0 0 0 0 0,2 0 0 0 0,-1 0 0 0 0,0 0 0 0 0,1 0 0 0 0,-2 0 0 0 0,1 0 0 0 0,-1 0 0 0 0,0 0 0 0 0,0 0 0 0 0,1 0 0 0 0,0 0 0 0 0,1 0 0 0 0,0 0 0 0 0,1 0 0 0 0,-1 0 0 0 0,0 0 0 0 0,-1 0 0 0 0,-1 0 0 0 0,0 0 0 0 0,0 0 0 0 0,0 0 0 0 0,0 0 0 0 0,1 0 0 0 0,0 0 0 0 0,0 2 0 0 0,-1-1 0 0 0,1 1 0 0 0,0-1 0 0 0,1 0 0 0 0,0 0 0 0 0,0-1 0 0 0,-1 0 0 0 0,0 2 0 0 0,1-1 0 0 0,0 1 0 0 0,0-1 0 0 0,-1 0 0 0 0,1 0 0 0 0,0-1 0 0 0,0 0 0 0 0,-1 0 0 0 0,0 0 0 0 0,1 1 0 0 0,-1 1 0 0 0,2 0 0 0 0,2-1 0 0 0,-1 0 0 0 0,-1 0 0 0 0,0-1 0 0 0,-2 0 0 0 0,0 0 0 0 0,-1 1 0 0 0,0 1 0 0 0,0 0 0 0 0,0-1 0 0 0,-2 1 0 0 0,-1 1 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4353 4296 16383 0 0,'1'0'0'0'0,"3"0"0"0"0,0 0 0 0 0,3 0 0 0 0,0 0 0 0 0,0 0 0 0 0,2 0 0 0 0,-1 0 0 0 0,0 0 0 0 0,0 0 0 0 0,0 0 0 0 0,0 0 0 0 0,0 0 0 0 0,-1 1 0 0 0,-1 1 0 0 0,0-1 0 0 0,0 1 0 0 0,1-1 0 0 0,1-1 0 0 0,-1 1 0 0 0,1-1 0 0 0,0 0 0 0 0,0 0 0 0 0,0 0 0 0 0,0 1 0 0 0,-1 1 0 0 0,1-1 0 0 0,0 1 0 0 0,0-1 0 0 0,0-1 0 0 0,1 1 0 0 0,1-1 0 0 0,-1 0 0 0 0,1 0 0 0 0,-2 0 0 0 0,1 0 0 0 0,-1-1 0 0 0,0 1 0 0 0,0 0 0 0 0,0 0 0 0 0,0 0 0 0 0,1 0 0 0 0,0 0 0 0 0,2 0 0 0 0,0 0 0 0 0,1 0 0 0 0,0 0 0 0 0,0 0 0 0 0,0 0 0 0 0,-2 0 0 0 0,0 0 0 0 0,-1 0 0 0 0,0 2 0 0 0,-1 0 0 0 0,0-1 0 0 0,0 1 0 0 0,-1-1 0 0 0,1-1 0 0 0,-2 2 0 0 0,0 0 0 0 0,0-1 0 0 0,1 1 0 0 0,-2 0 0 0 0,0 0 0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881 4828 16383 0 0,'4'0'0'0'0,"4"0"0"0"0,2 3 0 0 0,2 2 0 0 0,3 0 0 0 0,2-2 0 0 0,2 0 0 0 0,2-1 0 0 0,0-1 0 0 0,1-1 0 0 0,-3-4 0 0 0,-2-1 0 0 0,0 0 0 0 0,1 2 0 0 0,1 0 0 0 0,-3 1 0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1035 8061 16383 0 0,'4'0'0'0'0,"1"4"0"0"0,3 1 0 0 0,4-1 0 0 0,4 0 0 0 0,2-1 0 0 0,-1 2 0 0 0,0 1 0 0 0,0-1 0 0 0,1-1 0 0 0,-2 2 0 0 0,0 0 0 0 0,0-1 0 0 0,2-1 0 0 0,-3-1 0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16000 3498 16383 0 0,'4'0'0'0'0,"4"0"0"0"0,6 0 0 0 0,2 0 0 0 0,4 0 0 0 0,1 0 0 0 0,1 0 0 0 0,0 0 0 0 0,0 0 0 0 0,1 0 0 0 0,-1 0 0 0 0,-1 0 0 0 0,1 0 0 0 0,-1 0 0 0 0,-3 0 0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16154 3960 16383 0 0,'4'0'0'0'0,"1"3"0"0"0,3 2 0 0 0,4 0 0 0 0,4-2 0 0 0,-1 4 0 0 0,0-1 0 0 0,2 0 0 0 0,1-2 0 0 0,2-2 0 0 0,0 0 0 0 0,1-1 0 0 0,1-1 0 0 0,-1 0 0 0 0,1-1 0 0 0,0 1 0 0 0,-1 0 0 0 0,-3 3 0 0 0,-1 2 0 0 0,0-1 0 0 0,0 0 0 0 0,2-1 0 0 0,1-2 0 0 0,0 0 0 0 0,-2 0 0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16042 4492 16383 0 0,'4'0'0'0'0,"4"0"0"0"0,6 0 0 0 0,2 0 0 0 0,4 0 0 0 0,1 0 0 0 0,1 0 0 0 0,0 0 0 0 0,0 0 0 0 0,1 0 0 0 0,-1 0 0 0 0,-1 0 0 0 0,1 0 0 0 0,-1 0 0 0 0,1 0 0 0 0,-1 0 0 0 0,0 0 0 0 0,1 0 0 0 0,-1 0 0 0 0,0 0 0 0 0,1 0 0 0 0,-1 0 0 0 0,1 0 0 0 0,-1 0 0 0 0,4 0 0 0 0,1 0 0 0 0,0 0 0 0 0,-1 0 0 0 0,-1 0 0 0 0,-1 0 0 0 0,0 0 0 0 0,-2 0 0 0 0,1 0 0 0 0,-1 0 0 0 0,0 0 0 0 0,0 0 0 0 0,0 0 0 0 0,1 0 0 0 0,-1 0 0 0 0,0 0 0 0 0,1 0 0 0 0,-1 0 0 0 0,1 0 0 0 0,-1 0 0 0 0,0 0 0 0 0,1 0 0 0 0,-1 0 0 0 0,0 0 0 0 0,-3 3 0 0 0,-1 2 0 0 0,0 0 0 0 0,0-2 0 0 0,2 0 0 0 0,1-1 0 0 0,-3-1 0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16120 2651 16383 0 0,'4'0'0'0'0,"8"0"0"0"0,10 0 0 0 0,4-3 0 0 0,2-2 0 0 0,-1 0 0 0 0,-1 2 0 0 0,-1 0 0 0 0,-1 1 0 0 0,-2 1 0 0 0,0 1 0 0 0,-1 0 0 0 0,1 0 0 0 0,-1 1 0 0 0,0-1 0 0 0,0 0 0 0 0,0 0 0 0 0,1 0 0 0 0,-1 0 0 0 0,0 0 0 0 0,-7 0 0 0 0,-13 0 0 0 0,-10 0 0 0 0,-8 0 0 0 0,-4 0 0 0 0,-3 0 0 0 0,0 0 0 0 0,0 0 0 0 0,0 0 0 0 0,1 0 0 0 0,1 0 0 0 0,0 0 0 0 0,0 0 0 0 0,1 0 0 0 0,0 0 0 0 0,-1 0 0 0 0,1 0 0 0 0,0 0 0 0 0,0 0 0 0 0,-1 0 0 0 0,1 0 0 0 0,0 0 0 0 0,-1 0 0 0 0,1 0 0 0 0,-1 0 0 0 0,1 0 0 0 0,0 0 0 0 0,3 0 0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2281 5430 16383 0 0,'2'0'0'0'0,"1"0"0"0"0,4 0 0 0 0,4 0 0 0 0,2 0 0 0 0,4 0 0 0 0,1 0 0 0 0,-1 0 0 0 0,-3 0 0 0 0,-1 0 0 0 0,-2 1 0 0 0,-1 1 0 0 0,-1 2 0 0 0,-1-1 0 0 0,1 0 0 0 0,0 1 0 0 0,-1-1 0 0 0,1 0 0 0 0,-1-1 0 0 0,1-1 0 0 0,2 0 0 0 0,1-1 0 0 0,1 0 0 0 0,1 0 0 0 0,-1 0 0 0 0,0 0 0 0 0,-2-1 0 0 0,0 1 0 0 0,0 0 0 0 0,0 0 0 0 0,0 0 0 0 0,-1 0 0 0 0,0 0 0 0 0,0 0 0 0 0,-1 0 0 0 0,0 0 0 0 0,1 0 0 0 0,1 0 0 0 0,-1 0 0 0 0,1 0 0 0 0,-1 0 0 0 0,-1 0 0 0 0,1 0 0 0 0,-1 0 0 0 0,1 0 0 0 0,1 0 0 0 0,1 0 0 0 0,0 0 0 0 0,0 0 0 0 0,-1 0 0 0 0,0 0 0 0 0,-2 0 0 0 0,2 0 0 0 0,0 0 0 0 0,0 0 0 0 0,-1 0 0 0 0,0 0 0 0 0,-1 0 0 0 0,1 0 0 0 0,0 0 0 0 0,1 0 0 0 0,1 0 0 0 0,1 0 0 0 0,-2 0 0 0 0,0 0 0 0 0,0 0 0 0 0,-2 0 0 0 0,1 0 0 0 0,0 0 0 0 0,1 0 0 0 0,0 0 0 0 0,-1 0 0 0 0,0 0 0 0 0,-1 0 0 0 0,1 0 0 0 0,-1 0 0 0 0,-1 0 0 0 0,3 0 0 0 0,0 0 0 0 0,-1 0 0 0 0,1 0 0 0 0,-1 0 0 0 0,-1-1 0 0 0,0-1 0 0 0,0 0 0 0 0,0 0 0 0 0,0 1 0 0 0,0 0 0 0 0,0 1 0 0 0,0 0 0 0 0,-1 0 0 0 0,1 0 0 0 0,0 0 0 0 0,0 0 0 0 0,0 0 0 0 0,0 0 0 0 0,0 0 0 0 0,0 0 0 0 0,0 0 0 0 0,-1 0 0 0 0,0 0 0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3401 6693 16383 0 0,'2'0'0'0'0,"3"0"0"0"0,4 0 0 0 0,5 0 0 0 0,3 0 0 0 0,3 0 0 0 0,4-2 0 0 0,3 0 0 0 0,0 1 0 0 0,-4-1 0 0 0,-3-1 0 0 0,-5 1 0 0 0,-2-1 0 0 0,-3 2 0 0 0,-1 0 0 0 0,0 0 0 0 0,-1 1 0 0 0,0 0 0 0 0,2 0 0 0 0,0 0 0 0 0,1 0 0 0 0,-1 0 0 0 0,0 0 0 0 0,0 0 0 0 0,-1 0 0 0 0,0 0 0 0 0,0 0 0 0 0,0 0 0 0 0,0 0 0 0 0,1 0 0 0 0,1 0 0 0 0,-1 0 0 0 0,2 0 0 0 0,0 0 0 0 0,1 0 0 0 0,0 0 0 0 0,-1 0 0 0 0,-1 0 0 0 0,0 0 0 0 0,0 0 0 0 0,0 0 0 0 0,1 0 0 0 0,1 0 0 0 0,-2 0 0 0 0,0 0 0 0 0,0 0 0 0 0,0 0 0 0 0,0 0 0 0 0,0 0 0 0 0,-1 0 0 0 0,0 0 0 0 0,-1 0 0 0 0,1 0 0 0 0,-2 0 0 0 0,1 0 0 0 0,0 0 0 0 0,0 0 0 0 0,0 0 0 0 0,0 0 0 0 0,1 2 0 0 0,1 0 0 0 0,1 0 0 0 0,2-1 0 0 0,0 0 0 0 0,-1 0 0 0 0,-1-1 0 0 0,-1 0 0 0 0,-1 0 0 0 0,1 0 0 0 0,-1 0 0 0 0,1 0 0 0 0,1 0 0 0 0,0 0 0 0 0,-1 0 0 0 0,0 0 0 0 0,-1 0 0 0 0,-1 0 0 0 0,0 0 0 0 0,0 0 0 0 0,0 0 0 0 0,0 0 0 0 0,0 0 0 0 0,-2 2 0 0 0,0 0 0 0 0,0 0 0 0 0,0-1 0 0 0,1 0 0 0 0,0 0 0 0 0,1-1 0 0 0,-1 0 0 0 0,1 0 0 0 0,0 0 0 0 0,0 0 0 0 0,0 0 0 0 0,0 0 0 0 0,0 0 0 0 0,0 0 0 0 0,0 0 0 0 0,0 0 0 0 0,0 0 0 0 0,0 0 0 0 0,-1 0 0 0 0,1 0 0 0 0,0 0 0 0 0,0 0 0 0 0,0 0 0 0 0,1 0 0 0 0,1 1 0 0 0,0 2 0 0 0,0 0 0 0 0,-1 0 0 0 0,-1 1 0 0 0,0-2 0 0 0,0-1 0 0 0,0 0 0 0 0,0-1 0 0 0,-2 0 0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4479 7062 16383 0 0,'0'-1'0'0'0,"3"-1"0"0"0,6 0 0 0 0,4 0 0 0 0,4 1 0 0 0,4 0 0 0 0,2 1 0 0 0,2 0 0 0 0,-1 0 0 0 0,-3 0 0 0 0,-4 0 0 0 0,-3 0 0 0 0,-2 0 0 0 0,-3 0 0 0 0,0 0 0 0 0,-1 0 0 0 0,1 0 0 0 0,-1 0 0 0 0,0 0 0 0 0,1 0 0 0 0,-1 0 0 0 0,3 0 0 0 0,0 0 0 0 0,1 0 0 0 0,0 0 0 0 0,0 0 0 0 0,-1 0 0 0 0,0 0 0 0 0,-1 0 0 0 0,-1 0 0 0 0,0 0 0 0 0,0 0 0 0 0,-1 0 0 0 0,1 0 0 0 0,0 0 0 0 0,0 0 0 0 0,0 0 0 0 0,-1 0 0 0 0,1 0 0 0 0,0 0 0 0 0,0 0 0 0 0,0 0 0 0 0,1 0 0 0 0,1 0 0 0 0,0 0 0 0 0,0 0 0 0 0,-2 0 0 0 0,1 0 0 0 0,-1 0 0 0 0,0 0 0 0 0,0 0 0 0 0,0 0 0 0 0,0 0 0 0 0,0 2 0 0 0,0 0 0 0 0,-1 0 0 0 0,3-1 0 0 0,0 0 0 0 0,-1 0 0 0 0,1-1 0 0 0,-1 1 0 0 0,1-1 0 0 0,0-1 0 0 0,0 1 0 0 0,1 0 0 0 0,0 0 0 0 0,0 0 0 0 0,-2 0 0 0 0,0 0 0 0 0,0 0 0 0 0,-1 0 0 0 0,0 0 0 0 0,1 0 0 0 0,3 0 0 0 0,1 0 0 0 0,2 0 0 0 0,-1 0 0 0 0,-1 0 0 0 0,-1 0 0 0 0,-2 0 0 0 0,-1 0 0 0 0,1 0 0 0 0,0 0 0 0 0,1 0 0 0 0,1 0 0 0 0,2 0 0 0 0,0 0 0 0 0,0 0 0 0 0,1 0 0 0 0,-1 0 0 0 0,-1 0 0 0 0,-1 0 0 0 0,0 0 0 0 0,0 0 0 0 0,0 0 0 0 0,-2 0 0 0 0,0 0 0 0 0,1 0 0 0 0,-1 0 0 0 0,0 0 0 0 0,1 0 0 0 0,0 0 0 0 0,-1 0 0 0 0,0 0 0 0 0,-1 0 0 0 0,0 0 0 0 0,-1 0 0 0 0,0 0 0 0 0,-1 0 0 0 0,1 0 0 0 0,1 0 0 0 0,3 0 0 0 0,-1 0 0 0 0,1 0 0 0 0,0 0 0 0 0,0 0 0 0 0,-2 0 0 0 0,0 0 0 0 0,-1 0 0 0 0,0 0 0 0 0,-1 0 0 0 0,1 0 0 0 0,1 0 0 0 0,0 0 0 0 0,-1 0 0 0 0,0 0 0 0 0,-1 0 0 0 0,1 0 0 0 0,-1 0 0 0 0,0 0 0 0 0,-1 0 0 0 0,1 0 0 0 0,0 0 0 0 0,0 0 0 0 0,0 0 0 0 0,0 0 0 0 0,-1 0 0 0 0,1 0 0 0 0,0 0 0 0 0,0 0 0 0 0,0 0 0 0 0,0 0 0 0 0,0 0 0 0 0,0 0 0 0 0,0 0 0 0 0,0 0 0 0 0,-1 2 0 0 0,1 0 0 0 0,0 0 0 0 0,0-1 0 0 0,0 0 0 0 0,0 0 0 0 0,0-1 0 0 0,0 0 0 0 0,0 0 0 0 0,-2 0 0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3793 6717 16383 0 0,'2'0'0'0'0,"4"0"0"0"0,8 0 0 0 0,8 0 0 0 0,4 0 0 0 0,3 0 0 0 0,4 0 0 0 0,-2 0 0 0 0,-5 0 0 0 0,-2 0 0 0 0,-3 0 0 0 0,-4 0 0 0 0,-1 0 0 0 0,-2 0 0 0 0,-2 0 0 0 0,-1 0 0 0 0,-1 0 0 0 0,-1 0 0 0 0,-1 0 0 0 0,1 0 0 0 0,-1 0 0 0 0,1 0 0 0 0,1 0 0 0 0,1 0 0 0 0,-1 0 0 0 0,1 0 0 0 0,-1 0 0 0 0,-1 0 0 0 0,1 0 0 0 0,-1 0 0 0 0,0 0 0 0 0,1 0 0 0 0,1 0 0 0 0,1 0 0 0 0,2 0 0 0 0,0 0 0 0 0,-1 0 0 0 0,-1 0 0 0 0,-1 0 0 0 0,-1 0 0 0 0,-1 0 0 0 0,0 0 0 0 0,0 0 0 0 0,1 0 0 0 0,0 0 0 0 0,1 0 0 0 0,-1 0 0 0 0,0 0 0 0 0,0 0 0 0 0,-1 0 0 0 0,0 0 0 0 0,0 2 0 0 0,1 0 0 0 0,1 0 0 0 0,0-1 0 0 0,-1 1 0 0 0,0-2 0 0 0,0 1 0 0 0,-1-1 0 0 0,0 0 0 0 0,0 0 0 0 0,-2 1 0 0 0,0 1 0 0 0,0 0 0 0 0,0-1 0 0 0,1 0 0 0 0,0 0 0 0 0,1 0 0 0 0,-1-1 0 0 0,1 0 0 0 0,2 0 0 0 0,0 0 0 0 0,1-1 0 0 0,1 1 0 0 0,0 0 0 0 0,0 0 0 0 0,0 0 0 0 0,-2 0 0 0 0,-1 0 0 0 0,0 0 0 0 0,1 0 0 0 0,1 0 0 0 0,4 0 0 0 0,1 0 0 0 0,5 0 0 0 0,3-1 0 0 0,0-1 0 0 0,0 0 0 0 0,-2 0 0 0 0,-3 1 0 0 0,-2 1 0 0 0,-4-1 0 0 0,0 1 0 0 0,-2 0 0 0 0,1 0 0 0 0,-1 0 0 0 0,-1 0 0 0 0,0 0 0 0 0,-1 0 0 0 0,-1 0 0 0 0,0 0 0 0 0,1 0 0 0 0,1 0 0 0 0,0 0 0 0 0,-1 0 0 0 0,0 0 0 0 0,0 0 0 0 0,-1 0 0 0 0,1 0 0 0 0,1 0 0 0 0,0 0 0 0 0,1 0 0 0 0,0 0 0 0 0,-1 0 0 0 0,0 0 0 0 0,-1 0 0 0 0,0 0 0 0 0,-1 0 0 0 0,0 0 0 0 0,0 0 0 0 0,-1 0 0 0 0,1 0 0 0 0,0 0 0 0 0,0 0 0 0 0,0 0 0 0 0,-1 0 0 0 0,1 0 0 0 0,0 0 0 0 0,0 0 0 0 0,0 0 0 0 0,0 0 0 0 0,0 0 0 0 0,0 0 0 0 0,0 0 0 0 0,-1 0 0 0 0,1 0 0 0 0,0 0 0 0 0,-1 0 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4787 5794 16383 0 0,'3'0'0'0'0,"2"0"0"0"0,2 0 0 0 0,5 0 0 0 0,5 0 0 0 0,1 0 0 0 0,-1 0 0 0 0,-2 0 0 0 0,0 0 0 0 0,-3 0 0 0 0,0 0 0 0 0,-3 0 0 0 0,0 0 0 0 0,-1 0 0 0 0,0 0 0 0 0,0 0 0 0 0,-1 0 0 0 0,1 0 0 0 0,-1 0 0 0 0,1 0 0 0 0,0 0 0 0 0,0 0 0 0 0,0 0 0 0 0,0 0 0 0 0,-1 0 0 0 0,3 0 0 0 0,-1 0 0 0 0,1 0 0 0 0,-1 0 0 0 0,0 0 0 0 0,-1 0 0 0 0,1 0 0 0 0,-1 0 0 0 0,-1 0 0 0 0,1 0 0 0 0,0 0 0 0 0,0 0 0 0 0,0 0 0 0 0,-1 0 0 0 0,1 0 0 0 0,0 0 0 0 0,0 0 0 0 0,0 0 0 0 0,0 0 0 0 0,0 0 0 0 0,0 0 0 0 0,-1 0 0 0 0,1 0 0 0 0,0 0 0 0 0,0 0 0 0 0,0 0 0 0 0,0 0 0 0 0,0 0 0 0 0,-1 0 0 0 0,1 0 0 0 0,0 0 0 0 0,0 0 0 0 0,0 0 0 0 0,0 0 0 0 0,0 0 0 0 0,0 0 0 0 0,-2 0 0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9267 7571 16383 0 0,'1'0'0'0'0,"3"0"0"0"0,1 0 0 0 0,2 0 0 0 0,1 0 0 0 0,1 0 0 0 0,2 0 0 0 0,0 0 0 0 0,0 0 0 0 0,0 0 0 0 0,-1 0 0 0 0,0 0 0 0 0,-1 0 0 0 0,0 0 0 0 0,0 0 0 0 0,0 0 0 0 0,0 0 0 0 0,0 0 0 0 0,-1 0 0 0 0,1 0 0 0 0,0 0 0 0 0,0 0 0 0 0,0 0 0 0 0,0 0 0 0 0,0 0 0 0 0,0 0 0 0 0,0 0 0 0 0,-1 0 0 0 0,1 0 0 0 0,0 0 0 0 0,0 0 0 0 0,0 0 0 0 0,1 0 0 0 0,1 0 0 0 0,0 0 0 0 0,0 0 0 0 0,-1 0 0 0 0,-1 0 0 0 0,0 0 0 0 0,0 0 0 0 0,0 0 0 0 0,0 0 0 0 0,0 0 0 0 0,0 0 0 0 0,1 0 0 0 0,1 0 0 0 0,0 0 0 0 0,-1 0 0 0 0,0 0 0 0 0,0 0 0 0 0,-1 0 0 0 0,0 0 0 0 0,0 0 0 0 0,1 0 0 0 0,1 0 0 0 0,1 0 0 0 0,1 0 0 0 0,-1 0 0 0 0,-1 0 0 0 0,-1 0 0 0 0,0 0 0 0 0,-1 0 0 0 0,1 0 0 0 0,3 0 0 0 0,-1 0 0 0 0,1 0 0 0 0,-2 0 0 0 0,0 0 0 0 0,-1 0 0 0 0,0 0 0 0 0,1 0 0 0 0,2 0 0 0 0,-1 0 0 0 0,0 0 0 0 0,0 0 0 0 0,1 0 0 0 0,0 0 0 0 0,-1 0 0 0 0,2 0 0 0 0,-1 0 0 0 0,1 0 0 0 0,0 0 0 0 0,0 0 0 0 0,1 0 0 0 0,0 0 0 0 0,0 0 0 0 0,-2 0 0 0 0,-1 0 0 0 0,-2 0 0 0 0,0 0 0 0 0,1 0 0 0 0,0 0 0 0 0,1 0 0 0 0,0 0 0 0 0,0 0 0 0 0,-1 0 0 0 0,-1 0 0 0 0,-1 0 0 0 0,1 0 0 0 0,-1 0 0 0 0,-1 0 0 0 0,1 0 0 0 0,0 0 0 0 0,0 0 0 0 0,-1 0 0 0 0,1 0 0 0 0,0 0 0 0 0,0 0 0 0 0,0 0 0 0 0,0 0 0 0 0,1 0 0 0 0,1 0 0 0 0,0 0 0 0 0,-1 0 0 0 0,0 0 0 0 0,0 0 0 0 0,-1 0 0 0 0,0 0 0 0 0,0 0 0 0 0,0 0 0 0 0,0 0 0 0 0,0 0 0 0 0,-1 0 0 0 0,3 0 0 0 0,0 0 0 0 0,-1 0 0 0 0,1 0 0 0 0,-1 0 0 0 0,-1 0 0 0 0,1 0 0 0 0,-1 0 0 0 0,0 0 0 0 0,-2 2 0 0 0,0 0 0 0 0,0 0 0 0 0,0-1 0 0 0,1 1 0 0 0,0 0 0 0 0,0 0 0 0 0,3 0 0 0 0,0 0 0 0 0,-1-1 0 0 0,1-1 0 0 0,-1 1 0 0 0,0-1 0 0 0,-1 0 0 0 0,0 0 0 0 0,0-1 0 0 0,0 1 0 0 0,0 0 0 0 0,-1 0 0 0 0,1 0 0 0 0,0 0 0 0 0,0 0 0 0 0,0 0 0 0 0,0 0 0 0 0,0 0 0 0 0,-2 2 0 0 0,0 0 0 0 0,-2 1 0 0 0,-1 1 0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39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7747 2522 16383 0 0,'2'0'0'0'0,"0"0"0"0"0,2 0 0 0 0,1 0 0 0 0,1 0 0 0 0,1 0 0 0 0,0 0 0 0 0,0 0 0 0 0,0 0 0 0 0,-1 0 0 0 0,1 0 0 0 0,0 0 0 0 0,0 0 0 0 0,-1 0 0 0 0,1-1 0 0 0,-1 0 0 0 0,2-2 0 0 0,0 1 0 0 0,1-2 0 0 0,1 1 0 0 0,-1-1 0 0 0,-1 1 0 0 0,0 1 0 0 0,-1 0 0 0 0,-1 0 0 0 0,-1 0 0 0 0,0 0 0 0 0,-2 1 0 0 0,-3 0 0 0 0,-2 1 0 0 0,-2 0 0 0 0,-1 0 0 0 0,-2 0 0 0 0,0 0 0 0 0,0 0 0 0 0,0 0 0 0 0,-1 0 0 0 0,-1 0 0 0 0,1 0 0 0 0,0 0 0 0 0,1 0 0 0 0,0 0 0 0 0,0 0 0 0 0,0 1 0 0 0,0 1 0 0 0,1-1 0 0 0,-1 0 0 0 0,1 0 0 0 0,-2 0 0 0 0,0-1 0 0 0,0 0 0 0 0,0 0 0 0 0,1 0 0 0 0,0 0 0 0 0,0 1 0 0 0,0 1 0 0 0,1-1 0 0 0,-1 0 0 0 0,0 0 0 0 0,1-1 0 0 0,-1 1 0 0 0,1-1 0 0 0,0 1 0 0 0,1 0 0 0 0,0 1 0 0 0,-1-1 0 0 0,1 0 0 0 0,-1-1 0 0 0,-1 0 0 0 0,2 2 0 0 0,2-1 0 0 0,3 2 0 0 0,3-1 0 0 0,2 0 0 0 0,3 1 0 0 0,0 0 0 0 0,1 0 0 0 0,0 0 0 0 0,2-1 0 0 0,0 0 0 0 0,1-1 0 0 0,-1-1 0 0 0,2 0 0 0 0,-1 0 0 0 0,0 0 0 0 0,0 0 0 0 0,1 0 0 0 0,-2 0 0 0 0,0 0 0 0 0,-2 0 0 0 0,0 0 0 0 0,0 0 0 0 0,0 0 0 0 0,0 0 0 0 0,1 0 0 0 0,-1 0 0 0 0,0 0 0 0 0,-1 0 0 0 0,1 0 0 0 0,0 0 0 0 0,-1 0 0 0 0,0 0 0 0 0,-1 0 0 0 0,0 0 0 0 0,0 0 0 0 0,-1 0 0 0 0,2 0 0 0 0,0 0 0 0 0,0 0 0 0 0,1 0 0 0 0,0 0 0 0 0,-1-2 0 0 0,0 1 0 0 0,0 0 0 0 0,-1-1 0 0 0,0 2 0 0 0,0-1 0 0 0,-1 0 0 0 0,1-1 0 0 0,-1 0 0 0 0,1-1 0 0 0,-1 1 0 0 0,1 0 0 0 0,-1 1 0 0 0,1 1 0 0 0,0-1 0 0 0,-1 0 0 0 0,1 0 0 0 0,-1-1 0 0 0,1 1 0 0 0,1 1 0 0 0,0-1 0 0 0,0 1 0 0 0,0 0 0 0 0,-1 0 0 0 0,0 0 0 0 0,0 0 0 0 0,0 0 0 0 0,-1 0 0 0 0,1 0 0 0 0,0 0 0 0 0,-1 0 0 0 0,2 0 0 0 0,0 0 0 0 0,1 0 0 0 0,0 0 0 0 0,0 0 0 0 0,1 0 0 0 0,-1 0 0 0 0,1 0 0 0 0,-1 0 0 0 0,0 0 0 0 0,0 0 0 0 0,2 0 0 0 0,0 0 0 0 0,0 0 0 0 0,0 0 0 0 0,-1 0 0 0 0,0 0 0 0 0,-1 0 0 0 0,-1 1 0 0 0,1 1 0 0 0,0-1 0 0 0,1 0 0 0 0,1 0 0 0 0,0 0 0 0 0,-1-1 0 0 0,0 0 0 0 0,-2 1 0 0 0,-1 1 0 0 0,1 0 0 0 0,0 1 0 0 0,1-1 0 0 0,0 0 0 0 0,0-1 0 0 0,-1 0 0 0 0,0 1 0 0 0,-1 0 0 0 0,0-1 0 0 0,-1-1 0 0 0,1 1 0 0 0,0-1 0 0 0,-1 1 0 0 0,1 1 0 0 0,-1-1 0 0 0,1 0 0 0 0,-1 0 0 0 0,1-1 0 0 0,0 0 0 0 0,-1 0 0 0 0,1 0 0 0 0,-1 0 0 0 0,1 0 0 0 0,0 0 0 0 0,-1 0 0 0 0,1 0 0 0 0,-1 0 0 0 0,1 0 0 0 0,-1-1 0 0 0,-1 0 0 0 0,0-1 0 0 0,0 1 0 0 0,1-1 0 0 0,0 0 0 0 0,1 0 0 0 0,-2 0 0 0 0,0 0 0 0 0,0 0 0 0 0,0-1 0 0 0,-1 1 0 0 0,0-1 0 0 0,-2 0 0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9120 4226 16383 0 0,'0'1'0'0'0,"-1"0"0"0"0,-2 1 0 0 0,-1-1 0 0 0,-1 0 0 0 0,-1-1 0 0 0,0 2 0 0 0,-1-1 0 0 0,0 1 0 0 0,0-1 0 0 0,0-1 0 0 0,0 1 0 0 0,1-1 0 0 0,-1 0 0 0 0,1 1 0 0 0,1 1 0 0 0,0-1 0 0 0,0 0 0 0 0,-1 0 0 0 0,0-1 0 0 0,-1 1 0 0 0,1-1 0 0 0,-1 0 0 0 0,1 0 0 0 0,-1 0 0 0 0,1 1 0 0 0,1 0 0 0 0,0 1 0 0 0,0-1 0 0 0,-1 0 0 0 0,0-1 0 0 0,-1 0 0 0 0,1 0 0 0 0,-1 0 0 0 0,0 0 0 0 0,1 0 0 0 0,-1 0 0 0 0,0 0 0 0 0,1 0 0 0 0,-1 0 0 0 0,1 0 0 0 0,1 0 0 0 0,4 0 0 0 0,5 1 0 0 0,5 1 0 0 0,3-1 0 0 0,3 0 0 0 0,2 1 0 0 0,-2 0 0 0 0,-1 0 0 0 0,-1-1 0 0 0,-1 0 0 0 0,-1-1 0 0 0,-1 1 0 0 0,0-1 0 0 0,-2 0 0 0 0,0 0 0 0 0,0 0 0 0 0,-2-1 0 0 0,1 1 0 0 0,0 0 0 0 0,-1 0 0 0 0,2 0 0 0 0,0 0 0 0 0,1 0 0 0 0,1 0 0 0 0,0 0 0 0 0,0 0 0 0 0,-1 0 0 0 0,-1 0 0 0 0,-1 0 0 0 0,0 0 0 0 0,0 0 0 0 0,-1 0 0 0 0,1 0 0 0 0,0-1 0 0 0,3 0 0 0 0,0-1 0 0 0,2 1 0 0 0,0-1 0 0 0,0 0 0 0 0,0 0 0 0 0,-1 0 0 0 0,0 0 0 0 0,-1 0 0 0 0,-1 1 0 0 0,1-1 0 0 0,-1 0 0 0 0,0 0 0 0 0,1 1 0 0 0,-2 0 0 0 0,0 1 0 0 0,0 0 0 0 0,-1-1 0 0 0,0 2 0 0 0,0-1 0 0 0,1-1 0 0 0,0-1 0 0 0,0 1 0 0 0,-1 0 0 0 0,0 0 0 0 0,0 0 0 0 0,0 1 0 0 0,0 0 0 0 0,-1 0 0 0 0,1 0 0 0 0,-1 0 0 0 0,1 0 0 0 0,-1 0 0 0 0,1 0 0 0 0,0 0 0 0 0,-1 0 0 0 0,1 0 0 0 0,-1 0 0 0 0,1 0 0 0 0,0 0 0 0 0,-1 0 0 0 0,1 0 0 0 0,0 0 0 0 0,-1 0 0 0 0,2 0 0 0 0,0 0 0 0 0,0 0 0 0 0,0 1 0 0 0,-1 1 0 0 0,1-1 0 0 0,1 0 0 0 0,-1 0 0 0 0,0 0 0 0 0,-1-1 0 0 0,0 0 0 0 0,0 0 0 0 0,0 0 0 0 0,-1 0 0 0 0,1 1 0 0 0,-1 1 0 0 0,1-1 0 0 0,1 0 0 0 0,0 0 0 0 0,0-1 0 0 0,-1 1 0 0 0,1-1 0 0 0,-1 0 0 0 0,0 0 0 0 0,0 1 0 0 0,-1 0 0 0 0,1 1 0 0 0,-1 0 0 0 0,2 0 0 0 0,0 0 0 0 0,0-1 0 0 0,0 0 0 0 0,-1 0 0 0 0,0-1 0 0 0,0 0 0 0 0,0 0 0 0 0,0 1 0 0 0,-1 1 0 0 0,1-1 0 0 0,-1 0 0 0 0,1 0 0 0 0,-1-1 0 0 0,1 1 0 0 0,0-1 0 0 0,-1 0 0 0 0,1 0 0 0 0,-1 0 0 0 0,1-1 0 0 0,0 1 0 0 0,-1 0 0 0 0,1 0 0 0 0,0 0 0 0 0,-1 0 0 0 0,1 0 0 0 0,-2-1 0 0 0,-1 0 0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8245 5994 16383 0 0,'1'0'0'0'0,"2"0"0"0"0,1 0 0 0 0,2 0 0 0 0,3 0 0 0 0,1 0 0 0 0,3 0 0 0 0,2 0 0 0 0,0 0 0 0 0,-2-2 0 0 0,-1 1 0 0 0,-4-1 0 0 0,-5 1 0 0 0,-3 1 0 0 0,-4-1 0 0 0,-1 1 0 0 0,-2 0 0 0 0,-1 0 0 0 0,1 0 0 0 0,0 0 0 0 0,-1 0 0 0 0,2 1 0 0 0,1 1 0 0 0,1 0 0 0 0,0 1 0 0 0,-1-1 0 0 0,0 0 0 0 0,1 0 0 0 0,3 0 0 0 0,4 0 0 0 0,7-1 0 0 0,5 0 0 0 0,4-1 0 0 0,1 0 0 0 0,0 0 0 0 0,-1 0 0 0 0,-3 0 0 0 0,0 0 0 0 0,-1 0 0 0 0,-1 0 0 0 0,1 0 0 0 0,-1 0 0 0 0,-1 0 0 0 0,0 0 0 0 0,-2 0 0 0 0,-1 0 0 0 0,0 0 0 0 0,1-1 0 0 0,0-1 0 0 0,1 1 0 0 0,0 0 0 0 0,1-1 0 0 0,1-2 0 0 0,1 1 0 0 0,0 1 0 0 0,-2-1 0 0 0,0 0 0 0 0,-1-1 0 0 0,1 2 0 0 0,-2-1 0 0 0,0 1 0 0 0,1-2 0 0 0,0 1 0 0 0,0 0 0 0 0,0 1 0 0 0,-1 1 0 0 0,0 0 0 0 0,-2 0 0 0 0,0-1 0 0 0,-2 1 0 0 0,0 0 0 0 0,1 0 0 0 0,0 1 0 0 0,0 0 0 0 0,0-2 0 0 0,-1 1 0 0 0,0 0 0 0 0,0-1 0 0 0,-1 2 0 0 0,1-1 0 0 0,-1 1 0 0 0,1 0 0 0 0,1 0 0 0 0,1 0 0 0 0,0 0 0 0 0,2 0 0 0 0,-1 0 0 0 0,-1 0 0 0 0,0 0 0 0 0,-2 0 0 0 0,1 0 0 0 0,-1 0 0 0 0,-1 0 0 0 0,2 1 0 0 0,0 1 0 0 0,0-1 0 0 0,-1 2 0 0 0,1-1 0 0 0,0 1 0 0 0,0 0 0 0 0,-1 0 0 0 0,-1 0 0 0 0,0 0 0 0 0,0-1 0 0 0,0 0 0 0 0,2 0 0 0 0,-1-1 0 0 0,1 1 0 0 0,0-2 0 0 0,0 1 0 0 0,1-1 0 0 0,-1 0 0 0 0,0 0 0 0 0,0 0 0 0 0,0-1 0 0 0,0 1 0 0 0,0 0 0 0 0,0 0 0 0 0,0 0 0 0 0,-1 0 0 0 0,-1 0 0 0 0,1 0 0 0 0,0 0 0 0 0,-1 0 0 0 0,1 0 0 0 0,-1 0 0 0 0,1 0 0 0 0,-1 0 0 0 0,1 0 0 0 0,0 0 0 0 0,-1 0 0 0 0,1 0 0 0 0,-1 0 0 0 0,1 0 0 0 0,0 0 0 0 0,-1 0 0 0 0,0 0 0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9675 7848 16383 0 0,'0'-1'0'0'0,"1"-2"0"0"0,1-1 0 0 0,3-1 0 0 0,4 0 0 0 0,2 0 0 0 0,1 1 0 0 0,-2 0 0 0 0,-1 0 0 0 0,-1 2 0 0 0,-1 0 0 0 0,0 1 0 0 0,-1 1 0 0 0,0 0 0 0 0,1 0 0 0 0,-1 0 0 0 0,-3 0 0 0 0,-5 0 0 0 0,-5 0 0 0 0,-4 0 0 0 0,-1 0 0 0 0,-2 2 0 0 0,1-1 0 0 0,1 1 0 0 0,2-1 0 0 0,1 0 0 0 0,3 0 0 0 0,0 1 0 0 0,1-1 0 0 0,0 1 0 0 0,-1-1 0 0 0,0 1 0 0 0,1 1 0 0 0,1 0 0 0 0,-2-1 0 0 0,1 0 0 0 0,-1-1 0 0 0,0-1 0 0 0,0 0 0 0 0,-1 0 0 0 0,1 2 0 0 0,1-1 0 0 0,2 0 0 0 0,3 0 0 0 0,3 0 0 0 0,4-1 0 0 0,3 1 0 0 0,3-1 0 0 0,1 0 0 0 0,2 0 0 0 0,1 0 0 0 0,-1 0 0 0 0,0 0 0 0 0,0 0 0 0 0,-1 0 0 0 0,0 0 0 0 0,0 0 0 0 0,-1 0 0 0 0,-1 0 0 0 0,1-2 0 0 0,-1 1 0 0 0,-1-1 0 0 0,-2 1 0 0 0,0 1 0 0 0,-2-1 0 0 0,0 1 0 0 0,0 0 0 0 0,0 0 0 0 0,0 0 0 0 0,1 0 0 0 0,-1 0 0 0 0,0 0 0 0 0,0 0 0 0 0,-1 0 0 0 0,0 0 0 0 0,-1 0 0 0 0,1 0 0 0 0,-1 0 0 0 0,1 0 0 0 0,-1 0 0 0 0,2 0 0 0 0,0 0 0 0 0,0 0 0 0 0,0 0 0 0 0,-1 0 0 0 0,2 0 0 0 0,-1 0 0 0 0,1 0 0 0 0,0 0 0 0 0,-1-1 0 0 0,-1-1 0 0 0,-1 1 0 0 0,1 0 0 0 0,1 0 0 0 0,-1 0 0 0 0,2 1 0 0 0,0 0 0 0 0,0 0 0 0 0,2 0 0 0 0,-1 0 0 0 0,0 0 0 0 0,-1 0 0 0 0,-1 0 0 0 0,0 0 0 0 0,1 0 0 0 0,-1 0 0 0 0,-1 0 0 0 0,1 0 0 0 0,-1 0 0 0 0,-1 0 0 0 0,2 0 0 0 0,0 0 0 0 0,0 0 0 0 0,0 0 0 0 0,-1 0 0 0 0,0 0 0 0 0,0 0 0 0 0,0 0 0 0 0,-1 0 0 0 0,1 0 0 0 0,0 0 0 0 0,-1 0 0 0 0,1 0 0 0 0,-1 0 0 0 0,2 0 0 0 0,0 0 0 0 0,0 0 0 0 0,0 0 0 0 0,-1 0 0 0 0,0 0 0 0 0,0 0 0 0 0,0 0 0 0 0,0 0 0 0 0,-1 0 0 0 0,1 0 0 0 0,-1 0 0 0 0,1 0 0 0 0,-1 0 0 0 0,1 0 0 0 0,0 0 0 0 0,-1 0 0 0 0,1 0 0 0 0,-1 0 0 0 0,1 0 0 0 0,0 0 0 0 0,-1 0 0 0 0,1 0 0 0 0,0 0 0 0 0,-1 0 0 0 0,1 0 0 0 0,-1 0 0 0 0,1 0 0 0 0,0 0 0 0 0,-1 0 0 0 0,1 0 0 0 0,-1 0 0 0 0,1 0 0 0 0,0 0 0 0 0,-1 0 0 0 0,1 0 0 0 0,0 0 0 0 0,-1 0 0 0 0,1 0 0 0 0,-1 0 0 0 0,1 0 0 0 0,0 0 0 0 0,-1 0 0 0 0,1 0 0 0 0,-1 0 0 0 0,2 0 0 0 0,0 0 0 0 0,0 0 0 0 0,-1 0 0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12989 6172 16383 0 0,'0'1'0'0'0,"-1"0"0"0"0,0 1 0 0 0,3-1 0 0 0,0 0 0 0 0,4-1 0 0 0,2 0 0 0 0,4 0 0 0 0,1 0 0 0 0,2 0 0 0 0,0 0 0 0 0,0 0 0 0 0,-2 0 0 0 0,-2 0 0 0 0,-2 0 0 0 0,0 0 0 0 0,0 0 0 0 0,0 0 0 0 0,1 0 0 0 0,0 0 0 0 0,-1 0 0 0 0,0 0 0 0 0,0 0 0 0 0,0 0 0 0 0,0 0 0 0 0,2 0 0 0 0,-1 0 0 0 0,0 0 0 0 0,1 0 0 0 0,-2 0 0 0 0,1 0 0 0 0,0 0 0 0 0,0 0 0 0 0,-1 0 0 0 0,1 0 0 0 0,-1 0 0 0 0,1 0 0 0 0,1 0 0 0 0,-1 0 0 0 0,2 0 0 0 0,-1 0 0 0 0,0 0 0 0 0,0 0 0 0 0,0 0 0 0 0,1 0 0 0 0,-1 0 0 0 0,-1 0 0 0 0,-1 0 0 0 0,0 1 0 0 0,0 1 0 0 0,0-1 0 0 0,1 0 0 0 0,2 0 0 0 0,0 0 0 0 0,0-1 0 0 0,0 0 0 0 0,0 0 0 0 0,-1 0 0 0 0,-1 1 0 0 0,-1 0 0 0 0,1 1 0 0 0,-2-1 0 0 0,0 0 0 0 0,-1-1 0 0 0,0 1 0 0 0,1-1 0 0 0,0 0 0 0 0,0 0 0 0 0,-1 0 0 0 0,2-1 0 0 0,-1 1 0 0 0,1 2 0 0 0,0-1 0 0 0,1 0 0 0 0,0 1 0 0 0,-1-2 0 0 0,0 1 0 0 0,-2-1 0 0 0,2 0 0 0 0,-1 0 0 0 0,0 0 0 0 0,0 0 0 0 0,-1 0 0 0 0,0 0 0 0 0,0 0 0 0 0,0 0 0 0 0,-1 0 0 0 0,1 0 0 0 0,-1 0 0 0 0,1 0 0 0 0,-1 1 0 0 0,1 1 0 0 0,0-1 0 0 0,-1 0 0 0 0,1 0 0 0 0,0 0 0 0 0,-1-1 0 0 0,1 0 0 0 0,-1 0 0 0 0,1 0 0 0 0,0 0 0 0 0,-1 0 0 0 0,1 0 0 0 0,-1 0 0 0 0,1 0 0 0 0,0 0 0 0 0,-1 0 0 0 0,1-2 0 0 0,0 1 0 0 0,-1 0 0 0 0,0-2 0 0 0,-2 0 0 0 0,-1-1 0 0 0,0 0 0 0 0,-1 1 0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12059 5888 16383 0 0,'-2'0'0'0'0,"1"-1"0"0"0,-2-1 0 0 0,0 0 0 0 0,-2-1 0 0 0,0 0 0 0 0,0 0 0 0 0,0 0 0 0 0,0 1 0 0 0,-1 1 0 0 0,-1 1 0 0 0,1 0 0 0 0,-1 0 0 0 0,0 0 0 0 0,1 0 0 0 0,-1 0 0 0 0,0 0 0 0 0,1 0 0 0 0,-1 0 0 0 0,0 0 0 0 0,1 0 0 0 0,-1 0 0 0 0,1 0 0 0 0,0 1 0 0 0,1 1 0 0 0,0-1 0 0 0,2 0 0 0 0,3 0 0 0 0,5 0 0 0 0,2-1 0 0 0,3 0 0 0 0,5 0 0 0 0,6 0 0 0 0,3 0 0 0 0,5 0 0 0 0,-1 0 0 0 0,2 0 0 0 0,3 0 0 0 0,-2 0 0 0 0,-5 0 0 0 0,-3 0 0 0 0,-2 0 0 0 0,-2 0 0 0 0,0 0 0 0 0,-1 0 0 0 0,0 0 0 0 0,1 0 0 0 0,0 0 0 0 0,-2 0 0 0 0,-1 0 0 0 0,-2 0 0 0 0,-2 0 0 0 0,-1 0 0 0 0,0 0 0 0 0,-2 0 0 0 0,1 0 0 0 0,0 0 0 0 0,-1 0 0 0 0,2 0 0 0 0,-1 0 0 0 0,2 0 0 0 0,2 0 0 0 0,1 0 0 0 0,2-1 0 0 0,1-1 0 0 0,0 1 0 0 0,0-2 0 0 0,0 1 0 0 0,-2 0 0 0 0,-1 1 0 0 0,-2-2 0 0 0,1-1 0 0 0,-3 1 0 0 0,-1 1 0 0 0,0-1 0 0 0,0 1 0 0 0,-2 0 0 0 0,1 0 0 0 0,1 1 0 0 0,-1-1 0 0 0,2 0 0 0 0,0 1 0 0 0,0 0 0 0 0,-2 1 0 0 0,0 0 0 0 0,-1 0 0 0 0,-1 0 0 0 0,1 0 0 0 0,1 0 0 0 0,-2 0 0 0 0,1 0 0 0 0,-1 0 0 0 0,0 0 0 0 0,0 0 0 0 0,0 0 0 0 0,-1 0 0 0 0,1 0 0 0 0,-1 0 0 0 0,2 0 0 0 0,0 0 0 0 0,0 0 0 0 0,0 0 0 0 0,-1 0 0 0 0,0 0 0 0 0,0 0 0 0 0,0 0 0 0 0,-1 0 0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10074 7316 16383 0 0,'-1'0'0'0'0,"-2"-1"0"0"0,-1-1 0 0 0,-1 1 0 0 0,-1 0 0 0 0,-1 0 0 0 0,1-1 0 0 0,-1 0 0 0 0,0 1 0 0 0,0 0 0 0 0,0 0 0 0 0,0 1 0 0 0,1-1 0 0 0,-1 1 0 0 0,0 0 0 0 0,3 0 0 0 0,3 0 0 0 0,3 1 0 0 0,6-1 0 0 0,4 0 0 0 0,2 0 0 0 0,5 0 0 0 0,3 0 0 0 0,0 0 0 0 0,0 0 0 0 0,-1 0 0 0 0,-1 0 0 0 0,-2 0 0 0 0,-1 0 0 0 0,-2 0 0 0 0,-2 0 0 0 0,-2 0 0 0 0,-2 0 0 0 0,0 0 0 0 0,0-1 0 0 0,3-1 0 0 0,0 1 0 0 0,-1-1 0 0 0,0 2 0 0 0,2-2 0 0 0,1 0 0 0 0,-1 1 0 0 0,-2 0 0 0 0,-1 0 0 0 0,1 0 0 0 0,0 1 0 0 0,1 0 0 0 0,2 0 0 0 0,0 0 0 0 0,1-1 0 0 0,-1 0 0 0 0,-1-1 0 0 0,-2 0 0 0 0,-1 0 0 0 0,-2 0 0 0 0,1 0 0 0 0,-1 2 0 0 0,1-1 0 0 0,1 0 0 0 0,0-1 0 0 0,-1 1 0 0 0,1-1 0 0 0,-1-1 0 0 0,0 2 0 0 0,-1-1 0 0 0,0 1 0 0 0,-1 1 0 0 0,-1 0 0 0 0,2 0 0 0 0,0 0 0 0 0,0 0 0 0 0,0 0 0 0 0,-1 0 0 0 0,0 0 0 0 0,0 0 0 0 0,0 0 0 0 0,0 0 0 0 0,1 0 0 0 0,0 0 0 0 0,0 0 0 0 0,-1 0 0 0 0,1 0 0 0 0,-2 0 0 0 0,1 0 0 0 0,0 0 0 0 0,-1 0 0 0 0,1 0 0 0 0,-1 0 0 0 0,1 0 0 0 0,1 0 0 0 0,0 0 0 0 0,0 0 0 0 0,0 0 0 0 0,-1 0 0 0 0,0 0 0 0 0,0 0 0 0 0,0 0 0 0 0,-1 0 0 0 0,1 0 0 0 0,-1 0 0 0 0,1 0 0 0 0,0 0 0 0 0,-1 0 0 0 0,1 0 0 0 0,-1 0 0 0 0,1 0 0 0 0,0 0 0 0 0,-1 0 0 0 0,1 0 0 0 0,-1 0 0 0 0,1 0 0 0 0,0 0 0 0 0,-1 0 0 0 0,1 0 0 0 0,-1 0 0 0 0,1 0 0 0 0,0 0 0 0 0,-2 1 0 0 0,-1 1 0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6775 4938 16383 0 0,'-2'0'0'0'0,"-2"1"0"0"0,-3 1 0 0 0,-1 1 0 0 0,0 1 0 0 0,0-1 0 0 0,0 1 0 0 0,0 0 0 0 0,1-1 0 0 0,0 1 0 0 0,1-2 0 0 0,-1 0 0 0 0,0-1 0 0 0,1-1 0 0 0,-1 1 0 0 0,1 1 0 0 0,-1-1 0 0 0,1 0 0 0 0,-1 0 0 0 0,0-1 0 0 0,1 0 0 0 0,0 2 0 0 0,1-1 0 0 0,0 0 0 0 0,0 1 0 0 0,-1-2 0 0 0,0 1 0 0 0,3-1 0 0 0,4 0 0 0 0,6 0 0 0 0,3 0 0 0 0,4 1 0 0 0,3 1 0 0 0,0-1 0 0 0,0 0 0 0 0,0 0 0 0 0,-1 0 0 0 0,0 1 0 0 0,-2 0 0 0 0,-1-1 0 0 0,-1 0 0 0 0,-1-1 0 0 0,0 0 0 0 0,0 0 0 0 0,1 0 0 0 0,1 0 0 0 0,1 0 0 0 0,0 0 0 0 0,0 0 0 0 0,-1 0 0 0 0,-2 0 0 0 0,1 0 0 0 0,-1 0 0 0 0,1 0 0 0 0,0 0 0 0 0,-1 0 0 0 0,1 0 0 0 0,-2 0 0 0 0,0 0 0 0 0,-2 0 0 0 0,1 0 0 0 0,1 0 0 0 0,-1 0 0 0 0,0 0 0 0 0,1 0 0 0 0,0 0 0 0 0,1 0 0 0 0,1 0 0 0 0,1 0 0 0 0,-1 0 0 0 0,0 0 0 0 0,-1 0 0 0 0,-2 0 0 0 0,0 0 0 0 0,-2 0 0 0 0,0 0 0 0 0,0 0 0 0 0,0 0 0 0 0,-1 0 0 0 0,0 0 0 0 0,2 0 0 0 0,0 0 0 0 0,0 0 0 0 0,0 0 0 0 0,0 0 0 0 0,1 0 0 0 0,-1 0 0 0 0,0 0 0 0 0,-1 1 0 0 0,2 1 0 0 0,-1-1 0 0 0,0 0 0 0 0,0 0 0 0 0,-1 0 0 0 0,0-1 0 0 0,0 0 0 0 0,0 0 0 0 0,0 0 0 0 0,1 0 0 0 0,0 0 0 0 0,-1 1 0 0 0,-1 0 0 0 0,-1 1 0 0 0,1-1 0 0 0,0 0 0 0 0,1-1 0 0 0,1 0 0 0 0,1 1 0 0 0,0-1 0 0 0,0-1 0 0 0,-1 1 0 0 0,0 0 0 0 0,-1 0 0 0 0,0 0 0 0 0,0 0 0 0 0,0 0 0 0 0,-1 0 0 0 0,1 0 0 0 0,-1 0 0 0 0,1 0 0 0 0,-1 0 0 0 0,1 0 0 0 0,-1 0 0 0 0,1 0 0 0 0,0 0 0 0 0,-1 0 0 0 0,1 0 0 0 0,-1 0 0 0 0,1 0 0 0 0,0 0 0 0 0,-2-1 0 0 0,-1-1 0 0 0,-1-3 0 0 0,-2 0 0 0 0,0-1 0 0 0,-1 0 0 0 0,0-1 0 0 0,-1 0 0 0 0,1 0 0 0 0,0 0 0 0 0,-1 0 0 0 0,-1 1 0 0 0,-1 0 0 0 0,0 1 0 0 0,-2 1 0 0 0,-1 0 0 0 0,0 1 0 0 0,-1 0 0 0 0,0 1 0 0 0,-1 0 0 0 0,-1 0 0 0 0,-2 1 0 0 0,-1 0 0 0 0,-2 1 0 0 0,0 0 0 0 0,-3 0 0 0 0,-2 0 0 0 0,0 0 0 0 0,-1 0 0 0 0,2 0 0 0 0,1 0 0 0 0,2 0 0 0 0,-1 0 0 0 0,0 0 0 0 0,2 0 0 0 0,0 0 0 0 0,1 0 0 0 0,1 0 0 0 0,0 0 0 0 0,0 0 0 0 0,2 0 0 0 0,-1 0 0 0 0,1 0 0 0 0,0 0 0 0 0,-1 0 0 0 0,0 0 0 0 0,-1 1 0 0 0,1 1 0 0 0,0-1 0 0 0,0 0 0 0 0,2 0 0 0 0,0 0 0 0 0,-1 0 0 0 0,1 1 0 0 0,0-1 0 0 0,-1 1 0 0 0,1 0 0 0 0,-2 0 0 0 0,0 0 0 0 0,2-1 0 0 0,0-1 0 0 0,1 0 0 0 0,1 0 0 0 0,0 0 0 0 0,0 0 0 0 0,1 0 0 0 0,-1 0 0 0 0,1 0 0 0 0,-1 1 0 0 0,1 0 0 0 0,-1 1 0 0 0,1-1 0 0 0,-1 0 0 0 0,1-1 0 0 0,-1 1 0 0 0,0-1 0 0 0,2 1 0 0 0,0 0 0 0 0,0 1 0 0 0,0-1 0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0:45.8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2351 5629 16383 0 0,'0'-3'0'0'0,"3"-1"0"0"0,12 0 0 0 0,10 1 0 0 0,6 1 0 0 0,1 1 0 0 0,-3 0 0 0 0,-2 1 0 0 0,-4 0 0 0 0,-3 0 0 0 0,-1 0 0 0 0,-2 0 0 0 0,0 1 0 0 0,-1-1 0 0 0,0 0 0 0 0,1 0 0 0 0,-1 0 0 0 0,1 0 0 0 0,0 0 0 0 0,0 0 0 0 0,0 0 0 0 0,-1 0 0 0 0,1 0 0 0 0,0 0 0 0 0,0 0 0 0 0,0 0 0 0 0,0 0 0 0 0,0 0 0 0 0,0 0 0 0 0,0 0 0 0 0,0 0 0 0 0,3 0 0 0 0,1 0 0 0 0,-1 0 0 0 0,3 0 0 0 0,0 0 0 0 0,-1 0 0 0 0,-2 0 0 0 0,0 0 0 0 0,-2 0 0 0 0,-1 0 0 0 0,0 0 0 0 0,0 3 0 0 0,3 0 0 0 0,0 1 0 0 0,1-1 0 0 0,-2-1 0 0 0,0-1 0 0 0,2 0 0 0 0,1 2 0 0 0,-2 1 0 0 0,3 0 0 0 0,0-2 0 0 0,2 0 0 0 0,-1-1 0 0 0,-1 0 0 0 0,-2-1 0 0 0,-2 0 0 0 0,0 0 0 0 0,-2 0 0 0 0,3 0 0 0 0,0 0 0 0 0,1 0 0 0 0,-2 0 0 0 0,0 0 0 0 0,-1 0 0 0 0,0 0 0 0 0,-1 0 0 0 0,0 0 0 0 0,-1 0 0 0 0,1 0 0 0 0,-3 2 0 0 0,-1 2 0 0 0,0 0 0 0 0,1-1 0 0 0,1-1 0 0 0,1-1 0 0 0,-3 0 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4913 4339 16383 0 0,'0'-1'0'0'0,"1"-1"0"0"0,2 0 0 0 0,2 1 0 0 0,1 0 0 0 0,3 0 0 0 0,1 1 0 0 0,-1 0 0 0 0,2 0 0 0 0,0 0 0 0 0,0-1 0 0 0,-2-1 0 0 0,0 0 0 0 0,0 1 0 0 0,-1 0 0 0 0,0 1 0 0 0,0-1 0 0 0,0 1 0 0 0,-1 0 0 0 0,1 0 0 0 0,0 0 0 0 0,0 0 0 0 0,0 0 0 0 0,-1 0 0 0 0,1 0 0 0 0,0 0 0 0 0,0 0 0 0 0,0 0 0 0 0,0 2 0 0 0,1 0 0 0 0,1-1 0 0 0,-1 1 0 0 0,0-1 0 0 0,0-1 0 0 0,0 2 0 0 0,-1 0 0 0 0,0-1 0 0 0,0 1 0 0 0,0-1 0 0 0,-1-1 0 0 0,1 0 0 0 0,0 0 0 0 0,0 0 0 0 0,0 0 0 0 0,1 0 0 0 0,2 0 0 0 0,0 0 0 0 0,0 0 0 0 0,1 0 0 0 0,0 1 0 0 0,1 1 0 0 0,-2 0 0 0 0,-1-1 0 0 0,0 0 0 0 0,-2 0 0 0 0,1 1 0 0 0,-2-1 0 0 0,1 1 0 0 0,0-1 0 0 0,-1 0 0 0 0,1 0 0 0 0,0-1 0 0 0,0 0 0 0 0,0 0 0 0 0,-1 0 0 0 0,1 0 0 0 0,0 0 0 0 0,-1 1 0 0 0,-1 1 0 0 0,0 0 0 0 0,0-1 0 0 0,1 0 0 0 0,1 0 0 0 0,-1-1 0 0 0,1 0 0 0 0,0 0 0 0 0,0 0 0 0 0,0 0 0 0 0,0 0 0 0 0,0 0 0 0 0,-1 0 0 0 0,1 0 0 0 0,0 0 0 0 0,0 0 0 0 0,0 0 0 0 0,0 0 0 0 0,0 0 0 0 0,0 0 0 0 0,-1 0 0 0 0,1 0 0 0 0,-1 0 0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0:45.8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2421 3092 16383 0 0,'3'0'0'0'0,"1"3"0"0"0,2 0 0 0 0,4 4 0 0 0,5 0 0 0 0,4-2 0 0 0,1 0 0 0 0,-1-2 0 0 0,1-2 0 0 0,-1 0 0 0 0,2 2 0 0 0,0 0 0 0 0,3 1 0 0 0,0-1 0 0 0,-1-2 0 0 0,-2 0 0 0 0,-2 0 0 0 0,0-1 0 0 0,-2 0 0 0 0,0 0 0 0 0,0 0 0 0 0,0 0 0 0 0,-1 0 0 0 0,1 0 0 0 0,0 0 0 0 0,-1 0 0 0 0,1-1 0 0 0,0 1 0 0 0,0 0 0 0 0,0 1 0 0 0,0-1 0 0 0,0 0 0 0 0,0 0 0 0 0,0 0 0 0 0,0 0 0 0 0,0 0 0 0 0,0 0 0 0 0,0 0 0 0 0,0 0 0 0 0,0 0 0 0 0,-1 0 0 0 0,1 0 0 0 0,0 0 0 0 0,-3 0 0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0:45.8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12725 7221 16383 0 0,'2'0'0'0'0,"5"0"0"0"0,3 0 0 0 0,4 0 0 0 0,1 0 0 0 0,2 0 0 0 0,0 0 0 0 0,1 0 0 0 0,0 0 0 0 0,-1 0 0 0 0,1 0 0 0 0,-1 0 0 0 0,0 0 0 0 0,0 0 0 0 0,0 0 0 0 0,0 0 0 0 0,0 0 0 0 0,0 0 0 0 0,-1 0 0 0 0,1 0 0 0 0,0 0 0 0 0,0 0 0 0 0,0 0 0 0 0,0 0 0 0 0,0 0 0 0 0,0 0 0 0 0,0 0 0 0 0,0 0 0 0 0,0 0 0 0 0,0 0 0 0 0,0 0 0 0 0,0 0 0 0 0,-1 0 0 0 0,1 0 0 0 0,0 0 0 0 0,0 0 0 0 0,0 0 0 0 0,0 0 0 0 0,0 0 0 0 0,0 0 0 0 0,0 3 0 0 0,0 1 0 0 0,0 0 0 0 0,-3 2 0 0 0,-1 0 0 0 0,0-1 0 0 0,-2-2 0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7:41.6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1875 7305 16383 0 0,'4'0'0'0'0,"6"0"0"0"0,4 0 0 0 0,8 0 0 0 0,9 0 0 0 0,3 0 0 0 0,3 0 0 0 0,0 0 0 0 0,-3 0 0 0 0,-3 0 0 0 0,-2 0 0 0 0,-3 0 0 0 0,-2 0 0 0 0,0 0 0 0 0,-1 0 0 0 0,0 0 0 0 0,4 0 0 0 0,1 0 0 0 0,1 0 0 0 0,-2 0 0 0 0,3 0 0 0 0,1 0 0 0 0,-2 0 0 0 0,-1 0 0 0 0,-1 0 0 0 0,-2 0 0 0 0,-1 0 0 0 0,0 0 0 0 0,-1 0 0 0 0,1 0 0 0 0,-1 0 0 0 0,0 0 0 0 0,0 0 0 0 0,1 0 0 0 0,-1 0 0 0 0,1 0 0 0 0,-1 0 0 0 0,1 0 0 0 0,-1 0 0 0 0,1 0 0 0 0,-1 0 0 0 0,1 0 0 0 0,-1 0 0 0 0,1 0 0 0 0,0 0 0 0 0,-1 0 0 0 0,1 0 0 0 0,-1 0 0 0 0,1 0 0 0 0,-1 0 0 0 0,-3 0 0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3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3344 16383 0 0,'3'0'0'0'0,"4"0"0"0"0,4 0 0 0 0,3 0 0 0 0,2 0 0 0 0,2 0 0 0 0,0 0 0 0 0,1 0 0 0 0,-1 0 0 0 0,1 0 0 0 0,-1 0 0 0 0,0 0 0 0 0,0 0 0 0 0,0 0 0 0 0,0 0 0 0 0,-4 0 0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1819 4048 16383 0 0,'3'0'0'0'0,"4"0"0"0"0,4 0 0 0 0,0-3 0 0 0,1-1 0 0 0,2 0 0 0 0,1 1 0 0 0,2 0 0 0 0,0 2 0 0 0,0 0 0 0 0,1 1 0 0 0,0 0 0 0 0,1 0 0 0 0,-1 0 0 0 0,0 1 0 0 0,-1-1 0 0 0,1 0 0 0 0,0 0 0 0 0,0 0 0 0 0,-3 0 0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3219 4044 16383 0 0,'3'0'0'0'0,"4"0"0"0"0,4 0 0 0 0,0 0 0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1791 4706 16383 0 0,'0'-3'0'0'0,"3"-1"0"0"0,7 0 0 0 0,8 1 0 0 0,4 0 0 0 0,1 2 0 0 0,0 0 0 0 0,-1 1 0 0 0,2 0 0 0 0,-1 0 0 0 0,0 0 0 0 0,-2 0 0 0 0,-1 1 0 0 0,-1-1 0 0 0,-1 0 0 0 0,0 0 0 0 0,0 0 0 0 0,-1 0 0 0 0,-2 0 0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1805 5360 16383 0 0,'0'0'0'0'0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3051 5350 16383 0 0,'3'0'0'0'0,"4"0"0"0"0,4 0 0 0 0,0-3 0 0 0,1-2 0 0 0,2 2 0 0 0,1 0 0 0 0,1 0 0 0 0,2 2 0 0 0,-1 0 0 0 0,1 1 0 0 0,0 0 0 0 0,-3 0 0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5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5948 16383 0 0,'3'0'0'0'0,"4"0"0"0"0,4 0 0 0 0,3 0 0 0 0,-1 3 0 0 0,1 1 0 0 0,0-1 0 0 0,2 1 0 0 0,0-2 0 0 0,1-1 0 0 0,1 0 0 0 0,-1-1 0 0 0,-2 0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5:38.6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1665 3568 16383 0 0,'2'0'0'0'0,"1"0"0"0"0,2 0 0 0 0,1 0 0 0 0,1 0 0 0 0,1 0 0 0 0,0 0 0 0 0,0 0 0 0 0,0 0 0 0 0,0 0 0 0 0,0 0 0 0 0,0 0 0 0 0,0 0 0 0 0,0 0 0 0 0,0 0 0 0 0,0 0 0 0 0,0 0 0 0 0,0 0 0 0 0,-1 0 0 0 0,1 0 0 0 0,0 0 0 0 0,0 0 0 0 0,0 0 0 0 0,0 0 0 0 0,-2 1 0 0 0,0 1 0 0 0,2 0 0 0 0,2-1 0 0 0,3 0 0 0 0,3-1 0 0 0,2 1 0 0 0,1-1 0 0 0,-2 0 0 0 0,-3 0 0 0 0,-1 1 0 0 0,-3 1 0 0 0,-1-1 0 0 0,-1 1 0 0 0,0-1 0 0 0,-1-1 0 0 0,1 1 0 0 0,-1-1 0 0 0,2 0 0 0 0,0 0 0 0 0,1 0 0 0 0,-1 0 0 0 0,0 0 0 0 0,-1-1 0 0 0,1 1 0 0 0,-1 0 0 0 0,0 0 0 0 0,-1 0 0 0 0,1 0 0 0 0,0 0 0 0 0,0 0 0 0 0,0 0 0 0 0,-1 0 0 0 0,1 0 0 0 0,0 0 0 0 0,-1 2 0 0 0,-1 0 0 0 0,0-1 0 0 0,0 1 0 0 0,3-1 0 0 0,0-1 0 0 0,0 1 0 0 0,0-1 0 0 0,0 0 0 0 0,-1 0 0 0 0,1 0 0 0 0,0-1 0 0 0,1 1 0 0 0,-1 0 0 0 0,1 0 0 0 0,-2 0 0 0 0,1 2 0 0 0,-1-1 0 0 0,0 1 0 0 0,0-1 0 0 0,0 0 0 0 0,-1 0 0 0 0,1-1 0 0 0,0 1 0 0 0,0-1 0 0 0,1-1 0 0 0,1 1 0 0 0,-1 0 0 0 0,0 0 0 0 0,0 0 0 0 0,0 0 0 0 0,-1 0 0 0 0,0 0 0 0 0,1 0 0 0 0,1 0 0 0 0,-1 0 0 0 0,0 0 0 0 0,1 0 0 0 0,1 0 0 0 0,-1 0 0 0 0,-1 0 0 0 0,0 0 0 0 0,-1 0 0 0 0,0 0 0 0 0,0 0 0 0 0,0 0 0 0 0,0 0 0 0 0,0 0 0 0 0,-1 0 0 0 0,1 0 0 0 0,0 0 0 0 0,0 0 0 0 0,0 0 0 0 0,0 0 0 0 0,-1 0 0 0 0,1 0 0 0 0,0 0 0 0 0,0 0 0 0 0,0 0 0 0 0,0 0 0 0 0,0 0 0 0 0,-1 0 0 0 0,1 0 0 0 0,0 0 0 0 0,0 0 0 0 0,0 0 0 0 0,0 0 0 0 0,0 0 0 0 0,0 0 0 0 0,-1 0 0 0 0,1 0 0 0 0,0 0 0 0 0,0 0 0 0 0,0 0 0 0 0,0 0 0 0 0,0 0 0 0 0,0 0 0 0 0,-1 0 0 0 0,1 0 0 0 0,0 0 0 0 0,0 0 0 0 0,0 0 0 0 0,0 0 0 0 0,0 0 0 0 0,-1 0 0 0 0,1 0 0 0 0,0 0 0 0 0,0 0 0 0 0,0 0 0 0 0,0 0 0 0 0,0 0 0 0 0,0 0 0 0 0,1 0 0 0 0,0 0 0 0 0,2 0 0 0 0,0 0 0 0 0,0 0 0 0 0,-1 0 0 0 0,-1 0 0 0 0,-1 0 0 0 0,1 0 0 0 0,-1 0 0 0 0,-1 0 0 0 0,1 0 0 0 0,0 0 0 0 0,0 0 0 0 0,-1 0 0 0 0,1 0 0 0 0,0 0 0 0 0,0 0 0 0 0,0 0 0 0 0,0 0 0 0 0,0 0 0 0 0,-1 0 0 0 0,1 0 0 0 0,0 0 0 0 0,0 0 0 0 0,0 0 0 0 0,0 0 0 0 0,0 0 0 0 0,-1 0 0 0 0,1 0 0 0 0,0 0 0 0 0,0 0 0 0 0,1 0 0 0 0,1 0 0 0 0,0 0 0 0 0,-1 0 0 0 0,0 0 0 0 0,-1 0 0 0 0,0 0 0 0 0,0 0 0 0 0,0 0 0 0 0,-1 2 0 0 0,-1-1 0 0 0,0 1 0 0 0,0-1 0 0 0,0 2 0 0 0,-1-1 0 0 0,1 0 0 0 0,-1 0 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4773 7226 16383 0 0,'1'0'0'0'0,"2"0"0"0"0,2 0 0 0 0,1 0 0 0 0,2 0 0 0 0,-1 0 0 0 0,1 0 0 0 0,1 0 0 0 0,-1 0 0 0 0,0 0 0 0 0,0 0 0 0 0,0 0 0 0 0,0 0 0 0 0,0 0 0 0 0,0 0 0 0 0,0 0 0 0 0,0 0 0 0 0,-1 0 0 0 0,1 0 0 0 0,-1-1 0 0 0,-1-1 0 0 0,0 0 0 0 0,1 1 0 0 0,-1 0 0 0 0,2 0 0 0 0,-1 1 0 0 0,1-1 0 0 0,0-1 0 0 0,0 0 0 0 0,0 1 0 0 0,0 0 0 0 0,0 1 0 0 0,0-1 0 0 0,-1 1 0 0 0,3 0 0 0 0,-1 0 0 0 0,1-1 0 0 0,-1-1 0 0 0,0 1 0 0 0,-1-2 0 0 0,1 0 0 0 0,-1 1 0 0 0,-1 0 0 0 0,1 1 0 0 0,0 1 0 0 0,0-1 0 0 0,1 1 0 0 0,1 0 0 0 0,-1 0 0 0 0,0 1 0 0 0,0-3 0 0 0,1 1 0 0 0,0-1 0 0 0,1-1 0 0 0,0 1 0 0 0,0-1 0 0 0,-2 2 0 0 0,0-1 0 0 0,0 2 0 0 0,-1 0 0 0 0,0-1 0 0 0,0 2 0 0 0,0-1 0 0 0,-1 0 0 0 0,1 0 0 0 0,0 0 0 0 0,0 0 0 0 0,-1 0 0 0 0,1 0 0 0 0,0 0 0 0 0,0 0 0 0 0,0 0 0 0 0,0 0 0 0 0,0 0 0 0 0,0 0 0 0 0,-1 0 0 0 0,1 0 0 0 0,0 0 0 0 0,0 0 0 0 0,0 0 0 0 0,0 1 0 0 0,0 1 0 0 0,-1 0 0 0 0,1-1 0 0 0,0 0 0 0 0,-1 1 0 0 0,-1 0 0 0 0,0 0 0 0 0,-1 1 0 0 0,0-1 0 0 0,1 1 0 0 0,0-2 0 0 0,1 0 0 0 0,-1 1 0 0 0,0 0 0 0 0,0 0 0 0 0,0-1 0 0 0,1 0 0 0 0,1 0 0 0 0,-1 0 0 0 0,1 1 0 0 0,0 0 0 0 0,-1-1 0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6620 16383 0 0,'3'0'0'0'0,"4"0"0"0"0,4 0 0 0 0,3 3 0 0 0,2 1 0 0 0,2-1 0 0 0,-3 0 0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1833 7305 16383 0 0,'3'0'0'0'0,"4"0"0"0"0,4 0 0 0 0,3 0 0 0 0,2 0 0 0 0,2 0 0 0 0,0 0 0 0 0,1 0 0 0 0,-1 0 0 0 0,1 0 0 0 0,-1 0 0 0 0,0 0 0 0 0,0 0 0 0 0,0 0 0 0 0,0 0 0 0 0,-1 0 0 0 0,-2 0 0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7949 16383 0 0,'3'0'0'0'0,"4"0"0"0"0,4 0 0 0 0,3 0 0 0 0,2 0 0 0 0,2 0 0 0 0,0 0 0 0 0,1 0 0 0 0,-1 0 0 0 0,1 0 0 0 0,-1 0 0 0 0,0 0 0 0 0,0 0 0 0 0,0 0 0 0 0,0 0 0 0 0,-4 0 0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3863 7907 16383 0 0,'3'0'0'0'0,"4"0"0"0"0,4 0 0 0 0,0 3 0 0 0,1 1 0 0 0,2 3 0 0 0,1 0 0 0 0,1-1 0 0 0,2 2 0 0 0,-1-1 0 0 0,1-2 0 0 0,-3 2 0 0 0,-1 0 0 0 0,1-2 0 0 0,-1-2 0 0 0,2-1 0 0 0,1-1 0 0 0,-3 0 0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1847 4996 16383 0 0,'3'0'0'0'0,"4"0"0"0"0,4 3 0 0 0,3 1 0 0 0,2-1 0 0 0,2 1 0 0 0,0-2 0 0 0,1-1 0 0 0,-1 0 0 0 0,1-1 0 0 0,-4 0 0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1847 5626 16383 0 0,'3'0'0'0'0,"4"0"0"0"0,4 0 0 0 0,6 0 0 0 0,3 0 0 0 0,2 0 0 0 0,-1 0 0 0 0,0 0 0 0 0,-1 0 0 0 0,-1 0 0 0 0,-1 0 0 0 0,1 0 0 0 0,-2 0 0 0 0,1 0 0 0 0,0 0 0 0 0,-1 0 0 0 0,1 0 0 0 0,0 0 0 0 0,-1 0 0 0 0,1 0 0 0 0,0 0 0 0 0,-3 0 0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1791 6284 16383 0 0,'0'0'0'0'0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3387 6284 16383 0 0,'3'0'0'0'0,"4"0"0"0"0,4 0 0 0 0,3 0 0 0 0,2 0 0 0 0,2 0 0 0 0,0 0 0 0 0,1 0 0 0 0,-1 0 0 0 0,1 0 0 0 0,-1 0 0 0 0,0 0 0 0 0,0 0 0 0 0,0 0 0 0 0,0 0 0 0 0,-1 0 0 0 0,-2 0 0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1847 6913 16383 0 0,'3'0'0'0'0,"4"0"0"0"0,4 0 0 0 0,3 0 0 0 0,2 0 0 0 0,2 0 0 0 0,0 0 0 0 0,1 0 0 0 0,-1 0 0 0 0,1 0 0 0 0,-1 0 0 0 0,0 0 0 0 0,0 0 0 0 0,0 0 0 0 0,0 0 0 0 0,-1 0 0 0 0,1 0 0 0 0,-3 0 0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5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7634 16383 0 0,'3'0'0'0'0,"4"0"0"0"0,4 0 0 0 0,3 0 0 0 0,2-3 0 0 0,2-1 0 0 0,0 0 0 0 0,1 1 0 0 0,-1 0 0 0 0,1 2 0 0 0,-1 0 0 0 0,0 1 0 0 0,0 0 0 0 0,-3-3 0 0 0,-1-1 0 0 0,-3 1 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1665 3568 16383 0 0,'2'0'0'0'0,"1"0"0"0"0,2 0 0 0 0,1 0 0 0 0,1 0 0 0 0,1 0 0 0 0,0 0 0 0 0,0 0 0 0 0,0 0 0 0 0,0 0 0 0 0,0 0 0 0 0,0 0 0 0 0,0 0 0 0 0,0 0 0 0 0,0 0 0 0 0,0 0 0 0 0,0 0 0 0 0,0 0 0 0 0,-1 0 0 0 0,1 0 0 0 0,0 0 0 0 0,0 0 0 0 0,0 0 0 0 0,0 0 0 0 0,-2 1 0 0 0,0 1 0 0 0,2 0 0 0 0,2-1 0 0 0,3 0 0 0 0,3-1 0 0 0,2 1 0 0 0,1-1 0 0 0,-2 0 0 0 0,-3 0 0 0 0,-1 1 0 0 0,-3 1 0 0 0,-1-1 0 0 0,-1 1 0 0 0,0-1 0 0 0,-1-1 0 0 0,1 1 0 0 0,-1-1 0 0 0,2 0 0 0 0,0 0 0 0 0,1 0 0 0 0,-1 0 0 0 0,0 0 0 0 0,-1-1 0 0 0,1 1 0 0 0,-1 0 0 0 0,0 0 0 0 0,-1 0 0 0 0,1 0 0 0 0,0 0 0 0 0,0 0 0 0 0,0 0 0 0 0,-1 0 0 0 0,1 0 0 0 0,0 0 0 0 0,-1 2 0 0 0,-1 0 0 0 0,0-1 0 0 0,0 1 0 0 0,3-1 0 0 0,0-1 0 0 0,0 1 0 0 0,0-1 0 0 0,0 0 0 0 0,-1 0 0 0 0,1 0 0 0 0,0-1 0 0 0,1 1 0 0 0,-1 0 0 0 0,1 0 0 0 0,-2 0 0 0 0,1 2 0 0 0,-1-1 0 0 0,0 1 0 0 0,0-1 0 0 0,0 0 0 0 0,-1 0 0 0 0,1-1 0 0 0,0 1 0 0 0,0-1 0 0 0,1-1 0 0 0,1 1 0 0 0,-1 0 0 0 0,0 0 0 0 0,0 0 0 0 0,0 0 0 0 0,-1 0 0 0 0,0 0 0 0 0,1 0 0 0 0,1 0 0 0 0,-1 0 0 0 0,0 0 0 0 0,1 0 0 0 0,1 0 0 0 0,-1 0 0 0 0,-1 0 0 0 0,0 0 0 0 0,-1 0 0 0 0,0 0 0 0 0,0 0 0 0 0,0 0 0 0 0,0 0 0 0 0,0 0 0 0 0,-1 0 0 0 0,1 0 0 0 0,0 0 0 0 0,0 0 0 0 0,0 0 0 0 0,0 0 0 0 0,-1 0 0 0 0,1 0 0 0 0,0 0 0 0 0,0 0 0 0 0,0 0 0 0 0,0 0 0 0 0,0 0 0 0 0,-1 0 0 0 0,1 0 0 0 0,0 0 0 0 0,0 0 0 0 0,0 0 0 0 0,0 0 0 0 0,0 0 0 0 0,0 0 0 0 0,-1 0 0 0 0,1 0 0 0 0,0 0 0 0 0,0 0 0 0 0,0 0 0 0 0,0 0 0 0 0,0 0 0 0 0,0 0 0 0 0,-1 0 0 0 0,1 0 0 0 0,0 0 0 0 0,0 0 0 0 0,0 0 0 0 0,0 0 0 0 0,0 0 0 0 0,-1 0 0 0 0,1 0 0 0 0,0 0 0 0 0,0 0 0 0 0,0 0 0 0 0,0 0 0 0 0,0 0 0 0 0,0 0 0 0 0,1 0 0 0 0,0 0 0 0 0,2 0 0 0 0,0 0 0 0 0,0 0 0 0 0,-1 0 0 0 0,-1 0 0 0 0,-1 0 0 0 0,1 0 0 0 0,-1 0 0 0 0,-1 0 0 0 0,1 0 0 0 0,0 0 0 0 0,0 0 0 0 0,-1 0 0 0 0,1 0 0 0 0,0 0 0 0 0,0 0 0 0 0,0 0 0 0 0,0 0 0 0 0,0 0 0 0 0,-1 0 0 0 0,1 0 0 0 0,0 0 0 0 0,0 0 0 0 0,0 0 0 0 0,0 0 0 0 0,0 0 0 0 0,-1 0 0 0 0,1 0 0 0 0,0 0 0 0 0,0 0 0 0 0,1 0 0 0 0,1 0 0 0 0,0 0 0 0 0,-1 0 0 0 0,0 0 0 0 0,-1 0 0 0 0,0 0 0 0 0,0 0 0 0 0,0 0 0 0 0,-1 2 0 0 0,-1-1 0 0 0,0 1 0 0 0,0-1 0 0 0,0 2 0 0 0,-1-1 0 0 0,1 0 0 0 0,-1 0 0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12543 4002 16383 0 0,'0'0'0'0'0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12543 4562 16383 0 0,'0'0'0'0'0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12515 5150 16383 0 0,'3'0'0'0'0,"4"0"0"0"0,4 0 0 0 0,2 3 0 0 0,4 1 0 0 0,0-1 0 0 0,1 1 0 0 0,1-2 0 0 0,0-1 0 0 0,-4 3 0 0 0,-1 0 0 0 0,0 0 0 0 0,1-1 0 0 0,1-1 0 0 0,0-1 0 0 0,-2 0 0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13872 5150 16383 0 0,'3'0'0'0'0,"5"0"0"0"0,2 0 0 0 0,4 0 0 0 0,3 0 0 0 0,0 0 0 0 0,1 0 0 0 0,1 0 0 0 0,-1 0 0 0 0,1 0 0 0 0,-1 0 0 0 0,0 0 0 0 0,-3 0 0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6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12557 5766 16383 0 0,'0'0'0'0'0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6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12557 7613 16383 0 0,'3'0'0'0'0,"4"0"0"0"0,4 0 0 0 0,2 0 0 0 0,4 0 0 0 0,0 0 0 0 0,1 0 0 0 0,1 0 0 0 0,0 0 0 0 0,-1 0 0 0 0,0 0 0 0 0,0 0 0 0 0,0 0 0 0 0,0 0 0 0 0,0 0 0 0 0,0 0 0 0 0,0 0 0 0 0,-1 0 0 0 0,1 0 0 0 0,0 0 0 0 0,0 0 0 0 0,-4 3 0 0 0,-3 1 0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79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2911 3778 16383 0 0,'0'0'0'0'0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0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2883 5752 16383 0 0,'0'0'0'0'0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1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3597 4870 16383 0 0,'0'0'0'0'0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2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3037 5528 16383 0 0,'0'0'0'0'0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1932 6454 16383 0 0,'1'0'0'0'0,"2"0"0"0"0,3 0 0 0 0,4 0 0 0 0,3 0 0 0 0,3 0 0 0 0,0 0 0 0 0,3-2 0 0 0,0 0 0 0 0,0 1 0 0 0,-3-2 0 0 0,-1 0 0 0 0,-4 1 0 0 0,-5 0 0 0 0,-8 1 0 0 0,-6 2 0 0 0,-5 2 0 0 0,-2 0 0 0 0,-5 2 0 0 0,0-1 0 0 0,-1 1 0 0 0,1-1 0 0 0,3-1 0 0 0,2-1 0 0 0,3-1 0 0 0,2 1 0 0 0,2 0 0 0 0,0 0 0 0 0,1-1 0 0 0,-1 0 0 0 0,2 1 0 0 0,1 0 0 0 0,-1-1 0 0 0,-1 1 0 0 0,1-1 0 0 0,-2-1 0 0 0,1 0 0 0 0,-1 0 0 0 0,0 0 0 0 0,0 0 0 0 0,0 0 0 0 0,0 0 0 0 0,3 0 0 0 0,3 0 0 0 0,5 0 0 0 0,8-1 0 0 0,2-1 0 0 0,5 0 0 0 0,2-1 0 0 0,1 1 0 0 0,-2-1 0 0 0,-2 2 0 0 0,-1 0 0 0 0,-1 0 0 0 0,0 1 0 0 0,0 0 0 0 0,0 0 0 0 0,2 0 0 0 0,0 0 0 0 0,0 0 0 0 0,0 0 0 0 0,0 0 0 0 0,-1 0 0 0 0,-1 0 0 0 0,-1 0 0 0 0,-1 0 0 0 0,-2 0 0 0 0,0 0 0 0 0,0 0 0 0 0,0-1 0 0 0,2-1 0 0 0,-1 0 0 0 0,-1 1 0 0 0,1 0 0 0 0,-1 1 0 0 0,-1-1 0 0 0,0 1 0 0 0,0 0 0 0 0,0 0 0 0 0,0 0 0 0 0,-1 0 0 0 0,-1-1 0 0 0,2-1 0 0 0,0 1 0 0 0,0-1 0 0 0,-1 1 0 0 0,-1 1 0 0 0,1-1 0 0 0,-1 1 0 0 0,0 0 0 0 0,0 0 0 0 0,1 0 0 0 0,0 0 0 0 0,1 0 0 0 0,-1 1 0 0 0,0-1 0 0 0,-1 0 0 0 0,0 0 0 0 0,0 0 0 0 0,0 0 0 0 0,0 0 0 0 0,0-2 0 0 0,0 0 0 0 0,0 1 0 0 0,-1-1 0 0 0,1 1 0 0 0,0 1 0 0 0,0-1 0 0 0,0 1 0 0 0,0 0 0 0 0,1 0 0 0 0,1 0 0 0 0,-1 1 0 0 0,0-1 0 0 0,0 0 0 0 0,0 0 0 0 0,-1 0 0 0 0,0 0 0 0 0,0 1 0 0 0,0 1 0 0 0,-1-1 0 0 0,1 1 0 0 0,0-1 0 0 0,0-1 0 0 0,0 1 0 0 0,-1-1 0 0 0,1 0 0 0 0,0 0 0 0 0,0 0 0 0 0,0 0 0 0 0,0 0 0 0 0,0 0 0 0 0,0 0 0 0 0,-1 0 0 0 0,1 0 0 0 0,0 0 0 0 0,0 0 0 0 0,0 0 0 0 0,0 0 0 0 0,0 0 0 0 0,-1 0 0 0 0,1 0 0 0 0,0 0 0 0 0,1 0 0 0 0,1 0 0 0 0,0 0 0 0 0,-1 0 0 0 0,0 0 0 0 0,-1 0 0 0 0,0 0 0 0 0,0 0 0 0 0,0 0 0 0 0,1 0 0 0 0,1 0 0 0 0,-1 0 0 0 0,1 0 0 0 0,-2 0 0 0 0,1 0 0 0 0,-1 0 0 0 0,0 0 0 0 0,1 0 0 0 0,1 0 0 0 0,-1 0 0 0 0,2 1 0 0 0,-1 1 0 0 0,1-1 0 0 0,-2 1 0 0 0,1-1 0 0 0,1-1 0 0 0,0 2 0 0 0,1 0 0 0 0,0 1 0 0 0,0 0 0 0 0,-2 1 0 0 0,1 0 0 0 0,1-1 0 0 0,0 0 0 0 0,-1 0 0 0 0,-1-1 0 0 0,-1 0 0 0 0,0 0 0 0 0,-1 1 0 0 0,0-2 0 0 0,-1 1 0 0 0,1-1 0 0 0,0-1 0 0 0,-1 0 0 0 0,1 0 0 0 0,0 0 0 0 0,0 0 0 0 0,0 0 0 0 0,0 0 0 0 0,-1 0 0 0 0,1 0 0 0 0,0 0 0 0 0,0 0 0 0 0,0 0 0 0 0,0 0 0 0 0,0 0 0 0 0,0 0 0 0 0,-1 0 0 0 0,1 0 0 0 0,0 0 0 0 0,0 0 0 0 0,0 0 0 0 0,-2 0 0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3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3163 6801 16383 0 0,'0'0'0'0'0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13215 4254 16383 0 0,'0'0'0'0'0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5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13592 4772 16383 0 0,'0'0'0'0'0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6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13886 7305 16383 0 0,'0'0'0'0'0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2129 3305 16383 0 0,'1'0'0'0'0,"2"0"0"0"0,2 0 0 0 0,1 0 0 0 0,1 0 0 0 0,1 0 0 0 0,0 0 0 0 0,0 0 0 0 0,1 0 0 0 0,-1 0 0 0 0,0 0 0 0 0,0 0 0 0 0,0 0 0 0 0,0 0 0 0 0,0 0 0 0 0,-1 0 0 0 0,1 0 0 0 0,0 0 0 0 0,0 0 0 0 0,0 0 0 0 0,0 0 0 0 0,0 0 0 0 0,-1 0 0 0 0,1 0 0 0 0,0 0 0 0 0,0 0 0 0 0,0 0 0 0 0,0 0 0 0 0,0 0 0 0 0,-1 0 0 0 0,1 0 0 0 0,0 0 0 0 0,1 0 0 0 0,1 0 0 0 0,0 0 0 0 0,-1 0 0 0 0,0 0 0 0 0,-1 0 0 0 0,0-2 0 0 0,0 1 0 0 0,0-1 0 0 0,0 0 0 0 0,0 1 0 0 0,0 1 0 0 0,-1 0 0 0 0,1-1 0 0 0,0 1 0 0 0,0 0 0 0 0,0 1 0 0 0,0-1 0 0 0,0 0 0 0 0,-1 0 0 0 0,1 0 0 0 0,0 0 0 0 0,0 0 0 0 0,0 0 0 0 0,0 0 0 0 0,-3 0 0 0 0,-5 0 0 0 0,-6 0 0 0 0,-5 0 0 0 0,-3 0 0 0 0,-2 0 0 0 0,-2 0 0 0 0,3 0 0 0 0,1 0 0 0 0,2 0 0 0 0,1-2 0 0 0,1 1 0 0 0,0-1 0 0 0,1-1 0 0 0,-2 1 0 0 0,3-2 0 0 0,-2 0 0 0 0,1 2 0 0 0,0 0 0 0 0,0 0 0 0 0,0 2 0 0 0,1-1 0 0 0,0 1 0 0 0,0 1 0 0 0,1-1 0 0 0,-1 0 0 0 0,0 0 0 0 0,0 0 0 0 0,-1 0 0 0 0,-1 0 0 0 0,-1 0 0 0 0,0 0 0 0 0,1 0 0 0 0,0 0 0 0 0,1 0 0 0 0,0 0 0 0 0,1 0 0 0 0,0 0 0 0 0,0 0 0 0 0,1 0 0 0 0,-1 0 0 0 0,0 0 0 0 0,0 0 0 0 0,1 0 0 0 0,-1 0 0 0 0,0 0 0 0 0,0 0 0 0 0,0 0 0 0 0,0 0 0 0 0,0 0 0 0 0,1 0 0 0 0,-1 0 0 0 0,0 0 0 0 0,0 0 0 0 0,0 0 0 0 0,0 2 0 0 0,0-1 0 0 0,2 1 0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5070 5639 16383 0 0,'3'0'0'0'0,"2"0"0"0"0,1 0 0 0 0,2 0 0 0 0,0 0 0 0 0,0 0 0 0 0,1 0 0 0 0,-1 0 0 0 0,0 0 0 0 0,0 0 0 0 0,0 0 0 0 0,0 0 0 0 0,0 0 0 0 0,0 0 0 0 0,1 0 0 0 0,2 0 0 0 0,1 0 0 0 0,-3 2 0 0 0,0-1 0 0 0,-2 1 0 0 0,1-1 0 0 0,-1 0 0 0 0,0 0 0 0 0,1-1 0 0 0,0 1 0 0 0,-1-1 0 0 0,1-1 0 0 0,0 1 0 0 0,0 0 0 0 0,0 0 0 0 0,-2 2 0 0 0,0-1 0 0 0,1 1 0 0 0,-1-1 0 0 0,1 0 0 0 0,0 0 0 0 0,1-1 0 0 0,0 0 0 0 0,-1 0 0 0 0,1 0 0 0 0,0 0 0 0 0,0 0 0 0 0,0 0 0 0 0,0 0 0 0 0,0 0 0 0 0,0 0 0 0 0,0 0 0 0 0,0 0 0 0 0,-1 0 0 0 0,1 0 0 0 0,0 0 0 0 0,0 0 0 0 0,0 0 0 0 0,0 0 0 0 0,0 0 0 0 0,0 0 0 0 0,-1 0 0 0 0,1 0 0 0 0,0 0 0 0 0,-3 0 0 0 0,-3 0 0 0 0,-4 0 0 0 0,-2 0 0 0 0,-1-1 0 0 0,-1-1 0 0 0,-1 0 0 0 0,0 1 0 0 0,-1 0 0 0 0,1 0 0 0 0,-1 1 0 0 0,-2 0 0 0 0,0 0 0 0 0,-1 0 0 0 0,0 0 0 0 0,-1 0 0 0 0,1 0 0 0 0,0 0 0 0 0,1 0 0 0 0,-1 0 0 0 0,1 0 0 0 0,-1 0 0 0 0,0-1 0 0 0,0-1 0 0 0,2 0 0 0 0,0 1 0 0 0,0 0 0 0 0,1 0 0 0 0,0 1 0 0 0,1 0 0 0 0,-1 0 0 0 0,0 0 0 0 0,0 0 0 0 0,1 0 0 0 0,-1 0 0 0 0,0 0 0 0 0,0 0 0 0 0,-1 0 0 0 0,-1 0 0 0 0,1 0 0 0 0,-1 0 0 0 0,2 0 0 0 0,-1 0 0 0 0,1 0 0 0 0,0 0 0 0 0,0 0 0 0 0,0 0 0 0 0,0 0 0 0 0,1 0 0 0 0,-1 0 0 0 0,0 0 0 0 0,0 0 0 0 0,0 0 0 0 0,0 0 0 0 0,1 0 0 0 0,-1 0 0 0 0,0 0 0 0 0,0 0 0 0 0,0 0 0 0 0,0 0 0 0 0,0 0 0 0 0,0 0 0 0 0,1 0 0 0 0,-1 0 0 0 0,0 0 0 0 0,0 0 0 0 0,0 0 0 0 0,2 0 0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4353 4296 16383 0 0,'1'0'0'0'0,"3"0"0"0"0,0 0 0 0 0,3 0 0 0 0,0 0 0 0 0,0 0 0 0 0,2 0 0 0 0,-1 0 0 0 0,0 0 0 0 0,0 0 0 0 0,0 0 0 0 0,0 0 0 0 0,0 0 0 0 0,-1 1 0 0 0,-1 1 0 0 0,0-1 0 0 0,0 1 0 0 0,1-1 0 0 0,1-1 0 0 0,-1 1 0 0 0,1-1 0 0 0,0 0 0 0 0,0 0 0 0 0,0 0 0 0 0,0 1 0 0 0,-1 1 0 0 0,1-1 0 0 0,0 1 0 0 0,0-1 0 0 0,0-1 0 0 0,1 1 0 0 0,1-1 0 0 0,-1 0 0 0 0,1 0 0 0 0,-2 0 0 0 0,1 0 0 0 0,-1-1 0 0 0,0 1 0 0 0,0 0 0 0 0,0 0 0 0 0,0 0 0 0 0,1 0 0 0 0,0 0 0 0 0,2 0 0 0 0,0 0 0 0 0,1 0 0 0 0,0 0 0 0 0,0 0 0 0 0,0 0 0 0 0,-2 0 0 0 0,0 0 0 0 0,-1 0 0 0 0,0 2 0 0 0,-1 0 0 0 0,0-1 0 0 0,0 1 0 0 0,-1-1 0 0 0,1-1 0 0 0,-2 2 0 0 0,0 0 0 0 0,0-1 0 0 0,1 1 0 0 0,-2 0 0 0 0,0 0 0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4787 5794 16383 0 0,'3'0'0'0'0,"2"0"0"0"0,2 0 0 0 0,5 0 0 0 0,5 0 0 0 0,1 0 0 0 0,-1 0 0 0 0,-2 0 0 0 0,0 0 0 0 0,-3 0 0 0 0,0 0 0 0 0,-3 0 0 0 0,0 0 0 0 0,-1 0 0 0 0,0 0 0 0 0,0 0 0 0 0,-1 0 0 0 0,1 0 0 0 0,-1 0 0 0 0,1 0 0 0 0,0 0 0 0 0,0 0 0 0 0,0 0 0 0 0,0 0 0 0 0,-1 0 0 0 0,3 0 0 0 0,-1 0 0 0 0,1 0 0 0 0,-1 0 0 0 0,0 0 0 0 0,-1 0 0 0 0,1 0 0 0 0,-1 0 0 0 0,-1 0 0 0 0,1 0 0 0 0,0 0 0 0 0,0 0 0 0 0,0 0 0 0 0,-1 0 0 0 0,1 0 0 0 0,0 0 0 0 0,0 0 0 0 0,0 0 0 0 0,0 0 0 0 0,0 0 0 0 0,0 0 0 0 0,-1 0 0 0 0,1 0 0 0 0,0 0 0 0 0,0 0 0 0 0,0 0 0 0 0,0 0 0 0 0,0 0 0 0 0,-1 0 0 0 0,1 0 0 0 0,0 0 0 0 0,0 0 0 0 0,0 0 0 0 0,0 0 0 0 0,0 0 0 0 0,0 0 0 0 0,-2 0 0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4913 4339 16383 0 0,'0'-1'0'0'0,"1"-1"0"0"0,2 0 0 0 0,2 1 0 0 0,1 0 0 0 0,3 0 0 0 0,1 1 0 0 0,-1 0 0 0 0,2 0 0 0 0,0 0 0 0 0,0-1 0 0 0,-2-1 0 0 0,0 0 0 0 0,0 1 0 0 0,-1 0 0 0 0,0 1 0 0 0,0-1 0 0 0,0 1 0 0 0,-1 0 0 0 0,1 0 0 0 0,0 0 0 0 0,0 0 0 0 0,0 0 0 0 0,-1 0 0 0 0,1 0 0 0 0,0 0 0 0 0,0 0 0 0 0,0 0 0 0 0,0 2 0 0 0,1 0 0 0 0,1-1 0 0 0,-1 1 0 0 0,0-1 0 0 0,0-1 0 0 0,0 2 0 0 0,-1 0 0 0 0,0-1 0 0 0,0 1 0 0 0,0-1 0 0 0,-1-1 0 0 0,1 0 0 0 0,0 0 0 0 0,0 0 0 0 0,0 0 0 0 0,1 0 0 0 0,2 0 0 0 0,0 0 0 0 0,0 0 0 0 0,1 0 0 0 0,0 1 0 0 0,1 1 0 0 0,-2 0 0 0 0,-1-1 0 0 0,0 0 0 0 0,-2 0 0 0 0,1 1 0 0 0,-2-1 0 0 0,1 1 0 0 0,0-1 0 0 0,-1 0 0 0 0,1 0 0 0 0,0-1 0 0 0,0 0 0 0 0,0 0 0 0 0,-1 0 0 0 0,1 0 0 0 0,0 0 0 0 0,-1 1 0 0 0,-1 1 0 0 0,0 0 0 0 0,0-1 0 0 0,1 0 0 0 0,1 0 0 0 0,-1-1 0 0 0,1 0 0 0 0,0 0 0 0 0,0 0 0 0 0,0 0 0 0 0,0 0 0 0 0,0 0 0 0 0,-1 0 0 0 0,1 0 0 0 0,0 0 0 0 0,0 0 0 0 0,0 0 0 0 0,0 0 0 0 0,0 0 0 0 0,0 0 0 0 0,-1 0 0 0 0,1 0 0 0 0,-1 0 0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4773 7226 16383 0 0,'1'0'0'0'0,"2"0"0"0"0,2 0 0 0 0,1 0 0 0 0,2 0 0 0 0,-1 0 0 0 0,1 0 0 0 0,1 0 0 0 0,-1 0 0 0 0,0 0 0 0 0,0 0 0 0 0,0 0 0 0 0,0 0 0 0 0,0 0 0 0 0,0 0 0 0 0,0 0 0 0 0,0 0 0 0 0,-1 0 0 0 0,1 0 0 0 0,-1-1 0 0 0,-1-1 0 0 0,0 0 0 0 0,1 1 0 0 0,-1 0 0 0 0,2 0 0 0 0,-1 1 0 0 0,1-1 0 0 0,0-1 0 0 0,0 0 0 0 0,0 1 0 0 0,0 0 0 0 0,0 1 0 0 0,0-1 0 0 0,-1 1 0 0 0,3 0 0 0 0,-1 0 0 0 0,1-1 0 0 0,-1-1 0 0 0,0 1 0 0 0,-1-2 0 0 0,1 0 0 0 0,-1 1 0 0 0,-1 0 0 0 0,1 1 0 0 0,0 1 0 0 0,0-1 0 0 0,1 1 0 0 0,1 0 0 0 0,-1 0 0 0 0,0 1 0 0 0,0-3 0 0 0,1 1 0 0 0,0-1 0 0 0,1-1 0 0 0,0 1 0 0 0,0-1 0 0 0,-2 2 0 0 0,0-1 0 0 0,0 2 0 0 0,-1 0 0 0 0,0-1 0 0 0,0 2 0 0 0,0-1 0 0 0,-1 0 0 0 0,1 0 0 0 0,0 0 0 0 0,0 0 0 0 0,-1 0 0 0 0,1 0 0 0 0,0 0 0 0 0,0 0 0 0 0,0 0 0 0 0,0 0 0 0 0,0 0 0 0 0,0 0 0 0 0,-1 0 0 0 0,1 0 0 0 0,0 0 0 0 0,0 0 0 0 0,0 0 0 0 0,0 1 0 0 0,0 1 0 0 0,-1 0 0 0 0,1-1 0 0 0,0 0 0 0 0,-1 1 0 0 0,-1 0 0 0 0,0 0 0 0 0,-1 1 0 0 0,0-1 0 0 0,1 1 0 0 0,0-2 0 0 0,1 0 0 0 0,-1 1 0 0 0,0 0 0 0 0,0 0 0 0 0,0-1 0 0 0,1 0 0 0 0,1 0 0 0 0,-1 0 0 0 0,1 1 0 0 0,0 0 0 0 0,-1-1 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1063 4562 16383 0 0,'2'0'0'0'0,"2"0"0"0"0,4 0 0 0 0,2 0 0 0 0,1 0 0 0 0,2 0 0 0 0,1 0 0 0 0,-2 0 0 0 0,0 0 0 0 0,0 0 0 0 0,-2 0 0 0 0,0 0 0 0 0,-1 0 0 0 0,-1 0 0 0 0,0 0 0 0 0,0 1 0 0 0,0 1 0 0 0,-1-1 0 0 0,1 1 0 0 0,0-1 0 0 0,0-1 0 0 0,-1 1 0 0 0,1-1 0 0 0,0 0 0 0 0,0 0 0 0 0,0 0 0 0 0,0 0 0 0 0,0 0 0 0 0,0 0 0 0 0,1 0 0 0 0,0-1 0 0 0,2 1 0 0 0,2 0 0 0 0,0 0 0 0 0,1 0 0 0 0,-2 0 0 0 0,-1 0 0 0 0,-1 0 0 0 0,-2 0 0 0 0,1 1 0 0 0,0-1 0 0 0,2 0 0 0 0,0 0 0 0 0,1 0 0 0 0,0 0 0 0 0,-1 0 0 0 0,-1 0 0 0 0,-1 0 0 0 0,0 0 0 0 0,-1 0 0 0 0,0 0 0 0 0,-1 0 0 0 0,1 0 0 0 0,0 0 0 0 0,1 0 0 0 0,0 0 0 0 0,2 0 0 0 0,0 0 0 0 0,0 0 0 0 0,-2 0 0 0 0,1 0 0 0 0,-2 0 0 0 0,0 0 0 0 0,0 0 0 0 0,0 0 0 0 0,0 0 0 0 0,0 0 0 0 0,-1 0 0 0 0,1 0 0 0 0,-1 1 0 0 0,-1 1 0 0 0,0-1 0 0 0,0 1 0 0 0,1-1 0 0 0,1-1 0 0 0,-1 1 0 0 0,-1 0 0 0 0,1 1 0 0 0,-1-1 0 0 0,0 1 0 0 0,1-1 0 0 0,1-1 0 0 0,1 0 0 0 0,0 1 0 0 0,1-1 0 0 0,-1 0 0 0 0,0-1 0 0 0,0 1 0 0 0,-1 0 0 0 0,0 0 0 0 0,1 0 0 0 0,1 0 0 0 0,-1 0 0 0 0,0 0 0 0 0,0 0 0 0 0,-1 0 0 0 0,1 0 0 0 0,-1 0 0 0 0,-1 0 0 0 0,1 0 0 0 0,0 0 0 0 0,0 0 0 0 0,0 0 0 0 0,0 0 0 0 0,-1 0 0 0 0,3 0 0 0 0,-1 0 0 0 0,1 0 0 0 0,-1 0 0 0 0,1 0 0 0 0,0 0 0 0 0,0 0 0 0 0,0 0 0 0 0,-1 0 0 0 0,-1 0 0 0 0,0 0 0 0 0,0 0 0 0 0,0 0 0 0 0,0 0 0 0 0,-1 0 0 0 0,1 0 0 0 0,0 0 0 0 0,0 0 0 0 0,0 0 0 0 0,-1 0 0 0 0,1 0 0 0 0,0 0 0 0 0,0 0 0 0 0,0 0 0 0 0,-2 0 0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1063 4562 16383 0 0,'2'0'0'0'0,"2"0"0"0"0,4 0 0 0 0,2 0 0 0 0,1 0 0 0 0,2 0 0 0 0,1 0 0 0 0,-2 0 0 0 0,0 0 0 0 0,0 0 0 0 0,-2 0 0 0 0,0 0 0 0 0,-1 0 0 0 0,-1 0 0 0 0,0 0 0 0 0,0 1 0 0 0,0 1 0 0 0,-1-1 0 0 0,1 1 0 0 0,0-1 0 0 0,0-1 0 0 0,-1 1 0 0 0,1-1 0 0 0,0 0 0 0 0,0 0 0 0 0,0 0 0 0 0,0 0 0 0 0,0 0 0 0 0,0 0 0 0 0,1 0 0 0 0,0-1 0 0 0,2 1 0 0 0,2 0 0 0 0,0 0 0 0 0,1 0 0 0 0,-2 0 0 0 0,-1 0 0 0 0,-1 0 0 0 0,-2 0 0 0 0,1 1 0 0 0,0-1 0 0 0,2 0 0 0 0,0 0 0 0 0,1 0 0 0 0,0 0 0 0 0,-1 0 0 0 0,-1 0 0 0 0,-1 0 0 0 0,0 0 0 0 0,-1 0 0 0 0,0 0 0 0 0,-1 0 0 0 0,1 0 0 0 0,0 0 0 0 0,1 0 0 0 0,0 0 0 0 0,2 0 0 0 0,0 0 0 0 0,0 0 0 0 0,-2 0 0 0 0,1 0 0 0 0,-2 0 0 0 0,0 0 0 0 0,0 0 0 0 0,0 0 0 0 0,0 0 0 0 0,0 0 0 0 0,-1 0 0 0 0,1 0 0 0 0,-1 1 0 0 0,-1 1 0 0 0,0-1 0 0 0,0 1 0 0 0,1-1 0 0 0,1-1 0 0 0,-1 1 0 0 0,-1 0 0 0 0,1 1 0 0 0,-1-1 0 0 0,0 1 0 0 0,1-1 0 0 0,1-1 0 0 0,1 0 0 0 0,0 1 0 0 0,1-1 0 0 0,-1 0 0 0 0,0-1 0 0 0,0 1 0 0 0,-1 0 0 0 0,0 0 0 0 0,1 0 0 0 0,1 0 0 0 0,-1 0 0 0 0,0 0 0 0 0,0 0 0 0 0,-1 0 0 0 0,1 0 0 0 0,-1 0 0 0 0,-1 0 0 0 0,1 0 0 0 0,0 0 0 0 0,0 0 0 0 0,0 0 0 0 0,0 0 0 0 0,-1 0 0 0 0,3 0 0 0 0,-1 0 0 0 0,1 0 0 0 0,-1 0 0 0 0,1 0 0 0 0,0 0 0 0 0,0 0 0 0 0,0 0 0 0 0,-1 0 0 0 0,-1 0 0 0 0,0 0 0 0 0,0 0 0 0 0,0 0 0 0 0,0 0 0 0 0,-1 0 0 0 0,1 0 0 0 0,0 0 0 0 0,0 0 0 0 0,0 0 0 0 0,-1 0 0 0 0,1 0 0 0 0,0 0 0 0 0,0 0 0 0 0,0 0 0 0 0,-2 0 0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1553 7626 16383 0 0,'2'0'0'0'0,"2"0"0"0"0,5-1 0 0 0,4-1 0 0 0,2 0 0 0 0,1-2 0 0 0,0 0 0 0 0,-2 0 0 0 0,-2 1 0 0 0,-2 1 0 0 0,-1 1 0 0 0,-1 0 0 0 0,0 1 0 0 0,1 0 0 0 0,0 0 0 0 0,0 0 0 0 0,0 0 0 0 0,0 1 0 0 0,-1-1 0 0 0,1 0 0 0 0,-1 0 0 0 0,-1 0 0 0 0,1-2 0 0 0,1 1 0 0 0,1-2 0 0 0,0-1 0 0 0,0 2 0 0 0,2 0 0 0 0,0 0 0 0 0,-1 2 0 0 0,0-1 0 0 0,-1 1 0 0 0,1 0 0 0 0,-1-1 0 0 0,-1 0 0 0 0,0-1 0 0 0,-1 1 0 0 0,0 0 0 0 0,0 0 0 0 0,0 1 0 0 0,-1 0 0 0 0,3 0 0 0 0,-1-2 0 0 0,1 1 0 0 0,0-1 0 0 0,1 1 0 0 0,-1 0 0 0 0,1 0 0 0 0,0 1 0 0 0,0 0 0 0 0,0 0 0 0 0,0 0 0 0 0,-1 0 0 0 0,-1 0 0 0 0,-1 0 0 0 0,0 0 0 0 0,2 0 0 0 0,-1 0 0 0 0,0 0 0 0 0,1 0 0 0 0,-2 0 0 0 0,1 0 0 0 0,-1 0 0 0 0,0 0 0 0 0,0 0 0 0 0,1 0 0 0 0,0 0 0 0 0,1 0 0 0 0,0 0 0 0 0,1 0 0 0 0,-1 0 0 0 0,0 0 0 0 0,-1 0 0 0 0,-1 0 0 0 0,0 0 0 0 0,0 0 0 0 0,0 0 0 0 0,0 0 0 0 0,1 0 0 0 0,0 0 0 0 0,0 2 0 0 0,-1-1 0 0 0,1 1 0 0 0,0-1 0 0 0,1 0 0 0 0,0 0 0 0 0,0-1 0 0 0,-1 0 0 0 0,0 2 0 0 0,1-1 0 0 0,0 1 0 0 0,0-1 0 0 0,-1 0 0 0 0,1 0 0 0 0,0-1 0 0 0,0 0 0 0 0,-1 0 0 0 0,0 0 0 0 0,1 1 0 0 0,-1 1 0 0 0,2 0 0 0 0,2-1 0 0 0,-1 0 0 0 0,-1 0 0 0 0,0-1 0 0 0,-2 0 0 0 0,0 0 0 0 0,-1 1 0 0 0,0 1 0 0 0,0 0 0 0 0,0-1 0 0 0,-2 1 0 0 0,-1 1 0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881 4828 16383 0 0,'4'0'0'0'0,"4"0"0"0"0,2 3 0 0 0,2 2 0 0 0,3 0 0 0 0,2-2 0 0 0,2 0 0 0 0,2-1 0 0 0,0-1 0 0 0,1-1 0 0 0,-3-4 0 0 0,-2-1 0 0 0,0 0 0 0 0,1 2 0 0 0,1 0 0 0 0,-3 1 0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1035 8061 16383 0 0,'4'0'0'0'0,"1"4"0"0"0,3 1 0 0 0,4-1 0 0 0,4 0 0 0 0,2-1 0 0 0,-1 2 0 0 0,0 1 0 0 0,0-1 0 0 0,1-1 0 0 0,-2 2 0 0 0,0 0 0 0 0,0-1 0 0 0,2-1 0 0 0,-3-1 0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16000 3498 16383 0 0,'4'0'0'0'0,"4"0"0"0"0,6 0 0 0 0,2 0 0 0 0,4 0 0 0 0,1 0 0 0 0,1 0 0 0 0,0 0 0 0 0,0 0 0 0 0,1 0 0 0 0,-1 0 0 0 0,-1 0 0 0 0,1 0 0 0 0,-1 0 0 0 0,-3 0 0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16154 3960 16383 0 0,'4'0'0'0'0,"1"3"0"0"0,3 2 0 0 0,4 0 0 0 0,4-2 0 0 0,-1 4 0 0 0,0-1 0 0 0,2 0 0 0 0,1-2 0 0 0,2-2 0 0 0,0 0 0 0 0,1-1 0 0 0,1-1 0 0 0,-1 0 0 0 0,1-1 0 0 0,0 1 0 0 0,-1 0 0 0 0,-3 3 0 0 0,-1 2 0 0 0,0-1 0 0 0,0 0 0 0 0,2-1 0 0 0,1-2 0 0 0,0 0 0 0 0,-2 0 0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16042 4492 16383 0 0,'4'0'0'0'0,"4"0"0"0"0,6 0 0 0 0,2 0 0 0 0,4 0 0 0 0,1 0 0 0 0,1 0 0 0 0,0 0 0 0 0,0 0 0 0 0,1 0 0 0 0,-1 0 0 0 0,-1 0 0 0 0,1 0 0 0 0,-1 0 0 0 0,1 0 0 0 0,-1 0 0 0 0,0 0 0 0 0,1 0 0 0 0,-1 0 0 0 0,0 0 0 0 0,1 0 0 0 0,-1 0 0 0 0,1 0 0 0 0,-1 0 0 0 0,4 0 0 0 0,1 0 0 0 0,0 0 0 0 0,-1 0 0 0 0,-1 0 0 0 0,-1 0 0 0 0,0 0 0 0 0,-2 0 0 0 0,1 0 0 0 0,-1 0 0 0 0,0 0 0 0 0,0 0 0 0 0,0 0 0 0 0,1 0 0 0 0,-1 0 0 0 0,0 0 0 0 0,1 0 0 0 0,-1 0 0 0 0,1 0 0 0 0,-1 0 0 0 0,0 0 0 0 0,1 0 0 0 0,-1 0 0 0 0,0 0 0 0 0,-3 3 0 0 0,-1 2 0 0 0,0 0 0 0 0,0-2 0 0 0,2 0 0 0 0,1-1 0 0 0,-3-1 0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16120 2651 16383 0 0,'4'0'0'0'0,"8"0"0"0"0,10 0 0 0 0,4-3 0 0 0,2-2 0 0 0,-1 0 0 0 0,-1 2 0 0 0,-1 0 0 0 0,-1 1 0 0 0,-2 1 0 0 0,0 1 0 0 0,-1 0 0 0 0,1 0 0 0 0,-1 1 0 0 0,0-1 0 0 0,0 0 0 0 0,0 0 0 0 0,1 0 0 0 0,-1 0 0 0 0,0 0 0 0 0,-7 0 0 0 0,-13 0 0 0 0,-10 0 0 0 0,-8 0 0 0 0,-4 0 0 0 0,-3 0 0 0 0,0 0 0 0 0,0 0 0 0 0,0 0 0 0 0,1 0 0 0 0,1 0 0 0 0,0 0 0 0 0,0 0 0 0 0,1 0 0 0 0,0 0 0 0 0,-1 0 0 0 0,1 0 0 0 0,0 0 0 0 0,0 0 0 0 0,-1 0 0 0 0,1 0 0 0 0,0 0 0 0 0,-1 0 0 0 0,1 0 0 0 0,-1 0 0 0 0,1 0 0 0 0,0 0 0 0 0,3 0 0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2281 5430 16383 0 0,'2'0'0'0'0,"1"0"0"0"0,4 0 0 0 0,4 0 0 0 0,2 0 0 0 0,4 0 0 0 0,1 0 0 0 0,-1 0 0 0 0,-3 0 0 0 0,-1 0 0 0 0,-2 1 0 0 0,-1 1 0 0 0,-1 2 0 0 0,-1-1 0 0 0,1 0 0 0 0,0 1 0 0 0,-1-1 0 0 0,1 0 0 0 0,-1-1 0 0 0,1-1 0 0 0,2 0 0 0 0,1-1 0 0 0,1 0 0 0 0,1 0 0 0 0,-1 0 0 0 0,0 0 0 0 0,-2-1 0 0 0,0 1 0 0 0,0 0 0 0 0,0 0 0 0 0,0 0 0 0 0,-1 0 0 0 0,0 0 0 0 0,0 0 0 0 0,-1 0 0 0 0,0 0 0 0 0,1 0 0 0 0,1 0 0 0 0,-1 0 0 0 0,1 0 0 0 0,-1 0 0 0 0,-1 0 0 0 0,1 0 0 0 0,-1 0 0 0 0,1 0 0 0 0,1 0 0 0 0,1 0 0 0 0,0 0 0 0 0,0 0 0 0 0,-1 0 0 0 0,0 0 0 0 0,-2 0 0 0 0,2 0 0 0 0,0 0 0 0 0,0 0 0 0 0,-1 0 0 0 0,0 0 0 0 0,-1 0 0 0 0,1 0 0 0 0,0 0 0 0 0,1 0 0 0 0,1 0 0 0 0,1 0 0 0 0,-2 0 0 0 0,0 0 0 0 0,0 0 0 0 0,-2 0 0 0 0,1 0 0 0 0,0 0 0 0 0,1 0 0 0 0,0 0 0 0 0,-1 0 0 0 0,0 0 0 0 0,-1 0 0 0 0,1 0 0 0 0,-1 0 0 0 0,-1 0 0 0 0,3 0 0 0 0,0 0 0 0 0,-1 0 0 0 0,1 0 0 0 0,-1 0 0 0 0,-1-1 0 0 0,0-1 0 0 0,0 0 0 0 0,0 0 0 0 0,0 1 0 0 0,0 0 0 0 0,0 1 0 0 0,0 0 0 0 0,-1 0 0 0 0,1 0 0 0 0,0 0 0 0 0,0 0 0 0 0,0 0 0 0 0,0 0 0 0 0,0 0 0 0 0,0 0 0 0 0,0 0 0 0 0,-1 0 0 0 0,0 0 0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3401 6693 16383 0 0,'2'0'0'0'0,"3"0"0"0"0,4 0 0 0 0,5 0 0 0 0,3 0 0 0 0,3 0 0 0 0,4-2 0 0 0,3 0 0 0 0,0 1 0 0 0,-4-1 0 0 0,-3-1 0 0 0,-5 1 0 0 0,-2-1 0 0 0,-3 2 0 0 0,-1 0 0 0 0,0 0 0 0 0,-1 1 0 0 0,0 0 0 0 0,2 0 0 0 0,0 0 0 0 0,1 0 0 0 0,-1 0 0 0 0,0 0 0 0 0,0 0 0 0 0,-1 0 0 0 0,0 0 0 0 0,0 0 0 0 0,0 0 0 0 0,0 0 0 0 0,1 0 0 0 0,1 0 0 0 0,-1 0 0 0 0,2 0 0 0 0,0 0 0 0 0,1 0 0 0 0,0 0 0 0 0,-1 0 0 0 0,-1 0 0 0 0,0 0 0 0 0,0 0 0 0 0,0 0 0 0 0,1 0 0 0 0,1 0 0 0 0,-2 0 0 0 0,0 0 0 0 0,0 0 0 0 0,0 0 0 0 0,0 0 0 0 0,0 0 0 0 0,-1 0 0 0 0,0 0 0 0 0,-1 0 0 0 0,1 0 0 0 0,-2 0 0 0 0,1 0 0 0 0,0 0 0 0 0,0 0 0 0 0,0 0 0 0 0,0 0 0 0 0,1 2 0 0 0,1 0 0 0 0,1 0 0 0 0,2-1 0 0 0,0 0 0 0 0,-1 0 0 0 0,-1-1 0 0 0,-1 0 0 0 0,-1 0 0 0 0,1 0 0 0 0,-1 0 0 0 0,1 0 0 0 0,1 0 0 0 0,0 0 0 0 0,-1 0 0 0 0,0 0 0 0 0,-1 0 0 0 0,-1 0 0 0 0,0 0 0 0 0,0 0 0 0 0,0 0 0 0 0,0 0 0 0 0,0 0 0 0 0,-2 2 0 0 0,0 0 0 0 0,0 0 0 0 0,0-1 0 0 0,1 0 0 0 0,0 0 0 0 0,1-1 0 0 0,-1 0 0 0 0,1 0 0 0 0,0 0 0 0 0,0 0 0 0 0,0 0 0 0 0,0 0 0 0 0,0 0 0 0 0,0 0 0 0 0,0 0 0 0 0,0 0 0 0 0,0 0 0 0 0,0 0 0 0 0,-1 0 0 0 0,1 0 0 0 0,0 0 0 0 0,0 0 0 0 0,0 0 0 0 0,1 0 0 0 0,1 1 0 0 0,0 2 0 0 0,0 0 0 0 0,-1 0 0 0 0,-1 1 0 0 0,0-2 0 0 0,0-1 0 0 0,0 0 0 0 0,0-1 0 0 0,-2 0 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1553 7626 16383 0 0,'2'0'0'0'0,"2"0"0"0"0,5-1 0 0 0,4-1 0 0 0,2 0 0 0 0,1-2 0 0 0,0 0 0 0 0,-2 0 0 0 0,-2 1 0 0 0,-2 1 0 0 0,-1 1 0 0 0,-1 0 0 0 0,0 1 0 0 0,1 0 0 0 0,0 0 0 0 0,0 0 0 0 0,0 0 0 0 0,0 1 0 0 0,-1-1 0 0 0,1 0 0 0 0,-1 0 0 0 0,-1 0 0 0 0,1-2 0 0 0,1 1 0 0 0,1-2 0 0 0,0-1 0 0 0,0 2 0 0 0,2 0 0 0 0,0 0 0 0 0,-1 2 0 0 0,0-1 0 0 0,-1 1 0 0 0,1 0 0 0 0,-1-1 0 0 0,-1 0 0 0 0,0-1 0 0 0,-1 1 0 0 0,0 0 0 0 0,0 0 0 0 0,0 1 0 0 0,-1 0 0 0 0,3 0 0 0 0,-1-2 0 0 0,1 1 0 0 0,0-1 0 0 0,1 1 0 0 0,-1 0 0 0 0,1 0 0 0 0,0 1 0 0 0,0 0 0 0 0,0 0 0 0 0,0 0 0 0 0,-1 0 0 0 0,-1 0 0 0 0,-1 0 0 0 0,0 0 0 0 0,2 0 0 0 0,-1 0 0 0 0,0 0 0 0 0,1 0 0 0 0,-2 0 0 0 0,1 0 0 0 0,-1 0 0 0 0,0 0 0 0 0,0 0 0 0 0,1 0 0 0 0,0 0 0 0 0,1 0 0 0 0,0 0 0 0 0,1 0 0 0 0,-1 0 0 0 0,0 0 0 0 0,-1 0 0 0 0,-1 0 0 0 0,0 0 0 0 0,0 0 0 0 0,0 0 0 0 0,0 0 0 0 0,1 0 0 0 0,0 0 0 0 0,0 2 0 0 0,-1-1 0 0 0,1 1 0 0 0,0-1 0 0 0,1 0 0 0 0,0 0 0 0 0,0-1 0 0 0,-1 0 0 0 0,0 2 0 0 0,1-1 0 0 0,0 1 0 0 0,0-1 0 0 0,-1 0 0 0 0,1 0 0 0 0,0-1 0 0 0,0 0 0 0 0,-1 0 0 0 0,0 0 0 0 0,1 1 0 0 0,-1 1 0 0 0,2 0 0 0 0,2-1 0 0 0,-1 0 0 0 0,-1 0 0 0 0,0-1 0 0 0,-2 0 0 0 0,0 0 0 0 0,-1 1 0 0 0,0 1 0 0 0,0 0 0 0 0,0-1 0 0 0,-2 1 0 0 0,-1 1 0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4479 7062 16383 0 0,'0'-1'0'0'0,"3"-1"0"0"0,6 0 0 0 0,4 0 0 0 0,4 1 0 0 0,4 0 0 0 0,2 1 0 0 0,2 0 0 0 0,-1 0 0 0 0,-3 0 0 0 0,-4 0 0 0 0,-3 0 0 0 0,-2 0 0 0 0,-3 0 0 0 0,0 0 0 0 0,-1 0 0 0 0,1 0 0 0 0,-1 0 0 0 0,0 0 0 0 0,1 0 0 0 0,-1 0 0 0 0,3 0 0 0 0,0 0 0 0 0,1 0 0 0 0,0 0 0 0 0,0 0 0 0 0,-1 0 0 0 0,0 0 0 0 0,-1 0 0 0 0,-1 0 0 0 0,0 0 0 0 0,0 0 0 0 0,-1 0 0 0 0,1 0 0 0 0,0 0 0 0 0,0 0 0 0 0,0 0 0 0 0,-1 0 0 0 0,1 0 0 0 0,0 0 0 0 0,0 0 0 0 0,0 0 0 0 0,1 0 0 0 0,1 0 0 0 0,0 0 0 0 0,0 0 0 0 0,-2 0 0 0 0,1 0 0 0 0,-1 0 0 0 0,0 0 0 0 0,0 0 0 0 0,0 0 0 0 0,0 0 0 0 0,0 2 0 0 0,0 0 0 0 0,-1 0 0 0 0,3-1 0 0 0,0 0 0 0 0,-1 0 0 0 0,1-1 0 0 0,-1 1 0 0 0,1-1 0 0 0,0-1 0 0 0,0 1 0 0 0,1 0 0 0 0,0 0 0 0 0,0 0 0 0 0,-2 0 0 0 0,0 0 0 0 0,0 0 0 0 0,-1 0 0 0 0,0 0 0 0 0,1 0 0 0 0,3 0 0 0 0,1 0 0 0 0,2 0 0 0 0,-1 0 0 0 0,-1 0 0 0 0,-1 0 0 0 0,-2 0 0 0 0,-1 0 0 0 0,1 0 0 0 0,0 0 0 0 0,1 0 0 0 0,1 0 0 0 0,2 0 0 0 0,0 0 0 0 0,0 0 0 0 0,1 0 0 0 0,-1 0 0 0 0,-1 0 0 0 0,-1 0 0 0 0,0 0 0 0 0,0 0 0 0 0,0 0 0 0 0,-2 0 0 0 0,0 0 0 0 0,1 0 0 0 0,-1 0 0 0 0,0 0 0 0 0,1 0 0 0 0,0 0 0 0 0,-1 0 0 0 0,0 0 0 0 0,-1 0 0 0 0,0 0 0 0 0,-1 0 0 0 0,0 0 0 0 0,-1 0 0 0 0,1 0 0 0 0,1 0 0 0 0,3 0 0 0 0,-1 0 0 0 0,1 0 0 0 0,0 0 0 0 0,0 0 0 0 0,-2 0 0 0 0,0 0 0 0 0,-1 0 0 0 0,0 0 0 0 0,-1 0 0 0 0,1 0 0 0 0,1 0 0 0 0,0 0 0 0 0,-1 0 0 0 0,0 0 0 0 0,-1 0 0 0 0,1 0 0 0 0,-1 0 0 0 0,0 0 0 0 0,-1 0 0 0 0,1 0 0 0 0,0 0 0 0 0,0 0 0 0 0,0 0 0 0 0,0 0 0 0 0,-1 0 0 0 0,1 0 0 0 0,0 0 0 0 0,0 0 0 0 0,0 0 0 0 0,0 0 0 0 0,0 0 0 0 0,0 0 0 0 0,0 0 0 0 0,0 0 0 0 0,-1 2 0 0 0,1 0 0 0 0,0 0 0 0 0,0-1 0 0 0,0 0 0 0 0,0 0 0 0 0,0-1 0 0 0,0 0 0 0 0,0 0 0 0 0,-2 0 0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3793 6717 16383 0 0,'2'0'0'0'0,"4"0"0"0"0,8 0 0 0 0,8 0 0 0 0,4 0 0 0 0,3 0 0 0 0,4 0 0 0 0,-2 0 0 0 0,-5 0 0 0 0,-2 0 0 0 0,-3 0 0 0 0,-4 0 0 0 0,-1 0 0 0 0,-2 0 0 0 0,-2 0 0 0 0,-1 0 0 0 0,-1 0 0 0 0,-1 0 0 0 0,-1 0 0 0 0,1 0 0 0 0,-1 0 0 0 0,1 0 0 0 0,1 0 0 0 0,1 0 0 0 0,-1 0 0 0 0,1 0 0 0 0,-1 0 0 0 0,-1 0 0 0 0,1 0 0 0 0,-1 0 0 0 0,0 0 0 0 0,1 0 0 0 0,1 0 0 0 0,1 0 0 0 0,2 0 0 0 0,0 0 0 0 0,-1 0 0 0 0,-1 0 0 0 0,-1 0 0 0 0,-1 0 0 0 0,-1 0 0 0 0,0 0 0 0 0,0 0 0 0 0,1 0 0 0 0,0 0 0 0 0,1 0 0 0 0,-1 0 0 0 0,0 0 0 0 0,0 0 0 0 0,-1 0 0 0 0,0 0 0 0 0,0 2 0 0 0,1 0 0 0 0,1 0 0 0 0,0-1 0 0 0,-1 1 0 0 0,0-2 0 0 0,0 1 0 0 0,-1-1 0 0 0,0 0 0 0 0,0 0 0 0 0,-2 1 0 0 0,0 1 0 0 0,0 0 0 0 0,0-1 0 0 0,1 0 0 0 0,0 0 0 0 0,1 0 0 0 0,-1-1 0 0 0,1 0 0 0 0,2 0 0 0 0,0 0 0 0 0,1-1 0 0 0,1 1 0 0 0,0 0 0 0 0,0 0 0 0 0,0 0 0 0 0,-2 0 0 0 0,-1 0 0 0 0,0 0 0 0 0,1 0 0 0 0,1 0 0 0 0,4 0 0 0 0,1 0 0 0 0,5 0 0 0 0,3-1 0 0 0,0-1 0 0 0,0 0 0 0 0,-2 0 0 0 0,-3 1 0 0 0,-2 1 0 0 0,-4-1 0 0 0,0 1 0 0 0,-2 0 0 0 0,1 0 0 0 0,-1 0 0 0 0,-1 0 0 0 0,0 0 0 0 0,-1 0 0 0 0,-1 0 0 0 0,0 0 0 0 0,1 0 0 0 0,1 0 0 0 0,0 0 0 0 0,-1 0 0 0 0,0 0 0 0 0,0 0 0 0 0,-1 0 0 0 0,1 0 0 0 0,1 0 0 0 0,0 0 0 0 0,1 0 0 0 0,0 0 0 0 0,-1 0 0 0 0,0 0 0 0 0,-1 0 0 0 0,0 0 0 0 0,-1 0 0 0 0,0 0 0 0 0,0 0 0 0 0,-1 0 0 0 0,1 0 0 0 0,0 0 0 0 0,0 0 0 0 0,0 0 0 0 0,-1 0 0 0 0,1 0 0 0 0,0 0 0 0 0,0 0 0 0 0,0 0 0 0 0,0 0 0 0 0,0 0 0 0 0,0 0 0 0 0,0 0 0 0 0,-1 0 0 0 0,1 0 0 0 0,0 0 0 0 0,-1 0 0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9267 7571 16383 0 0,'1'0'0'0'0,"3"0"0"0"0,1 0 0 0 0,2 0 0 0 0,1 0 0 0 0,1 0 0 0 0,2 0 0 0 0,0 0 0 0 0,0 0 0 0 0,0 0 0 0 0,-1 0 0 0 0,0 0 0 0 0,-1 0 0 0 0,0 0 0 0 0,0 0 0 0 0,0 0 0 0 0,0 0 0 0 0,0 0 0 0 0,-1 0 0 0 0,1 0 0 0 0,0 0 0 0 0,0 0 0 0 0,0 0 0 0 0,0 0 0 0 0,0 0 0 0 0,0 0 0 0 0,0 0 0 0 0,-1 0 0 0 0,1 0 0 0 0,0 0 0 0 0,0 0 0 0 0,0 0 0 0 0,1 0 0 0 0,1 0 0 0 0,0 0 0 0 0,0 0 0 0 0,-1 0 0 0 0,-1 0 0 0 0,0 0 0 0 0,0 0 0 0 0,0 0 0 0 0,0 0 0 0 0,0 0 0 0 0,0 0 0 0 0,1 0 0 0 0,1 0 0 0 0,0 0 0 0 0,-1 0 0 0 0,0 0 0 0 0,0 0 0 0 0,-1 0 0 0 0,0 0 0 0 0,0 0 0 0 0,1 0 0 0 0,1 0 0 0 0,1 0 0 0 0,1 0 0 0 0,-1 0 0 0 0,-1 0 0 0 0,-1 0 0 0 0,0 0 0 0 0,-1 0 0 0 0,1 0 0 0 0,3 0 0 0 0,-1 0 0 0 0,1 0 0 0 0,-2 0 0 0 0,0 0 0 0 0,-1 0 0 0 0,0 0 0 0 0,1 0 0 0 0,2 0 0 0 0,-1 0 0 0 0,0 0 0 0 0,0 0 0 0 0,1 0 0 0 0,0 0 0 0 0,-1 0 0 0 0,2 0 0 0 0,-1 0 0 0 0,1 0 0 0 0,0 0 0 0 0,0 0 0 0 0,1 0 0 0 0,0 0 0 0 0,0 0 0 0 0,-2 0 0 0 0,-1 0 0 0 0,-2 0 0 0 0,0 0 0 0 0,1 0 0 0 0,0 0 0 0 0,1 0 0 0 0,0 0 0 0 0,0 0 0 0 0,-1 0 0 0 0,-1 0 0 0 0,-1 0 0 0 0,1 0 0 0 0,-1 0 0 0 0,-1 0 0 0 0,1 0 0 0 0,0 0 0 0 0,0 0 0 0 0,-1 0 0 0 0,1 0 0 0 0,0 0 0 0 0,0 0 0 0 0,0 0 0 0 0,0 0 0 0 0,1 0 0 0 0,1 0 0 0 0,0 0 0 0 0,-1 0 0 0 0,0 0 0 0 0,0 0 0 0 0,-1 0 0 0 0,0 0 0 0 0,0 0 0 0 0,0 0 0 0 0,0 0 0 0 0,0 0 0 0 0,-1 0 0 0 0,3 0 0 0 0,0 0 0 0 0,-1 0 0 0 0,1 0 0 0 0,-1 0 0 0 0,-1 0 0 0 0,1 0 0 0 0,-1 0 0 0 0,0 0 0 0 0,-2 2 0 0 0,0 0 0 0 0,0 0 0 0 0,0-1 0 0 0,1 1 0 0 0,0 0 0 0 0,0 0 0 0 0,3 0 0 0 0,0 0 0 0 0,-1-1 0 0 0,1-1 0 0 0,-1 1 0 0 0,0-1 0 0 0,-1 0 0 0 0,0 0 0 0 0,0-1 0 0 0,0 1 0 0 0,0 0 0 0 0,-1 0 0 0 0,1 0 0 0 0,0 0 0 0 0,0 0 0 0 0,0 0 0 0 0,0 0 0 0 0,0 0 0 0 0,-2 2 0 0 0,0 0 0 0 0,-2 1 0 0 0,-1 1 0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39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7747 2522 16383 0 0,'2'0'0'0'0,"0"0"0"0"0,2 0 0 0 0,1 0 0 0 0,1 0 0 0 0,1 0 0 0 0,0 0 0 0 0,0 0 0 0 0,0 0 0 0 0,-1 0 0 0 0,1 0 0 0 0,0 0 0 0 0,0 0 0 0 0,-1 0 0 0 0,1-1 0 0 0,-1 0 0 0 0,2-2 0 0 0,0 1 0 0 0,1-2 0 0 0,1 1 0 0 0,-1-1 0 0 0,-1 1 0 0 0,0 1 0 0 0,-1 0 0 0 0,-1 0 0 0 0,-1 0 0 0 0,0 0 0 0 0,-2 1 0 0 0,-3 0 0 0 0,-2 1 0 0 0,-2 0 0 0 0,-1 0 0 0 0,-2 0 0 0 0,0 0 0 0 0,0 0 0 0 0,0 0 0 0 0,-1 0 0 0 0,-1 0 0 0 0,1 0 0 0 0,0 0 0 0 0,1 0 0 0 0,0 0 0 0 0,0 0 0 0 0,0 1 0 0 0,0 1 0 0 0,1-1 0 0 0,-1 0 0 0 0,1 0 0 0 0,-2 0 0 0 0,0-1 0 0 0,0 0 0 0 0,0 0 0 0 0,1 0 0 0 0,0 0 0 0 0,0 1 0 0 0,0 1 0 0 0,1-1 0 0 0,-1 0 0 0 0,0 0 0 0 0,1-1 0 0 0,-1 1 0 0 0,1-1 0 0 0,0 1 0 0 0,1 0 0 0 0,0 1 0 0 0,-1-1 0 0 0,1 0 0 0 0,-1-1 0 0 0,-1 0 0 0 0,2 2 0 0 0,2-1 0 0 0,3 2 0 0 0,3-1 0 0 0,2 0 0 0 0,3 1 0 0 0,0 0 0 0 0,1 0 0 0 0,0 0 0 0 0,2-1 0 0 0,0 0 0 0 0,1-1 0 0 0,-1-1 0 0 0,2 0 0 0 0,-1 0 0 0 0,0 0 0 0 0,0 0 0 0 0,1 0 0 0 0,-2 0 0 0 0,0 0 0 0 0,-2 0 0 0 0,0 0 0 0 0,0 0 0 0 0,0 0 0 0 0,0 0 0 0 0,1 0 0 0 0,-1 0 0 0 0,0 0 0 0 0,-1 0 0 0 0,1 0 0 0 0,0 0 0 0 0,-1 0 0 0 0,0 0 0 0 0,-1 0 0 0 0,0 0 0 0 0,0 0 0 0 0,-1 0 0 0 0,2 0 0 0 0,0 0 0 0 0,0 0 0 0 0,1 0 0 0 0,0 0 0 0 0,-1-2 0 0 0,0 1 0 0 0,0 0 0 0 0,-1-1 0 0 0,0 2 0 0 0,0-1 0 0 0,-1 0 0 0 0,1-1 0 0 0,-1 0 0 0 0,1-1 0 0 0,-1 1 0 0 0,1 0 0 0 0,-1 1 0 0 0,1 1 0 0 0,0-1 0 0 0,-1 0 0 0 0,1 0 0 0 0,-1-1 0 0 0,1 1 0 0 0,1 1 0 0 0,0-1 0 0 0,0 1 0 0 0,0 0 0 0 0,-1 0 0 0 0,0 0 0 0 0,0 0 0 0 0,0 0 0 0 0,-1 0 0 0 0,1 0 0 0 0,0 0 0 0 0,-1 0 0 0 0,2 0 0 0 0,0 0 0 0 0,1 0 0 0 0,0 0 0 0 0,0 0 0 0 0,1 0 0 0 0,-1 0 0 0 0,1 0 0 0 0,-1 0 0 0 0,0 0 0 0 0,0 0 0 0 0,2 0 0 0 0,0 0 0 0 0,0 0 0 0 0,0 0 0 0 0,-1 0 0 0 0,0 0 0 0 0,-1 0 0 0 0,-1 1 0 0 0,1 1 0 0 0,0-1 0 0 0,1 0 0 0 0,1 0 0 0 0,0 0 0 0 0,-1-1 0 0 0,0 0 0 0 0,-2 1 0 0 0,-1 1 0 0 0,1 0 0 0 0,0 1 0 0 0,1-1 0 0 0,0 0 0 0 0,0-1 0 0 0,-1 0 0 0 0,0 1 0 0 0,-1 0 0 0 0,0-1 0 0 0,-1-1 0 0 0,1 1 0 0 0,0-1 0 0 0,-1 1 0 0 0,1 1 0 0 0,-1-1 0 0 0,1 0 0 0 0,-1 0 0 0 0,1-1 0 0 0,0 0 0 0 0,-1 0 0 0 0,1 0 0 0 0,-1 0 0 0 0,1 0 0 0 0,0 0 0 0 0,-1 0 0 0 0,1 0 0 0 0,-1 0 0 0 0,1 0 0 0 0,-1-1 0 0 0,-1 0 0 0 0,0-1 0 0 0,0 1 0 0 0,1-1 0 0 0,0 0 0 0 0,1 0 0 0 0,-2 0 0 0 0,0 0 0 0 0,0 0 0 0 0,0-1 0 0 0,-1 1 0 0 0,0-1 0 0 0,-2 0 0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9120 4226 16383 0 0,'0'1'0'0'0,"-1"0"0"0"0,-2 1 0 0 0,-1-1 0 0 0,-1 0 0 0 0,-1-1 0 0 0,0 2 0 0 0,-1-1 0 0 0,0 1 0 0 0,0-1 0 0 0,0-1 0 0 0,0 1 0 0 0,1-1 0 0 0,-1 0 0 0 0,1 1 0 0 0,1 1 0 0 0,0-1 0 0 0,0 0 0 0 0,-1 0 0 0 0,0-1 0 0 0,-1 1 0 0 0,1-1 0 0 0,-1 0 0 0 0,1 0 0 0 0,-1 0 0 0 0,1 1 0 0 0,1 0 0 0 0,0 1 0 0 0,0-1 0 0 0,-1 0 0 0 0,0-1 0 0 0,-1 0 0 0 0,1 0 0 0 0,-1 0 0 0 0,0 0 0 0 0,1 0 0 0 0,-1 0 0 0 0,0 0 0 0 0,1 0 0 0 0,-1 0 0 0 0,1 0 0 0 0,1 0 0 0 0,4 0 0 0 0,5 1 0 0 0,5 1 0 0 0,3-1 0 0 0,3 0 0 0 0,2 1 0 0 0,-2 0 0 0 0,-1 0 0 0 0,-1-1 0 0 0,-1 0 0 0 0,-1-1 0 0 0,-1 1 0 0 0,0-1 0 0 0,-2 0 0 0 0,0 0 0 0 0,0 0 0 0 0,-2-1 0 0 0,1 1 0 0 0,0 0 0 0 0,-1 0 0 0 0,2 0 0 0 0,0 0 0 0 0,1 0 0 0 0,1 0 0 0 0,0 0 0 0 0,0 0 0 0 0,-1 0 0 0 0,-1 0 0 0 0,-1 0 0 0 0,0 0 0 0 0,0 0 0 0 0,-1 0 0 0 0,1 0 0 0 0,0-1 0 0 0,3 0 0 0 0,0-1 0 0 0,2 1 0 0 0,0-1 0 0 0,0 0 0 0 0,0 0 0 0 0,-1 0 0 0 0,0 0 0 0 0,-1 0 0 0 0,-1 1 0 0 0,1-1 0 0 0,-1 0 0 0 0,0 0 0 0 0,1 1 0 0 0,-2 0 0 0 0,0 1 0 0 0,0 0 0 0 0,-1-1 0 0 0,0 2 0 0 0,0-1 0 0 0,1-1 0 0 0,0-1 0 0 0,0 1 0 0 0,-1 0 0 0 0,0 0 0 0 0,0 0 0 0 0,0 1 0 0 0,0 0 0 0 0,-1 0 0 0 0,1 0 0 0 0,-1 0 0 0 0,1 0 0 0 0,-1 0 0 0 0,1 0 0 0 0,0 0 0 0 0,-1 0 0 0 0,1 0 0 0 0,-1 0 0 0 0,1 0 0 0 0,0 0 0 0 0,-1 0 0 0 0,1 0 0 0 0,0 0 0 0 0,-1 0 0 0 0,2 0 0 0 0,0 0 0 0 0,0 0 0 0 0,0 1 0 0 0,-1 1 0 0 0,1-1 0 0 0,1 0 0 0 0,-1 0 0 0 0,0 0 0 0 0,-1-1 0 0 0,0 0 0 0 0,0 0 0 0 0,0 0 0 0 0,-1 0 0 0 0,1 1 0 0 0,-1 1 0 0 0,1-1 0 0 0,1 0 0 0 0,0 0 0 0 0,0-1 0 0 0,-1 1 0 0 0,1-1 0 0 0,-1 0 0 0 0,0 0 0 0 0,0 1 0 0 0,-1 0 0 0 0,1 1 0 0 0,-1 0 0 0 0,2 0 0 0 0,0 0 0 0 0,0-1 0 0 0,0 0 0 0 0,-1 0 0 0 0,0-1 0 0 0,0 0 0 0 0,0 0 0 0 0,0 1 0 0 0,-1 1 0 0 0,1-1 0 0 0,-1 0 0 0 0,1 0 0 0 0,-1-1 0 0 0,1 1 0 0 0,0-1 0 0 0,-1 0 0 0 0,1 0 0 0 0,-1 0 0 0 0,1-1 0 0 0,0 1 0 0 0,-1 0 0 0 0,1 0 0 0 0,0 0 0 0 0,-1 0 0 0 0,1 0 0 0 0,-2-1 0 0 0,-1 0 0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8245 5994 16383 0 0,'1'0'0'0'0,"2"0"0"0"0,1 0 0 0 0,2 0 0 0 0,3 0 0 0 0,1 0 0 0 0,3 0 0 0 0,2 0 0 0 0,0 0 0 0 0,-2-2 0 0 0,-1 1 0 0 0,-4-1 0 0 0,-5 1 0 0 0,-3 1 0 0 0,-4-1 0 0 0,-1 1 0 0 0,-2 0 0 0 0,-1 0 0 0 0,1 0 0 0 0,0 0 0 0 0,-1 0 0 0 0,2 1 0 0 0,1 1 0 0 0,1 0 0 0 0,0 1 0 0 0,-1-1 0 0 0,0 0 0 0 0,1 0 0 0 0,3 0 0 0 0,4 0 0 0 0,7-1 0 0 0,5 0 0 0 0,4-1 0 0 0,1 0 0 0 0,0 0 0 0 0,-1 0 0 0 0,-3 0 0 0 0,0 0 0 0 0,-1 0 0 0 0,-1 0 0 0 0,1 0 0 0 0,-1 0 0 0 0,-1 0 0 0 0,0 0 0 0 0,-2 0 0 0 0,-1 0 0 0 0,0 0 0 0 0,1-1 0 0 0,0-1 0 0 0,1 1 0 0 0,0 0 0 0 0,1-1 0 0 0,1-2 0 0 0,1 1 0 0 0,0 1 0 0 0,-2-1 0 0 0,0 0 0 0 0,-1-1 0 0 0,1 2 0 0 0,-2-1 0 0 0,0 1 0 0 0,1-2 0 0 0,0 1 0 0 0,0 0 0 0 0,0 1 0 0 0,-1 1 0 0 0,0 0 0 0 0,-2 0 0 0 0,0-1 0 0 0,-2 1 0 0 0,0 0 0 0 0,1 0 0 0 0,0 1 0 0 0,0 0 0 0 0,0-2 0 0 0,-1 1 0 0 0,0 0 0 0 0,0-1 0 0 0,-1 2 0 0 0,1-1 0 0 0,-1 1 0 0 0,1 0 0 0 0,1 0 0 0 0,1 0 0 0 0,0 0 0 0 0,2 0 0 0 0,-1 0 0 0 0,-1 0 0 0 0,0 0 0 0 0,-2 0 0 0 0,1 0 0 0 0,-1 0 0 0 0,-1 0 0 0 0,2 1 0 0 0,0 1 0 0 0,0-1 0 0 0,-1 2 0 0 0,1-1 0 0 0,0 1 0 0 0,0 0 0 0 0,-1 0 0 0 0,-1 0 0 0 0,0 0 0 0 0,0-1 0 0 0,0 0 0 0 0,2 0 0 0 0,-1-1 0 0 0,1 1 0 0 0,0-2 0 0 0,0 1 0 0 0,1-1 0 0 0,-1 0 0 0 0,0 0 0 0 0,0 0 0 0 0,0-1 0 0 0,0 1 0 0 0,0 0 0 0 0,0 0 0 0 0,0 0 0 0 0,-1 0 0 0 0,-1 0 0 0 0,1 0 0 0 0,0 0 0 0 0,-1 0 0 0 0,1 0 0 0 0,-1 0 0 0 0,1 0 0 0 0,-1 0 0 0 0,1 0 0 0 0,0 0 0 0 0,-1 0 0 0 0,1 0 0 0 0,-1 0 0 0 0,1 0 0 0 0,0 0 0 0 0,-1 0 0 0 0,0 0 0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9675 7848 16383 0 0,'0'-1'0'0'0,"1"-2"0"0"0,1-1 0 0 0,3-1 0 0 0,4 0 0 0 0,2 0 0 0 0,1 1 0 0 0,-2 0 0 0 0,-1 0 0 0 0,-1 2 0 0 0,-1 0 0 0 0,0 1 0 0 0,-1 1 0 0 0,0 0 0 0 0,1 0 0 0 0,-1 0 0 0 0,-3 0 0 0 0,-5 0 0 0 0,-5 0 0 0 0,-4 0 0 0 0,-1 0 0 0 0,-2 2 0 0 0,1-1 0 0 0,1 1 0 0 0,2-1 0 0 0,1 0 0 0 0,3 0 0 0 0,0 1 0 0 0,1-1 0 0 0,0 1 0 0 0,-1-1 0 0 0,0 1 0 0 0,1 1 0 0 0,1 0 0 0 0,-2-1 0 0 0,1 0 0 0 0,-1-1 0 0 0,0-1 0 0 0,0 0 0 0 0,-1 0 0 0 0,1 2 0 0 0,1-1 0 0 0,2 0 0 0 0,3 0 0 0 0,3 0 0 0 0,4-1 0 0 0,3 1 0 0 0,3-1 0 0 0,1 0 0 0 0,2 0 0 0 0,1 0 0 0 0,-1 0 0 0 0,0 0 0 0 0,0 0 0 0 0,-1 0 0 0 0,0 0 0 0 0,0 0 0 0 0,-1 0 0 0 0,-1 0 0 0 0,1-2 0 0 0,-1 1 0 0 0,-1-1 0 0 0,-2 1 0 0 0,0 1 0 0 0,-2-1 0 0 0,0 1 0 0 0,0 0 0 0 0,0 0 0 0 0,0 0 0 0 0,1 0 0 0 0,-1 0 0 0 0,0 0 0 0 0,0 0 0 0 0,-1 0 0 0 0,0 0 0 0 0,-1 0 0 0 0,1 0 0 0 0,-1 0 0 0 0,1 0 0 0 0,-1 0 0 0 0,2 0 0 0 0,0 0 0 0 0,0 0 0 0 0,0 0 0 0 0,-1 0 0 0 0,2 0 0 0 0,-1 0 0 0 0,1 0 0 0 0,0 0 0 0 0,-1-1 0 0 0,-1-1 0 0 0,-1 1 0 0 0,1 0 0 0 0,1 0 0 0 0,-1 0 0 0 0,2 1 0 0 0,0 0 0 0 0,0 0 0 0 0,2 0 0 0 0,-1 0 0 0 0,0 0 0 0 0,-1 0 0 0 0,-1 0 0 0 0,0 0 0 0 0,1 0 0 0 0,-1 0 0 0 0,-1 0 0 0 0,1 0 0 0 0,-1 0 0 0 0,-1 0 0 0 0,2 0 0 0 0,0 0 0 0 0,0 0 0 0 0,0 0 0 0 0,-1 0 0 0 0,0 0 0 0 0,0 0 0 0 0,0 0 0 0 0,-1 0 0 0 0,1 0 0 0 0,0 0 0 0 0,-1 0 0 0 0,1 0 0 0 0,-1 0 0 0 0,2 0 0 0 0,0 0 0 0 0,0 0 0 0 0,0 0 0 0 0,-1 0 0 0 0,0 0 0 0 0,0 0 0 0 0,0 0 0 0 0,0 0 0 0 0,-1 0 0 0 0,1 0 0 0 0,-1 0 0 0 0,1 0 0 0 0,-1 0 0 0 0,1 0 0 0 0,0 0 0 0 0,-1 0 0 0 0,1 0 0 0 0,-1 0 0 0 0,1 0 0 0 0,0 0 0 0 0,-1 0 0 0 0,1 0 0 0 0,0 0 0 0 0,-1 0 0 0 0,1 0 0 0 0,-1 0 0 0 0,1 0 0 0 0,0 0 0 0 0,-1 0 0 0 0,1 0 0 0 0,-1 0 0 0 0,1 0 0 0 0,0 0 0 0 0,-1 0 0 0 0,1 0 0 0 0,0 0 0 0 0,-1 0 0 0 0,1 0 0 0 0,-1 0 0 0 0,1 0 0 0 0,0 0 0 0 0,-1 0 0 0 0,1 0 0 0 0,-1 0 0 0 0,2 0 0 0 0,0 0 0 0 0,0 0 0 0 0,-1 0 0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12989 6172 16383 0 0,'0'1'0'0'0,"-1"0"0"0"0,0 1 0 0 0,3-1 0 0 0,0 0 0 0 0,4-1 0 0 0,2 0 0 0 0,4 0 0 0 0,1 0 0 0 0,2 0 0 0 0,0 0 0 0 0,0 0 0 0 0,-2 0 0 0 0,-2 0 0 0 0,-2 0 0 0 0,0 0 0 0 0,0 0 0 0 0,0 0 0 0 0,1 0 0 0 0,0 0 0 0 0,-1 0 0 0 0,0 0 0 0 0,0 0 0 0 0,0 0 0 0 0,0 0 0 0 0,2 0 0 0 0,-1 0 0 0 0,0 0 0 0 0,1 0 0 0 0,-2 0 0 0 0,1 0 0 0 0,0 0 0 0 0,0 0 0 0 0,-1 0 0 0 0,1 0 0 0 0,-1 0 0 0 0,1 0 0 0 0,1 0 0 0 0,-1 0 0 0 0,2 0 0 0 0,-1 0 0 0 0,0 0 0 0 0,0 0 0 0 0,0 0 0 0 0,1 0 0 0 0,-1 0 0 0 0,-1 0 0 0 0,-1 0 0 0 0,0 1 0 0 0,0 1 0 0 0,0-1 0 0 0,1 0 0 0 0,2 0 0 0 0,0 0 0 0 0,0-1 0 0 0,0 0 0 0 0,0 0 0 0 0,-1 0 0 0 0,-1 1 0 0 0,-1 0 0 0 0,1 1 0 0 0,-2-1 0 0 0,0 0 0 0 0,-1-1 0 0 0,0 1 0 0 0,1-1 0 0 0,0 0 0 0 0,0 0 0 0 0,-1 0 0 0 0,2-1 0 0 0,-1 1 0 0 0,1 2 0 0 0,0-1 0 0 0,1 0 0 0 0,0 1 0 0 0,-1-2 0 0 0,0 1 0 0 0,-2-1 0 0 0,2 0 0 0 0,-1 0 0 0 0,0 0 0 0 0,0 0 0 0 0,-1 0 0 0 0,0 0 0 0 0,0 0 0 0 0,0 0 0 0 0,-1 0 0 0 0,1 0 0 0 0,-1 0 0 0 0,1 0 0 0 0,-1 1 0 0 0,1 1 0 0 0,0-1 0 0 0,-1 0 0 0 0,1 0 0 0 0,0 0 0 0 0,-1-1 0 0 0,1 0 0 0 0,-1 0 0 0 0,1 0 0 0 0,0 0 0 0 0,-1 0 0 0 0,1 0 0 0 0,-1 0 0 0 0,1 0 0 0 0,0 0 0 0 0,-1 0 0 0 0,1-2 0 0 0,0 1 0 0 0,-1 0 0 0 0,0-2 0 0 0,-2 0 0 0 0,-1-1 0 0 0,0 0 0 0 0,-1 1 0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12059 5888 16383 0 0,'-2'0'0'0'0,"1"-1"0"0"0,-2-1 0 0 0,0 0 0 0 0,-2-1 0 0 0,0 0 0 0 0,0 0 0 0 0,0 0 0 0 0,0 1 0 0 0,-1 1 0 0 0,-1 1 0 0 0,1 0 0 0 0,-1 0 0 0 0,0 0 0 0 0,1 0 0 0 0,-1 0 0 0 0,0 0 0 0 0,1 0 0 0 0,-1 0 0 0 0,0 0 0 0 0,1 0 0 0 0,-1 0 0 0 0,1 0 0 0 0,0 1 0 0 0,1 1 0 0 0,0-1 0 0 0,2 0 0 0 0,3 0 0 0 0,5 0 0 0 0,2-1 0 0 0,3 0 0 0 0,5 0 0 0 0,6 0 0 0 0,3 0 0 0 0,5 0 0 0 0,-1 0 0 0 0,2 0 0 0 0,3 0 0 0 0,-2 0 0 0 0,-5 0 0 0 0,-3 0 0 0 0,-2 0 0 0 0,-2 0 0 0 0,0 0 0 0 0,-1 0 0 0 0,0 0 0 0 0,1 0 0 0 0,0 0 0 0 0,-2 0 0 0 0,-1 0 0 0 0,-2 0 0 0 0,-2 0 0 0 0,-1 0 0 0 0,0 0 0 0 0,-2 0 0 0 0,1 0 0 0 0,0 0 0 0 0,-1 0 0 0 0,2 0 0 0 0,-1 0 0 0 0,2 0 0 0 0,2 0 0 0 0,1 0 0 0 0,2-1 0 0 0,1-1 0 0 0,0 1 0 0 0,0-2 0 0 0,0 1 0 0 0,-2 0 0 0 0,-1 1 0 0 0,-2-2 0 0 0,1-1 0 0 0,-3 1 0 0 0,-1 1 0 0 0,0-1 0 0 0,0 1 0 0 0,-2 0 0 0 0,1 0 0 0 0,1 1 0 0 0,-1-1 0 0 0,2 0 0 0 0,0 1 0 0 0,0 0 0 0 0,-2 1 0 0 0,0 0 0 0 0,-1 0 0 0 0,-1 0 0 0 0,1 0 0 0 0,1 0 0 0 0,-2 0 0 0 0,1 0 0 0 0,-1 0 0 0 0,0 0 0 0 0,0 0 0 0 0,0 0 0 0 0,-1 0 0 0 0,1 0 0 0 0,-1 0 0 0 0,2 0 0 0 0,0 0 0 0 0,0 0 0 0 0,0 0 0 0 0,-1 0 0 0 0,0 0 0 0 0,0 0 0 0 0,0 0 0 0 0,-1 0 0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10074 7316 16383 0 0,'-1'0'0'0'0,"-2"-1"0"0"0,-1-1 0 0 0,-1 1 0 0 0,-1 0 0 0 0,-1 0 0 0 0,1-1 0 0 0,-1 0 0 0 0,0 1 0 0 0,0 0 0 0 0,0 0 0 0 0,0 1 0 0 0,1-1 0 0 0,-1 1 0 0 0,0 0 0 0 0,3 0 0 0 0,3 0 0 0 0,3 1 0 0 0,6-1 0 0 0,4 0 0 0 0,2 0 0 0 0,5 0 0 0 0,3 0 0 0 0,0 0 0 0 0,0 0 0 0 0,-1 0 0 0 0,-1 0 0 0 0,-2 0 0 0 0,-1 0 0 0 0,-2 0 0 0 0,-2 0 0 0 0,-2 0 0 0 0,-2 0 0 0 0,0 0 0 0 0,0-1 0 0 0,3-1 0 0 0,0 1 0 0 0,-1-1 0 0 0,0 2 0 0 0,2-2 0 0 0,1 0 0 0 0,-1 1 0 0 0,-2 0 0 0 0,-1 0 0 0 0,1 0 0 0 0,0 1 0 0 0,1 0 0 0 0,2 0 0 0 0,0 0 0 0 0,1-1 0 0 0,-1 0 0 0 0,-1-1 0 0 0,-2 0 0 0 0,-1 0 0 0 0,-2 0 0 0 0,1 0 0 0 0,-1 2 0 0 0,1-1 0 0 0,1 0 0 0 0,0-1 0 0 0,-1 1 0 0 0,1-1 0 0 0,-1-1 0 0 0,0 2 0 0 0,-1-1 0 0 0,0 1 0 0 0,-1 1 0 0 0,-1 0 0 0 0,2 0 0 0 0,0 0 0 0 0,0 0 0 0 0,0 0 0 0 0,-1 0 0 0 0,0 0 0 0 0,0 0 0 0 0,0 0 0 0 0,0 0 0 0 0,1 0 0 0 0,0 0 0 0 0,0 0 0 0 0,-1 0 0 0 0,1 0 0 0 0,-2 0 0 0 0,1 0 0 0 0,0 0 0 0 0,-1 0 0 0 0,1 0 0 0 0,-1 0 0 0 0,1 0 0 0 0,1 0 0 0 0,0 0 0 0 0,0 0 0 0 0,0 0 0 0 0,-1 0 0 0 0,0 0 0 0 0,0 0 0 0 0,0 0 0 0 0,-1 0 0 0 0,1 0 0 0 0,-1 0 0 0 0,1 0 0 0 0,0 0 0 0 0,-1 0 0 0 0,1 0 0 0 0,-1 0 0 0 0,1 0 0 0 0,0 0 0 0 0,-1 0 0 0 0,1 0 0 0 0,-1 0 0 0 0,1 0 0 0 0,0 0 0 0 0,-1 0 0 0 0,1 0 0 0 0,-1 0 0 0 0,1 0 0 0 0,0 0 0 0 0,-2 1 0 0 0,-1 1 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881 4828 16383 0 0,'4'0'0'0'0,"4"0"0"0"0,2 3 0 0 0,2 2 0 0 0,3 0 0 0 0,2-2 0 0 0,2 0 0 0 0,2-1 0 0 0,0-1 0 0 0,1-1 0 0 0,-3-4 0 0 0,-2-1 0 0 0,0 0 0 0 0,1 2 0 0 0,1 0 0 0 0,-3 1 0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6775 4938 16383 0 0,'-2'0'0'0'0,"-2"1"0"0"0,-3 1 0 0 0,-1 1 0 0 0,0 1 0 0 0,0-1 0 0 0,0 1 0 0 0,0 0 0 0 0,1-1 0 0 0,0 1 0 0 0,1-2 0 0 0,-1 0 0 0 0,0-1 0 0 0,1-1 0 0 0,-1 1 0 0 0,1 1 0 0 0,-1-1 0 0 0,1 0 0 0 0,-1 0 0 0 0,0-1 0 0 0,1 0 0 0 0,0 2 0 0 0,1-1 0 0 0,0 0 0 0 0,0 1 0 0 0,-1-2 0 0 0,0 1 0 0 0,3-1 0 0 0,4 0 0 0 0,6 0 0 0 0,3 0 0 0 0,4 1 0 0 0,3 1 0 0 0,0-1 0 0 0,0 0 0 0 0,0 0 0 0 0,-1 0 0 0 0,0 1 0 0 0,-2 0 0 0 0,-1-1 0 0 0,-1 0 0 0 0,-1-1 0 0 0,0 0 0 0 0,0 0 0 0 0,1 0 0 0 0,1 0 0 0 0,1 0 0 0 0,0 0 0 0 0,0 0 0 0 0,-1 0 0 0 0,-2 0 0 0 0,1 0 0 0 0,-1 0 0 0 0,1 0 0 0 0,0 0 0 0 0,-1 0 0 0 0,1 0 0 0 0,-2 0 0 0 0,0 0 0 0 0,-2 0 0 0 0,1 0 0 0 0,1 0 0 0 0,-1 0 0 0 0,0 0 0 0 0,1 0 0 0 0,0 0 0 0 0,1 0 0 0 0,1 0 0 0 0,1 0 0 0 0,-1 0 0 0 0,0 0 0 0 0,-1 0 0 0 0,-2 0 0 0 0,0 0 0 0 0,-2 0 0 0 0,0 0 0 0 0,0 0 0 0 0,0 0 0 0 0,-1 0 0 0 0,0 0 0 0 0,2 0 0 0 0,0 0 0 0 0,0 0 0 0 0,0 0 0 0 0,0 0 0 0 0,1 0 0 0 0,-1 0 0 0 0,0 0 0 0 0,-1 1 0 0 0,2 1 0 0 0,-1-1 0 0 0,0 0 0 0 0,0 0 0 0 0,-1 0 0 0 0,0-1 0 0 0,0 0 0 0 0,0 0 0 0 0,0 0 0 0 0,1 0 0 0 0,0 0 0 0 0,-1 1 0 0 0,-1 0 0 0 0,-1 1 0 0 0,1-1 0 0 0,0 0 0 0 0,1-1 0 0 0,1 0 0 0 0,1 1 0 0 0,0-1 0 0 0,0-1 0 0 0,-1 1 0 0 0,0 0 0 0 0,-1 0 0 0 0,0 0 0 0 0,0 0 0 0 0,0 0 0 0 0,-1 0 0 0 0,1 0 0 0 0,-1 0 0 0 0,1 0 0 0 0,-1 0 0 0 0,1 0 0 0 0,-1 0 0 0 0,1 0 0 0 0,0 0 0 0 0,-1 0 0 0 0,1 0 0 0 0,-1 0 0 0 0,1 0 0 0 0,0 0 0 0 0,-2-1 0 0 0,-1-1 0 0 0,-1-3 0 0 0,-2 0 0 0 0,0-1 0 0 0,-1 0 0 0 0,0-1 0 0 0,-1 0 0 0 0,1 0 0 0 0,0 0 0 0 0,-1 0 0 0 0,-1 1 0 0 0,-1 0 0 0 0,0 1 0 0 0,-2 1 0 0 0,-1 0 0 0 0,0 1 0 0 0,-1 0 0 0 0,0 1 0 0 0,-1 0 0 0 0,-1 0 0 0 0,-2 1 0 0 0,-1 0 0 0 0,-2 1 0 0 0,0 0 0 0 0,-3 0 0 0 0,-2 0 0 0 0,0 0 0 0 0,-1 0 0 0 0,2 0 0 0 0,1 0 0 0 0,2 0 0 0 0,-1 0 0 0 0,0 0 0 0 0,2 0 0 0 0,0 0 0 0 0,1 0 0 0 0,1 0 0 0 0,0 0 0 0 0,0 0 0 0 0,2 0 0 0 0,-1 0 0 0 0,1 0 0 0 0,0 0 0 0 0,-1 0 0 0 0,0 0 0 0 0,-1 1 0 0 0,1 1 0 0 0,0-1 0 0 0,0 0 0 0 0,2 0 0 0 0,0 0 0 0 0,-1 0 0 0 0,1 1 0 0 0,0-1 0 0 0,-1 1 0 0 0,1 0 0 0 0,-2 0 0 0 0,0 0 0 0 0,2-1 0 0 0,0-1 0 0 0,1 0 0 0 0,1 0 0 0 0,0 0 0 0 0,0 0 0 0 0,1 0 0 0 0,-1 0 0 0 0,1 0 0 0 0,-1 1 0 0 0,1 0 0 0 0,-1 1 0 0 0,1-1 0 0 0,-1 0 0 0 0,1-1 0 0 0,-1 1 0 0 0,0-1 0 0 0,2 1 0 0 0,0 0 0 0 0,0 1 0 0 0,0-1 0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0:45.8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2351 5629 16383 0 0,'0'-3'0'0'0,"3"-1"0"0"0,12 0 0 0 0,10 1 0 0 0,6 1 0 0 0,1 1 0 0 0,-3 0 0 0 0,-2 1 0 0 0,-4 0 0 0 0,-3 0 0 0 0,-1 0 0 0 0,-2 0 0 0 0,0 1 0 0 0,-1-1 0 0 0,0 0 0 0 0,1 0 0 0 0,-1 0 0 0 0,1 0 0 0 0,0 0 0 0 0,0 0 0 0 0,0 0 0 0 0,-1 0 0 0 0,1 0 0 0 0,0 0 0 0 0,0 0 0 0 0,0 0 0 0 0,0 0 0 0 0,0 0 0 0 0,0 0 0 0 0,0 0 0 0 0,0 0 0 0 0,3 0 0 0 0,1 0 0 0 0,-1 0 0 0 0,3 0 0 0 0,0 0 0 0 0,-1 0 0 0 0,-2 0 0 0 0,0 0 0 0 0,-2 0 0 0 0,-1 0 0 0 0,0 0 0 0 0,0 3 0 0 0,3 0 0 0 0,0 1 0 0 0,1-1 0 0 0,-2-1 0 0 0,0-1 0 0 0,2 0 0 0 0,1 2 0 0 0,-2 1 0 0 0,3 0 0 0 0,0-2 0 0 0,2 0 0 0 0,-1-1 0 0 0,-1 0 0 0 0,-2-1 0 0 0,-2 0 0 0 0,0 0 0 0 0,-2 0 0 0 0,3 0 0 0 0,0 0 0 0 0,1 0 0 0 0,-2 0 0 0 0,0 0 0 0 0,-1 0 0 0 0,0 0 0 0 0,-1 0 0 0 0,0 0 0 0 0,-1 0 0 0 0,1 0 0 0 0,-3 2 0 0 0,-1 2 0 0 0,0 0 0 0 0,1-1 0 0 0,1-1 0 0 0,1-1 0 0 0,-3 0 0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0:45.8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2421 3092 16383 0 0,'3'0'0'0'0,"1"3"0"0"0,2 0 0 0 0,4 4 0 0 0,5 0 0 0 0,4-2 0 0 0,1 0 0 0 0,-1-2 0 0 0,1-2 0 0 0,-1 0 0 0 0,2 2 0 0 0,0 0 0 0 0,3 1 0 0 0,0-1 0 0 0,-1-2 0 0 0,-2 0 0 0 0,-2 0 0 0 0,0-1 0 0 0,-2 0 0 0 0,0 0 0 0 0,0 0 0 0 0,0 0 0 0 0,-1 0 0 0 0,1 0 0 0 0,0 0 0 0 0,-1 0 0 0 0,1-1 0 0 0,0 1 0 0 0,0 0 0 0 0,0 1 0 0 0,0-1 0 0 0,0 0 0 0 0,0 0 0 0 0,0 0 0 0 0,0 0 0 0 0,0 0 0 0 0,0 0 0 0 0,0 0 0 0 0,0 0 0 0 0,0 0 0 0 0,-1 0 0 0 0,1 0 0 0 0,0 0 0 0 0,-3 0 0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0:45.8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12725 7221 16383 0 0,'2'0'0'0'0,"5"0"0"0"0,3 0 0 0 0,4 0 0 0 0,1 0 0 0 0,2 0 0 0 0,0 0 0 0 0,1 0 0 0 0,0 0 0 0 0,-1 0 0 0 0,1 0 0 0 0,-1 0 0 0 0,0 0 0 0 0,0 0 0 0 0,0 0 0 0 0,0 0 0 0 0,0 0 0 0 0,0 0 0 0 0,-1 0 0 0 0,1 0 0 0 0,0 0 0 0 0,0 0 0 0 0,0 0 0 0 0,0 0 0 0 0,0 0 0 0 0,0 0 0 0 0,0 0 0 0 0,0 0 0 0 0,0 0 0 0 0,0 0 0 0 0,0 0 0 0 0,0 0 0 0 0,-1 0 0 0 0,1 0 0 0 0,0 0 0 0 0,0 0 0 0 0,0 0 0 0 0,0 0 0 0 0,0 0 0 0 0,0 0 0 0 0,0 3 0 0 0,0 1 0 0 0,0 0 0 0 0,-3 2 0 0 0,-1 0 0 0 0,0-1 0 0 0,-2-2 0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7:41.6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1875 7305 16383 0 0,'4'0'0'0'0,"6"0"0"0"0,4 0 0 0 0,8 0 0 0 0,9 0 0 0 0,3 0 0 0 0,3 0 0 0 0,0 0 0 0 0,-3 0 0 0 0,-3 0 0 0 0,-2 0 0 0 0,-3 0 0 0 0,-2 0 0 0 0,0 0 0 0 0,-1 0 0 0 0,0 0 0 0 0,4 0 0 0 0,1 0 0 0 0,1 0 0 0 0,-2 0 0 0 0,3 0 0 0 0,1 0 0 0 0,-2 0 0 0 0,-1 0 0 0 0,-1 0 0 0 0,-2 0 0 0 0,-1 0 0 0 0,0 0 0 0 0,-1 0 0 0 0,1 0 0 0 0,-1 0 0 0 0,0 0 0 0 0,0 0 0 0 0,1 0 0 0 0,-1 0 0 0 0,1 0 0 0 0,-1 0 0 0 0,1 0 0 0 0,-1 0 0 0 0,1 0 0 0 0,-1 0 0 0 0,1 0 0 0 0,-1 0 0 0 0,1 0 0 0 0,0 0 0 0 0,-1 0 0 0 0,1 0 0 0 0,-1 0 0 0 0,1 0 0 0 0,-1 0 0 0 0,-3 0 0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3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3344 16383 0 0,'3'0'0'0'0,"4"0"0"0"0,4 0 0 0 0,3 0 0 0 0,2 0 0 0 0,2 0 0 0 0,0 0 0 0 0,1 0 0 0 0,-1 0 0 0 0,1 0 0 0 0,-1 0 0 0 0,0 0 0 0 0,0 0 0 0 0,0 0 0 0 0,0 0 0 0 0,-4 0 0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1819 4048 16383 0 0,'3'0'0'0'0,"4"0"0"0"0,4 0 0 0 0,0-3 0 0 0,1-1 0 0 0,2 0 0 0 0,1 1 0 0 0,2 0 0 0 0,0 2 0 0 0,0 0 0 0 0,1 1 0 0 0,0 0 0 0 0,1 0 0 0 0,-1 0 0 0 0,0 1 0 0 0,-1-1 0 0 0,1 0 0 0 0,0 0 0 0 0,0 0 0 0 0,-3 0 0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3219 4044 16383 0 0,'3'0'0'0'0,"4"0"0"0"0,4 0 0 0 0,0 0 0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1791 4706 16383 0 0,'0'-3'0'0'0,"3"-1"0"0"0,7 0 0 0 0,8 1 0 0 0,4 0 0 0 0,1 2 0 0 0,0 0 0 0 0,-1 1 0 0 0,2 0 0 0 0,-1 0 0 0 0,0 0 0 0 0,-2 0 0 0 0,-1 1 0 0 0,-1-1 0 0 0,-1 0 0 0 0,0 0 0 0 0,0 0 0 0 0,-1 0 0 0 0,-2 0 0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1805 5360 16383 0 0,'0'0'0'0'0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1035 8061 16383 0 0,'4'0'0'0'0,"1"4"0"0"0,3 1 0 0 0,4-1 0 0 0,4 0 0 0 0,2-1 0 0 0,-1 2 0 0 0,0 1 0 0 0,0-1 0 0 0,1-1 0 0 0,-2 2 0 0 0,0 0 0 0 0,0-1 0 0 0,2-1 0 0 0,-3-1 0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3051 5350 16383 0 0,'3'0'0'0'0,"4"0"0"0"0,4 0 0 0 0,0-3 0 0 0,1-2 0 0 0,2 2 0 0 0,1 0 0 0 0,1 0 0 0 0,2 2 0 0 0,-1 0 0 0 0,1 1 0 0 0,0 0 0 0 0,-3 0 0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5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5948 16383 0 0,'3'0'0'0'0,"4"0"0"0"0,4 0 0 0 0,3 0 0 0 0,-1 3 0 0 0,1 1 0 0 0,0-1 0 0 0,2 1 0 0 0,0-2 0 0 0,1-1 0 0 0,1 0 0 0 0,-1-1 0 0 0,-2 0 0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6620 16383 0 0,'3'0'0'0'0,"4"0"0"0"0,4 0 0 0 0,3 3 0 0 0,2 1 0 0 0,2-1 0 0 0,-3 0 0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1833 7305 16383 0 0,'3'0'0'0'0,"4"0"0"0"0,4 0 0 0 0,3 0 0 0 0,2 0 0 0 0,2 0 0 0 0,0 0 0 0 0,1 0 0 0 0,-1 0 0 0 0,1 0 0 0 0,-1 0 0 0 0,0 0 0 0 0,0 0 0 0 0,0 0 0 0 0,0 0 0 0 0,-1 0 0 0 0,-2 0 0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7949 16383 0 0,'3'0'0'0'0,"4"0"0"0"0,4 0 0 0 0,3 0 0 0 0,2 0 0 0 0,2 0 0 0 0,0 0 0 0 0,1 0 0 0 0,-1 0 0 0 0,1 0 0 0 0,-1 0 0 0 0,0 0 0 0 0,0 0 0 0 0,0 0 0 0 0,0 0 0 0 0,-4 0 0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3863 7907 16383 0 0,'3'0'0'0'0,"4"0"0"0"0,4 0 0 0 0,0 3 0 0 0,1 1 0 0 0,2 3 0 0 0,1 0 0 0 0,1-1 0 0 0,2 2 0 0 0,-1-1 0 0 0,1-2 0 0 0,-3 2 0 0 0,-1 0 0 0 0,1-2 0 0 0,-1-2 0 0 0,2-1 0 0 0,1-1 0 0 0,-3 0 0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1847 4996 16383 0 0,'3'0'0'0'0,"4"0"0"0"0,4 3 0 0 0,3 1 0 0 0,2-1 0 0 0,2 1 0 0 0,0-2 0 0 0,1-1 0 0 0,-1 0 0 0 0,1-1 0 0 0,-4 0 0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1847 5626 16383 0 0,'3'0'0'0'0,"4"0"0"0"0,4 0 0 0 0,6 0 0 0 0,3 0 0 0 0,2 0 0 0 0,-1 0 0 0 0,0 0 0 0 0,-1 0 0 0 0,-1 0 0 0 0,-1 0 0 0 0,1 0 0 0 0,-2 0 0 0 0,1 0 0 0 0,0 0 0 0 0,-1 0 0 0 0,1 0 0 0 0,0 0 0 0 0,-1 0 0 0 0,1 0 0 0 0,0 0 0 0 0,-3 0 0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1791 6284 16383 0 0,'0'0'0'0'0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3387 6284 16383 0 0,'3'0'0'0'0,"4"0"0"0"0,4 0 0 0 0,3 0 0 0 0,2 0 0 0 0,2 0 0 0 0,0 0 0 0 0,1 0 0 0 0,-1 0 0 0 0,1 0 0 0 0,-1 0 0 0 0,0 0 0 0 0,0 0 0 0 0,0 0 0 0 0,0 0 0 0 0,-1 0 0 0 0,-2 0 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16000 3498 16383 0 0,'4'0'0'0'0,"4"0"0"0"0,6 0 0 0 0,2 0 0 0 0,4 0 0 0 0,1 0 0 0 0,1 0 0 0 0,0 0 0 0 0,0 0 0 0 0,1 0 0 0 0,-1 0 0 0 0,-1 0 0 0 0,1 0 0 0 0,-1 0 0 0 0,-3 0 0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1847 6913 16383 0 0,'3'0'0'0'0,"4"0"0"0"0,4 0 0 0 0,3 0 0 0 0,2 0 0 0 0,2 0 0 0 0,0 0 0 0 0,1 0 0 0 0,-1 0 0 0 0,1 0 0 0 0,-1 0 0 0 0,0 0 0 0 0,0 0 0 0 0,0 0 0 0 0,0 0 0 0 0,-1 0 0 0 0,1 0 0 0 0,-3 0 0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5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7634 16383 0 0,'3'0'0'0'0,"4"0"0"0"0,4 0 0 0 0,3 0 0 0 0,2-3 0 0 0,2-1 0 0 0,0 0 0 0 0,1 1 0 0 0,-1 0 0 0 0,1 2 0 0 0,-1 0 0 0 0,0 1 0 0 0,0 0 0 0 0,-3-3 0 0 0,-1-1 0 0 0,-3 1 0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12543 4002 16383 0 0,'0'0'0'0'0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12543 4562 16383 0 0,'0'0'0'0'0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12515 5150 16383 0 0,'3'0'0'0'0,"4"0"0"0"0,4 0 0 0 0,2 3 0 0 0,4 1 0 0 0,0-1 0 0 0,1 1 0 0 0,1-2 0 0 0,0-1 0 0 0,-4 3 0 0 0,-1 0 0 0 0,0 0 0 0 0,1-1 0 0 0,1-1 0 0 0,0-1 0 0 0,-2 0 0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13872 5150 16383 0 0,'3'0'0'0'0,"5"0"0"0"0,2 0 0 0 0,4 0 0 0 0,3 0 0 0 0,0 0 0 0 0,1 0 0 0 0,1 0 0 0 0,-1 0 0 0 0,1 0 0 0 0,-1 0 0 0 0,0 0 0 0 0,-3 0 0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6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12557 5766 16383 0 0,'0'0'0'0'0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6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12557 7613 16383 0 0,'3'0'0'0'0,"4"0"0"0"0,4 0 0 0 0,2 0 0 0 0,4 0 0 0 0,0 0 0 0 0,1 0 0 0 0,1 0 0 0 0,0 0 0 0 0,-1 0 0 0 0,0 0 0 0 0,0 0 0 0 0,0 0 0 0 0,0 0 0 0 0,0 0 0 0 0,0 0 0 0 0,0 0 0 0 0,-1 0 0 0 0,1 0 0 0 0,0 0 0 0 0,0 0 0 0 0,-4 3 0 0 0,-3 1 0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79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2911 3778 16383 0 0,'0'0'0'0'0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0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2883 5752 16383 0 0,'0'0'0'0'0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16154 3960 16383 0 0,'4'0'0'0'0,"1"3"0"0"0,3 2 0 0 0,4 0 0 0 0,4-2 0 0 0,-1 4 0 0 0,0-1 0 0 0,2 0 0 0 0,1-2 0 0 0,2-2 0 0 0,0 0 0 0 0,1-1 0 0 0,1-1 0 0 0,-1 0 0 0 0,1-1 0 0 0,0 1 0 0 0,-1 0 0 0 0,-3 3 0 0 0,-1 2 0 0 0,0-1 0 0 0,0 0 0 0 0,2-1 0 0 0,1-2 0 0 0,0 0 0 0 0,-2 0 0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1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3597 4870 16383 0 0,'0'0'0'0'0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2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3037 5528 16383 0 0,'0'0'0'0'0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3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3163 6801 16383 0 0,'0'0'0'0'0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13215 4254 16383 0 0,'0'0'0'0'0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5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13592 4772 16383 0 0,'0'0'0'0'0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6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13886 7305 16383 0 0,'0'0'0'0'0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4.879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4353 4996 16383 0 0,'0'3'0'0'0,"3"1"0"0"0,4 3 0 0 0,4 0 0 0 0,0 2 0 0 0,1-1 0 0 0,2-1 0 0 0,-2 1 0 0 0,0-1 0 0 0,-1 1 0 0 0,-1 0 0 0 0,2-2 0 0 0,2 1 0 0 0,1-1 0 0 0,1 0 0 0 0,2-3 0 0 0,-1-1 0 0 0,1-1 0 0 0,0 0 0 0 0,1-1 0 0 0,-1-1 0 0 0,-3 1 0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4.880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6677 5108 16383 0 0,'3'0'0'0'0,"7"0"0"0"0,5 0 0 0 0,6 0 0 0 0,5 0 0 0 0,8 0 0 0 0,0 3 0 0 0,-1 1 0 0 0,-2-1 0 0 0,-2 4 0 0 0,0-1 0 0 0,-2-1 0 0 0,-3 2 0 0 0,-2-1 0 0 0,-2 0 0 0 0,-1-3 0 0 0,-2 0 0 0 0,1-2 0 0 0,-1-1 0 0 0,4 0 0 0 0,0 0 0 0 0,0 0 0 0 0,0-1 0 0 0,-1 1 0 0 0,-1 0 0 0 0,0 0 0 0 0,-1 0 0 0 0,-1 3 0 0 0,1 1 0 0 0,0 0 0 0 0,-1-1 0 0 0,1-1 0 0 0,0-1 0 0 0,-1 0 0 0 0,1 0 0 0 0,0-1 0 0 0,0-1 0 0 0,0 1 0 0 0,-4 0 0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4.881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5235 7015 16383 0 0,'3'0'0'0'0,"4"0"0"0"0,7 0 0 0 0,4 0 0 0 0,5 0 0 0 0,2 0 0 0 0,2-3 0 0 0,3-1 0 0 0,-1 1 0 0 0,1-1 0 0 0,-1 2 0 0 0,-4 1 0 0 0,-2 0 0 0 0,-2 1 0 0 0,-5 3 0 0 0,-2 1 0 0 0,0 0 0 0 0,-3-1 0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4.882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7433 7011 16383 0 0,'3'0'0'0'0,"4"0"0"0"0,4 0 0 0 0,3 0 0 0 0,5 0 0 0 0,3 0 0 0 0,0 0 0 0 0,-1 0 0 0 0,3 0 0 0 0,0 0 0 0 0,-1 0 0 0 0,-2 0 0 0 0,-1 0 0 0 0,-1 0 0 0 0,3 0 0 0 0,0 0 0 0 0,-1 0 0 0 0,0 0 0 0 0,-1 0 0 0 0,-1 0 0 0 0,-1 0 0 0 0,0 0 0 0 0,0 0 0 0 0,-1 0 0 0 0,1 0 0 0 0,-1 0 0 0 0,1 0 0 0 0,0 0 0 0 0,0 0 0 0 0,-1 0 0 0 0,1 0 0 0 0,0 0 0 0 0,0 0 0 0 0,-1 0 0 0 0,4 0 0 0 0,1 0 0 0 0,0 0 0 0 0,-1 0 0 0 0,-1 0 0 0 0,-4 0 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16042 4492 16383 0 0,'4'0'0'0'0,"4"0"0"0"0,6 0 0 0 0,2 0 0 0 0,4 0 0 0 0,1 0 0 0 0,1 0 0 0 0,0 0 0 0 0,0 0 0 0 0,1 0 0 0 0,-1 0 0 0 0,-1 0 0 0 0,1 0 0 0 0,-1 0 0 0 0,1 0 0 0 0,-1 0 0 0 0,0 0 0 0 0,1 0 0 0 0,-1 0 0 0 0,0 0 0 0 0,1 0 0 0 0,-1 0 0 0 0,1 0 0 0 0,-1 0 0 0 0,4 0 0 0 0,1 0 0 0 0,0 0 0 0 0,-1 0 0 0 0,-1 0 0 0 0,-1 0 0 0 0,0 0 0 0 0,-2 0 0 0 0,1 0 0 0 0,-1 0 0 0 0,0 0 0 0 0,0 0 0 0 0,0 0 0 0 0,1 0 0 0 0,-1 0 0 0 0,0 0 0 0 0,1 0 0 0 0,-1 0 0 0 0,1 0 0 0 0,-1 0 0 0 0,0 0 0 0 0,1 0 0 0 0,-1 0 0 0 0,0 0 0 0 0,-3 3 0 0 0,-1 2 0 0 0,0 0 0 0 0,0-2 0 0 0,2 0 0 0 0,1-1 0 0 0,-3-1 0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4.883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2785 8271 16383 0 0,'3'0'0'0'0,"4"0"0"0"0,4 0 0 0 0,3 0 0 0 0,2 0 0 0 0,2 0 0 0 0,0 0 0 0 0,1 0 0 0 0,-1 0 0 0 0,1 0 0 0 0,-1 0 0 0 0,0 0 0 0 0,0 0 0 0 0,0 0 0 0 0,0 0 0 0 0,-1 0 0 0 0,-2 0 0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4.884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7083 8285 16383 0 0,'3'0'0'0'0,"7"0"0"0"0,5 0 0 0 0,9 3 0 0 0,9 1 0 0 0,3 0 0 0 0,-3 2 0 0 0,0 1 0 0 0,0-2 0 0 0,0-1 0 0 0,-1-2 0 0 0,-5-1 0 0 0,0 3 0 0 0,-1 0 0 0 0,-3 0 0 0 0,-2-1 0 0 0,-1-1 0 0 0,-2-1 0 0 0,0-1 0 0 0,0 1 0 0 0,-1-1 0 0 0,1-1 0 0 0,-1 1 0 0 0,1 0 0 0 0,-1 0 0 0 0,1 0 0 0 0,0 0 0 0 0,-1 0 0 0 0,1 0 0 0 0,0 0 0 0 0,0 0 0 0 0,0 0 0 0 0,-1 0 0 0 0,1 0 0 0 0,0 0 0 0 0,0 0 0 0 0,0 0 0 0 0,-1 0 0 0 0,1 0 0 0 0,-3 0 0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4.885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16462 4884 16383 0 0,'3'0'0'0'0,"4"0"0"0"0,4 0 0 0 0,3 0 0 0 0,2 0 0 0 0,2 0 0 0 0,0 0 0 0 0,1 0 0 0 0,-1 0 0 0 0,1 0 0 0 0,-1 0 0 0 0,0 0 0 0 0,0 0 0 0 0,0 0 0 0 0,0 0 0 0 0,0 0 0 0 0,-4 3 0 0 0,0 1 0 0 0,-3-1 0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2129 3305 16383 0 0,'1'0'0'0'0,"2"0"0"0"0,2 0 0 0 0,1 0 0 0 0,1 0 0 0 0,1 0 0 0 0,0 0 0 0 0,0 0 0 0 0,1 0 0 0 0,-1 0 0 0 0,0 0 0 0 0,0 0 0 0 0,0 0 0 0 0,0 0 0 0 0,0 0 0 0 0,-1 0 0 0 0,1 0 0 0 0,0 0 0 0 0,0 0 0 0 0,0 0 0 0 0,0 0 0 0 0,0 0 0 0 0,-1 0 0 0 0,1 0 0 0 0,0 0 0 0 0,0 0 0 0 0,0 0 0 0 0,0 0 0 0 0,0 0 0 0 0,-1 0 0 0 0,1 0 0 0 0,0 0 0 0 0,1 0 0 0 0,1 0 0 0 0,0 0 0 0 0,-1 0 0 0 0,0 0 0 0 0,-1 0 0 0 0,0-2 0 0 0,0 1 0 0 0,0-1 0 0 0,0 0 0 0 0,0 1 0 0 0,0 1 0 0 0,-1 0 0 0 0,1-1 0 0 0,0 1 0 0 0,0 0 0 0 0,0 1 0 0 0,0-1 0 0 0,0 0 0 0 0,-1 0 0 0 0,1 0 0 0 0,0 0 0 0 0,0 0 0 0 0,0 0 0 0 0,0 0 0 0 0,-3 0 0 0 0,-5 0 0 0 0,-6 0 0 0 0,-5 0 0 0 0,-3 0 0 0 0,-2 0 0 0 0,-2 0 0 0 0,3 0 0 0 0,1 0 0 0 0,2 0 0 0 0,1-2 0 0 0,1 1 0 0 0,0-1 0 0 0,1-1 0 0 0,-2 1 0 0 0,3-2 0 0 0,-2 0 0 0 0,1 2 0 0 0,0 0 0 0 0,0 0 0 0 0,0 2 0 0 0,1-1 0 0 0,0 1 0 0 0,0 1 0 0 0,1-1 0 0 0,-1 0 0 0 0,0 0 0 0 0,0 0 0 0 0,-1 0 0 0 0,-1 0 0 0 0,-1 0 0 0 0,0 0 0 0 0,1 0 0 0 0,0 0 0 0 0,1 0 0 0 0,0 0 0 0 0,1 0 0 0 0,0 0 0 0 0,0 0 0 0 0,1 0 0 0 0,-1 0 0 0 0,0 0 0 0 0,0 0 0 0 0,1 0 0 0 0,-1 0 0 0 0,0 0 0 0 0,0 0 0 0 0,0 0 0 0 0,0 0 0 0 0,0 0 0 0 0,1 0 0 0 0,-1 0 0 0 0,0 0 0 0 0,0 0 0 0 0,0 0 0 0 0,0 2 0 0 0,0-1 0 0 0,2 1 0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5070 5639 16383 0 0,'3'0'0'0'0,"2"0"0"0"0,1 0 0 0 0,2 0 0 0 0,0 0 0 0 0,0 0 0 0 0,1 0 0 0 0,-1 0 0 0 0,0 0 0 0 0,0 0 0 0 0,0 0 0 0 0,0 0 0 0 0,0 0 0 0 0,0 0 0 0 0,1 0 0 0 0,2 0 0 0 0,1 0 0 0 0,-3 2 0 0 0,0-1 0 0 0,-2 1 0 0 0,1-1 0 0 0,-1 0 0 0 0,0 0 0 0 0,1-1 0 0 0,0 1 0 0 0,-1-1 0 0 0,1-1 0 0 0,0 1 0 0 0,0 0 0 0 0,0 0 0 0 0,-2 2 0 0 0,0-1 0 0 0,1 1 0 0 0,-1-1 0 0 0,1 0 0 0 0,0 0 0 0 0,1-1 0 0 0,0 0 0 0 0,-1 0 0 0 0,1 0 0 0 0,0 0 0 0 0,0 0 0 0 0,0 0 0 0 0,0 0 0 0 0,0 0 0 0 0,0 0 0 0 0,0 0 0 0 0,0 0 0 0 0,-1 0 0 0 0,1 0 0 0 0,0 0 0 0 0,0 0 0 0 0,0 0 0 0 0,0 0 0 0 0,0 0 0 0 0,0 0 0 0 0,-1 0 0 0 0,1 0 0 0 0,0 0 0 0 0,-3 0 0 0 0,-3 0 0 0 0,-4 0 0 0 0,-2 0 0 0 0,-1-1 0 0 0,-1-1 0 0 0,-1 0 0 0 0,0 1 0 0 0,-1 0 0 0 0,1 0 0 0 0,-1 1 0 0 0,-2 0 0 0 0,0 0 0 0 0,-1 0 0 0 0,0 0 0 0 0,-1 0 0 0 0,1 0 0 0 0,0 0 0 0 0,1 0 0 0 0,-1 0 0 0 0,1 0 0 0 0,-1 0 0 0 0,0-1 0 0 0,0-1 0 0 0,2 0 0 0 0,0 1 0 0 0,0 0 0 0 0,1 0 0 0 0,0 1 0 0 0,1 0 0 0 0,-1 0 0 0 0,0 0 0 0 0,0 0 0 0 0,1 0 0 0 0,-1 0 0 0 0,0 0 0 0 0,0 0 0 0 0,-1 0 0 0 0,-1 0 0 0 0,1 0 0 0 0,-1 0 0 0 0,2 0 0 0 0,-1 0 0 0 0,1 0 0 0 0,0 0 0 0 0,0 0 0 0 0,0 0 0 0 0,0 0 0 0 0,1 0 0 0 0,-1 0 0 0 0,0 0 0 0 0,0 0 0 0 0,0 0 0 0 0,0 0 0 0 0,1 0 0 0 0,-1 0 0 0 0,0 0 0 0 0,0 0 0 0 0,0 0 0 0 0,0 0 0 0 0,0 0 0 0 0,0 0 0 0 0,1 0 0 0 0,-1 0 0 0 0,0 0 0 0 0,0 0 0 0 0,0 0 0 0 0,2 0 0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4353 4296 16383 0 0,'1'0'0'0'0,"3"0"0"0"0,0 0 0 0 0,3 0 0 0 0,0 0 0 0 0,0 0 0 0 0,2 0 0 0 0,-1 0 0 0 0,0 0 0 0 0,0 0 0 0 0,0 0 0 0 0,0 0 0 0 0,0 0 0 0 0,-1 1 0 0 0,-1 1 0 0 0,0-1 0 0 0,0 1 0 0 0,1-1 0 0 0,1-1 0 0 0,-1 1 0 0 0,1-1 0 0 0,0 0 0 0 0,0 0 0 0 0,0 0 0 0 0,0 1 0 0 0,-1 1 0 0 0,1-1 0 0 0,0 1 0 0 0,0-1 0 0 0,0-1 0 0 0,1 1 0 0 0,1-1 0 0 0,-1 0 0 0 0,1 0 0 0 0,-2 0 0 0 0,1 0 0 0 0,-1-1 0 0 0,0 1 0 0 0,0 0 0 0 0,0 0 0 0 0,0 0 0 0 0,1 0 0 0 0,0 0 0 0 0,2 0 0 0 0,0 0 0 0 0,1 0 0 0 0,0 0 0 0 0,0 0 0 0 0,0 0 0 0 0,-2 0 0 0 0,0 0 0 0 0,-1 0 0 0 0,0 2 0 0 0,-1 0 0 0 0,0-1 0 0 0,0 1 0 0 0,-1-1 0 0 0,1-1 0 0 0,-2 2 0 0 0,0 0 0 0 0,0-1 0 0 0,1 1 0 0 0,-2 0 0 0 0,0 0 0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4787 5794 16383 0 0,'3'0'0'0'0,"2"0"0"0"0,2 0 0 0 0,5 0 0 0 0,5 0 0 0 0,1 0 0 0 0,-1 0 0 0 0,-2 0 0 0 0,0 0 0 0 0,-3 0 0 0 0,0 0 0 0 0,-3 0 0 0 0,0 0 0 0 0,-1 0 0 0 0,0 0 0 0 0,0 0 0 0 0,-1 0 0 0 0,1 0 0 0 0,-1 0 0 0 0,1 0 0 0 0,0 0 0 0 0,0 0 0 0 0,0 0 0 0 0,0 0 0 0 0,-1 0 0 0 0,3 0 0 0 0,-1 0 0 0 0,1 0 0 0 0,-1 0 0 0 0,0 0 0 0 0,-1 0 0 0 0,1 0 0 0 0,-1 0 0 0 0,-1 0 0 0 0,1 0 0 0 0,0 0 0 0 0,0 0 0 0 0,0 0 0 0 0,-1 0 0 0 0,1 0 0 0 0,0 0 0 0 0,0 0 0 0 0,0 0 0 0 0,0 0 0 0 0,0 0 0 0 0,0 0 0 0 0,-1 0 0 0 0,1 0 0 0 0,0 0 0 0 0,0 0 0 0 0,0 0 0 0 0,0 0 0 0 0,0 0 0 0 0,-1 0 0 0 0,1 0 0 0 0,0 0 0 0 0,0 0 0 0 0,0 0 0 0 0,0 0 0 0 0,0 0 0 0 0,0 0 0 0 0,-2 0 0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4913 4339 16383 0 0,'0'-1'0'0'0,"1"-1"0"0"0,2 0 0 0 0,2 1 0 0 0,1 0 0 0 0,3 0 0 0 0,1 1 0 0 0,-1 0 0 0 0,2 0 0 0 0,0 0 0 0 0,0-1 0 0 0,-2-1 0 0 0,0 0 0 0 0,0 1 0 0 0,-1 0 0 0 0,0 1 0 0 0,0-1 0 0 0,0 1 0 0 0,-1 0 0 0 0,1 0 0 0 0,0 0 0 0 0,0 0 0 0 0,0 0 0 0 0,-1 0 0 0 0,1 0 0 0 0,0 0 0 0 0,0 0 0 0 0,0 0 0 0 0,0 2 0 0 0,1 0 0 0 0,1-1 0 0 0,-1 1 0 0 0,0-1 0 0 0,0-1 0 0 0,0 2 0 0 0,-1 0 0 0 0,0-1 0 0 0,0 1 0 0 0,0-1 0 0 0,-1-1 0 0 0,1 0 0 0 0,0 0 0 0 0,0 0 0 0 0,0 0 0 0 0,1 0 0 0 0,2 0 0 0 0,0 0 0 0 0,0 0 0 0 0,1 0 0 0 0,0 1 0 0 0,1 1 0 0 0,-2 0 0 0 0,-1-1 0 0 0,0 0 0 0 0,-2 0 0 0 0,1 1 0 0 0,-2-1 0 0 0,1 1 0 0 0,0-1 0 0 0,-1 0 0 0 0,1 0 0 0 0,0-1 0 0 0,0 0 0 0 0,0 0 0 0 0,-1 0 0 0 0,1 0 0 0 0,0 0 0 0 0,-1 1 0 0 0,-1 1 0 0 0,0 0 0 0 0,0-1 0 0 0,1 0 0 0 0,1 0 0 0 0,-1-1 0 0 0,1 0 0 0 0,0 0 0 0 0,0 0 0 0 0,0 0 0 0 0,0 0 0 0 0,0 0 0 0 0,-1 0 0 0 0,1 0 0 0 0,0 0 0 0 0,0 0 0 0 0,0 0 0 0 0,0 0 0 0 0,0 0 0 0 0,0 0 0 0 0,-1 0 0 0 0,1 0 0 0 0,-1 0 0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4773 7226 16383 0 0,'1'0'0'0'0,"2"0"0"0"0,2 0 0 0 0,1 0 0 0 0,2 0 0 0 0,-1 0 0 0 0,1 0 0 0 0,1 0 0 0 0,-1 0 0 0 0,0 0 0 0 0,0 0 0 0 0,0 0 0 0 0,0 0 0 0 0,0 0 0 0 0,0 0 0 0 0,0 0 0 0 0,0 0 0 0 0,-1 0 0 0 0,1 0 0 0 0,-1-1 0 0 0,-1-1 0 0 0,0 0 0 0 0,1 1 0 0 0,-1 0 0 0 0,2 0 0 0 0,-1 1 0 0 0,1-1 0 0 0,0-1 0 0 0,0 0 0 0 0,0 1 0 0 0,0 0 0 0 0,0 1 0 0 0,0-1 0 0 0,-1 1 0 0 0,3 0 0 0 0,-1 0 0 0 0,1-1 0 0 0,-1-1 0 0 0,0 1 0 0 0,-1-2 0 0 0,1 0 0 0 0,-1 1 0 0 0,-1 0 0 0 0,1 1 0 0 0,0 1 0 0 0,0-1 0 0 0,1 1 0 0 0,1 0 0 0 0,-1 0 0 0 0,0 1 0 0 0,0-3 0 0 0,1 1 0 0 0,0-1 0 0 0,1-1 0 0 0,0 1 0 0 0,0-1 0 0 0,-2 2 0 0 0,0-1 0 0 0,0 2 0 0 0,-1 0 0 0 0,0-1 0 0 0,0 2 0 0 0,0-1 0 0 0,-1 0 0 0 0,1 0 0 0 0,0 0 0 0 0,0 0 0 0 0,-1 0 0 0 0,1 0 0 0 0,0 0 0 0 0,0 0 0 0 0,0 0 0 0 0,0 0 0 0 0,0 0 0 0 0,0 0 0 0 0,-1 0 0 0 0,1 0 0 0 0,0 0 0 0 0,0 0 0 0 0,0 0 0 0 0,0 1 0 0 0,0 1 0 0 0,-1 0 0 0 0,1-1 0 0 0,0 0 0 0 0,-1 1 0 0 0,-1 0 0 0 0,0 0 0 0 0,-1 1 0 0 0,0-1 0 0 0,1 1 0 0 0,0-2 0 0 0,1 0 0 0 0,-1 1 0 0 0,0 0 0 0 0,0 0 0 0 0,0-1 0 0 0,1 0 0 0 0,1 0 0 0 0,-1 0 0 0 0,1 1 0 0 0,0 0 0 0 0,-1-1 0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1063 4562 16383 0 0,'2'0'0'0'0,"2"0"0"0"0,4 0 0 0 0,2 0 0 0 0,1 0 0 0 0,2 0 0 0 0,1 0 0 0 0,-2 0 0 0 0,0 0 0 0 0,0 0 0 0 0,-2 0 0 0 0,0 0 0 0 0,-1 0 0 0 0,-1 0 0 0 0,0 0 0 0 0,0 1 0 0 0,0 1 0 0 0,-1-1 0 0 0,1 1 0 0 0,0-1 0 0 0,0-1 0 0 0,-1 1 0 0 0,1-1 0 0 0,0 0 0 0 0,0 0 0 0 0,0 0 0 0 0,0 0 0 0 0,0 0 0 0 0,0 0 0 0 0,1 0 0 0 0,0-1 0 0 0,2 1 0 0 0,2 0 0 0 0,0 0 0 0 0,1 0 0 0 0,-2 0 0 0 0,-1 0 0 0 0,-1 0 0 0 0,-2 0 0 0 0,1 1 0 0 0,0-1 0 0 0,2 0 0 0 0,0 0 0 0 0,1 0 0 0 0,0 0 0 0 0,-1 0 0 0 0,-1 0 0 0 0,-1 0 0 0 0,0 0 0 0 0,-1 0 0 0 0,0 0 0 0 0,-1 0 0 0 0,1 0 0 0 0,0 0 0 0 0,1 0 0 0 0,0 0 0 0 0,2 0 0 0 0,0 0 0 0 0,0 0 0 0 0,-2 0 0 0 0,1 0 0 0 0,-2 0 0 0 0,0 0 0 0 0,0 0 0 0 0,0 0 0 0 0,0 0 0 0 0,0 0 0 0 0,-1 0 0 0 0,1 0 0 0 0,-1 1 0 0 0,-1 1 0 0 0,0-1 0 0 0,0 1 0 0 0,1-1 0 0 0,1-1 0 0 0,-1 1 0 0 0,-1 0 0 0 0,1 1 0 0 0,-1-1 0 0 0,0 1 0 0 0,1-1 0 0 0,1-1 0 0 0,1 0 0 0 0,0 1 0 0 0,1-1 0 0 0,-1 0 0 0 0,0-1 0 0 0,0 1 0 0 0,-1 0 0 0 0,0 0 0 0 0,1 0 0 0 0,1 0 0 0 0,-1 0 0 0 0,0 0 0 0 0,0 0 0 0 0,-1 0 0 0 0,1 0 0 0 0,-1 0 0 0 0,-1 0 0 0 0,1 0 0 0 0,0 0 0 0 0,0 0 0 0 0,0 0 0 0 0,0 0 0 0 0,-1 0 0 0 0,3 0 0 0 0,-1 0 0 0 0,1 0 0 0 0,-1 0 0 0 0,1 0 0 0 0,0 0 0 0 0,0 0 0 0 0,0 0 0 0 0,-1 0 0 0 0,-1 0 0 0 0,0 0 0 0 0,0 0 0 0 0,0 0 0 0 0,0 0 0 0 0,-1 0 0 0 0,1 0 0 0 0,0 0 0 0 0,0 0 0 0 0,0 0 0 0 0,-1 0 0 0 0,1 0 0 0 0,0 0 0 0 0,0 0 0 0 0,0 0 0 0 0,-2 0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5:38.6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1932 6454 16383 0 0,'1'0'0'0'0,"2"0"0"0"0,3 0 0 0 0,4 0 0 0 0,3 0 0 0 0,3 0 0 0 0,0 0 0 0 0,3-2 0 0 0,0 0 0 0 0,0 1 0 0 0,-3-2 0 0 0,-1 0 0 0 0,-4 1 0 0 0,-5 0 0 0 0,-8 1 0 0 0,-6 2 0 0 0,-5 2 0 0 0,-2 0 0 0 0,-5 2 0 0 0,0-1 0 0 0,-1 1 0 0 0,1-1 0 0 0,3-1 0 0 0,2-1 0 0 0,3-1 0 0 0,2 1 0 0 0,2 0 0 0 0,0 0 0 0 0,1-1 0 0 0,-1 0 0 0 0,2 1 0 0 0,1 0 0 0 0,-1-1 0 0 0,-1 1 0 0 0,1-1 0 0 0,-2-1 0 0 0,1 0 0 0 0,-1 0 0 0 0,0 0 0 0 0,0 0 0 0 0,0 0 0 0 0,0 0 0 0 0,3 0 0 0 0,3 0 0 0 0,5 0 0 0 0,8-1 0 0 0,2-1 0 0 0,5 0 0 0 0,2-1 0 0 0,1 1 0 0 0,-2-1 0 0 0,-2 2 0 0 0,-1 0 0 0 0,-1 0 0 0 0,0 1 0 0 0,0 0 0 0 0,0 0 0 0 0,2 0 0 0 0,0 0 0 0 0,0 0 0 0 0,0 0 0 0 0,0 0 0 0 0,-1 0 0 0 0,-1 0 0 0 0,-1 0 0 0 0,-1 0 0 0 0,-2 0 0 0 0,0 0 0 0 0,0 0 0 0 0,0-1 0 0 0,2-1 0 0 0,-1 0 0 0 0,-1 1 0 0 0,1 0 0 0 0,-1 1 0 0 0,-1-1 0 0 0,0 1 0 0 0,0 0 0 0 0,0 0 0 0 0,0 0 0 0 0,-1 0 0 0 0,-1-1 0 0 0,2-1 0 0 0,0 1 0 0 0,0-1 0 0 0,-1 1 0 0 0,-1 1 0 0 0,1-1 0 0 0,-1 1 0 0 0,0 0 0 0 0,0 0 0 0 0,1 0 0 0 0,0 0 0 0 0,1 0 0 0 0,-1 1 0 0 0,0-1 0 0 0,-1 0 0 0 0,0 0 0 0 0,0 0 0 0 0,0 0 0 0 0,0 0 0 0 0,0-2 0 0 0,0 0 0 0 0,0 1 0 0 0,-1-1 0 0 0,1 1 0 0 0,0 1 0 0 0,0-1 0 0 0,0 1 0 0 0,0 0 0 0 0,1 0 0 0 0,1 0 0 0 0,-1 1 0 0 0,0-1 0 0 0,0 0 0 0 0,0 0 0 0 0,-1 0 0 0 0,0 0 0 0 0,0 1 0 0 0,0 1 0 0 0,-1-1 0 0 0,1 1 0 0 0,0-1 0 0 0,0-1 0 0 0,0 1 0 0 0,-1-1 0 0 0,1 0 0 0 0,0 0 0 0 0,0 0 0 0 0,0 0 0 0 0,0 0 0 0 0,0 0 0 0 0,0 0 0 0 0,-1 0 0 0 0,1 0 0 0 0,0 0 0 0 0,0 0 0 0 0,0 0 0 0 0,0 0 0 0 0,0 0 0 0 0,-1 0 0 0 0,1 0 0 0 0,0 0 0 0 0,1 0 0 0 0,1 0 0 0 0,0 0 0 0 0,-1 0 0 0 0,0 0 0 0 0,-1 0 0 0 0,0 0 0 0 0,0 0 0 0 0,0 0 0 0 0,1 0 0 0 0,1 0 0 0 0,-1 0 0 0 0,1 0 0 0 0,-2 0 0 0 0,1 0 0 0 0,-1 0 0 0 0,0 0 0 0 0,1 0 0 0 0,1 0 0 0 0,-1 0 0 0 0,2 1 0 0 0,-1 1 0 0 0,1-1 0 0 0,-2 1 0 0 0,1-1 0 0 0,1-1 0 0 0,0 2 0 0 0,1 0 0 0 0,0 1 0 0 0,0 0 0 0 0,-2 1 0 0 0,1 0 0 0 0,1-1 0 0 0,0 0 0 0 0,-1 0 0 0 0,-1-1 0 0 0,-1 0 0 0 0,0 0 0 0 0,-1 1 0 0 0,0-2 0 0 0,-1 1 0 0 0,1-1 0 0 0,0-1 0 0 0,-1 0 0 0 0,1 0 0 0 0,0 0 0 0 0,0 0 0 0 0,0 0 0 0 0,0 0 0 0 0,-1 0 0 0 0,1 0 0 0 0,0 0 0 0 0,0 0 0 0 0,0 0 0 0 0,0 0 0 0 0,0 0 0 0 0,0 0 0 0 0,-1 0 0 0 0,1 0 0 0 0,0 0 0 0 0,0 0 0 0 0,0 0 0 0 0,-2 0 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853 2820 16383 0 0,'0'3'0'0'0,"4"2"0"0"0,4 3 0 0 0,5 1 0 0 0,4-2 0 0 0,3-2 0 0 0,-3 3 0 0 0,0-2 0 0 0,1 0 0 0 0,1-2 0 0 0,0-2 0 0 0,1 0 0 0 0,1-2 0 0 0,1 0 0 0 0,-1 0 0 0 0,1 0 0 0 0,-1-1 0 0 0,1 1 0 0 0,-1 0 0 0 0,1 0 0 0 0,-1 0 0 0 0,0 0 0 0 0,1 0 0 0 0,-1 0 0 0 0,1 0 0 0 0,-1 0 0 0 0,0 0 0 0 0,1-4 0 0 0,-1-1 0 0 0,0 1 0 0 0,4 0 0 0 0,2-2 0 0 0,-1-1 0 0 0,-1-2 0 0 0,-1 0 0 0 0,-1 2 0 0 0,-1 2 0 0 0,0-2 0 0 0,-1 0 0 0 0,0 2 0 0 0,1 1 0 0 0,-1 2 0 0 0,0 0 0 0 0,0 2 0 0 0,1 0 0 0 0,-1 0 0 0 0,0 4 0 0 0,1 1 0 0 0,-1 0 0 0 0,-3-1 0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1553 7626 16383 0 0,'2'0'0'0'0,"2"0"0"0"0,5-1 0 0 0,4-1 0 0 0,2 0 0 0 0,1-2 0 0 0,0 0 0 0 0,-2 0 0 0 0,-2 1 0 0 0,-2 1 0 0 0,-1 1 0 0 0,-1 0 0 0 0,0 1 0 0 0,1 0 0 0 0,0 0 0 0 0,0 0 0 0 0,0 0 0 0 0,0 1 0 0 0,-1-1 0 0 0,1 0 0 0 0,-1 0 0 0 0,-1 0 0 0 0,1-2 0 0 0,1 1 0 0 0,1-2 0 0 0,0-1 0 0 0,0 2 0 0 0,2 0 0 0 0,0 0 0 0 0,-1 2 0 0 0,0-1 0 0 0,-1 1 0 0 0,1 0 0 0 0,-1-1 0 0 0,-1 0 0 0 0,0-1 0 0 0,-1 1 0 0 0,0 0 0 0 0,0 0 0 0 0,0 1 0 0 0,-1 0 0 0 0,3 0 0 0 0,-1-2 0 0 0,1 1 0 0 0,0-1 0 0 0,1 1 0 0 0,-1 0 0 0 0,1 0 0 0 0,0 1 0 0 0,0 0 0 0 0,0 0 0 0 0,0 0 0 0 0,-1 0 0 0 0,-1 0 0 0 0,-1 0 0 0 0,0 0 0 0 0,2 0 0 0 0,-1 0 0 0 0,0 0 0 0 0,1 0 0 0 0,-2 0 0 0 0,1 0 0 0 0,-1 0 0 0 0,0 0 0 0 0,0 0 0 0 0,1 0 0 0 0,0 0 0 0 0,1 0 0 0 0,0 0 0 0 0,1 0 0 0 0,-1 0 0 0 0,0 0 0 0 0,-1 0 0 0 0,-1 0 0 0 0,0 0 0 0 0,0 0 0 0 0,0 0 0 0 0,0 0 0 0 0,1 0 0 0 0,0 0 0 0 0,0 2 0 0 0,-1-1 0 0 0,1 1 0 0 0,0-1 0 0 0,1 0 0 0 0,0 0 0 0 0,0-1 0 0 0,-1 0 0 0 0,0 2 0 0 0,1-1 0 0 0,0 1 0 0 0,0-1 0 0 0,-1 0 0 0 0,1 0 0 0 0,0-1 0 0 0,0 0 0 0 0,-1 0 0 0 0,0 0 0 0 0,1 1 0 0 0,-1 1 0 0 0,2 0 0 0 0,2-1 0 0 0,-1 0 0 0 0,-1 0 0 0 0,0-1 0 0 0,-2 0 0 0 0,0 0 0 0 0,-1 1 0 0 0,0 1 0 0 0,0 0 0 0 0,0-1 0 0 0,-2 1 0 0 0,-1 1 0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881 4828 16383 0 0,'4'0'0'0'0,"4"0"0"0"0,2 3 0 0 0,2 2 0 0 0,3 0 0 0 0,2-2 0 0 0,2 0 0 0 0,2-1 0 0 0,0-1 0 0 0,1-1 0 0 0,-3-4 0 0 0,-2-1 0 0 0,0 0 0 0 0,1 2 0 0 0,1 0 0 0 0,-3 1 0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1035 8061 16383 0 0,'4'0'0'0'0,"1"4"0"0"0,3 1 0 0 0,4-1 0 0 0,4 0 0 0 0,2-1 0 0 0,-1 2 0 0 0,0 1 0 0 0,0-1 0 0 0,1-1 0 0 0,-2 2 0 0 0,0 0 0 0 0,0-1 0 0 0,2-1 0 0 0,-3-1 0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16000 3498 16383 0 0,'4'0'0'0'0,"4"0"0"0"0,6 0 0 0 0,2 0 0 0 0,4 0 0 0 0,1 0 0 0 0,1 0 0 0 0,0 0 0 0 0,0 0 0 0 0,1 0 0 0 0,-1 0 0 0 0,-1 0 0 0 0,1 0 0 0 0,-1 0 0 0 0,-3 0 0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16154 3960 16383 0 0,'4'0'0'0'0,"1"3"0"0"0,3 2 0 0 0,4 0 0 0 0,4-2 0 0 0,-1 4 0 0 0,0-1 0 0 0,2 0 0 0 0,1-2 0 0 0,2-2 0 0 0,0 0 0 0 0,1-1 0 0 0,1-1 0 0 0,-1 0 0 0 0,1-1 0 0 0,0 1 0 0 0,-1 0 0 0 0,-3 3 0 0 0,-1 2 0 0 0,0-1 0 0 0,0 0 0 0 0,2-1 0 0 0,1-2 0 0 0,0 0 0 0 0,-2 0 0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16042 4492 16383 0 0,'4'0'0'0'0,"4"0"0"0"0,6 0 0 0 0,2 0 0 0 0,4 0 0 0 0,1 0 0 0 0,1 0 0 0 0,0 0 0 0 0,0 0 0 0 0,1 0 0 0 0,-1 0 0 0 0,-1 0 0 0 0,1 0 0 0 0,-1 0 0 0 0,1 0 0 0 0,-1 0 0 0 0,0 0 0 0 0,1 0 0 0 0,-1 0 0 0 0,0 0 0 0 0,1 0 0 0 0,-1 0 0 0 0,1 0 0 0 0,-1 0 0 0 0,4 0 0 0 0,1 0 0 0 0,0 0 0 0 0,-1 0 0 0 0,-1 0 0 0 0,-1 0 0 0 0,0 0 0 0 0,-2 0 0 0 0,1 0 0 0 0,-1 0 0 0 0,0 0 0 0 0,0 0 0 0 0,0 0 0 0 0,1 0 0 0 0,-1 0 0 0 0,0 0 0 0 0,1 0 0 0 0,-1 0 0 0 0,1 0 0 0 0,-1 0 0 0 0,0 0 0 0 0,1 0 0 0 0,-1 0 0 0 0,0 0 0 0 0,-3 3 0 0 0,-1 2 0 0 0,0 0 0 0 0,0-2 0 0 0,2 0 0 0 0,1-1 0 0 0,-3-1 0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16120 2651 16383 0 0,'4'0'0'0'0,"8"0"0"0"0,10 0 0 0 0,4-3 0 0 0,2-2 0 0 0,-1 0 0 0 0,-1 2 0 0 0,-1 0 0 0 0,-1 1 0 0 0,-2 1 0 0 0,0 1 0 0 0,-1 0 0 0 0,1 0 0 0 0,-1 1 0 0 0,0-1 0 0 0,0 0 0 0 0,0 0 0 0 0,1 0 0 0 0,-1 0 0 0 0,0 0 0 0 0,-7 0 0 0 0,-13 0 0 0 0,-10 0 0 0 0,-8 0 0 0 0,-4 0 0 0 0,-3 0 0 0 0,0 0 0 0 0,0 0 0 0 0,0 0 0 0 0,1 0 0 0 0,1 0 0 0 0,0 0 0 0 0,0 0 0 0 0,1 0 0 0 0,0 0 0 0 0,-1 0 0 0 0,1 0 0 0 0,0 0 0 0 0,0 0 0 0 0,-1 0 0 0 0,1 0 0 0 0,0 0 0 0 0,-1 0 0 0 0,1 0 0 0 0,-1 0 0 0 0,1 0 0 0 0,0 0 0 0 0,3 0 0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2281 5430 16383 0 0,'2'0'0'0'0,"1"0"0"0"0,4 0 0 0 0,4 0 0 0 0,2 0 0 0 0,4 0 0 0 0,1 0 0 0 0,-1 0 0 0 0,-3 0 0 0 0,-1 0 0 0 0,-2 1 0 0 0,-1 1 0 0 0,-1 2 0 0 0,-1-1 0 0 0,1 0 0 0 0,0 1 0 0 0,-1-1 0 0 0,1 0 0 0 0,-1-1 0 0 0,1-1 0 0 0,2 0 0 0 0,1-1 0 0 0,1 0 0 0 0,1 0 0 0 0,-1 0 0 0 0,0 0 0 0 0,-2-1 0 0 0,0 1 0 0 0,0 0 0 0 0,0 0 0 0 0,0 0 0 0 0,-1 0 0 0 0,0 0 0 0 0,0 0 0 0 0,-1 0 0 0 0,0 0 0 0 0,1 0 0 0 0,1 0 0 0 0,-1 0 0 0 0,1 0 0 0 0,-1 0 0 0 0,-1 0 0 0 0,1 0 0 0 0,-1 0 0 0 0,1 0 0 0 0,1 0 0 0 0,1 0 0 0 0,0 0 0 0 0,0 0 0 0 0,-1 0 0 0 0,0 0 0 0 0,-2 0 0 0 0,2 0 0 0 0,0 0 0 0 0,0 0 0 0 0,-1 0 0 0 0,0 0 0 0 0,-1 0 0 0 0,1 0 0 0 0,0 0 0 0 0,1 0 0 0 0,1 0 0 0 0,1 0 0 0 0,-2 0 0 0 0,0 0 0 0 0,0 0 0 0 0,-2 0 0 0 0,1 0 0 0 0,0 0 0 0 0,1 0 0 0 0,0 0 0 0 0,-1 0 0 0 0,0 0 0 0 0,-1 0 0 0 0,1 0 0 0 0,-1 0 0 0 0,-1 0 0 0 0,3 0 0 0 0,0 0 0 0 0,-1 0 0 0 0,1 0 0 0 0,-1 0 0 0 0,-1-1 0 0 0,0-1 0 0 0,0 0 0 0 0,0 0 0 0 0,0 1 0 0 0,0 0 0 0 0,0 1 0 0 0,0 0 0 0 0,-1 0 0 0 0,1 0 0 0 0,0 0 0 0 0,0 0 0 0 0,0 0 0 0 0,0 0 0 0 0,0 0 0 0 0,0 0 0 0 0,0 0 0 0 0,-1 0 0 0 0,0 0 0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3401 6693 16383 0 0,'2'0'0'0'0,"3"0"0"0"0,4 0 0 0 0,5 0 0 0 0,3 0 0 0 0,3 0 0 0 0,4-2 0 0 0,3 0 0 0 0,0 1 0 0 0,-4-1 0 0 0,-3-1 0 0 0,-5 1 0 0 0,-2-1 0 0 0,-3 2 0 0 0,-1 0 0 0 0,0 0 0 0 0,-1 1 0 0 0,0 0 0 0 0,2 0 0 0 0,0 0 0 0 0,1 0 0 0 0,-1 0 0 0 0,0 0 0 0 0,0 0 0 0 0,-1 0 0 0 0,0 0 0 0 0,0 0 0 0 0,0 0 0 0 0,0 0 0 0 0,1 0 0 0 0,1 0 0 0 0,-1 0 0 0 0,2 0 0 0 0,0 0 0 0 0,1 0 0 0 0,0 0 0 0 0,-1 0 0 0 0,-1 0 0 0 0,0 0 0 0 0,0 0 0 0 0,0 0 0 0 0,1 0 0 0 0,1 0 0 0 0,-2 0 0 0 0,0 0 0 0 0,0 0 0 0 0,0 0 0 0 0,0 0 0 0 0,0 0 0 0 0,-1 0 0 0 0,0 0 0 0 0,-1 0 0 0 0,1 0 0 0 0,-2 0 0 0 0,1 0 0 0 0,0 0 0 0 0,0 0 0 0 0,0 0 0 0 0,0 0 0 0 0,1 2 0 0 0,1 0 0 0 0,1 0 0 0 0,2-1 0 0 0,0 0 0 0 0,-1 0 0 0 0,-1-1 0 0 0,-1 0 0 0 0,-1 0 0 0 0,1 0 0 0 0,-1 0 0 0 0,1 0 0 0 0,1 0 0 0 0,0 0 0 0 0,-1 0 0 0 0,0 0 0 0 0,-1 0 0 0 0,-1 0 0 0 0,0 0 0 0 0,0 0 0 0 0,0 0 0 0 0,0 0 0 0 0,0 0 0 0 0,-2 2 0 0 0,0 0 0 0 0,0 0 0 0 0,0-1 0 0 0,1 0 0 0 0,0 0 0 0 0,1-1 0 0 0,-1 0 0 0 0,1 0 0 0 0,0 0 0 0 0,0 0 0 0 0,0 0 0 0 0,0 0 0 0 0,0 0 0 0 0,0 0 0 0 0,0 0 0 0 0,0 0 0 0 0,0 0 0 0 0,0 0 0 0 0,-1 0 0 0 0,1 0 0 0 0,0 0 0 0 0,0 0 0 0 0,0 0 0 0 0,1 0 0 0 0,1 1 0 0 0,0 2 0 0 0,0 0 0 0 0,-1 0 0 0 0,-1 1 0 0 0,0-2 0 0 0,0-1 0 0 0,0 0 0 0 0,0-1 0 0 0,-2 0 0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4479 7062 16383 0 0,'0'-1'0'0'0,"3"-1"0"0"0,6 0 0 0 0,4 0 0 0 0,4 1 0 0 0,4 0 0 0 0,2 1 0 0 0,2 0 0 0 0,-1 0 0 0 0,-3 0 0 0 0,-4 0 0 0 0,-3 0 0 0 0,-2 0 0 0 0,-3 0 0 0 0,0 0 0 0 0,-1 0 0 0 0,1 0 0 0 0,-1 0 0 0 0,0 0 0 0 0,1 0 0 0 0,-1 0 0 0 0,3 0 0 0 0,0 0 0 0 0,1 0 0 0 0,0 0 0 0 0,0 0 0 0 0,-1 0 0 0 0,0 0 0 0 0,-1 0 0 0 0,-1 0 0 0 0,0 0 0 0 0,0 0 0 0 0,-1 0 0 0 0,1 0 0 0 0,0 0 0 0 0,0 0 0 0 0,0 0 0 0 0,-1 0 0 0 0,1 0 0 0 0,0 0 0 0 0,0 0 0 0 0,0 0 0 0 0,1 0 0 0 0,1 0 0 0 0,0 0 0 0 0,0 0 0 0 0,-2 0 0 0 0,1 0 0 0 0,-1 0 0 0 0,0 0 0 0 0,0 0 0 0 0,0 0 0 0 0,0 0 0 0 0,0 2 0 0 0,0 0 0 0 0,-1 0 0 0 0,3-1 0 0 0,0 0 0 0 0,-1 0 0 0 0,1-1 0 0 0,-1 1 0 0 0,1-1 0 0 0,0-1 0 0 0,0 1 0 0 0,1 0 0 0 0,0 0 0 0 0,0 0 0 0 0,-2 0 0 0 0,0 0 0 0 0,0 0 0 0 0,-1 0 0 0 0,0 0 0 0 0,1 0 0 0 0,3 0 0 0 0,1 0 0 0 0,2 0 0 0 0,-1 0 0 0 0,-1 0 0 0 0,-1 0 0 0 0,-2 0 0 0 0,-1 0 0 0 0,1 0 0 0 0,0 0 0 0 0,1 0 0 0 0,1 0 0 0 0,2 0 0 0 0,0 0 0 0 0,0 0 0 0 0,1 0 0 0 0,-1 0 0 0 0,-1 0 0 0 0,-1 0 0 0 0,0 0 0 0 0,0 0 0 0 0,0 0 0 0 0,-2 0 0 0 0,0 0 0 0 0,1 0 0 0 0,-1 0 0 0 0,0 0 0 0 0,1 0 0 0 0,0 0 0 0 0,-1 0 0 0 0,0 0 0 0 0,-1 0 0 0 0,0 0 0 0 0,-1 0 0 0 0,0 0 0 0 0,-1 0 0 0 0,1 0 0 0 0,1 0 0 0 0,3 0 0 0 0,-1 0 0 0 0,1 0 0 0 0,0 0 0 0 0,0 0 0 0 0,-2 0 0 0 0,0 0 0 0 0,-1 0 0 0 0,0 0 0 0 0,-1 0 0 0 0,1 0 0 0 0,1 0 0 0 0,0 0 0 0 0,-1 0 0 0 0,0 0 0 0 0,-1 0 0 0 0,1 0 0 0 0,-1 0 0 0 0,0 0 0 0 0,-1 0 0 0 0,1 0 0 0 0,0 0 0 0 0,0 0 0 0 0,0 0 0 0 0,0 0 0 0 0,-1 0 0 0 0,1 0 0 0 0,0 0 0 0 0,0 0 0 0 0,0 0 0 0 0,0 0 0 0 0,0 0 0 0 0,0 0 0 0 0,0 0 0 0 0,0 0 0 0 0,-1 2 0 0 0,1 0 0 0 0,0 0 0 0 0,0-1 0 0 0,0 0 0 0 0,0 0 0 0 0,0-1 0 0 0,0 0 0 0 0,0 0 0 0 0,-2 0 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16070 5976 16383 0 0,'0'3'0'0'0,"4"2"0"0"0,1 3 0 0 0,3 4 0 0 0,4 1 0 0 0,8-3 0 0 0,3-3 0 0 0,2-3 0 0 0,0-1 0 0 0,0-2 0 0 0,-2-1 0 0 0,0 0 0 0 0,0-1 0 0 0,-2 1 0 0 0,1-1 0 0 0,-1 1 0 0 0,0 0 0 0 0,1 0 0 0 0,-1 0 0 0 0,0 0 0 0 0,0 0 0 0 0,1 0 0 0 0,-1 0 0 0 0,1 0 0 0 0,-1 0 0 0 0,0 0 0 0 0,1 0 0 0 0,3 0 0 0 0,1 0 0 0 0,0 0 0 0 0,-1 0 0 0 0,-1 0 0 0 0,-1 0 0 0 0,-1 0 0 0 0,0 0 0 0 0,-1 0 0 0 0,1 0 0 0 0,-1 0 0 0 0,0 0 0 0 0,0 0 0 0 0,1 0 0 0 0,-1 0 0 0 0,0 0 0 0 0,-3 3 0 0 0,-2 2 0 0 0,-2 0 0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3793 6717 16383 0 0,'2'0'0'0'0,"4"0"0"0"0,8 0 0 0 0,8 0 0 0 0,4 0 0 0 0,3 0 0 0 0,4 0 0 0 0,-2 0 0 0 0,-5 0 0 0 0,-2 0 0 0 0,-3 0 0 0 0,-4 0 0 0 0,-1 0 0 0 0,-2 0 0 0 0,-2 0 0 0 0,-1 0 0 0 0,-1 0 0 0 0,-1 0 0 0 0,-1 0 0 0 0,1 0 0 0 0,-1 0 0 0 0,1 0 0 0 0,1 0 0 0 0,1 0 0 0 0,-1 0 0 0 0,1 0 0 0 0,-1 0 0 0 0,-1 0 0 0 0,1 0 0 0 0,-1 0 0 0 0,0 0 0 0 0,1 0 0 0 0,1 0 0 0 0,1 0 0 0 0,2 0 0 0 0,0 0 0 0 0,-1 0 0 0 0,-1 0 0 0 0,-1 0 0 0 0,-1 0 0 0 0,-1 0 0 0 0,0 0 0 0 0,0 0 0 0 0,1 0 0 0 0,0 0 0 0 0,1 0 0 0 0,-1 0 0 0 0,0 0 0 0 0,0 0 0 0 0,-1 0 0 0 0,0 0 0 0 0,0 2 0 0 0,1 0 0 0 0,1 0 0 0 0,0-1 0 0 0,-1 1 0 0 0,0-2 0 0 0,0 1 0 0 0,-1-1 0 0 0,0 0 0 0 0,0 0 0 0 0,-2 1 0 0 0,0 1 0 0 0,0 0 0 0 0,0-1 0 0 0,1 0 0 0 0,0 0 0 0 0,1 0 0 0 0,-1-1 0 0 0,1 0 0 0 0,2 0 0 0 0,0 0 0 0 0,1-1 0 0 0,1 1 0 0 0,0 0 0 0 0,0 0 0 0 0,0 0 0 0 0,-2 0 0 0 0,-1 0 0 0 0,0 0 0 0 0,1 0 0 0 0,1 0 0 0 0,4 0 0 0 0,1 0 0 0 0,5 0 0 0 0,3-1 0 0 0,0-1 0 0 0,0 0 0 0 0,-2 0 0 0 0,-3 1 0 0 0,-2 1 0 0 0,-4-1 0 0 0,0 1 0 0 0,-2 0 0 0 0,1 0 0 0 0,-1 0 0 0 0,-1 0 0 0 0,0 0 0 0 0,-1 0 0 0 0,-1 0 0 0 0,0 0 0 0 0,1 0 0 0 0,1 0 0 0 0,0 0 0 0 0,-1 0 0 0 0,0 0 0 0 0,0 0 0 0 0,-1 0 0 0 0,1 0 0 0 0,1 0 0 0 0,0 0 0 0 0,1 0 0 0 0,0 0 0 0 0,-1 0 0 0 0,0 0 0 0 0,-1 0 0 0 0,0 0 0 0 0,-1 0 0 0 0,0 0 0 0 0,0 0 0 0 0,-1 0 0 0 0,1 0 0 0 0,0 0 0 0 0,0 0 0 0 0,0 0 0 0 0,-1 0 0 0 0,1 0 0 0 0,0 0 0 0 0,0 0 0 0 0,0 0 0 0 0,0 0 0 0 0,0 0 0 0 0,0 0 0 0 0,0 0 0 0 0,-1 0 0 0 0,1 0 0 0 0,0 0 0 0 0,-1 0 0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9267 7571 16383 0 0,'1'0'0'0'0,"3"0"0"0"0,1 0 0 0 0,2 0 0 0 0,1 0 0 0 0,1 0 0 0 0,2 0 0 0 0,0 0 0 0 0,0 0 0 0 0,0 0 0 0 0,-1 0 0 0 0,0 0 0 0 0,-1 0 0 0 0,0 0 0 0 0,0 0 0 0 0,0 0 0 0 0,0 0 0 0 0,0 0 0 0 0,-1 0 0 0 0,1 0 0 0 0,0 0 0 0 0,0 0 0 0 0,0 0 0 0 0,0 0 0 0 0,0 0 0 0 0,0 0 0 0 0,0 0 0 0 0,-1 0 0 0 0,1 0 0 0 0,0 0 0 0 0,0 0 0 0 0,0 0 0 0 0,1 0 0 0 0,1 0 0 0 0,0 0 0 0 0,0 0 0 0 0,-1 0 0 0 0,-1 0 0 0 0,0 0 0 0 0,0 0 0 0 0,0 0 0 0 0,0 0 0 0 0,0 0 0 0 0,0 0 0 0 0,1 0 0 0 0,1 0 0 0 0,0 0 0 0 0,-1 0 0 0 0,0 0 0 0 0,0 0 0 0 0,-1 0 0 0 0,0 0 0 0 0,0 0 0 0 0,1 0 0 0 0,1 0 0 0 0,1 0 0 0 0,1 0 0 0 0,-1 0 0 0 0,-1 0 0 0 0,-1 0 0 0 0,0 0 0 0 0,-1 0 0 0 0,1 0 0 0 0,3 0 0 0 0,-1 0 0 0 0,1 0 0 0 0,-2 0 0 0 0,0 0 0 0 0,-1 0 0 0 0,0 0 0 0 0,1 0 0 0 0,2 0 0 0 0,-1 0 0 0 0,0 0 0 0 0,0 0 0 0 0,1 0 0 0 0,0 0 0 0 0,-1 0 0 0 0,2 0 0 0 0,-1 0 0 0 0,1 0 0 0 0,0 0 0 0 0,0 0 0 0 0,1 0 0 0 0,0 0 0 0 0,0 0 0 0 0,-2 0 0 0 0,-1 0 0 0 0,-2 0 0 0 0,0 0 0 0 0,1 0 0 0 0,0 0 0 0 0,1 0 0 0 0,0 0 0 0 0,0 0 0 0 0,-1 0 0 0 0,-1 0 0 0 0,-1 0 0 0 0,1 0 0 0 0,-1 0 0 0 0,-1 0 0 0 0,1 0 0 0 0,0 0 0 0 0,0 0 0 0 0,-1 0 0 0 0,1 0 0 0 0,0 0 0 0 0,0 0 0 0 0,0 0 0 0 0,0 0 0 0 0,1 0 0 0 0,1 0 0 0 0,0 0 0 0 0,-1 0 0 0 0,0 0 0 0 0,0 0 0 0 0,-1 0 0 0 0,0 0 0 0 0,0 0 0 0 0,0 0 0 0 0,0 0 0 0 0,0 0 0 0 0,-1 0 0 0 0,3 0 0 0 0,0 0 0 0 0,-1 0 0 0 0,1 0 0 0 0,-1 0 0 0 0,-1 0 0 0 0,1 0 0 0 0,-1 0 0 0 0,0 0 0 0 0,-2 2 0 0 0,0 0 0 0 0,0 0 0 0 0,0-1 0 0 0,1 1 0 0 0,0 0 0 0 0,0 0 0 0 0,3 0 0 0 0,0 0 0 0 0,-1-1 0 0 0,1-1 0 0 0,-1 1 0 0 0,0-1 0 0 0,-1 0 0 0 0,0 0 0 0 0,0-1 0 0 0,0 1 0 0 0,0 0 0 0 0,-1 0 0 0 0,1 0 0 0 0,0 0 0 0 0,0 0 0 0 0,0 0 0 0 0,0 0 0 0 0,0 0 0 0 0,-2 2 0 0 0,0 0 0 0 0,-2 1 0 0 0,-1 1 0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39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7747 2522 16383 0 0,'2'0'0'0'0,"0"0"0"0"0,2 0 0 0 0,1 0 0 0 0,1 0 0 0 0,1 0 0 0 0,0 0 0 0 0,0 0 0 0 0,0 0 0 0 0,-1 0 0 0 0,1 0 0 0 0,0 0 0 0 0,0 0 0 0 0,-1 0 0 0 0,1-1 0 0 0,-1 0 0 0 0,2-2 0 0 0,0 1 0 0 0,1-2 0 0 0,1 1 0 0 0,-1-1 0 0 0,-1 1 0 0 0,0 1 0 0 0,-1 0 0 0 0,-1 0 0 0 0,-1 0 0 0 0,0 0 0 0 0,-2 1 0 0 0,-3 0 0 0 0,-2 1 0 0 0,-2 0 0 0 0,-1 0 0 0 0,-2 0 0 0 0,0 0 0 0 0,0 0 0 0 0,0 0 0 0 0,-1 0 0 0 0,-1 0 0 0 0,1 0 0 0 0,0 0 0 0 0,1 0 0 0 0,0 0 0 0 0,0 0 0 0 0,0 1 0 0 0,0 1 0 0 0,1-1 0 0 0,-1 0 0 0 0,1 0 0 0 0,-2 0 0 0 0,0-1 0 0 0,0 0 0 0 0,0 0 0 0 0,1 0 0 0 0,0 0 0 0 0,0 1 0 0 0,0 1 0 0 0,1-1 0 0 0,-1 0 0 0 0,0 0 0 0 0,1-1 0 0 0,-1 1 0 0 0,1-1 0 0 0,0 1 0 0 0,1 0 0 0 0,0 1 0 0 0,-1-1 0 0 0,1 0 0 0 0,-1-1 0 0 0,-1 0 0 0 0,2 2 0 0 0,2-1 0 0 0,3 2 0 0 0,3-1 0 0 0,2 0 0 0 0,3 1 0 0 0,0 0 0 0 0,1 0 0 0 0,0 0 0 0 0,2-1 0 0 0,0 0 0 0 0,1-1 0 0 0,-1-1 0 0 0,2 0 0 0 0,-1 0 0 0 0,0 0 0 0 0,0 0 0 0 0,1 0 0 0 0,-2 0 0 0 0,0 0 0 0 0,-2 0 0 0 0,0 0 0 0 0,0 0 0 0 0,0 0 0 0 0,0 0 0 0 0,1 0 0 0 0,-1 0 0 0 0,0 0 0 0 0,-1 0 0 0 0,1 0 0 0 0,0 0 0 0 0,-1 0 0 0 0,0 0 0 0 0,-1 0 0 0 0,0 0 0 0 0,0 0 0 0 0,-1 0 0 0 0,2 0 0 0 0,0 0 0 0 0,0 0 0 0 0,1 0 0 0 0,0 0 0 0 0,-1-2 0 0 0,0 1 0 0 0,0 0 0 0 0,-1-1 0 0 0,0 2 0 0 0,0-1 0 0 0,-1 0 0 0 0,1-1 0 0 0,-1 0 0 0 0,1-1 0 0 0,-1 1 0 0 0,1 0 0 0 0,-1 1 0 0 0,1 1 0 0 0,0-1 0 0 0,-1 0 0 0 0,1 0 0 0 0,-1-1 0 0 0,1 1 0 0 0,1 1 0 0 0,0-1 0 0 0,0 1 0 0 0,0 0 0 0 0,-1 0 0 0 0,0 0 0 0 0,0 0 0 0 0,0 0 0 0 0,-1 0 0 0 0,1 0 0 0 0,0 0 0 0 0,-1 0 0 0 0,2 0 0 0 0,0 0 0 0 0,1 0 0 0 0,0 0 0 0 0,0 0 0 0 0,1 0 0 0 0,-1 0 0 0 0,1 0 0 0 0,-1 0 0 0 0,0 0 0 0 0,0 0 0 0 0,2 0 0 0 0,0 0 0 0 0,0 0 0 0 0,0 0 0 0 0,-1 0 0 0 0,0 0 0 0 0,-1 0 0 0 0,-1 1 0 0 0,1 1 0 0 0,0-1 0 0 0,1 0 0 0 0,1 0 0 0 0,0 0 0 0 0,-1-1 0 0 0,0 0 0 0 0,-2 1 0 0 0,-1 1 0 0 0,1 0 0 0 0,0 1 0 0 0,1-1 0 0 0,0 0 0 0 0,0-1 0 0 0,-1 0 0 0 0,0 1 0 0 0,-1 0 0 0 0,0-1 0 0 0,-1-1 0 0 0,1 1 0 0 0,0-1 0 0 0,-1 1 0 0 0,1 1 0 0 0,-1-1 0 0 0,1 0 0 0 0,-1 0 0 0 0,1-1 0 0 0,0 0 0 0 0,-1 0 0 0 0,1 0 0 0 0,-1 0 0 0 0,1 0 0 0 0,0 0 0 0 0,-1 0 0 0 0,1 0 0 0 0,-1 0 0 0 0,1 0 0 0 0,-1-1 0 0 0,-1 0 0 0 0,0-1 0 0 0,0 1 0 0 0,1-1 0 0 0,0 0 0 0 0,1 0 0 0 0,-2 0 0 0 0,0 0 0 0 0,0 0 0 0 0,0-1 0 0 0,-1 1 0 0 0,0-1 0 0 0,-2 0 0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9120 4226 16383 0 0,'0'1'0'0'0,"-1"0"0"0"0,-2 1 0 0 0,-1-1 0 0 0,-1 0 0 0 0,-1-1 0 0 0,0 2 0 0 0,-1-1 0 0 0,0 1 0 0 0,0-1 0 0 0,0-1 0 0 0,0 1 0 0 0,1-1 0 0 0,-1 0 0 0 0,1 1 0 0 0,1 1 0 0 0,0-1 0 0 0,0 0 0 0 0,-1 0 0 0 0,0-1 0 0 0,-1 1 0 0 0,1-1 0 0 0,-1 0 0 0 0,1 0 0 0 0,-1 0 0 0 0,1 1 0 0 0,1 0 0 0 0,0 1 0 0 0,0-1 0 0 0,-1 0 0 0 0,0-1 0 0 0,-1 0 0 0 0,1 0 0 0 0,-1 0 0 0 0,0 0 0 0 0,1 0 0 0 0,-1 0 0 0 0,0 0 0 0 0,1 0 0 0 0,-1 0 0 0 0,1 0 0 0 0,1 0 0 0 0,4 0 0 0 0,5 1 0 0 0,5 1 0 0 0,3-1 0 0 0,3 0 0 0 0,2 1 0 0 0,-2 0 0 0 0,-1 0 0 0 0,-1-1 0 0 0,-1 0 0 0 0,-1-1 0 0 0,-1 1 0 0 0,0-1 0 0 0,-2 0 0 0 0,0 0 0 0 0,0 0 0 0 0,-2-1 0 0 0,1 1 0 0 0,0 0 0 0 0,-1 0 0 0 0,2 0 0 0 0,0 0 0 0 0,1 0 0 0 0,1 0 0 0 0,0 0 0 0 0,0 0 0 0 0,-1 0 0 0 0,-1 0 0 0 0,-1 0 0 0 0,0 0 0 0 0,0 0 0 0 0,-1 0 0 0 0,1 0 0 0 0,0-1 0 0 0,3 0 0 0 0,0-1 0 0 0,2 1 0 0 0,0-1 0 0 0,0 0 0 0 0,0 0 0 0 0,-1 0 0 0 0,0 0 0 0 0,-1 0 0 0 0,-1 1 0 0 0,1-1 0 0 0,-1 0 0 0 0,0 0 0 0 0,1 1 0 0 0,-2 0 0 0 0,0 1 0 0 0,0 0 0 0 0,-1-1 0 0 0,0 2 0 0 0,0-1 0 0 0,1-1 0 0 0,0-1 0 0 0,0 1 0 0 0,-1 0 0 0 0,0 0 0 0 0,0 0 0 0 0,0 1 0 0 0,0 0 0 0 0,-1 0 0 0 0,1 0 0 0 0,-1 0 0 0 0,1 0 0 0 0,-1 0 0 0 0,1 0 0 0 0,0 0 0 0 0,-1 0 0 0 0,1 0 0 0 0,-1 0 0 0 0,1 0 0 0 0,0 0 0 0 0,-1 0 0 0 0,1 0 0 0 0,0 0 0 0 0,-1 0 0 0 0,2 0 0 0 0,0 0 0 0 0,0 0 0 0 0,0 1 0 0 0,-1 1 0 0 0,1-1 0 0 0,1 0 0 0 0,-1 0 0 0 0,0 0 0 0 0,-1-1 0 0 0,0 0 0 0 0,0 0 0 0 0,0 0 0 0 0,-1 0 0 0 0,1 1 0 0 0,-1 1 0 0 0,1-1 0 0 0,1 0 0 0 0,0 0 0 0 0,0-1 0 0 0,-1 1 0 0 0,1-1 0 0 0,-1 0 0 0 0,0 0 0 0 0,0 1 0 0 0,-1 0 0 0 0,1 1 0 0 0,-1 0 0 0 0,2 0 0 0 0,0 0 0 0 0,0-1 0 0 0,0 0 0 0 0,-1 0 0 0 0,0-1 0 0 0,0 0 0 0 0,0 0 0 0 0,0 1 0 0 0,-1 1 0 0 0,1-1 0 0 0,-1 0 0 0 0,1 0 0 0 0,-1-1 0 0 0,1 1 0 0 0,0-1 0 0 0,-1 0 0 0 0,1 0 0 0 0,-1 0 0 0 0,1-1 0 0 0,0 1 0 0 0,-1 0 0 0 0,1 0 0 0 0,0 0 0 0 0,-1 0 0 0 0,1 0 0 0 0,-2-1 0 0 0,-1 0 0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8245 5994 16383 0 0,'1'0'0'0'0,"2"0"0"0"0,1 0 0 0 0,2 0 0 0 0,3 0 0 0 0,1 0 0 0 0,3 0 0 0 0,2 0 0 0 0,0 0 0 0 0,-2-2 0 0 0,-1 1 0 0 0,-4-1 0 0 0,-5 1 0 0 0,-3 1 0 0 0,-4-1 0 0 0,-1 1 0 0 0,-2 0 0 0 0,-1 0 0 0 0,1 0 0 0 0,0 0 0 0 0,-1 0 0 0 0,2 1 0 0 0,1 1 0 0 0,1 0 0 0 0,0 1 0 0 0,-1-1 0 0 0,0 0 0 0 0,1 0 0 0 0,3 0 0 0 0,4 0 0 0 0,7-1 0 0 0,5 0 0 0 0,4-1 0 0 0,1 0 0 0 0,0 0 0 0 0,-1 0 0 0 0,-3 0 0 0 0,0 0 0 0 0,-1 0 0 0 0,-1 0 0 0 0,1 0 0 0 0,-1 0 0 0 0,-1 0 0 0 0,0 0 0 0 0,-2 0 0 0 0,-1 0 0 0 0,0 0 0 0 0,1-1 0 0 0,0-1 0 0 0,1 1 0 0 0,0 0 0 0 0,1-1 0 0 0,1-2 0 0 0,1 1 0 0 0,0 1 0 0 0,-2-1 0 0 0,0 0 0 0 0,-1-1 0 0 0,1 2 0 0 0,-2-1 0 0 0,0 1 0 0 0,1-2 0 0 0,0 1 0 0 0,0 0 0 0 0,0 1 0 0 0,-1 1 0 0 0,0 0 0 0 0,-2 0 0 0 0,0-1 0 0 0,-2 1 0 0 0,0 0 0 0 0,1 0 0 0 0,0 1 0 0 0,0 0 0 0 0,0-2 0 0 0,-1 1 0 0 0,0 0 0 0 0,0-1 0 0 0,-1 2 0 0 0,1-1 0 0 0,-1 1 0 0 0,1 0 0 0 0,1 0 0 0 0,1 0 0 0 0,0 0 0 0 0,2 0 0 0 0,-1 0 0 0 0,-1 0 0 0 0,0 0 0 0 0,-2 0 0 0 0,1 0 0 0 0,-1 0 0 0 0,-1 0 0 0 0,2 1 0 0 0,0 1 0 0 0,0-1 0 0 0,-1 2 0 0 0,1-1 0 0 0,0 1 0 0 0,0 0 0 0 0,-1 0 0 0 0,-1 0 0 0 0,0 0 0 0 0,0-1 0 0 0,0 0 0 0 0,2 0 0 0 0,-1-1 0 0 0,1 1 0 0 0,0-2 0 0 0,0 1 0 0 0,1-1 0 0 0,-1 0 0 0 0,0 0 0 0 0,0 0 0 0 0,0-1 0 0 0,0 1 0 0 0,0 0 0 0 0,0 0 0 0 0,0 0 0 0 0,-1 0 0 0 0,-1 0 0 0 0,1 0 0 0 0,0 0 0 0 0,-1 0 0 0 0,1 0 0 0 0,-1 0 0 0 0,1 0 0 0 0,-1 0 0 0 0,1 0 0 0 0,0 0 0 0 0,-1 0 0 0 0,1 0 0 0 0,-1 0 0 0 0,1 0 0 0 0,0 0 0 0 0,-1 0 0 0 0,0 0 0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9675 7848 16383 0 0,'0'-1'0'0'0,"1"-2"0"0"0,1-1 0 0 0,3-1 0 0 0,4 0 0 0 0,2 0 0 0 0,1 1 0 0 0,-2 0 0 0 0,-1 0 0 0 0,-1 2 0 0 0,-1 0 0 0 0,0 1 0 0 0,-1 1 0 0 0,0 0 0 0 0,1 0 0 0 0,-1 0 0 0 0,-3 0 0 0 0,-5 0 0 0 0,-5 0 0 0 0,-4 0 0 0 0,-1 0 0 0 0,-2 2 0 0 0,1-1 0 0 0,1 1 0 0 0,2-1 0 0 0,1 0 0 0 0,3 0 0 0 0,0 1 0 0 0,1-1 0 0 0,0 1 0 0 0,-1-1 0 0 0,0 1 0 0 0,1 1 0 0 0,1 0 0 0 0,-2-1 0 0 0,1 0 0 0 0,-1-1 0 0 0,0-1 0 0 0,0 0 0 0 0,-1 0 0 0 0,1 2 0 0 0,1-1 0 0 0,2 0 0 0 0,3 0 0 0 0,3 0 0 0 0,4-1 0 0 0,3 1 0 0 0,3-1 0 0 0,1 0 0 0 0,2 0 0 0 0,1 0 0 0 0,-1 0 0 0 0,0 0 0 0 0,0 0 0 0 0,-1 0 0 0 0,0 0 0 0 0,0 0 0 0 0,-1 0 0 0 0,-1 0 0 0 0,1-2 0 0 0,-1 1 0 0 0,-1-1 0 0 0,-2 1 0 0 0,0 1 0 0 0,-2-1 0 0 0,0 1 0 0 0,0 0 0 0 0,0 0 0 0 0,0 0 0 0 0,1 0 0 0 0,-1 0 0 0 0,0 0 0 0 0,0 0 0 0 0,-1 0 0 0 0,0 0 0 0 0,-1 0 0 0 0,1 0 0 0 0,-1 0 0 0 0,1 0 0 0 0,-1 0 0 0 0,2 0 0 0 0,0 0 0 0 0,0 0 0 0 0,0 0 0 0 0,-1 0 0 0 0,2 0 0 0 0,-1 0 0 0 0,1 0 0 0 0,0 0 0 0 0,-1-1 0 0 0,-1-1 0 0 0,-1 1 0 0 0,1 0 0 0 0,1 0 0 0 0,-1 0 0 0 0,2 1 0 0 0,0 0 0 0 0,0 0 0 0 0,2 0 0 0 0,-1 0 0 0 0,0 0 0 0 0,-1 0 0 0 0,-1 0 0 0 0,0 0 0 0 0,1 0 0 0 0,-1 0 0 0 0,-1 0 0 0 0,1 0 0 0 0,-1 0 0 0 0,-1 0 0 0 0,2 0 0 0 0,0 0 0 0 0,0 0 0 0 0,0 0 0 0 0,-1 0 0 0 0,0 0 0 0 0,0 0 0 0 0,0 0 0 0 0,-1 0 0 0 0,1 0 0 0 0,0 0 0 0 0,-1 0 0 0 0,1 0 0 0 0,-1 0 0 0 0,2 0 0 0 0,0 0 0 0 0,0 0 0 0 0,0 0 0 0 0,-1 0 0 0 0,0 0 0 0 0,0 0 0 0 0,0 0 0 0 0,0 0 0 0 0,-1 0 0 0 0,1 0 0 0 0,-1 0 0 0 0,1 0 0 0 0,-1 0 0 0 0,1 0 0 0 0,0 0 0 0 0,-1 0 0 0 0,1 0 0 0 0,-1 0 0 0 0,1 0 0 0 0,0 0 0 0 0,-1 0 0 0 0,1 0 0 0 0,0 0 0 0 0,-1 0 0 0 0,1 0 0 0 0,-1 0 0 0 0,1 0 0 0 0,0 0 0 0 0,-1 0 0 0 0,1 0 0 0 0,-1 0 0 0 0,1 0 0 0 0,0 0 0 0 0,-1 0 0 0 0,1 0 0 0 0,0 0 0 0 0,-1 0 0 0 0,1 0 0 0 0,-1 0 0 0 0,1 0 0 0 0,0 0 0 0 0,-1 0 0 0 0,1 0 0 0 0,-1 0 0 0 0,2 0 0 0 0,0 0 0 0 0,0 0 0 0 0,-1 0 0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12989 6172 16383 0 0,'0'1'0'0'0,"-1"0"0"0"0,0 1 0 0 0,3-1 0 0 0,0 0 0 0 0,4-1 0 0 0,2 0 0 0 0,4 0 0 0 0,1 0 0 0 0,2 0 0 0 0,0 0 0 0 0,0 0 0 0 0,-2 0 0 0 0,-2 0 0 0 0,-2 0 0 0 0,0 0 0 0 0,0 0 0 0 0,0 0 0 0 0,1 0 0 0 0,0 0 0 0 0,-1 0 0 0 0,0 0 0 0 0,0 0 0 0 0,0 0 0 0 0,0 0 0 0 0,2 0 0 0 0,-1 0 0 0 0,0 0 0 0 0,1 0 0 0 0,-2 0 0 0 0,1 0 0 0 0,0 0 0 0 0,0 0 0 0 0,-1 0 0 0 0,1 0 0 0 0,-1 0 0 0 0,1 0 0 0 0,1 0 0 0 0,-1 0 0 0 0,2 0 0 0 0,-1 0 0 0 0,0 0 0 0 0,0 0 0 0 0,0 0 0 0 0,1 0 0 0 0,-1 0 0 0 0,-1 0 0 0 0,-1 0 0 0 0,0 1 0 0 0,0 1 0 0 0,0-1 0 0 0,1 0 0 0 0,2 0 0 0 0,0 0 0 0 0,0-1 0 0 0,0 0 0 0 0,0 0 0 0 0,-1 0 0 0 0,-1 1 0 0 0,-1 0 0 0 0,1 1 0 0 0,-2-1 0 0 0,0 0 0 0 0,-1-1 0 0 0,0 1 0 0 0,1-1 0 0 0,0 0 0 0 0,0 0 0 0 0,-1 0 0 0 0,2-1 0 0 0,-1 1 0 0 0,1 2 0 0 0,0-1 0 0 0,1 0 0 0 0,0 1 0 0 0,-1-2 0 0 0,0 1 0 0 0,-2-1 0 0 0,2 0 0 0 0,-1 0 0 0 0,0 0 0 0 0,0 0 0 0 0,-1 0 0 0 0,0 0 0 0 0,0 0 0 0 0,0 0 0 0 0,-1 0 0 0 0,1 0 0 0 0,-1 0 0 0 0,1 0 0 0 0,-1 1 0 0 0,1 1 0 0 0,0-1 0 0 0,-1 0 0 0 0,1 0 0 0 0,0 0 0 0 0,-1-1 0 0 0,1 0 0 0 0,-1 0 0 0 0,1 0 0 0 0,0 0 0 0 0,-1 0 0 0 0,1 0 0 0 0,-1 0 0 0 0,1 0 0 0 0,0 0 0 0 0,-1 0 0 0 0,1-2 0 0 0,0 1 0 0 0,-1 0 0 0 0,0-2 0 0 0,-2 0 0 0 0,-1-1 0 0 0,0 0 0 0 0,-1 1 0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12059 5888 16383 0 0,'-2'0'0'0'0,"1"-1"0"0"0,-2-1 0 0 0,0 0 0 0 0,-2-1 0 0 0,0 0 0 0 0,0 0 0 0 0,0 0 0 0 0,0 1 0 0 0,-1 1 0 0 0,-1 1 0 0 0,1 0 0 0 0,-1 0 0 0 0,0 0 0 0 0,1 0 0 0 0,-1 0 0 0 0,0 0 0 0 0,1 0 0 0 0,-1 0 0 0 0,0 0 0 0 0,1 0 0 0 0,-1 0 0 0 0,1 0 0 0 0,0 1 0 0 0,1 1 0 0 0,0-1 0 0 0,2 0 0 0 0,3 0 0 0 0,5 0 0 0 0,2-1 0 0 0,3 0 0 0 0,5 0 0 0 0,6 0 0 0 0,3 0 0 0 0,5 0 0 0 0,-1 0 0 0 0,2 0 0 0 0,3 0 0 0 0,-2 0 0 0 0,-5 0 0 0 0,-3 0 0 0 0,-2 0 0 0 0,-2 0 0 0 0,0 0 0 0 0,-1 0 0 0 0,0 0 0 0 0,1 0 0 0 0,0 0 0 0 0,-2 0 0 0 0,-1 0 0 0 0,-2 0 0 0 0,-2 0 0 0 0,-1 0 0 0 0,0 0 0 0 0,-2 0 0 0 0,1 0 0 0 0,0 0 0 0 0,-1 0 0 0 0,2 0 0 0 0,-1 0 0 0 0,2 0 0 0 0,2 0 0 0 0,1 0 0 0 0,2-1 0 0 0,1-1 0 0 0,0 1 0 0 0,0-2 0 0 0,0 1 0 0 0,-2 0 0 0 0,-1 1 0 0 0,-2-2 0 0 0,1-1 0 0 0,-3 1 0 0 0,-1 1 0 0 0,0-1 0 0 0,0 1 0 0 0,-2 0 0 0 0,1 0 0 0 0,1 1 0 0 0,-1-1 0 0 0,2 0 0 0 0,0 1 0 0 0,0 0 0 0 0,-2 1 0 0 0,0 0 0 0 0,-1 0 0 0 0,-1 0 0 0 0,1 0 0 0 0,1 0 0 0 0,-2 0 0 0 0,1 0 0 0 0,-1 0 0 0 0,0 0 0 0 0,0 0 0 0 0,0 0 0 0 0,-1 0 0 0 0,1 0 0 0 0,-1 0 0 0 0,2 0 0 0 0,0 0 0 0 0,0 0 0 0 0,0 0 0 0 0,-1 0 0 0 0,0 0 0 0 0,0 0 0 0 0,0 0 0 0 0,-1 0 0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10074 7316 16383 0 0,'-1'0'0'0'0,"-2"-1"0"0"0,-1-1 0 0 0,-1 1 0 0 0,-1 0 0 0 0,-1 0 0 0 0,1-1 0 0 0,-1 0 0 0 0,0 1 0 0 0,0 0 0 0 0,0 0 0 0 0,0 1 0 0 0,1-1 0 0 0,-1 1 0 0 0,0 0 0 0 0,3 0 0 0 0,3 0 0 0 0,3 1 0 0 0,6-1 0 0 0,4 0 0 0 0,2 0 0 0 0,5 0 0 0 0,3 0 0 0 0,0 0 0 0 0,0 0 0 0 0,-1 0 0 0 0,-1 0 0 0 0,-2 0 0 0 0,-1 0 0 0 0,-2 0 0 0 0,-2 0 0 0 0,-2 0 0 0 0,-2 0 0 0 0,0 0 0 0 0,0-1 0 0 0,3-1 0 0 0,0 1 0 0 0,-1-1 0 0 0,0 2 0 0 0,2-2 0 0 0,1 0 0 0 0,-1 1 0 0 0,-2 0 0 0 0,-1 0 0 0 0,1 0 0 0 0,0 1 0 0 0,1 0 0 0 0,2 0 0 0 0,0 0 0 0 0,1-1 0 0 0,-1 0 0 0 0,-1-1 0 0 0,-2 0 0 0 0,-1 0 0 0 0,-2 0 0 0 0,1 0 0 0 0,-1 2 0 0 0,1-1 0 0 0,1 0 0 0 0,0-1 0 0 0,-1 1 0 0 0,1-1 0 0 0,-1-1 0 0 0,0 2 0 0 0,-1-1 0 0 0,0 1 0 0 0,-1 1 0 0 0,-1 0 0 0 0,2 0 0 0 0,0 0 0 0 0,0 0 0 0 0,0 0 0 0 0,-1 0 0 0 0,0 0 0 0 0,0 0 0 0 0,0 0 0 0 0,0 0 0 0 0,1 0 0 0 0,0 0 0 0 0,0 0 0 0 0,-1 0 0 0 0,1 0 0 0 0,-2 0 0 0 0,1 0 0 0 0,0 0 0 0 0,-1 0 0 0 0,1 0 0 0 0,-1 0 0 0 0,1 0 0 0 0,1 0 0 0 0,0 0 0 0 0,0 0 0 0 0,0 0 0 0 0,-1 0 0 0 0,0 0 0 0 0,0 0 0 0 0,0 0 0 0 0,-1 0 0 0 0,1 0 0 0 0,-1 0 0 0 0,1 0 0 0 0,0 0 0 0 0,-1 0 0 0 0,1 0 0 0 0,-1 0 0 0 0,1 0 0 0 0,0 0 0 0 0,-1 0 0 0 0,1 0 0 0 0,-1 0 0 0 0,1 0 0 0 0,0 0 0 0 0,-1 0 0 0 0,1 0 0 0 0,-1 0 0 0 0,1 0 0 0 0,0 0 0 0 0,-2 1 0 0 0,-1 1 0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6775 4938 16383 0 0,'-2'0'0'0'0,"-2"1"0"0"0,-3 1 0 0 0,-1 1 0 0 0,0 1 0 0 0,0-1 0 0 0,0 1 0 0 0,0 0 0 0 0,1-1 0 0 0,0 1 0 0 0,1-2 0 0 0,-1 0 0 0 0,0-1 0 0 0,1-1 0 0 0,-1 1 0 0 0,1 1 0 0 0,-1-1 0 0 0,1 0 0 0 0,-1 0 0 0 0,0-1 0 0 0,1 0 0 0 0,0 2 0 0 0,1-1 0 0 0,0 0 0 0 0,0 1 0 0 0,-1-2 0 0 0,0 1 0 0 0,3-1 0 0 0,4 0 0 0 0,6 0 0 0 0,3 0 0 0 0,4 1 0 0 0,3 1 0 0 0,0-1 0 0 0,0 0 0 0 0,0 0 0 0 0,-1 0 0 0 0,0 1 0 0 0,-2 0 0 0 0,-1-1 0 0 0,-1 0 0 0 0,-1-1 0 0 0,0 0 0 0 0,0 0 0 0 0,1 0 0 0 0,1 0 0 0 0,1 0 0 0 0,0 0 0 0 0,0 0 0 0 0,-1 0 0 0 0,-2 0 0 0 0,1 0 0 0 0,-1 0 0 0 0,1 0 0 0 0,0 0 0 0 0,-1 0 0 0 0,1 0 0 0 0,-2 0 0 0 0,0 0 0 0 0,-2 0 0 0 0,1 0 0 0 0,1 0 0 0 0,-1 0 0 0 0,0 0 0 0 0,1 0 0 0 0,0 0 0 0 0,1 0 0 0 0,1 0 0 0 0,1 0 0 0 0,-1 0 0 0 0,0 0 0 0 0,-1 0 0 0 0,-2 0 0 0 0,0 0 0 0 0,-2 0 0 0 0,0 0 0 0 0,0 0 0 0 0,0 0 0 0 0,-1 0 0 0 0,0 0 0 0 0,2 0 0 0 0,0 0 0 0 0,0 0 0 0 0,0 0 0 0 0,0 0 0 0 0,1 0 0 0 0,-1 0 0 0 0,0 0 0 0 0,-1 1 0 0 0,2 1 0 0 0,-1-1 0 0 0,0 0 0 0 0,0 0 0 0 0,-1 0 0 0 0,0-1 0 0 0,0 0 0 0 0,0 0 0 0 0,0 0 0 0 0,1 0 0 0 0,0 0 0 0 0,-1 1 0 0 0,-1 0 0 0 0,-1 1 0 0 0,1-1 0 0 0,0 0 0 0 0,1-1 0 0 0,1 0 0 0 0,1 1 0 0 0,0-1 0 0 0,0-1 0 0 0,-1 1 0 0 0,0 0 0 0 0,-1 0 0 0 0,0 0 0 0 0,0 0 0 0 0,0 0 0 0 0,-1 0 0 0 0,1 0 0 0 0,-1 0 0 0 0,1 0 0 0 0,-1 0 0 0 0,1 0 0 0 0,-1 0 0 0 0,1 0 0 0 0,0 0 0 0 0,-1 0 0 0 0,1 0 0 0 0,-1 0 0 0 0,1 0 0 0 0,0 0 0 0 0,-2-1 0 0 0,-1-1 0 0 0,-1-3 0 0 0,-2 0 0 0 0,0-1 0 0 0,-1 0 0 0 0,0-1 0 0 0,-1 0 0 0 0,1 0 0 0 0,0 0 0 0 0,-1 0 0 0 0,-1 1 0 0 0,-1 0 0 0 0,0 1 0 0 0,-2 1 0 0 0,-1 0 0 0 0,0 1 0 0 0,-1 0 0 0 0,0 1 0 0 0,-1 0 0 0 0,-1 0 0 0 0,-2 1 0 0 0,-1 0 0 0 0,-2 1 0 0 0,0 0 0 0 0,-3 0 0 0 0,-2 0 0 0 0,0 0 0 0 0,-1 0 0 0 0,2 0 0 0 0,1 0 0 0 0,2 0 0 0 0,-1 0 0 0 0,0 0 0 0 0,2 0 0 0 0,0 0 0 0 0,1 0 0 0 0,1 0 0 0 0,0 0 0 0 0,0 0 0 0 0,2 0 0 0 0,-1 0 0 0 0,1 0 0 0 0,0 0 0 0 0,-1 0 0 0 0,0 0 0 0 0,-1 1 0 0 0,1 1 0 0 0,0-1 0 0 0,0 0 0 0 0,2 0 0 0 0,0 0 0 0 0,-1 0 0 0 0,1 1 0 0 0,0-1 0 0 0,-1 1 0 0 0,1 0 0 0 0,-2 0 0 0 0,0 0 0 0 0,2-1 0 0 0,0-1 0 0 0,1 0 0 0 0,1 0 0 0 0,0 0 0 0 0,0 0 0 0 0,1 0 0 0 0,-1 0 0 0 0,1 0 0 0 0,-1 1 0 0 0,1 0 0 0 0,-1 1 0 0 0,1-1 0 0 0,-1 0 0 0 0,1-1 0 0 0,-1 1 0 0 0,0-1 0 0 0,2 1 0 0 0,0 0 0 0 0,0 1 0 0 0,0-1 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16120 2651 16383 0 0,'4'0'0'0'0,"8"0"0"0"0,10 0 0 0 0,4-3 0 0 0,2-2 0 0 0,-1 0 0 0 0,-1 2 0 0 0,-1 0 0 0 0,-1 1 0 0 0,-2 1 0 0 0,0 1 0 0 0,-1 0 0 0 0,1 0 0 0 0,-1 1 0 0 0,0-1 0 0 0,0 0 0 0 0,0 0 0 0 0,1 0 0 0 0,-1 0 0 0 0,0 0 0 0 0,-7 0 0 0 0,-13 0 0 0 0,-10 0 0 0 0,-8 0 0 0 0,-4 0 0 0 0,-3 0 0 0 0,0 0 0 0 0,0 0 0 0 0,0 0 0 0 0,1 0 0 0 0,1 0 0 0 0,0 0 0 0 0,0 0 0 0 0,1 0 0 0 0,0 0 0 0 0,-1 0 0 0 0,1 0 0 0 0,0 0 0 0 0,0 0 0 0 0,-1 0 0 0 0,1 0 0 0 0,0 0 0 0 0,-1 0 0 0 0,1 0 0 0 0,-1 0 0 0 0,1 0 0 0 0,0 0 0 0 0,3 0 0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0:45.8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2351 5629 16383 0 0,'0'-3'0'0'0,"3"-1"0"0"0,12 0 0 0 0,10 1 0 0 0,6 1 0 0 0,1 1 0 0 0,-3 0 0 0 0,-2 1 0 0 0,-4 0 0 0 0,-3 0 0 0 0,-1 0 0 0 0,-2 0 0 0 0,0 1 0 0 0,-1-1 0 0 0,0 0 0 0 0,1 0 0 0 0,-1 0 0 0 0,1 0 0 0 0,0 0 0 0 0,0 0 0 0 0,0 0 0 0 0,-1 0 0 0 0,1 0 0 0 0,0 0 0 0 0,0 0 0 0 0,0 0 0 0 0,0 0 0 0 0,0 0 0 0 0,0 0 0 0 0,0 0 0 0 0,0 0 0 0 0,3 0 0 0 0,1 0 0 0 0,-1 0 0 0 0,3 0 0 0 0,0 0 0 0 0,-1 0 0 0 0,-2 0 0 0 0,0 0 0 0 0,-2 0 0 0 0,-1 0 0 0 0,0 0 0 0 0,0 3 0 0 0,3 0 0 0 0,0 1 0 0 0,1-1 0 0 0,-2-1 0 0 0,0-1 0 0 0,2 0 0 0 0,1 2 0 0 0,-2 1 0 0 0,3 0 0 0 0,0-2 0 0 0,2 0 0 0 0,-1-1 0 0 0,-1 0 0 0 0,-2-1 0 0 0,-2 0 0 0 0,0 0 0 0 0,-2 0 0 0 0,3 0 0 0 0,0 0 0 0 0,1 0 0 0 0,-2 0 0 0 0,0 0 0 0 0,-1 0 0 0 0,0 0 0 0 0,-1 0 0 0 0,0 0 0 0 0,-1 0 0 0 0,1 0 0 0 0,-3 2 0 0 0,-1 2 0 0 0,0 0 0 0 0,1-1 0 0 0,1-1 0 0 0,1-1 0 0 0,-3 0 0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0:45.8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2421 3092 16383 0 0,'3'0'0'0'0,"1"3"0"0"0,2 0 0 0 0,4 4 0 0 0,5 0 0 0 0,4-2 0 0 0,1 0 0 0 0,-1-2 0 0 0,1-2 0 0 0,-1 0 0 0 0,2 2 0 0 0,0 0 0 0 0,3 1 0 0 0,0-1 0 0 0,-1-2 0 0 0,-2 0 0 0 0,-2 0 0 0 0,0-1 0 0 0,-2 0 0 0 0,0 0 0 0 0,0 0 0 0 0,0 0 0 0 0,-1 0 0 0 0,1 0 0 0 0,0 0 0 0 0,-1 0 0 0 0,1-1 0 0 0,0 1 0 0 0,0 0 0 0 0,0 1 0 0 0,0-1 0 0 0,0 0 0 0 0,0 0 0 0 0,0 0 0 0 0,0 0 0 0 0,0 0 0 0 0,0 0 0 0 0,0 0 0 0 0,0 0 0 0 0,0 0 0 0 0,-1 0 0 0 0,1 0 0 0 0,0 0 0 0 0,-3 0 0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0:45.8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12725 7221 16383 0 0,'2'0'0'0'0,"5"0"0"0"0,3 0 0 0 0,4 0 0 0 0,1 0 0 0 0,2 0 0 0 0,0 0 0 0 0,1 0 0 0 0,0 0 0 0 0,-1 0 0 0 0,1 0 0 0 0,-1 0 0 0 0,0 0 0 0 0,0 0 0 0 0,0 0 0 0 0,0 0 0 0 0,0 0 0 0 0,0 0 0 0 0,-1 0 0 0 0,1 0 0 0 0,0 0 0 0 0,0 0 0 0 0,0 0 0 0 0,0 0 0 0 0,0 0 0 0 0,0 0 0 0 0,0 0 0 0 0,0 0 0 0 0,0 0 0 0 0,0 0 0 0 0,0 0 0 0 0,0 0 0 0 0,-1 0 0 0 0,1 0 0 0 0,0 0 0 0 0,0 0 0 0 0,0 0 0 0 0,0 0 0 0 0,0 0 0 0 0,0 0 0 0 0,0 3 0 0 0,0 1 0 0 0,0 0 0 0 0,-3 2 0 0 0,-1 0 0 0 0,0-1 0 0 0,-2-2 0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7:41.6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1875 7305 16383 0 0,'4'0'0'0'0,"6"0"0"0"0,4 0 0 0 0,8 0 0 0 0,9 0 0 0 0,3 0 0 0 0,3 0 0 0 0,0 0 0 0 0,-3 0 0 0 0,-3 0 0 0 0,-2 0 0 0 0,-3 0 0 0 0,-2 0 0 0 0,0 0 0 0 0,-1 0 0 0 0,0 0 0 0 0,4 0 0 0 0,1 0 0 0 0,1 0 0 0 0,-2 0 0 0 0,3 0 0 0 0,1 0 0 0 0,-2 0 0 0 0,-1 0 0 0 0,-1 0 0 0 0,-2 0 0 0 0,-1 0 0 0 0,0 0 0 0 0,-1 0 0 0 0,1 0 0 0 0,-1 0 0 0 0,0 0 0 0 0,0 0 0 0 0,1 0 0 0 0,-1 0 0 0 0,1 0 0 0 0,-1 0 0 0 0,1 0 0 0 0,-1 0 0 0 0,1 0 0 0 0,-1 0 0 0 0,1 0 0 0 0,-1 0 0 0 0,1 0 0 0 0,0 0 0 0 0,-1 0 0 0 0,1 0 0 0 0,-1 0 0 0 0,1 0 0 0 0,-1 0 0 0 0,-3 0 0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3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3344 16383 0 0,'3'0'0'0'0,"4"0"0"0"0,4 0 0 0 0,3 0 0 0 0,2 0 0 0 0,2 0 0 0 0,0 0 0 0 0,1 0 0 0 0,-1 0 0 0 0,1 0 0 0 0,-1 0 0 0 0,0 0 0 0 0,0 0 0 0 0,0 0 0 0 0,0 0 0 0 0,-4 0 0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1819 4048 16383 0 0,'3'0'0'0'0,"4"0"0"0"0,4 0 0 0 0,0-3 0 0 0,1-1 0 0 0,2 0 0 0 0,1 1 0 0 0,2 0 0 0 0,0 2 0 0 0,0 0 0 0 0,1 1 0 0 0,0 0 0 0 0,1 0 0 0 0,-1 0 0 0 0,0 1 0 0 0,-1-1 0 0 0,1 0 0 0 0,0 0 0 0 0,0 0 0 0 0,-3 0 0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3219 4044 16383 0 0,'3'0'0'0'0,"4"0"0"0"0,4 0 0 0 0,0 0 0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1791 4706 16383 0 0,'0'-3'0'0'0,"3"-1"0"0"0,7 0 0 0 0,8 1 0 0 0,4 0 0 0 0,1 2 0 0 0,0 0 0 0 0,-1 1 0 0 0,2 0 0 0 0,-1 0 0 0 0,0 0 0 0 0,-2 0 0 0 0,-1 1 0 0 0,-1-1 0 0 0,-1 0 0 0 0,0 0 0 0 0,0 0 0 0 0,-1 0 0 0 0,-2 0 0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1805 5360 16383 0 0,'0'0'0'0'0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3051 5350 16383 0 0,'3'0'0'0'0,"4"0"0"0"0,4 0 0 0 0,0-3 0 0 0,1-2 0 0 0,2 2 0 0 0,1 0 0 0 0,1 0 0 0 0,2 2 0 0 0,-1 0 0 0 0,1 1 0 0 0,0 0 0 0 0,-3 0 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2281 5430 16383 0 0,'2'0'0'0'0,"1"0"0"0"0,4 0 0 0 0,4 0 0 0 0,2 0 0 0 0,4 0 0 0 0,1 0 0 0 0,-1 0 0 0 0,-3 0 0 0 0,-1 0 0 0 0,-2 1 0 0 0,-1 1 0 0 0,-1 2 0 0 0,-1-1 0 0 0,1 0 0 0 0,0 1 0 0 0,-1-1 0 0 0,1 0 0 0 0,-1-1 0 0 0,1-1 0 0 0,2 0 0 0 0,1-1 0 0 0,1 0 0 0 0,1 0 0 0 0,-1 0 0 0 0,0 0 0 0 0,-2-1 0 0 0,0 1 0 0 0,0 0 0 0 0,0 0 0 0 0,0 0 0 0 0,-1 0 0 0 0,0 0 0 0 0,0 0 0 0 0,-1 0 0 0 0,0 0 0 0 0,1 0 0 0 0,1 0 0 0 0,-1 0 0 0 0,1 0 0 0 0,-1 0 0 0 0,-1 0 0 0 0,1 0 0 0 0,-1 0 0 0 0,1 0 0 0 0,1 0 0 0 0,1 0 0 0 0,0 0 0 0 0,0 0 0 0 0,-1 0 0 0 0,0 0 0 0 0,-2 0 0 0 0,2 0 0 0 0,0 0 0 0 0,0 0 0 0 0,-1 0 0 0 0,0 0 0 0 0,-1 0 0 0 0,1 0 0 0 0,0 0 0 0 0,1 0 0 0 0,1 0 0 0 0,1 0 0 0 0,-2 0 0 0 0,0 0 0 0 0,0 0 0 0 0,-2 0 0 0 0,1 0 0 0 0,0 0 0 0 0,1 0 0 0 0,0 0 0 0 0,-1 0 0 0 0,0 0 0 0 0,-1 0 0 0 0,1 0 0 0 0,-1 0 0 0 0,-1 0 0 0 0,3 0 0 0 0,0 0 0 0 0,-1 0 0 0 0,1 0 0 0 0,-1 0 0 0 0,-1-1 0 0 0,0-1 0 0 0,0 0 0 0 0,0 0 0 0 0,0 1 0 0 0,0 0 0 0 0,0 1 0 0 0,0 0 0 0 0,-1 0 0 0 0,1 0 0 0 0,0 0 0 0 0,0 0 0 0 0,0 0 0 0 0,0 0 0 0 0,0 0 0 0 0,0 0 0 0 0,0 0 0 0 0,-1 0 0 0 0,0 0 0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5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5948 16383 0 0,'3'0'0'0'0,"4"0"0"0"0,4 0 0 0 0,3 0 0 0 0,-1 3 0 0 0,1 1 0 0 0,0-1 0 0 0,2 1 0 0 0,0-2 0 0 0,1-1 0 0 0,1 0 0 0 0,-1-1 0 0 0,-2 0 0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6620 16383 0 0,'3'0'0'0'0,"4"0"0"0"0,4 0 0 0 0,3 3 0 0 0,2 1 0 0 0,2-1 0 0 0,-3 0 0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1833 7305 16383 0 0,'3'0'0'0'0,"4"0"0"0"0,4 0 0 0 0,3 0 0 0 0,2 0 0 0 0,2 0 0 0 0,0 0 0 0 0,1 0 0 0 0,-1 0 0 0 0,1 0 0 0 0,-1 0 0 0 0,0 0 0 0 0,0 0 0 0 0,0 0 0 0 0,0 0 0 0 0,-1 0 0 0 0,-2 0 0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7949 16383 0 0,'3'0'0'0'0,"4"0"0"0"0,4 0 0 0 0,3 0 0 0 0,2 0 0 0 0,2 0 0 0 0,0 0 0 0 0,1 0 0 0 0,-1 0 0 0 0,1 0 0 0 0,-1 0 0 0 0,0 0 0 0 0,0 0 0 0 0,0 0 0 0 0,0 0 0 0 0,-4 0 0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3863 7907 16383 0 0,'3'0'0'0'0,"4"0"0"0"0,4 0 0 0 0,0 3 0 0 0,1 1 0 0 0,2 3 0 0 0,1 0 0 0 0,1-1 0 0 0,2 2 0 0 0,-1-1 0 0 0,1-2 0 0 0,-3 2 0 0 0,-1 0 0 0 0,1-2 0 0 0,-1-2 0 0 0,2-1 0 0 0,1-1 0 0 0,-3 0 0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1847 4996 16383 0 0,'3'0'0'0'0,"4"0"0"0"0,4 3 0 0 0,3 1 0 0 0,2-1 0 0 0,2 1 0 0 0,0-2 0 0 0,1-1 0 0 0,-1 0 0 0 0,1-1 0 0 0,-4 0 0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1847 5626 16383 0 0,'3'0'0'0'0,"4"0"0"0"0,4 0 0 0 0,6 0 0 0 0,3 0 0 0 0,2 0 0 0 0,-1 0 0 0 0,0 0 0 0 0,-1 0 0 0 0,-1 0 0 0 0,-1 0 0 0 0,1 0 0 0 0,-2 0 0 0 0,1 0 0 0 0,0 0 0 0 0,-1 0 0 0 0,1 0 0 0 0,0 0 0 0 0,-1 0 0 0 0,1 0 0 0 0,0 0 0 0 0,-3 0 0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1791 6284 16383 0 0,'0'0'0'0'0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3387 6284 16383 0 0,'3'0'0'0'0,"4"0"0"0"0,4 0 0 0 0,3 0 0 0 0,2 0 0 0 0,2 0 0 0 0,0 0 0 0 0,1 0 0 0 0,-1 0 0 0 0,1 0 0 0 0,-1 0 0 0 0,0 0 0 0 0,0 0 0 0 0,0 0 0 0 0,0 0 0 0 0,-1 0 0 0 0,-2 0 0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1847 6913 16383 0 0,'3'0'0'0'0,"4"0"0"0"0,4 0 0 0 0,3 0 0 0 0,2 0 0 0 0,2 0 0 0 0,0 0 0 0 0,1 0 0 0 0,-1 0 0 0 0,1 0 0 0 0,-1 0 0 0 0,0 0 0 0 0,0 0 0 0 0,0 0 0 0 0,0 0 0 0 0,-1 0 0 0 0,1 0 0 0 0,-3 0 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3401 6693 16383 0 0,'2'0'0'0'0,"3"0"0"0"0,4 0 0 0 0,5 0 0 0 0,3 0 0 0 0,3 0 0 0 0,4-2 0 0 0,3 0 0 0 0,0 1 0 0 0,-4-1 0 0 0,-3-1 0 0 0,-5 1 0 0 0,-2-1 0 0 0,-3 2 0 0 0,-1 0 0 0 0,0 0 0 0 0,-1 1 0 0 0,0 0 0 0 0,2 0 0 0 0,0 0 0 0 0,1 0 0 0 0,-1 0 0 0 0,0 0 0 0 0,0 0 0 0 0,-1 0 0 0 0,0 0 0 0 0,0 0 0 0 0,0 0 0 0 0,0 0 0 0 0,1 0 0 0 0,1 0 0 0 0,-1 0 0 0 0,2 0 0 0 0,0 0 0 0 0,1 0 0 0 0,0 0 0 0 0,-1 0 0 0 0,-1 0 0 0 0,0 0 0 0 0,0 0 0 0 0,0 0 0 0 0,1 0 0 0 0,1 0 0 0 0,-2 0 0 0 0,0 0 0 0 0,0 0 0 0 0,0 0 0 0 0,0 0 0 0 0,0 0 0 0 0,-1 0 0 0 0,0 0 0 0 0,-1 0 0 0 0,1 0 0 0 0,-2 0 0 0 0,1 0 0 0 0,0 0 0 0 0,0 0 0 0 0,0 0 0 0 0,0 0 0 0 0,1 2 0 0 0,1 0 0 0 0,1 0 0 0 0,2-1 0 0 0,0 0 0 0 0,-1 0 0 0 0,-1-1 0 0 0,-1 0 0 0 0,-1 0 0 0 0,1 0 0 0 0,-1 0 0 0 0,1 0 0 0 0,1 0 0 0 0,0 0 0 0 0,-1 0 0 0 0,0 0 0 0 0,-1 0 0 0 0,-1 0 0 0 0,0 0 0 0 0,0 0 0 0 0,0 0 0 0 0,0 0 0 0 0,0 0 0 0 0,-2 2 0 0 0,0 0 0 0 0,0 0 0 0 0,0-1 0 0 0,1 0 0 0 0,0 0 0 0 0,1-1 0 0 0,-1 0 0 0 0,1 0 0 0 0,0 0 0 0 0,0 0 0 0 0,0 0 0 0 0,0 0 0 0 0,0 0 0 0 0,0 0 0 0 0,0 0 0 0 0,0 0 0 0 0,0 0 0 0 0,0 0 0 0 0,-1 0 0 0 0,1 0 0 0 0,0 0 0 0 0,0 0 0 0 0,0 0 0 0 0,1 0 0 0 0,1 1 0 0 0,0 2 0 0 0,0 0 0 0 0,-1 0 0 0 0,-1 1 0 0 0,0-2 0 0 0,0-1 0 0 0,0 0 0 0 0,0-1 0 0 0,-2 0 0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5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7634 16383 0 0,'3'0'0'0'0,"4"0"0"0"0,4 0 0 0 0,3 0 0 0 0,2-3 0 0 0,2-1 0 0 0,0 0 0 0 0,1 1 0 0 0,-1 0 0 0 0,1 2 0 0 0,-1 0 0 0 0,0 1 0 0 0,0 0 0 0 0,-3-3 0 0 0,-1-1 0 0 0,-3 1 0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12543 4002 16383 0 0,'0'0'0'0'0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12543 4562 16383 0 0,'0'0'0'0'0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12515 5150 16383 0 0,'3'0'0'0'0,"4"0"0"0"0,4 0 0 0 0,2 3 0 0 0,4 1 0 0 0,0-1 0 0 0,1 1 0 0 0,1-2 0 0 0,0-1 0 0 0,-4 3 0 0 0,-1 0 0 0 0,0 0 0 0 0,1-1 0 0 0,1-1 0 0 0,0-1 0 0 0,-2 0 0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13872 5150 16383 0 0,'3'0'0'0'0,"5"0"0"0"0,2 0 0 0 0,4 0 0 0 0,3 0 0 0 0,0 0 0 0 0,1 0 0 0 0,1 0 0 0 0,-1 0 0 0 0,1 0 0 0 0,-1 0 0 0 0,0 0 0 0 0,-3 0 0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6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12557 5766 16383 0 0,'0'0'0'0'0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6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12557 7613 16383 0 0,'3'0'0'0'0,"4"0"0"0"0,4 0 0 0 0,2 0 0 0 0,4 0 0 0 0,0 0 0 0 0,1 0 0 0 0,1 0 0 0 0,0 0 0 0 0,-1 0 0 0 0,0 0 0 0 0,0 0 0 0 0,0 0 0 0 0,0 0 0 0 0,0 0 0 0 0,0 0 0 0 0,0 0 0 0 0,-1 0 0 0 0,1 0 0 0 0,0 0 0 0 0,0 0 0 0 0,-4 3 0 0 0,-3 1 0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79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2911 3778 16383 0 0,'0'0'0'0'0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0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2883 5752 16383 0 0,'0'0'0'0'0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1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3597 4870 16383 0 0,'0'0'0'0'0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4479 7062 16383 0 0,'0'-1'0'0'0,"3"-1"0"0"0,6 0 0 0 0,4 0 0 0 0,4 1 0 0 0,4 0 0 0 0,2 1 0 0 0,2 0 0 0 0,-1 0 0 0 0,-3 0 0 0 0,-4 0 0 0 0,-3 0 0 0 0,-2 0 0 0 0,-3 0 0 0 0,0 0 0 0 0,-1 0 0 0 0,1 0 0 0 0,-1 0 0 0 0,0 0 0 0 0,1 0 0 0 0,-1 0 0 0 0,3 0 0 0 0,0 0 0 0 0,1 0 0 0 0,0 0 0 0 0,0 0 0 0 0,-1 0 0 0 0,0 0 0 0 0,-1 0 0 0 0,-1 0 0 0 0,0 0 0 0 0,0 0 0 0 0,-1 0 0 0 0,1 0 0 0 0,0 0 0 0 0,0 0 0 0 0,0 0 0 0 0,-1 0 0 0 0,1 0 0 0 0,0 0 0 0 0,0 0 0 0 0,0 0 0 0 0,1 0 0 0 0,1 0 0 0 0,0 0 0 0 0,0 0 0 0 0,-2 0 0 0 0,1 0 0 0 0,-1 0 0 0 0,0 0 0 0 0,0 0 0 0 0,0 0 0 0 0,0 0 0 0 0,0 2 0 0 0,0 0 0 0 0,-1 0 0 0 0,3-1 0 0 0,0 0 0 0 0,-1 0 0 0 0,1-1 0 0 0,-1 1 0 0 0,1-1 0 0 0,0-1 0 0 0,0 1 0 0 0,1 0 0 0 0,0 0 0 0 0,0 0 0 0 0,-2 0 0 0 0,0 0 0 0 0,0 0 0 0 0,-1 0 0 0 0,0 0 0 0 0,1 0 0 0 0,3 0 0 0 0,1 0 0 0 0,2 0 0 0 0,-1 0 0 0 0,-1 0 0 0 0,-1 0 0 0 0,-2 0 0 0 0,-1 0 0 0 0,1 0 0 0 0,0 0 0 0 0,1 0 0 0 0,1 0 0 0 0,2 0 0 0 0,0 0 0 0 0,0 0 0 0 0,1 0 0 0 0,-1 0 0 0 0,-1 0 0 0 0,-1 0 0 0 0,0 0 0 0 0,0 0 0 0 0,0 0 0 0 0,-2 0 0 0 0,0 0 0 0 0,1 0 0 0 0,-1 0 0 0 0,0 0 0 0 0,1 0 0 0 0,0 0 0 0 0,-1 0 0 0 0,0 0 0 0 0,-1 0 0 0 0,0 0 0 0 0,-1 0 0 0 0,0 0 0 0 0,-1 0 0 0 0,1 0 0 0 0,1 0 0 0 0,3 0 0 0 0,-1 0 0 0 0,1 0 0 0 0,0 0 0 0 0,0 0 0 0 0,-2 0 0 0 0,0 0 0 0 0,-1 0 0 0 0,0 0 0 0 0,-1 0 0 0 0,1 0 0 0 0,1 0 0 0 0,0 0 0 0 0,-1 0 0 0 0,0 0 0 0 0,-1 0 0 0 0,1 0 0 0 0,-1 0 0 0 0,0 0 0 0 0,-1 0 0 0 0,1 0 0 0 0,0 0 0 0 0,0 0 0 0 0,0 0 0 0 0,0 0 0 0 0,-1 0 0 0 0,1 0 0 0 0,0 0 0 0 0,0 0 0 0 0,0 0 0 0 0,0 0 0 0 0,0 0 0 0 0,0 0 0 0 0,0 0 0 0 0,0 0 0 0 0,-1 2 0 0 0,1 0 0 0 0,0 0 0 0 0,0-1 0 0 0,0 0 0 0 0,0 0 0 0 0,0-1 0 0 0,0 0 0 0 0,0 0 0 0 0,-2 0 0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2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3037 5528 16383 0 0,'0'0'0'0'0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3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3163 6801 16383 0 0,'0'0'0'0'0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13215 4254 16383 0 0,'0'0'0'0'0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5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13592 4772 16383 0 0,'0'0'0'0'0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6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13886 7305 16383 0 0,'0'0'0'0'0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6:42.089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4353 4996 16383 0 0,'0'3'0'0'0,"3"1"0"0"0,4 3 0 0 0,4 0 0 0 0,0 2 0 0 0,1-1 0 0 0,2-1 0 0 0,-2 1 0 0 0,0-1 0 0 0,-1 1 0 0 0,-1 0 0 0 0,2-2 0 0 0,2 1 0 0 0,1-1 0 0 0,1 0 0 0 0,2-3 0 0 0,-1-1 0 0 0,1-1 0 0 0,0 0 0 0 0,1-1 0 0 0,-1-1 0 0 0,-3 1 0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6:42.090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6677 5108 16383 0 0,'3'0'0'0'0,"7"0"0"0"0,5 0 0 0 0,6 0 0 0 0,5 0 0 0 0,8 0 0 0 0,0 3 0 0 0,-1 1 0 0 0,-2-1 0 0 0,-2 4 0 0 0,0-1 0 0 0,-2-1 0 0 0,-3 2 0 0 0,-2-1 0 0 0,-2 0 0 0 0,-1-3 0 0 0,-2 0 0 0 0,1-2 0 0 0,-1-1 0 0 0,4 0 0 0 0,0 0 0 0 0,0 0 0 0 0,0-1 0 0 0,-1 1 0 0 0,-1 0 0 0 0,0 0 0 0 0,-1 0 0 0 0,-1 3 0 0 0,1 1 0 0 0,0 0 0 0 0,-1-1 0 0 0,1-1 0 0 0,0-1 0 0 0,-1 0 0 0 0,1 0 0 0 0,0-1 0 0 0,0-1 0 0 0,0 1 0 0 0,-4 0 0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6:42.091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5235 7015 16383 0 0,'3'0'0'0'0,"4"0"0"0"0,7 0 0 0 0,4 0 0 0 0,5 0 0 0 0,2 0 0 0 0,2-3 0 0 0,3-1 0 0 0,-1 1 0 0 0,1-1 0 0 0,-1 2 0 0 0,-4 1 0 0 0,-2 0 0 0 0,-2 1 0 0 0,-5 3 0 0 0,-2 1 0 0 0,0 0 0 0 0,-3-1 0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6:42.092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7433 7011 16383 0 0,'3'0'0'0'0,"4"0"0"0"0,4 0 0 0 0,3 0 0 0 0,5 0 0 0 0,3 0 0 0 0,0 0 0 0 0,-1 0 0 0 0,3 0 0 0 0,0 0 0 0 0,-1 0 0 0 0,-2 0 0 0 0,-1 0 0 0 0,-1 0 0 0 0,3 0 0 0 0,0 0 0 0 0,-1 0 0 0 0,0 0 0 0 0,-1 0 0 0 0,-1 0 0 0 0,-1 0 0 0 0,0 0 0 0 0,0 0 0 0 0,-1 0 0 0 0,1 0 0 0 0,-1 0 0 0 0,1 0 0 0 0,0 0 0 0 0,0 0 0 0 0,-1 0 0 0 0,1 0 0 0 0,0 0 0 0 0,0 0 0 0 0,-1 0 0 0 0,4 0 0 0 0,1 0 0 0 0,0 0 0 0 0,-1 0 0 0 0,-1 0 0 0 0,-4 0 0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6:42.093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2785 8271 16383 0 0,'3'0'0'0'0,"4"0"0"0"0,4 0 0 0 0,3 0 0 0 0,2 0 0 0 0,2 0 0 0 0,0 0 0 0 0,1 0 0 0 0,-1 0 0 0 0,1 0 0 0 0,-1 0 0 0 0,0 0 0 0 0,0 0 0 0 0,0 0 0 0 0,0 0 0 0 0,-1 0 0 0 0,-2 0 0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3793 6717 16383 0 0,'2'0'0'0'0,"4"0"0"0"0,8 0 0 0 0,8 0 0 0 0,4 0 0 0 0,3 0 0 0 0,4 0 0 0 0,-2 0 0 0 0,-5 0 0 0 0,-2 0 0 0 0,-3 0 0 0 0,-4 0 0 0 0,-1 0 0 0 0,-2 0 0 0 0,-2 0 0 0 0,-1 0 0 0 0,-1 0 0 0 0,-1 0 0 0 0,-1 0 0 0 0,1 0 0 0 0,-1 0 0 0 0,1 0 0 0 0,1 0 0 0 0,1 0 0 0 0,-1 0 0 0 0,1 0 0 0 0,-1 0 0 0 0,-1 0 0 0 0,1 0 0 0 0,-1 0 0 0 0,0 0 0 0 0,1 0 0 0 0,1 0 0 0 0,1 0 0 0 0,2 0 0 0 0,0 0 0 0 0,-1 0 0 0 0,-1 0 0 0 0,-1 0 0 0 0,-1 0 0 0 0,-1 0 0 0 0,0 0 0 0 0,0 0 0 0 0,1 0 0 0 0,0 0 0 0 0,1 0 0 0 0,-1 0 0 0 0,0 0 0 0 0,0 0 0 0 0,-1 0 0 0 0,0 0 0 0 0,0 2 0 0 0,1 0 0 0 0,1 0 0 0 0,0-1 0 0 0,-1 1 0 0 0,0-2 0 0 0,0 1 0 0 0,-1-1 0 0 0,0 0 0 0 0,0 0 0 0 0,-2 1 0 0 0,0 1 0 0 0,0 0 0 0 0,0-1 0 0 0,1 0 0 0 0,0 0 0 0 0,1 0 0 0 0,-1-1 0 0 0,1 0 0 0 0,2 0 0 0 0,0 0 0 0 0,1-1 0 0 0,1 1 0 0 0,0 0 0 0 0,0 0 0 0 0,0 0 0 0 0,-2 0 0 0 0,-1 0 0 0 0,0 0 0 0 0,1 0 0 0 0,1 0 0 0 0,4 0 0 0 0,1 0 0 0 0,5 0 0 0 0,3-1 0 0 0,0-1 0 0 0,0 0 0 0 0,-2 0 0 0 0,-3 1 0 0 0,-2 1 0 0 0,-4-1 0 0 0,0 1 0 0 0,-2 0 0 0 0,1 0 0 0 0,-1 0 0 0 0,-1 0 0 0 0,0 0 0 0 0,-1 0 0 0 0,-1 0 0 0 0,0 0 0 0 0,1 0 0 0 0,1 0 0 0 0,0 0 0 0 0,-1 0 0 0 0,0 0 0 0 0,0 0 0 0 0,-1 0 0 0 0,1 0 0 0 0,1 0 0 0 0,0 0 0 0 0,1 0 0 0 0,0 0 0 0 0,-1 0 0 0 0,0 0 0 0 0,-1 0 0 0 0,0 0 0 0 0,-1 0 0 0 0,0 0 0 0 0,0 0 0 0 0,-1 0 0 0 0,1 0 0 0 0,0 0 0 0 0,0 0 0 0 0,0 0 0 0 0,-1 0 0 0 0,1 0 0 0 0,0 0 0 0 0,0 0 0 0 0,0 0 0 0 0,0 0 0 0 0,0 0 0 0 0,0 0 0 0 0,0 0 0 0 0,-1 0 0 0 0,1 0 0 0 0,0 0 0 0 0,-1 0 0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6:42.094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7083 8285 16383 0 0,'3'0'0'0'0,"7"0"0"0"0,5 0 0 0 0,9 3 0 0 0,9 1 0 0 0,3 0 0 0 0,-3 2 0 0 0,0 1 0 0 0,0-2 0 0 0,0-1 0 0 0,-1-2 0 0 0,-5-1 0 0 0,0 3 0 0 0,-1 0 0 0 0,-3 0 0 0 0,-2-1 0 0 0,-1-1 0 0 0,-2-1 0 0 0,0-1 0 0 0,0 1 0 0 0,-1-1 0 0 0,1-1 0 0 0,-1 1 0 0 0,1 0 0 0 0,-1 0 0 0 0,1 0 0 0 0,0 0 0 0 0,-1 0 0 0 0,1 0 0 0 0,0 0 0 0 0,0 0 0 0 0,0 0 0 0 0,-1 0 0 0 0,1 0 0 0 0,0 0 0 0 0,0 0 0 0 0,0 0 0 0 0,-1 0 0 0 0,1 0 0 0 0,-3 0 0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6:42.095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16462 4884 16383 0 0,'3'0'0'0'0,"4"0"0"0"0,4 0 0 0 0,3 0 0 0 0,2 0 0 0 0,2 0 0 0 0,0 0 0 0 0,1 0 0 0 0,-1 0 0 0 0,1 0 0 0 0,-1 0 0 0 0,0 0 0 0 0,0 0 0 0 0,0 0 0 0 0,0 0 0 0 0,0 0 0 0 0,-4 3 0 0 0,0 1 0 0 0,-3-1 0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2129 3305 16383 0 0,'1'0'0'0'0,"2"0"0"0"0,2 0 0 0 0,1 0 0 0 0,1 0 0 0 0,1 0 0 0 0,0 0 0 0 0,0 0 0 0 0,1 0 0 0 0,-1 0 0 0 0,0 0 0 0 0,0 0 0 0 0,0 0 0 0 0,0 0 0 0 0,0 0 0 0 0,-1 0 0 0 0,1 0 0 0 0,0 0 0 0 0,0 0 0 0 0,0 0 0 0 0,0 0 0 0 0,0 0 0 0 0,-1 0 0 0 0,1 0 0 0 0,0 0 0 0 0,0 0 0 0 0,0 0 0 0 0,0 0 0 0 0,0 0 0 0 0,-1 0 0 0 0,1 0 0 0 0,0 0 0 0 0,1 0 0 0 0,1 0 0 0 0,0 0 0 0 0,-1 0 0 0 0,0 0 0 0 0,-1 0 0 0 0,0-2 0 0 0,0 1 0 0 0,0-1 0 0 0,0 0 0 0 0,0 1 0 0 0,0 1 0 0 0,-1 0 0 0 0,1-1 0 0 0,0 1 0 0 0,0 0 0 0 0,0 1 0 0 0,0-1 0 0 0,0 0 0 0 0,-1 0 0 0 0,1 0 0 0 0,0 0 0 0 0,0 0 0 0 0,0 0 0 0 0,0 0 0 0 0,-3 0 0 0 0,-5 0 0 0 0,-6 0 0 0 0,-5 0 0 0 0,-3 0 0 0 0,-2 0 0 0 0,-2 0 0 0 0,3 0 0 0 0,1 0 0 0 0,2 0 0 0 0,1-2 0 0 0,1 1 0 0 0,0-1 0 0 0,1-1 0 0 0,-2 1 0 0 0,3-2 0 0 0,-2 0 0 0 0,1 2 0 0 0,0 0 0 0 0,0 0 0 0 0,0 2 0 0 0,1-1 0 0 0,0 1 0 0 0,0 1 0 0 0,1-1 0 0 0,-1 0 0 0 0,0 0 0 0 0,0 0 0 0 0,-1 0 0 0 0,-1 0 0 0 0,-1 0 0 0 0,0 0 0 0 0,1 0 0 0 0,0 0 0 0 0,1 0 0 0 0,0 0 0 0 0,1 0 0 0 0,0 0 0 0 0,0 0 0 0 0,1 0 0 0 0,-1 0 0 0 0,0 0 0 0 0,0 0 0 0 0,1 0 0 0 0,-1 0 0 0 0,0 0 0 0 0,0 0 0 0 0,0 0 0 0 0,0 0 0 0 0,0 0 0 0 0,1 0 0 0 0,-1 0 0 0 0,0 0 0 0 0,0 0 0 0 0,0 0 0 0 0,0 2 0 0 0,0-1 0 0 0,2 1 0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5070 5639 16383 0 0,'3'0'0'0'0,"2"0"0"0"0,1 0 0 0 0,2 0 0 0 0,0 0 0 0 0,0 0 0 0 0,1 0 0 0 0,-1 0 0 0 0,0 0 0 0 0,0 0 0 0 0,0 0 0 0 0,0 0 0 0 0,0 0 0 0 0,0 0 0 0 0,1 0 0 0 0,2 0 0 0 0,1 0 0 0 0,-3 2 0 0 0,0-1 0 0 0,-2 1 0 0 0,1-1 0 0 0,-1 0 0 0 0,0 0 0 0 0,1-1 0 0 0,0 1 0 0 0,-1-1 0 0 0,1-1 0 0 0,0 1 0 0 0,0 0 0 0 0,0 0 0 0 0,-2 2 0 0 0,0-1 0 0 0,1 1 0 0 0,-1-1 0 0 0,1 0 0 0 0,0 0 0 0 0,1-1 0 0 0,0 0 0 0 0,-1 0 0 0 0,1 0 0 0 0,0 0 0 0 0,0 0 0 0 0,0 0 0 0 0,0 0 0 0 0,0 0 0 0 0,0 0 0 0 0,0 0 0 0 0,0 0 0 0 0,-1 0 0 0 0,1 0 0 0 0,0 0 0 0 0,0 0 0 0 0,0 0 0 0 0,0 0 0 0 0,0 0 0 0 0,0 0 0 0 0,-1 0 0 0 0,1 0 0 0 0,0 0 0 0 0,-3 0 0 0 0,-3 0 0 0 0,-4 0 0 0 0,-2 0 0 0 0,-1-1 0 0 0,-1-1 0 0 0,-1 0 0 0 0,0 1 0 0 0,-1 0 0 0 0,1 0 0 0 0,-1 1 0 0 0,-2 0 0 0 0,0 0 0 0 0,-1 0 0 0 0,0 0 0 0 0,-1 0 0 0 0,1 0 0 0 0,0 0 0 0 0,1 0 0 0 0,-1 0 0 0 0,1 0 0 0 0,-1 0 0 0 0,0-1 0 0 0,0-1 0 0 0,2 0 0 0 0,0 1 0 0 0,0 0 0 0 0,1 0 0 0 0,0 1 0 0 0,1 0 0 0 0,-1 0 0 0 0,0 0 0 0 0,0 0 0 0 0,1 0 0 0 0,-1 0 0 0 0,0 0 0 0 0,0 0 0 0 0,-1 0 0 0 0,-1 0 0 0 0,1 0 0 0 0,-1 0 0 0 0,2 0 0 0 0,-1 0 0 0 0,1 0 0 0 0,0 0 0 0 0,0 0 0 0 0,0 0 0 0 0,0 0 0 0 0,1 0 0 0 0,-1 0 0 0 0,0 0 0 0 0,0 0 0 0 0,0 0 0 0 0,0 0 0 0 0,1 0 0 0 0,-1 0 0 0 0,0 0 0 0 0,0 0 0 0 0,0 0 0 0 0,0 0 0 0 0,0 0 0 0 0,0 0 0 0 0,1 0 0 0 0,-1 0 0 0 0,0 0 0 0 0,0 0 0 0 0,0 0 0 0 0,2 0 0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4353 4296 16383 0 0,'1'0'0'0'0,"3"0"0"0"0,0 0 0 0 0,3 0 0 0 0,0 0 0 0 0,0 0 0 0 0,2 0 0 0 0,-1 0 0 0 0,0 0 0 0 0,0 0 0 0 0,0 0 0 0 0,0 0 0 0 0,0 0 0 0 0,-1 1 0 0 0,-1 1 0 0 0,0-1 0 0 0,0 1 0 0 0,1-1 0 0 0,1-1 0 0 0,-1 1 0 0 0,1-1 0 0 0,0 0 0 0 0,0 0 0 0 0,0 0 0 0 0,0 1 0 0 0,-1 1 0 0 0,1-1 0 0 0,0 1 0 0 0,0-1 0 0 0,0-1 0 0 0,1 1 0 0 0,1-1 0 0 0,-1 0 0 0 0,1 0 0 0 0,-2 0 0 0 0,1 0 0 0 0,-1-1 0 0 0,0 1 0 0 0,0 0 0 0 0,0 0 0 0 0,0 0 0 0 0,1 0 0 0 0,0 0 0 0 0,2 0 0 0 0,0 0 0 0 0,1 0 0 0 0,0 0 0 0 0,0 0 0 0 0,0 0 0 0 0,-2 0 0 0 0,0 0 0 0 0,-1 0 0 0 0,0 2 0 0 0,-1 0 0 0 0,0-1 0 0 0,0 1 0 0 0,-1-1 0 0 0,1-1 0 0 0,-2 2 0 0 0,0 0 0 0 0,0-1 0 0 0,1 1 0 0 0,-2 0 0 0 0,0 0 0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4787 5794 16383 0 0,'3'0'0'0'0,"2"0"0"0"0,2 0 0 0 0,5 0 0 0 0,5 0 0 0 0,1 0 0 0 0,-1 0 0 0 0,-2 0 0 0 0,0 0 0 0 0,-3 0 0 0 0,0 0 0 0 0,-3 0 0 0 0,0 0 0 0 0,-1 0 0 0 0,0 0 0 0 0,0 0 0 0 0,-1 0 0 0 0,1 0 0 0 0,-1 0 0 0 0,1 0 0 0 0,0 0 0 0 0,0 0 0 0 0,0 0 0 0 0,0 0 0 0 0,-1 0 0 0 0,3 0 0 0 0,-1 0 0 0 0,1 0 0 0 0,-1 0 0 0 0,0 0 0 0 0,-1 0 0 0 0,1 0 0 0 0,-1 0 0 0 0,-1 0 0 0 0,1 0 0 0 0,0 0 0 0 0,0 0 0 0 0,0 0 0 0 0,-1 0 0 0 0,1 0 0 0 0,0 0 0 0 0,0 0 0 0 0,0 0 0 0 0,0 0 0 0 0,0 0 0 0 0,0 0 0 0 0,-1 0 0 0 0,1 0 0 0 0,0 0 0 0 0,0 0 0 0 0,0 0 0 0 0,0 0 0 0 0,0 0 0 0 0,-1 0 0 0 0,1 0 0 0 0,0 0 0 0 0,0 0 0 0 0,0 0 0 0 0,0 0 0 0 0,0 0 0 0 0,0 0 0 0 0,-2 0 0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4913 4339 16383 0 0,'0'-1'0'0'0,"1"-1"0"0"0,2 0 0 0 0,2 1 0 0 0,1 0 0 0 0,3 0 0 0 0,1 1 0 0 0,-1 0 0 0 0,2 0 0 0 0,0 0 0 0 0,0-1 0 0 0,-2-1 0 0 0,0 0 0 0 0,0 1 0 0 0,-1 0 0 0 0,0 1 0 0 0,0-1 0 0 0,0 1 0 0 0,-1 0 0 0 0,1 0 0 0 0,0 0 0 0 0,0 0 0 0 0,0 0 0 0 0,-1 0 0 0 0,1 0 0 0 0,0 0 0 0 0,0 0 0 0 0,0 0 0 0 0,0 2 0 0 0,1 0 0 0 0,1-1 0 0 0,-1 1 0 0 0,0-1 0 0 0,0-1 0 0 0,0 2 0 0 0,-1 0 0 0 0,0-1 0 0 0,0 1 0 0 0,0-1 0 0 0,-1-1 0 0 0,1 0 0 0 0,0 0 0 0 0,0 0 0 0 0,0 0 0 0 0,1 0 0 0 0,2 0 0 0 0,0 0 0 0 0,0 0 0 0 0,1 0 0 0 0,0 1 0 0 0,1 1 0 0 0,-2 0 0 0 0,-1-1 0 0 0,0 0 0 0 0,-2 0 0 0 0,1 1 0 0 0,-2-1 0 0 0,1 1 0 0 0,0-1 0 0 0,-1 0 0 0 0,1 0 0 0 0,0-1 0 0 0,0 0 0 0 0,0 0 0 0 0,-1 0 0 0 0,1 0 0 0 0,0 0 0 0 0,-1 1 0 0 0,-1 1 0 0 0,0 0 0 0 0,0-1 0 0 0,1 0 0 0 0,1 0 0 0 0,-1-1 0 0 0,1 0 0 0 0,0 0 0 0 0,0 0 0 0 0,0 0 0 0 0,0 0 0 0 0,0 0 0 0 0,-1 0 0 0 0,1 0 0 0 0,0 0 0 0 0,0 0 0 0 0,0 0 0 0 0,0 0 0 0 0,0 0 0 0 0,0 0 0 0 0,-1 0 0 0 0,1 0 0 0 0,-1 0 0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4773 7226 16383 0 0,'1'0'0'0'0,"2"0"0"0"0,2 0 0 0 0,1 0 0 0 0,2 0 0 0 0,-1 0 0 0 0,1 0 0 0 0,1 0 0 0 0,-1 0 0 0 0,0 0 0 0 0,0 0 0 0 0,0 0 0 0 0,0 0 0 0 0,0 0 0 0 0,0 0 0 0 0,0 0 0 0 0,0 0 0 0 0,-1 0 0 0 0,1 0 0 0 0,-1-1 0 0 0,-1-1 0 0 0,0 0 0 0 0,1 1 0 0 0,-1 0 0 0 0,2 0 0 0 0,-1 1 0 0 0,1-1 0 0 0,0-1 0 0 0,0 0 0 0 0,0 1 0 0 0,0 0 0 0 0,0 1 0 0 0,0-1 0 0 0,-1 1 0 0 0,3 0 0 0 0,-1 0 0 0 0,1-1 0 0 0,-1-1 0 0 0,0 1 0 0 0,-1-2 0 0 0,1 0 0 0 0,-1 1 0 0 0,-1 0 0 0 0,1 1 0 0 0,0 1 0 0 0,0-1 0 0 0,1 1 0 0 0,1 0 0 0 0,-1 0 0 0 0,0 1 0 0 0,0-3 0 0 0,1 1 0 0 0,0-1 0 0 0,1-1 0 0 0,0 1 0 0 0,0-1 0 0 0,-2 2 0 0 0,0-1 0 0 0,0 2 0 0 0,-1 0 0 0 0,0-1 0 0 0,0 2 0 0 0,0-1 0 0 0,-1 0 0 0 0,1 0 0 0 0,0 0 0 0 0,0 0 0 0 0,-1 0 0 0 0,1 0 0 0 0,0 0 0 0 0,0 0 0 0 0,0 0 0 0 0,0 0 0 0 0,0 0 0 0 0,0 0 0 0 0,-1 0 0 0 0,1 0 0 0 0,0 0 0 0 0,0 0 0 0 0,0 0 0 0 0,0 1 0 0 0,0 1 0 0 0,-1 0 0 0 0,1-1 0 0 0,0 0 0 0 0,-1 1 0 0 0,-1 0 0 0 0,0 0 0 0 0,-1 1 0 0 0,0-1 0 0 0,1 1 0 0 0,0-2 0 0 0,1 0 0 0 0,-1 1 0 0 0,0 0 0 0 0,0 0 0 0 0,0-1 0 0 0,1 0 0 0 0,1 0 0 0 0,-1 0 0 0 0,1 1 0 0 0,0 0 0 0 0,-1-1 0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1063 4562 16383 0 0,'2'0'0'0'0,"2"0"0"0"0,4 0 0 0 0,2 0 0 0 0,1 0 0 0 0,2 0 0 0 0,1 0 0 0 0,-2 0 0 0 0,0 0 0 0 0,0 0 0 0 0,-2 0 0 0 0,0 0 0 0 0,-1 0 0 0 0,-1 0 0 0 0,0 0 0 0 0,0 1 0 0 0,0 1 0 0 0,-1-1 0 0 0,1 1 0 0 0,0-1 0 0 0,0-1 0 0 0,-1 1 0 0 0,1-1 0 0 0,0 0 0 0 0,0 0 0 0 0,0 0 0 0 0,0 0 0 0 0,0 0 0 0 0,0 0 0 0 0,1 0 0 0 0,0-1 0 0 0,2 1 0 0 0,2 0 0 0 0,0 0 0 0 0,1 0 0 0 0,-2 0 0 0 0,-1 0 0 0 0,-1 0 0 0 0,-2 0 0 0 0,1 1 0 0 0,0-1 0 0 0,2 0 0 0 0,0 0 0 0 0,1 0 0 0 0,0 0 0 0 0,-1 0 0 0 0,-1 0 0 0 0,-1 0 0 0 0,0 0 0 0 0,-1 0 0 0 0,0 0 0 0 0,-1 0 0 0 0,1 0 0 0 0,0 0 0 0 0,1 0 0 0 0,0 0 0 0 0,2 0 0 0 0,0 0 0 0 0,0 0 0 0 0,-2 0 0 0 0,1 0 0 0 0,-2 0 0 0 0,0 0 0 0 0,0 0 0 0 0,0 0 0 0 0,0 0 0 0 0,0 0 0 0 0,-1 0 0 0 0,1 0 0 0 0,-1 1 0 0 0,-1 1 0 0 0,0-1 0 0 0,0 1 0 0 0,1-1 0 0 0,1-1 0 0 0,-1 1 0 0 0,-1 0 0 0 0,1 1 0 0 0,-1-1 0 0 0,0 1 0 0 0,1-1 0 0 0,1-1 0 0 0,1 0 0 0 0,0 1 0 0 0,1-1 0 0 0,-1 0 0 0 0,0-1 0 0 0,0 1 0 0 0,-1 0 0 0 0,0 0 0 0 0,1 0 0 0 0,1 0 0 0 0,-1 0 0 0 0,0 0 0 0 0,0 0 0 0 0,-1 0 0 0 0,1 0 0 0 0,-1 0 0 0 0,-1 0 0 0 0,1 0 0 0 0,0 0 0 0 0,0 0 0 0 0,0 0 0 0 0,0 0 0 0 0,-1 0 0 0 0,3 0 0 0 0,-1 0 0 0 0,1 0 0 0 0,-1 0 0 0 0,1 0 0 0 0,0 0 0 0 0,0 0 0 0 0,0 0 0 0 0,-1 0 0 0 0,-1 0 0 0 0,0 0 0 0 0,0 0 0 0 0,0 0 0 0 0,0 0 0 0 0,-1 0 0 0 0,1 0 0 0 0,0 0 0 0 0,0 0 0 0 0,0 0 0 0 0,-1 0 0 0 0,1 0 0 0 0,0 0 0 0 0,0 0 0 0 0,0 0 0 0 0,-2 0 0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1553 7626 16383 0 0,'2'0'0'0'0,"2"0"0"0"0,5-1 0 0 0,4-1 0 0 0,2 0 0 0 0,1-2 0 0 0,0 0 0 0 0,-2 0 0 0 0,-2 1 0 0 0,-2 1 0 0 0,-1 1 0 0 0,-1 0 0 0 0,0 1 0 0 0,1 0 0 0 0,0 0 0 0 0,0 0 0 0 0,0 0 0 0 0,0 1 0 0 0,-1-1 0 0 0,1 0 0 0 0,-1 0 0 0 0,-1 0 0 0 0,1-2 0 0 0,1 1 0 0 0,1-2 0 0 0,0-1 0 0 0,0 2 0 0 0,2 0 0 0 0,0 0 0 0 0,-1 2 0 0 0,0-1 0 0 0,-1 1 0 0 0,1 0 0 0 0,-1-1 0 0 0,-1 0 0 0 0,0-1 0 0 0,-1 1 0 0 0,0 0 0 0 0,0 0 0 0 0,0 1 0 0 0,-1 0 0 0 0,3 0 0 0 0,-1-2 0 0 0,1 1 0 0 0,0-1 0 0 0,1 1 0 0 0,-1 0 0 0 0,1 0 0 0 0,0 1 0 0 0,0 0 0 0 0,0 0 0 0 0,0 0 0 0 0,-1 0 0 0 0,-1 0 0 0 0,-1 0 0 0 0,0 0 0 0 0,2 0 0 0 0,-1 0 0 0 0,0 0 0 0 0,1 0 0 0 0,-2 0 0 0 0,1 0 0 0 0,-1 0 0 0 0,0 0 0 0 0,0 0 0 0 0,1 0 0 0 0,0 0 0 0 0,1 0 0 0 0,0 0 0 0 0,1 0 0 0 0,-1 0 0 0 0,0 0 0 0 0,-1 0 0 0 0,-1 0 0 0 0,0 0 0 0 0,0 0 0 0 0,0 0 0 0 0,0 0 0 0 0,1 0 0 0 0,0 0 0 0 0,0 2 0 0 0,-1-1 0 0 0,1 1 0 0 0,0-1 0 0 0,1 0 0 0 0,0 0 0 0 0,0-1 0 0 0,-1 0 0 0 0,0 2 0 0 0,1-1 0 0 0,0 1 0 0 0,0-1 0 0 0,-1 0 0 0 0,1 0 0 0 0,0-1 0 0 0,0 0 0 0 0,-1 0 0 0 0,0 0 0 0 0,1 1 0 0 0,-1 1 0 0 0,2 0 0 0 0,2-1 0 0 0,-1 0 0 0 0,-1 0 0 0 0,0-1 0 0 0,-2 0 0 0 0,0 0 0 0 0,-1 1 0 0 0,0 1 0 0 0,0 0 0 0 0,0-1 0 0 0,-2 1 0 0 0,-1 1 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9267 7571 16383 0 0,'1'0'0'0'0,"3"0"0"0"0,1 0 0 0 0,2 0 0 0 0,1 0 0 0 0,1 0 0 0 0,2 0 0 0 0,0 0 0 0 0,0 0 0 0 0,0 0 0 0 0,-1 0 0 0 0,0 0 0 0 0,-1 0 0 0 0,0 0 0 0 0,0 0 0 0 0,0 0 0 0 0,0 0 0 0 0,0 0 0 0 0,-1 0 0 0 0,1 0 0 0 0,0 0 0 0 0,0 0 0 0 0,0 0 0 0 0,0 0 0 0 0,0 0 0 0 0,0 0 0 0 0,0 0 0 0 0,-1 0 0 0 0,1 0 0 0 0,0 0 0 0 0,0 0 0 0 0,0 0 0 0 0,1 0 0 0 0,1 0 0 0 0,0 0 0 0 0,0 0 0 0 0,-1 0 0 0 0,-1 0 0 0 0,0 0 0 0 0,0 0 0 0 0,0 0 0 0 0,0 0 0 0 0,0 0 0 0 0,0 0 0 0 0,1 0 0 0 0,1 0 0 0 0,0 0 0 0 0,-1 0 0 0 0,0 0 0 0 0,0 0 0 0 0,-1 0 0 0 0,0 0 0 0 0,0 0 0 0 0,1 0 0 0 0,1 0 0 0 0,1 0 0 0 0,1 0 0 0 0,-1 0 0 0 0,-1 0 0 0 0,-1 0 0 0 0,0 0 0 0 0,-1 0 0 0 0,1 0 0 0 0,3 0 0 0 0,-1 0 0 0 0,1 0 0 0 0,-2 0 0 0 0,0 0 0 0 0,-1 0 0 0 0,0 0 0 0 0,1 0 0 0 0,2 0 0 0 0,-1 0 0 0 0,0 0 0 0 0,0 0 0 0 0,1 0 0 0 0,0 0 0 0 0,-1 0 0 0 0,2 0 0 0 0,-1 0 0 0 0,1 0 0 0 0,0 0 0 0 0,0 0 0 0 0,1 0 0 0 0,0 0 0 0 0,0 0 0 0 0,-2 0 0 0 0,-1 0 0 0 0,-2 0 0 0 0,0 0 0 0 0,1 0 0 0 0,0 0 0 0 0,1 0 0 0 0,0 0 0 0 0,0 0 0 0 0,-1 0 0 0 0,-1 0 0 0 0,-1 0 0 0 0,1 0 0 0 0,-1 0 0 0 0,-1 0 0 0 0,1 0 0 0 0,0 0 0 0 0,0 0 0 0 0,-1 0 0 0 0,1 0 0 0 0,0 0 0 0 0,0 0 0 0 0,0 0 0 0 0,0 0 0 0 0,1 0 0 0 0,1 0 0 0 0,0 0 0 0 0,-1 0 0 0 0,0 0 0 0 0,0 0 0 0 0,-1 0 0 0 0,0 0 0 0 0,0 0 0 0 0,0 0 0 0 0,0 0 0 0 0,0 0 0 0 0,-1 0 0 0 0,3 0 0 0 0,0 0 0 0 0,-1 0 0 0 0,1 0 0 0 0,-1 0 0 0 0,-1 0 0 0 0,1 0 0 0 0,-1 0 0 0 0,0 0 0 0 0,-2 2 0 0 0,0 0 0 0 0,0 0 0 0 0,0-1 0 0 0,1 1 0 0 0,0 0 0 0 0,0 0 0 0 0,3 0 0 0 0,0 0 0 0 0,-1-1 0 0 0,1-1 0 0 0,-1 1 0 0 0,0-1 0 0 0,-1 0 0 0 0,0 0 0 0 0,0-1 0 0 0,0 1 0 0 0,0 0 0 0 0,-1 0 0 0 0,1 0 0 0 0,0 0 0 0 0,0 0 0 0 0,0 0 0 0 0,0 0 0 0 0,0 0 0 0 0,-2 2 0 0 0,0 0 0 0 0,-2 1 0 0 0,-1 1 0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881 4828 16383 0 0,'4'0'0'0'0,"4"0"0"0"0,2 3 0 0 0,2 2 0 0 0,3 0 0 0 0,2-2 0 0 0,2 0 0 0 0,2-1 0 0 0,0-1 0 0 0,1-1 0 0 0,-3-4 0 0 0,-2-1 0 0 0,0 0 0 0 0,1 2 0 0 0,1 0 0 0 0,-3 1 0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1035 8061 16383 0 0,'4'0'0'0'0,"1"4"0"0"0,3 1 0 0 0,4-1 0 0 0,4 0 0 0 0,2-1 0 0 0,-1 2 0 0 0,0 1 0 0 0,0-1 0 0 0,1-1 0 0 0,-2 2 0 0 0,0 0 0 0 0,0-1 0 0 0,2-1 0 0 0,-3-1 0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16000 3498 16383 0 0,'4'0'0'0'0,"4"0"0"0"0,6 0 0 0 0,2 0 0 0 0,4 0 0 0 0,1 0 0 0 0,1 0 0 0 0,0 0 0 0 0,0 0 0 0 0,1 0 0 0 0,-1 0 0 0 0,-1 0 0 0 0,1 0 0 0 0,-1 0 0 0 0,-3 0 0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16154 3960 16383 0 0,'4'0'0'0'0,"1"3"0"0"0,3 2 0 0 0,4 0 0 0 0,4-2 0 0 0,-1 4 0 0 0,0-1 0 0 0,2 0 0 0 0,1-2 0 0 0,2-2 0 0 0,0 0 0 0 0,1-1 0 0 0,1-1 0 0 0,-1 0 0 0 0,1-1 0 0 0,0 1 0 0 0,-1 0 0 0 0,-3 3 0 0 0,-1 2 0 0 0,0-1 0 0 0,0 0 0 0 0,2-1 0 0 0,1-2 0 0 0,0 0 0 0 0,-2 0 0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16042 4492 16383 0 0,'4'0'0'0'0,"4"0"0"0"0,6 0 0 0 0,2 0 0 0 0,4 0 0 0 0,1 0 0 0 0,1 0 0 0 0,0 0 0 0 0,0 0 0 0 0,1 0 0 0 0,-1 0 0 0 0,-1 0 0 0 0,1 0 0 0 0,-1 0 0 0 0,1 0 0 0 0,-1 0 0 0 0,0 0 0 0 0,1 0 0 0 0,-1 0 0 0 0,0 0 0 0 0,1 0 0 0 0,-1 0 0 0 0,1 0 0 0 0,-1 0 0 0 0,4 0 0 0 0,1 0 0 0 0,0 0 0 0 0,-1 0 0 0 0,-1 0 0 0 0,-1 0 0 0 0,0 0 0 0 0,-2 0 0 0 0,1 0 0 0 0,-1 0 0 0 0,0 0 0 0 0,0 0 0 0 0,0 0 0 0 0,1 0 0 0 0,-1 0 0 0 0,0 0 0 0 0,1 0 0 0 0,-1 0 0 0 0,1 0 0 0 0,-1 0 0 0 0,0 0 0 0 0,1 0 0 0 0,-1 0 0 0 0,0 0 0 0 0,-3 3 0 0 0,-1 2 0 0 0,0 0 0 0 0,0-2 0 0 0,2 0 0 0 0,1-1 0 0 0,-3-1 0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16120 2651 16383 0 0,'4'0'0'0'0,"8"0"0"0"0,10 0 0 0 0,4-3 0 0 0,2-2 0 0 0,-1 0 0 0 0,-1 2 0 0 0,-1 0 0 0 0,-1 1 0 0 0,-2 1 0 0 0,0 1 0 0 0,-1 0 0 0 0,1 0 0 0 0,-1 1 0 0 0,0-1 0 0 0,0 0 0 0 0,0 0 0 0 0,1 0 0 0 0,-1 0 0 0 0,0 0 0 0 0,-7 0 0 0 0,-13 0 0 0 0,-10 0 0 0 0,-8 0 0 0 0,-4 0 0 0 0,-3 0 0 0 0,0 0 0 0 0,0 0 0 0 0,0 0 0 0 0,1 0 0 0 0,1 0 0 0 0,0 0 0 0 0,0 0 0 0 0,1 0 0 0 0,0 0 0 0 0,-1 0 0 0 0,1 0 0 0 0,0 0 0 0 0,0 0 0 0 0,-1 0 0 0 0,1 0 0 0 0,0 0 0 0 0,-1 0 0 0 0,1 0 0 0 0,-1 0 0 0 0,1 0 0 0 0,0 0 0 0 0,3 0 0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2281 5430 16383 0 0,'2'0'0'0'0,"1"0"0"0"0,4 0 0 0 0,4 0 0 0 0,2 0 0 0 0,4 0 0 0 0,1 0 0 0 0,-1 0 0 0 0,-3 0 0 0 0,-1 0 0 0 0,-2 1 0 0 0,-1 1 0 0 0,-1 2 0 0 0,-1-1 0 0 0,1 0 0 0 0,0 1 0 0 0,-1-1 0 0 0,1 0 0 0 0,-1-1 0 0 0,1-1 0 0 0,2 0 0 0 0,1-1 0 0 0,1 0 0 0 0,1 0 0 0 0,-1 0 0 0 0,0 0 0 0 0,-2-1 0 0 0,0 1 0 0 0,0 0 0 0 0,0 0 0 0 0,0 0 0 0 0,-1 0 0 0 0,0 0 0 0 0,0 0 0 0 0,-1 0 0 0 0,0 0 0 0 0,1 0 0 0 0,1 0 0 0 0,-1 0 0 0 0,1 0 0 0 0,-1 0 0 0 0,-1 0 0 0 0,1 0 0 0 0,-1 0 0 0 0,1 0 0 0 0,1 0 0 0 0,1 0 0 0 0,0 0 0 0 0,0 0 0 0 0,-1 0 0 0 0,0 0 0 0 0,-2 0 0 0 0,2 0 0 0 0,0 0 0 0 0,0 0 0 0 0,-1 0 0 0 0,0 0 0 0 0,-1 0 0 0 0,1 0 0 0 0,0 0 0 0 0,1 0 0 0 0,1 0 0 0 0,1 0 0 0 0,-2 0 0 0 0,0 0 0 0 0,0 0 0 0 0,-2 0 0 0 0,1 0 0 0 0,0 0 0 0 0,1 0 0 0 0,0 0 0 0 0,-1 0 0 0 0,0 0 0 0 0,-1 0 0 0 0,1 0 0 0 0,-1 0 0 0 0,-1 0 0 0 0,3 0 0 0 0,0 0 0 0 0,-1 0 0 0 0,1 0 0 0 0,-1 0 0 0 0,-1-1 0 0 0,0-1 0 0 0,0 0 0 0 0,0 0 0 0 0,0 1 0 0 0,0 0 0 0 0,0 1 0 0 0,0 0 0 0 0,-1 0 0 0 0,1 0 0 0 0,0 0 0 0 0,0 0 0 0 0,0 0 0 0 0,0 0 0 0 0,0 0 0 0 0,0 0 0 0 0,0 0 0 0 0,-1 0 0 0 0,0 0 0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3401 6693 16383 0 0,'2'0'0'0'0,"3"0"0"0"0,4 0 0 0 0,5 0 0 0 0,3 0 0 0 0,3 0 0 0 0,4-2 0 0 0,3 0 0 0 0,0 1 0 0 0,-4-1 0 0 0,-3-1 0 0 0,-5 1 0 0 0,-2-1 0 0 0,-3 2 0 0 0,-1 0 0 0 0,0 0 0 0 0,-1 1 0 0 0,0 0 0 0 0,2 0 0 0 0,0 0 0 0 0,1 0 0 0 0,-1 0 0 0 0,0 0 0 0 0,0 0 0 0 0,-1 0 0 0 0,0 0 0 0 0,0 0 0 0 0,0 0 0 0 0,0 0 0 0 0,1 0 0 0 0,1 0 0 0 0,-1 0 0 0 0,2 0 0 0 0,0 0 0 0 0,1 0 0 0 0,0 0 0 0 0,-1 0 0 0 0,-1 0 0 0 0,0 0 0 0 0,0 0 0 0 0,0 0 0 0 0,1 0 0 0 0,1 0 0 0 0,-2 0 0 0 0,0 0 0 0 0,0 0 0 0 0,0 0 0 0 0,0 0 0 0 0,0 0 0 0 0,-1 0 0 0 0,0 0 0 0 0,-1 0 0 0 0,1 0 0 0 0,-2 0 0 0 0,1 0 0 0 0,0 0 0 0 0,0 0 0 0 0,0 0 0 0 0,0 0 0 0 0,1 2 0 0 0,1 0 0 0 0,1 0 0 0 0,2-1 0 0 0,0 0 0 0 0,-1 0 0 0 0,-1-1 0 0 0,-1 0 0 0 0,-1 0 0 0 0,1 0 0 0 0,-1 0 0 0 0,1 0 0 0 0,1 0 0 0 0,0 0 0 0 0,-1 0 0 0 0,0 0 0 0 0,-1 0 0 0 0,-1 0 0 0 0,0 0 0 0 0,0 0 0 0 0,0 0 0 0 0,0 0 0 0 0,0 0 0 0 0,-2 2 0 0 0,0 0 0 0 0,0 0 0 0 0,0-1 0 0 0,1 0 0 0 0,0 0 0 0 0,1-1 0 0 0,-1 0 0 0 0,1 0 0 0 0,0 0 0 0 0,0 0 0 0 0,0 0 0 0 0,0 0 0 0 0,0 0 0 0 0,0 0 0 0 0,0 0 0 0 0,0 0 0 0 0,0 0 0 0 0,0 0 0 0 0,-1 0 0 0 0,1 0 0 0 0,0 0 0 0 0,0 0 0 0 0,0 0 0 0 0,1 0 0 0 0,1 1 0 0 0,0 2 0 0 0,0 0 0 0 0,-1 0 0 0 0,-1 1 0 0 0,0-2 0 0 0,0-1 0 0 0,0 0 0 0 0,0-1 0 0 0,-2 0 0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4479 7062 16383 0 0,'0'-1'0'0'0,"3"-1"0"0"0,6 0 0 0 0,4 0 0 0 0,4 1 0 0 0,4 0 0 0 0,2 1 0 0 0,2 0 0 0 0,-1 0 0 0 0,-3 0 0 0 0,-4 0 0 0 0,-3 0 0 0 0,-2 0 0 0 0,-3 0 0 0 0,0 0 0 0 0,-1 0 0 0 0,1 0 0 0 0,-1 0 0 0 0,0 0 0 0 0,1 0 0 0 0,-1 0 0 0 0,3 0 0 0 0,0 0 0 0 0,1 0 0 0 0,0 0 0 0 0,0 0 0 0 0,-1 0 0 0 0,0 0 0 0 0,-1 0 0 0 0,-1 0 0 0 0,0 0 0 0 0,0 0 0 0 0,-1 0 0 0 0,1 0 0 0 0,0 0 0 0 0,0 0 0 0 0,0 0 0 0 0,-1 0 0 0 0,1 0 0 0 0,0 0 0 0 0,0 0 0 0 0,0 0 0 0 0,1 0 0 0 0,1 0 0 0 0,0 0 0 0 0,0 0 0 0 0,-2 0 0 0 0,1 0 0 0 0,-1 0 0 0 0,0 0 0 0 0,0 0 0 0 0,0 0 0 0 0,0 0 0 0 0,0 2 0 0 0,0 0 0 0 0,-1 0 0 0 0,3-1 0 0 0,0 0 0 0 0,-1 0 0 0 0,1-1 0 0 0,-1 1 0 0 0,1-1 0 0 0,0-1 0 0 0,0 1 0 0 0,1 0 0 0 0,0 0 0 0 0,0 0 0 0 0,-2 0 0 0 0,0 0 0 0 0,0 0 0 0 0,-1 0 0 0 0,0 0 0 0 0,1 0 0 0 0,3 0 0 0 0,1 0 0 0 0,2 0 0 0 0,-1 0 0 0 0,-1 0 0 0 0,-1 0 0 0 0,-2 0 0 0 0,-1 0 0 0 0,1 0 0 0 0,0 0 0 0 0,1 0 0 0 0,1 0 0 0 0,2 0 0 0 0,0 0 0 0 0,0 0 0 0 0,1 0 0 0 0,-1 0 0 0 0,-1 0 0 0 0,-1 0 0 0 0,0 0 0 0 0,0 0 0 0 0,0 0 0 0 0,-2 0 0 0 0,0 0 0 0 0,1 0 0 0 0,-1 0 0 0 0,0 0 0 0 0,1 0 0 0 0,0 0 0 0 0,-1 0 0 0 0,0 0 0 0 0,-1 0 0 0 0,0 0 0 0 0,-1 0 0 0 0,0 0 0 0 0,-1 0 0 0 0,1 0 0 0 0,1 0 0 0 0,3 0 0 0 0,-1 0 0 0 0,1 0 0 0 0,0 0 0 0 0,0 0 0 0 0,-2 0 0 0 0,0 0 0 0 0,-1 0 0 0 0,0 0 0 0 0,-1 0 0 0 0,1 0 0 0 0,1 0 0 0 0,0 0 0 0 0,-1 0 0 0 0,0 0 0 0 0,-1 0 0 0 0,1 0 0 0 0,-1 0 0 0 0,0 0 0 0 0,-1 0 0 0 0,1 0 0 0 0,0 0 0 0 0,0 0 0 0 0,0 0 0 0 0,0 0 0 0 0,-1 0 0 0 0,1 0 0 0 0,0 0 0 0 0,0 0 0 0 0,0 0 0 0 0,0 0 0 0 0,0 0 0 0 0,0 0 0 0 0,0 0 0 0 0,0 0 0 0 0,-1 2 0 0 0,1 0 0 0 0,0 0 0 0 0,0-1 0 0 0,0 0 0 0 0,0 0 0 0 0,0-1 0 0 0,0 0 0 0 0,0 0 0 0 0,-2 0 0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3793 6717 16383 0 0,'2'0'0'0'0,"4"0"0"0"0,8 0 0 0 0,8 0 0 0 0,4 0 0 0 0,3 0 0 0 0,4 0 0 0 0,-2 0 0 0 0,-5 0 0 0 0,-2 0 0 0 0,-3 0 0 0 0,-4 0 0 0 0,-1 0 0 0 0,-2 0 0 0 0,-2 0 0 0 0,-1 0 0 0 0,-1 0 0 0 0,-1 0 0 0 0,-1 0 0 0 0,1 0 0 0 0,-1 0 0 0 0,1 0 0 0 0,1 0 0 0 0,1 0 0 0 0,-1 0 0 0 0,1 0 0 0 0,-1 0 0 0 0,-1 0 0 0 0,1 0 0 0 0,-1 0 0 0 0,0 0 0 0 0,1 0 0 0 0,1 0 0 0 0,1 0 0 0 0,2 0 0 0 0,0 0 0 0 0,-1 0 0 0 0,-1 0 0 0 0,-1 0 0 0 0,-1 0 0 0 0,-1 0 0 0 0,0 0 0 0 0,0 0 0 0 0,1 0 0 0 0,0 0 0 0 0,1 0 0 0 0,-1 0 0 0 0,0 0 0 0 0,0 0 0 0 0,-1 0 0 0 0,0 0 0 0 0,0 2 0 0 0,1 0 0 0 0,1 0 0 0 0,0-1 0 0 0,-1 1 0 0 0,0-2 0 0 0,0 1 0 0 0,-1-1 0 0 0,0 0 0 0 0,0 0 0 0 0,-2 1 0 0 0,0 1 0 0 0,0 0 0 0 0,0-1 0 0 0,1 0 0 0 0,0 0 0 0 0,1 0 0 0 0,-1-1 0 0 0,1 0 0 0 0,2 0 0 0 0,0 0 0 0 0,1-1 0 0 0,1 1 0 0 0,0 0 0 0 0,0 0 0 0 0,0 0 0 0 0,-2 0 0 0 0,-1 0 0 0 0,0 0 0 0 0,1 0 0 0 0,1 0 0 0 0,4 0 0 0 0,1 0 0 0 0,5 0 0 0 0,3-1 0 0 0,0-1 0 0 0,0 0 0 0 0,-2 0 0 0 0,-3 1 0 0 0,-2 1 0 0 0,-4-1 0 0 0,0 1 0 0 0,-2 0 0 0 0,1 0 0 0 0,-1 0 0 0 0,-1 0 0 0 0,0 0 0 0 0,-1 0 0 0 0,-1 0 0 0 0,0 0 0 0 0,1 0 0 0 0,1 0 0 0 0,0 0 0 0 0,-1 0 0 0 0,0 0 0 0 0,0 0 0 0 0,-1 0 0 0 0,1 0 0 0 0,1 0 0 0 0,0 0 0 0 0,1 0 0 0 0,0 0 0 0 0,-1 0 0 0 0,0 0 0 0 0,-1 0 0 0 0,0 0 0 0 0,-1 0 0 0 0,0 0 0 0 0,0 0 0 0 0,-1 0 0 0 0,1 0 0 0 0,0 0 0 0 0,0 0 0 0 0,0 0 0 0 0,-1 0 0 0 0,1 0 0 0 0,0 0 0 0 0,0 0 0 0 0,0 0 0 0 0,0 0 0 0 0,0 0 0 0 0,0 0 0 0 0,0 0 0 0 0,-1 0 0 0 0,1 0 0 0 0,0 0 0 0 0,-1 0 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1.87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7747 2522 16383 0 0,'2'0'0'0'0,"0"0"0"0"0,2 0 0 0 0,1 0 0 0 0,1 0 0 0 0,1 0 0 0 0,0 0 0 0 0,0 0 0 0 0,0 0 0 0 0,-1 0 0 0 0,1 0 0 0 0,0 0 0 0 0,0 0 0 0 0,-1 0 0 0 0,1-1 0 0 0,-1 0 0 0 0,2-2 0 0 0,0 1 0 0 0,1-2 0 0 0,1 1 0 0 0,-1-1 0 0 0,-1 1 0 0 0,0 1 0 0 0,-1 0 0 0 0,-1 0 0 0 0,-1 0 0 0 0,0 0 0 0 0,-2 1 0 0 0,-3 0 0 0 0,-2 1 0 0 0,-2 0 0 0 0,-1 0 0 0 0,-2 0 0 0 0,0 0 0 0 0,0 0 0 0 0,0 0 0 0 0,-1 0 0 0 0,-1 0 0 0 0,1 0 0 0 0,0 0 0 0 0,1 0 0 0 0,0 0 0 0 0,0 0 0 0 0,0 1 0 0 0,0 1 0 0 0,1-1 0 0 0,-1 0 0 0 0,1 0 0 0 0,-2 0 0 0 0,0-1 0 0 0,0 0 0 0 0,0 0 0 0 0,1 0 0 0 0,0 0 0 0 0,0 1 0 0 0,0 1 0 0 0,1-1 0 0 0,-1 0 0 0 0,0 0 0 0 0,1-1 0 0 0,-1 1 0 0 0,1-1 0 0 0,0 1 0 0 0,1 0 0 0 0,0 1 0 0 0,-1-1 0 0 0,1 0 0 0 0,-1-1 0 0 0,-1 0 0 0 0,2 2 0 0 0,2-1 0 0 0,3 2 0 0 0,3-1 0 0 0,2 0 0 0 0,3 1 0 0 0,0 0 0 0 0,1 0 0 0 0,0 0 0 0 0,2-1 0 0 0,0 0 0 0 0,1-1 0 0 0,-1-1 0 0 0,2 0 0 0 0,-1 0 0 0 0,0 0 0 0 0,0 0 0 0 0,1 0 0 0 0,-2 0 0 0 0,0 0 0 0 0,-2 0 0 0 0,0 0 0 0 0,0 0 0 0 0,0 0 0 0 0,0 0 0 0 0,1 0 0 0 0,-1 0 0 0 0,0 0 0 0 0,-1 0 0 0 0,1 0 0 0 0,0 0 0 0 0,-1 0 0 0 0,0 0 0 0 0,-1 0 0 0 0,0 0 0 0 0,0 0 0 0 0,-1 0 0 0 0,2 0 0 0 0,0 0 0 0 0,0 0 0 0 0,1 0 0 0 0,0 0 0 0 0,-1-2 0 0 0,0 1 0 0 0,0 0 0 0 0,-1-1 0 0 0,0 2 0 0 0,0-1 0 0 0,-1 0 0 0 0,1-1 0 0 0,-1 0 0 0 0,1-1 0 0 0,-1 1 0 0 0,1 0 0 0 0,-1 1 0 0 0,1 1 0 0 0,0-1 0 0 0,-1 0 0 0 0,1 0 0 0 0,-1-1 0 0 0,1 1 0 0 0,1 1 0 0 0,0-1 0 0 0,0 1 0 0 0,0 0 0 0 0,-1 0 0 0 0,0 0 0 0 0,0 0 0 0 0,0 0 0 0 0,-1 0 0 0 0,1 0 0 0 0,0 0 0 0 0,-1 0 0 0 0,2 0 0 0 0,0 0 0 0 0,1 0 0 0 0,0 0 0 0 0,0 0 0 0 0,1 0 0 0 0,-1 0 0 0 0,1 0 0 0 0,-1 0 0 0 0,0 0 0 0 0,0 0 0 0 0,2 0 0 0 0,0 0 0 0 0,0 0 0 0 0,0 0 0 0 0,-1 0 0 0 0,0 0 0 0 0,-1 0 0 0 0,-1 1 0 0 0,1 1 0 0 0,0-1 0 0 0,1 0 0 0 0,1 0 0 0 0,0 0 0 0 0,-1-1 0 0 0,0 0 0 0 0,-2 1 0 0 0,-1 1 0 0 0,1 0 0 0 0,0 1 0 0 0,1-1 0 0 0,0 0 0 0 0,0-1 0 0 0,-1 0 0 0 0,0 1 0 0 0,-1 0 0 0 0,0-1 0 0 0,-1-1 0 0 0,1 1 0 0 0,0-1 0 0 0,-1 1 0 0 0,1 1 0 0 0,-1-1 0 0 0,1 0 0 0 0,-1 0 0 0 0,1-1 0 0 0,0 0 0 0 0,-1 0 0 0 0,1 0 0 0 0,-1 0 0 0 0,1 0 0 0 0,0 0 0 0 0,-1 0 0 0 0,1 0 0 0 0,-1 0 0 0 0,1 0 0 0 0,-1-1 0 0 0,-1 0 0 0 0,0-1 0 0 0,0 1 0 0 0,1-1 0 0 0,0 0 0 0 0,1 0 0 0 0,-2 0 0 0 0,0 0 0 0 0,0 0 0 0 0,0-1 0 0 0,-1 1 0 0 0,0-1 0 0 0,-2 0 0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9267 7571 16383 0 0,'1'0'0'0'0,"3"0"0"0"0,1 0 0 0 0,2 0 0 0 0,1 0 0 0 0,1 0 0 0 0,2 0 0 0 0,0 0 0 0 0,0 0 0 0 0,0 0 0 0 0,-1 0 0 0 0,0 0 0 0 0,-1 0 0 0 0,0 0 0 0 0,0 0 0 0 0,0 0 0 0 0,0 0 0 0 0,0 0 0 0 0,-1 0 0 0 0,1 0 0 0 0,0 0 0 0 0,0 0 0 0 0,0 0 0 0 0,0 0 0 0 0,0 0 0 0 0,0 0 0 0 0,0 0 0 0 0,-1 0 0 0 0,1 0 0 0 0,0 0 0 0 0,0 0 0 0 0,0 0 0 0 0,1 0 0 0 0,1 0 0 0 0,0 0 0 0 0,0 0 0 0 0,-1 0 0 0 0,-1 0 0 0 0,0 0 0 0 0,0 0 0 0 0,0 0 0 0 0,0 0 0 0 0,0 0 0 0 0,0 0 0 0 0,1 0 0 0 0,1 0 0 0 0,0 0 0 0 0,-1 0 0 0 0,0 0 0 0 0,0 0 0 0 0,-1 0 0 0 0,0 0 0 0 0,0 0 0 0 0,1 0 0 0 0,1 0 0 0 0,1 0 0 0 0,1 0 0 0 0,-1 0 0 0 0,-1 0 0 0 0,-1 0 0 0 0,0 0 0 0 0,-1 0 0 0 0,1 0 0 0 0,3 0 0 0 0,-1 0 0 0 0,1 0 0 0 0,-2 0 0 0 0,0 0 0 0 0,-1 0 0 0 0,0 0 0 0 0,1 0 0 0 0,2 0 0 0 0,-1 0 0 0 0,0 0 0 0 0,0 0 0 0 0,1 0 0 0 0,0 0 0 0 0,-1 0 0 0 0,2 0 0 0 0,-1 0 0 0 0,1 0 0 0 0,0 0 0 0 0,0 0 0 0 0,1 0 0 0 0,0 0 0 0 0,0 0 0 0 0,-2 0 0 0 0,-1 0 0 0 0,-2 0 0 0 0,0 0 0 0 0,1 0 0 0 0,0 0 0 0 0,1 0 0 0 0,0 0 0 0 0,0 0 0 0 0,-1 0 0 0 0,-1 0 0 0 0,-1 0 0 0 0,1 0 0 0 0,-1 0 0 0 0,-1 0 0 0 0,1 0 0 0 0,0 0 0 0 0,0 0 0 0 0,-1 0 0 0 0,1 0 0 0 0,0 0 0 0 0,0 0 0 0 0,0 0 0 0 0,0 0 0 0 0,1 0 0 0 0,1 0 0 0 0,0 0 0 0 0,-1 0 0 0 0,0 0 0 0 0,0 0 0 0 0,-1 0 0 0 0,0 0 0 0 0,0 0 0 0 0,0 0 0 0 0,0 0 0 0 0,0 0 0 0 0,-1 0 0 0 0,3 0 0 0 0,0 0 0 0 0,-1 0 0 0 0,1 0 0 0 0,-1 0 0 0 0,-1 0 0 0 0,1 0 0 0 0,-1 0 0 0 0,0 0 0 0 0,-2 2 0 0 0,0 0 0 0 0,0 0 0 0 0,0-1 0 0 0,1 1 0 0 0,0 0 0 0 0,0 0 0 0 0,3 0 0 0 0,0 0 0 0 0,-1-1 0 0 0,1-1 0 0 0,-1 1 0 0 0,0-1 0 0 0,-1 0 0 0 0,0 0 0 0 0,0-1 0 0 0,0 1 0 0 0,0 0 0 0 0,-1 0 0 0 0,1 0 0 0 0,0 0 0 0 0,0 0 0 0 0,0 0 0 0 0,0 0 0 0 0,0 0 0 0 0,-2 2 0 0 0,0 0 0 0 0,-2 1 0 0 0,-1 1 0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39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7747 2522 16383 0 0,'2'0'0'0'0,"0"0"0"0"0,2 0 0 0 0,1 0 0 0 0,1 0 0 0 0,1 0 0 0 0,0 0 0 0 0,0 0 0 0 0,0 0 0 0 0,-1 0 0 0 0,1 0 0 0 0,0 0 0 0 0,0 0 0 0 0,-1 0 0 0 0,1-1 0 0 0,-1 0 0 0 0,2-2 0 0 0,0 1 0 0 0,1-2 0 0 0,1 1 0 0 0,-1-1 0 0 0,-1 1 0 0 0,0 1 0 0 0,-1 0 0 0 0,-1 0 0 0 0,-1 0 0 0 0,0 0 0 0 0,-2 1 0 0 0,-3 0 0 0 0,-2 1 0 0 0,-2 0 0 0 0,-1 0 0 0 0,-2 0 0 0 0,0 0 0 0 0,0 0 0 0 0,0 0 0 0 0,-1 0 0 0 0,-1 0 0 0 0,1 0 0 0 0,0 0 0 0 0,1 0 0 0 0,0 0 0 0 0,0 0 0 0 0,0 1 0 0 0,0 1 0 0 0,1-1 0 0 0,-1 0 0 0 0,1 0 0 0 0,-2 0 0 0 0,0-1 0 0 0,0 0 0 0 0,0 0 0 0 0,1 0 0 0 0,0 0 0 0 0,0 1 0 0 0,0 1 0 0 0,1-1 0 0 0,-1 0 0 0 0,0 0 0 0 0,1-1 0 0 0,-1 1 0 0 0,1-1 0 0 0,0 1 0 0 0,1 0 0 0 0,0 1 0 0 0,-1-1 0 0 0,1 0 0 0 0,-1-1 0 0 0,-1 0 0 0 0,2 2 0 0 0,2-1 0 0 0,3 2 0 0 0,3-1 0 0 0,2 0 0 0 0,3 1 0 0 0,0 0 0 0 0,1 0 0 0 0,0 0 0 0 0,2-1 0 0 0,0 0 0 0 0,1-1 0 0 0,-1-1 0 0 0,2 0 0 0 0,-1 0 0 0 0,0 0 0 0 0,0 0 0 0 0,1 0 0 0 0,-2 0 0 0 0,0 0 0 0 0,-2 0 0 0 0,0 0 0 0 0,0 0 0 0 0,0 0 0 0 0,0 0 0 0 0,1 0 0 0 0,-1 0 0 0 0,0 0 0 0 0,-1 0 0 0 0,1 0 0 0 0,0 0 0 0 0,-1 0 0 0 0,0 0 0 0 0,-1 0 0 0 0,0 0 0 0 0,0 0 0 0 0,-1 0 0 0 0,2 0 0 0 0,0 0 0 0 0,0 0 0 0 0,1 0 0 0 0,0 0 0 0 0,-1-2 0 0 0,0 1 0 0 0,0 0 0 0 0,-1-1 0 0 0,0 2 0 0 0,0-1 0 0 0,-1 0 0 0 0,1-1 0 0 0,-1 0 0 0 0,1-1 0 0 0,-1 1 0 0 0,1 0 0 0 0,-1 1 0 0 0,1 1 0 0 0,0-1 0 0 0,-1 0 0 0 0,1 0 0 0 0,-1-1 0 0 0,1 1 0 0 0,1 1 0 0 0,0-1 0 0 0,0 1 0 0 0,0 0 0 0 0,-1 0 0 0 0,0 0 0 0 0,0 0 0 0 0,0 0 0 0 0,-1 0 0 0 0,1 0 0 0 0,0 0 0 0 0,-1 0 0 0 0,2 0 0 0 0,0 0 0 0 0,1 0 0 0 0,0 0 0 0 0,0 0 0 0 0,1 0 0 0 0,-1 0 0 0 0,1 0 0 0 0,-1 0 0 0 0,0 0 0 0 0,0 0 0 0 0,2 0 0 0 0,0 0 0 0 0,0 0 0 0 0,0 0 0 0 0,-1 0 0 0 0,0 0 0 0 0,-1 0 0 0 0,-1 1 0 0 0,1 1 0 0 0,0-1 0 0 0,1 0 0 0 0,1 0 0 0 0,0 0 0 0 0,-1-1 0 0 0,0 0 0 0 0,-2 1 0 0 0,-1 1 0 0 0,1 0 0 0 0,0 1 0 0 0,1-1 0 0 0,0 0 0 0 0,0-1 0 0 0,-1 0 0 0 0,0 1 0 0 0,-1 0 0 0 0,0-1 0 0 0,-1-1 0 0 0,1 1 0 0 0,0-1 0 0 0,-1 1 0 0 0,1 1 0 0 0,-1-1 0 0 0,1 0 0 0 0,-1 0 0 0 0,1-1 0 0 0,0 0 0 0 0,-1 0 0 0 0,1 0 0 0 0,-1 0 0 0 0,1 0 0 0 0,0 0 0 0 0,-1 0 0 0 0,1 0 0 0 0,-1 0 0 0 0,1 0 0 0 0,-1-1 0 0 0,-1 0 0 0 0,0-1 0 0 0,0 1 0 0 0,1-1 0 0 0,0 0 0 0 0,1 0 0 0 0,-2 0 0 0 0,0 0 0 0 0,0 0 0 0 0,0-1 0 0 0,-1 1 0 0 0,0-1 0 0 0,-2 0 0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9120 4226 16383 0 0,'0'1'0'0'0,"-1"0"0"0"0,-2 1 0 0 0,-1-1 0 0 0,-1 0 0 0 0,-1-1 0 0 0,0 2 0 0 0,-1-1 0 0 0,0 1 0 0 0,0-1 0 0 0,0-1 0 0 0,0 1 0 0 0,1-1 0 0 0,-1 0 0 0 0,1 1 0 0 0,1 1 0 0 0,0-1 0 0 0,0 0 0 0 0,-1 0 0 0 0,0-1 0 0 0,-1 1 0 0 0,1-1 0 0 0,-1 0 0 0 0,1 0 0 0 0,-1 0 0 0 0,1 1 0 0 0,1 0 0 0 0,0 1 0 0 0,0-1 0 0 0,-1 0 0 0 0,0-1 0 0 0,-1 0 0 0 0,1 0 0 0 0,-1 0 0 0 0,0 0 0 0 0,1 0 0 0 0,-1 0 0 0 0,0 0 0 0 0,1 0 0 0 0,-1 0 0 0 0,1 0 0 0 0,1 0 0 0 0,4 0 0 0 0,5 1 0 0 0,5 1 0 0 0,3-1 0 0 0,3 0 0 0 0,2 1 0 0 0,-2 0 0 0 0,-1 0 0 0 0,-1-1 0 0 0,-1 0 0 0 0,-1-1 0 0 0,-1 1 0 0 0,0-1 0 0 0,-2 0 0 0 0,0 0 0 0 0,0 0 0 0 0,-2-1 0 0 0,1 1 0 0 0,0 0 0 0 0,-1 0 0 0 0,2 0 0 0 0,0 0 0 0 0,1 0 0 0 0,1 0 0 0 0,0 0 0 0 0,0 0 0 0 0,-1 0 0 0 0,-1 0 0 0 0,-1 0 0 0 0,0 0 0 0 0,0 0 0 0 0,-1 0 0 0 0,1 0 0 0 0,0-1 0 0 0,3 0 0 0 0,0-1 0 0 0,2 1 0 0 0,0-1 0 0 0,0 0 0 0 0,0 0 0 0 0,-1 0 0 0 0,0 0 0 0 0,-1 0 0 0 0,-1 1 0 0 0,1-1 0 0 0,-1 0 0 0 0,0 0 0 0 0,1 1 0 0 0,-2 0 0 0 0,0 1 0 0 0,0 0 0 0 0,-1-1 0 0 0,0 2 0 0 0,0-1 0 0 0,1-1 0 0 0,0-1 0 0 0,0 1 0 0 0,-1 0 0 0 0,0 0 0 0 0,0 0 0 0 0,0 1 0 0 0,0 0 0 0 0,-1 0 0 0 0,1 0 0 0 0,-1 0 0 0 0,1 0 0 0 0,-1 0 0 0 0,1 0 0 0 0,0 0 0 0 0,-1 0 0 0 0,1 0 0 0 0,-1 0 0 0 0,1 0 0 0 0,0 0 0 0 0,-1 0 0 0 0,1 0 0 0 0,0 0 0 0 0,-1 0 0 0 0,2 0 0 0 0,0 0 0 0 0,0 0 0 0 0,0 1 0 0 0,-1 1 0 0 0,1-1 0 0 0,1 0 0 0 0,-1 0 0 0 0,0 0 0 0 0,-1-1 0 0 0,0 0 0 0 0,0 0 0 0 0,0 0 0 0 0,-1 0 0 0 0,1 1 0 0 0,-1 1 0 0 0,1-1 0 0 0,1 0 0 0 0,0 0 0 0 0,0-1 0 0 0,-1 1 0 0 0,1-1 0 0 0,-1 0 0 0 0,0 0 0 0 0,0 1 0 0 0,-1 0 0 0 0,1 1 0 0 0,-1 0 0 0 0,2 0 0 0 0,0 0 0 0 0,0-1 0 0 0,0 0 0 0 0,-1 0 0 0 0,0-1 0 0 0,0 0 0 0 0,0 0 0 0 0,0 1 0 0 0,-1 1 0 0 0,1-1 0 0 0,-1 0 0 0 0,1 0 0 0 0,-1-1 0 0 0,1 1 0 0 0,0-1 0 0 0,-1 0 0 0 0,1 0 0 0 0,-1 0 0 0 0,1-1 0 0 0,0 1 0 0 0,-1 0 0 0 0,1 0 0 0 0,0 0 0 0 0,-1 0 0 0 0,1 0 0 0 0,-2-1 0 0 0,-1 0 0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8245 5994 16383 0 0,'1'0'0'0'0,"2"0"0"0"0,1 0 0 0 0,2 0 0 0 0,3 0 0 0 0,1 0 0 0 0,3 0 0 0 0,2 0 0 0 0,0 0 0 0 0,-2-2 0 0 0,-1 1 0 0 0,-4-1 0 0 0,-5 1 0 0 0,-3 1 0 0 0,-4-1 0 0 0,-1 1 0 0 0,-2 0 0 0 0,-1 0 0 0 0,1 0 0 0 0,0 0 0 0 0,-1 0 0 0 0,2 1 0 0 0,1 1 0 0 0,1 0 0 0 0,0 1 0 0 0,-1-1 0 0 0,0 0 0 0 0,1 0 0 0 0,3 0 0 0 0,4 0 0 0 0,7-1 0 0 0,5 0 0 0 0,4-1 0 0 0,1 0 0 0 0,0 0 0 0 0,-1 0 0 0 0,-3 0 0 0 0,0 0 0 0 0,-1 0 0 0 0,-1 0 0 0 0,1 0 0 0 0,-1 0 0 0 0,-1 0 0 0 0,0 0 0 0 0,-2 0 0 0 0,-1 0 0 0 0,0 0 0 0 0,1-1 0 0 0,0-1 0 0 0,1 1 0 0 0,0 0 0 0 0,1-1 0 0 0,1-2 0 0 0,1 1 0 0 0,0 1 0 0 0,-2-1 0 0 0,0 0 0 0 0,-1-1 0 0 0,1 2 0 0 0,-2-1 0 0 0,0 1 0 0 0,1-2 0 0 0,0 1 0 0 0,0 0 0 0 0,0 1 0 0 0,-1 1 0 0 0,0 0 0 0 0,-2 0 0 0 0,0-1 0 0 0,-2 1 0 0 0,0 0 0 0 0,1 0 0 0 0,0 1 0 0 0,0 0 0 0 0,0-2 0 0 0,-1 1 0 0 0,0 0 0 0 0,0-1 0 0 0,-1 2 0 0 0,1-1 0 0 0,-1 1 0 0 0,1 0 0 0 0,1 0 0 0 0,1 0 0 0 0,0 0 0 0 0,2 0 0 0 0,-1 0 0 0 0,-1 0 0 0 0,0 0 0 0 0,-2 0 0 0 0,1 0 0 0 0,-1 0 0 0 0,-1 0 0 0 0,2 1 0 0 0,0 1 0 0 0,0-1 0 0 0,-1 2 0 0 0,1-1 0 0 0,0 1 0 0 0,0 0 0 0 0,-1 0 0 0 0,-1 0 0 0 0,0 0 0 0 0,0-1 0 0 0,0 0 0 0 0,2 0 0 0 0,-1-1 0 0 0,1 1 0 0 0,0-2 0 0 0,0 1 0 0 0,1-1 0 0 0,-1 0 0 0 0,0 0 0 0 0,0 0 0 0 0,0-1 0 0 0,0 1 0 0 0,0 0 0 0 0,0 0 0 0 0,0 0 0 0 0,-1 0 0 0 0,-1 0 0 0 0,1 0 0 0 0,0 0 0 0 0,-1 0 0 0 0,1 0 0 0 0,-1 0 0 0 0,1 0 0 0 0,-1 0 0 0 0,1 0 0 0 0,0 0 0 0 0,-1 0 0 0 0,1 0 0 0 0,-1 0 0 0 0,1 0 0 0 0,0 0 0 0 0,-1 0 0 0 0,0 0 0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9675 7848 16383 0 0,'0'-1'0'0'0,"1"-2"0"0"0,1-1 0 0 0,3-1 0 0 0,4 0 0 0 0,2 0 0 0 0,1 1 0 0 0,-2 0 0 0 0,-1 0 0 0 0,-1 2 0 0 0,-1 0 0 0 0,0 1 0 0 0,-1 1 0 0 0,0 0 0 0 0,1 0 0 0 0,-1 0 0 0 0,-3 0 0 0 0,-5 0 0 0 0,-5 0 0 0 0,-4 0 0 0 0,-1 0 0 0 0,-2 2 0 0 0,1-1 0 0 0,1 1 0 0 0,2-1 0 0 0,1 0 0 0 0,3 0 0 0 0,0 1 0 0 0,1-1 0 0 0,0 1 0 0 0,-1-1 0 0 0,0 1 0 0 0,1 1 0 0 0,1 0 0 0 0,-2-1 0 0 0,1 0 0 0 0,-1-1 0 0 0,0-1 0 0 0,0 0 0 0 0,-1 0 0 0 0,1 2 0 0 0,1-1 0 0 0,2 0 0 0 0,3 0 0 0 0,3 0 0 0 0,4-1 0 0 0,3 1 0 0 0,3-1 0 0 0,1 0 0 0 0,2 0 0 0 0,1 0 0 0 0,-1 0 0 0 0,0 0 0 0 0,0 0 0 0 0,-1 0 0 0 0,0 0 0 0 0,0 0 0 0 0,-1 0 0 0 0,-1 0 0 0 0,1-2 0 0 0,-1 1 0 0 0,-1-1 0 0 0,-2 1 0 0 0,0 1 0 0 0,-2-1 0 0 0,0 1 0 0 0,0 0 0 0 0,0 0 0 0 0,0 0 0 0 0,1 0 0 0 0,-1 0 0 0 0,0 0 0 0 0,0 0 0 0 0,-1 0 0 0 0,0 0 0 0 0,-1 0 0 0 0,1 0 0 0 0,-1 0 0 0 0,1 0 0 0 0,-1 0 0 0 0,2 0 0 0 0,0 0 0 0 0,0 0 0 0 0,0 0 0 0 0,-1 0 0 0 0,2 0 0 0 0,-1 0 0 0 0,1 0 0 0 0,0 0 0 0 0,-1-1 0 0 0,-1-1 0 0 0,-1 1 0 0 0,1 0 0 0 0,1 0 0 0 0,-1 0 0 0 0,2 1 0 0 0,0 0 0 0 0,0 0 0 0 0,2 0 0 0 0,-1 0 0 0 0,0 0 0 0 0,-1 0 0 0 0,-1 0 0 0 0,0 0 0 0 0,1 0 0 0 0,-1 0 0 0 0,-1 0 0 0 0,1 0 0 0 0,-1 0 0 0 0,-1 0 0 0 0,2 0 0 0 0,0 0 0 0 0,0 0 0 0 0,0 0 0 0 0,-1 0 0 0 0,0 0 0 0 0,0 0 0 0 0,0 0 0 0 0,-1 0 0 0 0,1 0 0 0 0,0 0 0 0 0,-1 0 0 0 0,1 0 0 0 0,-1 0 0 0 0,2 0 0 0 0,0 0 0 0 0,0 0 0 0 0,0 0 0 0 0,-1 0 0 0 0,0 0 0 0 0,0 0 0 0 0,0 0 0 0 0,0 0 0 0 0,-1 0 0 0 0,1 0 0 0 0,-1 0 0 0 0,1 0 0 0 0,-1 0 0 0 0,1 0 0 0 0,0 0 0 0 0,-1 0 0 0 0,1 0 0 0 0,-1 0 0 0 0,1 0 0 0 0,0 0 0 0 0,-1 0 0 0 0,1 0 0 0 0,0 0 0 0 0,-1 0 0 0 0,1 0 0 0 0,-1 0 0 0 0,1 0 0 0 0,0 0 0 0 0,-1 0 0 0 0,1 0 0 0 0,-1 0 0 0 0,1 0 0 0 0,0 0 0 0 0,-1 0 0 0 0,1 0 0 0 0,0 0 0 0 0,-1 0 0 0 0,1 0 0 0 0,-1 0 0 0 0,1 0 0 0 0,0 0 0 0 0,-1 0 0 0 0,1 0 0 0 0,-1 0 0 0 0,2 0 0 0 0,0 0 0 0 0,0 0 0 0 0,-1 0 0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12989 6172 16383 0 0,'0'1'0'0'0,"-1"0"0"0"0,0 1 0 0 0,3-1 0 0 0,0 0 0 0 0,4-1 0 0 0,2 0 0 0 0,4 0 0 0 0,1 0 0 0 0,2 0 0 0 0,0 0 0 0 0,0 0 0 0 0,-2 0 0 0 0,-2 0 0 0 0,-2 0 0 0 0,0 0 0 0 0,0 0 0 0 0,0 0 0 0 0,1 0 0 0 0,0 0 0 0 0,-1 0 0 0 0,0 0 0 0 0,0 0 0 0 0,0 0 0 0 0,0 0 0 0 0,2 0 0 0 0,-1 0 0 0 0,0 0 0 0 0,1 0 0 0 0,-2 0 0 0 0,1 0 0 0 0,0 0 0 0 0,0 0 0 0 0,-1 0 0 0 0,1 0 0 0 0,-1 0 0 0 0,1 0 0 0 0,1 0 0 0 0,-1 0 0 0 0,2 0 0 0 0,-1 0 0 0 0,0 0 0 0 0,0 0 0 0 0,0 0 0 0 0,1 0 0 0 0,-1 0 0 0 0,-1 0 0 0 0,-1 0 0 0 0,0 1 0 0 0,0 1 0 0 0,0-1 0 0 0,1 0 0 0 0,2 0 0 0 0,0 0 0 0 0,0-1 0 0 0,0 0 0 0 0,0 0 0 0 0,-1 0 0 0 0,-1 1 0 0 0,-1 0 0 0 0,1 1 0 0 0,-2-1 0 0 0,0 0 0 0 0,-1-1 0 0 0,0 1 0 0 0,1-1 0 0 0,0 0 0 0 0,0 0 0 0 0,-1 0 0 0 0,2-1 0 0 0,-1 1 0 0 0,1 2 0 0 0,0-1 0 0 0,1 0 0 0 0,0 1 0 0 0,-1-2 0 0 0,0 1 0 0 0,-2-1 0 0 0,2 0 0 0 0,-1 0 0 0 0,0 0 0 0 0,0 0 0 0 0,-1 0 0 0 0,0 0 0 0 0,0 0 0 0 0,0 0 0 0 0,-1 0 0 0 0,1 0 0 0 0,-1 0 0 0 0,1 0 0 0 0,-1 1 0 0 0,1 1 0 0 0,0-1 0 0 0,-1 0 0 0 0,1 0 0 0 0,0 0 0 0 0,-1-1 0 0 0,1 0 0 0 0,-1 0 0 0 0,1 0 0 0 0,0 0 0 0 0,-1 0 0 0 0,1 0 0 0 0,-1 0 0 0 0,1 0 0 0 0,0 0 0 0 0,-1 0 0 0 0,1-2 0 0 0,0 1 0 0 0,-1 0 0 0 0,0-2 0 0 0,-2 0 0 0 0,-1-1 0 0 0,0 0 0 0 0,-1 1 0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12059 5888 16383 0 0,'-2'0'0'0'0,"1"-1"0"0"0,-2-1 0 0 0,0 0 0 0 0,-2-1 0 0 0,0 0 0 0 0,0 0 0 0 0,0 0 0 0 0,0 1 0 0 0,-1 1 0 0 0,-1 1 0 0 0,1 0 0 0 0,-1 0 0 0 0,0 0 0 0 0,1 0 0 0 0,-1 0 0 0 0,0 0 0 0 0,1 0 0 0 0,-1 0 0 0 0,0 0 0 0 0,1 0 0 0 0,-1 0 0 0 0,1 0 0 0 0,0 1 0 0 0,1 1 0 0 0,0-1 0 0 0,2 0 0 0 0,3 0 0 0 0,5 0 0 0 0,2-1 0 0 0,3 0 0 0 0,5 0 0 0 0,6 0 0 0 0,3 0 0 0 0,5 0 0 0 0,-1 0 0 0 0,2 0 0 0 0,3 0 0 0 0,-2 0 0 0 0,-5 0 0 0 0,-3 0 0 0 0,-2 0 0 0 0,-2 0 0 0 0,0 0 0 0 0,-1 0 0 0 0,0 0 0 0 0,1 0 0 0 0,0 0 0 0 0,-2 0 0 0 0,-1 0 0 0 0,-2 0 0 0 0,-2 0 0 0 0,-1 0 0 0 0,0 0 0 0 0,-2 0 0 0 0,1 0 0 0 0,0 0 0 0 0,-1 0 0 0 0,2 0 0 0 0,-1 0 0 0 0,2 0 0 0 0,2 0 0 0 0,1 0 0 0 0,2-1 0 0 0,1-1 0 0 0,0 1 0 0 0,0-2 0 0 0,0 1 0 0 0,-2 0 0 0 0,-1 1 0 0 0,-2-2 0 0 0,1-1 0 0 0,-3 1 0 0 0,-1 1 0 0 0,0-1 0 0 0,0 1 0 0 0,-2 0 0 0 0,1 0 0 0 0,1 1 0 0 0,-1-1 0 0 0,2 0 0 0 0,0 1 0 0 0,0 0 0 0 0,-2 1 0 0 0,0 0 0 0 0,-1 0 0 0 0,-1 0 0 0 0,1 0 0 0 0,1 0 0 0 0,-2 0 0 0 0,1 0 0 0 0,-1 0 0 0 0,0 0 0 0 0,0 0 0 0 0,0 0 0 0 0,-1 0 0 0 0,1 0 0 0 0,-1 0 0 0 0,2 0 0 0 0,0 0 0 0 0,0 0 0 0 0,0 0 0 0 0,-1 0 0 0 0,0 0 0 0 0,0 0 0 0 0,0 0 0 0 0,-1 0 0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10074 7316 16383 0 0,'-1'0'0'0'0,"-2"-1"0"0"0,-1-1 0 0 0,-1 1 0 0 0,-1 0 0 0 0,-1 0 0 0 0,1-1 0 0 0,-1 0 0 0 0,0 1 0 0 0,0 0 0 0 0,0 0 0 0 0,0 1 0 0 0,1-1 0 0 0,-1 1 0 0 0,0 0 0 0 0,3 0 0 0 0,3 0 0 0 0,3 1 0 0 0,6-1 0 0 0,4 0 0 0 0,2 0 0 0 0,5 0 0 0 0,3 0 0 0 0,0 0 0 0 0,0 0 0 0 0,-1 0 0 0 0,-1 0 0 0 0,-2 0 0 0 0,-1 0 0 0 0,-2 0 0 0 0,-2 0 0 0 0,-2 0 0 0 0,-2 0 0 0 0,0 0 0 0 0,0-1 0 0 0,3-1 0 0 0,0 1 0 0 0,-1-1 0 0 0,0 2 0 0 0,2-2 0 0 0,1 0 0 0 0,-1 1 0 0 0,-2 0 0 0 0,-1 0 0 0 0,1 0 0 0 0,0 1 0 0 0,1 0 0 0 0,2 0 0 0 0,0 0 0 0 0,1-1 0 0 0,-1 0 0 0 0,-1-1 0 0 0,-2 0 0 0 0,-1 0 0 0 0,-2 0 0 0 0,1 0 0 0 0,-1 2 0 0 0,1-1 0 0 0,1 0 0 0 0,0-1 0 0 0,-1 1 0 0 0,1-1 0 0 0,-1-1 0 0 0,0 2 0 0 0,-1-1 0 0 0,0 1 0 0 0,-1 1 0 0 0,-1 0 0 0 0,2 0 0 0 0,0 0 0 0 0,0 0 0 0 0,0 0 0 0 0,-1 0 0 0 0,0 0 0 0 0,0 0 0 0 0,0 0 0 0 0,0 0 0 0 0,1 0 0 0 0,0 0 0 0 0,0 0 0 0 0,-1 0 0 0 0,1 0 0 0 0,-2 0 0 0 0,1 0 0 0 0,0 0 0 0 0,-1 0 0 0 0,1 0 0 0 0,-1 0 0 0 0,1 0 0 0 0,1 0 0 0 0,0 0 0 0 0,0 0 0 0 0,0 0 0 0 0,-1 0 0 0 0,0 0 0 0 0,0 0 0 0 0,0 0 0 0 0,-1 0 0 0 0,1 0 0 0 0,-1 0 0 0 0,1 0 0 0 0,0 0 0 0 0,-1 0 0 0 0,1 0 0 0 0,-1 0 0 0 0,1 0 0 0 0,0 0 0 0 0,-1 0 0 0 0,1 0 0 0 0,-1 0 0 0 0,1 0 0 0 0,0 0 0 0 0,-1 0 0 0 0,1 0 0 0 0,-1 0 0 0 0,1 0 0 0 0,0 0 0 0 0,-2 1 0 0 0,-1 1 0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6775 4938 16383 0 0,'-2'0'0'0'0,"-2"1"0"0"0,-3 1 0 0 0,-1 1 0 0 0,0 1 0 0 0,0-1 0 0 0,0 1 0 0 0,0 0 0 0 0,1-1 0 0 0,0 1 0 0 0,1-2 0 0 0,-1 0 0 0 0,0-1 0 0 0,1-1 0 0 0,-1 1 0 0 0,1 1 0 0 0,-1-1 0 0 0,1 0 0 0 0,-1 0 0 0 0,0-1 0 0 0,1 0 0 0 0,0 2 0 0 0,1-1 0 0 0,0 0 0 0 0,0 1 0 0 0,-1-2 0 0 0,0 1 0 0 0,3-1 0 0 0,4 0 0 0 0,6 0 0 0 0,3 0 0 0 0,4 1 0 0 0,3 1 0 0 0,0-1 0 0 0,0 0 0 0 0,0 0 0 0 0,-1 0 0 0 0,0 1 0 0 0,-2 0 0 0 0,-1-1 0 0 0,-1 0 0 0 0,-1-1 0 0 0,0 0 0 0 0,0 0 0 0 0,1 0 0 0 0,1 0 0 0 0,1 0 0 0 0,0 0 0 0 0,0 0 0 0 0,-1 0 0 0 0,-2 0 0 0 0,1 0 0 0 0,-1 0 0 0 0,1 0 0 0 0,0 0 0 0 0,-1 0 0 0 0,1 0 0 0 0,-2 0 0 0 0,0 0 0 0 0,-2 0 0 0 0,1 0 0 0 0,1 0 0 0 0,-1 0 0 0 0,0 0 0 0 0,1 0 0 0 0,0 0 0 0 0,1 0 0 0 0,1 0 0 0 0,1 0 0 0 0,-1 0 0 0 0,0 0 0 0 0,-1 0 0 0 0,-2 0 0 0 0,0 0 0 0 0,-2 0 0 0 0,0 0 0 0 0,0 0 0 0 0,0 0 0 0 0,-1 0 0 0 0,0 0 0 0 0,2 0 0 0 0,0 0 0 0 0,0 0 0 0 0,0 0 0 0 0,0 0 0 0 0,1 0 0 0 0,-1 0 0 0 0,0 0 0 0 0,-1 1 0 0 0,2 1 0 0 0,-1-1 0 0 0,0 0 0 0 0,0 0 0 0 0,-1 0 0 0 0,0-1 0 0 0,0 0 0 0 0,0 0 0 0 0,0 0 0 0 0,1 0 0 0 0,0 0 0 0 0,-1 1 0 0 0,-1 0 0 0 0,-1 1 0 0 0,1-1 0 0 0,0 0 0 0 0,1-1 0 0 0,1 0 0 0 0,1 1 0 0 0,0-1 0 0 0,0-1 0 0 0,-1 1 0 0 0,0 0 0 0 0,-1 0 0 0 0,0 0 0 0 0,0 0 0 0 0,0 0 0 0 0,-1 0 0 0 0,1 0 0 0 0,-1 0 0 0 0,1 0 0 0 0,-1 0 0 0 0,1 0 0 0 0,-1 0 0 0 0,1 0 0 0 0,0 0 0 0 0,-1 0 0 0 0,1 0 0 0 0,-1 0 0 0 0,1 0 0 0 0,0 0 0 0 0,-2-1 0 0 0,-1-1 0 0 0,-1-3 0 0 0,-2 0 0 0 0,0-1 0 0 0,-1 0 0 0 0,0-1 0 0 0,-1 0 0 0 0,1 0 0 0 0,0 0 0 0 0,-1 0 0 0 0,-1 1 0 0 0,-1 0 0 0 0,0 1 0 0 0,-2 1 0 0 0,-1 0 0 0 0,0 1 0 0 0,-1 0 0 0 0,0 1 0 0 0,-1 0 0 0 0,-1 0 0 0 0,-2 1 0 0 0,-1 0 0 0 0,-2 1 0 0 0,0 0 0 0 0,-3 0 0 0 0,-2 0 0 0 0,0 0 0 0 0,-1 0 0 0 0,2 0 0 0 0,1 0 0 0 0,2 0 0 0 0,-1 0 0 0 0,0 0 0 0 0,2 0 0 0 0,0 0 0 0 0,1 0 0 0 0,1 0 0 0 0,0 0 0 0 0,0 0 0 0 0,2 0 0 0 0,-1 0 0 0 0,1 0 0 0 0,0 0 0 0 0,-1 0 0 0 0,0 0 0 0 0,-1 1 0 0 0,1 1 0 0 0,0-1 0 0 0,0 0 0 0 0,2 0 0 0 0,0 0 0 0 0,-1 0 0 0 0,1 1 0 0 0,0-1 0 0 0,-1 1 0 0 0,1 0 0 0 0,-2 0 0 0 0,0 0 0 0 0,2-1 0 0 0,0-1 0 0 0,1 0 0 0 0,1 0 0 0 0,0 0 0 0 0,0 0 0 0 0,1 0 0 0 0,-1 0 0 0 0,1 0 0 0 0,-1 1 0 0 0,1 0 0 0 0,-1 1 0 0 0,1-1 0 0 0,-1 0 0 0 0,1-1 0 0 0,-1 1 0 0 0,0-1 0 0 0,2 1 0 0 0,0 0 0 0 0,0 1 0 0 0,0-1 0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0:45.8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2351 5629 16383 0 0,'0'-3'0'0'0,"3"-1"0"0"0,12 0 0 0 0,10 1 0 0 0,6 1 0 0 0,1 1 0 0 0,-3 0 0 0 0,-2 1 0 0 0,-4 0 0 0 0,-3 0 0 0 0,-1 0 0 0 0,-2 0 0 0 0,0 1 0 0 0,-1-1 0 0 0,0 0 0 0 0,1 0 0 0 0,-1 0 0 0 0,1 0 0 0 0,0 0 0 0 0,0 0 0 0 0,0 0 0 0 0,-1 0 0 0 0,1 0 0 0 0,0 0 0 0 0,0 0 0 0 0,0 0 0 0 0,0 0 0 0 0,0 0 0 0 0,0 0 0 0 0,0 0 0 0 0,0 0 0 0 0,3 0 0 0 0,1 0 0 0 0,-1 0 0 0 0,3 0 0 0 0,0 0 0 0 0,-1 0 0 0 0,-2 0 0 0 0,0 0 0 0 0,-2 0 0 0 0,-1 0 0 0 0,0 0 0 0 0,0 3 0 0 0,3 0 0 0 0,0 1 0 0 0,1-1 0 0 0,-2-1 0 0 0,0-1 0 0 0,2 0 0 0 0,1 2 0 0 0,-2 1 0 0 0,3 0 0 0 0,0-2 0 0 0,2 0 0 0 0,-1-1 0 0 0,-1 0 0 0 0,-2-1 0 0 0,-2 0 0 0 0,0 0 0 0 0,-2 0 0 0 0,3 0 0 0 0,0 0 0 0 0,1 0 0 0 0,-2 0 0 0 0,0 0 0 0 0,-1 0 0 0 0,0 0 0 0 0,-1 0 0 0 0,0 0 0 0 0,-1 0 0 0 0,1 0 0 0 0,-3 2 0 0 0,-1 2 0 0 0,0 0 0 0 0,1-1 0 0 0,1-1 0 0 0,1-1 0 0 0,-3 0 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1.87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9120 4226 16383 0 0,'0'1'0'0'0,"-1"0"0"0"0,-2 1 0 0 0,-1-1 0 0 0,-1 0 0 0 0,-1-1 0 0 0,0 2 0 0 0,-1-1 0 0 0,0 1 0 0 0,0-1 0 0 0,0-1 0 0 0,0 1 0 0 0,1-1 0 0 0,-1 0 0 0 0,1 1 0 0 0,1 1 0 0 0,0-1 0 0 0,0 0 0 0 0,-1 0 0 0 0,0-1 0 0 0,-1 1 0 0 0,1-1 0 0 0,-1 0 0 0 0,1 0 0 0 0,-1 0 0 0 0,1 1 0 0 0,1 0 0 0 0,0 1 0 0 0,0-1 0 0 0,-1 0 0 0 0,0-1 0 0 0,-1 0 0 0 0,1 0 0 0 0,-1 0 0 0 0,0 0 0 0 0,1 0 0 0 0,-1 0 0 0 0,0 0 0 0 0,1 0 0 0 0,-1 0 0 0 0,1 0 0 0 0,1 0 0 0 0,4 0 0 0 0,5 1 0 0 0,5 1 0 0 0,3-1 0 0 0,3 0 0 0 0,2 1 0 0 0,-2 0 0 0 0,-1 0 0 0 0,-1-1 0 0 0,-1 0 0 0 0,-1-1 0 0 0,-1 1 0 0 0,0-1 0 0 0,-2 0 0 0 0,0 0 0 0 0,0 0 0 0 0,-2-1 0 0 0,1 1 0 0 0,0 0 0 0 0,-1 0 0 0 0,2 0 0 0 0,0 0 0 0 0,1 0 0 0 0,1 0 0 0 0,0 0 0 0 0,0 0 0 0 0,-1 0 0 0 0,-1 0 0 0 0,-1 0 0 0 0,0 0 0 0 0,0 0 0 0 0,-1 0 0 0 0,1 0 0 0 0,0-1 0 0 0,3 0 0 0 0,0-1 0 0 0,2 1 0 0 0,0-1 0 0 0,0 0 0 0 0,0 0 0 0 0,-1 0 0 0 0,0 0 0 0 0,-1 0 0 0 0,-1 1 0 0 0,1-1 0 0 0,-1 0 0 0 0,0 0 0 0 0,1 1 0 0 0,-2 0 0 0 0,0 1 0 0 0,0 0 0 0 0,-1-1 0 0 0,0 2 0 0 0,0-1 0 0 0,1-1 0 0 0,0-1 0 0 0,0 1 0 0 0,-1 0 0 0 0,0 0 0 0 0,0 0 0 0 0,0 1 0 0 0,0 0 0 0 0,-1 0 0 0 0,1 0 0 0 0,-1 0 0 0 0,1 0 0 0 0,-1 0 0 0 0,1 0 0 0 0,0 0 0 0 0,-1 0 0 0 0,1 0 0 0 0,-1 0 0 0 0,1 0 0 0 0,0 0 0 0 0,-1 0 0 0 0,1 0 0 0 0,0 0 0 0 0,-1 0 0 0 0,2 0 0 0 0,0 0 0 0 0,0 0 0 0 0,0 1 0 0 0,-1 1 0 0 0,1-1 0 0 0,1 0 0 0 0,-1 0 0 0 0,0 0 0 0 0,-1-1 0 0 0,0 0 0 0 0,0 0 0 0 0,0 0 0 0 0,-1 0 0 0 0,1 1 0 0 0,-1 1 0 0 0,1-1 0 0 0,1 0 0 0 0,0 0 0 0 0,0-1 0 0 0,-1 1 0 0 0,1-1 0 0 0,-1 0 0 0 0,0 0 0 0 0,0 1 0 0 0,-1 0 0 0 0,1 1 0 0 0,-1 0 0 0 0,2 0 0 0 0,0 0 0 0 0,0-1 0 0 0,0 0 0 0 0,-1 0 0 0 0,0-1 0 0 0,0 0 0 0 0,0 0 0 0 0,0 1 0 0 0,-1 1 0 0 0,1-1 0 0 0,-1 0 0 0 0,1 0 0 0 0,-1-1 0 0 0,1 1 0 0 0,0-1 0 0 0,-1 0 0 0 0,1 0 0 0 0,-1 0 0 0 0,1-1 0 0 0,0 1 0 0 0,-1 0 0 0 0,1 0 0 0 0,0 0 0 0 0,-1 0 0 0 0,1 0 0 0 0,-2-1 0 0 0,-1 0 0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0:45.8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2421 3092 16383 0 0,'3'0'0'0'0,"1"3"0"0"0,2 0 0 0 0,4 4 0 0 0,5 0 0 0 0,4-2 0 0 0,1 0 0 0 0,-1-2 0 0 0,1-2 0 0 0,-1 0 0 0 0,2 2 0 0 0,0 0 0 0 0,3 1 0 0 0,0-1 0 0 0,-1-2 0 0 0,-2 0 0 0 0,-2 0 0 0 0,0-1 0 0 0,-2 0 0 0 0,0 0 0 0 0,0 0 0 0 0,0 0 0 0 0,-1 0 0 0 0,1 0 0 0 0,0 0 0 0 0,-1 0 0 0 0,1-1 0 0 0,0 1 0 0 0,0 0 0 0 0,0 1 0 0 0,0-1 0 0 0,0 0 0 0 0,0 0 0 0 0,0 0 0 0 0,0 0 0 0 0,0 0 0 0 0,0 0 0 0 0,0 0 0 0 0,0 0 0 0 0,0 0 0 0 0,-1 0 0 0 0,1 0 0 0 0,0 0 0 0 0,-3 0 0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0:45.8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12725 7221 16383 0 0,'2'0'0'0'0,"5"0"0"0"0,3 0 0 0 0,4 0 0 0 0,1 0 0 0 0,2 0 0 0 0,0 0 0 0 0,1 0 0 0 0,0 0 0 0 0,-1 0 0 0 0,1 0 0 0 0,-1 0 0 0 0,0 0 0 0 0,0 0 0 0 0,0 0 0 0 0,0 0 0 0 0,0 0 0 0 0,0 0 0 0 0,-1 0 0 0 0,1 0 0 0 0,0 0 0 0 0,0 0 0 0 0,0 0 0 0 0,0 0 0 0 0,0 0 0 0 0,0 0 0 0 0,0 0 0 0 0,0 0 0 0 0,0 0 0 0 0,0 0 0 0 0,0 0 0 0 0,0 0 0 0 0,-1 0 0 0 0,1 0 0 0 0,0 0 0 0 0,0 0 0 0 0,0 0 0 0 0,0 0 0 0 0,0 0 0 0 0,0 0 0 0 0,0 3 0 0 0,0 1 0 0 0,0 0 0 0 0,-3 2 0 0 0,-1 0 0 0 0,0-1 0 0 0,-2-2 0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7:41.6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1875 7305 16383 0 0,'4'0'0'0'0,"6"0"0"0"0,4 0 0 0 0,8 0 0 0 0,9 0 0 0 0,3 0 0 0 0,3 0 0 0 0,0 0 0 0 0,-3 0 0 0 0,-3 0 0 0 0,-2 0 0 0 0,-3 0 0 0 0,-2 0 0 0 0,0 0 0 0 0,-1 0 0 0 0,0 0 0 0 0,4 0 0 0 0,1 0 0 0 0,1 0 0 0 0,-2 0 0 0 0,3 0 0 0 0,1 0 0 0 0,-2 0 0 0 0,-1 0 0 0 0,-1 0 0 0 0,-2 0 0 0 0,-1 0 0 0 0,0 0 0 0 0,-1 0 0 0 0,1 0 0 0 0,-1 0 0 0 0,0 0 0 0 0,0 0 0 0 0,1 0 0 0 0,-1 0 0 0 0,1 0 0 0 0,-1 0 0 0 0,1 0 0 0 0,-1 0 0 0 0,1 0 0 0 0,-1 0 0 0 0,1 0 0 0 0,-1 0 0 0 0,1 0 0 0 0,0 0 0 0 0,-1 0 0 0 0,1 0 0 0 0,-1 0 0 0 0,1 0 0 0 0,-1 0 0 0 0,-3 0 0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3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3344 16383 0 0,'3'0'0'0'0,"4"0"0"0"0,4 0 0 0 0,3 0 0 0 0,2 0 0 0 0,2 0 0 0 0,0 0 0 0 0,1 0 0 0 0,-1 0 0 0 0,1 0 0 0 0,-1 0 0 0 0,0 0 0 0 0,0 0 0 0 0,0 0 0 0 0,0 0 0 0 0,-4 0 0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1819 4048 16383 0 0,'3'0'0'0'0,"4"0"0"0"0,4 0 0 0 0,0-3 0 0 0,1-1 0 0 0,2 0 0 0 0,1 1 0 0 0,2 0 0 0 0,0 2 0 0 0,0 0 0 0 0,1 1 0 0 0,0 0 0 0 0,1 0 0 0 0,-1 0 0 0 0,0 1 0 0 0,-1-1 0 0 0,1 0 0 0 0,0 0 0 0 0,0 0 0 0 0,-3 0 0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3219 4044 16383 0 0,'3'0'0'0'0,"4"0"0"0"0,4 0 0 0 0,0 0 0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1791 4706 16383 0 0,'0'-3'0'0'0,"3"-1"0"0"0,7 0 0 0 0,8 1 0 0 0,4 0 0 0 0,1 2 0 0 0,0 0 0 0 0,-1 1 0 0 0,2 0 0 0 0,-1 0 0 0 0,0 0 0 0 0,-2 0 0 0 0,-1 1 0 0 0,-1-1 0 0 0,-1 0 0 0 0,0 0 0 0 0,0 0 0 0 0,-1 0 0 0 0,-2 0 0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1805 5360 16383 0 0,'0'0'0'0'0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3051 5350 16383 0 0,'3'0'0'0'0,"4"0"0"0"0,4 0 0 0 0,0-3 0 0 0,1-2 0 0 0,2 2 0 0 0,1 0 0 0 0,1 0 0 0 0,2 2 0 0 0,-1 0 0 0 0,1 1 0 0 0,0 0 0 0 0,-3 0 0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5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5948 16383 0 0,'3'0'0'0'0,"4"0"0"0"0,4 0 0 0 0,3 0 0 0 0,-1 3 0 0 0,1 1 0 0 0,0-1 0 0 0,2 1 0 0 0,0-2 0 0 0,1-1 0 0 0,1 0 0 0 0,-1-1 0 0 0,-2 0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5:38.6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1063 4562 16383 0 0,'2'0'0'0'0,"2"0"0"0"0,4 0 0 0 0,2 0 0 0 0,1 0 0 0 0,2 0 0 0 0,1 0 0 0 0,-2 0 0 0 0,0 0 0 0 0,0 0 0 0 0,-2 0 0 0 0,0 0 0 0 0,-1 0 0 0 0,-1 0 0 0 0,0 0 0 0 0,0 1 0 0 0,0 1 0 0 0,-1-1 0 0 0,1 1 0 0 0,0-1 0 0 0,0-1 0 0 0,-1 1 0 0 0,1-1 0 0 0,0 0 0 0 0,0 0 0 0 0,0 0 0 0 0,0 0 0 0 0,0 0 0 0 0,0 0 0 0 0,1 0 0 0 0,0-1 0 0 0,2 1 0 0 0,2 0 0 0 0,0 0 0 0 0,1 0 0 0 0,-2 0 0 0 0,-1 0 0 0 0,-1 0 0 0 0,-2 0 0 0 0,1 1 0 0 0,0-1 0 0 0,2 0 0 0 0,0 0 0 0 0,1 0 0 0 0,0 0 0 0 0,-1 0 0 0 0,-1 0 0 0 0,-1 0 0 0 0,0 0 0 0 0,-1 0 0 0 0,0 0 0 0 0,-1 0 0 0 0,1 0 0 0 0,0 0 0 0 0,1 0 0 0 0,0 0 0 0 0,2 0 0 0 0,0 0 0 0 0,0 0 0 0 0,-2 0 0 0 0,1 0 0 0 0,-2 0 0 0 0,0 0 0 0 0,0 0 0 0 0,0 0 0 0 0,0 0 0 0 0,0 0 0 0 0,-1 0 0 0 0,1 0 0 0 0,-1 1 0 0 0,-1 1 0 0 0,0-1 0 0 0,0 1 0 0 0,1-1 0 0 0,1-1 0 0 0,-1 1 0 0 0,-1 0 0 0 0,1 1 0 0 0,-1-1 0 0 0,0 1 0 0 0,1-1 0 0 0,1-1 0 0 0,1 0 0 0 0,0 1 0 0 0,1-1 0 0 0,-1 0 0 0 0,0-1 0 0 0,0 1 0 0 0,-1 0 0 0 0,0 0 0 0 0,1 0 0 0 0,1 0 0 0 0,-1 0 0 0 0,0 0 0 0 0,0 0 0 0 0,-1 0 0 0 0,1 0 0 0 0,-1 0 0 0 0,-1 0 0 0 0,1 0 0 0 0,0 0 0 0 0,0 0 0 0 0,0 0 0 0 0,0 0 0 0 0,-1 0 0 0 0,3 0 0 0 0,-1 0 0 0 0,1 0 0 0 0,-1 0 0 0 0,1 0 0 0 0,0 0 0 0 0,0 0 0 0 0,0 0 0 0 0,-1 0 0 0 0,-1 0 0 0 0,0 0 0 0 0,0 0 0 0 0,0 0 0 0 0,0 0 0 0 0,-1 0 0 0 0,1 0 0 0 0,0 0 0 0 0,0 0 0 0 0,0 0 0 0 0,-1 0 0 0 0,1 0 0 0 0,0 0 0 0 0,0 0 0 0 0,0 0 0 0 0,-2 0 0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1.88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8245 5994 16383 0 0,'1'0'0'0'0,"2"0"0"0"0,1 0 0 0 0,2 0 0 0 0,3 0 0 0 0,1 0 0 0 0,3 0 0 0 0,2 0 0 0 0,0 0 0 0 0,-2-2 0 0 0,-1 1 0 0 0,-4-1 0 0 0,-5 1 0 0 0,-3 1 0 0 0,-4-1 0 0 0,-1 1 0 0 0,-2 0 0 0 0,-1 0 0 0 0,1 0 0 0 0,0 0 0 0 0,-1 0 0 0 0,2 1 0 0 0,1 1 0 0 0,1 0 0 0 0,0 1 0 0 0,-1-1 0 0 0,0 0 0 0 0,1 0 0 0 0,3 0 0 0 0,4 0 0 0 0,7-1 0 0 0,5 0 0 0 0,4-1 0 0 0,1 0 0 0 0,0 0 0 0 0,-1 0 0 0 0,-3 0 0 0 0,0 0 0 0 0,-1 0 0 0 0,-1 0 0 0 0,1 0 0 0 0,-1 0 0 0 0,-1 0 0 0 0,0 0 0 0 0,-2 0 0 0 0,-1 0 0 0 0,0 0 0 0 0,1-1 0 0 0,0-1 0 0 0,1 1 0 0 0,0 0 0 0 0,1-1 0 0 0,1-2 0 0 0,1 1 0 0 0,0 1 0 0 0,-2-1 0 0 0,0 0 0 0 0,-1-1 0 0 0,1 2 0 0 0,-2-1 0 0 0,0 1 0 0 0,1-2 0 0 0,0 1 0 0 0,0 0 0 0 0,0 1 0 0 0,-1 1 0 0 0,0 0 0 0 0,-2 0 0 0 0,0-1 0 0 0,-2 1 0 0 0,0 0 0 0 0,1 0 0 0 0,0 1 0 0 0,0 0 0 0 0,0-2 0 0 0,-1 1 0 0 0,0 0 0 0 0,0-1 0 0 0,-1 2 0 0 0,1-1 0 0 0,-1 1 0 0 0,1 0 0 0 0,1 0 0 0 0,1 0 0 0 0,0 0 0 0 0,2 0 0 0 0,-1 0 0 0 0,-1 0 0 0 0,0 0 0 0 0,-2 0 0 0 0,1 0 0 0 0,-1 0 0 0 0,-1 0 0 0 0,2 1 0 0 0,0 1 0 0 0,0-1 0 0 0,-1 2 0 0 0,1-1 0 0 0,0 1 0 0 0,0 0 0 0 0,-1 0 0 0 0,-1 0 0 0 0,0 0 0 0 0,0-1 0 0 0,0 0 0 0 0,2 0 0 0 0,-1-1 0 0 0,1 1 0 0 0,0-2 0 0 0,0 1 0 0 0,1-1 0 0 0,-1 0 0 0 0,0 0 0 0 0,0 0 0 0 0,0-1 0 0 0,0 1 0 0 0,0 0 0 0 0,0 0 0 0 0,0 0 0 0 0,-1 0 0 0 0,-1 0 0 0 0,1 0 0 0 0,0 0 0 0 0,-1 0 0 0 0,1 0 0 0 0,-1 0 0 0 0,1 0 0 0 0,-1 0 0 0 0,1 0 0 0 0,0 0 0 0 0,-1 0 0 0 0,1 0 0 0 0,-1 0 0 0 0,1 0 0 0 0,0 0 0 0 0,-1 0 0 0 0,0 0 0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6620 16383 0 0,'3'0'0'0'0,"4"0"0"0"0,4 0 0 0 0,3 3 0 0 0,2 1 0 0 0,2-1 0 0 0,-3 0 0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1833 7305 16383 0 0,'3'0'0'0'0,"4"0"0"0"0,4 0 0 0 0,3 0 0 0 0,2 0 0 0 0,2 0 0 0 0,0 0 0 0 0,1 0 0 0 0,-1 0 0 0 0,1 0 0 0 0,-1 0 0 0 0,0 0 0 0 0,0 0 0 0 0,0 0 0 0 0,0 0 0 0 0,-1 0 0 0 0,-2 0 0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7949 16383 0 0,'3'0'0'0'0,"4"0"0"0"0,4 0 0 0 0,3 0 0 0 0,2 0 0 0 0,2 0 0 0 0,0 0 0 0 0,1 0 0 0 0,-1 0 0 0 0,1 0 0 0 0,-1 0 0 0 0,0 0 0 0 0,0 0 0 0 0,0 0 0 0 0,0 0 0 0 0,-4 0 0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3863 7907 16383 0 0,'3'0'0'0'0,"4"0"0"0"0,4 0 0 0 0,0 3 0 0 0,1 1 0 0 0,2 3 0 0 0,1 0 0 0 0,1-1 0 0 0,2 2 0 0 0,-1-1 0 0 0,1-2 0 0 0,-3 2 0 0 0,-1 0 0 0 0,1-2 0 0 0,-1-2 0 0 0,2-1 0 0 0,1-1 0 0 0,-3 0 0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1847 4996 16383 0 0,'3'0'0'0'0,"4"0"0"0"0,4 3 0 0 0,3 1 0 0 0,2-1 0 0 0,2 1 0 0 0,0-2 0 0 0,1-1 0 0 0,-1 0 0 0 0,1-1 0 0 0,-4 0 0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1847 5626 16383 0 0,'3'0'0'0'0,"4"0"0"0"0,4 0 0 0 0,6 0 0 0 0,3 0 0 0 0,2 0 0 0 0,-1 0 0 0 0,0 0 0 0 0,-1 0 0 0 0,-1 0 0 0 0,-1 0 0 0 0,1 0 0 0 0,-2 0 0 0 0,1 0 0 0 0,0 0 0 0 0,-1 0 0 0 0,1 0 0 0 0,0 0 0 0 0,-1 0 0 0 0,1 0 0 0 0,0 0 0 0 0,-3 0 0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1791 6284 16383 0 0,'0'0'0'0'0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3387 6284 16383 0 0,'3'0'0'0'0,"4"0"0"0"0,4 0 0 0 0,3 0 0 0 0,2 0 0 0 0,2 0 0 0 0,0 0 0 0 0,1 0 0 0 0,-1 0 0 0 0,1 0 0 0 0,-1 0 0 0 0,0 0 0 0 0,0 0 0 0 0,0 0 0 0 0,0 0 0 0 0,-1 0 0 0 0,-2 0 0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1847 6913 16383 0 0,'3'0'0'0'0,"4"0"0"0"0,4 0 0 0 0,3 0 0 0 0,2 0 0 0 0,2 0 0 0 0,0 0 0 0 0,1 0 0 0 0,-1 0 0 0 0,1 0 0 0 0,-1 0 0 0 0,0 0 0 0 0,0 0 0 0 0,0 0 0 0 0,0 0 0 0 0,-1 0 0 0 0,1 0 0 0 0,-3 0 0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5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7634 16383 0 0,'3'0'0'0'0,"4"0"0"0"0,4 0 0 0 0,3 0 0 0 0,2-3 0 0 0,2-1 0 0 0,0 0 0 0 0,1 1 0 0 0,-1 0 0 0 0,1 2 0 0 0,-1 0 0 0 0,0 1 0 0 0,0 0 0 0 0,-3-3 0 0 0,-1-1 0 0 0,-3 1 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1.88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9675 7848 16383 0 0,'0'-1'0'0'0,"1"-2"0"0"0,1-1 0 0 0,3-1 0 0 0,4 0 0 0 0,2 0 0 0 0,1 1 0 0 0,-2 0 0 0 0,-1 0 0 0 0,-1 2 0 0 0,-1 0 0 0 0,0 1 0 0 0,-1 1 0 0 0,0 0 0 0 0,1 0 0 0 0,-1 0 0 0 0,-3 0 0 0 0,-5 0 0 0 0,-5 0 0 0 0,-4 0 0 0 0,-1 0 0 0 0,-2 2 0 0 0,1-1 0 0 0,1 1 0 0 0,2-1 0 0 0,1 0 0 0 0,3 0 0 0 0,0 1 0 0 0,1-1 0 0 0,0 1 0 0 0,-1-1 0 0 0,0 1 0 0 0,1 1 0 0 0,1 0 0 0 0,-2-1 0 0 0,1 0 0 0 0,-1-1 0 0 0,0-1 0 0 0,0 0 0 0 0,-1 0 0 0 0,1 2 0 0 0,1-1 0 0 0,2 0 0 0 0,3 0 0 0 0,3 0 0 0 0,4-1 0 0 0,3 1 0 0 0,3-1 0 0 0,1 0 0 0 0,2 0 0 0 0,1 0 0 0 0,-1 0 0 0 0,0 0 0 0 0,0 0 0 0 0,-1 0 0 0 0,0 0 0 0 0,0 0 0 0 0,-1 0 0 0 0,-1 0 0 0 0,1-2 0 0 0,-1 1 0 0 0,-1-1 0 0 0,-2 1 0 0 0,0 1 0 0 0,-2-1 0 0 0,0 1 0 0 0,0 0 0 0 0,0 0 0 0 0,0 0 0 0 0,1 0 0 0 0,-1 0 0 0 0,0 0 0 0 0,0 0 0 0 0,-1 0 0 0 0,0 0 0 0 0,-1 0 0 0 0,1 0 0 0 0,-1 0 0 0 0,1 0 0 0 0,-1 0 0 0 0,2 0 0 0 0,0 0 0 0 0,0 0 0 0 0,0 0 0 0 0,-1 0 0 0 0,2 0 0 0 0,-1 0 0 0 0,1 0 0 0 0,0 0 0 0 0,-1-1 0 0 0,-1-1 0 0 0,-1 1 0 0 0,1 0 0 0 0,1 0 0 0 0,-1 0 0 0 0,2 1 0 0 0,0 0 0 0 0,0 0 0 0 0,2 0 0 0 0,-1 0 0 0 0,0 0 0 0 0,-1 0 0 0 0,-1 0 0 0 0,0 0 0 0 0,1 0 0 0 0,-1 0 0 0 0,-1 0 0 0 0,1 0 0 0 0,-1 0 0 0 0,-1 0 0 0 0,2 0 0 0 0,0 0 0 0 0,0 0 0 0 0,0 0 0 0 0,-1 0 0 0 0,0 0 0 0 0,0 0 0 0 0,0 0 0 0 0,-1 0 0 0 0,1 0 0 0 0,0 0 0 0 0,-1 0 0 0 0,1 0 0 0 0,-1 0 0 0 0,2 0 0 0 0,0 0 0 0 0,0 0 0 0 0,0 0 0 0 0,-1 0 0 0 0,0 0 0 0 0,0 0 0 0 0,0 0 0 0 0,0 0 0 0 0,-1 0 0 0 0,1 0 0 0 0,-1 0 0 0 0,1 0 0 0 0,-1 0 0 0 0,1 0 0 0 0,0 0 0 0 0,-1 0 0 0 0,1 0 0 0 0,-1 0 0 0 0,1 0 0 0 0,0 0 0 0 0,-1 0 0 0 0,1 0 0 0 0,0 0 0 0 0,-1 0 0 0 0,1 0 0 0 0,-1 0 0 0 0,1 0 0 0 0,0 0 0 0 0,-1 0 0 0 0,1 0 0 0 0,-1 0 0 0 0,1 0 0 0 0,0 0 0 0 0,-1 0 0 0 0,1 0 0 0 0,0 0 0 0 0,-1 0 0 0 0,1 0 0 0 0,-1 0 0 0 0,1 0 0 0 0,0 0 0 0 0,-1 0 0 0 0,1 0 0 0 0,-1 0 0 0 0,2 0 0 0 0,0 0 0 0 0,0 0 0 0 0,-1 0 0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12543 4002 16383 0 0,'0'0'0'0'0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12543 4562 16383 0 0,'0'0'0'0'0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12515 5150 16383 0 0,'3'0'0'0'0,"4"0"0"0"0,4 0 0 0 0,2 3 0 0 0,4 1 0 0 0,0-1 0 0 0,1 1 0 0 0,1-2 0 0 0,0-1 0 0 0,-4 3 0 0 0,-1 0 0 0 0,0 0 0 0 0,1-1 0 0 0,1-1 0 0 0,0-1 0 0 0,-2 0 0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13872 5150 16383 0 0,'3'0'0'0'0,"5"0"0"0"0,2 0 0 0 0,4 0 0 0 0,3 0 0 0 0,0 0 0 0 0,1 0 0 0 0,1 0 0 0 0,-1 0 0 0 0,1 0 0 0 0,-1 0 0 0 0,0 0 0 0 0,-3 0 0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6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12557 5766 16383 0 0,'0'0'0'0'0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6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12557 7613 16383 0 0,'3'0'0'0'0,"4"0"0"0"0,4 0 0 0 0,2 0 0 0 0,4 0 0 0 0,0 0 0 0 0,1 0 0 0 0,1 0 0 0 0,0 0 0 0 0,-1 0 0 0 0,0 0 0 0 0,0 0 0 0 0,0 0 0 0 0,0 0 0 0 0,0 0 0 0 0,0 0 0 0 0,0 0 0 0 0,-1 0 0 0 0,1 0 0 0 0,0 0 0 0 0,0 0 0 0 0,-4 3 0 0 0,-3 1 0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79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2911 3778 16383 0 0,'0'0'0'0'0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0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2883 5752 16383 0 0,'0'0'0'0'0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1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3597 4870 16383 0 0,'0'0'0'0'0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2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3037 5528 16383 0 0,'0'0'0'0'0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1.88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12989 6172 16383 0 0,'0'1'0'0'0,"-1"0"0"0"0,0 1 0 0 0,3-1 0 0 0,0 0 0 0 0,4-1 0 0 0,2 0 0 0 0,4 0 0 0 0,1 0 0 0 0,2 0 0 0 0,0 0 0 0 0,0 0 0 0 0,-2 0 0 0 0,-2 0 0 0 0,-2 0 0 0 0,0 0 0 0 0,0 0 0 0 0,0 0 0 0 0,1 0 0 0 0,0 0 0 0 0,-1 0 0 0 0,0 0 0 0 0,0 0 0 0 0,0 0 0 0 0,0 0 0 0 0,2 0 0 0 0,-1 0 0 0 0,0 0 0 0 0,1 0 0 0 0,-2 0 0 0 0,1 0 0 0 0,0 0 0 0 0,0 0 0 0 0,-1 0 0 0 0,1 0 0 0 0,-1 0 0 0 0,1 0 0 0 0,1 0 0 0 0,-1 0 0 0 0,2 0 0 0 0,-1 0 0 0 0,0 0 0 0 0,0 0 0 0 0,0 0 0 0 0,1 0 0 0 0,-1 0 0 0 0,-1 0 0 0 0,-1 0 0 0 0,0 1 0 0 0,0 1 0 0 0,0-1 0 0 0,1 0 0 0 0,2 0 0 0 0,0 0 0 0 0,0-1 0 0 0,0 0 0 0 0,0 0 0 0 0,-1 0 0 0 0,-1 1 0 0 0,-1 0 0 0 0,1 1 0 0 0,-2-1 0 0 0,0 0 0 0 0,-1-1 0 0 0,0 1 0 0 0,1-1 0 0 0,0 0 0 0 0,0 0 0 0 0,-1 0 0 0 0,2-1 0 0 0,-1 1 0 0 0,1 2 0 0 0,0-1 0 0 0,1 0 0 0 0,0 1 0 0 0,-1-2 0 0 0,0 1 0 0 0,-2-1 0 0 0,2 0 0 0 0,-1 0 0 0 0,0 0 0 0 0,0 0 0 0 0,-1 0 0 0 0,0 0 0 0 0,0 0 0 0 0,0 0 0 0 0,-1 0 0 0 0,1 0 0 0 0,-1 0 0 0 0,1 0 0 0 0,-1 1 0 0 0,1 1 0 0 0,0-1 0 0 0,-1 0 0 0 0,1 0 0 0 0,0 0 0 0 0,-1-1 0 0 0,1 0 0 0 0,-1 0 0 0 0,1 0 0 0 0,0 0 0 0 0,-1 0 0 0 0,1 0 0 0 0,-1 0 0 0 0,1 0 0 0 0,0 0 0 0 0,-1 0 0 0 0,1-2 0 0 0,0 1 0 0 0,-1 0 0 0 0,0-2 0 0 0,-2 0 0 0 0,-1-1 0 0 0,0 0 0 0 0,-1 1 0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3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3163 6801 16383 0 0,'0'0'0'0'0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13215 4254 16383 0 0,'0'0'0'0'0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5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13592 4772 16383 0 0,'0'0'0'0'0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6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13886 7305 16383 0 0,'0'0'0'0'0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6:42.089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4353 4996 16383 0 0,'0'3'0'0'0,"3"1"0"0"0,4 3 0 0 0,4 0 0 0 0,0 2 0 0 0,1-1 0 0 0,2-1 0 0 0,-2 1 0 0 0,0-1 0 0 0,-1 1 0 0 0,-1 0 0 0 0,2-2 0 0 0,2 1 0 0 0,1-1 0 0 0,1 0 0 0 0,2-3 0 0 0,-1-1 0 0 0,1-1 0 0 0,0 0 0 0 0,1-1 0 0 0,-1-1 0 0 0,-3 1 0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6:42.091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5235 7015 16383 0 0,'3'0'0'0'0,"4"0"0"0"0,7 0 0 0 0,4 0 0 0 0,5 0 0 0 0,2 0 0 0 0,2-3 0 0 0,3-1 0 0 0,-1 1 0 0 0,1-1 0 0 0,-1 2 0 0 0,-4 1 0 0 0,-2 0 0 0 0,-2 1 0 0 0,-5 3 0 0 0,-2 1 0 0 0,0 0 0 0 0,-3-1 0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6:42.093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2785 8271 16383 0 0,'3'0'0'0'0,"4"0"0"0"0,4 0 0 0 0,3 0 0 0 0,2 0 0 0 0,2 0 0 0 0,0 0 0 0 0,1 0 0 0 0,-1 0 0 0 0,1 0 0 0 0,-1 0 0 0 0,0 0 0 0 0,0 0 0 0 0,0 0 0 0 0,0 0 0 0 0,-1 0 0 0 0,-2 0 0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6:42.095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16462 4884 16383 0 0,'3'0'0'0'0,"4"0"0"0"0,4 0 0 0 0,3 0 0 0 0,2 0 0 0 0,2 0 0 0 0,0 0 0 0 0,1 0 0 0 0,-1 0 0 0 0,1 0 0 0 0,-1 0 0 0 0,0 0 0 0 0,0 0 0 0 0,0 0 0 0 0,0 0 0 0 0,0 0 0 0 0,-4 3 0 0 0,0 1 0 0 0,-3-1 0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4.972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3471 2854 16383 0 0,'3'0'0'0'0,"4"0"0"0"0,4 0 0 0 0,3 0 0 0 0,2 0 0 0 0,2 0 0 0 0,0 0 0 0 0,1 0 0 0 0,-1 0 0 0 0,1 0 0 0 0,-1 0 0 0 0,0 0 0 0 0,-3 0 0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4.973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6355 2872 16383 0 0,'3'0'0'0'0,"4"0"0"0"0,4 0 0 0 0,3 0 0 0 0,2 0 0 0 0,2 0 0 0 0,3 0 0 0 0,4 0 0 0 0,2 0 0 0 0,1 0 0 0 0,3 3 0 0 0,1 1 0 0 0,-1 0 0 0 0,0-1 0 0 0,-2-1 0 0 0,-3-1 0 0 0,-3 0 0 0 0,-2-1 0 0 0,-2 3 0 0 0,2 1 0 0 0,0 0 0 0 0,0 2 0 0 0,2 0 0 0 0,1-1 0 0 0,-1-1 0 0 0,-2-2 0 0 0,2 0 0 0 0,0-2 0 0 0,2 0 0 0 0,0 0 0 0 0,-1 0 0 0 0,1 0 0 0 0,0-1 0 0 0,-2 1 0 0 0,-2 0 0 0 0,-1 0 0 0 0,-1 0 0 0 0,-1 0 0 0 0,0 0 0 0 0,0 0 0 0 0,2 0 0 0 0,2 0 0 0 0,2 0 0 0 0,1 0 0 0 0,-1-3 0 0 0,-2-1 0 0 0,-2 0 0 0 0,0 1 0 0 0,-2-2 0 0 0,0-1 0 0 0,0 2 0 0 0,0 1 0 0 0,-1 0 0 0 0,1-1 0 0 0,-1-1 0 0 0,1 2 0 0 0,-1 0 0 0 0,1 1 0 0 0,0 0 0 0 0,0 2 0 0 0,0 0 0 0 0,-1 0 0 0 0,1 0 0 0 0,0 0 0 0 0,0 0 0 0 0,0 1 0 0 0,-1-1 0 0 0,1 0 0 0 0,0 0 0 0 0,0 0 0 0 0,0 0 0 0 0,-1 0 0 0 0,1 0 0 0 0,0 0 0 0 0,3 0 0 0 0,1 0 0 0 0,-1 0 0 0 0,0 0 0 0 0,2 0 0 0 0,0 0 0 0 0,0-3 0 0 0,-2-1 0 0 0,-1 0 0 0 0,-1 1 0 0 0,-1 1 0 0 0,0 0 0 0 0,0 1 0 0 0,-1 1 0 0 0,1 0 0 0 0,-1 0 0 0 0,1 0 0 0 0,0 1 0 0 0,-1-1 0 0 0,1 0 0 0 0,0 0 0 0 0,0 0 0 0 0,0 0 0 0 0,-1 0 0 0 0,1 0 0 0 0,0 0 0 0 0,0 0 0 0 0,0 0 0 0 0,-1 0 0 0 0,1 0 0 0 0,0 0 0 0 0,0 0 0 0 0,2 0 0 0 0,2 0 0 0 0,0 0 0 0 0,-1 0 0 0 0,-1 0 0 0 0,-1 0 0 0 0,-1 0 0 0 0,1 0 0 0 0,-2 0 0 0 0,1 0 0 0 0,0 0 0 0 0,-1 0 0 0 0,1 0 0 0 0,0 0 0 0 0,-1 0 0 0 0,1 0 0 0 0,0 0 0 0 0,0 0 0 0 0,-1 0 0 0 0,1 0 0 0 0,0 0 0 0 0,0 0 0 0 0,0 0 0 0 0,-1 0 0 0 0,1 0 0 0 0,0 0 0 0 0,0 0 0 0 0,-1 0 0 0 0,1 0 0 0 0,0 0 0 0 0,0 0 0 0 0,-3 0 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1.88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12059 5888 16383 0 0,'-2'0'0'0'0,"1"-1"0"0"0,-2-1 0 0 0,0 0 0 0 0,-2-1 0 0 0,0 0 0 0 0,0 0 0 0 0,0 0 0 0 0,0 1 0 0 0,-1 1 0 0 0,-1 1 0 0 0,1 0 0 0 0,-1 0 0 0 0,0 0 0 0 0,1 0 0 0 0,-1 0 0 0 0,0 0 0 0 0,1 0 0 0 0,-1 0 0 0 0,0 0 0 0 0,1 0 0 0 0,-1 0 0 0 0,1 0 0 0 0,0 1 0 0 0,1 1 0 0 0,0-1 0 0 0,2 0 0 0 0,3 0 0 0 0,5 0 0 0 0,2-1 0 0 0,3 0 0 0 0,5 0 0 0 0,6 0 0 0 0,3 0 0 0 0,5 0 0 0 0,-1 0 0 0 0,2 0 0 0 0,3 0 0 0 0,-2 0 0 0 0,-5 0 0 0 0,-3 0 0 0 0,-2 0 0 0 0,-2 0 0 0 0,0 0 0 0 0,-1 0 0 0 0,0 0 0 0 0,1 0 0 0 0,0 0 0 0 0,-2 0 0 0 0,-1 0 0 0 0,-2 0 0 0 0,-2 0 0 0 0,-1 0 0 0 0,0 0 0 0 0,-2 0 0 0 0,1 0 0 0 0,0 0 0 0 0,-1 0 0 0 0,2 0 0 0 0,-1 0 0 0 0,2 0 0 0 0,2 0 0 0 0,1 0 0 0 0,2-1 0 0 0,1-1 0 0 0,0 1 0 0 0,0-2 0 0 0,0 1 0 0 0,-2 0 0 0 0,-1 1 0 0 0,-2-2 0 0 0,1-1 0 0 0,-3 1 0 0 0,-1 1 0 0 0,0-1 0 0 0,0 1 0 0 0,-2 0 0 0 0,1 0 0 0 0,1 1 0 0 0,-1-1 0 0 0,2 0 0 0 0,0 1 0 0 0,0 0 0 0 0,-2 1 0 0 0,0 0 0 0 0,-1 0 0 0 0,-1 0 0 0 0,1 0 0 0 0,1 0 0 0 0,-2 0 0 0 0,1 0 0 0 0,-1 0 0 0 0,0 0 0 0 0,0 0 0 0 0,0 0 0 0 0,-1 0 0 0 0,1 0 0 0 0,-1 0 0 0 0,2 0 0 0 0,0 0 0 0 0,0 0 0 0 0,0 0 0 0 0,-1 0 0 0 0,0 0 0 0 0,0 0 0 0 0,0 0 0 0 0,-1 0 0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4.974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3821 7165 16383 0 0,'3'0'0'0'0,"4"0"0"0"0,4 0 0 0 0,3 0 0 0 0,2 0 0 0 0,2 0 0 0 0,0 0 0 0 0,1 0 0 0 0,-1 0 0 0 0,1 0 0 0 0,-1 0 0 0 0,0 0 0 0 0,0 0 0 0 0,0 0 0 0 0,0 0 0 0 0,-4 0 0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4.975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6341 7215 16383 0 0,'3'0'0'0'0,"7"0"0"0"0,8-3 0 0 0,7-1 0 0 0,5 0 0 0 0,7 1 0 0 0,3-2 0 0 0,-3 0 0 0 0,2 0 0 0 0,-2 2 0 0 0,-6 1 0 0 0,-3 0 0 0 0,-5 2 0 0 0,-3 0 0 0 0,-1 0 0 0 0,-2 0 0 0 0,0 0 0 0 0,0 0 0 0 0,0 1 0 0 0,0-1 0 0 0,0 0 0 0 0,1 0 0 0 0,-1 0 0 0 0,1 0 0 0 0,0 0 0 0 0,0 0 0 0 0,0 0 0 0 0,3 0 0 0 0,-3 3 0 0 0,0 1 0 0 0,-1 0 0 0 0,0-1 0 0 0,0-1 0 0 0,0-1 0 0 0,0 0 0 0 0,4-1 0 0 0,1 0 0 0 0,-1 0 0 0 0,3 0 0 0 0,0 0 0 0 0,-1 0 0 0 0,-1 0 0 0 0,-2-1 0 0 0,2 1 0 0 0,1 0 0 0 0,-2 0 0 0 0,0 0 0 0 0,2 0 0 0 0,0 0 0 0 0,-1 0 0 0 0,-1 0 0 0 0,-1 0 0 0 0,-1 0 0 0 0,-1 0 0 0 0,3 0 0 0 0,1 0 0 0 0,-1 0 0 0 0,0 0 0 0 0,-1 0 0 0 0,-1 0 0 0 0,-1 0 0 0 0,0 0 0 0 0,0 0 0 0 0,-1 0 0 0 0,1 0 0 0 0,3 0 0 0 0,0 0 0 0 0,4 0 0 0 0,0 0 0 0 0,-1 0 0 0 0,-2 0 0 0 0,-1 0 0 0 0,-2 0 0 0 0,-1 0 0 0 0,0 0 0 0 0,3 0 0 0 0,1 0 0 0 0,-1 0 0 0 0,0 0 0 0 0,-2 0 0 0 0,0 0 0 0 0,0 0 0 0 0,-1 0 0 0 0,3 0 0 0 0,0 0 0 0 0,1 0 0 0 0,-1 0 0 0 0,-2 0 0 0 0,0 0 0 0 0,0 0 0 0 0,-1 0 0 0 0,0 0 0 0 0,-1 0 0 0 0,1 0 0 0 0,0 0 0 0 0,-1 0 0 0 0,1 0 0 0 0,0 0 0 0 0,-1 0 0 0 0,1 0 0 0 0,0 0 0 0 0,0 0 0 0 0,0 0 0 0 0,-1 0 0 0 0,1 0 0 0 0,0 0 0 0 0,0 0 0 0 0,0 0 0 0 0,-1 0 0 0 0,4 0 0 0 0,1 0 0 0 0,0 0 0 0 0,-1 0 0 0 0,-2 0 0 0 0,1 4 0 0 0,-2 0 0 0 0,0-1 0 0 0,0 0 0 0 0,0 0 0 0 0,-1-2 0 0 0,1 0 0 0 0,0-1 0 0 0,-1 0 0 0 0,1 0 0 0 0,0 0 0 0 0,0 0 0 0 0,-1-1 0 0 0,1 1 0 0 0,0 0 0 0 0,0 0 0 0 0,-1 0 0 0 0,1 0 0 0 0,0 0 0 0 0,0 0 0 0 0,0 0 0 0 0,-1 0 0 0 0,1 0 0 0 0,-3 0 0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4.976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16953 5752 16383 0 0,'3'0'0'0'0,"4"0"0"0"0,4 0 0 0 0,3 0 0 0 0,2 0 0 0 0,2 0 0 0 0,0 0 0 0 0,0 0 0 0 0,1 0 0 0 0,-1 0 0 0 0,1 0 0 0 0,-1 0 0 0 0,0 0 0 0 0,0 0 0 0 0,-7 0 0 0 0,-7 0 0 0 0,-8 0 0 0 0,-6 0 0 0 0,-5 0 0 0 0,-2 0 0 0 0,-2 0 0 0 0,0 0 0 0 0,0 0 0 0 0,-1 0 0 0 0,2 0 0 0 0,-1 0 0 0 0,1 0 0 0 0,0 0 0 0 0,0 0 0 0 0,1 0 0 0 0,-1 0 0 0 0,0 0 0 0 0,1 0 0 0 0,2 0 0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2129 3305 16383 0 0,'1'0'0'0'0,"2"0"0"0"0,2 0 0 0 0,1 0 0 0 0,1 0 0 0 0,1 0 0 0 0,0 0 0 0 0,0 0 0 0 0,1 0 0 0 0,-1 0 0 0 0,0 0 0 0 0,0 0 0 0 0,0 0 0 0 0,0 0 0 0 0,0 0 0 0 0,-1 0 0 0 0,1 0 0 0 0,0 0 0 0 0,0 0 0 0 0,0 0 0 0 0,0 0 0 0 0,0 0 0 0 0,-1 0 0 0 0,1 0 0 0 0,0 0 0 0 0,0 0 0 0 0,0 0 0 0 0,0 0 0 0 0,0 0 0 0 0,-1 0 0 0 0,1 0 0 0 0,0 0 0 0 0,1 0 0 0 0,1 0 0 0 0,0 0 0 0 0,-1 0 0 0 0,0 0 0 0 0,-1 0 0 0 0,0-2 0 0 0,0 1 0 0 0,0-1 0 0 0,0 0 0 0 0,0 1 0 0 0,0 1 0 0 0,-1 0 0 0 0,1-1 0 0 0,0 1 0 0 0,0 0 0 0 0,0 1 0 0 0,0-1 0 0 0,0 0 0 0 0,-1 0 0 0 0,1 0 0 0 0,0 0 0 0 0,0 0 0 0 0,0 0 0 0 0,0 0 0 0 0,-3 0 0 0 0,-5 0 0 0 0,-6 0 0 0 0,-5 0 0 0 0,-3 0 0 0 0,-2 0 0 0 0,-2 0 0 0 0,3 0 0 0 0,1 0 0 0 0,2 0 0 0 0,1-2 0 0 0,1 1 0 0 0,0-1 0 0 0,1-1 0 0 0,-2 1 0 0 0,3-2 0 0 0,-2 0 0 0 0,1 2 0 0 0,0 0 0 0 0,0 0 0 0 0,0 2 0 0 0,1-1 0 0 0,0 1 0 0 0,0 1 0 0 0,1-1 0 0 0,-1 0 0 0 0,0 0 0 0 0,0 0 0 0 0,-1 0 0 0 0,-1 0 0 0 0,-1 0 0 0 0,0 0 0 0 0,1 0 0 0 0,0 0 0 0 0,1 0 0 0 0,0 0 0 0 0,1 0 0 0 0,0 0 0 0 0,0 0 0 0 0,1 0 0 0 0,-1 0 0 0 0,0 0 0 0 0,0 0 0 0 0,1 0 0 0 0,-1 0 0 0 0,0 0 0 0 0,0 0 0 0 0,0 0 0 0 0,0 0 0 0 0,0 0 0 0 0,1 0 0 0 0,-1 0 0 0 0,0 0 0 0 0,0 0 0 0 0,0 0 0 0 0,0 2 0 0 0,0-1 0 0 0,2 1 0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5070 5639 16383 0 0,'3'0'0'0'0,"2"0"0"0"0,1 0 0 0 0,2 0 0 0 0,0 0 0 0 0,0 0 0 0 0,1 0 0 0 0,-1 0 0 0 0,0 0 0 0 0,0 0 0 0 0,0 0 0 0 0,0 0 0 0 0,0 0 0 0 0,0 0 0 0 0,1 0 0 0 0,2 0 0 0 0,1 0 0 0 0,-3 2 0 0 0,0-1 0 0 0,-2 1 0 0 0,1-1 0 0 0,-1 0 0 0 0,0 0 0 0 0,1-1 0 0 0,0 1 0 0 0,-1-1 0 0 0,1-1 0 0 0,0 1 0 0 0,0 0 0 0 0,0 0 0 0 0,-2 2 0 0 0,0-1 0 0 0,1 1 0 0 0,-1-1 0 0 0,1 0 0 0 0,0 0 0 0 0,1-1 0 0 0,0 0 0 0 0,-1 0 0 0 0,1 0 0 0 0,0 0 0 0 0,0 0 0 0 0,0 0 0 0 0,0 0 0 0 0,0 0 0 0 0,0 0 0 0 0,0 0 0 0 0,0 0 0 0 0,-1 0 0 0 0,1 0 0 0 0,0 0 0 0 0,0 0 0 0 0,0 0 0 0 0,0 0 0 0 0,0 0 0 0 0,0 0 0 0 0,-1 0 0 0 0,1 0 0 0 0,0 0 0 0 0,-3 0 0 0 0,-3 0 0 0 0,-4 0 0 0 0,-2 0 0 0 0,-1-1 0 0 0,-1-1 0 0 0,-1 0 0 0 0,0 1 0 0 0,-1 0 0 0 0,1 0 0 0 0,-1 1 0 0 0,-2 0 0 0 0,0 0 0 0 0,-1 0 0 0 0,0 0 0 0 0,-1 0 0 0 0,1 0 0 0 0,0 0 0 0 0,1 0 0 0 0,-1 0 0 0 0,1 0 0 0 0,-1 0 0 0 0,0-1 0 0 0,0-1 0 0 0,2 0 0 0 0,0 1 0 0 0,0 0 0 0 0,1 0 0 0 0,0 1 0 0 0,1 0 0 0 0,-1 0 0 0 0,0 0 0 0 0,0 0 0 0 0,1 0 0 0 0,-1 0 0 0 0,0 0 0 0 0,0 0 0 0 0,-1 0 0 0 0,-1 0 0 0 0,1 0 0 0 0,-1 0 0 0 0,2 0 0 0 0,-1 0 0 0 0,1 0 0 0 0,0 0 0 0 0,0 0 0 0 0,0 0 0 0 0,0 0 0 0 0,1 0 0 0 0,-1 0 0 0 0,0 0 0 0 0,0 0 0 0 0,0 0 0 0 0,0 0 0 0 0,1 0 0 0 0,-1 0 0 0 0,0 0 0 0 0,0 0 0 0 0,0 0 0 0 0,0 0 0 0 0,0 0 0 0 0,0 0 0 0 0,1 0 0 0 0,-1 0 0 0 0,0 0 0 0 0,0 0 0 0 0,0 0 0 0 0,2 0 0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4353 4296 16383 0 0,'1'0'0'0'0,"3"0"0"0"0,0 0 0 0 0,3 0 0 0 0,0 0 0 0 0,0 0 0 0 0,2 0 0 0 0,-1 0 0 0 0,0 0 0 0 0,0 0 0 0 0,0 0 0 0 0,0 0 0 0 0,0 0 0 0 0,-1 1 0 0 0,-1 1 0 0 0,0-1 0 0 0,0 1 0 0 0,1-1 0 0 0,1-1 0 0 0,-1 1 0 0 0,1-1 0 0 0,0 0 0 0 0,0 0 0 0 0,0 0 0 0 0,0 1 0 0 0,-1 1 0 0 0,1-1 0 0 0,0 1 0 0 0,0-1 0 0 0,0-1 0 0 0,1 1 0 0 0,1-1 0 0 0,-1 0 0 0 0,1 0 0 0 0,-2 0 0 0 0,1 0 0 0 0,-1-1 0 0 0,0 1 0 0 0,0 0 0 0 0,0 0 0 0 0,0 0 0 0 0,1 0 0 0 0,0 0 0 0 0,2 0 0 0 0,0 0 0 0 0,1 0 0 0 0,0 0 0 0 0,0 0 0 0 0,0 0 0 0 0,-2 0 0 0 0,0 0 0 0 0,-1 0 0 0 0,0 2 0 0 0,-1 0 0 0 0,0-1 0 0 0,0 1 0 0 0,-1-1 0 0 0,1-1 0 0 0,-2 2 0 0 0,0 0 0 0 0,0-1 0 0 0,1 1 0 0 0,-2 0 0 0 0,0 0 0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4787 5794 16383 0 0,'3'0'0'0'0,"2"0"0"0"0,2 0 0 0 0,5 0 0 0 0,5 0 0 0 0,1 0 0 0 0,-1 0 0 0 0,-2 0 0 0 0,0 0 0 0 0,-3 0 0 0 0,0 0 0 0 0,-3 0 0 0 0,0 0 0 0 0,-1 0 0 0 0,0 0 0 0 0,0 0 0 0 0,-1 0 0 0 0,1 0 0 0 0,-1 0 0 0 0,1 0 0 0 0,0 0 0 0 0,0 0 0 0 0,0 0 0 0 0,0 0 0 0 0,-1 0 0 0 0,3 0 0 0 0,-1 0 0 0 0,1 0 0 0 0,-1 0 0 0 0,0 0 0 0 0,-1 0 0 0 0,1 0 0 0 0,-1 0 0 0 0,-1 0 0 0 0,1 0 0 0 0,0 0 0 0 0,0 0 0 0 0,0 0 0 0 0,-1 0 0 0 0,1 0 0 0 0,0 0 0 0 0,0 0 0 0 0,0 0 0 0 0,0 0 0 0 0,0 0 0 0 0,0 0 0 0 0,-1 0 0 0 0,1 0 0 0 0,0 0 0 0 0,0 0 0 0 0,0 0 0 0 0,0 0 0 0 0,0 0 0 0 0,-1 0 0 0 0,1 0 0 0 0,0 0 0 0 0,0 0 0 0 0,0 0 0 0 0,0 0 0 0 0,0 0 0 0 0,0 0 0 0 0,-2 0 0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4913 4339 16383 0 0,'0'-1'0'0'0,"1"-1"0"0"0,2 0 0 0 0,2 1 0 0 0,1 0 0 0 0,3 0 0 0 0,1 1 0 0 0,-1 0 0 0 0,2 0 0 0 0,0 0 0 0 0,0-1 0 0 0,-2-1 0 0 0,0 0 0 0 0,0 1 0 0 0,-1 0 0 0 0,0 1 0 0 0,0-1 0 0 0,0 1 0 0 0,-1 0 0 0 0,1 0 0 0 0,0 0 0 0 0,0 0 0 0 0,0 0 0 0 0,-1 0 0 0 0,1 0 0 0 0,0 0 0 0 0,0 0 0 0 0,0 0 0 0 0,0 2 0 0 0,1 0 0 0 0,1-1 0 0 0,-1 1 0 0 0,0-1 0 0 0,0-1 0 0 0,0 2 0 0 0,-1 0 0 0 0,0-1 0 0 0,0 1 0 0 0,0-1 0 0 0,-1-1 0 0 0,1 0 0 0 0,0 0 0 0 0,0 0 0 0 0,0 0 0 0 0,1 0 0 0 0,2 0 0 0 0,0 0 0 0 0,0 0 0 0 0,1 0 0 0 0,0 1 0 0 0,1 1 0 0 0,-2 0 0 0 0,-1-1 0 0 0,0 0 0 0 0,-2 0 0 0 0,1 1 0 0 0,-2-1 0 0 0,1 1 0 0 0,0-1 0 0 0,-1 0 0 0 0,1 0 0 0 0,0-1 0 0 0,0 0 0 0 0,0 0 0 0 0,-1 0 0 0 0,1 0 0 0 0,0 0 0 0 0,-1 1 0 0 0,-1 1 0 0 0,0 0 0 0 0,0-1 0 0 0,1 0 0 0 0,1 0 0 0 0,-1-1 0 0 0,1 0 0 0 0,0 0 0 0 0,0 0 0 0 0,0 0 0 0 0,0 0 0 0 0,0 0 0 0 0,-1 0 0 0 0,1 0 0 0 0,0 0 0 0 0,0 0 0 0 0,0 0 0 0 0,0 0 0 0 0,0 0 0 0 0,0 0 0 0 0,-1 0 0 0 0,1 0 0 0 0,-1 0 0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4773 7226 16383 0 0,'1'0'0'0'0,"2"0"0"0"0,2 0 0 0 0,1 0 0 0 0,2 0 0 0 0,-1 0 0 0 0,1 0 0 0 0,1 0 0 0 0,-1 0 0 0 0,0 0 0 0 0,0 0 0 0 0,0 0 0 0 0,0 0 0 0 0,0 0 0 0 0,0 0 0 0 0,0 0 0 0 0,0 0 0 0 0,-1 0 0 0 0,1 0 0 0 0,-1-1 0 0 0,-1-1 0 0 0,0 0 0 0 0,1 1 0 0 0,-1 0 0 0 0,2 0 0 0 0,-1 1 0 0 0,1-1 0 0 0,0-1 0 0 0,0 0 0 0 0,0 1 0 0 0,0 0 0 0 0,0 1 0 0 0,0-1 0 0 0,-1 1 0 0 0,3 0 0 0 0,-1 0 0 0 0,1-1 0 0 0,-1-1 0 0 0,0 1 0 0 0,-1-2 0 0 0,1 0 0 0 0,-1 1 0 0 0,-1 0 0 0 0,1 1 0 0 0,0 1 0 0 0,0-1 0 0 0,1 1 0 0 0,1 0 0 0 0,-1 0 0 0 0,0 1 0 0 0,0-3 0 0 0,1 1 0 0 0,0-1 0 0 0,1-1 0 0 0,0 1 0 0 0,0-1 0 0 0,-2 2 0 0 0,0-1 0 0 0,0 2 0 0 0,-1 0 0 0 0,0-1 0 0 0,0 2 0 0 0,0-1 0 0 0,-1 0 0 0 0,1 0 0 0 0,0 0 0 0 0,0 0 0 0 0,-1 0 0 0 0,1 0 0 0 0,0 0 0 0 0,0 0 0 0 0,0 0 0 0 0,0 0 0 0 0,0 0 0 0 0,0 0 0 0 0,-1 0 0 0 0,1 0 0 0 0,0 0 0 0 0,0 0 0 0 0,0 0 0 0 0,0 1 0 0 0,0 1 0 0 0,-1 0 0 0 0,1-1 0 0 0,0 0 0 0 0,-1 1 0 0 0,-1 0 0 0 0,0 0 0 0 0,-1 1 0 0 0,0-1 0 0 0,1 1 0 0 0,0-2 0 0 0,1 0 0 0 0,-1 1 0 0 0,0 0 0 0 0,0 0 0 0 0,0-1 0 0 0,1 0 0 0 0,1 0 0 0 0,-1 0 0 0 0,1 1 0 0 0,0 0 0 0 0,-1-1 0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1063 4562 16383 0 0,'2'0'0'0'0,"2"0"0"0"0,4 0 0 0 0,2 0 0 0 0,1 0 0 0 0,2 0 0 0 0,1 0 0 0 0,-2 0 0 0 0,0 0 0 0 0,0 0 0 0 0,-2 0 0 0 0,0 0 0 0 0,-1 0 0 0 0,-1 0 0 0 0,0 0 0 0 0,0 1 0 0 0,0 1 0 0 0,-1-1 0 0 0,1 1 0 0 0,0-1 0 0 0,0-1 0 0 0,-1 1 0 0 0,1-1 0 0 0,0 0 0 0 0,0 0 0 0 0,0 0 0 0 0,0 0 0 0 0,0 0 0 0 0,0 0 0 0 0,1 0 0 0 0,0-1 0 0 0,2 1 0 0 0,2 0 0 0 0,0 0 0 0 0,1 0 0 0 0,-2 0 0 0 0,-1 0 0 0 0,-1 0 0 0 0,-2 0 0 0 0,1 1 0 0 0,0-1 0 0 0,2 0 0 0 0,0 0 0 0 0,1 0 0 0 0,0 0 0 0 0,-1 0 0 0 0,-1 0 0 0 0,-1 0 0 0 0,0 0 0 0 0,-1 0 0 0 0,0 0 0 0 0,-1 0 0 0 0,1 0 0 0 0,0 0 0 0 0,1 0 0 0 0,0 0 0 0 0,2 0 0 0 0,0 0 0 0 0,0 0 0 0 0,-2 0 0 0 0,1 0 0 0 0,-2 0 0 0 0,0 0 0 0 0,0 0 0 0 0,0 0 0 0 0,0 0 0 0 0,0 0 0 0 0,-1 0 0 0 0,1 0 0 0 0,-1 1 0 0 0,-1 1 0 0 0,0-1 0 0 0,0 1 0 0 0,1-1 0 0 0,1-1 0 0 0,-1 1 0 0 0,-1 0 0 0 0,1 1 0 0 0,-1-1 0 0 0,0 1 0 0 0,1-1 0 0 0,1-1 0 0 0,1 0 0 0 0,0 1 0 0 0,1-1 0 0 0,-1 0 0 0 0,0-1 0 0 0,0 1 0 0 0,-1 0 0 0 0,0 0 0 0 0,1 0 0 0 0,1 0 0 0 0,-1 0 0 0 0,0 0 0 0 0,0 0 0 0 0,-1 0 0 0 0,1 0 0 0 0,-1 0 0 0 0,-1 0 0 0 0,1 0 0 0 0,0 0 0 0 0,0 0 0 0 0,0 0 0 0 0,0 0 0 0 0,-1 0 0 0 0,3 0 0 0 0,-1 0 0 0 0,1 0 0 0 0,-1 0 0 0 0,1 0 0 0 0,0 0 0 0 0,0 0 0 0 0,0 0 0 0 0,-1 0 0 0 0,-1 0 0 0 0,0 0 0 0 0,0 0 0 0 0,0 0 0 0 0,0 0 0 0 0,-1 0 0 0 0,1 0 0 0 0,0 0 0 0 0,0 0 0 0 0,0 0 0 0 0,-1 0 0 0 0,1 0 0 0 0,0 0 0 0 0,0 0 0 0 0,0 0 0 0 0,-2 0 0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1.88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10074 7316 16383 0 0,'-1'0'0'0'0,"-2"-1"0"0"0,-1-1 0 0 0,-1 1 0 0 0,-1 0 0 0 0,-1 0 0 0 0,1-1 0 0 0,-1 0 0 0 0,0 1 0 0 0,0 0 0 0 0,0 0 0 0 0,0 1 0 0 0,1-1 0 0 0,-1 1 0 0 0,0 0 0 0 0,3 0 0 0 0,3 0 0 0 0,3 1 0 0 0,6-1 0 0 0,4 0 0 0 0,2 0 0 0 0,5 0 0 0 0,3 0 0 0 0,0 0 0 0 0,0 0 0 0 0,-1 0 0 0 0,-1 0 0 0 0,-2 0 0 0 0,-1 0 0 0 0,-2 0 0 0 0,-2 0 0 0 0,-2 0 0 0 0,-2 0 0 0 0,0 0 0 0 0,0-1 0 0 0,3-1 0 0 0,0 1 0 0 0,-1-1 0 0 0,0 2 0 0 0,2-2 0 0 0,1 0 0 0 0,-1 1 0 0 0,-2 0 0 0 0,-1 0 0 0 0,1 0 0 0 0,0 1 0 0 0,1 0 0 0 0,2 0 0 0 0,0 0 0 0 0,1-1 0 0 0,-1 0 0 0 0,-1-1 0 0 0,-2 0 0 0 0,-1 0 0 0 0,-2 0 0 0 0,1 0 0 0 0,-1 2 0 0 0,1-1 0 0 0,1 0 0 0 0,0-1 0 0 0,-1 1 0 0 0,1-1 0 0 0,-1-1 0 0 0,0 2 0 0 0,-1-1 0 0 0,0 1 0 0 0,-1 1 0 0 0,-1 0 0 0 0,2 0 0 0 0,0 0 0 0 0,0 0 0 0 0,0 0 0 0 0,-1 0 0 0 0,0 0 0 0 0,0 0 0 0 0,0 0 0 0 0,0 0 0 0 0,1 0 0 0 0,0 0 0 0 0,0 0 0 0 0,-1 0 0 0 0,1 0 0 0 0,-2 0 0 0 0,1 0 0 0 0,0 0 0 0 0,-1 0 0 0 0,1 0 0 0 0,-1 0 0 0 0,1 0 0 0 0,1 0 0 0 0,0 0 0 0 0,0 0 0 0 0,0 0 0 0 0,-1 0 0 0 0,0 0 0 0 0,0 0 0 0 0,0 0 0 0 0,-1 0 0 0 0,1 0 0 0 0,-1 0 0 0 0,1 0 0 0 0,0 0 0 0 0,-1 0 0 0 0,1 0 0 0 0,-1 0 0 0 0,1 0 0 0 0,0 0 0 0 0,-1 0 0 0 0,1 0 0 0 0,-1 0 0 0 0,1 0 0 0 0,0 0 0 0 0,-1 0 0 0 0,1 0 0 0 0,-1 0 0 0 0,1 0 0 0 0,0 0 0 0 0,-2 1 0 0 0,-1 1 0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1553 7626 16383 0 0,'2'0'0'0'0,"2"0"0"0"0,5-1 0 0 0,4-1 0 0 0,2 0 0 0 0,1-2 0 0 0,0 0 0 0 0,-2 0 0 0 0,-2 1 0 0 0,-2 1 0 0 0,-1 1 0 0 0,-1 0 0 0 0,0 1 0 0 0,1 0 0 0 0,0 0 0 0 0,0 0 0 0 0,0 0 0 0 0,0 1 0 0 0,-1-1 0 0 0,1 0 0 0 0,-1 0 0 0 0,-1 0 0 0 0,1-2 0 0 0,1 1 0 0 0,1-2 0 0 0,0-1 0 0 0,0 2 0 0 0,2 0 0 0 0,0 0 0 0 0,-1 2 0 0 0,0-1 0 0 0,-1 1 0 0 0,1 0 0 0 0,-1-1 0 0 0,-1 0 0 0 0,0-1 0 0 0,-1 1 0 0 0,0 0 0 0 0,0 0 0 0 0,0 1 0 0 0,-1 0 0 0 0,3 0 0 0 0,-1-2 0 0 0,1 1 0 0 0,0-1 0 0 0,1 1 0 0 0,-1 0 0 0 0,1 0 0 0 0,0 1 0 0 0,0 0 0 0 0,0 0 0 0 0,0 0 0 0 0,-1 0 0 0 0,-1 0 0 0 0,-1 0 0 0 0,0 0 0 0 0,2 0 0 0 0,-1 0 0 0 0,0 0 0 0 0,1 0 0 0 0,-2 0 0 0 0,1 0 0 0 0,-1 0 0 0 0,0 0 0 0 0,0 0 0 0 0,1 0 0 0 0,0 0 0 0 0,1 0 0 0 0,0 0 0 0 0,1 0 0 0 0,-1 0 0 0 0,0 0 0 0 0,-1 0 0 0 0,-1 0 0 0 0,0 0 0 0 0,0 0 0 0 0,0 0 0 0 0,0 0 0 0 0,1 0 0 0 0,0 0 0 0 0,0 2 0 0 0,-1-1 0 0 0,1 1 0 0 0,0-1 0 0 0,1 0 0 0 0,0 0 0 0 0,0-1 0 0 0,-1 0 0 0 0,0 2 0 0 0,1-1 0 0 0,0 1 0 0 0,0-1 0 0 0,-1 0 0 0 0,1 0 0 0 0,0-1 0 0 0,0 0 0 0 0,-1 0 0 0 0,0 0 0 0 0,1 1 0 0 0,-1 1 0 0 0,2 0 0 0 0,2-1 0 0 0,-1 0 0 0 0,-1 0 0 0 0,0-1 0 0 0,-2 0 0 0 0,0 0 0 0 0,-1 1 0 0 0,0 1 0 0 0,0 0 0 0 0,0-1 0 0 0,-2 1 0 0 0,-1 1 0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881 4828 16383 0 0,'4'0'0'0'0,"4"0"0"0"0,2 3 0 0 0,2 2 0 0 0,3 0 0 0 0,2-2 0 0 0,2 0 0 0 0,2-1 0 0 0,0-1 0 0 0,1-1 0 0 0,-3-4 0 0 0,-2-1 0 0 0,0 0 0 0 0,1 2 0 0 0,1 0 0 0 0,-3 1 0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1035 8061 16383 0 0,'4'0'0'0'0,"1"4"0"0"0,3 1 0 0 0,4-1 0 0 0,4 0 0 0 0,2-1 0 0 0,-1 2 0 0 0,0 1 0 0 0,0-1 0 0 0,1-1 0 0 0,-2 2 0 0 0,0 0 0 0 0,0-1 0 0 0,2-1 0 0 0,-3-1 0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16000 3498 16383 0 0,'4'0'0'0'0,"4"0"0"0"0,6 0 0 0 0,2 0 0 0 0,4 0 0 0 0,1 0 0 0 0,1 0 0 0 0,0 0 0 0 0,0 0 0 0 0,1 0 0 0 0,-1 0 0 0 0,-1 0 0 0 0,1 0 0 0 0,-1 0 0 0 0,-3 0 0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16154 3960 16383 0 0,'4'0'0'0'0,"1"3"0"0"0,3 2 0 0 0,4 0 0 0 0,4-2 0 0 0,-1 4 0 0 0,0-1 0 0 0,2 0 0 0 0,1-2 0 0 0,2-2 0 0 0,0 0 0 0 0,1-1 0 0 0,1-1 0 0 0,-1 0 0 0 0,1-1 0 0 0,0 1 0 0 0,-1 0 0 0 0,-3 3 0 0 0,-1 2 0 0 0,0-1 0 0 0,0 0 0 0 0,2-1 0 0 0,1-2 0 0 0,0 0 0 0 0,-2 0 0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16042 4492 16383 0 0,'4'0'0'0'0,"4"0"0"0"0,6 0 0 0 0,2 0 0 0 0,4 0 0 0 0,1 0 0 0 0,1 0 0 0 0,0 0 0 0 0,0 0 0 0 0,1 0 0 0 0,-1 0 0 0 0,-1 0 0 0 0,1 0 0 0 0,-1 0 0 0 0,1 0 0 0 0,-1 0 0 0 0,0 0 0 0 0,1 0 0 0 0,-1 0 0 0 0,0 0 0 0 0,1 0 0 0 0,-1 0 0 0 0,1 0 0 0 0,-1 0 0 0 0,4 0 0 0 0,1 0 0 0 0,0 0 0 0 0,-1 0 0 0 0,-1 0 0 0 0,-1 0 0 0 0,0 0 0 0 0,-2 0 0 0 0,1 0 0 0 0,-1 0 0 0 0,0 0 0 0 0,0 0 0 0 0,0 0 0 0 0,1 0 0 0 0,-1 0 0 0 0,0 0 0 0 0,1 0 0 0 0,-1 0 0 0 0,1 0 0 0 0,-1 0 0 0 0,0 0 0 0 0,1 0 0 0 0,-1 0 0 0 0,0 0 0 0 0,-3 3 0 0 0,-1 2 0 0 0,0 0 0 0 0,0-2 0 0 0,2 0 0 0 0,1-1 0 0 0,-3-1 0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16120 2651 16383 0 0,'4'0'0'0'0,"8"0"0"0"0,10 0 0 0 0,4-3 0 0 0,2-2 0 0 0,-1 0 0 0 0,-1 2 0 0 0,-1 0 0 0 0,-1 1 0 0 0,-2 1 0 0 0,0 1 0 0 0,-1 0 0 0 0,1 0 0 0 0,-1 1 0 0 0,0-1 0 0 0,0 0 0 0 0,0 0 0 0 0,1 0 0 0 0,-1 0 0 0 0,0 0 0 0 0,-7 0 0 0 0,-13 0 0 0 0,-10 0 0 0 0,-8 0 0 0 0,-4 0 0 0 0,-3 0 0 0 0,0 0 0 0 0,0 0 0 0 0,0 0 0 0 0,1 0 0 0 0,1 0 0 0 0,0 0 0 0 0,0 0 0 0 0,1 0 0 0 0,0 0 0 0 0,-1 0 0 0 0,1 0 0 0 0,0 0 0 0 0,0 0 0 0 0,-1 0 0 0 0,1 0 0 0 0,0 0 0 0 0,-1 0 0 0 0,1 0 0 0 0,-1 0 0 0 0,1 0 0 0 0,0 0 0 0 0,3 0 0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2281 5430 16383 0 0,'2'0'0'0'0,"1"0"0"0"0,4 0 0 0 0,4 0 0 0 0,2 0 0 0 0,4 0 0 0 0,1 0 0 0 0,-1 0 0 0 0,-3 0 0 0 0,-1 0 0 0 0,-2 1 0 0 0,-1 1 0 0 0,-1 2 0 0 0,-1-1 0 0 0,1 0 0 0 0,0 1 0 0 0,-1-1 0 0 0,1 0 0 0 0,-1-1 0 0 0,1-1 0 0 0,2 0 0 0 0,1-1 0 0 0,1 0 0 0 0,1 0 0 0 0,-1 0 0 0 0,0 0 0 0 0,-2-1 0 0 0,0 1 0 0 0,0 0 0 0 0,0 0 0 0 0,0 0 0 0 0,-1 0 0 0 0,0 0 0 0 0,0 0 0 0 0,-1 0 0 0 0,0 0 0 0 0,1 0 0 0 0,1 0 0 0 0,-1 0 0 0 0,1 0 0 0 0,-1 0 0 0 0,-1 0 0 0 0,1 0 0 0 0,-1 0 0 0 0,1 0 0 0 0,1 0 0 0 0,1 0 0 0 0,0 0 0 0 0,0 0 0 0 0,-1 0 0 0 0,0 0 0 0 0,-2 0 0 0 0,2 0 0 0 0,0 0 0 0 0,0 0 0 0 0,-1 0 0 0 0,0 0 0 0 0,-1 0 0 0 0,1 0 0 0 0,0 0 0 0 0,1 0 0 0 0,1 0 0 0 0,1 0 0 0 0,-2 0 0 0 0,0 0 0 0 0,0 0 0 0 0,-2 0 0 0 0,1 0 0 0 0,0 0 0 0 0,1 0 0 0 0,0 0 0 0 0,-1 0 0 0 0,0 0 0 0 0,-1 0 0 0 0,1 0 0 0 0,-1 0 0 0 0,-1 0 0 0 0,3 0 0 0 0,0 0 0 0 0,-1 0 0 0 0,1 0 0 0 0,-1 0 0 0 0,-1-1 0 0 0,0-1 0 0 0,0 0 0 0 0,0 0 0 0 0,0 1 0 0 0,0 0 0 0 0,0 1 0 0 0,0 0 0 0 0,-1 0 0 0 0,1 0 0 0 0,0 0 0 0 0,0 0 0 0 0,0 0 0 0 0,0 0 0 0 0,0 0 0 0 0,0 0 0 0 0,0 0 0 0 0,-1 0 0 0 0,0 0 0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3401 6693 16383 0 0,'2'0'0'0'0,"3"0"0"0"0,4 0 0 0 0,5 0 0 0 0,3 0 0 0 0,3 0 0 0 0,4-2 0 0 0,3 0 0 0 0,0 1 0 0 0,-4-1 0 0 0,-3-1 0 0 0,-5 1 0 0 0,-2-1 0 0 0,-3 2 0 0 0,-1 0 0 0 0,0 0 0 0 0,-1 1 0 0 0,0 0 0 0 0,2 0 0 0 0,0 0 0 0 0,1 0 0 0 0,-1 0 0 0 0,0 0 0 0 0,0 0 0 0 0,-1 0 0 0 0,0 0 0 0 0,0 0 0 0 0,0 0 0 0 0,0 0 0 0 0,1 0 0 0 0,1 0 0 0 0,-1 0 0 0 0,2 0 0 0 0,0 0 0 0 0,1 0 0 0 0,0 0 0 0 0,-1 0 0 0 0,-1 0 0 0 0,0 0 0 0 0,0 0 0 0 0,0 0 0 0 0,1 0 0 0 0,1 0 0 0 0,-2 0 0 0 0,0 0 0 0 0,0 0 0 0 0,0 0 0 0 0,0 0 0 0 0,0 0 0 0 0,-1 0 0 0 0,0 0 0 0 0,-1 0 0 0 0,1 0 0 0 0,-2 0 0 0 0,1 0 0 0 0,0 0 0 0 0,0 0 0 0 0,0 0 0 0 0,0 0 0 0 0,1 2 0 0 0,1 0 0 0 0,1 0 0 0 0,2-1 0 0 0,0 0 0 0 0,-1 0 0 0 0,-1-1 0 0 0,-1 0 0 0 0,-1 0 0 0 0,1 0 0 0 0,-1 0 0 0 0,1 0 0 0 0,1 0 0 0 0,0 0 0 0 0,-1 0 0 0 0,0 0 0 0 0,-1 0 0 0 0,-1 0 0 0 0,0 0 0 0 0,0 0 0 0 0,0 0 0 0 0,0 0 0 0 0,0 0 0 0 0,-2 2 0 0 0,0 0 0 0 0,0 0 0 0 0,0-1 0 0 0,1 0 0 0 0,0 0 0 0 0,1-1 0 0 0,-1 0 0 0 0,1 0 0 0 0,0 0 0 0 0,0 0 0 0 0,0 0 0 0 0,0 0 0 0 0,0 0 0 0 0,0 0 0 0 0,0 0 0 0 0,0 0 0 0 0,0 0 0 0 0,0 0 0 0 0,-1 0 0 0 0,1 0 0 0 0,0 0 0 0 0,0 0 0 0 0,0 0 0 0 0,1 0 0 0 0,1 1 0 0 0,0 2 0 0 0,0 0 0 0 0,-1 0 0 0 0,-1 1 0 0 0,0-2 0 0 0,0-1 0 0 0,0 0 0 0 0,0-1 0 0 0,-2 0 0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4479 7062 16383 0 0,'0'-1'0'0'0,"3"-1"0"0"0,6 0 0 0 0,4 0 0 0 0,4 1 0 0 0,4 0 0 0 0,2 1 0 0 0,2 0 0 0 0,-1 0 0 0 0,-3 0 0 0 0,-4 0 0 0 0,-3 0 0 0 0,-2 0 0 0 0,-3 0 0 0 0,0 0 0 0 0,-1 0 0 0 0,1 0 0 0 0,-1 0 0 0 0,0 0 0 0 0,1 0 0 0 0,-1 0 0 0 0,3 0 0 0 0,0 0 0 0 0,1 0 0 0 0,0 0 0 0 0,0 0 0 0 0,-1 0 0 0 0,0 0 0 0 0,-1 0 0 0 0,-1 0 0 0 0,0 0 0 0 0,0 0 0 0 0,-1 0 0 0 0,1 0 0 0 0,0 0 0 0 0,0 0 0 0 0,0 0 0 0 0,-1 0 0 0 0,1 0 0 0 0,0 0 0 0 0,0 0 0 0 0,0 0 0 0 0,1 0 0 0 0,1 0 0 0 0,0 0 0 0 0,0 0 0 0 0,-2 0 0 0 0,1 0 0 0 0,-1 0 0 0 0,0 0 0 0 0,0 0 0 0 0,0 0 0 0 0,0 0 0 0 0,0 2 0 0 0,0 0 0 0 0,-1 0 0 0 0,3-1 0 0 0,0 0 0 0 0,-1 0 0 0 0,1-1 0 0 0,-1 1 0 0 0,1-1 0 0 0,0-1 0 0 0,0 1 0 0 0,1 0 0 0 0,0 0 0 0 0,0 0 0 0 0,-2 0 0 0 0,0 0 0 0 0,0 0 0 0 0,-1 0 0 0 0,0 0 0 0 0,1 0 0 0 0,3 0 0 0 0,1 0 0 0 0,2 0 0 0 0,-1 0 0 0 0,-1 0 0 0 0,-1 0 0 0 0,-2 0 0 0 0,-1 0 0 0 0,1 0 0 0 0,0 0 0 0 0,1 0 0 0 0,1 0 0 0 0,2 0 0 0 0,0 0 0 0 0,0 0 0 0 0,1 0 0 0 0,-1 0 0 0 0,-1 0 0 0 0,-1 0 0 0 0,0 0 0 0 0,0 0 0 0 0,0 0 0 0 0,-2 0 0 0 0,0 0 0 0 0,1 0 0 0 0,-1 0 0 0 0,0 0 0 0 0,1 0 0 0 0,0 0 0 0 0,-1 0 0 0 0,0 0 0 0 0,-1 0 0 0 0,0 0 0 0 0,-1 0 0 0 0,0 0 0 0 0,-1 0 0 0 0,1 0 0 0 0,1 0 0 0 0,3 0 0 0 0,-1 0 0 0 0,1 0 0 0 0,0 0 0 0 0,0 0 0 0 0,-2 0 0 0 0,0 0 0 0 0,-1 0 0 0 0,0 0 0 0 0,-1 0 0 0 0,1 0 0 0 0,1 0 0 0 0,0 0 0 0 0,-1 0 0 0 0,0 0 0 0 0,-1 0 0 0 0,1 0 0 0 0,-1 0 0 0 0,0 0 0 0 0,-1 0 0 0 0,1 0 0 0 0,0 0 0 0 0,0 0 0 0 0,0 0 0 0 0,0 0 0 0 0,-1 0 0 0 0,1 0 0 0 0,0 0 0 0 0,0 0 0 0 0,0 0 0 0 0,0 0 0 0 0,0 0 0 0 0,0 0 0 0 0,0 0 0 0 0,0 0 0 0 0,-1 2 0 0 0,1 0 0 0 0,0 0 0 0 0,0-1 0 0 0,0 0 0 0 0,0 0 0 0 0,0-1 0 0 0,0 0 0 0 0,0 0 0 0 0,-2 0 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5:06:41.88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6775 4938 16383 0 0,'-2'0'0'0'0,"-2"1"0"0"0,-3 1 0 0 0,-1 1 0 0 0,0 1 0 0 0,0-1 0 0 0,0 1 0 0 0,0 0 0 0 0,1-1 0 0 0,0 1 0 0 0,1-2 0 0 0,-1 0 0 0 0,0-1 0 0 0,1-1 0 0 0,-1 1 0 0 0,1 1 0 0 0,-1-1 0 0 0,1 0 0 0 0,-1 0 0 0 0,0-1 0 0 0,1 0 0 0 0,0 2 0 0 0,1-1 0 0 0,0 0 0 0 0,0 1 0 0 0,-1-2 0 0 0,0 1 0 0 0,3-1 0 0 0,4 0 0 0 0,6 0 0 0 0,3 0 0 0 0,4 1 0 0 0,3 1 0 0 0,0-1 0 0 0,0 0 0 0 0,0 0 0 0 0,-1 0 0 0 0,0 1 0 0 0,-2 0 0 0 0,-1-1 0 0 0,-1 0 0 0 0,-1-1 0 0 0,0 0 0 0 0,0 0 0 0 0,1 0 0 0 0,1 0 0 0 0,1 0 0 0 0,0 0 0 0 0,0 0 0 0 0,-1 0 0 0 0,-2 0 0 0 0,1 0 0 0 0,-1 0 0 0 0,1 0 0 0 0,0 0 0 0 0,-1 0 0 0 0,1 0 0 0 0,-2 0 0 0 0,0 0 0 0 0,-2 0 0 0 0,1 0 0 0 0,1 0 0 0 0,-1 0 0 0 0,0 0 0 0 0,1 0 0 0 0,0 0 0 0 0,1 0 0 0 0,1 0 0 0 0,1 0 0 0 0,-1 0 0 0 0,0 0 0 0 0,-1 0 0 0 0,-2 0 0 0 0,0 0 0 0 0,-2 0 0 0 0,0 0 0 0 0,0 0 0 0 0,0 0 0 0 0,-1 0 0 0 0,0 0 0 0 0,2 0 0 0 0,0 0 0 0 0,0 0 0 0 0,0 0 0 0 0,0 0 0 0 0,1 0 0 0 0,-1 0 0 0 0,0 0 0 0 0,-1 1 0 0 0,2 1 0 0 0,-1-1 0 0 0,0 0 0 0 0,0 0 0 0 0,-1 0 0 0 0,0-1 0 0 0,0 0 0 0 0,0 0 0 0 0,0 0 0 0 0,1 0 0 0 0,0 0 0 0 0,-1 1 0 0 0,-1 0 0 0 0,-1 1 0 0 0,1-1 0 0 0,0 0 0 0 0,1-1 0 0 0,1 0 0 0 0,1 1 0 0 0,0-1 0 0 0,0-1 0 0 0,-1 1 0 0 0,0 0 0 0 0,-1 0 0 0 0,0 0 0 0 0,0 0 0 0 0,0 0 0 0 0,-1 0 0 0 0,1 0 0 0 0,-1 0 0 0 0,1 0 0 0 0,-1 0 0 0 0,1 0 0 0 0,-1 0 0 0 0,1 0 0 0 0,0 0 0 0 0,-1 0 0 0 0,1 0 0 0 0,-1 0 0 0 0,1 0 0 0 0,0 0 0 0 0,-2-1 0 0 0,-1-1 0 0 0,-1-3 0 0 0,-2 0 0 0 0,0-1 0 0 0,-1 0 0 0 0,0-1 0 0 0,-1 0 0 0 0,1 0 0 0 0,0 0 0 0 0,-1 0 0 0 0,-1 1 0 0 0,-1 0 0 0 0,0 1 0 0 0,-2 1 0 0 0,-1 0 0 0 0,0 1 0 0 0,-1 0 0 0 0,0 1 0 0 0,-1 0 0 0 0,-1 0 0 0 0,-2 1 0 0 0,-1 0 0 0 0,-2 1 0 0 0,0 0 0 0 0,-3 0 0 0 0,-2 0 0 0 0,0 0 0 0 0,-1 0 0 0 0,2 0 0 0 0,1 0 0 0 0,2 0 0 0 0,-1 0 0 0 0,0 0 0 0 0,2 0 0 0 0,0 0 0 0 0,1 0 0 0 0,1 0 0 0 0,0 0 0 0 0,0 0 0 0 0,2 0 0 0 0,-1 0 0 0 0,1 0 0 0 0,0 0 0 0 0,-1 0 0 0 0,0 0 0 0 0,-1 1 0 0 0,1 1 0 0 0,0-1 0 0 0,0 0 0 0 0,2 0 0 0 0,0 0 0 0 0,-1 0 0 0 0,1 1 0 0 0,0-1 0 0 0,-1 1 0 0 0,1 0 0 0 0,-2 0 0 0 0,0 0 0 0 0,2-1 0 0 0,0-1 0 0 0,1 0 0 0 0,1 0 0 0 0,0 0 0 0 0,0 0 0 0 0,1 0 0 0 0,-1 0 0 0 0,1 0 0 0 0,-1 1 0 0 0,1 0 0 0 0,-1 1 0 0 0,1-1 0 0 0,-1 0 0 0 0,1-1 0 0 0,-1 1 0 0 0,0-1 0 0 0,2 1 0 0 0,0 0 0 0 0,0 1 0 0 0,0-1 0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3793 6717 16383 0 0,'2'0'0'0'0,"4"0"0"0"0,8 0 0 0 0,8 0 0 0 0,4 0 0 0 0,3 0 0 0 0,4 0 0 0 0,-2 0 0 0 0,-5 0 0 0 0,-2 0 0 0 0,-3 0 0 0 0,-4 0 0 0 0,-1 0 0 0 0,-2 0 0 0 0,-2 0 0 0 0,-1 0 0 0 0,-1 0 0 0 0,-1 0 0 0 0,-1 0 0 0 0,1 0 0 0 0,-1 0 0 0 0,1 0 0 0 0,1 0 0 0 0,1 0 0 0 0,-1 0 0 0 0,1 0 0 0 0,-1 0 0 0 0,-1 0 0 0 0,1 0 0 0 0,-1 0 0 0 0,0 0 0 0 0,1 0 0 0 0,1 0 0 0 0,1 0 0 0 0,2 0 0 0 0,0 0 0 0 0,-1 0 0 0 0,-1 0 0 0 0,-1 0 0 0 0,-1 0 0 0 0,-1 0 0 0 0,0 0 0 0 0,0 0 0 0 0,1 0 0 0 0,0 0 0 0 0,1 0 0 0 0,-1 0 0 0 0,0 0 0 0 0,0 0 0 0 0,-1 0 0 0 0,0 0 0 0 0,0 2 0 0 0,1 0 0 0 0,1 0 0 0 0,0-1 0 0 0,-1 1 0 0 0,0-2 0 0 0,0 1 0 0 0,-1-1 0 0 0,0 0 0 0 0,0 0 0 0 0,-2 1 0 0 0,0 1 0 0 0,0 0 0 0 0,0-1 0 0 0,1 0 0 0 0,0 0 0 0 0,1 0 0 0 0,-1-1 0 0 0,1 0 0 0 0,2 0 0 0 0,0 0 0 0 0,1-1 0 0 0,1 1 0 0 0,0 0 0 0 0,0 0 0 0 0,0 0 0 0 0,-2 0 0 0 0,-1 0 0 0 0,0 0 0 0 0,1 0 0 0 0,1 0 0 0 0,4 0 0 0 0,1 0 0 0 0,5 0 0 0 0,3-1 0 0 0,0-1 0 0 0,0 0 0 0 0,-2 0 0 0 0,-3 1 0 0 0,-2 1 0 0 0,-4-1 0 0 0,0 1 0 0 0,-2 0 0 0 0,1 0 0 0 0,-1 0 0 0 0,-1 0 0 0 0,0 0 0 0 0,-1 0 0 0 0,-1 0 0 0 0,0 0 0 0 0,1 0 0 0 0,1 0 0 0 0,0 0 0 0 0,-1 0 0 0 0,0 0 0 0 0,0 0 0 0 0,-1 0 0 0 0,1 0 0 0 0,1 0 0 0 0,0 0 0 0 0,1 0 0 0 0,0 0 0 0 0,-1 0 0 0 0,0 0 0 0 0,-1 0 0 0 0,0 0 0 0 0,-1 0 0 0 0,0 0 0 0 0,0 0 0 0 0,-1 0 0 0 0,1 0 0 0 0,0 0 0 0 0,0 0 0 0 0,0 0 0 0 0,-1 0 0 0 0,1 0 0 0 0,0 0 0 0 0,0 0 0 0 0,0 0 0 0 0,0 0 0 0 0,0 0 0 0 0,0 0 0 0 0,0 0 0 0 0,-1 0 0 0 0,1 0 0 0 0,0 0 0 0 0,-1 0 0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09:06.93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9267 7571 16383 0 0,'1'0'0'0'0,"3"0"0"0"0,1 0 0 0 0,2 0 0 0 0,1 0 0 0 0,1 0 0 0 0,2 0 0 0 0,0 0 0 0 0,0 0 0 0 0,0 0 0 0 0,-1 0 0 0 0,0 0 0 0 0,-1 0 0 0 0,0 0 0 0 0,0 0 0 0 0,0 0 0 0 0,0 0 0 0 0,0 0 0 0 0,-1 0 0 0 0,1 0 0 0 0,0 0 0 0 0,0 0 0 0 0,0 0 0 0 0,0 0 0 0 0,0 0 0 0 0,0 0 0 0 0,0 0 0 0 0,-1 0 0 0 0,1 0 0 0 0,0 0 0 0 0,0 0 0 0 0,0 0 0 0 0,1 0 0 0 0,1 0 0 0 0,0 0 0 0 0,0 0 0 0 0,-1 0 0 0 0,-1 0 0 0 0,0 0 0 0 0,0 0 0 0 0,0 0 0 0 0,0 0 0 0 0,0 0 0 0 0,0 0 0 0 0,1 0 0 0 0,1 0 0 0 0,0 0 0 0 0,-1 0 0 0 0,0 0 0 0 0,0 0 0 0 0,-1 0 0 0 0,0 0 0 0 0,0 0 0 0 0,1 0 0 0 0,1 0 0 0 0,1 0 0 0 0,1 0 0 0 0,-1 0 0 0 0,-1 0 0 0 0,-1 0 0 0 0,0 0 0 0 0,-1 0 0 0 0,1 0 0 0 0,3 0 0 0 0,-1 0 0 0 0,1 0 0 0 0,-2 0 0 0 0,0 0 0 0 0,-1 0 0 0 0,0 0 0 0 0,1 0 0 0 0,2 0 0 0 0,-1 0 0 0 0,0 0 0 0 0,0 0 0 0 0,1 0 0 0 0,0 0 0 0 0,-1 0 0 0 0,2 0 0 0 0,-1 0 0 0 0,1 0 0 0 0,0 0 0 0 0,0 0 0 0 0,1 0 0 0 0,0 0 0 0 0,0 0 0 0 0,-2 0 0 0 0,-1 0 0 0 0,-2 0 0 0 0,0 0 0 0 0,1 0 0 0 0,0 0 0 0 0,1 0 0 0 0,0 0 0 0 0,0 0 0 0 0,-1 0 0 0 0,-1 0 0 0 0,-1 0 0 0 0,1 0 0 0 0,-1 0 0 0 0,-1 0 0 0 0,1 0 0 0 0,0 0 0 0 0,0 0 0 0 0,-1 0 0 0 0,1 0 0 0 0,0 0 0 0 0,0 0 0 0 0,0 0 0 0 0,0 0 0 0 0,1 0 0 0 0,1 0 0 0 0,0 0 0 0 0,-1 0 0 0 0,0 0 0 0 0,0 0 0 0 0,-1 0 0 0 0,0 0 0 0 0,0 0 0 0 0,0 0 0 0 0,0 0 0 0 0,0 0 0 0 0,-1 0 0 0 0,3 0 0 0 0,0 0 0 0 0,-1 0 0 0 0,1 0 0 0 0,-1 0 0 0 0,-1 0 0 0 0,1 0 0 0 0,-1 0 0 0 0,0 0 0 0 0,-2 2 0 0 0,0 0 0 0 0,0 0 0 0 0,0-1 0 0 0,1 1 0 0 0,0 0 0 0 0,0 0 0 0 0,3 0 0 0 0,0 0 0 0 0,-1-1 0 0 0,1-1 0 0 0,-1 1 0 0 0,0-1 0 0 0,-1 0 0 0 0,0 0 0 0 0,0-1 0 0 0,0 1 0 0 0,0 0 0 0 0,-1 0 0 0 0,1 0 0 0 0,0 0 0 0 0,0 0 0 0 0,0 0 0 0 0,0 0 0 0 0,0 0 0 0 0,-2 2 0 0 0,0 0 0 0 0,-2 1 0 0 0,-1 1 0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39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7747 2522 16383 0 0,'2'0'0'0'0,"0"0"0"0"0,2 0 0 0 0,1 0 0 0 0,1 0 0 0 0,1 0 0 0 0,0 0 0 0 0,0 0 0 0 0,0 0 0 0 0,-1 0 0 0 0,1 0 0 0 0,0 0 0 0 0,0 0 0 0 0,-1 0 0 0 0,1-1 0 0 0,-1 0 0 0 0,2-2 0 0 0,0 1 0 0 0,1-2 0 0 0,1 1 0 0 0,-1-1 0 0 0,-1 1 0 0 0,0 1 0 0 0,-1 0 0 0 0,-1 0 0 0 0,-1 0 0 0 0,0 0 0 0 0,-2 1 0 0 0,-3 0 0 0 0,-2 1 0 0 0,-2 0 0 0 0,-1 0 0 0 0,-2 0 0 0 0,0 0 0 0 0,0 0 0 0 0,0 0 0 0 0,-1 0 0 0 0,-1 0 0 0 0,1 0 0 0 0,0 0 0 0 0,1 0 0 0 0,0 0 0 0 0,0 0 0 0 0,0 1 0 0 0,0 1 0 0 0,1-1 0 0 0,-1 0 0 0 0,1 0 0 0 0,-2 0 0 0 0,0-1 0 0 0,0 0 0 0 0,0 0 0 0 0,1 0 0 0 0,0 0 0 0 0,0 1 0 0 0,0 1 0 0 0,1-1 0 0 0,-1 0 0 0 0,0 0 0 0 0,1-1 0 0 0,-1 1 0 0 0,1-1 0 0 0,0 1 0 0 0,1 0 0 0 0,0 1 0 0 0,-1-1 0 0 0,1 0 0 0 0,-1-1 0 0 0,-1 0 0 0 0,2 2 0 0 0,2-1 0 0 0,3 2 0 0 0,3-1 0 0 0,2 0 0 0 0,3 1 0 0 0,0 0 0 0 0,1 0 0 0 0,0 0 0 0 0,2-1 0 0 0,0 0 0 0 0,1-1 0 0 0,-1-1 0 0 0,2 0 0 0 0,-1 0 0 0 0,0 0 0 0 0,0 0 0 0 0,1 0 0 0 0,-2 0 0 0 0,0 0 0 0 0,-2 0 0 0 0,0 0 0 0 0,0 0 0 0 0,0 0 0 0 0,0 0 0 0 0,1 0 0 0 0,-1 0 0 0 0,0 0 0 0 0,-1 0 0 0 0,1 0 0 0 0,0 0 0 0 0,-1 0 0 0 0,0 0 0 0 0,-1 0 0 0 0,0 0 0 0 0,0 0 0 0 0,-1 0 0 0 0,2 0 0 0 0,0 0 0 0 0,0 0 0 0 0,1 0 0 0 0,0 0 0 0 0,-1-2 0 0 0,0 1 0 0 0,0 0 0 0 0,-1-1 0 0 0,0 2 0 0 0,0-1 0 0 0,-1 0 0 0 0,1-1 0 0 0,-1 0 0 0 0,1-1 0 0 0,-1 1 0 0 0,1 0 0 0 0,-1 1 0 0 0,1 1 0 0 0,0-1 0 0 0,-1 0 0 0 0,1 0 0 0 0,-1-1 0 0 0,1 1 0 0 0,1 1 0 0 0,0-1 0 0 0,0 1 0 0 0,0 0 0 0 0,-1 0 0 0 0,0 0 0 0 0,0 0 0 0 0,0 0 0 0 0,-1 0 0 0 0,1 0 0 0 0,0 0 0 0 0,-1 0 0 0 0,2 0 0 0 0,0 0 0 0 0,1 0 0 0 0,0 0 0 0 0,0 0 0 0 0,1 0 0 0 0,-1 0 0 0 0,1 0 0 0 0,-1 0 0 0 0,0 0 0 0 0,0 0 0 0 0,2 0 0 0 0,0 0 0 0 0,0 0 0 0 0,0 0 0 0 0,-1 0 0 0 0,0 0 0 0 0,-1 0 0 0 0,-1 1 0 0 0,1 1 0 0 0,0-1 0 0 0,1 0 0 0 0,1 0 0 0 0,0 0 0 0 0,-1-1 0 0 0,0 0 0 0 0,-2 1 0 0 0,-1 1 0 0 0,1 0 0 0 0,0 1 0 0 0,1-1 0 0 0,0 0 0 0 0,0-1 0 0 0,-1 0 0 0 0,0 1 0 0 0,-1 0 0 0 0,0-1 0 0 0,-1-1 0 0 0,1 1 0 0 0,0-1 0 0 0,-1 1 0 0 0,1 1 0 0 0,-1-1 0 0 0,1 0 0 0 0,-1 0 0 0 0,1-1 0 0 0,0 0 0 0 0,-1 0 0 0 0,1 0 0 0 0,-1 0 0 0 0,1 0 0 0 0,0 0 0 0 0,-1 0 0 0 0,1 0 0 0 0,-1 0 0 0 0,1 0 0 0 0,-1-1 0 0 0,-1 0 0 0 0,0-1 0 0 0,0 1 0 0 0,1-1 0 0 0,0 0 0 0 0,1 0 0 0 0,-2 0 0 0 0,0 0 0 0 0,0 0 0 0 0,0-1 0 0 0,-1 1 0 0 0,0-1 0 0 0,-2 0 0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9120 4226 16383 0 0,'0'1'0'0'0,"-1"0"0"0"0,-2 1 0 0 0,-1-1 0 0 0,-1 0 0 0 0,-1-1 0 0 0,0 2 0 0 0,-1-1 0 0 0,0 1 0 0 0,0-1 0 0 0,0-1 0 0 0,0 1 0 0 0,1-1 0 0 0,-1 0 0 0 0,1 1 0 0 0,1 1 0 0 0,0-1 0 0 0,0 0 0 0 0,-1 0 0 0 0,0-1 0 0 0,-1 1 0 0 0,1-1 0 0 0,-1 0 0 0 0,1 0 0 0 0,-1 0 0 0 0,1 1 0 0 0,1 0 0 0 0,0 1 0 0 0,0-1 0 0 0,-1 0 0 0 0,0-1 0 0 0,-1 0 0 0 0,1 0 0 0 0,-1 0 0 0 0,0 0 0 0 0,1 0 0 0 0,-1 0 0 0 0,0 0 0 0 0,1 0 0 0 0,-1 0 0 0 0,1 0 0 0 0,1 0 0 0 0,4 0 0 0 0,5 1 0 0 0,5 1 0 0 0,3-1 0 0 0,3 0 0 0 0,2 1 0 0 0,-2 0 0 0 0,-1 0 0 0 0,-1-1 0 0 0,-1 0 0 0 0,-1-1 0 0 0,-1 1 0 0 0,0-1 0 0 0,-2 0 0 0 0,0 0 0 0 0,0 0 0 0 0,-2-1 0 0 0,1 1 0 0 0,0 0 0 0 0,-1 0 0 0 0,2 0 0 0 0,0 0 0 0 0,1 0 0 0 0,1 0 0 0 0,0 0 0 0 0,0 0 0 0 0,-1 0 0 0 0,-1 0 0 0 0,-1 0 0 0 0,0 0 0 0 0,0 0 0 0 0,-1 0 0 0 0,1 0 0 0 0,0-1 0 0 0,3 0 0 0 0,0-1 0 0 0,2 1 0 0 0,0-1 0 0 0,0 0 0 0 0,0 0 0 0 0,-1 0 0 0 0,0 0 0 0 0,-1 0 0 0 0,-1 1 0 0 0,1-1 0 0 0,-1 0 0 0 0,0 0 0 0 0,1 1 0 0 0,-2 0 0 0 0,0 1 0 0 0,0 0 0 0 0,-1-1 0 0 0,0 2 0 0 0,0-1 0 0 0,1-1 0 0 0,0-1 0 0 0,0 1 0 0 0,-1 0 0 0 0,0 0 0 0 0,0 0 0 0 0,0 1 0 0 0,0 0 0 0 0,-1 0 0 0 0,1 0 0 0 0,-1 0 0 0 0,1 0 0 0 0,-1 0 0 0 0,1 0 0 0 0,0 0 0 0 0,-1 0 0 0 0,1 0 0 0 0,-1 0 0 0 0,1 0 0 0 0,0 0 0 0 0,-1 0 0 0 0,1 0 0 0 0,0 0 0 0 0,-1 0 0 0 0,2 0 0 0 0,0 0 0 0 0,0 0 0 0 0,0 1 0 0 0,-1 1 0 0 0,1-1 0 0 0,1 0 0 0 0,-1 0 0 0 0,0 0 0 0 0,-1-1 0 0 0,0 0 0 0 0,0 0 0 0 0,0 0 0 0 0,-1 0 0 0 0,1 1 0 0 0,-1 1 0 0 0,1-1 0 0 0,1 0 0 0 0,0 0 0 0 0,0-1 0 0 0,-1 1 0 0 0,1-1 0 0 0,-1 0 0 0 0,0 0 0 0 0,0 1 0 0 0,-1 0 0 0 0,1 1 0 0 0,-1 0 0 0 0,2 0 0 0 0,0 0 0 0 0,0-1 0 0 0,0 0 0 0 0,-1 0 0 0 0,0-1 0 0 0,0 0 0 0 0,0 0 0 0 0,0 1 0 0 0,-1 1 0 0 0,1-1 0 0 0,-1 0 0 0 0,1 0 0 0 0,-1-1 0 0 0,1 1 0 0 0,0-1 0 0 0,-1 0 0 0 0,1 0 0 0 0,-1 0 0 0 0,1-1 0 0 0,0 1 0 0 0,-1 0 0 0 0,1 0 0 0 0,0 0 0 0 0,-1 0 0 0 0,1 0 0 0 0,-2-1 0 0 0,-1 0 0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8245 5994 16383 0 0,'1'0'0'0'0,"2"0"0"0"0,1 0 0 0 0,2 0 0 0 0,3 0 0 0 0,1 0 0 0 0,3 0 0 0 0,2 0 0 0 0,0 0 0 0 0,-2-2 0 0 0,-1 1 0 0 0,-4-1 0 0 0,-5 1 0 0 0,-3 1 0 0 0,-4-1 0 0 0,-1 1 0 0 0,-2 0 0 0 0,-1 0 0 0 0,1 0 0 0 0,0 0 0 0 0,-1 0 0 0 0,2 1 0 0 0,1 1 0 0 0,1 0 0 0 0,0 1 0 0 0,-1-1 0 0 0,0 0 0 0 0,1 0 0 0 0,3 0 0 0 0,4 0 0 0 0,7-1 0 0 0,5 0 0 0 0,4-1 0 0 0,1 0 0 0 0,0 0 0 0 0,-1 0 0 0 0,-3 0 0 0 0,0 0 0 0 0,-1 0 0 0 0,-1 0 0 0 0,1 0 0 0 0,-1 0 0 0 0,-1 0 0 0 0,0 0 0 0 0,-2 0 0 0 0,-1 0 0 0 0,0 0 0 0 0,1-1 0 0 0,0-1 0 0 0,1 1 0 0 0,0 0 0 0 0,1-1 0 0 0,1-2 0 0 0,1 1 0 0 0,0 1 0 0 0,-2-1 0 0 0,0 0 0 0 0,-1-1 0 0 0,1 2 0 0 0,-2-1 0 0 0,0 1 0 0 0,1-2 0 0 0,0 1 0 0 0,0 0 0 0 0,0 1 0 0 0,-1 1 0 0 0,0 0 0 0 0,-2 0 0 0 0,0-1 0 0 0,-2 1 0 0 0,0 0 0 0 0,1 0 0 0 0,0 1 0 0 0,0 0 0 0 0,0-2 0 0 0,-1 1 0 0 0,0 0 0 0 0,0-1 0 0 0,-1 2 0 0 0,1-1 0 0 0,-1 1 0 0 0,1 0 0 0 0,1 0 0 0 0,1 0 0 0 0,0 0 0 0 0,2 0 0 0 0,-1 0 0 0 0,-1 0 0 0 0,0 0 0 0 0,-2 0 0 0 0,1 0 0 0 0,-1 0 0 0 0,-1 0 0 0 0,2 1 0 0 0,0 1 0 0 0,0-1 0 0 0,-1 2 0 0 0,1-1 0 0 0,0 1 0 0 0,0 0 0 0 0,-1 0 0 0 0,-1 0 0 0 0,0 0 0 0 0,0-1 0 0 0,0 0 0 0 0,2 0 0 0 0,-1-1 0 0 0,1 1 0 0 0,0-2 0 0 0,0 1 0 0 0,1-1 0 0 0,-1 0 0 0 0,0 0 0 0 0,0 0 0 0 0,0-1 0 0 0,0 1 0 0 0,0 0 0 0 0,0 0 0 0 0,0 0 0 0 0,-1 0 0 0 0,-1 0 0 0 0,1 0 0 0 0,0 0 0 0 0,-1 0 0 0 0,1 0 0 0 0,-1 0 0 0 0,1 0 0 0 0,-1 0 0 0 0,1 0 0 0 0,0 0 0 0 0,-1 0 0 0 0,1 0 0 0 0,-1 0 0 0 0,1 0 0 0 0,0 0 0 0 0,-1 0 0 0 0,0 0 0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9675 7848 16383 0 0,'0'-1'0'0'0,"1"-2"0"0"0,1-1 0 0 0,3-1 0 0 0,4 0 0 0 0,2 0 0 0 0,1 1 0 0 0,-2 0 0 0 0,-1 0 0 0 0,-1 2 0 0 0,-1 0 0 0 0,0 1 0 0 0,-1 1 0 0 0,0 0 0 0 0,1 0 0 0 0,-1 0 0 0 0,-3 0 0 0 0,-5 0 0 0 0,-5 0 0 0 0,-4 0 0 0 0,-1 0 0 0 0,-2 2 0 0 0,1-1 0 0 0,1 1 0 0 0,2-1 0 0 0,1 0 0 0 0,3 0 0 0 0,0 1 0 0 0,1-1 0 0 0,0 1 0 0 0,-1-1 0 0 0,0 1 0 0 0,1 1 0 0 0,1 0 0 0 0,-2-1 0 0 0,1 0 0 0 0,-1-1 0 0 0,0-1 0 0 0,0 0 0 0 0,-1 0 0 0 0,1 2 0 0 0,1-1 0 0 0,2 0 0 0 0,3 0 0 0 0,3 0 0 0 0,4-1 0 0 0,3 1 0 0 0,3-1 0 0 0,1 0 0 0 0,2 0 0 0 0,1 0 0 0 0,-1 0 0 0 0,0 0 0 0 0,0 0 0 0 0,-1 0 0 0 0,0 0 0 0 0,0 0 0 0 0,-1 0 0 0 0,-1 0 0 0 0,1-2 0 0 0,-1 1 0 0 0,-1-1 0 0 0,-2 1 0 0 0,0 1 0 0 0,-2-1 0 0 0,0 1 0 0 0,0 0 0 0 0,0 0 0 0 0,0 0 0 0 0,1 0 0 0 0,-1 0 0 0 0,0 0 0 0 0,0 0 0 0 0,-1 0 0 0 0,0 0 0 0 0,-1 0 0 0 0,1 0 0 0 0,-1 0 0 0 0,1 0 0 0 0,-1 0 0 0 0,2 0 0 0 0,0 0 0 0 0,0 0 0 0 0,0 0 0 0 0,-1 0 0 0 0,2 0 0 0 0,-1 0 0 0 0,1 0 0 0 0,0 0 0 0 0,-1-1 0 0 0,-1-1 0 0 0,-1 1 0 0 0,1 0 0 0 0,1 0 0 0 0,-1 0 0 0 0,2 1 0 0 0,0 0 0 0 0,0 0 0 0 0,2 0 0 0 0,-1 0 0 0 0,0 0 0 0 0,-1 0 0 0 0,-1 0 0 0 0,0 0 0 0 0,1 0 0 0 0,-1 0 0 0 0,-1 0 0 0 0,1 0 0 0 0,-1 0 0 0 0,-1 0 0 0 0,2 0 0 0 0,0 0 0 0 0,0 0 0 0 0,0 0 0 0 0,-1 0 0 0 0,0 0 0 0 0,0 0 0 0 0,0 0 0 0 0,-1 0 0 0 0,1 0 0 0 0,0 0 0 0 0,-1 0 0 0 0,1 0 0 0 0,-1 0 0 0 0,2 0 0 0 0,0 0 0 0 0,0 0 0 0 0,0 0 0 0 0,-1 0 0 0 0,0 0 0 0 0,0 0 0 0 0,0 0 0 0 0,0 0 0 0 0,-1 0 0 0 0,1 0 0 0 0,-1 0 0 0 0,1 0 0 0 0,-1 0 0 0 0,1 0 0 0 0,0 0 0 0 0,-1 0 0 0 0,1 0 0 0 0,-1 0 0 0 0,1 0 0 0 0,0 0 0 0 0,-1 0 0 0 0,1 0 0 0 0,0 0 0 0 0,-1 0 0 0 0,1 0 0 0 0,-1 0 0 0 0,1 0 0 0 0,0 0 0 0 0,-1 0 0 0 0,1 0 0 0 0,-1 0 0 0 0,1 0 0 0 0,0 0 0 0 0,-1 0 0 0 0,1 0 0 0 0,0 0 0 0 0,-1 0 0 0 0,1 0 0 0 0,-1 0 0 0 0,1 0 0 0 0,0 0 0 0 0,-1 0 0 0 0,1 0 0 0 0,-1 0 0 0 0,2 0 0 0 0,0 0 0 0 0,0 0 0 0 0,-1 0 0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12989 6172 16383 0 0,'0'1'0'0'0,"-1"0"0"0"0,0 1 0 0 0,3-1 0 0 0,0 0 0 0 0,4-1 0 0 0,2 0 0 0 0,4 0 0 0 0,1 0 0 0 0,2 0 0 0 0,0 0 0 0 0,0 0 0 0 0,-2 0 0 0 0,-2 0 0 0 0,-2 0 0 0 0,0 0 0 0 0,0 0 0 0 0,0 0 0 0 0,1 0 0 0 0,0 0 0 0 0,-1 0 0 0 0,0 0 0 0 0,0 0 0 0 0,0 0 0 0 0,0 0 0 0 0,2 0 0 0 0,-1 0 0 0 0,0 0 0 0 0,1 0 0 0 0,-2 0 0 0 0,1 0 0 0 0,0 0 0 0 0,0 0 0 0 0,-1 0 0 0 0,1 0 0 0 0,-1 0 0 0 0,1 0 0 0 0,1 0 0 0 0,-1 0 0 0 0,2 0 0 0 0,-1 0 0 0 0,0 0 0 0 0,0 0 0 0 0,0 0 0 0 0,1 0 0 0 0,-1 0 0 0 0,-1 0 0 0 0,-1 0 0 0 0,0 1 0 0 0,0 1 0 0 0,0-1 0 0 0,1 0 0 0 0,2 0 0 0 0,0 0 0 0 0,0-1 0 0 0,0 0 0 0 0,0 0 0 0 0,-1 0 0 0 0,-1 1 0 0 0,-1 0 0 0 0,1 1 0 0 0,-2-1 0 0 0,0 0 0 0 0,-1-1 0 0 0,0 1 0 0 0,1-1 0 0 0,0 0 0 0 0,0 0 0 0 0,-1 0 0 0 0,2-1 0 0 0,-1 1 0 0 0,1 2 0 0 0,0-1 0 0 0,1 0 0 0 0,0 1 0 0 0,-1-2 0 0 0,0 1 0 0 0,-2-1 0 0 0,2 0 0 0 0,-1 0 0 0 0,0 0 0 0 0,0 0 0 0 0,-1 0 0 0 0,0 0 0 0 0,0 0 0 0 0,0 0 0 0 0,-1 0 0 0 0,1 0 0 0 0,-1 0 0 0 0,1 0 0 0 0,-1 1 0 0 0,1 1 0 0 0,0-1 0 0 0,-1 0 0 0 0,1 0 0 0 0,0 0 0 0 0,-1-1 0 0 0,1 0 0 0 0,-1 0 0 0 0,1 0 0 0 0,0 0 0 0 0,-1 0 0 0 0,1 0 0 0 0,-1 0 0 0 0,1 0 0 0 0,0 0 0 0 0,-1 0 0 0 0,1-2 0 0 0,0 1 0 0 0,-1 0 0 0 0,0-2 0 0 0,-2 0 0 0 0,-1-1 0 0 0,0 0 0 0 0,-1 1 0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12059 5888 16383 0 0,'-2'0'0'0'0,"1"-1"0"0"0,-2-1 0 0 0,0 0 0 0 0,-2-1 0 0 0,0 0 0 0 0,0 0 0 0 0,0 0 0 0 0,0 1 0 0 0,-1 1 0 0 0,-1 1 0 0 0,1 0 0 0 0,-1 0 0 0 0,0 0 0 0 0,1 0 0 0 0,-1 0 0 0 0,0 0 0 0 0,1 0 0 0 0,-1 0 0 0 0,0 0 0 0 0,1 0 0 0 0,-1 0 0 0 0,1 0 0 0 0,0 1 0 0 0,1 1 0 0 0,0-1 0 0 0,2 0 0 0 0,3 0 0 0 0,5 0 0 0 0,2-1 0 0 0,3 0 0 0 0,5 0 0 0 0,6 0 0 0 0,3 0 0 0 0,5 0 0 0 0,-1 0 0 0 0,2 0 0 0 0,3 0 0 0 0,-2 0 0 0 0,-5 0 0 0 0,-3 0 0 0 0,-2 0 0 0 0,-2 0 0 0 0,0 0 0 0 0,-1 0 0 0 0,0 0 0 0 0,1 0 0 0 0,0 0 0 0 0,-2 0 0 0 0,-1 0 0 0 0,-2 0 0 0 0,-2 0 0 0 0,-1 0 0 0 0,0 0 0 0 0,-2 0 0 0 0,1 0 0 0 0,0 0 0 0 0,-1 0 0 0 0,2 0 0 0 0,-1 0 0 0 0,2 0 0 0 0,2 0 0 0 0,1 0 0 0 0,2-1 0 0 0,1-1 0 0 0,0 1 0 0 0,0-2 0 0 0,0 1 0 0 0,-2 0 0 0 0,-1 1 0 0 0,-2-2 0 0 0,1-1 0 0 0,-3 1 0 0 0,-1 1 0 0 0,0-1 0 0 0,0 1 0 0 0,-2 0 0 0 0,1 0 0 0 0,1 1 0 0 0,-1-1 0 0 0,2 0 0 0 0,0 1 0 0 0,0 0 0 0 0,-2 1 0 0 0,0 0 0 0 0,-1 0 0 0 0,-1 0 0 0 0,1 0 0 0 0,1 0 0 0 0,-2 0 0 0 0,1 0 0 0 0,-1 0 0 0 0,0 0 0 0 0,0 0 0 0 0,0 0 0 0 0,-1 0 0 0 0,1 0 0 0 0,-1 0 0 0 0,2 0 0 0 0,0 0 0 0 0,0 0 0 0 0,0 0 0 0 0,-1 0 0 0 0,0 0 0 0 0,0 0 0 0 0,0 0 0 0 0,-1 0 0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10074 7316 16383 0 0,'-1'0'0'0'0,"-2"-1"0"0"0,-1-1 0 0 0,-1 1 0 0 0,-1 0 0 0 0,-1 0 0 0 0,1-1 0 0 0,-1 0 0 0 0,0 1 0 0 0,0 0 0 0 0,0 0 0 0 0,0 1 0 0 0,1-1 0 0 0,-1 1 0 0 0,0 0 0 0 0,3 0 0 0 0,3 0 0 0 0,3 1 0 0 0,6-1 0 0 0,4 0 0 0 0,2 0 0 0 0,5 0 0 0 0,3 0 0 0 0,0 0 0 0 0,0 0 0 0 0,-1 0 0 0 0,-1 0 0 0 0,-2 0 0 0 0,-1 0 0 0 0,-2 0 0 0 0,-2 0 0 0 0,-2 0 0 0 0,-2 0 0 0 0,0 0 0 0 0,0-1 0 0 0,3-1 0 0 0,0 1 0 0 0,-1-1 0 0 0,0 2 0 0 0,2-2 0 0 0,1 0 0 0 0,-1 1 0 0 0,-2 0 0 0 0,-1 0 0 0 0,1 0 0 0 0,0 1 0 0 0,1 0 0 0 0,2 0 0 0 0,0 0 0 0 0,1-1 0 0 0,-1 0 0 0 0,-1-1 0 0 0,-2 0 0 0 0,-1 0 0 0 0,-2 0 0 0 0,1 0 0 0 0,-1 2 0 0 0,1-1 0 0 0,1 0 0 0 0,0-1 0 0 0,-1 1 0 0 0,1-1 0 0 0,-1-1 0 0 0,0 2 0 0 0,-1-1 0 0 0,0 1 0 0 0,-1 1 0 0 0,-1 0 0 0 0,2 0 0 0 0,0 0 0 0 0,0 0 0 0 0,0 0 0 0 0,-1 0 0 0 0,0 0 0 0 0,0 0 0 0 0,0 0 0 0 0,0 0 0 0 0,1 0 0 0 0,0 0 0 0 0,0 0 0 0 0,-1 0 0 0 0,1 0 0 0 0,-2 0 0 0 0,1 0 0 0 0,0 0 0 0 0,-1 0 0 0 0,1 0 0 0 0,-1 0 0 0 0,1 0 0 0 0,1 0 0 0 0,0 0 0 0 0,0 0 0 0 0,0 0 0 0 0,-1 0 0 0 0,0 0 0 0 0,0 0 0 0 0,0 0 0 0 0,-1 0 0 0 0,1 0 0 0 0,-1 0 0 0 0,1 0 0 0 0,0 0 0 0 0,-1 0 0 0 0,1 0 0 0 0,-1 0 0 0 0,1 0 0 0 0,0 0 0 0 0,-1 0 0 0 0,1 0 0 0 0,-1 0 0 0 0,1 0 0 0 0,0 0 0 0 0,-1 0 0 0 0,1 0 0 0 0,-1 0 0 0 0,1 0 0 0 0,0 0 0 0 0,-2 1 0 0 0,-1 1 0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26:54.40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6775 4938 16383 0 0,'-2'0'0'0'0,"-2"1"0"0"0,-3 1 0 0 0,-1 1 0 0 0,0 1 0 0 0,0-1 0 0 0,0 1 0 0 0,0 0 0 0 0,1-1 0 0 0,0 1 0 0 0,1-2 0 0 0,-1 0 0 0 0,0-1 0 0 0,1-1 0 0 0,-1 1 0 0 0,1 1 0 0 0,-1-1 0 0 0,1 0 0 0 0,-1 0 0 0 0,0-1 0 0 0,1 0 0 0 0,0 2 0 0 0,1-1 0 0 0,0 0 0 0 0,0 1 0 0 0,-1-2 0 0 0,0 1 0 0 0,3-1 0 0 0,4 0 0 0 0,6 0 0 0 0,3 0 0 0 0,4 1 0 0 0,3 1 0 0 0,0-1 0 0 0,0 0 0 0 0,0 0 0 0 0,-1 0 0 0 0,0 1 0 0 0,-2 0 0 0 0,-1-1 0 0 0,-1 0 0 0 0,-1-1 0 0 0,0 0 0 0 0,0 0 0 0 0,1 0 0 0 0,1 0 0 0 0,1 0 0 0 0,0 0 0 0 0,0 0 0 0 0,-1 0 0 0 0,-2 0 0 0 0,1 0 0 0 0,-1 0 0 0 0,1 0 0 0 0,0 0 0 0 0,-1 0 0 0 0,1 0 0 0 0,-2 0 0 0 0,0 0 0 0 0,-2 0 0 0 0,1 0 0 0 0,1 0 0 0 0,-1 0 0 0 0,0 0 0 0 0,1 0 0 0 0,0 0 0 0 0,1 0 0 0 0,1 0 0 0 0,1 0 0 0 0,-1 0 0 0 0,0 0 0 0 0,-1 0 0 0 0,-2 0 0 0 0,0 0 0 0 0,-2 0 0 0 0,0 0 0 0 0,0 0 0 0 0,0 0 0 0 0,-1 0 0 0 0,0 0 0 0 0,2 0 0 0 0,0 0 0 0 0,0 0 0 0 0,0 0 0 0 0,0 0 0 0 0,1 0 0 0 0,-1 0 0 0 0,0 0 0 0 0,-1 1 0 0 0,2 1 0 0 0,-1-1 0 0 0,0 0 0 0 0,0 0 0 0 0,-1 0 0 0 0,0-1 0 0 0,0 0 0 0 0,0 0 0 0 0,0 0 0 0 0,1 0 0 0 0,0 0 0 0 0,-1 1 0 0 0,-1 0 0 0 0,-1 1 0 0 0,1-1 0 0 0,0 0 0 0 0,1-1 0 0 0,1 0 0 0 0,1 1 0 0 0,0-1 0 0 0,0-1 0 0 0,-1 1 0 0 0,0 0 0 0 0,-1 0 0 0 0,0 0 0 0 0,0 0 0 0 0,0 0 0 0 0,-1 0 0 0 0,1 0 0 0 0,-1 0 0 0 0,1 0 0 0 0,-1 0 0 0 0,1 0 0 0 0,-1 0 0 0 0,1 0 0 0 0,0 0 0 0 0,-1 0 0 0 0,1 0 0 0 0,-1 0 0 0 0,1 0 0 0 0,0 0 0 0 0,-2-1 0 0 0,-1-1 0 0 0,-1-3 0 0 0,-2 0 0 0 0,0-1 0 0 0,-1 0 0 0 0,0-1 0 0 0,-1 0 0 0 0,1 0 0 0 0,0 0 0 0 0,-1 0 0 0 0,-1 1 0 0 0,-1 0 0 0 0,0 1 0 0 0,-2 1 0 0 0,-1 0 0 0 0,0 1 0 0 0,-1 0 0 0 0,0 1 0 0 0,-1 0 0 0 0,-1 0 0 0 0,-2 1 0 0 0,-1 0 0 0 0,-2 1 0 0 0,0 0 0 0 0,-3 0 0 0 0,-2 0 0 0 0,0 0 0 0 0,-1 0 0 0 0,2 0 0 0 0,1 0 0 0 0,2 0 0 0 0,-1 0 0 0 0,0 0 0 0 0,2 0 0 0 0,0 0 0 0 0,1 0 0 0 0,1 0 0 0 0,0 0 0 0 0,0 0 0 0 0,2 0 0 0 0,-1 0 0 0 0,1 0 0 0 0,0 0 0 0 0,-1 0 0 0 0,0 0 0 0 0,-1 1 0 0 0,1 1 0 0 0,0-1 0 0 0,0 0 0 0 0,2 0 0 0 0,0 0 0 0 0,-1 0 0 0 0,1 1 0 0 0,0-1 0 0 0,-1 1 0 0 0,1 0 0 0 0,-2 0 0 0 0,0 0 0 0 0,2-1 0 0 0,0-1 0 0 0,1 0 0 0 0,1 0 0 0 0,0 0 0 0 0,0 0 0 0 0,1 0 0 0 0,-1 0 0 0 0,1 0 0 0 0,-1 1 0 0 0,1 0 0 0 0,-1 1 0 0 0,1-1 0 0 0,-1 0 0 0 0,1-1 0 0 0,-1 1 0 0 0,0-1 0 0 0,2 1 0 0 0,0 0 0 0 0,0 1 0 0 0,0-1 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2129 3305 16383 0 0,'1'0'0'0'0,"2"0"0"0"0,2 0 0 0 0,1 0 0 0 0,1 0 0 0 0,1 0 0 0 0,0 0 0 0 0,0 0 0 0 0,1 0 0 0 0,-1 0 0 0 0,0 0 0 0 0,0 0 0 0 0,0 0 0 0 0,0 0 0 0 0,0 0 0 0 0,-1 0 0 0 0,1 0 0 0 0,0 0 0 0 0,0 0 0 0 0,0 0 0 0 0,0 0 0 0 0,0 0 0 0 0,-1 0 0 0 0,1 0 0 0 0,0 0 0 0 0,0 0 0 0 0,0 0 0 0 0,0 0 0 0 0,0 0 0 0 0,-1 0 0 0 0,1 0 0 0 0,0 0 0 0 0,1 0 0 0 0,1 0 0 0 0,0 0 0 0 0,-1 0 0 0 0,0 0 0 0 0,-1 0 0 0 0,0-2 0 0 0,0 1 0 0 0,0-1 0 0 0,0 0 0 0 0,0 1 0 0 0,0 1 0 0 0,-1 0 0 0 0,1-1 0 0 0,0 1 0 0 0,0 0 0 0 0,0 1 0 0 0,0-1 0 0 0,0 0 0 0 0,-1 0 0 0 0,1 0 0 0 0,0 0 0 0 0,0 0 0 0 0,0 0 0 0 0,0 0 0 0 0,-3 0 0 0 0,-5 0 0 0 0,-6 0 0 0 0,-5 0 0 0 0,-3 0 0 0 0,-2 0 0 0 0,-2 0 0 0 0,3 0 0 0 0,1 0 0 0 0,2 0 0 0 0,1-2 0 0 0,1 1 0 0 0,0-1 0 0 0,1-1 0 0 0,-2 1 0 0 0,3-2 0 0 0,-2 0 0 0 0,1 2 0 0 0,0 0 0 0 0,0 0 0 0 0,0 2 0 0 0,1-1 0 0 0,0 1 0 0 0,0 1 0 0 0,1-1 0 0 0,-1 0 0 0 0,0 0 0 0 0,0 0 0 0 0,-1 0 0 0 0,-1 0 0 0 0,-1 0 0 0 0,0 0 0 0 0,1 0 0 0 0,0 0 0 0 0,1 0 0 0 0,0 0 0 0 0,1 0 0 0 0,0 0 0 0 0,0 0 0 0 0,1 0 0 0 0,-1 0 0 0 0,0 0 0 0 0,0 0 0 0 0,1 0 0 0 0,-1 0 0 0 0,0 0 0 0 0,0 0 0 0 0,0 0 0 0 0,0 0 0 0 0,0 0 0 0 0,1 0 0 0 0,-1 0 0 0 0,0 0 0 0 0,0 0 0 0 0,0 0 0 0 0,0 2 0 0 0,0-1 0 0 0,2 1 0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0:45.8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2351 5629 16383 0 0,'0'-3'0'0'0,"3"-1"0"0"0,12 0 0 0 0,10 1 0 0 0,6 1 0 0 0,1 1 0 0 0,-3 0 0 0 0,-2 1 0 0 0,-4 0 0 0 0,-3 0 0 0 0,-1 0 0 0 0,-2 0 0 0 0,0 1 0 0 0,-1-1 0 0 0,0 0 0 0 0,1 0 0 0 0,-1 0 0 0 0,1 0 0 0 0,0 0 0 0 0,0 0 0 0 0,0 0 0 0 0,-1 0 0 0 0,1 0 0 0 0,0 0 0 0 0,0 0 0 0 0,0 0 0 0 0,0 0 0 0 0,0 0 0 0 0,0 0 0 0 0,0 0 0 0 0,0 0 0 0 0,3 0 0 0 0,1 0 0 0 0,-1 0 0 0 0,3 0 0 0 0,0 0 0 0 0,-1 0 0 0 0,-2 0 0 0 0,0 0 0 0 0,-2 0 0 0 0,-1 0 0 0 0,0 0 0 0 0,0 3 0 0 0,3 0 0 0 0,0 1 0 0 0,1-1 0 0 0,-2-1 0 0 0,0-1 0 0 0,2 0 0 0 0,1 2 0 0 0,-2 1 0 0 0,3 0 0 0 0,0-2 0 0 0,2 0 0 0 0,-1-1 0 0 0,-1 0 0 0 0,-2-1 0 0 0,-2 0 0 0 0,0 0 0 0 0,-2 0 0 0 0,3 0 0 0 0,0 0 0 0 0,1 0 0 0 0,-2 0 0 0 0,0 0 0 0 0,-1 0 0 0 0,0 0 0 0 0,-1 0 0 0 0,0 0 0 0 0,-1 0 0 0 0,1 0 0 0 0,-3 2 0 0 0,-1 2 0 0 0,0 0 0 0 0,1-1 0 0 0,1-1 0 0 0,1-1 0 0 0,-3 0 0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0:45.8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2421 3092 16383 0 0,'3'0'0'0'0,"1"3"0"0"0,2 0 0 0 0,4 4 0 0 0,5 0 0 0 0,4-2 0 0 0,1 0 0 0 0,-1-2 0 0 0,1-2 0 0 0,-1 0 0 0 0,2 2 0 0 0,0 0 0 0 0,3 1 0 0 0,0-1 0 0 0,-1-2 0 0 0,-2 0 0 0 0,-2 0 0 0 0,0-1 0 0 0,-2 0 0 0 0,0 0 0 0 0,0 0 0 0 0,0 0 0 0 0,-1 0 0 0 0,1 0 0 0 0,0 0 0 0 0,-1 0 0 0 0,1-1 0 0 0,0 1 0 0 0,0 0 0 0 0,0 1 0 0 0,0-1 0 0 0,0 0 0 0 0,0 0 0 0 0,0 0 0 0 0,0 0 0 0 0,0 0 0 0 0,0 0 0 0 0,0 0 0 0 0,0 0 0 0 0,0 0 0 0 0,-1 0 0 0 0,1 0 0 0 0,0 0 0 0 0,-3 0 0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3:40:45.8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12725 7221 16383 0 0,'2'0'0'0'0,"5"0"0"0"0,3 0 0 0 0,4 0 0 0 0,1 0 0 0 0,2 0 0 0 0,0 0 0 0 0,1 0 0 0 0,0 0 0 0 0,-1 0 0 0 0,1 0 0 0 0,-1 0 0 0 0,0 0 0 0 0,0 0 0 0 0,0 0 0 0 0,0 0 0 0 0,0 0 0 0 0,0 0 0 0 0,-1 0 0 0 0,1 0 0 0 0,0 0 0 0 0,0 0 0 0 0,0 0 0 0 0,0 0 0 0 0,0 0 0 0 0,0 0 0 0 0,0 0 0 0 0,0 0 0 0 0,0 0 0 0 0,0 0 0 0 0,0 0 0 0 0,0 0 0 0 0,-1 0 0 0 0,1 0 0 0 0,0 0 0 0 0,0 0 0 0 0,0 0 0 0 0,0 0 0 0 0,0 0 0 0 0,0 0 0 0 0,0 3 0 0 0,0 1 0 0 0,0 0 0 0 0,-3 2 0 0 0,-1 0 0 0 0,0-1 0 0 0,-2-2 0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7:41.6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1875 7305 16383 0 0,'4'0'0'0'0,"6"0"0"0"0,4 0 0 0 0,8 0 0 0 0,9 0 0 0 0,3 0 0 0 0,3 0 0 0 0,0 0 0 0 0,-3 0 0 0 0,-3 0 0 0 0,-2 0 0 0 0,-3 0 0 0 0,-2 0 0 0 0,0 0 0 0 0,-1 0 0 0 0,0 0 0 0 0,4 0 0 0 0,1 0 0 0 0,1 0 0 0 0,-2 0 0 0 0,3 0 0 0 0,1 0 0 0 0,-2 0 0 0 0,-1 0 0 0 0,-1 0 0 0 0,-2 0 0 0 0,-1 0 0 0 0,0 0 0 0 0,-1 0 0 0 0,1 0 0 0 0,-1 0 0 0 0,0 0 0 0 0,0 0 0 0 0,1 0 0 0 0,-1 0 0 0 0,1 0 0 0 0,-1 0 0 0 0,1 0 0 0 0,-1 0 0 0 0,1 0 0 0 0,-1 0 0 0 0,1 0 0 0 0,-1 0 0 0 0,1 0 0 0 0,0 0 0 0 0,-1 0 0 0 0,1 0 0 0 0,-1 0 0 0 0,1 0 0 0 0,-1 0 0 0 0,-3 0 0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3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3344 16383 0 0,'3'0'0'0'0,"4"0"0"0"0,4 0 0 0 0,3 0 0 0 0,2 0 0 0 0,2 0 0 0 0,0 0 0 0 0,1 0 0 0 0,-1 0 0 0 0,1 0 0 0 0,-1 0 0 0 0,0 0 0 0 0,0 0 0 0 0,0 0 0 0 0,0 0 0 0 0,-4 0 0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1819 4048 16383 0 0,'3'0'0'0'0,"4"0"0"0"0,4 0 0 0 0,0-3 0 0 0,1-1 0 0 0,2 0 0 0 0,1 1 0 0 0,2 0 0 0 0,0 2 0 0 0,0 0 0 0 0,1 1 0 0 0,0 0 0 0 0,1 0 0 0 0,-1 0 0 0 0,0 1 0 0 0,-1-1 0 0 0,1 0 0 0 0,0 0 0 0 0,0 0 0 0 0,-3 0 0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3219 4044 16383 0 0,'3'0'0'0'0,"4"0"0"0"0,4 0 0 0 0,0 0 0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1791 4706 16383 0 0,'0'-3'0'0'0,"3"-1"0"0"0,7 0 0 0 0,8 1 0 0 0,4 0 0 0 0,1 2 0 0 0,0 0 0 0 0,-1 1 0 0 0,2 0 0 0 0,-1 0 0 0 0,0 0 0 0 0,-2 0 0 0 0,-1 1 0 0 0,-1-1 0 0 0,-1 0 0 0 0,0 0 0 0 0,0 0 0 0 0,-1 0 0 0 0,-2 0 0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1805 5360 16383 0 0,'0'0'0'0'0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3051 5350 16383 0 0,'3'0'0'0'0,"4"0"0"0"0,4 0 0 0 0,0-3 0 0 0,1-2 0 0 0,2 2 0 0 0,1 0 0 0 0,1 0 0 0 0,2 2 0 0 0,-1 0 0 0 0,1 1 0 0 0,0 0 0 0 0,-3 0 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5070 5639 16383 0 0,'3'0'0'0'0,"2"0"0"0"0,1 0 0 0 0,2 0 0 0 0,0 0 0 0 0,0 0 0 0 0,1 0 0 0 0,-1 0 0 0 0,0 0 0 0 0,0 0 0 0 0,0 0 0 0 0,0 0 0 0 0,0 0 0 0 0,0 0 0 0 0,1 0 0 0 0,2 0 0 0 0,1 0 0 0 0,-3 2 0 0 0,0-1 0 0 0,-2 1 0 0 0,1-1 0 0 0,-1 0 0 0 0,0 0 0 0 0,1-1 0 0 0,0 1 0 0 0,-1-1 0 0 0,1-1 0 0 0,0 1 0 0 0,0 0 0 0 0,0 0 0 0 0,-2 2 0 0 0,0-1 0 0 0,1 1 0 0 0,-1-1 0 0 0,1 0 0 0 0,0 0 0 0 0,1-1 0 0 0,0 0 0 0 0,-1 0 0 0 0,1 0 0 0 0,0 0 0 0 0,0 0 0 0 0,0 0 0 0 0,0 0 0 0 0,0 0 0 0 0,0 0 0 0 0,0 0 0 0 0,0 0 0 0 0,-1 0 0 0 0,1 0 0 0 0,0 0 0 0 0,0 0 0 0 0,0 0 0 0 0,0 0 0 0 0,0 0 0 0 0,0 0 0 0 0,-1 0 0 0 0,1 0 0 0 0,0 0 0 0 0,-3 0 0 0 0,-3 0 0 0 0,-4 0 0 0 0,-2 0 0 0 0,-1-1 0 0 0,-1-1 0 0 0,-1 0 0 0 0,0 1 0 0 0,-1 0 0 0 0,1 0 0 0 0,-1 1 0 0 0,-2 0 0 0 0,0 0 0 0 0,-1 0 0 0 0,0 0 0 0 0,-1 0 0 0 0,1 0 0 0 0,0 0 0 0 0,1 0 0 0 0,-1 0 0 0 0,1 0 0 0 0,-1 0 0 0 0,0-1 0 0 0,0-1 0 0 0,2 0 0 0 0,0 1 0 0 0,0 0 0 0 0,1 0 0 0 0,0 1 0 0 0,1 0 0 0 0,-1 0 0 0 0,0 0 0 0 0,0 0 0 0 0,1 0 0 0 0,-1 0 0 0 0,0 0 0 0 0,0 0 0 0 0,-1 0 0 0 0,-1 0 0 0 0,1 0 0 0 0,-1 0 0 0 0,2 0 0 0 0,-1 0 0 0 0,1 0 0 0 0,0 0 0 0 0,0 0 0 0 0,0 0 0 0 0,0 0 0 0 0,1 0 0 0 0,-1 0 0 0 0,0 0 0 0 0,0 0 0 0 0,0 0 0 0 0,0 0 0 0 0,1 0 0 0 0,-1 0 0 0 0,0 0 0 0 0,0 0 0 0 0,0 0 0 0 0,0 0 0 0 0,0 0 0 0 0,0 0 0 0 0,1 0 0 0 0,-1 0 0 0 0,0 0 0 0 0,0 0 0 0 0,0 0 0 0 0,2 0 0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5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5948 16383 0 0,'3'0'0'0'0,"4"0"0"0"0,4 0 0 0 0,3 0 0 0 0,-1 3 0 0 0,1 1 0 0 0,0-1 0 0 0,2 1 0 0 0,0-2 0 0 0,1-1 0 0 0,1 0 0 0 0,-1-1 0 0 0,-2 0 0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6620 16383 0 0,'3'0'0'0'0,"4"0"0"0"0,4 0 0 0 0,3 3 0 0 0,2 1 0 0 0,2-1 0 0 0,-3 0 0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1833 7305 16383 0 0,'3'0'0'0'0,"4"0"0"0"0,4 0 0 0 0,3 0 0 0 0,2 0 0 0 0,2 0 0 0 0,0 0 0 0 0,1 0 0 0 0,-1 0 0 0 0,1 0 0 0 0,-1 0 0 0 0,0 0 0 0 0,0 0 0 0 0,0 0 0 0 0,0 0 0 0 0,-1 0 0 0 0,-2 0 0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7949 16383 0 0,'3'0'0'0'0,"4"0"0"0"0,4 0 0 0 0,3 0 0 0 0,2 0 0 0 0,2 0 0 0 0,0 0 0 0 0,1 0 0 0 0,-1 0 0 0 0,1 0 0 0 0,-1 0 0 0 0,0 0 0 0 0,0 0 0 0 0,0 0 0 0 0,0 0 0 0 0,-4 0 0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4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3863 7907 16383 0 0,'3'0'0'0'0,"4"0"0"0"0,4 0 0 0 0,0 3 0 0 0,1 1 0 0 0,2 3 0 0 0,1 0 0 0 0,1-1 0 0 0,2 2 0 0 0,-1-1 0 0 0,1-2 0 0 0,-3 2 0 0 0,-1 0 0 0 0,1-2 0 0 0,-1-2 0 0 0,2-1 0 0 0,1-1 0 0 0,-3 0 0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1847 4996 16383 0 0,'3'0'0'0'0,"4"0"0"0"0,4 3 0 0 0,3 1 0 0 0,2-1 0 0 0,2 1 0 0 0,0-2 0 0 0,1-1 0 0 0,-1 0 0 0 0,1-1 0 0 0,-4 0 0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1847 5626 16383 0 0,'3'0'0'0'0,"4"0"0"0"0,4 0 0 0 0,6 0 0 0 0,3 0 0 0 0,2 0 0 0 0,-1 0 0 0 0,0 0 0 0 0,-1 0 0 0 0,-1 0 0 0 0,-1 0 0 0 0,1 0 0 0 0,-2 0 0 0 0,1 0 0 0 0,0 0 0 0 0,-1 0 0 0 0,1 0 0 0 0,0 0 0 0 0,-1 0 0 0 0,1 0 0 0 0,0 0 0 0 0,-3 0 0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1791 6284 16383 0 0,'0'0'0'0'0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3387 6284 16383 0 0,'3'0'0'0'0,"4"0"0"0"0,4 0 0 0 0,3 0 0 0 0,2 0 0 0 0,2 0 0 0 0,0 0 0 0 0,1 0 0 0 0,-1 0 0 0 0,1 0 0 0 0,-1 0 0 0 0,0 0 0 0 0,0 0 0 0 0,0 0 0 0 0,0 0 0 0 0,-1 0 0 0 0,-2 0 0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1847 6913 16383 0 0,'3'0'0'0'0,"4"0"0"0"0,4 0 0 0 0,3 0 0 0 0,2 0 0 0 0,2 0 0 0 0,0 0 0 0 0,1 0 0 0 0,-1 0 0 0 0,1 0 0 0 0,-1 0 0 0 0,0 0 0 0 0,0 0 0 0 0,0 0 0 0 0,0 0 0 0 0,-1 0 0 0 0,1 0 0 0 0,-3 0 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4353 4296 16383 0 0,'1'0'0'0'0,"3"0"0"0"0,0 0 0 0 0,3 0 0 0 0,0 0 0 0 0,0 0 0 0 0,2 0 0 0 0,-1 0 0 0 0,0 0 0 0 0,0 0 0 0 0,0 0 0 0 0,0 0 0 0 0,0 0 0 0 0,-1 1 0 0 0,-1 1 0 0 0,0-1 0 0 0,0 1 0 0 0,1-1 0 0 0,1-1 0 0 0,-1 1 0 0 0,1-1 0 0 0,0 0 0 0 0,0 0 0 0 0,0 0 0 0 0,0 1 0 0 0,-1 1 0 0 0,1-1 0 0 0,0 1 0 0 0,0-1 0 0 0,0-1 0 0 0,1 1 0 0 0,1-1 0 0 0,-1 0 0 0 0,1 0 0 0 0,-2 0 0 0 0,1 0 0 0 0,-1-1 0 0 0,0 1 0 0 0,0 0 0 0 0,0 0 0 0 0,0 0 0 0 0,1 0 0 0 0,0 0 0 0 0,2 0 0 0 0,0 0 0 0 0,1 0 0 0 0,0 0 0 0 0,0 0 0 0 0,0 0 0 0 0,-2 0 0 0 0,0 0 0 0 0,-1 0 0 0 0,0 2 0 0 0,-1 0 0 0 0,0-1 0 0 0,0 1 0 0 0,-1-1 0 0 0,1-1 0 0 0,-2 2 0 0 0,0 0 0 0 0,0-1 0 0 0,1 1 0 0 0,-2 0 0 0 0,0 0 0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5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1861 7634 16383 0 0,'3'0'0'0'0,"4"0"0"0"0,4 0 0 0 0,3 0 0 0 0,2-3 0 0 0,2-1 0 0 0,0 0 0 0 0,1 1 0 0 0,-1 0 0 0 0,1 2 0 0 0,-1 0 0 0 0,0 1 0 0 0,0 0 0 0 0,-3-3 0 0 0,-1-1 0 0 0,-3 1 0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12543 4002 16383 0 0,'0'0'0'0'0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12543 4562 16383 0 0,'0'0'0'0'0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12515 5150 16383 0 0,'3'0'0'0'0,"4"0"0"0"0,4 0 0 0 0,2 3 0 0 0,4 1 0 0 0,0-1 0 0 0,1 1 0 0 0,1-2 0 0 0,0-1 0 0 0,-4 3 0 0 0,-1 0 0 0 0,0 0 0 0 0,1-1 0 0 0,1-1 0 0 0,0-1 0 0 0,-2 0 0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5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13872 5150 16383 0 0,'3'0'0'0'0,"5"0"0"0"0,2 0 0 0 0,4 0 0 0 0,3 0 0 0 0,0 0 0 0 0,1 0 0 0 0,1 0 0 0 0,-1 0 0 0 0,1 0 0 0 0,-1 0 0 0 0,0 0 0 0 0,-3 0 0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6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12557 5766 16383 0 0,'0'0'0'0'0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29:54.76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12557 7613 16383 0 0,'3'0'0'0'0,"4"0"0"0"0,4 0 0 0 0,2 0 0 0 0,4 0 0 0 0,0 0 0 0 0,1 0 0 0 0,1 0 0 0 0,0 0 0 0 0,-1 0 0 0 0,0 0 0 0 0,0 0 0 0 0,0 0 0 0 0,0 0 0 0 0,0 0 0 0 0,0 0 0 0 0,0 0 0 0 0,-1 0 0 0 0,1 0 0 0 0,0 0 0 0 0,0 0 0 0 0,-4 3 0 0 0,-3 1 0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79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2911 3778 16383 0 0,'0'0'0'0'0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0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2883 5752 16383 0 0,'0'0'0'0'0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1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3597 4870 16383 0 0,'0'0'0'0'0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2:58:57.2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4787 5794 16383 0 0,'3'0'0'0'0,"2"0"0"0"0,2 0 0 0 0,5 0 0 0 0,5 0 0 0 0,1 0 0 0 0,-1 0 0 0 0,-2 0 0 0 0,0 0 0 0 0,-3 0 0 0 0,0 0 0 0 0,-3 0 0 0 0,0 0 0 0 0,-1 0 0 0 0,0 0 0 0 0,0 0 0 0 0,-1 0 0 0 0,1 0 0 0 0,-1 0 0 0 0,1 0 0 0 0,0 0 0 0 0,0 0 0 0 0,0 0 0 0 0,0 0 0 0 0,-1 0 0 0 0,3 0 0 0 0,-1 0 0 0 0,1 0 0 0 0,-1 0 0 0 0,0 0 0 0 0,-1 0 0 0 0,1 0 0 0 0,-1 0 0 0 0,-1 0 0 0 0,1 0 0 0 0,0 0 0 0 0,0 0 0 0 0,0 0 0 0 0,-1 0 0 0 0,1 0 0 0 0,0 0 0 0 0,0 0 0 0 0,0 0 0 0 0,0 0 0 0 0,0 0 0 0 0,0 0 0 0 0,-1 0 0 0 0,1 0 0 0 0,0 0 0 0 0,0 0 0 0 0,0 0 0 0 0,0 0 0 0 0,0 0 0 0 0,-1 0 0 0 0,1 0 0 0 0,0 0 0 0 0,0 0 0 0 0,0 0 0 0 0,0 0 0 0 0,0 0 0 0 0,0 0 0 0 0,-2 0 0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2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3037 5528 16383 0 0,'0'0'0'0'0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3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3163 6801 16383 0 0,'0'0'0'0'0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13215 4254 16383 0 0,'0'0'0'0'0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5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13592 4772 16383 0 0,'0'0'0'0'0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33:29.786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13886 7305 16383 0 0,'0'0'0'0'0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6:42.089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4353 4996 16383 0 0,'0'3'0'0'0,"3"1"0"0"0,4 3 0 0 0,4 0 0 0 0,0 2 0 0 0,1-1 0 0 0,2-1 0 0 0,-2 1 0 0 0,0-1 0 0 0,-1 1 0 0 0,-1 0 0 0 0,2-2 0 0 0,2 1 0 0 0,1-1 0 0 0,1 0 0 0 0,2-3 0 0 0,-1-1 0 0 0,1-1 0 0 0,0 0 0 0 0,1-1 0 0 0,-1-1 0 0 0,-3 1 0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6:42.091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5235 7015 16383 0 0,'3'0'0'0'0,"4"0"0"0"0,7 0 0 0 0,4 0 0 0 0,5 0 0 0 0,2 0 0 0 0,2-3 0 0 0,3-1 0 0 0,-1 1 0 0 0,1-1 0 0 0,-1 2 0 0 0,-4 1 0 0 0,-2 0 0 0 0,-2 1 0 0 0,-5 3 0 0 0,-2 1 0 0 0,0 0 0 0 0,-3-1 0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6:42.093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2785 8271 16383 0 0,'3'0'0'0'0,"4"0"0"0"0,4 0 0 0 0,3 0 0 0 0,2 0 0 0 0,2 0 0 0 0,0 0 0 0 0,1 0 0 0 0,-1 0 0 0 0,1 0 0 0 0,-1 0 0 0 0,0 0 0 0 0,0 0 0 0 0,0 0 0 0 0,0 0 0 0 0,-1 0 0 0 0,-2 0 0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6:42.095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16462 4884 16383 0 0,'3'0'0'0'0,"4"0"0"0"0,4 0 0 0 0,3 0 0 0 0,2 0 0 0 0,2 0 0 0 0,0 0 0 0 0,1 0 0 0 0,-1 0 0 0 0,1 0 0 0 0,-1 0 0 0 0,0 0 0 0 0,0 0 0 0 0,0 0 0 0 0,0 0 0 0 0,0 0 0 0 0,-4 3 0 0 0,0 1 0 0 0,-3-1 0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6T04:58:28.124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3471 2854 16383 0 0,'3'0'0'0'0,"4"0"0"0"0,4 0 0 0 0,3 0 0 0 0,2 0 0 0 0,2 0 0 0 0,0 0 0 0 0,1 0 0 0 0,-1 0 0 0 0,1 0 0 0 0,-1 0 0 0 0,0 0 0 0 0,-3 0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06.xml"/><Relationship Id="rId21" Type="http://schemas.openxmlformats.org/officeDocument/2006/relationships/image" Target="../media/image11.png"/><Relationship Id="rId42" Type="http://schemas.openxmlformats.org/officeDocument/2006/relationships/customXml" Target="../ink/ink214.xml"/><Relationship Id="rId47" Type="http://schemas.openxmlformats.org/officeDocument/2006/relationships/image" Target="../media/image30.png"/><Relationship Id="rId63" Type="http://schemas.openxmlformats.org/officeDocument/2006/relationships/image" Target="../media/image46.png"/><Relationship Id="rId68" Type="http://schemas.openxmlformats.org/officeDocument/2006/relationships/customXml" Target="../ink/ink227.xml"/><Relationship Id="rId2" Type="http://schemas.openxmlformats.org/officeDocument/2006/relationships/image" Target="../media/image1.png"/><Relationship Id="rId16" Type="http://schemas.openxmlformats.org/officeDocument/2006/relationships/customXml" Target="../ink/ink201.xml"/><Relationship Id="rId29" Type="http://schemas.openxmlformats.org/officeDocument/2006/relationships/image" Target="../media/image15.png"/><Relationship Id="rId11" Type="http://schemas.openxmlformats.org/officeDocument/2006/relationships/image" Target="../media/image6.png"/><Relationship Id="rId24" Type="http://schemas.openxmlformats.org/officeDocument/2006/relationships/customXml" Target="../ink/ink205.xml"/><Relationship Id="rId32" Type="http://schemas.openxmlformats.org/officeDocument/2006/relationships/customXml" Target="../ink/ink209.xml"/><Relationship Id="rId37" Type="http://schemas.openxmlformats.org/officeDocument/2006/relationships/image" Target="../media/image20.png"/><Relationship Id="rId40" Type="http://schemas.openxmlformats.org/officeDocument/2006/relationships/customXml" Target="../ink/ink213.xml"/><Relationship Id="rId45" Type="http://schemas.openxmlformats.org/officeDocument/2006/relationships/image" Target="../media/image29.png"/><Relationship Id="rId53" Type="http://schemas.openxmlformats.org/officeDocument/2006/relationships/image" Target="../media/image41.png"/><Relationship Id="rId58" Type="http://schemas.openxmlformats.org/officeDocument/2006/relationships/customXml" Target="../ink/ink222.xml"/><Relationship Id="rId66" Type="http://schemas.openxmlformats.org/officeDocument/2006/relationships/customXml" Target="../ink/ink226.xml"/><Relationship Id="rId5" Type="http://schemas.openxmlformats.org/officeDocument/2006/relationships/image" Target="../media/image3.png"/><Relationship Id="rId61" Type="http://schemas.openxmlformats.org/officeDocument/2006/relationships/image" Target="../media/image45.png"/><Relationship Id="rId19" Type="http://schemas.openxmlformats.org/officeDocument/2006/relationships/image" Target="../media/image10.png"/><Relationship Id="rId14" Type="http://schemas.openxmlformats.org/officeDocument/2006/relationships/customXml" Target="../ink/ink200.xml"/><Relationship Id="rId22" Type="http://schemas.openxmlformats.org/officeDocument/2006/relationships/customXml" Target="../ink/ink204.xml"/><Relationship Id="rId27" Type="http://schemas.openxmlformats.org/officeDocument/2006/relationships/image" Target="../media/image14.png"/><Relationship Id="rId30" Type="http://schemas.openxmlformats.org/officeDocument/2006/relationships/customXml" Target="../ink/ink208.xml"/><Relationship Id="rId35" Type="http://schemas.openxmlformats.org/officeDocument/2006/relationships/image" Target="../media/image19.png"/><Relationship Id="rId43" Type="http://schemas.openxmlformats.org/officeDocument/2006/relationships/image" Target="../media/image28.png"/><Relationship Id="rId48" Type="http://schemas.openxmlformats.org/officeDocument/2006/relationships/customXml" Target="../ink/ink217.xml"/><Relationship Id="rId56" Type="http://schemas.openxmlformats.org/officeDocument/2006/relationships/customXml" Target="../ink/ink221.xml"/><Relationship Id="rId64" Type="http://schemas.openxmlformats.org/officeDocument/2006/relationships/customXml" Target="../ink/ink225.xml"/><Relationship Id="rId69" Type="http://schemas.openxmlformats.org/officeDocument/2006/relationships/image" Target="../media/image55.png"/><Relationship Id="rId8" Type="http://schemas.openxmlformats.org/officeDocument/2006/relationships/customXml" Target="../ink/ink197.xml"/><Relationship Id="rId51" Type="http://schemas.openxmlformats.org/officeDocument/2006/relationships/image" Target="../media/image40.png"/><Relationship Id="rId72" Type="http://schemas.openxmlformats.org/officeDocument/2006/relationships/customXml" Target="../ink/ink229.xml"/><Relationship Id="rId3" Type="http://schemas.openxmlformats.org/officeDocument/2006/relationships/image" Target="../media/image2.png"/><Relationship Id="rId12" Type="http://schemas.openxmlformats.org/officeDocument/2006/relationships/customXml" Target="../ink/ink199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customXml" Target="../ink/ink212.xml"/><Relationship Id="rId46" Type="http://schemas.openxmlformats.org/officeDocument/2006/relationships/customXml" Target="../ink/ink216.xml"/><Relationship Id="rId59" Type="http://schemas.openxmlformats.org/officeDocument/2006/relationships/image" Target="../media/image44.png"/><Relationship Id="rId67" Type="http://schemas.openxmlformats.org/officeDocument/2006/relationships/image" Target="../media/image54.png"/><Relationship Id="rId20" Type="http://schemas.openxmlformats.org/officeDocument/2006/relationships/customXml" Target="../ink/ink203.xml"/><Relationship Id="rId41" Type="http://schemas.openxmlformats.org/officeDocument/2006/relationships/image" Target="../media/image27.png"/><Relationship Id="rId54" Type="http://schemas.openxmlformats.org/officeDocument/2006/relationships/customXml" Target="../ink/ink220.xml"/><Relationship Id="rId62" Type="http://schemas.openxmlformats.org/officeDocument/2006/relationships/customXml" Target="../ink/ink224.xml"/><Relationship Id="rId70" Type="http://schemas.openxmlformats.org/officeDocument/2006/relationships/customXml" Target="../ink/ink22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6.xml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207.xml"/><Relationship Id="rId36" Type="http://schemas.openxmlformats.org/officeDocument/2006/relationships/customXml" Target="../ink/ink211.xml"/><Relationship Id="rId49" Type="http://schemas.openxmlformats.org/officeDocument/2006/relationships/image" Target="../media/image39.png"/><Relationship Id="rId57" Type="http://schemas.openxmlformats.org/officeDocument/2006/relationships/image" Target="../media/image43.png"/><Relationship Id="rId10" Type="http://schemas.openxmlformats.org/officeDocument/2006/relationships/customXml" Target="../ink/ink198.xml"/><Relationship Id="rId31" Type="http://schemas.openxmlformats.org/officeDocument/2006/relationships/image" Target="../media/image16.png"/><Relationship Id="rId44" Type="http://schemas.openxmlformats.org/officeDocument/2006/relationships/customXml" Target="../ink/ink215.xml"/><Relationship Id="rId52" Type="http://schemas.openxmlformats.org/officeDocument/2006/relationships/customXml" Target="../ink/ink219.xml"/><Relationship Id="rId60" Type="http://schemas.openxmlformats.org/officeDocument/2006/relationships/customXml" Target="../ink/ink223.xml"/><Relationship Id="rId65" Type="http://schemas.openxmlformats.org/officeDocument/2006/relationships/image" Target="../media/image53.png"/><Relationship Id="rId73" Type="http://schemas.openxmlformats.org/officeDocument/2006/relationships/image" Target="../media/image57.png"/><Relationship Id="rId4" Type="http://schemas.openxmlformats.org/officeDocument/2006/relationships/customXml" Target="../ink/ink195.xml"/><Relationship Id="rId9" Type="http://schemas.openxmlformats.org/officeDocument/2006/relationships/image" Target="../media/image5.png"/><Relationship Id="rId13" Type="http://schemas.openxmlformats.org/officeDocument/2006/relationships/image" Target="../media/image7.png"/><Relationship Id="rId18" Type="http://schemas.openxmlformats.org/officeDocument/2006/relationships/customXml" Target="../ink/ink202.xml"/><Relationship Id="rId39" Type="http://schemas.openxmlformats.org/officeDocument/2006/relationships/image" Target="../media/image26.png"/><Relationship Id="rId34" Type="http://schemas.openxmlformats.org/officeDocument/2006/relationships/customXml" Target="../ink/ink210.xml"/><Relationship Id="rId50" Type="http://schemas.openxmlformats.org/officeDocument/2006/relationships/customXml" Target="../ink/ink218.xml"/><Relationship Id="rId55" Type="http://schemas.openxmlformats.org/officeDocument/2006/relationships/image" Target="../media/image42.png"/><Relationship Id="rId7" Type="http://schemas.openxmlformats.org/officeDocument/2006/relationships/image" Target="../media/image4.png"/><Relationship Id="rId71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41.xml"/><Relationship Id="rId21" Type="http://schemas.openxmlformats.org/officeDocument/2006/relationships/image" Target="../media/image11.png"/><Relationship Id="rId42" Type="http://schemas.openxmlformats.org/officeDocument/2006/relationships/customXml" Target="../ink/ink249.xml"/><Relationship Id="rId47" Type="http://schemas.openxmlformats.org/officeDocument/2006/relationships/image" Target="../media/image30.png"/><Relationship Id="rId63" Type="http://schemas.openxmlformats.org/officeDocument/2006/relationships/image" Target="../media/image46.png"/><Relationship Id="rId68" Type="http://schemas.openxmlformats.org/officeDocument/2006/relationships/customXml" Target="../ink/ink262.xml"/><Relationship Id="rId2" Type="http://schemas.openxmlformats.org/officeDocument/2006/relationships/image" Target="../media/image1.png"/><Relationship Id="rId16" Type="http://schemas.openxmlformats.org/officeDocument/2006/relationships/customXml" Target="../ink/ink236.xml"/><Relationship Id="rId29" Type="http://schemas.openxmlformats.org/officeDocument/2006/relationships/image" Target="../media/image15.png"/><Relationship Id="rId11" Type="http://schemas.openxmlformats.org/officeDocument/2006/relationships/image" Target="../media/image6.png"/><Relationship Id="rId24" Type="http://schemas.openxmlformats.org/officeDocument/2006/relationships/customXml" Target="../ink/ink240.xml"/><Relationship Id="rId32" Type="http://schemas.openxmlformats.org/officeDocument/2006/relationships/customXml" Target="../ink/ink244.xml"/><Relationship Id="rId37" Type="http://schemas.openxmlformats.org/officeDocument/2006/relationships/image" Target="../media/image20.png"/><Relationship Id="rId40" Type="http://schemas.openxmlformats.org/officeDocument/2006/relationships/customXml" Target="../ink/ink248.xml"/><Relationship Id="rId45" Type="http://schemas.openxmlformats.org/officeDocument/2006/relationships/image" Target="../media/image29.png"/><Relationship Id="rId53" Type="http://schemas.openxmlformats.org/officeDocument/2006/relationships/image" Target="../media/image41.png"/><Relationship Id="rId58" Type="http://schemas.openxmlformats.org/officeDocument/2006/relationships/customXml" Target="../ink/ink257.xml"/><Relationship Id="rId66" Type="http://schemas.openxmlformats.org/officeDocument/2006/relationships/customXml" Target="../ink/ink261.xml"/><Relationship Id="rId5" Type="http://schemas.openxmlformats.org/officeDocument/2006/relationships/image" Target="../media/image3.png"/><Relationship Id="rId61" Type="http://schemas.openxmlformats.org/officeDocument/2006/relationships/image" Target="../media/image45.png"/><Relationship Id="rId19" Type="http://schemas.openxmlformats.org/officeDocument/2006/relationships/image" Target="../media/image10.png"/><Relationship Id="rId14" Type="http://schemas.openxmlformats.org/officeDocument/2006/relationships/customXml" Target="../ink/ink235.xml"/><Relationship Id="rId22" Type="http://schemas.openxmlformats.org/officeDocument/2006/relationships/customXml" Target="../ink/ink239.xml"/><Relationship Id="rId27" Type="http://schemas.openxmlformats.org/officeDocument/2006/relationships/image" Target="../media/image14.png"/><Relationship Id="rId30" Type="http://schemas.openxmlformats.org/officeDocument/2006/relationships/customXml" Target="../ink/ink243.xml"/><Relationship Id="rId35" Type="http://schemas.openxmlformats.org/officeDocument/2006/relationships/image" Target="../media/image19.png"/><Relationship Id="rId43" Type="http://schemas.openxmlformats.org/officeDocument/2006/relationships/image" Target="../media/image28.png"/><Relationship Id="rId48" Type="http://schemas.openxmlformats.org/officeDocument/2006/relationships/customXml" Target="../ink/ink252.xml"/><Relationship Id="rId56" Type="http://schemas.openxmlformats.org/officeDocument/2006/relationships/customXml" Target="../ink/ink256.xml"/><Relationship Id="rId64" Type="http://schemas.openxmlformats.org/officeDocument/2006/relationships/customXml" Target="../ink/ink260.xml"/><Relationship Id="rId69" Type="http://schemas.openxmlformats.org/officeDocument/2006/relationships/image" Target="../media/image60.png"/><Relationship Id="rId8" Type="http://schemas.openxmlformats.org/officeDocument/2006/relationships/customXml" Target="../ink/ink232.xml"/><Relationship Id="rId51" Type="http://schemas.openxmlformats.org/officeDocument/2006/relationships/image" Target="../media/image40.png"/><Relationship Id="rId72" Type="http://schemas.openxmlformats.org/officeDocument/2006/relationships/customXml" Target="../ink/ink264.xml"/><Relationship Id="rId3" Type="http://schemas.openxmlformats.org/officeDocument/2006/relationships/image" Target="../media/image2.png"/><Relationship Id="rId12" Type="http://schemas.openxmlformats.org/officeDocument/2006/relationships/customXml" Target="../ink/ink234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customXml" Target="../ink/ink247.xml"/><Relationship Id="rId46" Type="http://schemas.openxmlformats.org/officeDocument/2006/relationships/customXml" Target="../ink/ink251.xml"/><Relationship Id="rId59" Type="http://schemas.openxmlformats.org/officeDocument/2006/relationships/image" Target="../media/image44.png"/><Relationship Id="rId67" Type="http://schemas.openxmlformats.org/officeDocument/2006/relationships/image" Target="../media/image59.png"/><Relationship Id="rId20" Type="http://schemas.openxmlformats.org/officeDocument/2006/relationships/customXml" Target="../ink/ink238.xml"/><Relationship Id="rId41" Type="http://schemas.openxmlformats.org/officeDocument/2006/relationships/image" Target="../media/image27.png"/><Relationship Id="rId54" Type="http://schemas.openxmlformats.org/officeDocument/2006/relationships/customXml" Target="../ink/ink255.xml"/><Relationship Id="rId62" Type="http://schemas.openxmlformats.org/officeDocument/2006/relationships/customXml" Target="../ink/ink259.xml"/><Relationship Id="rId70" Type="http://schemas.openxmlformats.org/officeDocument/2006/relationships/customXml" Target="../ink/ink26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1.xml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242.xml"/><Relationship Id="rId36" Type="http://schemas.openxmlformats.org/officeDocument/2006/relationships/customXml" Target="../ink/ink246.xml"/><Relationship Id="rId49" Type="http://schemas.openxmlformats.org/officeDocument/2006/relationships/image" Target="../media/image39.png"/><Relationship Id="rId57" Type="http://schemas.openxmlformats.org/officeDocument/2006/relationships/image" Target="../media/image43.png"/><Relationship Id="rId10" Type="http://schemas.openxmlformats.org/officeDocument/2006/relationships/customXml" Target="../ink/ink233.xml"/><Relationship Id="rId31" Type="http://schemas.openxmlformats.org/officeDocument/2006/relationships/image" Target="../media/image16.png"/><Relationship Id="rId44" Type="http://schemas.openxmlformats.org/officeDocument/2006/relationships/customXml" Target="../ink/ink250.xml"/><Relationship Id="rId52" Type="http://schemas.openxmlformats.org/officeDocument/2006/relationships/customXml" Target="../ink/ink254.xml"/><Relationship Id="rId60" Type="http://schemas.openxmlformats.org/officeDocument/2006/relationships/customXml" Target="../ink/ink258.xml"/><Relationship Id="rId65" Type="http://schemas.openxmlformats.org/officeDocument/2006/relationships/image" Target="../media/image58.png"/><Relationship Id="rId73" Type="http://schemas.openxmlformats.org/officeDocument/2006/relationships/image" Target="../media/image62.png"/><Relationship Id="rId4" Type="http://schemas.openxmlformats.org/officeDocument/2006/relationships/customXml" Target="../ink/ink230.xml"/><Relationship Id="rId9" Type="http://schemas.openxmlformats.org/officeDocument/2006/relationships/image" Target="../media/image5.png"/><Relationship Id="rId13" Type="http://schemas.openxmlformats.org/officeDocument/2006/relationships/image" Target="../media/image7.png"/><Relationship Id="rId18" Type="http://schemas.openxmlformats.org/officeDocument/2006/relationships/customXml" Target="../ink/ink237.xml"/><Relationship Id="rId39" Type="http://schemas.openxmlformats.org/officeDocument/2006/relationships/image" Target="../media/image26.png"/><Relationship Id="rId34" Type="http://schemas.openxmlformats.org/officeDocument/2006/relationships/customXml" Target="../ink/ink245.xml"/><Relationship Id="rId50" Type="http://schemas.openxmlformats.org/officeDocument/2006/relationships/customXml" Target="../ink/ink253.xml"/><Relationship Id="rId55" Type="http://schemas.openxmlformats.org/officeDocument/2006/relationships/image" Target="../media/image42.png"/><Relationship Id="rId7" Type="http://schemas.openxmlformats.org/officeDocument/2006/relationships/image" Target="../media/image4.png"/><Relationship Id="rId71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76.xml"/><Relationship Id="rId21" Type="http://schemas.openxmlformats.org/officeDocument/2006/relationships/image" Target="../media/image11.png"/><Relationship Id="rId34" Type="http://schemas.openxmlformats.org/officeDocument/2006/relationships/customXml" Target="../ink/ink280.xml"/><Relationship Id="rId42" Type="http://schemas.openxmlformats.org/officeDocument/2006/relationships/customXml" Target="../ink/ink284.xml"/><Relationship Id="rId47" Type="http://schemas.openxmlformats.org/officeDocument/2006/relationships/image" Target="../media/image30.png"/><Relationship Id="rId50" Type="http://schemas.openxmlformats.org/officeDocument/2006/relationships/customXml" Target="../ink/ink288.xml"/><Relationship Id="rId55" Type="http://schemas.openxmlformats.org/officeDocument/2006/relationships/image" Target="../media/image42.png"/><Relationship Id="rId63" Type="http://schemas.openxmlformats.org/officeDocument/2006/relationships/image" Target="../media/image46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customXml" Target="../ink/ink271.xml"/><Relationship Id="rId29" Type="http://schemas.openxmlformats.org/officeDocument/2006/relationships/image" Target="../media/image15.png"/><Relationship Id="rId11" Type="http://schemas.openxmlformats.org/officeDocument/2006/relationships/image" Target="../media/image6.png"/><Relationship Id="rId24" Type="http://schemas.openxmlformats.org/officeDocument/2006/relationships/customXml" Target="../ink/ink275.xml"/><Relationship Id="rId32" Type="http://schemas.openxmlformats.org/officeDocument/2006/relationships/customXml" Target="../ink/ink279.xml"/><Relationship Id="rId37" Type="http://schemas.openxmlformats.org/officeDocument/2006/relationships/image" Target="../media/image20.png"/><Relationship Id="rId40" Type="http://schemas.openxmlformats.org/officeDocument/2006/relationships/customXml" Target="../ink/ink283.xml"/><Relationship Id="rId45" Type="http://schemas.openxmlformats.org/officeDocument/2006/relationships/image" Target="../media/image29.png"/><Relationship Id="rId53" Type="http://schemas.openxmlformats.org/officeDocument/2006/relationships/image" Target="../media/image41.png"/><Relationship Id="rId58" Type="http://schemas.openxmlformats.org/officeDocument/2006/relationships/customXml" Target="../ink/ink292.xml"/><Relationship Id="rId5" Type="http://schemas.openxmlformats.org/officeDocument/2006/relationships/image" Target="../media/image3.png"/><Relationship Id="rId61" Type="http://schemas.openxmlformats.org/officeDocument/2006/relationships/image" Target="../media/image45.png"/><Relationship Id="rId19" Type="http://schemas.openxmlformats.org/officeDocument/2006/relationships/image" Target="../media/image10.png"/><Relationship Id="rId14" Type="http://schemas.openxmlformats.org/officeDocument/2006/relationships/customXml" Target="../ink/ink270.xml"/><Relationship Id="rId22" Type="http://schemas.openxmlformats.org/officeDocument/2006/relationships/customXml" Target="../ink/ink274.xml"/><Relationship Id="rId27" Type="http://schemas.openxmlformats.org/officeDocument/2006/relationships/image" Target="../media/image14.png"/><Relationship Id="rId30" Type="http://schemas.openxmlformats.org/officeDocument/2006/relationships/customXml" Target="../ink/ink278.xml"/><Relationship Id="rId35" Type="http://schemas.openxmlformats.org/officeDocument/2006/relationships/image" Target="../media/image19.png"/><Relationship Id="rId43" Type="http://schemas.openxmlformats.org/officeDocument/2006/relationships/image" Target="../media/image28.png"/><Relationship Id="rId48" Type="http://schemas.openxmlformats.org/officeDocument/2006/relationships/customXml" Target="../ink/ink287.xml"/><Relationship Id="rId56" Type="http://schemas.openxmlformats.org/officeDocument/2006/relationships/customXml" Target="../ink/ink291.xml"/><Relationship Id="rId64" Type="http://schemas.openxmlformats.org/officeDocument/2006/relationships/customXml" Target="../ink/ink295.xml"/><Relationship Id="rId8" Type="http://schemas.openxmlformats.org/officeDocument/2006/relationships/customXml" Target="../ink/ink267.xml"/><Relationship Id="rId51" Type="http://schemas.openxmlformats.org/officeDocument/2006/relationships/image" Target="../media/image40.png"/><Relationship Id="rId3" Type="http://schemas.openxmlformats.org/officeDocument/2006/relationships/image" Target="../media/image2.png"/><Relationship Id="rId12" Type="http://schemas.openxmlformats.org/officeDocument/2006/relationships/customXml" Target="../ink/ink269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customXml" Target="../ink/ink282.xml"/><Relationship Id="rId46" Type="http://schemas.openxmlformats.org/officeDocument/2006/relationships/customXml" Target="../ink/ink286.xml"/><Relationship Id="rId59" Type="http://schemas.openxmlformats.org/officeDocument/2006/relationships/image" Target="../media/image44.png"/><Relationship Id="rId20" Type="http://schemas.openxmlformats.org/officeDocument/2006/relationships/customXml" Target="../ink/ink273.xml"/><Relationship Id="rId41" Type="http://schemas.openxmlformats.org/officeDocument/2006/relationships/image" Target="../media/image27.png"/><Relationship Id="rId54" Type="http://schemas.openxmlformats.org/officeDocument/2006/relationships/customXml" Target="../ink/ink290.xml"/><Relationship Id="rId62" Type="http://schemas.openxmlformats.org/officeDocument/2006/relationships/customXml" Target="../ink/ink29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6.xml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277.xml"/><Relationship Id="rId36" Type="http://schemas.openxmlformats.org/officeDocument/2006/relationships/customXml" Target="../ink/ink281.xml"/><Relationship Id="rId49" Type="http://schemas.openxmlformats.org/officeDocument/2006/relationships/image" Target="../media/image39.png"/><Relationship Id="rId57" Type="http://schemas.openxmlformats.org/officeDocument/2006/relationships/image" Target="../media/image43.png"/><Relationship Id="rId10" Type="http://schemas.openxmlformats.org/officeDocument/2006/relationships/customXml" Target="../ink/ink268.xml"/><Relationship Id="rId31" Type="http://schemas.openxmlformats.org/officeDocument/2006/relationships/image" Target="../media/image16.png"/><Relationship Id="rId44" Type="http://schemas.openxmlformats.org/officeDocument/2006/relationships/customXml" Target="../ink/ink285.xml"/><Relationship Id="rId52" Type="http://schemas.openxmlformats.org/officeDocument/2006/relationships/customXml" Target="../ink/ink289.xml"/><Relationship Id="rId60" Type="http://schemas.openxmlformats.org/officeDocument/2006/relationships/customXml" Target="../ink/ink293.xml"/><Relationship Id="rId65" Type="http://schemas.openxmlformats.org/officeDocument/2006/relationships/image" Target="../media/image63.png"/><Relationship Id="rId4" Type="http://schemas.openxmlformats.org/officeDocument/2006/relationships/customXml" Target="../ink/ink265.xml"/><Relationship Id="rId9" Type="http://schemas.openxmlformats.org/officeDocument/2006/relationships/image" Target="../media/image5.png"/><Relationship Id="rId13" Type="http://schemas.openxmlformats.org/officeDocument/2006/relationships/image" Target="../media/image7.png"/><Relationship Id="rId18" Type="http://schemas.openxmlformats.org/officeDocument/2006/relationships/customXml" Target="../ink/ink272.xml"/><Relationship Id="rId3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07.xml"/><Relationship Id="rId21" Type="http://schemas.openxmlformats.org/officeDocument/2006/relationships/image" Target="../media/image11.png"/><Relationship Id="rId42" Type="http://schemas.openxmlformats.org/officeDocument/2006/relationships/customXml" Target="../ink/ink315.xml"/><Relationship Id="rId47" Type="http://schemas.openxmlformats.org/officeDocument/2006/relationships/image" Target="../media/image39.png"/><Relationship Id="rId63" Type="http://schemas.openxmlformats.org/officeDocument/2006/relationships/image" Target="../media/image64.png"/><Relationship Id="rId68" Type="http://schemas.openxmlformats.org/officeDocument/2006/relationships/customXml" Target="../ink/ink328.xm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customXml" Target="../ink/ink302.xml"/><Relationship Id="rId29" Type="http://schemas.openxmlformats.org/officeDocument/2006/relationships/image" Target="../media/image15.png"/><Relationship Id="rId11" Type="http://schemas.openxmlformats.org/officeDocument/2006/relationships/image" Target="../media/image6.png"/><Relationship Id="rId24" Type="http://schemas.openxmlformats.org/officeDocument/2006/relationships/customXml" Target="../ink/ink306.xml"/><Relationship Id="rId32" Type="http://schemas.openxmlformats.org/officeDocument/2006/relationships/customXml" Target="../ink/ink310.xml"/><Relationship Id="rId37" Type="http://schemas.openxmlformats.org/officeDocument/2006/relationships/image" Target="../media/image26.png"/><Relationship Id="rId40" Type="http://schemas.openxmlformats.org/officeDocument/2006/relationships/customXml" Target="../ink/ink314.xml"/><Relationship Id="rId45" Type="http://schemas.openxmlformats.org/officeDocument/2006/relationships/image" Target="../media/image30.png"/><Relationship Id="rId53" Type="http://schemas.openxmlformats.org/officeDocument/2006/relationships/image" Target="../media/image42.png"/><Relationship Id="rId58" Type="http://schemas.openxmlformats.org/officeDocument/2006/relationships/customXml" Target="../ink/ink323.xml"/><Relationship Id="rId66" Type="http://schemas.openxmlformats.org/officeDocument/2006/relationships/customXml" Target="../ink/ink327.xml"/><Relationship Id="rId5" Type="http://schemas.openxmlformats.org/officeDocument/2006/relationships/image" Target="../media/image3.png"/><Relationship Id="rId61" Type="http://schemas.openxmlformats.org/officeDocument/2006/relationships/image" Target="../media/image46.png"/><Relationship Id="rId19" Type="http://schemas.openxmlformats.org/officeDocument/2006/relationships/image" Target="../media/image10.png"/><Relationship Id="rId14" Type="http://schemas.openxmlformats.org/officeDocument/2006/relationships/customXml" Target="../ink/ink301.xml"/><Relationship Id="rId22" Type="http://schemas.openxmlformats.org/officeDocument/2006/relationships/customXml" Target="../ink/ink305.xml"/><Relationship Id="rId27" Type="http://schemas.openxmlformats.org/officeDocument/2006/relationships/image" Target="../media/image14.png"/><Relationship Id="rId30" Type="http://schemas.openxmlformats.org/officeDocument/2006/relationships/customXml" Target="../ink/ink309.xml"/><Relationship Id="rId35" Type="http://schemas.openxmlformats.org/officeDocument/2006/relationships/image" Target="../media/image20.png"/><Relationship Id="rId43" Type="http://schemas.openxmlformats.org/officeDocument/2006/relationships/image" Target="../media/image29.png"/><Relationship Id="rId48" Type="http://schemas.openxmlformats.org/officeDocument/2006/relationships/customXml" Target="../ink/ink318.xml"/><Relationship Id="rId56" Type="http://schemas.openxmlformats.org/officeDocument/2006/relationships/customXml" Target="../ink/ink322.xml"/><Relationship Id="rId64" Type="http://schemas.openxmlformats.org/officeDocument/2006/relationships/customXml" Target="../ink/ink326.xml"/><Relationship Id="rId69" Type="http://schemas.openxmlformats.org/officeDocument/2006/relationships/image" Target="../media/image67.png"/><Relationship Id="rId8" Type="http://schemas.openxmlformats.org/officeDocument/2006/relationships/customXml" Target="../ink/ink298.xml"/><Relationship Id="rId51" Type="http://schemas.openxmlformats.org/officeDocument/2006/relationships/image" Target="../media/image41.png"/><Relationship Id="rId3" Type="http://schemas.openxmlformats.org/officeDocument/2006/relationships/image" Target="../media/image2.png"/><Relationship Id="rId12" Type="http://schemas.openxmlformats.org/officeDocument/2006/relationships/customXml" Target="../ink/ink300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customXml" Target="../ink/ink313.xml"/><Relationship Id="rId46" Type="http://schemas.openxmlformats.org/officeDocument/2006/relationships/customXml" Target="../ink/ink317.xml"/><Relationship Id="rId59" Type="http://schemas.openxmlformats.org/officeDocument/2006/relationships/image" Target="../media/image45.png"/><Relationship Id="rId67" Type="http://schemas.openxmlformats.org/officeDocument/2006/relationships/image" Target="../media/image66.png"/><Relationship Id="rId20" Type="http://schemas.openxmlformats.org/officeDocument/2006/relationships/customXml" Target="../ink/ink304.xml"/><Relationship Id="rId41" Type="http://schemas.openxmlformats.org/officeDocument/2006/relationships/image" Target="../media/image28.png"/><Relationship Id="rId54" Type="http://schemas.openxmlformats.org/officeDocument/2006/relationships/customXml" Target="../ink/ink321.xml"/><Relationship Id="rId62" Type="http://schemas.openxmlformats.org/officeDocument/2006/relationships/customXml" Target="../ink/ink32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7.xml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308.xml"/><Relationship Id="rId36" Type="http://schemas.openxmlformats.org/officeDocument/2006/relationships/customXml" Target="../ink/ink312.xml"/><Relationship Id="rId49" Type="http://schemas.openxmlformats.org/officeDocument/2006/relationships/image" Target="../media/image40.png"/><Relationship Id="rId57" Type="http://schemas.openxmlformats.org/officeDocument/2006/relationships/image" Target="../media/image44.png"/><Relationship Id="rId10" Type="http://schemas.openxmlformats.org/officeDocument/2006/relationships/customXml" Target="../ink/ink299.xml"/><Relationship Id="rId31" Type="http://schemas.openxmlformats.org/officeDocument/2006/relationships/image" Target="../media/image16.png"/><Relationship Id="rId44" Type="http://schemas.openxmlformats.org/officeDocument/2006/relationships/customXml" Target="../ink/ink316.xml"/><Relationship Id="rId52" Type="http://schemas.openxmlformats.org/officeDocument/2006/relationships/customXml" Target="../ink/ink320.xml"/><Relationship Id="rId60" Type="http://schemas.openxmlformats.org/officeDocument/2006/relationships/customXml" Target="../ink/ink324.xml"/><Relationship Id="rId65" Type="http://schemas.openxmlformats.org/officeDocument/2006/relationships/image" Target="../media/image65.png"/><Relationship Id="rId4" Type="http://schemas.openxmlformats.org/officeDocument/2006/relationships/customXml" Target="../ink/ink296.xml"/><Relationship Id="rId9" Type="http://schemas.openxmlformats.org/officeDocument/2006/relationships/image" Target="../media/image5.png"/><Relationship Id="rId13" Type="http://schemas.openxmlformats.org/officeDocument/2006/relationships/image" Target="../media/image7.png"/><Relationship Id="rId18" Type="http://schemas.openxmlformats.org/officeDocument/2006/relationships/customXml" Target="../ink/ink303.xml"/><Relationship Id="rId39" Type="http://schemas.openxmlformats.org/officeDocument/2006/relationships/image" Target="../media/image27.png"/><Relationship Id="rId34" Type="http://schemas.openxmlformats.org/officeDocument/2006/relationships/customXml" Target="../ink/ink311.xml"/><Relationship Id="rId50" Type="http://schemas.openxmlformats.org/officeDocument/2006/relationships/customXml" Target="../ink/ink319.xml"/><Relationship Id="rId55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40.xml"/><Relationship Id="rId21" Type="http://schemas.openxmlformats.org/officeDocument/2006/relationships/image" Target="../media/image11.png"/><Relationship Id="rId34" Type="http://schemas.openxmlformats.org/officeDocument/2006/relationships/customXml" Target="../ink/ink344.xml"/><Relationship Id="rId42" Type="http://schemas.openxmlformats.org/officeDocument/2006/relationships/customXml" Target="../ink/ink348.xml"/><Relationship Id="rId47" Type="http://schemas.openxmlformats.org/officeDocument/2006/relationships/image" Target="../media/image39.png"/><Relationship Id="rId50" Type="http://schemas.openxmlformats.org/officeDocument/2006/relationships/customXml" Target="../ink/ink352.xml"/><Relationship Id="rId55" Type="http://schemas.openxmlformats.org/officeDocument/2006/relationships/image" Target="../media/image43.png"/><Relationship Id="rId63" Type="http://schemas.openxmlformats.org/officeDocument/2006/relationships/image" Target="../media/image68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customXml" Target="../ink/ink335.xml"/><Relationship Id="rId29" Type="http://schemas.openxmlformats.org/officeDocument/2006/relationships/image" Target="../media/image15.png"/><Relationship Id="rId11" Type="http://schemas.openxmlformats.org/officeDocument/2006/relationships/image" Target="../media/image6.png"/><Relationship Id="rId24" Type="http://schemas.openxmlformats.org/officeDocument/2006/relationships/customXml" Target="../ink/ink339.xml"/><Relationship Id="rId32" Type="http://schemas.openxmlformats.org/officeDocument/2006/relationships/customXml" Target="../ink/ink343.xml"/><Relationship Id="rId37" Type="http://schemas.openxmlformats.org/officeDocument/2006/relationships/image" Target="../media/image26.png"/><Relationship Id="rId40" Type="http://schemas.openxmlformats.org/officeDocument/2006/relationships/customXml" Target="../ink/ink347.xml"/><Relationship Id="rId45" Type="http://schemas.openxmlformats.org/officeDocument/2006/relationships/image" Target="../media/image30.png"/><Relationship Id="rId53" Type="http://schemas.openxmlformats.org/officeDocument/2006/relationships/image" Target="../media/image42.png"/><Relationship Id="rId58" Type="http://schemas.openxmlformats.org/officeDocument/2006/relationships/customXml" Target="../ink/ink356.xml"/><Relationship Id="rId5" Type="http://schemas.openxmlformats.org/officeDocument/2006/relationships/image" Target="../media/image3.png"/><Relationship Id="rId61" Type="http://schemas.openxmlformats.org/officeDocument/2006/relationships/image" Target="../media/image46.png"/><Relationship Id="rId19" Type="http://schemas.openxmlformats.org/officeDocument/2006/relationships/image" Target="../media/image10.png"/><Relationship Id="rId14" Type="http://schemas.openxmlformats.org/officeDocument/2006/relationships/customXml" Target="../ink/ink334.xml"/><Relationship Id="rId22" Type="http://schemas.openxmlformats.org/officeDocument/2006/relationships/customXml" Target="../ink/ink338.xml"/><Relationship Id="rId27" Type="http://schemas.openxmlformats.org/officeDocument/2006/relationships/image" Target="../media/image14.png"/><Relationship Id="rId30" Type="http://schemas.openxmlformats.org/officeDocument/2006/relationships/customXml" Target="../ink/ink342.xml"/><Relationship Id="rId35" Type="http://schemas.openxmlformats.org/officeDocument/2006/relationships/image" Target="../media/image20.png"/><Relationship Id="rId43" Type="http://schemas.openxmlformats.org/officeDocument/2006/relationships/image" Target="../media/image29.png"/><Relationship Id="rId48" Type="http://schemas.openxmlformats.org/officeDocument/2006/relationships/customXml" Target="../ink/ink351.xml"/><Relationship Id="rId56" Type="http://schemas.openxmlformats.org/officeDocument/2006/relationships/customXml" Target="../ink/ink355.xml"/><Relationship Id="rId64" Type="http://schemas.openxmlformats.org/officeDocument/2006/relationships/customXml" Target="../ink/ink359.xml"/><Relationship Id="rId8" Type="http://schemas.openxmlformats.org/officeDocument/2006/relationships/customXml" Target="../ink/ink331.xml"/><Relationship Id="rId51" Type="http://schemas.openxmlformats.org/officeDocument/2006/relationships/image" Target="../media/image41.png"/><Relationship Id="rId3" Type="http://schemas.openxmlformats.org/officeDocument/2006/relationships/image" Target="../media/image2.png"/><Relationship Id="rId12" Type="http://schemas.openxmlformats.org/officeDocument/2006/relationships/customXml" Target="../ink/ink333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customXml" Target="../ink/ink346.xml"/><Relationship Id="rId46" Type="http://schemas.openxmlformats.org/officeDocument/2006/relationships/customXml" Target="../ink/ink350.xml"/><Relationship Id="rId59" Type="http://schemas.openxmlformats.org/officeDocument/2006/relationships/image" Target="../media/image45.png"/><Relationship Id="rId20" Type="http://schemas.openxmlformats.org/officeDocument/2006/relationships/customXml" Target="../ink/ink337.xml"/><Relationship Id="rId41" Type="http://schemas.openxmlformats.org/officeDocument/2006/relationships/image" Target="../media/image28.png"/><Relationship Id="rId54" Type="http://schemas.openxmlformats.org/officeDocument/2006/relationships/customXml" Target="../ink/ink354.xml"/><Relationship Id="rId62" Type="http://schemas.openxmlformats.org/officeDocument/2006/relationships/customXml" Target="../ink/ink35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0.xml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341.xml"/><Relationship Id="rId36" Type="http://schemas.openxmlformats.org/officeDocument/2006/relationships/customXml" Target="../ink/ink345.xml"/><Relationship Id="rId49" Type="http://schemas.openxmlformats.org/officeDocument/2006/relationships/image" Target="../media/image40.png"/><Relationship Id="rId57" Type="http://schemas.openxmlformats.org/officeDocument/2006/relationships/image" Target="../media/image44.png"/><Relationship Id="rId10" Type="http://schemas.openxmlformats.org/officeDocument/2006/relationships/customXml" Target="../ink/ink332.xml"/><Relationship Id="rId31" Type="http://schemas.openxmlformats.org/officeDocument/2006/relationships/image" Target="../media/image16.png"/><Relationship Id="rId44" Type="http://schemas.openxmlformats.org/officeDocument/2006/relationships/customXml" Target="../ink/ink349.xml"/><Relationship Id="rId52" Type="http://schemas.openxmlformats.org/officeDocument/2006/relationships/customXml" Target="../ink/ink353.xml"/><Relationship Id="rId60" Type="http://schemas.openxmlformats.org/officeDocument/2006/relationships/customXml" Target="../ink/ink357.xml"/><Relationship Id="rId65" Type="http://schemas.openxmlformats.org/officeDocument/2006/relationships/image" Target="../media/image69.png"/><Relationship Id="rId4" Type="http://schemas.openxmlformats.org/officeDocument/2006/relationships/customXml" Target="../ink/ink329.xml"/><Relationship Id="rId9" Type="http://schemas.openxmlformats.org/officeDocument/2006/relationships/image" Target="../media/image5.png"/><Relationship Id="rId13" Type="http://schemas.openxmlformats.org/officeDocument/2006/relationships/image" Target="../media/image7.png"/><Relationship Id="rId18" Type="http://schemas.openxmlformats.org/officeDocument/2006/relationships/customXml" Target="../ink/ink336.xml"/><Relationship Id="rId3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71.xml"/><Relationship Id="rId21" Type="http://schemas.openxmlformats.org/officeDocument/2006/relationships/image" Target="../media/image13.png"/><Relationship Id="rId42" Type="http://schemas.openxmlformats.org/officeDocument/2006/relationships/customXml" Target="../ink/ink379.xml"/><Relationship Id="rId47" Type="http://schemas.openxmlformats.org/officeDocument/2006/relationships/image" Target="../media/image41.png"/><Relationship Id="rId63" Type="http://schemas.openxmlformats.org/officeDocument/2006/relationships/image" Target="../media/image72.png"/><Relationship Id="rId68" Type="http://schemas.openxmlformats.org/officeDocument/2006/relationships/customXml" Target="../ink/ink392.xml"/><Relationship Id="rId2" Type="http://schemas.openxmlformats.org/officeDocument/2006/relationships/image" Target="../media/image1.png"/><Relationship Id="rId16" Type="http://schemas.openxmlformats.org/officeDocument/2006/relationships/customXml" Target="../ink/ink366.xml"/><Relationship Id="rId29" Type="http://schemas.openxmlformats.org/officeDocument/2006/relationships/image" Target="../media/image17.png"/><Relationship Id="rId11" Type="http://schemas.openxmlformats.org/officeDocument/2006/relationships/image" Target="../media/image6.png"/><Relationship Id="rId24" Type="http://schemas.openxmlformats.org/officeDocument/2006/relationships/customXml" Target="../ink/ink370.xml"/><Relationship Id="rId32" Type="http://schemas.openxmlformats.org/officeDocument/2006/relationships/customXml" Target="../ink/ink374.xml"/><Relationship Id="rId37" Type="http://schemas.openxmlformats.org/officeDocument/2006/relationships/image" Target="../media/image28.png"/><Relationship Id="rId40" Type="http://schemas.openxmlformats.org/officeDocument/2006/relationships/customXml" Target="../ink/ink378.xml"/><Relationship Id="rId45" Type="http://schemas.openxmlformats.org/officeDocument/2006/relationships/image" Target="../media/image40.png"/><Relationship Id="rId53" Type="http://schemas.openxmlformats.org/officeDocument/2006/relationships/image" Target="../media/image44.png"/><Relationship Id="rId58" Type="http://schemas.openxmlformats.org/officeDocument/2006/relationships/customXml" Target="../ink/ink387.xml"/><Relationship Id="rId66" Type="http://schemas.openxmlformats.org/officeDocument/2006/relationships/customXml" Target="../ink/ink391.xml"/><Relationship Id="rId5" Type="http://schemas.openxmlformats.org/officeDocument/2006/relationships/image" Target="../media/image3.png"/><Relationship Id="rId61" Type="http://schemas.openxmlformats.org/officeDocument/2006/relationships/image" Target="../media/image71.png"/><Relationship Id="rId19" Type="http://schemas.openxmlformats.org/officeDocument/2006/relationships/image" Target="../media/image12.png"/><Relationship Id="rId14" Type="http://schemas.openxmlformats.org/officeDocument/2006/relationships/customXml" Target="../ink/ink365.xml"/><Relationship Id="rId22" Type="http://schemas.openxmlformats.org/officeDocument/2006/relationships/customXml" Target="../ink/ink369.xml"/><Relationship Id="rId27" Type="http://schemas.openxmlformats.org/officeDocument/2006/relationships/image" Target="../media/image16.png"/><Relationship Id="rId30" Type="http://schemas.openxmlformats.org/officeDocument/2006/relationships/customXml" Target="../ink/ink373.xml"/><Relationship Id="rId35" Type="http://schemas.openxmlformats.org/officeDocument/2006/relationships/image" Target="../media/image27.png"/><Relationship Id="rId43" Type="http://schemas.openxmlformats.org/officeDocument/2006/relationships/image" Target="../media/image39.png"/><Relationship Id="rId48" Type="http://schemas.openxmlformats.org/officeDocument/2006/relationships/customXml" Target="../ink/ink382.xml"/><Relationship Id="rId56" Type="http://schemas.openxmlformats.org/officeDocument/2006/relationships/customXml" Target="../ink/ink386.xml"/><Relationship Id="rId64" Type="http://schemas.openxmlformats.org/officeDocument/2006/relationships/customXml" Target="../ink/ink390.xml"/><Relationship Id="rId69" Type="http://schemas.openxmlformats.org/officeDocument/2006/relationships/image" Target="../media/image75.png"/><Relationship Id="rId8" Type="http://schemas.openxmlformats.org/officeDocument/2006/relationships/customXml" Target="../ink/ink362.xml"/><Relationship Id="rId51" Type="http://schemas.openxmlformats.org/officeDocument/2006/relationships/image" Target="../media/image43.png"/><Relationship Id="rId72" Type="http://schemas.openxmlformats.org/officeDocument/2006/relationships/customXml" Target="../ink/ink394.xml"/><Relationship Id="rId3" Type="http://schemas.openxmlformats.org/officeDocument/2006/relationships/image" Target="../media/image2.png"/><Relationship Id="rId12" Type="http://schemas.openxmlformats.org/officeDocument/2006/relationships/customXml" Target="../ink/ink364.xml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33" Type="http://schemas.openxmlformats.org/officeDocument/2006/relationships/image" Target="../media/image26.png"/><Relationship Id="rId38" Type="http://schemas.openxmlformats.org/officeDocument/2006/relationships/customXml" Target="../ink/ink377.xml"/><Relationship Id="rId46" Type="http://schemas.openxmlformats.org/officeDocument/2006/relationships/customXml" Target="../ink/ink381.xml"/><Relationship Id="rId59" Type="http://schemas.openxmlformats.org/officeDocument/2006/relationships/image" Target="../media/image70.png"/><Relationship Id="rId67" Type="http://schemas.openxmlformats.org/officeDocument/2006/relationships/image" Target="../media/image74.png"/><Relationship Id="rId20" Type="http://schemas.openxmlformats.org/officeDocument/2006/relationships/customXml" Target="../ink/ink368.xml"/><Relationship Id="rId41" Type="http://schemas.openxmlformats.org/officeDocument/2006/relationships/image" Target="../media/image30.png"/><Relationship Id="rId54" Type="http://schemas.openxmlformats.org/officeDocument/2006/relationships/customXml" Target="../ink/ink385.xml"/><Relationship Id="rId62" Type="http://schemas.openxmlformats.org/officeDocument/2006/relationships/customXml" Target="../ink/ink389.xml"/><Relationship Id="rId70" Type="http://schemas.openxmlformats.org/officeDocument/2006/relationships/customXml" Target="../ink/ink39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1.xml"/><Relationship Id="rId15" Type="http://schemas.openxmlformats.org/officeDocument/2006/relationships/image" Target="../media/image8.png"/><Relationship Id="rId23" Type="http://schemas.openxmlformats.org/officeDocument/2006/relationships/image" Target="../media/image14.png"/><Relationship Id="rId28" Type="http://schemas.openxmlformats.org/officeDocument/2006/relationships/customXml" Target="../ink/ink372.xml"/><Relationship Id="rId36" Type="http://schemas.openxmlformats.org/officeDocument/2006/relationships/customXml" Target="../ink/ink376.xml"/><Relationship Id="rId49" Type="http://schemas.openxmlformats.org/officeDocument/2006/relationships/image" Target="../media/image42.png"/><Relationship Id="rId57" Type="http://schemas.openxmlformats.org/officeDocument/2006/relationships/image" Target="../media/image46.png"/><Relationship Id="rId10" Type="http://schemas.openxmlformats.org/officeDocument/2006/relationships/customXml" Target="../ink/ink363.xml"/><Relationship Id="rId31" Type="http://schemas.openxmlformats.org/officeDocument/2006/relationships/image" Target="../media/image20.png"/><Relationship Id="rId44" Type="http://schemas.openxmlformats.org/officeDocument/2006/relationships/customXml" Target="../ink/ink380.xml"/><Relationship Id="rId52" Type="http://schemas.openxmlformats.org/officeDocument/2006/relationships/customXml" Target="../ink/ink384.xml"/><Relationship Id="rId60" Type="http://schemas.openxmlformats.org/officeDocument/2006/relationships/customXml" Target="../ink/ink388.xml"/><Relationship Id="rId65" Type="http://schemas.openxmlformats.org/officeDocument/2006/relationships/image" Target="../media/image73.png"/><Relationship Id="rId73" Type="http://schemas.openxmlformats.org/officeDocument/2006/relationships/image" Target="../media/image77.png"/><Relationship Id="rId4" Type="http://schemas.openxmlformats.org/officeDocument/2006/relationships/customXml" Target="../ink/ink360.xml"/><Relationship Id="rId9" Type="http://schemas.openxmlformats.org/officeDocument/2006/relationships/image" Target="../media/image5.png"/><Relationship Id="rId13" Type="http://schemas.openxmlformats.org/officeDocument/2006/relationships/image" Target="../media/image7.png"/><Relationship Id="rId18" Type="http://schemas.openxmlformats.org/officeDocument/2006/relationships/customXml" Target="../ink/ink367.xml"/><Relationship Id="rId39" Type="http://schemas.openxmlformats.org/officeDocument/2006/relationships/image" Target="../media/image29.png"/><Relationship Id="rId34" Type="http://schemas.openxmlformats.org/officeDocument/2006/relationships/customXml" Target="../ink/ink375.xml"/><Relationship Id="rId50" Type="http://schemas.openxmlformats.org/officeDocument/2006/relationships/customXml" Target="../ink/ink383.xml"/><Relationship Id="rId55" Type="http://schemas.openxmlformats.org/officeDocument/2006/relationships/image" Target="../media/image45.png"/><Relationship Id="rId7" Type="http://schemas.openxmlformats.org/officeDocument/2006/relationships/image" Target="../media/image4.png"/><Relationship Id="rId71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06.xml"/><Relationship Id="rId21" Type="http://schemas.openxmlformats.org/officeDocument/2006/relationships/image" Target="../media/image13.png"/><Relationship Id="rId42" Type="http://schemas.openxmlformats.org/officeDocument/2006/relationships/customXml" Target="../ink/ink414.xml"/><Relationship Id="rId47" Type="http://schemas.openxmlformats.org/officeDocument/2006/relationships/image" Target="../media/image41.png"/><Relationship Id="rId63" Type="http://schemas.openxmlformats.org/officeDocument/2006/relationships/image" Target="../media/image80.png"/><Relationship Id="rId68" Type="http://schemas.openxmlformats.org/officeDocument/2006/relationships/customXml" Target="../ink/ink427.xml"/><Relationship Id="rId7" Type="http://schemas.openxmlformats.org/officeDocument/2006/relationships/image" Target="../media/image4.png"/><Relationship Id="rId71" Type="http://schemas.openxmlformats.org/officeDocument/2006/relationships/image" Target="../media/image84.png"/><Relationship Id="rId2" Type="http://schemas.openxmlformats.org/officeDocument/2006/relationships/image" Target="../media/image1.png"/><Relationship Id="rId16" Type="http://schemas.openxmlformats.org/officeDocument/2006/relationships/customXml" Target="../ink/ink401.xml"/><Relationship Id="rId29" Type="http://schemas.openxmlformats.org/officeDocument/2006/relationships/image" Target="../media/image17.png"/><Relationship Id="rId11" Type="http://schemas.openxmlformats.org/officeDocument/2006/relationships/image" Target="../media/image6.png"/><Relationship Id="rId24" Type="http://schemas.openxmlformats.org/officeDocument/2006/relationships/customXml" Target="../ink/ink405.xml"/><Relationship Id="rId32" Type="http://schemas.openxmlformats.org/officeDocument/2006/relationships/customXml" Target="../ink/ink409.xml"/><Relationship Id="rId37" Type="http://schemas.openxmlformats.org/officeDocument/2006/relationships/image" Target="../media/image28.png"/><Relationship Id="rId40" Type="http://schemas.openxmlformats.org/officeDocument/2006/relationships/customXml" Target="../ink/ink413.xml"/><Relationship Id="rId45" Type="http://schemas.openxmlformats.org/officeDocument/2006/relationships/image" Target="../media/image40.png"/><Relationship Id="rId53" Type="http://schemas.openxmlformats.org/officeDocument/2006/relationships/image" Target="../media/image44.png"/><Relationship Id="rId58" Type="http://schemas.openxmlformats.org/officeDocument/2006/relationships/customXml" Target="../ink/ink422.xml"/><Relationship Id="rId66" Type="http://schemas.openxmlformats.org/officeDocument/2006/relationships/customXml" Target="../ink/ink426.xml"/><Relationship Id="rId5" Type="http://schemas.openxmlformats.org/officeDocument/2006/relationships/image" Target="../media/image3.png"/><Relationship Id="rId61" Type="http://schemas.openxmlformats.org/officeDocument/2006/relationships/image" Target="../media/image79.png"/><Relationship Id="rId19" Type="http://schemas.openxmlformats.org/officeDocument/2006/relationships/image" Target="../media/image12.png"/><Relationship Id="rId14" Type="http://schemas.openxmlformats.org/officeDocument/2006/relationships/customXml" Target="../ink/ink400.xml"/><Relationship Id="rId22" Type="http://schemas.openxmlformats.org/officeDocument/2006/relationships/customXml" Target="../ink/ink404.xml"/><Relationship Id="rId27" Type="http://schemas.openxmlformats.org/officeDocument/2006/relationships/image" Target="../media/image16.png"/><Relationship Id="rId30" Type="http://schemas.openxmlformats.org/officeDocument/2006/relationships/customXml" Target="../ink/ink408.xml"/><Relationship Id="rId35" Type="http://schemas.openxmlformats.org/officeDocument/2006/relationships/image" Target="../media/image27.png"/><Relationship Id="rId43" Type="http://schemas.openxmlformats.org/officeDocument/2006/relationships/image" Target="../media/image39.png"/><Relationship Id="rId48" Type="http://schemas.openxmlformats.org/officeDocument/2006/relationships/customXml" Target="../ink/ink417.xml"/><Relationship Id="rId56" Type="http://schemas.openxmlformats.org/officeDocument/2006/relationships/customXml" Target="../ink/ink421.xml"/><Relationship Id="rId64" Type="http://schemas.openxmlformats.org/officeDocument/2006/relationships/customXml" Target="../ink/ink425.xml"/><Relationship Id="rId69" Type="http://schemas.openxmlformats.org/officeDocument/2006/relationships/image" Target="../media/image83.png"/><Relationship Id="rId8" Type="http://schemas.openxmlformats.org/officeDocument/2006/relationships/customXml" Target="../ink/ink397.xml"/><Relationship Id="rId51" Type="http://schemas.openxmlformats.org/officeDocument/2006/relationships/image" Target="../media/image43.png"/><Relationship Id="rId3" Type="http://schemas.openxmlformats.org/officeDocument/2006/relationships/image" Target="../media/image2.png"/><Relationship Id="rId12" Type="http://schemas.openxmlformats.org/officeDocument/2006/relationships/customXml" Target="../ink/ink399.xml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33" Type="http://schemas.openxmlformats.org/officeDocument/2006/relationships/image" Target="../media/image26.png"/><Relationship Id="rId38" Type="http://schemas.openxmlformats.org/officeDocument/2006/relationships/customXml" Target="../ink/ink412.xml"/><Relationship Id="rId46" Type="http://schemas.openxmlformats.org/officeDocument/2006/relationships/customXml" Target="../ink/ink416.xml"/><Relationship Id="rId59" Type="http://schemas.openxmlformats.org/officeDocument/2006/relationships/image" Target="../media/image78.png"/><Relationship Id="rId67" Type="http://schemas.openxmlformats.org/officeDocument/2006/relationships/image" Target="../media/image82.png"/><Relationship Id="rId20" Type="http://schemas.openxmlformats.org/officeDocument/2006/relationships/customXml" Target="../ink/ink403.xml"/><Relationship Id="rId41" Type="http://schemas.openxmlformats.org/officeDocument/2006/relationships/image" Target="../media/image30.png"/><Relationship Id="rId54" Type="http://schemas.openxmlformats.org/officeDocument/2006/relationships/customXml" Target="../ink/ink420.xml"/><Relationship Id="rId62" Type="http://schemas.openxmlformats.org/officeDocument/2006/relationships/customXml" Target="../ink/ink424.xml"/><Relationship Id="rId70" Type="http://schemas.openxmlformats.org/officeDocument/2006/relationships/customXml" Target="../ink/ink42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6.xml"/><Relationship Id="rId15" Type="http://schemas.openxmlformats.org/officeDocument/2006/relationships/image" Target="../media/image8.png"/><Relationship Id="rId23" Type="http://schemas.openxmlformats.org/officeDocument/2006/relationships/image" Target="../media/image14.png"/><Relationship Id="rId28" Type="http://schemas.openxmlformats.org/officeDocument/2006/relationships/customXml" Target="../ink/ink407.xml"/><Relationship Id="rId36" Type="http://schemas.openxmlformats.org/officeDocument/2006/relationships/customXml" Target="../ink/ink411.xml"/><Relationship Id="rId49" Type="http://schemas.openxmlformats.org/officeDocument/2006/relationships/image" Target="../media/image42.png"/><Relationship Id="rId57" Type="http://schemas.openxmlformats.org/officeDocument/2006/relationships/image" Target="../media/image46.png"/><Relationship Id="rId10" Type="http://schemas.openxmlformats.org/officeDocument/2006/relationships/customXml" Target="../ink/ink398.xml"/><Relationship Id="rId31" Type="http://schemas.openxmlformats.org/officeDocument/2006/relationships/image" Target="../media/image20.png"/><Relationship Id="rId44" Type="http://schemas.openxmlformats.org/officeDocument/2006/relationships/customXml" Target="../ink/ink415.xml"/><Relationship Id="rId52" Type="http://schemas.openxmlformats.org/officeDocument/2006/relationships/customXml" Target="../ink/ink419.xml"/><Relationship Id="rId60" Type="http://schemas.openxmlformats.org/officeDocument/2006/relationships/customXml" Target="../ink/ink423.xml"/><Relationship Id="rId65" Type="http://schemas.openxmlformats.org/officeDocument/2006/relationships/image" Target="../media/image81.png"/><Relationship Id="rId4" Type="http://schemas.openxmlformats.org/officeDocument/2006/relationships/customXml" Target="../ink/ink395.xml"/><Relationship Id="rId9" Type="http://schemas.openxmlformats.org/officeDocument/2006/relationships/image" Target="../media/image5.png"/><Relationship Id="rId13" Type="http://schemas.openxmlformats.org/officeDocument/2006/relationships/image" Target="../media/image7.png"/><Relationship Id="rId18" Type="http://schemas.openxmlformats.org/officeDocument/2006/relationships/customXml" Target="../ink/ink402.xml"/><Relationship Id="rId39" Type="http://schemas.openxmlformats.org/officeDocument/2006/relationships/image" Target="../media/image29.png"/><Relationship Id="rId34" Type="http://schemas.openxmlformats.org/officeDocument/2006/relationships/customXml" Target="../ink/ink410.xml"/><Relationship Id="rId50" Type="http://schemas.openxmlformats.org/officeDocument/2006/relationships/customXml" Target="../ink/ink418.xml"/><Relationship Id="rId55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40.xml"/><Relationship Id="rId21" Type="http://schemas.openxmlformats.org/officeDocument/2006/relationships/image" Target="../media/image13.png"/><Relationship Id="rId42" Type="http://schemas.openxmlformats.org/officeDocument/2006/relationships/customXml" Target="../ink/ink448.xml"/><Relationship Id="rId47" Type="http://schemas.openxmlformats.org/officeDocument/2006/relationships/image" Target="../media/image41.png"/><Relationship Id="rId63" Type="http://schemas.openxmlformats.org/officeDocument/2006/relationships/image" Target="../media/image87.png"/><Relationship Id="rId68" Type="http://schemas.openxmlformats.org/officeDocument/2006/relationships/customXml" Target="../ink/ink461.xml"/><Relationship Id="rId16" Type="http://schemas.openxmlformats.org/officeDocument/2006/relationships/customXml" Target="../ink/ink435.xml"/><Relationship Id="rId11" Type="http://schemas.openxmlformats.org/officeDocument/2006/relationships/image" Target="../media/image6.png"/><Relationship Id="rId32" Type="http://schemas.openxmlformats.org/officeDocument/2006/relationships/customXml" Target="../ink/ink443.xml"/><Relationship Id="rId37" Type="http://schemas.openxmlformats.org/officeDocument/2006/relationships/image" Target="../media/image28.png"/><Relationship Id="rId53" Type="http://schemas.openxmlformats.org/officeDocument/2006/relationships/image" Target="../media/image44.png"/><Relationship Id="rId58" Type="http://schemas.openxmlformats.org/officeDocument/2006/relationships/customXml" Target="../ink/ink456.xml"/><Relationship Id="rId74" Type="http://schemas.openxmlformats.org/officeDocument/2006/relationships/customXml" Target="../ink/ink464.xml"/><Relationship Id="rId79" Type="http://schemas.openxmlformats.org/officeDocument/2006/relationships/image" Target="../media/image95.png"/><Relationship Id="rId5" Type="http://schemas.openxmlformats.org/officeDocument/2006/relationships/image" Target="../media/image3.png"/><Relationship Id="rId61" Type="http://schemas.openxmlformats.org/officeDocument/2006/relationships/image" Target="../media/image86.png"/><Relationship Id="rId82" Type="http://schemas.openxmlformats.org/officeDocument/2006/relationships/customXml" Target="../ink/ink468.xml"/><Relationship Id="rId19" Type="http://schemas.openxmlformats.org/officeDocument/2006/relationships/image" Target="../media/image12.png"/><Relationship Id="rId14" Type="http://schemas.openxmlformats.org/officeDocument/2006/relationships/customXml" Target="../ink/ink434.xml"/><Relationship Id="rId22" Type="http://schemas.openxmlformats.org/officeDocument/2006/relationships/customXml" Target="../ink/ink438.xml"/><Relationship Id="rId27" Type="http://schemas.openxmlformats.org/officeDocument/2006/relationships/image" Target="../media/image16.png"/><Relationship Id="rId30" Type="http://schemas.openxmlformats.org/officeDocument/2006/relationships/customXml" Target="../ink/ink442.xml"/><Relationship Id="rId35" Type="http://schemas.openxmlformats.org/officeDocument/2006/relationships/image" Target="../media/image27.png"/><Relationship Id="rId43" Type="http://schemas.openxmlformats.org/officeDocument/2006/relationships/image" Target="../media/image39.png"/><Relationship Id="rId48" Type="http://schemas.openxmlformats.org/officeDocument/2006/relationships/customXml" Target="../ink/ink451.xml"/><Relationship Id="rId56" Type="http://schemas.openxmlformats.org/officeDocument/2006/relationships/customXml" Target="../ink/ink455.xml"/><Relationship Id="rId64" Type="http://schemas.openxmlformats.org/officeDocument/2006/relationships/customXml" Target="../ink/ink459.xml"/><Relationship Id="rId69" Type="http://schemas.openxmlformats.org/officeDocument/2006/relationships/image" Target="../media/image90.png"/><Relationship Id="rId77" Type="http://schemas.openxmlformats.org/officeDocument/2006/relationships/image" Target="../media/image94.png"/><Relationship Id="rId8" Type="http://schemas.openxmlformats.org/officeDocument/2006/relationships/customXml" Target="../ink/ink431.xml"/><Relationship Id="rId51" Type="http://schemas.openxmlformats.org/officeDocument/2006/relationships/image" Target="../media/image43.png"/><Relationship Id="rId72" Type="http://schemas.openxmlformats.org/officeDocument/2006/relationships/customXml" Target="../ink/ink463.xml"/><Relationship Id="rId80" Type="http://schemas.openxmlformats.org/officeDocument/2006/relationships/customXml" Target="../ink/ink467.xml"/><Relationship Id="rId3" Type="http://schemas.openxmlformats.org/officeDocument/2006/relationships/image" Target="../media/image2.png"/><Relationship Id="rId12" Type="http://schemas.openxmlformats.org/officeDocument/2006/relationships/customXml" Target="../ink/ink433.xml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33" Type="http://schemas.openxmlformats.org/officeDocument/2006/relationships/image" Target="../media/image26.png"/><Relationship Id="rId38" Type="http://schemas.openxmlformats.org/officeDocument/2006/relationships/customXml" Target="../ink/ink446.xml"/><Relationship Id="rId46" Type="http://schemas.openxmlformats.org/officeDocument/2006/relationships/customXml" Target="../ink/ink450.xml"/><Relationship Id="rId59" Type="http://schemas.openxmlformats.org/officeDocument/2006/relationships/image" Target="../media/image85.png"/><Relationship Id="rId67" Type="http://schemas.openxmlformats.org/officeDocument/2006/relationships/image" Target="../media/image89.png"/><Relationship Id="rId20" Type="http://schemas.openxmlformats.org/officeDocument/2006/relationships/customXml" Target="../ink/ink437.xml"/><Relationship Id="rId41" Type="http://schemas.openxmlformats.org/officeDocument/2006/relationships/image" Target="../media/image30.png"/><Relationship Id="rId54" Type="http://schemas.openxmlformats.org/officeDocument/2006/relationships/customXml" Target="../ink/ink454.xml"/><Relationship Id="rId62" Type="http://schemas.openxmlformats.org/officeDocument/2006/relationships/customXml" Target="../ink/ink458.xml"/><Relationship Id="rId70" Type="http://schemas.openxmlformats.org/officeDocument/2006/relationships/customXml" Target="../ink/ink462.xml"/><Relationship Id="rId75" Type="http://schemas.openxmlformats.org/officeDocument/2006/relationships/image" Target="../media/image93.png"/><Relationship Id="rId83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0.xml"/><Relationship Id="rId15" Type="http://schemas.openxmlformats.org/officeDocument/2006/relationships/image" Target="../media/image8.png"/><Relationship Id="rId23" Type="http://schemas.openxmlformats.org/officeDocument/2006/relationships/image" Target="../media/image14.png"/><Relationship Id="rId28" Type="http://schemas.openxmlformats.org/officeDocument/2006/relationships/customXml" Target="../ink/ink441.xml"/><Relationship Id="rId36" Type="http://schemas.openxmlformats.org/officeDocument/2006/relationships/customXml" Target="../ink/ink445.xml"/><Relationship Id="rId49" Type="http://schemas.openxmlformats.org/officeDocument/2006/relationships/image" Target="../media/image42.png"/><Relationship Id="rId57" Type="http://schemas.openxmlformats.org/officeDocument/2006/relationships/image" Target="../media/image46.png"/><Relationship Id="rId10" Type="http://schemas.openxmlformats.org/officeDocument/2006/relationships/customXml" Target="../ink/ink432.xml"/><Relationship Id="rId31" Type="http://schemas.openxmlformats.org/officeDocument/2006/relationships/image" Target="../media/image20.png"/><Relationship Id="rId44" Type="http://schemas.openxmlformats.org/officeDocument/2006/relationships/customXml" Target="../ink/ink449.xml"/><Relationship Id="rId52" Type="http://schemas.openxmlformats.org/officeDocument/2006/relationships/customXml" Target="../ink/ink453.xml"/><Relationship Id="rId60" Type="http://schemas.openxmlformats.org/officeDocument/2006/relationships/customXml" Target="../ink/ink457.xml"/><Relationship Id="rId65" Type="http://schemas.openxmlformats.org/officeDocument/2006/relationships/image" Target="../media/image88.png"/><Relationship Id="rId73" Type="http://schemas.openxmlformats.org/officeDocument/2006/relationships/image" Target="../media/image92.png"/><Relationship Id="rId78" Type="http://schemas.openxmlformats.org/officeDocument/2006/relationships/customXml" Target="../ink/ink466.xml"/><Relationship Id="rId81" Type="http://schemas.openxmlformats.org/officeDocument/2006/relationships/image" Target="../media/image96.png"/><Relationship Id="rId4" Type="http://schemas.openxmlformats.org/officeDocument/2006/relationships/customXml" Target="../ink/ink429.xml"/><Relationship Id="rId9" Type="http://schemas.openxmlformats.org/officeDocument/2006/relationships/image" Target="../media/image5.png"/><Relationship Id="rId13" Type="http://schemas.openxmlformats.org/officeDocument/2006/relationships/image" Target="../media/image7.png"/><Relationship Id="rId18" Type="http://schemas.openxmlformats.org/officeDocument/2006/relationships/customXml" Target="../ink/ink436.xml"/><Relationship Id="rId39" Type="http://schemas.openxmlformats.org/officeDocument/2006/relationships/image" Target="../media/image29.png"/><Relationship Id="rId34" Type="http://schemas.openxmlformats.org/officeDocument/2006/relationships/customXml" Target="../ink/ink444.xml"/><Relationship Id="rId50" Type="http://schemas.openxmlformats.org/officeDocument/2006/relationships/customXml" Target="../ink/ink452.xml"/><Relationship Id="rId55" Type="http://schemas.openxmlformats.org/officeDocument/2006/relationships/image" Target="../media/image45.png"/><Relationship Id="rId76" Type="http://schemas.openxmlformats.org/officeDocument/2006/relationships/customXml" Target="../ink/ink465.xml"/><Relationship Id="rId7" Type="http://schemas.openxmlformats.org/officeDocument/2006/relationships/image" Target="../media/image4.png"/><Relationship Id="rId71" Type="http://schemas.openxmlformats.org/officeDocument/2006/relationships/image" Target="../media/image91.png"/><Relationship Id="rId2" Type="http://schemas.openxmlformats.org/officeDocument/2006/relationships/image" Target="../media/image1.png"/><Relationship Id="rId29" Type="http://schemas.openxmlformats.org/officeDocument/2006/relationships/image" Target="../media/image17.png"/><Relationship Id="rId24" Type="http://schemas.openxmlformats.org/officeDocument/2006/relationships/customXml" Target="../ink/ink439.xml"/><Relationship Id="rId40" Type="http://schemas.openxmlformats.org/officeDocument/2006/relationships/customXml" Target="../ink/ink447.xml"/><Relationship Id="rId45" Type="http://schemas.openxmlformats.org/officeDocument/2006/relationships/image" Target="../media/image40.png"/><Relationship Id="rId66" Type="http://schemas.openxmlformats.org/officeDocument/2006/relationships/customXml" Target="../ink/ink460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80.xml"/><Relationship Id="rId21" Type="http://schemas.openxmlformats.org/officeDocument/2006/relationships/image" Target="../media/image13.png"/><Relationship Id="rId42" Type="http://schemas.openxmlformats.org/officeDocument/2006/relationships/customXml" Target="../ink/ink488.xml"/><Relationship Id="rId47" Type="http://schemas.openxmlformats.org/officeDocument/2006/relationships/image" Target="../media/image41.png"/><Relationship Id="rId63" Type="http://schemas.openxmlformats.org/officeDocument/2006/relationships/image" Target="../media/image87.png"/><Relationship Id="rId68" Type="http://schemas.openxmlformats.org/officeDocument/2006/relationships/customXml" Target="../ink/ink501.xml"/><Relationship Id="rId84" Type="http://schemas.openxmlformats.org/officeDocument/2006/relationships/customXml" Target="../ink/ink509.xml"/><Relationship Id="rId89" Type="http://schemas.openxmlformats.org/officeDocument/2006/relationships/image" Target="../media/image111.png"/><Relationship Id="rId16" Type="http://schemas.openxmlformats.org/officeDocument/2006/relationships/customXml" Target="../ink/ink475.xml"/><Relationship Id="rId11" Type="http://schemas.openxmlformats.org/officeDocument/2006/relationships/image" Target="../media/image6.png"/><Relationship Id="rId32" Type="http://schemas.openxmlformats.org/officeDocument/2006/relationships/customXml" Target="../ink/ink483.xml"/><Relationship Id="rId37" Type="http://schemas.openxmlformats.org/officeDocument/2006/relationships/image" Target="../media/image28.png"/><Relationship Id="rId53" Type="http://schemas.openxmlformats.org/officeDocument/2006/relationships/image" Target="../media/image44.png"/><Relationship Id="rId58" Type="http://schemas.openxmlformats.org/officeDocument/2006/relationships/customXml" Target="../ink/ink496.xml"/><Relationship Id="rId74" Type="http://schemas.openxmlformats.org/officeDocument/2006/relationships/customXml" Target="../ink/ink504.xml"/><Relationship Id="rId79" Type="http://schemas.openxmlformats.org/officeDocument/2006/relationships/image" Target="../media/image106.png"/><Relationship Id="rId5" Type="http://schemas.openxmlformats.org/officeDocument/2006/relationships/image" Target="../media/image3.png"/><Relationship Id="rId90" Type="http://schemas.openxmlformats.org/officeDocument/2006/relationships/customXml" Target="../ink/ink512.xml"/><Relationship Id="rId95" Type="http://schemas.openxmlformats.org/officeDocument/2006/relationships/image" Target="../media/image114.png"/><Relationship Id="rId22" Type="http://schemas.openxmlformats.org/officeDocument/2006/relationships/customXml" Target="../ink/ink478.xml"/><Relationship Id="rId27" Type="http://schemas.openxmlformats.org/officeDocument/2006/relationships/image" Target="../media/image16.png"/><Relationship Id="rId43" Type="http://schemas.openxmlformats.org/officeDocument/2006/relationships/image" Target="../media/image39.png"/><Relationship Id="rId48" Type="http://schemas.openxmlformats.org/officeDocument/2006/relationships/customXml" Target="../ink/ink491.xml"/><Relationship Id="rId64" Type="http://schemas.openxmlformats.org/officeDocument/2006/relationships/customXml" Target="../ink/ink499.xml"/><Relationship Id="rId69" Type="http://schemas.openxmlformats.org/officeDocument/2006/relationships/image" Target="../media/image90.png"/><Relationship Id="rId8" Type="http://schemas.openxmlformats.org/officeDocument/2006/relationships/customXml" Target="../ink/ink471.xml"/><Relationship Id="rId51" Type="http://schemas.openxmlformats.org/officeDocument/2006/relationships/image" Target="../media/image43.png"/><Relationship Id="rId72" Type="http://schemas.openxmlformats.org/officeDocument/2006/relationships/customXml" Target="../ink/ink503.xml"/><Relationship Id="rId80" Type="http://schemas.openxmlformats.org/officeDocument/2006/relationships/customXml" Target="../ink/ink507.xml"/><Relationship Id="rId85" Type="http://schemas.openxmlformats.org/officeDocument/2006/relationships/image" Target="../media/image109.png"/><Relationship Id="rId93" Type="http://schemas.openxmlformats.org/officeDocument/2006/relationships/image" Target="../media/image113.png"/><Relationship Id="rId3" Type="http://schemas.openxmlformats.org/officeDocument/2006/relationships/image" Target="../media/image2.png"/><Relationship Id="rId12" Type="http://schemas.openxmlformats.org/officeDocument/2006/relationships/customXml" Target="../ink/ink473.xml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33" Type="http://schemas.openxmlformats.org/officeDocument/2006/relationships/image" Target="../media/image26.png"/><Relationship Id="rId38" Type="http://schemas.openxmlformats.org/officeDocument/2006/relationships/customXml" Target="../ink/ink486.xml"/><Relationship Id="rId46" Type="http://schemas.openxmlformats.org/officeDocument/2006/relationships/customXml" Target="../ink/ink490.xml"/><Relationship Id="rId59" Type="http://schemas.openxmlformats.org/officeDocument/2006/relationships/image" Target="../media/image98.png"/><Relationship Id="rId67" Type="http://schemas.openxmlformats.org/officeDocument/2006/relationships/image" Target="../media/image101.png"/><Relationship Id="rId20" Type="http://schemas.openxmlformats.org/officeDocument/2006/relationships/customXml" Target="../ink/ink477.xml"/><Relationship Id="rId41" Type="http://schemas.openxmlformats.org/officeDocument/2006/relationships/image" Target="../media/image30.png"/><Relationship Id="rId54" Type="http://schemas.openxmlformats.org/officeDocument/2006/relationships/customXml" Target="../ink/ink494.xml"/><Relationship Id="rId62" Type="http://schemas.openxmlformats.org/officeDocument/2006/relationships/customXml" Target="../ink/ink498.xml"/><Relationship Id="rId70" Type="http://schemas.openxmlformats.org/officeDocument/2006/relationships/customXml" Target="../ink/ink502.xml"/><Relationship Id="rId75" Type="http://schemas.openxmlformats.org/officeDocument/2006/relationships/image" Target="../media/image104.png"/><Relationship Id="rId83" Type="http://schemas.openxmlformats.org/officeDocument/2006/relationships/image" Target="../media/image108.png"/><Relationship Id="rId88" Type="http://schemas.openxmlformats.org/officeDocument/2006/relationships/customXml" Target="../ink/ink511.xml"/><Relationship Id="rId91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70.xml"/><Relationship Id="rId15" Type="http://schemas.openxmlformats.org/officeDocument/2006/relationships/image" Target="../media/image8.png"/><Relationship Id="rId23" Type="http://schemas.openxmlformats.org/officeDocument/2006/relationships/image" Target="../media/image14.png"/><Relationship Id="rId28" Type="http://schemas.openxmlformats.org/officeDocument/2006/relationships/customXml" Target="../ink/ink481.xml"/><Relationship Id="rId36" Type="http://schemas.openxmlformats.org/officeDocument/2006/relationships/customXml" Target="../ink/ink485.xml"/><Relationship Id="rId49" Type="http://schemas.openxmlformats.org/officeDocument/2006/relationships/image" Target="../media/image42.png"/><Relationship Id="rId57" Type="http://schemas.openxmlformats.org/officeDocument/2006/relationships/image" Target="../media/image46.png"/><Relationship Id="rId10" Type="http://schemas.openxmlformats.org/officeDocument/2006/relationships/customXml" Target="../ink/ink472.xml"/><Relationship Id="rId31" Type="http://schemas.openxmlformats.org/officeDocument/2006/relationships/image" Target="../media/image20.png"/><Relationship Id="rId44" Type="http://schemas.openxmlformats.org/officeDocument/2006/relationships/customXml" Target="../ink/ink489.xml"/><Relationship Id="rId52" Type="http://schemas.openxmlformats.org/officeDocument/2006/relationships/customXml" Target="../ink/ink493.xml"/><Relationship Id="rId60" Type="http://schemas.openxmlformats.org/officeDocument/2006/relationships/customXml" Target="../ink/ink497.xml"/><Relationship Id="rId65" Type="http://schemas.openxmlformats.org/officeDocument/2006/relationships/image" Target="../media/image100.png"/><Relationship Id="rId73" Type="http://schemas.openxmlformats.org/officeDocument/2006/relationships/image" Target="../media/image103.png"/><Relationship Id="rId78" Type="http://schemas.openxmlformats.org/officeDocument/2006/relationships/customXml" Target="../ink/ink506.xml"/><Relationship Id="rId81" Type="http://schemas.openxmlformats.org/officeDocument/2006/relationships/image" Target="../media/image107.png"/><Relationship Id="rId86" Type="http://schemas.openxmlformats.org/officeDocument/2006/relationships/customXml" Target="../ink/ink510.xml"/><Relationship Id="rId94" Type="http://schemas.openxmlformats.org/officeDocument/2006/relationships/customXml" Target="../ink/ink514.xml"/><Relationship Id="rId4" Type="http://schemas.openxmlformats.org/officeDocument/2006/relationships/customXml" Target="../ink/ink469.xml"/><Relationship Id="rId9" Type="http://schemas.openxmlformats.org/officeDocument/2006/relationships/image" Target="../media/image5.png"/><Relationship Id="rId13" Type="http://schemas.openxmlformats.org/officeDocument/2006/relationships/image" Target="../media/image7.png"/><Relationship Id="rId18" Type="http://schemas.openxmlformats.org/officeDocument/2006/relationships/customXml" Target="../ink/ink476.xml"/><Relationship Id="rId39" Type="http://schemas.openxmlformats.org/officeDocument/2006/relationships/image" Target="../media/image29.png"/><Relationship Id="rId34" Type="http://schemas.openxmlformats.org/officeDocument/2006/relationships/customXml" Target="../ink/ink484.xml"/><Relationship Id="rId50" Type="http://schemas.openxmlformats.org/officeDocument/2006/relationships/customXml" Target="../ink/ink492.xml"/><Relationship Id="rId55" Type="http://schemas.openxmlformats.org/officeDocument/2006/relationships/image" Target="../media/image45.png"/><Relationship Id="rId76" Type="http://schemas.openxmlformats.org/officeDocument/2006/relationships/customXml" Target="../ink/ink505.xml"/><Relationship Id="rId7" Type="http://schemas.openxmlformats.org/officeDocument/2006/relationships/image" Target="../media/image4.png"/><Relationship Id="rId71" Type="http://schemas.openxmlformats.org/officeDocument/2006/relationships/image" Target="../media/image102.png"/><Relationship Id="rId92" Type="http://schemas.openxmlformats.org/officeDocument/2006/relationships/customXml" Target="../ink/ink513.xml"/><Relationship Id="rId2" Type="http://schemas.openxmlformats.org/officeDocument/2006/relationships/image" Target="../media/image1.png"/><Relationship Id="rId29" Type="http://schemas.openxmlformats.org/officeDocument/2006/relationships/image" Target="../media/image17.png"/><Relationship Id="rId24" Type="http://schemas.openxmlformats.org/officeDocument/2006/relationships/customXml" Target="../ink/ink479.xml"/><Relationship Id="rId40" Type="http://schemas.openxmlformats.org/officeDocument/2006/relationships/customXml" Target="../ink/ink487.xml"/><Relationship Id="rId45" Type="http://schemas.openxmlformats.org/officeDocument/2006/relationships/image" Target="../media/image40.png"/><Relationship Id="rId66" Type="http://schemas.openxmlformats.org/officeDocument/2006/relationships/customXml" Target="../ink/ink500.xml"/><Relationship Id="rId87" Type="http://schemas.openxmlformats.org/officeDocument/2006/relationships/image" Target="../media/image110.png"/><Relationship Id="rId61" Type="http://schemas.openxmlformats.org/officeDocument/2006/relationships/image" Target="../media/image99.png"/><Relationship Id="rId82" Type="http://schemas.openxmlformats.org/officeDocument/2006/relationships/customXml" Target="../ink/ink508.xml"/><Relationship Id="rId19" Type="http://schemas.openxmlformats.org/officeDocument/2006/relationships/image" Target="../media/image12.png"/><Relationship Id="rId14" Type="http://schemas.openxmlformats.org/officeDocument/2006/relationships/customXml" Target="../ink/ink474.xml"/><Relationship Id="rId30" Type="http://schemas.openxmlformats.org/officeDocument/2006/relationships/customXml" Target="../ink/ink482.xml"/><Relationship Id="rId35" Type="http://schemas.openxmlformats.org/officeDocument/2006/relationships/image" Target="../media/image27.png"/><Relationship Id="rId56" Type="http://schemas.openxmlformats.org/officeDocument/2006/relationships/customXml" Target="../ink/ink495.xml"/><Relationship Id="rId77" Type="http://schemas.openxmlformats.org/officeDocument/2006/relationships/image" Target="../media/image105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26.xml"/><Relationship Id="rId21" Type="http://schemas.openxmlformats.org/officeDocument/2006/relationships/image" Target="../media/image13.png"/><Relationship Id="rId34" Type="http://schemas.openxmlformats.org/officeDocument/2006/relationships/customXml" Target="../ink/ink530.xml"/><Relationship Id="rId42" Type="http://schemas.openxmlformats.org/officeDocument/2006/relationships/customXml" Target="../ink/ink534.xml"/><Relationship Id="rId47" Type="http://schemas.openxmlformats.org/officeDocument/2006/relationships/image" Target="../media/image41.png"/><Relationship Id="rId50" Type="http://schemas.openxmlformats.org/officeDocument/2006/relationships/customXml" Target="../ink/ink538.xml"/><Relationship Id="rId55" Type="http://schemas.openxmlformats.org/officeDocument/2006/relationships/image" Target="../media/image45.png"/><Relationship Id="rId63" Type="http://schemas.openxmlformats.org/officeDocument/2006/relationships/image" Target="../media/image104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customXml" Target="../ink/ink521.xml"/><Relationship Id="rId29" Type="http://schemas.openxmlformats.org/officeDocument/2006/relationships/image" Target="../media/image17.png"/><Relationship Id="rId11" Type="http://schemas.openxmlformats.org/officeDocument/2006/relationships/image" Target="../media/image6.png"/><Relationship Id="rId24" Type="http://schemas.openxmlformats.org/officeDocument/2006/relationships/customXml" Target="../ink/ink525.xml"/><Relationship Id="rId32" Type="http://schemas.openxmlformats.org/officeDocument/2006/relationships/customXml" Target="../ink/ink529.xml"/><Relationship Id="rId37" Type="http://schemas.openxmlformats.org/officeDocument/2006/relationships/image" Target="../media/image28.png"/><Relationship Id="rId40" Type="http://schemas.openxmlformats.org/officeDocument/2006/relationships/customXml" Target="../ink/ink533.xml"/><Relationship Id="rId45" Type="http://schemas.openxmlformats.org/officeDocument/2006/relationships/image" Target="../media/image40.png"/><Relationship Id="rId53" Type="http://schemas.openxmlformats.org/officeDocument/2006/relationships/image" Target="../media/image44.png"/><Relationship Id="rId58" Type="http://schemas.openxmlformats.org/officeDocument/2006/relationships/customXml" Target="../ink/ink542.xml"/><Relationship Id="rId5" Type="http://schemas.openxmlformats.org/officeDocument/2006/relationships/image" Target="../media/image3.png"/><Relationship Id="rId61" Type="http://schemas.openxmlformats.org/officeDocument/2006/relationships/image" Target="../media/image103.png"/><Relationship Id="rId19" Type="http://schemas.openxmlformats.org/officeDocument/2006/relationships/image" Target="../media/image12.png"/><Relationship Id="rId14" Type="http://schemas.openxmlformats.org/officeDocument/2006/relationships/customXml" Target="../ink/ink520.xml"/><Relationship Id="rId22" Type="http://schemas.openxmlformats.org/officeDocument/2006/relationships/customXml" Target="../ink/ink524.xml"/><Relationship Id="rId27" Type="http://schemas.openxmlformats.org/officeDocument/2006/relationships/image" Target="../media/image16.png"/><Relationship Id="rId30" Type="http://schemas.openxmlformats.org/officeDocument/2006/relationships/customXml" Target="../ink/ink528.xml"/><Relationship Id="rId35" Type="http://schemas.openxmlformats.org/officeDocument/2006/relationships/image" Target="../media/image27.png"/><Relationship Id="rId43" Type="http://schemas.openxmlformats.org/officeDocument/2006/relationships/image" Target="../media/image39.png"/><Relationship Id="rId48" Type="http://schemas.openxmlformats.org/officeDocument/2006/relationships/customXml" Target="../ink/ink537.xml"/><Relationship Id="rId56" Type="http://schemas.openxmlformats.org/officeDocument/2006/relationships/customXml" Target="../ink/ink541.xml"/><Relationship Id="rId64" Type="http://schemas.openxmlformats.org/officeDocument/2006/relationships/customXml" Target="../ink/ink545.xml"/><Relationship Id="rId8" Type="http://schemas.openxmlformats.org/officeDocument/2006/relationships/customXml" Target="../ink/ink517.xml"/><Relationship Id="rId51" Type="http://schemas.openxmlformats.org/officeDocument/2006/relationships/image" Target="../media/image43.png"/><Relationship Id="rId3" Type="http://schemas.openxmlformats.org/officeDocument/2006/relationships/image" Target="../media/image2.png"/><Relationship Id="rId12" Type="http://schemas.openxmlformats.org/officeDocument/2006/relationships/customXml" Target="../ink/ink519.xml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33" Type="http://schemas.openxmlformats.org/officeDocument/2006/relationships/image" Target="../media/image26.png"/><Relationship Id="rId38" Type="http://schemas.openxmlformats.org/officeDocument/2006/relationships/customXml" Target="../ink/ink532.xml"/><Relationship Id="rId46" Type="http://schemas.openxmlformats.org/officeDocument/2006/relationships/customXml" Target="../ink/ink536.xml"/><Relationship Id="rId59" Type="http://schemas.openxmlformats.org/officeDocument/2006/relationships/image" Target="../media/image102.png"/><Relationship Id="rId20" Type="http://schemas.openxmlformats.org/officeDocument/2006/relationships/customXml" Target="../ink/ink523.xml"/><Relationship Id="rId41" Type="http://schemas.openxmlformats.org/officeDocument/2006/relationships/image" Target="../media/image30.png"/><Relationship Id="rId54" Type="http://schemas.openxmlformats.org/officeDocument/2006/relationships/customXml" Target="../ink/ink540.xml"/><Relationship Id="rId62" Type="http://schemas.openxmlformats.org/officeDocument/2006/relationships/customXml" Target="../ink/ink54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16.xml"/><Relationship Id="rId15" Type="http://schemas.openxmlformats.org/officeDocument/2006/relationships/image" Target="../media/image8.png"/><Relationship Id="rId23" Type="http://schemas.openxmlformats.org/officeDocument/2006/relationships/image" Target="../media/image14.png"/><Relationship Id="rId28" Type="http://schemas.openxmlformats.org/officeDocument/2006/relationships/customXml" Target="../ink/ink527.xml"/><Relationship Id="rId36" Type="http://schemas.openxmlformats.org/officeDocument/2006/relationships/customXml" Target="../ink/ink531.xml"/><Relationship Id="rId49" Type="http://schemas.openxmlformats.org/officeDocument/2006/relationships/image" Target="../media/image42.png"/><Relationship Id="rId57" Type="http://schemas.openxmlformats.org/officeDocument/2006/relationships/image" Target="../media/image46.png"/><Relationship Id="rId10" Type="http://schemas.openxmlformats.org/officeDocument/2006/relationships/customXml" Target="../ink/ink518.xml"/><Relationship Id="rId31" Type="http://schemas.openxmlformats.org/officeDocument/2006/relationships/image" Target="../media/image20.png"/><Relationship Id="rId44" Type="http://schemas.openxmlformats.org/officeDocument/2006/relationships/customXml" Target="../ink/ink535.xml"/><Relationship Id="rId52" Type="http://schemas.openxmlformats.org/officeDocument/2006/relationships/customXml" Target="../ink/ink539.xml"/><Relationship Id="rId60" Type="http://schemas.openxmlformats.org/officeDocument/2006/relationships/customXml" Target="../ink/ink543.xml"/><Relationship Id="rId65" Type="http://schemas.openxmlformats.org/officeDocument/2006/relationships/image" Target="../media/image115.png"/><Relationship Id="rId4" Type="http://schemas.openxmlformats.org/officeDocument/2006/relationships/customXml" Target="../ink/ink515.xml"/><Relationship Id="rId9" Type="http://schemas.openxmlformats.org/officeDocument/2006/relationships/image" Target="../media/image5.png"/><Relationship Id="rId13" Type="http://schemas.openxmlformats.org/officeDocument/2006/relationships/image" Target="../media/image7.png"/><Relationship Id="rId18" Type="http://schemas.openxmlformats.org/officeDocument/2006/relationships/customXml" Target="../ink/ink522.xml"/><Relationship Id="rId3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57.xml"/><Relationship Id="rId21" Type="http://schemas.openxmlformats.org/officeDocument/2006/relationships/image" Target="../media/image13.png"/><Relationship Id="rId42" Type="http://schemas.openxmlformats.org/officeDocument/2006/relationships/customXml" Target="../ink/ink565.xml"/><Relationship Id="rId47" Type="http://schemas.openxmlformats.org/officeDocument/2006/relationships/image" Target="../media/image41.png"/><Relationship Id="rId63" Type="http://schemas.openxmlformats.org/officeDocument/2006/relationships/image" Target="../media/image104.png"/><Relationship Id="rId68" Type="http://schemas.openxmlformats.org/officeDocument/2006/relationships/customXml" Target="../ink/ink578.xml"/><Relationship Id="rId84" Type="http://schemas.openxmlformats.org/officeDocument/2006/relationships/customXml" Target="../ink/ink586.xml"/><Relationship Id="rId89" Type="http://schemas.openxmlformats.org/officeDocument/2006/relationships/customXml" Target="../ink/ink589.xml"/><Relationship Id="rId16" Type="http://schemas.openxmlformats.org/officeDocument/2006/relationships/customXml" Target="../ink/ink552.xml"/><Relationship Id="rId11" Type="http://schemas.openxmlformats.org/officeDocument/2006/relationships/image" Target="../media/image6.png"/><Relationship Id="rId32" Type="http://schemas.openxmlformats.org/officeDocument/2006/relationships/customXml" Target="../ink/ink560.xml"/><Relationship Id="rId37" Type="http://schemas.openxmlformats.org/officeDocument/2006/relationships/image" Target="../media/image28.png"/><Relationship Id="rId53" Type="http://schemas.openxmlformats.org/officeDocument/2006/relationships/image" Target="../media/image44.png"/><Relationship Id="rId58" Type="http://schemas.openxmlformats.org/officeDocument/2006/relationships/customXml" Target="../ink/ink573.xml"/><Relationship Id="rId74" Type="http://schemas.openxmlformats.org/officeDocument/2006/relationships/customXml" Target="../ink/ink581.xml"/><Relationship Id="rId79" Type="http://schemas.openxmlformats.org/officeDocument/2006/relationships/image" Target="../media/image123.png"/><Relationship Id="rId102" Type="http://schemas.openxmlformats.org/officeDocument/2006/relationships/image" Target="../media/image132.png"/><Relationship Id="rId5" Type="http://schemas.openxmlformats.org/officeDocument/2006/relationships/image" Target="../media/image3.png"/><Relationship Id="rId90" Type="http://schemas.openxmlformats.org/officeDocument/2006/relationships/image" Target="../media/image128.png"/><Relationship Id="rId95" Type="http://schemas.openxmlformats.org/officeDocument/2006/relationships/customXml" Target="../ink/ink593.xml"/><Relationship Id="rId22" Type="http://schemas.openxmlformats.org/officeDocument/2006/relationships/customXml" Target="../ink/ink555.xml"/><Relationship Id="rId27" Type="http://schemas.openxmlformats.org/officeDocument/2006/relationships/image" Target="../media/image16.png"/><Relationship Id="rId43" Type="http://schemas.openxmlformats.org/officeDocument/2006/relationships/image" Target="../media/image39.png"/><Relationship Id="rId48" Type="http://schemas.openxmlformats.org/officeDocument/2006/relationships/customXml" Target="../ink/ink568.xml"/><Relationship Id="rId64" Type="http://schemas.openxmlformats.org/officeDocument/2006/relationships/customXml" Target="../ink/ink576.xml"/><Relationship Id="rId69" Type="http://schemas.openxmlformats.org/officeDocument/2006/relationships/image" Target="../media/image118.png"/><Relationship Id="rId80" Type="http://schemas.openxmlformats.org/officeDocument/2006/relationships/customXml" Target="../ink/ink584.xml"/><Relationship Id="rId85" Type="http://schemas.openxmlformats.org/officeDocument/2006/relationships/customXml" Target="../ink/ink587.xml"/><Relationship Id="rId12" Type="http://schemas.openxmlformats.org/officeDocument/2006/relationships/customXml" Target="../ink/ink550.xml"/><Relationship Id="rId17" Type="http://schemas.openxmlformats.org/officeDocument/2006/relationships/image" Target="../media/image11.png"/><Relationship Id="rId33" Type="http://schemas.openxmlformats.org/officeDocument/2006/relationships/image" Target="../media/image26.png"/><Relationship Id="rId38" Type="http://schemas.openxmlformats.org/officeDocument/2006/relationships/customXml" Target="../ink/ink563.xml"/><Relationship Id="rId59" Type="http://schemas.openxmlformats.org/officeDocument/2006/relationships/image" Target="../media/image102.png"/><Relationship Id="rId103" Type="http://schemas.openxmlformats.org/officeDocument/2006/relationships/customXml" Target="../ink/ink598.xml"/><Relationship Id="rId20" Type="http://schemas.openxmlformats.org/officeDocument/2006/relationships/customXml" Target="../ink/ink554.xml"/><Relationship Id="rId41" Type="http://schemas.openxmlformats.org/officeDocument/2006/relationships/image" Target="../media/image30.png"/><Relationship Id="rId54" Type="http://schemas.openxmlformats.org/officeDocument/2006/relationships/customXml" Target="../ink/ink571.xml"/><Relationship Id="rId62" Type="http://schemas.openxmlformats.org/officeDocument/2006/relationships/customXml" Target="../ink/ink575.xml"/><Relationship Id="rId70" Type="http://schemas.openxmlformats.org/officeDocument/2006/relationships/customXml" Target="../ink/ink579.xml"/><Relationship Id="rId75" Type="http://schemas.openxmlformats.org/officeDocument/2006/relationships/image" Target="../media/image121.png"/><Relationship Id="rId83" Type="http://schemas.openxmlformats.org/officeDocument/2006/relationships/image" Target="../media/image125.png"/><Relationship Id="rId88" Type="http://schemas.openxmlformats.org/officeDocument/2006/relationships/image" Target="../media/image127.png"/><Relationship Id="rId91" Type="http://schemas.openxmlformats.org/officeDocument/2006/relationships/customXml" Target="../ink/ink590.xml"/><Relationship Id="rId96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47.xml"/><Relationship Id="rId15" Type="http://schemas.openxmlformats.org/officeDocument/2006/relationships/image" Target="../media/image8.png"/><Relationship Id="rId23" Type="http://schemas.openxmlformats.org/officeDocument/2006/relationships/image" Target="../media/image14.png"/><Relationship Id="rId28" Type="http://schemas.openxmlformats.org/officeDocument/2006/relationships/customXml" Target="../ink/ink558.xml"/><Relationship Id="rId36" Type="http://schemas.openxmlformats.org/officeDocument/2006/relationships/customXml" Target="../ink/ink562.xml"/><Relationship Id="rId49" Type="http://schemas.openxmlformats.org/officeDocument/2006/relationships/image" Target="../media/image42.png"/><Relationship Id="rId57" Type="http://schemas.openxmlformats.org/officeDocument/2006/relationships/image" Target="../media/image46.png"/><Relationship Id="rId10" Type="http://schemas.openxmlformats.org/officeDocument/2006/relationships/customXml" Target="../ink/ink549.xml"/><Relationship Id="rId31" Type="http://schemas.openxmlformats.org/officeDocument/2006/relationships/image" Target="../media/image20.png"/><Relationship Id="rId44" Type="http://schemas.openxmlformats.org/officeDocument/2006/relationships/customXml" Target="../ink/ink566.xml"/><Relationship Id="rId52" Type="http://schemas.openxmlformats.org/officeDocument/2006/relationships/customXml" Target="../ink/ink570.xml"/><Relationship Id="rId60" Type="http://schemas.openxmlformats.org/officeDocument/2006/relationships/customXml" Target="../ink/ink574.xml"/><Relationship Id="rId65" Type="http://schemas.openxmlformats.org/officeDocument/2006/relationships/image" Target="../media/image116.png"/><Relationship Id="rId73" Type="http://schemas.openxmlformats.org/officeDocument/2006/relationships/image" Target="../media/image120.png"/><Relationship Id="rId78" Type="http://schemas.openxmlformats.org/officeDocument/2006/relationships/customXml" Target="../ink/ink583.xml"/><Relationship Id="rId81" Type="http://schemas.openxmlformats.org/officeDocument/2006/relationships/image" Target="../media/image124.png"/><Relationship Id="rId86" Type="http://schemas.openxmlformats.org/officeDocument/2006/relationships/image" Target="../media/image126.png"/><Relationship Id="rId94" Type="http://schemas.openxmlformats.org/officeDocument/2006/relationships/image" Target="../media/image129.png"/><Relationship Id="rId99" Type="http://schemas.openxmlformats.org/officeDocument/2006/relationships/customXml" Target="../ink/ink596.xml"/><Relationship Id="rId101" Type="http://schemas.openxmlformats.org/officeDocument/2006/relationships/customXml" Target="../ink/ink597.xml"/><Relationship Id="rId4" Type="http://schemas.openxmlformats.org/officeDocument/2006/relationships/customXml" Target="../ink/ink546.xml"/><Relationship Id="rId9" Type="http://schemas.openxmlformats.org/officeDocument/2006/relationships/image" Target="../media/image5.png"/><Relationship Id="rId13" Type="http://schemas.openxmlformats.org/officeDocument/2006/relationships/image" Target="../media/image7.png"/><Relationship Id="rId18" Type="http://schemas.openxmlformats.org/officeDocument/2006/relationships/customXml" Target="../ink/ink553.xml"/><Relationship Id="rId39" Type="http://schemas.openxmlformats.org/officeDocument/2006/relationships/image" Target="../media/image29.png"/><Relationship Id="rId34" Type="http://schemas.openxmlformats.org/officeDocument/2006/relationships/customXml" Target="../ink/ink561.xml"/><Relationship Id="rId50" Type="http://schemas.openxmlformats.org/officeDocument/2006/relationships/customXml" Target="../ink/ink569.xml"/><Relationship Id="rId55" Type="http://schemas.openxmlformats.org/officeDocument/2006/relationships/image" Target="../media/image45.png"/><Relationship Id="rId76" Type="http://schemas.openxmlformats.org/officeDocument/2006/relationships/customXml" Target="../ink/ink582.xml"/><Relationship Id="rId97" Type="http://schemas.openxmlformats.org/officeDocument/2006/relationships/customXml" Target="../ink/ink594.xml"/><Relationship Id="rId104" Type="http://schemas.openxmlformats.org/officeDocument/2006/relationships/customXml" Target="../ink/ink599.xml"/><Relationship Id="rId7" Type="http://schemas.openxmlformats.org/officeDocument/2006/relationships/image" Target="../media/image4.png"/><Relationship Id="rId71" Type="http://schemas.openxmlformats.org/officeDocument/2006/relationships/image" Target="../media/image119.png"/><Relationship Id="rId92" Type="http://schemas.openxmlformats.org/officeDocument/2006/relationships/customXml" Target="../ink/ink591.xml"/><Relationship Id="rId2" Type="http://schemas.openxmlformats.org/officeDocument/2006/relationships/image" Target="../media/image1.png"/><Relationship Id="rId29" Type="http://schemas.openxmlformats.org/officeDocument/2006/relationships/image" Target="../media/image17.png"/><Relationship Id="rId24" Type="http://schemas.openxmlformats.org/officeDocument/2006/relationships/customXml" Target="../ink/ink556.xml"/><Relationship Id="rId40" Type="http://schemas.openxmlformats.org/officeDocument/2006/relationships/customXml" Target="../ink/ink564.xml"/><Relationship Id="rId45" Type="http://schemas.openxmlformats.org/officeDocument/2006/relationships/image" Target="../media/image40.png"/><Relationship Id="rId66" Type="http://schemas.openxmlformats.org/officeDocument/2006/relationships/customXml" Target="../ink/ink577.xml"/><Relationship Id="rId87" Type="http://schemas.openxmlformats.org/officeDocument/2006/relationships/customXml" Target="../ink/ink588.xml"/><Relationship Id="rId61" Type="http://schemas.openxmlformats.org/officeDocument/2006/relationships/image" Target="../media/image103.png"/><Relationship Id="rId82" Type="http://schemas.openxmlformats.org/officeDocument/2006/relationships/customXml" Target="../ink/ink585.xml"/><Relationship Id="rId19" Type="http://schemas.openxmlformats.org/officeDocument/2006/relationships/image" Target="../media/image12.png"/><Relationship Id="rId14" Type="http://schemas.openxmlformats.org/officeDocument/2006/relationships/customXml" Target="../ink/ink551.xml"/><Relationship Id="rId30" Type="http://schemas.openxmlformats.org/officeDocument/2006/relationships/customXml" Target="../ink/ink559.xml"/><Relationship Id="rId35" Type="http://schemas.openxmlformats.org/officeDocument/2006/relationships/image" Target="../media/image27.png"/><Relationship Id="rId56" Type="http://schemas.openxmlformats.org/officeDocument/2006/relationships/customXml" Target="../ink/ink572.xml"/><Relationship Id="rId77" Type="http://schemas.openxmlformats.org/officeDocument/2006/relationships/image" Target="../media/image122.png"/><Relationship Id="rId100" Type="http://schemas.openxmlformats.org/officeDocument/2006/relationships/image" Target="../media/image131.png"/><Relationship Id="rId105" Type="http://schemas.openxmlformats.org/officeDocument/2006/relationships/image" Target="../media/image133.png"/><Relationship Id="rId8" Type="http://schemas.openxmlformats.org/officeDocument/2006/relationships/customXml" Target="../ink/ink548.xml"/><Relationship Id="rId51" Type="http://schemas.openxmlformats.org/officeDocument/2006/relationships/image" Target="../media/image43.png"/><Relationship Id="rId72" Type="http://schemas.openxmlformats.org/officeDocument/2006/relationships/customXml" Target="../ink/ink580.xml"/><Relationship Id="rId93" Type="http://schemas.openxmlformats.org/officeDocument/2006/relationships/customXml" Target="../ink/ink592.xml"/><Relationship Id="rId98" Type="http://schemas.openxmlformats.org/officeDocument/2006/relationships/customXml" Target="../ink/ink595.xml"/><Relationship Id="rId3" Type="http://schemas.openxmlformats.org/officeDocument/2006/relationships/image" Target="../media/image2.png"/><Relationship Id="rId25" Type="http://schemas.openxmlformats.org/officeDocument/2006/relationships/image" Target="../media/image15.png"/><Relationship Id="rId46" Type="http://schemas.openxmlformats.org/officeDocument/2006/relationships/customXml" Target="../ink/ink567.xml"/><Relationship Id="rId67" Type="http://schemas.openxmlformats.org/officeDocument/2006/relationships/image" Target="../media/image117.png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11.xml"/><Relationship Id="rId21" Type="http://schemas.openxmlformats.org/officeDocument/2006/relationships/image" Target="../media/image13.png"/><Relationship Id="rId42" Type="http://schemas.openxmlformats.org/officeDocument/2006/relationships/customXml" Target="../ink/ink619.xml"/><Relationship Id="rId47" Type="http://schemas.openxmlformats.org/officeDocument/2006/relationships/image" Target="../media/image41.png"/><Relationship Id="rId63" Type="http://schemas.openxmlformats.org/officeDocument/2006/relationships/image" Target="../media/image104.png"/><Relationship Id="rId68" Type="http://schemas.openxmlformats.org/officeDocument/2006/relationships/customXml" Target="../ink/ink632.xml"/><Relationship Id="rId84" Type="http://schemas.openxmlformats.org/officeDocument/2006/relationships/customXml" Target="../ink/ink640.xml"/><Relationship Id="rId89" Type="http://schemas.openxmlformats.org/officeDocument/2006/relationships/customXml" Target="../ink/ink643.xml"/><Relationship Id="rId112" Type="http://schemas.openxmlformats.org/officeDocument/2006/relationships/customXml" Target="../ink/ink659.xml"/><Relationship Id="rId16" Type="http://schemas.openxmlformats.org/officeDocument/2006/relationships/customXml" Target="../ink/ink606.xml"/><Relationship Id="rId107" Type="http://schemas.openxmlformats.org/officeDocument/2006/relationships/image" Target="../media/image144.png"/><Relationship Id="rId11" Type="http://schemas.openxmlformats.org/officeDocument/2006/relationships/image" Target="../media/image6.png"/><Relationship Id="rId32" Type="http://schemas.openxmlformats.org/officeDocument/2006/relationships/customXml" Target="../ink/ink614.xml"/><Relationship Id="rId37" Type="http://schemas.openxmlformats.org/officeDocument/2006/relationships/image" Target="../media/image28.png"/><Relationship Id="rId53" Type="http://schemas.openxmlformats.org/officeDocument/2006/relationships/image" Target="../media/image44.png"/><Relationship Id="rId58" Type="http://schemas.openxmlformats.org/officeDocument/2006/relationships/customXml" Target="../ink/ink627.xml"/><Relationship Id="rId74" Type="http://schemas.openxmlformats.org/officeDocument/2006/relationships/customXml" Target="../ink/ink635.xml"/><Relationship Id="rId79" Type="http://schemas.openxmlformats.org/officeDocument/2006/relationships/image" Target="../media/image137.png"/><Relationship Id="rId102" Type="http://schemas.openxmlformats.org/officeDocument/2006/relationships/image" Target="../media/image132.png"/><Relationship Id="rId5" Type="http://schemas.openxmlformats.org/officeDocument/2006/relationships/image" Target="../media/image3.png"/><Relationship Id="rId90" Type="http://schemas.openxmlformats.org/officeDocument/2006/relationships/image" Target="../media/image128.png"/><Relationship Id="rId95" Type="http://schemas.openxmlformats.org/officeDocument/2006/relationships/customXml" Target="../ink/ink647.xml"/><Relationship Id="rId22" Type="http://schemas.openxmlformats.org/officeDocument/2006/relationships/customXml" Target="../ink/ink609.xml"/><Relationship Id="rId27" Type="http://schemas.openxmlformats.org/officeDocument/2006/relationships/image" Target="../media/image16.png"/><Relationship Id="rId43" Type="http://schemas.openxmlformats.org/officeDocument/2006/relationships/image" Target="../media/image39.png"/><Relationship Id="rId48" Type="http://schemas.openxmlformats.org/officeDocument/2006/relationships/customXml" Target="../ink/ink622.xml"/><Relationship Id="rId64" Type="http://schemas.openxmlformats.org/officeDocument/2006/relationships/customXml" Target="../ink/ink630.xml"/><Relationship Id="rId69" Type="http://schemas.openxmlformats.org/officeDocument/2006/relationships/image" Target="../media/image134.png"/><Relationship Id="rId113" Type="http://schemas.openxmlformats.org/officeDocument/2006/relationships/customXml" Target="../ink/ink660.xml"/><Relationship Id="rId80" Type="http://schemas.openxmlformats.org/officeDocument/2006/relationships/customXml" Target="../ink/ink638.xml"/><Relationship Id="rId85" Type="http://schemas.openxmlformats.org/officeDocument/2006/relationships/customXml" Target="../ink/ink641.xml"/><Relationship Id="rId12" Type="http://schemas.openxmlformats.org/officeDocument/2006/relationships/customXml" Target="../ink/ink604.xml"/><Relationship Id="rId17" Type="http://schemas.openxmlformats.org/officeDocument/2006/relationships/image" Target="../media/image11.png"/><Relationship Id="rId33" Type="http://schemas.openxmlformats.org/officeDocument/2006/relationships/image" Target="../media/image26.png"/><Relationship Id="rId38" Type="http://schemas.openxmlformats.org/officeDocument/2006/relationships/customXml" Target="../ink/ink617.xml"/><Relationship Id="rId59" Type="http://schemas.openxmlformats.org/officeDocument/2006/relationships/image" Target="../media/image102.png"/><Relationship Id="rId103" Type="http://schemas.openxmlformats.org/officeDocument/2006/relationships/customXml" Target="../ink/ink652.xml"/><Relationship Id="rId108" Type="http://schemas.openxmlformats.org/officeDocument/2006/relationships/customXml" Target="../ink/ink655.xml"/><Relationship Id="rId54" Type="http://schemas.openxmlformats.org/officeDocument/2006/relationships/customXml" Target="../ink/ink625.xml"/><Relationship Id="rId70" Type="http://schemas.openxmlformats.org/officeDocument/2006/relationships/customXml" Target="../ink/ink633.xml"/><Relationship Id="rId75" Type="http://schemas.openxmlformats.org/officeDocument/2006/relationships/image" Target="../media/image121.png"/><Relationship Id="rId91" Type="http://schemas.openxmlformats.org/officeDocument/2006/relationships/customXml" Target="../ink/ink644.xml"/><Relationship Id="rId96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01.xml"/><Relationship Id="rId15" Type="http://schemas.openxmlformats.org/officeDocument/2006/relationships/image" Target="../media/image8.png"/><Relationship Id="rId23" Type="http://schemas.openxmlformats.org/officeDocument/2006/relationships/image" Target="../media/image14.png"/><Relationship Id="rId28" Type="http://schemas.openxmlformats.org/officeDocument/2006/relationships/customXml" Target="../ink/ink612.xml"/><Relationship Id="rId36" Type="http://schemas.openxmlformats.org/officeDocument/2006/relationships/customXml" Target="../ink/ink616.xml"/><Relationship Id="rId49" Type="http://schemas.openxmlformats.org/officeDocument/2006/relationships/image" Target="../media/image42.png"/><Relationship Id="rId57" Type="http://schemas.openxmlformats.org/officeDocument/2006/relationships/image" Target="../media/image46.png"/><Relationship Id="rId106" Type="http://schemas.openxmlformats.org/officeDocument/2006/relationships/customXml" Target="../ink/ink654.xml"/><Relationship Id="rId114" Type="http://schemas.openxmlformats.org/officeDocument/2006/relationships/customXml" Target="../ink/ink661.xml"/><Relationship Id="rId10" Type="http://schemas.openxmlformats.org/officeDocument/2006/relationships/customXml" Target="../ink/ink603.xml"/><Relationship Id="rId31" Type="http://schemas.openxmlformats.org/officeDocument/2006/relationships/image" Target="../media/image20.png"/><Relationship Id="rId44" Type="http://schemas.openxmlformats.org/officeDocument/2006/relationships/customXml" Target="../ink/ink620.xml"/><Relationship Id="rId52" Type="http://schemas.openxmlformats.org/officeDocument/2006/relationships/customXml" Target="../ink/ink624.xml"/><Relationship Id="rId60" Type="http://schemas.openxmlformats.org/officeDocument/2006/relationships/customXml" Target="../ink/ink628.xml"/><Relationship Id="rId65" Type="http://schemas.openxmlformats.org/officeDocument/2006/relationships/image" Target="../media/image116.png"/><Relationship Id="rId73" Type="http://schemas.openxmlformats.org/officeDocument/2006/relationships/image" Target="../media/image135.png"/><Relationship Id="rId78" Type="http://schemas.openxmlformats.org/officeDocument/2006/relationships/customXml" Target="../ink/ink637.xml"/><Relationship Id="rId81" Type="http://schemas.openxmlformats.org/officeDocument/2006/relationships/image" Target="../media/image138.png"/><Relationship Id="rId86" Type="http://schemas.openxmlformats.org/officeDocument/2006/relationships/image" Target="../media/image139.png"/><Relationship Id="rId94" Type="http://schemas.openxmlformats.org/officeDocument/2006/relationships/image" Target="../media/image129.png"/><Relationship Id="rId99" Type="http://schemas.openxmlformats.org/officeDocument/2006/relationships/customXml" Target="../ink/ink650.xml"/><Relationship Id="rId101" Type="http://schemas.openxmlformats.org/officeDocument/2006/relationships/customXml" Target="../ink/ink651.xml"/><Relationship Id="rId4" Type="http://schemas.openxmlformats.org/officeDocument/2006/relationships/customXml" Target="../ink/ink600.xml"/><Relationship Id="rId9" Type="http://schemas.openxmlformats.org/officeDocument/2006/relationships/image" Target="../media/image5.png"/><Relationship Id="rId13" Type="http://schemas.openxmlformats.org/officeDocument/2006/relationships/image" Target="../media/image7.png"/><Relationship Id="rId18" Type="http://schemas.openxmlformats.org/officeDocument/2006/relationships/customXml" Target="../ink/ink607.xml"/><Relationship Id="rId39" Type="http://schemas.openxmlformats.org/officeDocument/2006/relationships/image" Target="../media/image29.png"/><Relationship Id="rId109" Type="http://schemas.openxmlformats.org/officeDocument/2006/relationships/customXml" Target="../ink/ink656.xml"/><Relationship Id="rId34" Type="http://schemas.openxmlformats.org/officeDocument/2006/relationships/customXml" Target="../ink/ink615.xml"/><Relationship Id="rId50" Type="http://schemas.openxmlformats.org/officeDocument/2006/relationships/customXml" Target="../ink/ink623.xml"/><Relationship Id="rId55" Type="http://schemas.openxmlformats.org/officeDocument/2006/relationships/image" Target="../media/image45.png"/><Relationship Id="rId76" Type="http://schemas.openxmlformats.org/officeDocument/2006/relationships/customXml" Target="../ink/ink636.xml"/><Relationship Id="rId97" Type="http://schemas.openxmlformats.org/officeDocument/2006/relationships/customXml" Target="../ink/ink648.xml"/><Relationship Id="rId104" Type="http://schemas.openxmlformats.org/officeDocument/2006/relationships/customXml" Target="../ink/ink653.xml"/><Relationship Id="rId7" Type="http://schemas.openxmlformats.org/officeDocument/2006/relationships/image" Target="../media/image4.png"/><Relationship Id="rId71" Type="http://schemas.openxmlformats.org/officeDocument/2006/relationships/image" Target="../media/image119.png"/><Relationship Id="rId92" Type="http://schemas.openxmlformats.org/officeDocument/2006/relationships/customXml" Target="../ink/ink645.xml"/><Relationship Id="rId2" Type="http://schemas.openxmlformats.org/officeDocument/2006/relationships/image" Target="../media/image1.png"/><Relationship Id="rId29" Type="http://schemas.openxmlformats.org/officeDocument/2006/relationships/image" Target="../media/image17.png"/><Relationship Id="rId24" Type="http://schemas.openxmlformats.org/officeDocument/2006/relationships/customXml" Target="../ink/ink610.xml"/><Relationship Id="rId40" Type="http://schemas.openxmlformats.org/officeDocument/2006/relationships/customXml" Target="../ink/ink618.xml"/><Relationship Id="rId45" Type="http://schemas.openxmlformats.org/officeDocument/2006/relationships/image" Target="../media/image40.png"/><Relationship Id="rId66" Type="http://schemas.openxmlformats.org/officeDocument/2006/relationships/customXml" Target="../ink/ink631.xml"/><Relationship Id="rId87" Type="http://schemas.openxmlformats.org/officeDocument/2006/relationships/customXml" Target="../ink/ink642.xml"/><Relationship Id="rId110" Type="http://schemas.openxmlformats.org/officeDocument/2006/relationships/customXml" Target="../ink/ink657.xml"/><Relationship Id="rId61" Type="http://schemas.openxmlformats.org/officeDocument/2006/relationships/image" Target="../media/image103.png"/><Relationship Id="rId82" Type="http://schemas.openxmlformats.org/officeDocument/2006/relationships/customXml" Target="../ink/ink639.xml"/><Relationship Id="rId19" Type="http://schemas.openxmlformats.org/officeDocument/2006/relationships/image" Target="../media/image12.png"/><Relationship Id="rId14" Type="http://schemas.openxmlformats.org/officeDocument/2006/relationships/customXml" Target="../ink/ink605.xml"/><Relationship Id="rId30" Type="http://schemas.openxmlformats.org/officeDocument/2006/relationships/customXml" Target="../ink/ink613.xml"/><Relationship Id="rId35" Type="http://schemas.openxmlformats.org/officeDocument/2006/relationships/image" Target="../media/image27.png"/><Relationship Id="rId56" Type="http://schemas.openxmlformats.org/officeDocument/2006/relationships/customXml" Target="../ink/ink626.xml"/><Relationship Id="rId77" Type="http://schemas.openxmlformats.org/officeDocument/2006/relationships/image" Target="../media/image136.png"/><Relationship Id="rId100" Type="http://schemas.openxmlformats.org/officeDocument/2006/relationships/image" Target="../media/image142.png"/><Relationship Id="rId105" Type="http://schemas.openxmlformats.org/officeDocument/2006/relationships/image" Target="../media/image143.png"/><Relationship Id="rId8" Type="http://schemas.openxmlformats.org/officeDocument/2006/relationships/customXml" Target="../ink/ink602.xml"/><Relationship Id="rId51" Type="http://schemas.openxmlformats.org/officeDocument/2006/relationships/image" Target="../media/image43.png"/><Relationship Id="rId72" Type="http://schemas.openxmlformats.org/officeDocument/2006/relationships/customXml" Target="../ink/ink634.xml"/><Relationship Id="rId93" Type="http://schemas.openxmlformats.org/officeDocument/2006/relationships/customXml" Target="../ink/ink646.xml"/><Relationship Id="rId98" Type="http://schemas.openxmlformats.org/officeDocument/2006/relationships/customXml" Target="../ink/ink649.xml"/><Relationship Id="rId3" Type="http://schemas.openxmlformats.org/officeDocument/2006/relationships/image" Target="../media/image2.png"/><Relationship Id="rId25" Type="http://schemas.openxmlformats.org/officeDocument/2006/relationships/image" Target="../media/image15.png"/><Relationship Id="rId46" Type="http://schemas.openxmlformats.org/officeDocument/2006/relationships/customXml" Target="../ink/ink621.xml"/><Relationship Id="rId67" Type="http://schemas.openxmlformats.org/officeDocument/2006/relationships/image" Target="../media/image117.png"/><Relationship Id="rId20" Type="http://schemas.openxmlformats.org/officeDocument/2006/relationships/customXml" Target="../ink/ink608.xml"/><Relationship Id="rId41" Type="http://schemas.openxmlformats.org/officeDocument/2006/relationships/image" Target="../media/image30.png"/><Relationship Id="rId62" Type="http://schemas.openxmlformats.org/officeDocument/2006/relationships/customXml" Target="../ink/ink629.xml"/><Relationship Id="rId83" Type="http://schemas.openxmlformats.org/officeDocument/2006/relationships/image" Target="../media/image125.png"/><Relationship Id="rId88" Type="http://schemas.openxmlformats.org/officeDocument/2006/relationships/image" Target="../media/image140.png"/><Relationship Id="rId111" Type="http://schemas.openxmlformats.org/officeDocument/2006/relationships/customXml" Target="../ink/ink658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73.xml"/><Relationship Id="rId21" Type="http://schemas.openxmlformats.org/officeDocument/2006/relationships/image" Target="../media/image13.png"/><Relationship Id="rId42" Type="http://schemas.openxmlformats.org/officeDocument/2006/relationships/customXml" Target="../ink/ink681.xml"/><Relationship Id="rId47" Type="http://schemas.openxmlformats.org/officeDocument/2006/relationships/image" Target="../media/image41.png"/><Relationship Id="rId63" Type="http://schemas.openxmlformats.org/officeDocument/2006/relationships/image" Target="../media/image104.png"/><Relationship Id="rId68" Type="http://schemas.openxmlformats.org/officeDocument/2006/relationships/customXml" Target="../ink/ink694.xml"/><Relationship Id="rId84" Type="http://schemas.openxmlformats.org/officeDocument/2006/relationships/customXml" Target="../ink/ink702.xml"/><Relationship Id="rId89" Type="http://schemas.openxmlformats.org/officeDocument/2006/relationships/customXml" Target="../ink/ink705.xml"/><Relationship Id="rId112" Type="http://schemas.openxmlformats.org/officeDocument/2006/relationships/customXml" Target="../ink/ink721.xml"/><Relationship Id="rId16" Type="http://schemas.openxmlformats.org/officeDocument/2006/relationships/customXml" Target="../ink/ink668.xml"/><Relationship Id="rId107" Type="http://schemas.openxmlformats.org/officeDocument/2006/relationships/image" Target="../media/image144.png"/><Relationship Id="rId11" Type="http://schemas.openxmlformats.org/officeDocument/2006/relationships/image" Target="../media/image6.png"/><Relationship Id="rId32" Type="http://schemas.openxmlformats.org/officeDocument/2006/relationships/customXml" Target="../ink/ink676.xml"/><Relationship Id="rId37" Type="http://schemas.openxmlformats.org/officeDocument/2006/relationships/image" Target="../media/image28.png"/><Relationship Id="rId53" Type="http://schemas.openxmlformats.org/officeDocument/2006/relationships/image" Target="../media/image44.png"/><Relationship Id="rId58" Type="http://schemas.openxmlformats.org/officeDocument/2006/relationships/customXml" Target="../ink/ink689.xml"/><Relationship Id="rId74" Type="http://schemas.openxmlformats.org/officeDocument/2006/relationships/customXml" Target="../ink/ink697.xml"/><Relationship Id="rId79" Type="http://schemas.openxmlformats.org/officeDocument/2006/relationships/image" Target="../media/image137.png"/><Relationship Id="rId102" Type="http://schemas.openxmlformats.org/officeDocument/2006/relationships/image" Target="../media/image132.png"/><Relationship Id="rId5" Type="http://schemas.openxmlformats.org/officeDocument/2006/relationships/image" Target="../media/image3.png"/><Relationship Id="rId90" Type="http://schemas.openxmlformats.org/officeDocument/2006/relationships/image" Target="../media/image128.png"/><Relationship Id="rId95" Type="http://schemas.openxmlformats.org/officeDocument/2006/relationships/customXml" Target="../ink/ink709.xml"/><Relationship Id="rId22" Type="http://schemas.openxmlformats.org/officeDocument/2006/relationships/customXml" Target="../ink/ink671.xml"/><Relationship Id="rId27" Type="http://schemas.openxmlformats.org/officeDocument/2006/relationships/image" Target="../media/image16.png"/><Relationship Id="rId43" Type="http://schemas.openxmlformats.org/officeDocument/2006/relationships/image" Target="../media/image39.png"/><Relationship Id="rId48" Type="http://schemas.openxmlformats.org/officeDocument/2006/relationships/customXml" Target="../ink/ink684.xml"/><Relationship Id="rId64" Type="http://schemas.openxmlformats.org/officeDocument/2006/relationships/customXml" Target="../ink/ink692.xml"/><Relationship Id="rId69" Type="http://schemas.openxmlformats.org/officeDocument/2006/relationships/image" Target="../media/image134.png"/><Relationship Id="rId113" Type="http://schemas.openxmlformats.org/officeDocument/2006/relationships/customXml" Target="../ink/ink722.xml"/><Relationship Id="rId80" Type="http://schemas.openxmlformats.org/officeDocument/2006/relationships/customXml" Target="../ink/ink700.xml"/><Relationship Id="rId85" Type="http://schemas.openxmlformats.org/officeDocument/2006/relationships/customXml" Target="../ink/ink703.xml"/><Relationship Id="rId12" Type="http://schemas.openxmlformats.org/officeDocument/2006/relationships/customXml" Target="../ink/ink666.xml"/><Relationship Id="rId17" Type="http://schemas.openxmlformats.org/officeDocument/2006/relationships/image" Target="../media/image11.png"/><Relationship Id="rId33" Type="http://schemas.openxmlformats.org/officeDocument/2006/relationships/image" Target="../media/image26.png"/><Relationship Id="rId38" Type="http://schemas.openxmlformats.org/officeDocument/2006/relationships/customXml" Target="../ink/ink679.xml"/><Relationship Id="rId59" Type="http://schemas.openxmlformats.org/officeDocument/2006/relationships/image" Target="../media/image102.png"/><Relationship Id="rId103" Type="http://schemas.openxmlformats.org/officeDocument/2006/relationships/customXml" Target="../ink/ink714.xml"/><Relationship Id="rId108" Type="http://schemas.openxmlformats.org/officeDocument/2006/relationships/customXml" Target="../ink/ink717.xml"/><Relationship Id="rId54" Type="http://schemas.openxmlformats.org/officeDocument/2006/relationships/customXml" Target="../ink/ink687.xml"/><Relationship Id="rId70" Type="http://schemas.openxmlformats.org/officeDocument/2006/relationships/customXml" Target="../ink/ink695.xml"/><Relationship Id="rId75" Type="http://schemas.openxmlformats.org/officeDocument/2006/relationships/image" Target="../media/image121.png"/><Relationship Id="rId91" Type="http://schemas.openxmlformats.org/officeDocument/2006/relationships/customXml" Target="../ink/ink706.xml"/><Relationship Id="rId96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63.xml"/><Relationship Id="rId15" Type="http://schemas.openxmlformats.org/officeDocument/2006/relationships/image" Target="../media/image8.png"/><Relationship Id="rId23" Type="http://schemas.openxmlformats.org/officeDocument/2006/relationships/image" Target="../media/image14.png"/><Relationship Id="rId28" Type="http://schemas.openxmlformats.org/officeDocument/2006/relationships/customXml" Target="../ink/ink674.xml"/><Relationship Id="rId36" Type="http://schemas.openxmlformats.org/officeDocument/2006/relationships/customXml" Target="../ink/ink678.xml"/><Relationship Id="rId49" Type="http://schemas.openxmlformats.org/officeDocument/2006/relationships/image" Target="../media/image42.png"/><Relationship Id="rId57" Type="http://schemas.openxmlformats.org/officeDocument/2006/relationships/image" Target="../media/image46.png"/><Relationship Id="rId106" Type="http://schemas.openxmlformats.org/officeDocument/2006/relationships/customXml" Target="../ink/ink716.xml"/><Relationship Id="rId114" Type="http://schemas.openxmlformats.org/officeDocument/2006/relationships/customXml" Target="../ink/ink723.xml"/><Relationship Id="rId10" Type="http://schemas.openxmlformats.org/officeDocument/2006/relationships/customXml" Target="../ink/ink665.xml"/><Relationship Id="rId31" Type="http://schemas.openxmlformats.org/officeDocument/2006/relationships/image" Target="../media/image20.png"/><Relationship Id="rId44" Type="http://schemas.openxmlformats.org/officeDocument/2006/relationships/customXml" Target="../ink/ink682.xml"/><Relationship Id="rId52" Type="http://schemas.openxmlformats.org/officeDocument/2006/relationships/customXml" Target="../ink/ink686.xml"/><Relationship Id="rId60" Type="http://schemas.openxmlformats.org/officeDocument/2006/relationships/customXml" Target="../ink/ink690.xml"/><Relationship Id="rId65" Type="http://schemas.openxmlformats.org/officeDocument/2006/relationships/image" Target="../media/image116.png"/><Relationship Id="rId73" Type="http://schemas.openxmlformats.org/officeDocument/2006/relationships/image" Target="../media/image135.png"/><Relationship Id="rId78" Type="http://schemas.openxmlformats.org/officeDocument/2006/relationships/customXml" Target="../ink/ink699.xml"/><Relationship Id="rId81" Type="http://schemas.openxmlformats.org/officeDocument/2006/relationships/image" Target="../media/image138.png"/><Relationship Id="rId86" Type="http://schemas.openxmlformats.org/officeDocument/2006/relationships/image" Target="../media/image139.png"/><Relationship Id="rId94" Type="http://schemas.openxmlformats.org/officeDocument/2006/relationships/image" Target="../media/image129.png"/><Relationship Id="rId99" Type="http://schemas.openxmlformats.org/officeDocument/2006/relationships/customXml" Target="../ink/ink712.xml"/><Relationship Id="rId101" Type="http://schemas.openxmlformats.org/officeDocument/2006/relationships/customXml" Target="../ink/ink713.xml"/><Relationship Id="rId4" Type="http://schemas.openxmlformats.org/officeDocument/2006/relationships/customXml" Target="../ink/ink662.xml"/><Relationship Id="rId9" Type="http://schemas.openxmlformats.org/officeDocument/2006/relationships/image" Target="../media/image5.png"/><Relationship Id="rId13" Type="http://schemas.openxmlformats.org/officeDocument/2006/relationships/image" Target="../media/image7.png"/><Relationship Id="rId18" Type="http://schemas.openxmlformats.org/officeDocument/2006/relationships/customXml" Target="../ink/ink669.xml"/><Relationship Id="rId39" Type="http://schemas.openxmlformats.org/officeDocument/2006/relationships/image" Target="../media/image29.png"/><Relationship Id="rId109" Type="http://schemas.openxmlformats.org/officeDocument/2006/relationships/customXml" Target="../ink/ink718.xml"/><Relationship Id="rId34" Type="http://schemas.openxmlformats.org/officeDocument/2006/relationships/customXml" Target="../ink/ink677.xml"/><Relationship Id="rId50" Type="http://schemas.openxmlformats.org/officeDocument/2006/relationships/customXml" Target="../ink/ink685.xml"/><Relationship Id="rId55" Type="http://schemas.openxmlformats.org/officeDocument/2006/relationships/image" Target="../media/image45.png"/><Relationship Id="rId76" Type="http://schemas.openxmlformats.org/officeDocument/2006/relationships/customXml" Target="../ink/ink698.xml"/><Relationship Id="rId97" Type="http://schemas.openxmlformats.org/officeDocument/2006/relationships/customXml" Target="../ink/ink710.xml"/><Relationship Id="rId104" Type="http://schemas.openxmlformats.org/officeDocument/2006/relationships/customXml" Target="../ink/ink715.xml"/><Relationship Id="rId7" Type="http://schemas.openxmlformats.org/officeDocument/2006/relationships/image" Target="../media/image4.png"/><Relationship Id="rId71" Type="http://schemas.openxmlformats.org/officeDocument/2006/relationships/image" Target="../media/image119.png"/><Relationship Id="rId92" Type="http://schemas.openxmlformats.org/officeDocument/2006/relationships/customXml" Target="../ink/ink707.xml"/><Relationship Id="rId2" Type="http://schemas.openxmlformats.org/officeDocument/2006/relationships/image" Target="../media/image1.png"/><Relationship Id="rId29" Type="http://schemas.openxmlformats.org/officeDocument/2006/relationships/image" Target="../media/image17.png"/><Relationship Id="rId24" Type="http://schemas.openxmlformats.org/officeDocument/2006/relationships/customXml" Target="../ink/ink672.xml"/><Relationship Id="rId40" Type="http://schemas.openxmlformats.org/officeDocument/2006/relationships/customXml" Target="../ink/ink680.xml"/><Relationship Id="rId45" Type="http://schemas.openxmlformats.org/officeDocument/2006/relationships/image" Target="../media/image40.png"/><Relationship Id="rId66" Type="http://schemas.openxmlformats.org/officeDocument/2006/relationships/customXml" Target="../ink/ink693.xml"/><Relationship Id="rId87" Type="http://schemas.openxmlformats.org/officeDocument/2006/relationships/customXml" Target="../ink/ink704.xml"/><Relationship Id="rId110" Type="http://schemas.openxmlformats.org/officeDocument/2006/relationships/customXml" Target="../ink/ink719.xml"/><Relationship Id="rId61" Type="http://schemas.openxmlformats.org/officeDocument/2006/relationships/image" Target="../media/image103.png"/><Relationship Id="rId82" Type="http://schemas.openxmlformats.org/officeDocument/2006/relationships/customXml" Target="../ink/ink701.xml"/><Relationship Id="rId19" Type="http://schemas.openxmlformats.org/officeDocument/2006/relationships/image" Target="../media/image12.png"/><Relationship Id="rId14" Type="http://schemas.openxmlformats.org/officeDocument/2006/relationships/customXml" Target="../ink/ink667.xml"/><Relationship Id="rId30" Type="http://schemas.openxmlformats.org/officeDocument/2006/relationships/customXml" Target="../ink/ink675.xml"/><Relationship Id="rId35" Type="http://schemas.openxmlformats.org/officeDocument/2006/relationships/image" Target="../media/image27.png"/><Relationship Id="rId56" Type="http://schemas.openxmlformats.org/officeDocument/2006/relationships/customXml" Target="../ink/ink688.xml"/><Relationship Id="rId77" Type="http://schemas.openxmlformats.org/officeDocument/2006/relationships/image" Target="../media/image136.png"/><Relationship Id="rId100" Type="http://schemas.openxmlformats.org/officeDocument/2006/relationships/image" Target="../media/image142.png"/><Relationship Id="rId105" Type="http://schemas.openxmlformats.org/officeDocument/2006/relationships/image" Target="../media/image143.png"/><Relationship Id="rId8" Type="http://schemas.openxmlformats.org/officeDocument/2006/relationships/customXml" Target="../ink/ink664.xml"/><Relationship Id="rId51" Type="http://schemas.openxmlformats.org/officeDocument/2006/relationships/image" Target="../media/image43.png"/><Relationship Id="rId72" Type="http://schemas.openxmlformats.org/officeDocument/2006/relationships/customXml" Target="../ink/ink696.xml"/><Relationship Id="rId93" Type="http://schemas.openxmlformats.org/officeDocument/2006/relationships/customXml" Target="../ink/ink708.xml"/><Relationship Id="rId98" Type="http://schemas.openxmlformats.org/officeDocument/2006/relationships/customXml" Target="../ink/ink711.xml"/><Relationship Id="rId3" Type="http://schemas.openxmlformats.org/officeDocument/2006/relationships/image" Target="../media/image2.png"/><Relationship Id="rId25" Type="http://schemas.openxmlformats.org/officeDocument/2006/relationships/image" Target="../media/image15.png"/><Relationship Id="rId46" Type="http://schemas.openxmlformats.org/officeDocument/2006/relationships/customXml" Target="../ink/ink683.xml"/><Relationship Id="rId67" Type="http://schemas.openxmlformats.org/officeDocument/2006/relationships/image" Target="../media/image117.png"/><Relationship Id="rId20" Type="http://schemas.openxmlformats.org/officeDocument/2006/relationships/customXml" Target="../ink/ink670.xml"/><Relationship Id="rId41" Type="http://schemas.openxmlformats.org/officeDocument/2006/relationships/image" Target="../media/image30.png"/><Relationship Id="rId62" Type="http://schemas.openxmlformats.org/officeDocument/2006/relationships/customXml" Target="../ink/ink691.xml"/><Relationship Id="rId83" Type="http://schemas.openxmlformats.org/officeDocument/2006/relationships/image" Target="../media/image125.png"/><Relationship Id="rId88" Type="http://schemas.openxmlformats.org/officeDocument/2006/relationships/image" Target="../media/image140.png"/><Relationship Id="rId111" Type="http://schemas.openxmlformats.org/officeDocument/2006/relationships/customXml" Target="../ink/ink720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35.xml"/><Relationship Id="rId117" Type="http://schemas.openxmlformats.org/officeDocument/2006/relationships/customXml" Target="../ink/ink787.xml"/><Relationship Id="rId21" Type="http://schemas.openxmlformats.org/officeDocument/2006/relationships/image" Target="../media/image13.png"/><Relationship Id="rId42" Type="http://schemas.openxmlformats.org/officeDocument/2006/relationships/customXml" Target="../ink/ink743.xml"/><Relationship Id="rId47" Type="http://schemas.openxmlformats.org/officeDocument/2006/relationships/image" Target="../media/image41.png"/><Relationship Id="rId63" Type="http://schemas.openxmlformats.org/officeDocument/2006/relationships/image" Target="../media/image104.png"/><Relationship Id="rId68" Type="http://schemas.openxmlformats.org/officeDocument/2006/relationships/customXml" Target="../ink/ink756.xml"/><Relationship Id="rId84" Type="http://schemas.openxmlformats.org/officeDocument/2006/relationships/customXml" Target="../ink/ink764.xml"/><Relationship Id="rId89" Type="http://schemas.openxmlformats.org/officeDocument/2006/relationships/customXml" Target="../ink/ink767.xml"/><Relationship Id="rId112" Type="http://schemas.openxmlformats.org/officeDocument/2006/relationships/customXml" Target="../ink/ink783.xml"/><Relationship Id="rId16" Type="http://schemas.openxmlformats.org/officeDocument/2006/relationships/customXml" Target="../ink/ink730.xml"/><Relationship Id="rId107" Type="http://schemas.openxmlformats.org/officeDocument/2006/relationships/image" Target="../media/image144.png"/><Relationship Id="rId11" Type="http://schemas.openxmlformats.org/officeDocument/2006/relationships/image" Target="../media/image6.png"/><Relationship Id="rId32" Type="http://schemas.openxmlformats.org/officeDocument/2006/relationships/customXml" Target="../ink/ink738.xml"/><Relationship Id="rId37" Type="http://schemas.openxmlformats.org/officeDocument/2006/relationships/image" Target="../media/image28.png"/><Relationship Id="rId53" Type="http://schemas.openxmlformats.org/officeDocument/2006/relationships/image" Target="../media/image44.png"/><Relationship Id="rId58" Type="http://schemas.openxmlformats.org/officeDocument/2006/relationships/customXml" Target="../ink/ink751.xml"/><Relationship Id="rId74" Type="http://schemas.openxmlformats.org/officeDocument/2006/relationships/customXml" Target="../ink/ink759.xml"/><Relationship Id="rId79" Type="http://schemas.openxmlformats.org/officeDocument/2006/relationships/image" Target="../media/image137.png"/><Relationship Id="rId102" Type="http://schemas.openxmlformats.org/officeDocument/2006/relationships/image" Target="../media/image132.png"/><Relationship Id="rId123" Type="http://schemas.openxmlformats.org/officeDocument/2006/relationships/customXml" Target="../ink/ink790.xml"/><Relationship Id="rId128" Type="http://schemas.openxmlformats.org/officeDocument/2006/relationships/image" Target="../media/image151.png"/><Relationship Id="rId5" Type="http://schemas.openxmlformats.org/officeDocument/2006/relationships/image" Target="../media/image3.png"/><Relationship Id="rId90" Type="http://schemas.openxmlformats.org/officeDocument/2006/relationships/image" Target="../media/image128.png"/><Relationship Id="rId95" Type="http://schemas.openxmlformats.org/officeDocument/2006/relationships/customXml" Target="../ink/ink771.xml"/><Relationship Id="rId22" Type="http://schemas.openxmlformats.org/officeDocument/2006/relationships/customXml" Target="../ink/ink733.xml"/><Relationship Id="rId27" Type="http://schemas.openxmlformats.org/officeDocument/2006/relationships/image" Target="../media/image16.png"/><Relationship Id="rId43" Type="http://schemas.openxmlformats.org/officeDocument/2006/relationships/image" Target="../media/image39.png"/><Relationship Id="rId48" Type="http://schemas.openxmlformats.org/officeDocument/2006/relationships/customXml" Target="../ink/ink746.xml"/><Relationship Id="rId64" Type="http://schemas.openxmlformats.org/officeDocument/2006/relationships/customXml" Target="../ink/ink754.xml"/><Relationship Id="rId69" Type="http://schemas.openxmlformats.org/officeDocument/2006/relationships/image" Target="../media/image134.png"/><Relationship Id="rId113" Type="http://schemas.openxmlformats.org/officeDocument/2006/relationships/customXml" Target="../ink/ink784.xml"/><Relationship Id="rId118" Type="http://schemas.openxmlformats.org/officeDocument/2006/relationships/image" Target="../media/image146.png"/><Relationship Id="rId80" Type="http://schemas.openxmlformats.org/officeDocument/2006/relationships/customXml" Target="../ink/ink762.xml"/><Relationship Id="rId85" Type="http://schemas.openxmlformats.org/officeDocument/2006/relationships/customXml" Target="../ink/ink765.xml"/><Relationship Id="rId12" Type="http://schemas.openxmlformats.org/officeDocument/2006/relationships/customXml" Target="../ink/ink728.xml"/><Relationship Id="rId17" Type="http://schemas.openxmlformats.org/officeDocument/2006/relationships/image" Target="../media/image11.png"/><Relationship Id="rId33" Type="http://schemas.openxmlformats.org/officeDocument/2006/relationships/image" Target="../media/image26.png"/><Relationship Id="rId38" Type="http://schemas.openxmlformats.org/officeDocument/2006/relationships/customXml" Target="../ink/ink741.xml"/><Relationship Id="rId59" Type="http://schemas.openxmlformats.org/officeDocument/2006/relationships/image" Target="../media/image102.png"/><Relationship Id="rId103" Type="http://schemas.openxmlformats.org/officeDocument/2006/relationships/customXml" Target="../ink/ink776.xml"/><Relationship Id="rId108" Type="http://schemas.openxmlformats.org/officeDocument/2006/relationships/customXml" Target="../ink/ink779.xml"/><Relationship Id="rId124" Type="http://schemas.openxmlformats.org/officeDocument/2006/relationships/image" Target="../media/image149.png"/><Relationship Id="rId54" Type="http://schemas.openxmlformats.org/officeDocument/2006/relationships/customXml" Target="../ink/ink749.xml"/><Relationship Id="rId70" Type="http://schemas.openxmlformats.org/officeDocument/2006/relationships/customXml" Target="../ink/ink757.xml"/><Relationship Id="rId75" Type="http://schemas.openxmlformats.org/officeDocument/2006/relationships/image" Target="../media/image121.png"/><Relationship Id="rId91" Type="http://schemas.openxmlformats.org/officeDocument/2006/relationships/customXml" Target="../ink/ink768.xml"/><Relationship Id="rId96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25.xml"/><Relationship Id="rId23" Type="http://schemas.openxmlformats.org/officeDocument/2006/relationships/image" Target="../media/image14.png"/><Relationship Id="rId28" Type="http://schemas.openxmlformats.org/officeDocument/2006/relationships/customXml" Target="../ink/ink736.xml"/><Relationship Id="rId49" Type="http://schemas.openxmlformats.org/officeDocument/2006/relationships/image" Target="../media/image42.png"/><Relationship Id="rId114" Type="http://schemas.openxmlformats.org/officeDocument/2006/relationships/customXml" Target="../ink/ink785.xml"/><Relationship Id="rId119" Type="http://schemas.openxmlformats.org/officeDocument/2006/relationships/customXml" Target="../ink/ink788.xml"/><Relationship Id="rId44" Type="http://schemas.openxmlformats.org/officeDocument/2006/relationships/customXml" Target="../ink/ink744.xml"/><Relationship Id="rId60" Type="http://schemas.openxmlformats.org/officeDocument/2006/relationships/customXml" Target="../ink/ink752.xml"/><Relationship Id="rId65" Type="http://schemas.openxmlformats.org/officeDocument/2006/relationships/image" Target="../media/image116.png"/><Relationship Id="rId81" Type="http://schemas.openxmlformats.org/officeDocument/2006/relationships/image" Target="../media/image138.png"/><Relationship Id="rId86" Type="http://schemas.openxmlformats.org/officeDocument/2006/relationships/image" Target="../media/image139.png"/><Relationship Id="rId13" Type="http://schemas.openxmlformats.org/officeDocument/2006/relationships/image" Target="../media/image7.png"/><Relationship Id="rId18" Type="http://schemas.openxmlformats.org/officeDocument/2006/relationships/customXml" Target="../ink/ink731.xml"/><Relationship Id="rId39" Type="http://schemas.openxmlformats.org/officeDocument/2006/relationships/image" Target="../media/image29.png"/><Relationship Id="rId109" Type="http://schemas.openxmlformats.org/officeDocument/2006/relationships/customXml" Target="../ink/ink780.xml"/><Relationship Id="rId34" Type="http://schemas.openxmlformats.org/officeDocument/2006/relationships/customXml" Target="../ink/ink739.xml"/><Relationship Id="rId50" Type="http://schemas.openxmlformats.org/officeDocument/2006/relationships/customXml" Target="../ink/ink747.xml"/><Relationship Id="rId55" Type="http://schemas.openxmlformats.org/officeDocument/2006/relationships/image" Target="../media/image45.png"/><Relationship Id="rId76" Type="http://schemas.openxmlformats.org/officeDocument/2006/relationships/customXml" Target="../ink/ink760.xml"/><Relationship Id="rId97" Type="http://schemas.openxmlformats.org/officeDocument/2006/relationships/customXml" Target="../ink/ink772.xml"/><Relationship Id="rId104" Type="http://schemas.openxmlformats.org/officeDocument/2006/relationships/customXml" Target="../ink/ink777.xml"/><Relationship Id="rId120" Type="http://schemas.openxmlformats.org/officeDocument/2006/relationships/image" Target="../media/image147.png"/><Relationship Id="rId125" Type="http://schemas.openxmlformats.org/officeDocument/2006/relationships/customXml" Target="../ink/ink791.xml"/><Relationship Id="rId7" Type="http://schemas.openxmlformats.org/officeDocument/2006/relationships/image" Target="../media/image4.png"/><Relationship Id="rId71" Type="http://schemas.openxmlformats.org/officeDocument/2006/relationships/image" Target="../media/image119.png"/><Relationship Id="rId92" Type="http://schemas.openxmlformats.org/officeDocument/2006/relationships/customXml" Target="../ink/ink769.xml"/><Relationship Id="rId2" Type="http://schemas.openxmlformats.org/officeDocument/2006/relationships/image" Target="../media/image1.png"/><Relationship Id="rId29" Type="http://schemas.openxmlformats.org/officeDocument/2006/relationships/image" Target="../media/image17.png"/><Relationship Id="rId24" Type="http://schemas.openxmlformats.org/officeDocument/2006/relationships/customXml" Target="../ink/ink734.xml"/><Relationship Id="rId40" Type="http://schemas.openxmlformats.org/officeDocument/2006/relationships/customXml" Target="../ink/ink742.xml"/><Relationship Id="rId45" Type="http://schemas.openxmlformats.org/officeDocument/2006/relationships/image" Target="../media/image40.png"/><Relationship Id="rId66" Type="http://schemas.openxmlformats.org/officeDocument/2006/relationships/customXml" Target="../ink/ink755.xml"/><Relationship Id="rId87" Type="http://schemas.openxmlformats.org/officeDocument/2006/relationships/customXml" Target="../ink/ink766.xml"/><Relationship Id="rId110" Type="http://schemas.openxmlformats.org/officeDocument/2006/relationships/customXml" Target="../ink/ink781.xml"/><Relationship Id="rId115" Type="http://schemas.openxmlformats.org/officeDocument/2006/relationships/customXml" Target="../ink/ink786.xml"/><Relationship Id="rId61" Type="http://schemas.openxmlformats.org/officeDocument/2006/relationships/image" Target="../media/image103.png"/><Relationship Id="rId82" Type="http://schemas.openxmlformats.org/officeDocument/2006/relationships/customXml" Target="../ink/ink763.xml"/><Relationship Id="rId19" Type="http://schemas.openxmlformats.org/officeDocument/2006/relationships/image" Target="../media/image12.png"/><Relationship Id="rId14" Type="http://schemas.openxmlformats.org/officeDocument/2006/relationships/customXml" Target="../ink/ink729.xml"/><Relationship Id="rId30" Type="http://schemas.openxmlformats.org/officeDocument/2006/relationships/customXml" Target="../ink/ink737.xml"/><Relationship Id="rId35" Type="http://schemas.openxmlformats.org/officeDocument/2006/relationships/image" Target="../media/image27.png"/><Relationship Id="rId56" Type="http://schemas.openxmlformats.org/officeDocument/2006/relationships/customXml" Target="../ink/ink750.xml"/><Relationship Id="rId77" Type="http://schemas.openxmlformats.org/officeDocument/2006/relationships/image" Target="../media/image136.png"/><Relationship Id="rId100" Type="http://schemas.openxmlformats.org/officeDocument/2006/relationships/image" Target="../media/image142.png"/><Relationship Id="rId105" Type="http://schemas.openxmlformats.org/officeDocument/2006/relationships/image" Target="../media/image143.png"/><Relationship Id="rId126" Type="http://schemas.openxmlformats.org/officeDocument/2006/relationships/image" Target="../media/image150.png"/><Relationship Id="rId8" Type="http://schemas.openxmlformats.org/officeDocument/2006/relationships/customXml" Target="../ink/ink726.xml"/><Relationship Id="rId51" Type="http://schemas.openxmlformats.org/officeDocument/2006/relationships/image" Target="../media/image43.png"/><Relationship Id="rId72" Type="http://schemas.openxmlformats.org/officeDocument/2006/relationships/customXml" Target="../ink/ink758.xml"/><Relationship Id="rId93" Type="http://schemas.openxmlformats.org/officeDocument/2006/relationships/customXml" Target="../ink/ink770.xml"/><Relationship Id="rId98" Type="http://schemas.openxmlformats.org/officeDocument/2006/relationships/customXml" Target="../ink/ink773.xml"/><Relationship Id="rId121" Type="http://schemas.openxmlformats.org/officeDocument/2006/relationships/customXml" Target="../ink/ink789.xml"/><Relationship Id="rId3" Type="http://schemas.openxmlformats.org/officeDocument/2006/relationships/image" Target="../media/image2.png"/><Relationship Id="rId25" Type="http://schemas.openxmlformats.org/officeDocument/2006/relationships/image" Target="../media/image15.png"/><Relationship Id="rId46" Type="http://schemas.openxmlformats.org/officeDocument/2006/relationships/customXml" Target="../ink/ink745.xml"/><Relationship Id="rId67" Type="http://schemas.openxmlformats.org/officeDocument/2006/relationships/image" Target="../media/image117.png"/><Relationship Id="rId116" Type="http://schemas.openxmlformats.org/officeDocument/2006/relationships/image" Target="../media/image145.png"/><Relationship Id="rId20" Type="http://schemas.openxmlformats.org/officeDocument/2006/relationships/customXml" Target="../ink/ink732.xml"/><Relationship Id="rId41" Type="http://schemas.openxmlformats.org/officeDocument/2006/relationships/image" Target="../media/image30.png"/><Relationship Id="rId62" Type="http://schemas.openxmlformats.org/officeDocument/2006/relationships/customXml" Target="../ink/ink753.xml"/><Relationship Id="rId83" Type="http://schemas.openxmlformats.org/officeDocument/2006/relationships/image" Target="../media/image125.png"/><Relationship Id="rId88" Type="http://schemas.openxmlformats.org/officeDocument/2006/relationships/image" Target="../media/image140.png"/><Relationship Id="rId111" Type="http://schemas.openxmlformats.org/officeDocument/2006/relationships/customXml" Target="../ink/ink782.xml"/><Relationship Id="rId15" Type="http://schemas.openxmlformats.org/officeDocument/2006/relationships/image" Target="../media/image8.png"/><Relationship Id="rId36" Type="http://schemas.openxmlformats.org/officeDocument/2006/relationships/customXml" Target="../ink/ink740.xml"/><Relationship Id="rId57" Type="http://schemas.openxmlformats.org/officeDocument/2006/relationships/image" Target="../media/image46.png"/><Relationship Id="rId106" Type="http://schemas.openxmlformats.org/officeDocument/2006/relationships/customXml" Target="../ink/ink778.xml"/><Relationship Id="rId127" Type="http://schemas.openxmlformats.org/officeDocument/2006/relationships/customXml" Target="../ink/ink792.xml"/><Relationship Id="rId10" Type="http://schemas.openxmlformats.org/officeDocument/2006/relationships/customXml" Target="../ink/ink727.xml"/><Relationship Id="rId31" Type="http://schemas.openxmlformats.org/officeDocument/2006/relationships/image" Target="../media/image20.png"/><Relationship Id="rId52" Type="http://schemas.openxmlformats.org/officeDocument/2006/relationships/customXml" Target="../ink/ink748.xml"/><Relationship Id="rId73" Type="http://schemas.openxmlformats.org/officeDocument/2006/relationships/image" Target="../media/image135.png"/><Relationship Id="rId78" Type="http://schemas.openxmlformats.org/officeDocument/2006/relationships/customXml" Target="../ink/ink761.xml"/><Relationship Id="rId94" Type="http://schemas.openxmlformats.org/officeDocument/2006/relationships/image" Target="../media/image129.png"/><Relationship Id="rId99" Type="http://schemas.openxmlformats.org/officeDocument/2006/relationships/customXml" Target="../ink/ink774.xml"/><Relationship Id="rId101" Type="http://schemas.openxmlformats.org/officeDocument/2006/relationships/customXml" Target="../ink/ink775.xml"/><Relationship Id="rId122" Type="http://schemas.openxmlformats.org/officeDocument/2006/relationships/image" Target="../media/image148.png"/><Relationship Id="rId4" Type="http://schemas.openxmlformats.org/officeDocument/2006/relationships/customXml" Target="../ink/ink724.xml"/><Relationship Id="rId9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04.xml"/><Relationship Id="rId117" Type="http://schemas.openxmlformats.org/officeDocument/2006/relationships/customXml" Target="../ink/ink856.xml"/><Relationship Id="rId21" Type="http://schemas.openxmlformats.org/officeDocument/2006/relationships/image" Target="../media/image13.png"/><Relationship Id="rId42" Type="http://schemas.openxmlformats.org/officeDocument/2006/relationships/customXml" Target="../ink/ink812.xml"/><Relationship Id="rId47" Type="http://schemas.openxmlformats.org/officeDocument/2006/relationships/image" Target="../media/image41.png"/><Relationship Id="rId63" Type="http://schemas.openxmlformats.org/officeDocument/2006/relationships/image" Target="../media/image104.png"/><Relationship Id="rId68" Type="http://schemas.openxmlformats.org/officeDocument/2006/relationships/customXml" Target="../ink/ink825.xml"/><Relationship Id="rId84" Type="http://schemas.openxmlformats.org/officeDocument/2006/relationships/customXml" Target="../ink/ink833.xml"/><Relationship Id="rId89" Type="http://schemas.openxmlformats.org/officeDocument/2006/relationships/customXml" Target="../ink/ink836.xml"/><Relationship Id="rId112" Type="http://schemas.openxmlformats.org/officeDocument/2006/relationships/customXml" Target="../ink/ink852.xml"/><Relationship Id="rId16" Type="http://schemas.openxmlformats.org/officeDocument/2006/relationships/customXml" Target="../ink/ink799.xml"/><Relationship Id="rId107" Type="http://schemas.openxmlformats.org/officeDocument/2006/relationships/image" Target="../media/image144.png"/><Relationship Id="rId11" Type="http://schemas.openxmlformats.org/officeDocument/2006/relationships/image" Target="../media/image6.png"/><Relationship Id="rId32" Type="http://schemas.openxmlformats.org/officeDocument/2006/relationships/customXml" Target="../ink/ink807.xml"/><Relationship Id="rId37" Type="http://schemas.openxmlformats.org/officeDocument/2006/relationships/image" Target="../media/image28.png"/><Relationship Id="rId53" Type="http://schemas.openxmlformats.org/officeDocument/2006/relationships/image" Target="../media/image44.png"/><Relationship Id="rId58" Type="http://schemas.openxmlformats.org/officeDocument/2006/relationships/customXml" Target="../ink/ink820.xml"/><Relationship Id="rId74" Type="http://schemas.openxmlformats.org/officeDocument/2006/relationships/customXml" Target="../ink/ink828.xml"/><Relationship Id="rId79" Type="http://schemas.openxmlformats.org/officeDocument/2006/relationships/image" Target="../media/image137.png"/><Relationship Id="rId102" Type="http://schemas.openxmlformats.org/officeDocument/2006/relationships/image" Target="../media/image132.png"/><Relationship Id="rId123" Type="http://schemas.openxmlformats.org/officeDocument/2006/relationships/customXml" Target="../ink/ink859.xml"/><Relationship Id="rId128" Type="http://schemas.openxmlformats.org/officeDocument/2006/relationships/image" Target="../media/image156.png"/><Relationship Id="rId5" Type="http://schemas.openxmlformats.org/officeDocument/2006/relationships/image" Target="../media/image3.png"/><Relationship Id="rId90" Type="http://schemas.openxmlformats.org/officeDocument/2006/relationships/image" Target="../media/image128.png"/><Relationship Id="rId95" Type="http://schemas.openxmlformats.org/officeDocument/2006/relationships/customXml" Target="../ink/ink840.xml"/><Relationship Id="rId22" Type="http://schemas.openxmlformats.org/officeDocument/2006/relationships/customXml" Target="../ink/ink802.xml"/><Relationship Id="rId27" Type="http://schemas.openxmlformats.org/officeDocument/2006/relationships/image" Target="../media/image16.png"/><Relationship Id="rId43" Type="http://schemas.openxmlformats.org/officeDocument/2006/relationships/image" Target="../media/image39.png"/><Relationship Id="rId48" Type="http://schemas.openxmlformats.org/officeDocument/2006/relationships/customXml" Target="../ink/ink815.xml"/><Relationship Id="rId64" Type="http://schemas.openxmlformats.org/officeDocument/2006/relationships/customXml" Target="../ink/ink823.xml"/><Relationship Id="rId69" Type="http://schemas.openxmlformats.org/officeDocument/2006/relationships/image" Target="../media/image134.png"/><Relationship Id="rId113" Type="http://schemas.openxmlformats.org/officeDocument/2006/relationships/customXml" Target="../ink/ink853.xml"/><Relationship Id="rId118" Type="http://schemas.openxmlformats.org/officeDocument/2006/relationships/image" Target="../media/image153.png"/><Relationship Id="rId80" Type="http://schemas.openxmlformats.org/officeDocument/2006/relationships/customXml" Target="../ink/ink831.xml"/><Relationship Id="rId85" Type="http://schemas.openxmlformats.org/officeDocument/2006/relationships/customXml" Target="../ink/ink834.xml"/><Relationship Id="rId12" Type="http://schemas.openxmlformats.org/officeDocument/2006/relationships/customXml" Target="../ink/ink797.xml"/><Relationship Id="rId17" Type="http://schemas.openxmlformats.org/officeDocument/2006/relationships/image" Target="../media/image11.png"/><Relationship Id="rId33" Type="http://schemas.openxmlformats.org/officeDocument/2006/relationships/image" Target="../media/image26.png"/><Relationship Id="rId38" Type="http://schemas.openxmlformats.org/officeDocument/2006/relationships/customXml" Target="../ink/ink810.xml"/><Relationship Id="rId59" Type="http://schemas.openxmlformats.org/officeDocument/2006/relationships/image" Target="../media/image102.png"/><Relationship Id="rId103" Type="http://schemas.openxmlformats.org/officeDocument/2006/relationships/customXml" Target="../ink/ink845.xml"/><Relationship Id="rId108" Type="http://schemas.openxmlformats.org/officeDocument/2006/relationships/customXml" Target="../ink/ink848.xml"/><Relationship Id="rId124" Type="http://schemas.openxmlformats.org/officeDocument/2006/relationships/image" Target="../media/image149.png"/><Relationship Id="rId54" Type="http://schemas.openxmlformats.org/officeDocument/2006/relationships/customXml" Target="../ink/ink818.xml"/><Relationship Id="rId70" Type="http://schemas.openxmlformats.org/officeDocument/2006/relationships/customXml" Target="../ink/ink826.xml"/><Relationship Id="rId75" Type="http://schemas.openxmlformats.org/officeDocument/2006/relationships/image" Target="../media/image121.png"/><Relationship Id="rId91" Type="http://schemas.openxmlformats.org/officeDocument/2006/relationships/customXml" Target="../ink/ink837.xml"/><Relationship Id="rId96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94.xml"/><Relationship Id="rId23" Type="http://schemas.openxmlformats.org/officeDocument/2006/relationships/image" Target="../media/image14.png"/><Relationship Id="rId28" Type="http://schemas.openxmlformats.org/officeDocument/2006/relationships/customXml" Target="../ink/ink805.xml"/><Relationship Id="rId49" Type="http://schemas.openxmlformats.org/officeDocument/2006/relationships/image" Target="../media/image42.png"/><Relationship Id="rId114" Type="http://schemas.openxmlformats.org/officeDocument/2006/relationships/customXml" Target="../ink/ink854.xml"/><Relationship Id="rId119" Type="http://schemas.openxmlformats.org/officeDocument/2006/relationships/customXml" Target="../ink/ink857.xml"/><Relationship Id="rId44" Type="http://schemas.openxmlformats.org/officeDocument/2006/relationships/customXml" Target="../ink/ink813.xml"/><Relationship Id="rId60" Type="http://schemas.openxmlformats.org/officeDocument/2006/relationships/customXml" Target="../ink/ink821.xml"/><Relationship Id="rId65" Type="http://schemas.openxmlformats.org/officeDocument/2006/relationships/image" Target="../media/image116.png"/><Relationship Id="rId81" Type="http://schemas.openxmlformats.org/officeDocument/2006/relationships/image" Target="../media/image138.png"/><Relationship Id="rId86" Type="http://schemas.openxmlformats.org/officeDocument/2006/relationships/image" Target="../media/image139.png"/><Relationship Id="rId13" Type="http://schemas.openxmlformats.org/officeDocument/2006/relationships/image" Target="../media/image7.png"/><Relationship Id="rId18" Type="http://schemas.openxmlformats.org/officeDocument/2006/relationships/customXml" Target="../ink/ink800.xml"/><Relationship Id="rId39" Type="http://schemas.openxmlformats.org/officeDocument/2006/relationships/image" Target="../media/image29.png"/><Relationship Id="rId109" Type="http://schemas.openxmlformats.org/officeDocument/2006/relationships/customXml" Target="../ink/ink849.xml"/><Relationship Id="rId34" Type="http://schemas.openxmlformats.org/officeDocument/2006/relationships/customXml" Target="../ink/ink808.xml"/><Relationship Id="rId50" Type="http://schemas.openxmlformats.org/officeDocument/2006/relationships/customXml" Target="../ink/ink816.xml"/><Relationship Id="rId55" Type="http://schemas.openxmlformats.org/officeDocument/2006/relationships/image" Target="../media/image45.png"/><Relationship Id="rId76" Type="http://schemas.openxmlformats.org/officeDocument/2006/relationships/customXml" Target="../ink/ink829.xml"/><Relationship Id="rId97" Type="http://schemas.openxmlformats.org/officeDocument/2006/relationships/customXml" Target="../ink/ink841.xml"/><Relationship Id="rId104" Type="http://schemas.openxmlformats.org/officeDocument/2006/relationships/customXml" Target="../ink/ink846.xml"/><Relationship Id="rId120" Type="http://schemas.openxmlformats.org/officeDocument/2006/relationships/image" Target="../media/image154.png"/><Relationship Id="rId125" Type="http://schemas.openxmlformats.org/officeDocument/2006/relationships/customXml" Target="../ink/ink860.xml"/><Relationship Id="rId7" Type="http://schemas.openxmlformats.org/officeDocument/2006/relationships/image" Target="../media/image4.png"/><Relationship Id="rId71" Type="http://schemas.openxmlformats.org/officeDocument/2006/relationships/image" Target="../media/image119.png"/><Relationship Id="rId92" Type="http://schemas.openxmlformats.org/officeDocument/2006/relationships/customXml" Target="../ink/ink838.xml"/><Relationship Id="rId2" Type="http://schemas.openxmlformats.org/officeDocument/2006/relationships/image" Target="../media/image1.png"/><Relationship Id="rId29" Type="http://schemas.openxmlformats.org/officeDocument/2006/relationships/image" Target="../media/image17.png"/><Relationship Id="rId24" Type="http://schemas.openxmlformats.org/officeDocument/2006/relationships/customXml" Target="../ink/ink803.xml"/><Relationship Id="rId40" Type="http://schemas.openxmlformats.org/officeDocument/2006/relationships/customXml" Target="../ink/ink811.xml"/><Relationship Id="rId45" Type="http://schemas.openxmlformats.org/officeDocument/2006/relationships/image" Target="../media/image40.png"/><Relationship Id="rId66" Type="http://schemas.openxmlformats.org/officeDocument/2006/relationships/customXml" Target="../ink/ink824.xml"/><Relationship Id="rId87" Type="http://schemas.openxmlformats.org/officeDocument/2006/relationships/customXml" Target="../ink/ink835.xml"/><Relationship Id="rId110" Type="http://schemas.openxmlformats.org/officeDocument/2006/relationships/customXml" Target="../ink/ink850.xml"/><Relationship Id="rId115" Type="http://schemas.openxmlformats.org/officeDocument/2006/relationships/customXml" Target="../ink/ink855.xml"/><Relationship Id="rId61" Type="http://schemas.openxmlformats.org/officeDocument/2006/relationships/image" Target="../media/image103.png"/><Relationship Id="rId82" Type="http://schemas.openxmlformats.org/officeDocument/2006/relationships/customXml" Target="../ink/ink832.xml"/><Relationship Id="rId19" Type="http://schemas.openxmlformats.org/officeDocument/2006/relationships/image" Target="../media/image12.png"/><Relationship Id="rId14" Type="http://schemas.openxmlformats.org/officeDocument/2006/relationships/customXml" Target="../ink/ink798.xml"/><Relationship Id="rId30" Type="http://schemas.openxmlformats.org/officeDocument/2006/relationships/customXml" Target="../ink/ink806.xml"/><Relationship Id="rId35" Type="http://schemas.openxmlformats.org/officeDocument/2006/relationships/image" Target="../media/image27.png"/><Relationship Id="rId56" Type="http://schemas.openxmlformats.org/officeDocument/2006/relationships/customXml" Target="../ink/ink819.xml"/><Relationship Id="rId77" Type="http://schemas.openxmlformats.org/officeDocument/2006/relationships/image" Target="../media/image136.png"/><Relationship Id="rId100" Type="http://schemas.openxmlformats.org/officeDocument/2006/relationships/image" Target="../media/image142.png"/><Relationship Id="rId105" Type="http://schemas.openxmlformats.org/officeDocument/2006/relationships/image" Target="../media/image143.png"/><Relationship Id="rId126" Type="http://schemas.openxmlformats.org/officeDocument/2006/relationships/image" Target="../media/image155.png"/><Relationship Id="rId8" Type="http://schemas.openxmlformats.org/officeDocument/2006/relationships/customXml" Target="../ink/ink795.xml"/><Relationship Id="rId51" Type="http://schemas.openxmlformats.org/officeDocument/2006/relationships/image" Target="../media/image43.png"/><Relationship Id="rId72" Type="http://schemas.openxmlformats.org/officeDocument/2006/relationships/customXml" Target="../ink/ink827.xml"/><Relationship Id="rId93" Type="http://schemas.openxmlformats.org/officeDocument/2006/relationships/customXml" Target="../ink/ink839.xml"/><Relationship Id="rId98" Type="http://schemas.openxmlformats.org/officeDocument/2006/relationships/customXml" Target="../ink/ink842.xml"/><Relationship Id="rId121" Type="http://schemas.openxmlformats.org/officeDocument/2006/relationships/customXml" Target="../ink/ink858.xml"/><Relationship Id="rId3" Type="http://schemas.openxmlformats.org/officeDocument/2006/relationships/image" Target="../media/image2.png"/><Relationship Id="rId25" Type="http://schemas.openxmlformats.org/officeDocument/2006/relationships/image" Target="../media/image15.png"/><Relationship Id="rId46" Type="http://schemas.openxmlformats.org/officeDocument/2006/relationships/customXml" Target="../ink/ink814.xml"/><Relationship Id="rId67" Type="http://schemas.openxmlformats.org/officeDocument/2006/relationships/image" Target="../media/image117.png"/><Relationship Id="rId116" Type="http://schemas.openxmlformats.org/officeDocument/2006/relationships/image" Target="../media/image152.png"/><Relationship Id="rId20" Type="http://schemas.openxmlformats.org/officeDocument/2006/relationships/customXml" Target="../ink/ink801.xml"/><Relationship Id="rId41" Type="http://schemas.openxmlformats.org/officeDocument/2006/relationships/image" Target="../media/image30.png"/><Relationship Id="rId62" Type="http://schemas.openxmlformats.org/officeDocument/2006/relationships/customXml" Target="../ink/ink822.xml"/><Relationship Id="rId83" Type="http://schemas.openxmlformats.org/officeDocument/2006/relationships/image" Target="../media/image125.png"/><Relationship Id="rId88" Type="http://schemas.openxmlformats.org/officeDocument/2006/relationships/image" Target="../media/image140.png"/><Relationship Id="rId111" Type="http://schemas.openxmlformats.org/officeDocument/2006/relationships/customXml" Target="../ink/ink851.xml"/><Relationship Id="rId15" Type="http://schemas.openxmlformats.org/officeDocument/2006/relationships/image" Target="../media/image8.png"/><Relationship Id="rId36" Type="http://schemas.openxmlformats.org/officeDocument/2006/relationships/customXml" Target="../ink/ink809.xml"/><Relationship Id="rId57" Type="http://schemas.openxmlformats.org/officeDocument/2006/relationships/image" Target="../media/image46.png"/><Relationship Id="rId106" Type="http://schemas.openxmlformats.org/officeDocument/2006/relationships/customXml" Target="../ink/ink847.xml"/><Relationship Id="rId127" Type="http://schemas.openxmlformats.org/officeDocument/2006/relationships/customXml" Target="../ink/ink861.xml"/><Relationship Id="rId10" Type="http://schemas.openxmlformats.org/officeDocument/2006/relationships/customXml" Target="../ink/ink796.xml"/><Relationship Id="rId31" Type="http://schemas.openxmlformats.org/officeDocument/2006/relationships/image" Target="../media/image20.png"/><Relationship Id="rId52" Type="http://schemas.openxmlformats.org/officeDocument/2006/relationships/customXml" Target="../ink/ink817.xml"/><Relationship Id="rId73" Type="http://schemas.openxmlformats.org/officeDocument/2006/relationships/image" Target="../media/image135.png"/><Relationship Id="rId78" Type="http://schemas.openxmlformats.org/officeDocument/2006/relationships/customXml" Target="../ink/ink830.xml"/><Relationship Id="rId94" Type="http://schemas.openxmlformats.org/officeDocument/2006/relationships/image" Target="../media/image129.png"/><Relationship Id="rId99" Type="http://schemas.openxmlformats.org/officeDocument/2006/relationships/customXml" Target="../ink/ink843.xml"/><Relationship Id="rId101" Type="http://schemas.openxmlformats.org/officeDocument/2006/relationships/customXml" Target="../ink/ink844.xml"/><Relationship Id="rId122" Type="http://schemas.openxmlformats.org/officeDocument/2006/relationships/image" Target="../media/image148.png"/><Relationship Id="rId4" Type="http://schemas.openxmlformats.org/officeDocument/2006/relationships/customXml" Target="../ink/ink793.xml"/><Relationship Id="rId9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25.xml"/><Relationship Id="rId21" Type="http://schemas.openxmlformats.org/officeDocument/2006/relationships/image" Target="../media/image13.png"/><Relationship Id="rId42" Type="http://schemas.openxmlformats.org/officeDocument/2006/relationships/customXml" Target="../ink/ink881.xml"/><Relationship Id="rId47" Type="http://schemas.openxmlformats.org/officeDocument/2006/relationships/image" Target="../media/image41.png"/><Relationship Id="rId63" Type="http://schemas.openxmlformats.org/officeDocument/2006/relationships/image" Target="../media/image104.png"/><Relationship Id="rId68" Type="http://schemas.openxmlformats.org/officeDocument/2006/relationships/customXml" Target="../ink/ink894.xml"/><Relationship Id="rId84" Type="http://schemas.openxmlformats.org/officeDocument/2006/relationships/customXml" Target="../ink/ink902.xml"/><Relationship Id="rId89" Type="http://schemas.openxmlformats.org/officeDocument/2006/relationships/customXml" Target="../ink/ink905.xml"/><Relationship Id="rId112" Type="http://schemas.openxmlformats.org/officeDocument/2006/relationships/customXml" Target="../ink/ink921.xml"/><Relationship Id="rId16" Type="http://schemas.openxmlformats.org/officeDocument/2006/relationships/customXml" Target="../ink/ink868.xml"/><Relationship Id="rId107" Type="http://schemas.openxmlformats.org/officeDocument/2006/relationships/image" Target="../media/image144.png"/><Relationship Id="rId11" Type="http://schemas.openxmlformats.org/officeDocument/2006/relationships/image" Target="../media/image6.png"/><Relationship Id="rId32" Type="http://schemas.openxmlformats.org/officeDocument/2006/relationships/customXml" Target="../ink/ink876.xml"/><Relationship Id="rId37" Type="http://schemas.openxmlformats.org/officeDocument/2006/relationships/image" Target="../media/image28.png"/><Relationship Id="rId53" Type="http://schemas.openxmlformats.org/officeDocument/2006/relationships/image" Target="../media/image44.png"/><Relationship Id="rId58" Type="http://schemas.openxmlformats.org/officeDocument/2006/relationships/customXml" Target="../ink/ink889.xml"/><Relationship Id="rId74" Type="http://schemas.openxmlformats.org/officeDocument/2006/relationships/customXml" Target="../ink/ink897.xml"/><Relationship Id="rId79" Type="http://schemas.openxmlformats.org/officeDocument/2006/relationships/image" Target="../media/image137.png"/><Relationship Id="rId102" Type="http://schemas.openxmlformats.org/officeDocument/2006/relationships/image" Target="../media/image132.png"/><Relationship Id="rId123" Type="http://schemas.openxmlformats.org/officeDocument/2006/relationships/customXml" Target="../ink/ink928.xml"/><Relationship Id="rId128" Type="http://schemas.openxmlformats.org/officeDocument/2006/relationships/image" Target="../media/image159.png"/><Relationship Id="rId5" Type="http://schemas.openxmlformats.org/officeDocument/2006/relationships/image" Target="../media/image3.png"/><Relationship Id="rId90" Type="http://schemas.openxmlformats.org/officeDocument/2006/relationships/image" Target="../media/image128.png"/><Relationship Id="rId95" Type="http://schemas.openxmlformats.org/officeDocument/2006/relationships/customXml" Target="../ink/ink909.xml"/><Relationship Id="rId22" Type="http://schemas.openxmlformats.org/officeDocument/2006/relationships/customXml" Target="../ink/ink871.xml"/><Relationship Id="rId27" Type="http://schemas.openxmlformats.org/officeDocument/2006/relationships/image" Target="../media/image16.png"/><Relationship Id="rId43" Type="http://schemas.openxmlformats.org/officeDocument/2006/relationships/image" Target="../media/image39.png"/><Relationship Id="rId48" Type="http://schemas.openxmlformats.org/officeDocument/2006/relationships/customXml" Target="../ink/ink884.xml"/><Relationship Id="rId64" Type="http://schemas.openxmlformats.org/officeDocument/2006/relationships/customXml" Target="../ink/ink892.xml"/><Relationship Id="rId69" Type="http://schemas.openxmlformats.org/officeDocument/2006/relationships/image" Target="../media/image134.png"/><Relationship Id="rId113" Type="http://schemas.openxmlformats.org/officeDocument/2006/relationships/customXml" Target="../ink/ink922.xml"/><Relationship Id="rId118" Type="http://schemas.openxmlformats.org/officeDocument/2006/relationships/image" Target="../media/image154.png"/><Relationship Id="rId80" Type="http://schemas.openxmlformats.org/officeDocument/2006/relationships/customXml" Target="../ink/ink900.xml"/><Relationship Id="rId85" Type="http://schemas.openxmlformats.org/officeDocument/2006/relationships/customXml" Target="../ink/ink903.xml"/><Relationship Id="rId12" Type="http://schemas.openxmlformats.org/officeDocument/2006/relationships/customXml" Target="../ink/ink866.xml"/><Relationship Id="rId17" Type="http://schemas.openxmlformats.org/officeDocument/2006/relationships/image" Target="../media/image11.png"/><Relationship Id="rId33" Type="http://schemas.openxmlformats.org/officeDocument/2006/relationships/image" Target="../media/image26.png"/><Relationship Id="rId38" Type="http://schemas.openxmlformats.org/officeDocument/2006/relationships/customXml" Target="../ink/ink879.xml"/><Relationship Id="rId59" Type="http://schemas.openxmlformats.org/officeDocument/2006/relationships/image" Target="../media/image102.png"/><Relationship Id="rId103" Type="http://schemas.openxmlformats.org/officeDocument/2006/relationships/customXml" Target="../ink/ink914.xml"/><Relationship Id="rId108" Type="http://schemas.openxmlformats.org/officeDocument/2006/relationships/customXml" Target="../ink/ink917.xml"/><Relationship Id="rId124" Type="http://schemas.openxmlformats.org/officeDocument/2006/relationships/image" Target="../media/image157.png"/><Relationship Id="rId129" Type="http://schemas.openxmlformats.org/officeDocument/2006/relationships/customXml" Target="../ink/ink931.xml"/><Relationship Id="rId54" Type="http://schemas.openxmlformats.org/officeDocument/2006/relationships/customXml" Target="../ink/ink887.xml"/><Relationship Id="rId70" Type="http://schemas.openxmlformats.org/officeDocument/2006/relationships/customXml" Target="../ink/ink895.xml"/><Relationship Id="rId75" Type="http://schemas.openxmlformats.org/officeDocument/2006/relationships/image" Target="../media/image121.png"/><Relationship Id="rId91" Type="http://schemas.openxmlformats.org/officeDocument/2006/relationships/customXml" Target="../ink/ink906.xml"/><Relationship Id="rId96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63.xml"/><Relationship Id="rId23" Type="http://schemas.openxmlformats.org/officeDocument/2006/relationships/image" Target="../media/image14.png"/><Relationship Id="rId28" Type="http://schemas.openxmlformats.org/officeDocument/2006/relationships/customXml" Target="../ink/ink874.xml"/><Relationship Id="rId49" Type="http://schemas.openxmlformats.org/officeDocument/2006/relationships/image" Target="../media/image42.png"/><Relationship Id="rId114" Type="http://schemas.openxmlformats.org/officeDocument/2006/relationships/customXml" Target="../ink/ink923.xml"/><Relationship Id="rId119" Type="http://schemas.openxmlformats.org/officeDocument/2006/relationships/customXml" Target="../ink/ink926.xml"/><Relationship Id="rId44" Type="http://schemas.openxmlformats.org/officeDocument/2006/relationships/customXml" Target="../ink/ink882.xml"/><Relationship Id="rId60" Type="http://schemas.openxmlformats.org/officeDocument/2006/relationships/customXml" Target="../ink/ink890.xml"/><Relationship Id="rId65" Type="http://schemas.openxmlformats.org/officeDocument/2006/relationships/image" Target="../media/image116.png"/><Relationship Id="rId81" Type="http://schemas.openxmlformats.org/officeDocument/2006/relationships/image" Target="../media/image138.png"/><Relationship Id="rId86" Type="http://schemas.openxmlformats.org/officeDocument/2006/relationships/image" Target="../media/image139.png"/><Relationship Id="rId130" Type="http://schemas.openxmlformats.org/officeDocument/2006/relationships/image" Target="../media/image160.png"/><Relationship Id="rId13" Type="http://schemas.openxmlformats.org/officeDocument/2006/relationships/image" Target="../media/image7.png"/><Relationship Id="rId18" Type="http://schemas.openxmlformats.org/officeDocument/2006/relationships/customXml" Target="../ink/ink869.xml"/><Relationship Id="rId39" Type="http://schemas.openxmlformats.org/officeDocument/2006/relationships/image" Target="../media/image29.png"/><Relationship Id="rId109" Type="http://schemas.openxmlformats.org/officeDocument/2006/relationships/customXml" Target="../ink/ink918.xml"/><Relationship Id="rId34" Type="http://schemas.openxmlformats.org/officeDocument/2006/relationships/customXml" Target="../ink/ink877.xml"/><Relationship Id="rId50" Type="http://schemas.openxmlformats.org/officeDocument/2006/relationships/customXml" Target="../ink/ink885.xml"/><Relationship Id="rId55" Type="http://schemas.openxmlformats.org/officeDocument/2006/relationships/image" Target="../media/image45.png"/><Relationship Id="rId76" Type="http://schemas.openxmlformats.org/officeDocument/2006/relationships/customXml" Target="../ink/ink898.xml"/><Relationship Id="rId97" Type="http://schemas.openxmlformats.org/officeDocument/2006/relationships/customXml" Target="../ink/ink910.xml"/><Relationship Id="rId104" Type="http://schemas.openxmlformats.org/officeDocument/2006/relationships/customXml" Target="../ink/ink915.xml"/><Relationship Id="rId120" Type="http://schemas.openxmlformats.org/officeDocument/2006/relationships/image" Target="../media/image149.png"/><Relationship Id="rId125" Type="http://schemas.openxmlformats.org/officeDocument/2006/relationships/customXml" Target="../ink/ink929.xml"/><Relationship Id="rId7" Type="http://schemas.openxmlformats.org/officeDocument/2006/relationships/image" Target="../media/image4.png"/><Relationship Id="rId71" Type="http://schemas.openxmlformats.org/officeDocument/2006/relationships/image" Target="../media/image119.png"/><Relationship Id="rId92" Type="http://schemas.openxmlformats.org/officeDocument/2006/relationships/customXml" Target="../ink/ink907.xml"/><Relationship Id="rId2" Type="http://schemas.openxmlformats.org/officeDocument/2006/relationships/image" Target="../media/image1.png"/><Relationship Id="rId29" Type="http://schemas.openxmlformats.org/officeDocument/2006/relationships/image" Target="../media/image17.png"/><Relationship Id="rId24" Type="http://schemas.openxmlformats.org/officeDocument/2006/relationships/customXml" Target="../ink/ink872.xml"/><Relationship Id="rId40" Type="http://schemas.openxmlformats.org/officeDocument/2006/relationships/customXml" Target="../ink/ink880.xml"/><Relationship Id="rId45" Type="http://schemas.openxmlformats.org/officeDocument/2006/relationships/image" Target="../media/image40.png"/><Relationship Id="rId66" Type="http://schemas.openxmlformats.org/officeDocument/2006/relationships/customXml" Target="../ink/ink893.xml"/><Relationship Id="rId87" Type="http://schemas.openxmlformats.org/officeDocument/2006/relationships/customXml" Target="../ink/ink904.xml"/><Relationship Id="rId110" Type="http://schemas.openxmlformats.org/officeDocument/2006/relationships/customXml" Target="../ink/ink919.xml"/><Relationship Id="rId115" Type="http://schemas.openxmlformats.org/officeDocument/2006/relationships/customXml" Target="../ink/ink924.xml"/><Relationship Id="rId131" Type="http://schemas.openxmlformats.org/officeDocument/2006/relationships/customXml" Target="../ink/ink932.xml"/><Relationship Id="rId61" Type="http://schemas.openxmlformats.org/officeDocument/2006/relationships/image" Target="../media/image103.png"/><Relationship Id="rId82" Type="http://schemas.openxmlformats.org/officeDocument/2006/relationships/customXml" Target="../ink/ink901.xml"/><Relationship Id="rId19" Type="http://schemas.openxmlformats.org/officeDocument/2006/relationships/image" Target="../media/image12.png"/><Relationship Id="rId14" Type="http://schemas.openxmlformats.org/officeDocument/2006/relationships/customXml" Target="../ink/ink867.xml"/><Relationship Id="rId30" Type="http://schemas.openxmlformats.org/officeDocument/2006/relationships/customXml" Target="../ink/ink875.xml"/><Relationship Id="rId35" Type="http://schemas.openxmlformats.org/officeDocument/2006/relationships/image" Target="../media/image27.png"/><Relationship Id="rId56" Type="http://schemas.openxmlformats.org/officeDocument/2006/relationships/customXml" Target="../ink/ink888.xml"/><Relationship Id="rId77" Type="http://schemas.openxmlformats.org/officeDocument/2006/relationships/image" Target="../media/image136.png"/><Relationship Id="rId100" Type="http://schemas.openxmlformats.org/officeDocument/2006/relationships/image" Target="../media/image142.png"/><Relationship Id="rId105" Type="http://schemas.openxmlformats.org/officeDocument/2006/relationships/image" Target="../media/image143.png"/><Relationship Id="rId126" Type="http://schemas.openxmlformats.org/officeDocument/2006/relationships/image" Target="../media/image158.png"/><Relationship Id="rId8" Type="http://schemas.openxmlformats.org/officeDocument/2006/relationships/customXml" Target="../ink/ink864.xml"/><Relationship Id="rId51" Type="http://schemas.openxmlformats.org/officeDocument/2006/relationships/image" Target="../media/image43.png"/><Relationship Id="rId72" Type="http://schemas.openxmlformats.org/officeDocument/2006/relationships/customXml" Target="../ink/ink896.xml"/><Relationship Id="rId93" Type="http://schemas.openxmlformats.org/officeDocument/2006/relationships/customXml" Target="../ink/ink908.xml"/><Relationship Id="rId98" Type="http://schemas.openxmlformats.org/officeDocument/2006/relationships/customXml" Target="../ink/ink911.xml"/><Relationship Id="rId121" Type="http://schemas.openxmlformats.org/officeDocument/2006/relationships/customXml" Target="../ink/ink927.xml"/><Relationship Id="rId3" Type="http://schemas.openxmlformats.org/officeDocument/2006/relationships/image" Target="../media/image2.png"/><Relationship Id="rId25" Type="http://schemas.openxmlformats.org/officeDocument/2006/relationships/image" Target="../media/image15.png"/><Relationship Id="rId46" Type="http://schemas.openxmlformats.org/officeDocument/2006/relationships/customXml" Target="../ink/ink883.xml"/><Relationship Id="rId67" Type="http://schemas.openxmlformats.org/officeDocument/2006/relationships/image" Target="../media/image117.png"/><Relationship Id="rId116" Type="http://schemas.openxmlformats.org/officeDocument/2006/relationships/image" Target="../media/image152.png"/><Relationship Id="rId20" Type="http://schemas.openxmlformats.org/officeDocument/2006/relationships/customXml" Target="../ink/ink870.xml"/><Relationship Id="rId41" Type="http://schemas.openxmlformats.org/officeDocument/2006/relationships/image" Target="../media/image30.png"/><Relationship Id="rId62" Type="http://schemas.openxmlformats.org/officeDocument/2006/relationships/customXml" Target="../ink/ink891.xml"/><Relationship Id="rId83" Type="http://schemas.openxmlformats.org/officeDocument/2006/relationships/image" Target="../media/image125.png"/><Relationship Id="rId88" Type="http://schemas.openxmlformats.org/officeDocument/2006/relationships/image" Target="../media/image140.png"/><Relationship Id="rId111" Type="http://schemas.openxmlformats.org/officeDocument/2006/relationships/customXml" Target="../ink/ink920.xml"/><Relationship Id="rId132" Type="http://schemas.openxmlformats.org/officeDocument/2006/relationships/image" Target="../media/image161.png"/><Relationship Id="rId15" Type="http://schemas.openxmlformats.org/officeDocument/2006/relationships/image" Target="../media/image8.png"/><Relationship Id="rId36" Type="http://schemas.openxmlformats.org/officeDocument/2006/relationships/customXml" Target="../ink/ink878.xml"/><Relationship Id="rId57" Type="http://schemas.openxmlformats.org/officeDocument/2006/relationships/image" Target="../media/image46.png"/><Relationship Id="rId106" Type="http://schemas.openxmlformats.org/officeDocument/2006/relationships/customXml" Target="../ink/ink916.xml"/><Relationship Id="rId127" Type="http://schemas.openxmlformats.org/officeDocument/2006/relationships/customXml" Target="../ink/ink930.xml"/><Relationship Id="rId10" Type="http://schemas.openxmlformats.org/officeDocument/2006/relationships/customXml" Target="../ink/ink865.xml"/><Relationship Id="rId31" Type="http://schemas.openxmlformats.org/officeDocument/2006/relationships/image" Target="../media/image20.png"/><Relationship Id="rId52" Type="http://schemas.openxmlformats.org/officeDocument/2006/relationships/customXml" Target="../ink/ink886.xml"/><Relationship Id="rId73" Type="http://schemas.openxmlformats.org/officeDocument/2006/relationships/image" Target="../media/image135.png"/><Relationship Id="rId78" Type="http://schemas.openxmlformats.org/officeDocument/2006/relationships/customXml" Target="../ink/ink899.xml"/><Relationship Id="rId94" Type="http://schemas.openxmlformats.org/officeDocument/2006/relationships/image" Target="../media/image129.png"/><Relationship Id="rId99" Type="http://schemas.openxmlformats.org/officeDocument/2006/relationships/customXml" Target="../ink/ink912.xml"/><Relationship Id="rId101" Type="http://schemas.openxmlformats.org/officeDocument/2006/relationships/customXml" Target="../ink/ink913.xml"/><Relationship Id="rId122" Type="http://schemas.openxmlformats.org/officeDocument/2006/relationships/image" Target="../media/image156.png"/><Relationship Id="rId4" Type="http://schemas.openxmlformats.org/officeDocument/2006/relationships/customXml" Target="../ink/ink862.xml"/><Relationship Id="rId9" Type="http://schemas.openxmlformats.org/officeDocument/2006/relationships/image" Target="../media/image5.png"/><Relationship Id="rId26" Type="http://schemas.openxmlformats.org/officeDocument/2006/relationships/customXml" Target="../ink/ink873.xml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96.xml"/><Relationship Id="rId21" Type="http://schemas.openxmlformats.org/officeDocument/2006/relationships/image" Target="../media/image13.png"/><Relationship Id="rId42" Type="http://schemas.openxmlformats.org/officeDocument/2006/relationships/customXml" Target="../ink/ink952.xml"/><Relationship Id="rId47" Type="http://schemas.openxmlformats.org/officeDocument/2006/relationships/image" Target="../media/image41.png"/><Relationship Id="rId63" Type="http://schemas.openxmlformats.org/officeDocument/2006/relationships/image" Target="../media/image104.png"/><Relationship Id="rId68" Type="http://schemas.openxmlformats.org/officeDocument/2006/relationships/customXml" Target="../ink/ink965.xml"/><Relationship Id="rId84" Type="http://schemas.openxmlformats.org/officeDocument/2006/relationships/customXml" Target="../ink/ink973.xml"/><Relationship Id="rId89" Type="http://schemas.openxmlformats.org/officeDocument/2006/relationships/customXml" Target="../ink/ink976.xml"/><Relationship Id="rId112" Type="http://schemas.openxmlformats.org/officeDocument/2006/relationships/customXml" Target="../ink/ink992.xml"/><Relationship Id="rId16" Type="http://schemas.openxmlformats.org/officeDocument/2006/relationships/customXml" Target="../ink/ink939.xml"/><Relationship Id="rId107" Type="http://schemas.openxmlformats.org/officeDocument/2006/relationships/image" Target="../media/image144.png"/><Relationship Id="rId11" Type="http://schemas.openxmlformats.org/officeDocument/2006/relationships/image" Target="../media/image6.png"/><Relationship Id="rId32" Type="http://schemas.openxmlformats.org/officeDocument/2006/relationships/customXml" Target="../ink/ink947.xml"/><Relationship Id="rId37" Type="http://schemas.openxmlformats.org/officeDocument/2006/relationships/image" Target="../media/image28.png"/><Relationship Id="rId53" Type="http://schemas.openxmlformats.org/officeDocument/2006/relationships/image" Target="../media/image44.png"/><Relationship Id="rId58" Type="http://schemas.openxmlformats.org/officeDocument/2006/relationships/customXml" Target="../ink/ink960.xml"/><Relationship Id="rId74" Type="http://schemas.openxmlformats.org/officeDocument/2006/relationships/customXml" Target="../ink/ink968.xml"/><Relationship Id="rId79" Type="http://schemas.openxmlformats.org/officeDocument/2006/relationships/image" Target="../media/image137.png"/><Relationship Id="rId102" Type="http://schemas.openxmlformats.org/officeDocument/2006/relationships/image" Target="../media/image132.png"/><Relationship Id="rId123" Type="http://schemas.openxmlformats.org/officeDocument/2006/relationships/customXml" Target="../ink/ink999.xml"/><Relationship Id="rId128" Type="http://schemas.openxmlformats.org/officeDocument/2006/relationships/image" Target="../media/image159.png"/><Relationship Id="rId5" Type="http://schemas.openxmlformats.org/officeDocument/2006/relationships/image" Target="../media/image3.png"/><Relationship Id="rId90" Type="http://schemas.openxmlformats.org/officeDocument/2006/relationships/image" Target="../media/image128.png"/><Relationship Id="rId95" Type="http://schemas.openxmlformats.org/officeDocument/2006/relationships/customXml" Target="../ink/ink980.xml"/><Relationship Id="rId22" Type="http://schemas.openxmlformats.org/officeDocument/2006/relationships/customXml" Target="../ink/ink942.xml"/><Relationship Id="rId27" Type="http://schemas.openxmlformats.org/officeDocument/2006/relationships/image" Target="../media/image16.png"/><Relationship Id="rId43" Type="http://schemas.openxmlformats.org/officeDocument/2006/relationships/image" Target="../media/image39.png"/><Relationship Id="rId48" Type="http://schemas.openxmlformats.org/officeDocument/2006/relationships/customXml" Target="../ink/ink955.xml"/><Relationship Id="rId64" Type="http://schemas.openxmlformats.org/officeDocument/2006/relationships/customXml" Target="../ink/ink963.xml"/><Relationship Id="rId69" Type="http://schemas.openxmlformats.org/officeDocument/2006/relationships/image" Target="../media/image134.png"/><Relationship Id="rId113" Type="http://schemas.openxmlformats.org/officeDocument/2006/relationships/customXml" Target="../ink/ink993.xml"/><Relationship Id="rId118" Type="http://schemas.openxmlformats.org/officeDocument/2006/relationships/image" Target="../media/image154.png"/><Relationship Id="rId80" Type="http://schemas.openxmlformats.org/officeDocument/2006/relationships/customXml" Target="../ink/ink971.xml"/><Relationship Id="rId85" Type="http://schemas.openxmlformats.org/officeDocument/2006/relationships/customXml" Target="../ink/ink974.xml"/><Relationship Id="rId12" Type="http://schemas.openxmlformats.org/officeDocument/2006/relationships/customXml" Target="../ink/ink937.xml"/><Relationship Id="rId17" Type="http://schemas.openxmlformats.org/officeDocument/2006/relationships/image" Target="../media/image11.png"/><Relationship Id="rId33" Type="http://schemas.openxmlformats.org/officeDocument/2006/relationships/image" Target="../media/image26.png"/><Relationship Id="rId38" Type="http://schemas.openxmlformats.org/officeDocument/2006/relationships/customXml" Target="../ink/ink950.xml"/><Relationship Id="rId59" Type="http://schemas.openxmlformats.org/officeDocument/2006/relationships/image" Target="../media/image102.png"/><Relationship Id="rId103" Type="http://schemas.openxmlformats.org/officeDocument/2006/relationships/customXml" Target="../ink/ink985.xml"/><Relationship Id="rId108" Type="http://schemas.openxmlformats.org/officeDocument/2006/relationships/customXml" Target="../ink/ink988.xml"/><Relationship Id="rId124" Type="http://schemas.openxmlformats.org/officeDocument/2006/relationships/image" Target="../media/image157.png"/><Relationship Id="rId129" Type="http://schemas.openxmlformats.org/officeDocument/2006/relationships/customXml" Target="../ink/ink1002.xml"/><Relationship Id="rId54" Type="http://schemas.openxmlformats.org/officeDocument/2006/relationships/customXml" Target="../ink/ink958.xml"/><Relationship Id="rId70" Type="http://schemas.openxmlformats.org/officeDocument/2006/relationships/customXml" Target="../ink/ink966.xml"/><Relationship Id="rId75" Type="http://schemas.openxmlformats.org/officeDocument/2006/relationships/image" Target="../media/image121.png"/><Relationship Id="rId91" Type="http://schemas.openxmlformats.org/officeDocument/2006/relationships/customXml" Target="../ink/ink977.xml"/><Relationship Id="rId96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34.xml"/><Relationship Id="rId23" Type="http://schemas.openxmlformats.org/officeDocument/2006/relationships/image" Target="../media/image14.png"/><Relationship Id="rId28" Type="http://schemas.openxmlformats.org/officeDocument/2006/relationships/customXml" Target="../ink/ink945.xml"/><Relationship Id="rId49" Type="http://schemas.openxmlformats.org/officeDocument/2006/relationships/image" Target="../media/image42.png"/><Relationship Id="rId114" Type="http://schemas.openxmlformats.org/officeDocument/2006/relationships/customXml" Target="../ink/ink994.xml"/><Relationship Id="rId119" Type="http://schemas.openxmlformats.org/officeDocument/2006/relationships/customXml" Target="../ink/ink997.xml"/><Relationship Id="rId44" Type="http://schemas.openxmlformats.org/officeDocument/2006/relationships/customXml" Target="../ink/ink953.xml"/><Relationship Id="rId60" Type="http://schemas.openxmlformats.org/officeDocument/2006/relationships/customXml" Target="../ink/ink961.xml"/><Relationship Id="rId65" Type="http://schemas.openxmlformats.org/officeDocument/2006/relationships/image" Target="../media/image116.png"/><Relationship Id="rId81" Type="http://schemas.openxmlformats.org/officeDocument/2006/relationships/image" Target="../media/image138.png"/><Relationship Id="rId86" Type="http://schemas.openxmlformats.org/officeDocument/2006/relationships/image" Target="../media/image139.png"/><Relationship Id="rId130" Type="http://schemas.openxmlformats.org/officeDocument/2006/relationships/image" Target="../media/image163.png"/><Relationship Id="rId13" Type="http://schemas.openxmlformats.org/officeDocument/2006/relationships/image" Target="../media/image7.png"/><Relationship Id="rId18" Type="http://schemas.openxmlformats.org/officeDocument/2006/relationships/customXml" Target="../ink/ink940.xml"/><Relationship Id="rId39" Type="http://schemas.openxmlformats.org/officeDocument/2006/relationships/image" Target="../media/image29.png"/><Relationship Id="rId109" Type="http://schemas.openxmlformats.org/officeDocument/2006/relationships/customXml" Target="../ink/ink989.xml"/><Relationship Id="rId34" Type="http://schemas.openxmlformats.org/officeDocument/2006/relationships/customXml" Target="../ink/ink948.xml"/><Relationship Id="rId50" Type="http://schemas.openxmlformats.org/officeDocument/2006/relationships/customXml" Target="../ink/ink956.xml"/><Relationship Id="rId55" Type="http://schemas.openxmlformats.org/officeDocument/2006/relationships/image" Target="../media/image45.png"/><Relationship Id="rId76" Type="http://schemas.openxmlformats.org/officeDocument/2006/relationships/customXml" Target="../ink/ink969.xml"/><Relationship Id="rId97" Type="http://schemas.openxmlformats.org/officeDocument/2006/relationships/customXml" Target="../ink/ink981.xml"/><Relationship Id="rId104" Type="http://schemas.openxmlformats.org/officeDocument/2006/relationships/customXml" Target="../ink/ink986.xml"/><Relationship Id="rId120" Type="http://schemas.openxmlformats.org/officeDocument/2006/relationships/image" Target="../media/image149.png"/><Relationship Id="rId125" Type="http://schemas.openxmlformats.org/officeDocument/2006/relationships/customXml" Target="../ink/ink1000.xml"/><Relationship Id="rId7" Type="http://schemas.openxmlformats.org/officeDocument/2006/relationships/image" Target="../media/image4.png"/><Relationship Id="rId71" Type="http://schemas.openxmlformats.org/officeDocument/2006/relationships/image" Target="../media/image119.png"/><Relationship Id="rId92" Type="http://schemas.openxmlformats.org/officeDocument/2006/relationships/customXml" Target="../ink/ink978.xml"/><Relationship Id="rId2" Type="http://schemas.openxmlformats.org/officeDocument/2006/relationships/image" Target="../media/image1.png"/><Relationship Id="rId29" Type="http://schemas.openxmlformats.org/officeDocument/2006/relationships/image" Target="../media/image17.png"/><Relationship Id="rId24" Type="http://schemas.openxmlformats.org/officeDocument/2006/relationships/customXml" Target="../ink/ink943.xml"/><Relationship Id="rId40" Type="http://schemas.openxmlformats.org/officeDocument/2006/relationships/customXml" Target="../ink/ink951.xml"/><Relationship Id="rId45" Type="http://schemas.openxmlformats.org/officeDocument/2006/relationships/image" Target="../media/image40.png"/><Relationship Id="rId66" Type="http://schemas.openxmlformats.org/officeDocument/2006/relationships/customXml" Target="../ink/ink964.xml"/><Relationship Id="rId87" Type="http://schemas.openxmlformats.org/officeDocument/2006/relationships/customXml" Target="../ink/ink975.xml"/><Relationship Id="rId110" Type="http://schemas.openxmlformats.org/officeDocument/2006/relationships/customXml" Target="../ink/ink990.xml"/><Relationship Id="rId115" Type="http://schemas.openxmlformats.org/officeDocument/2006/relationships/customXml" Target="../ink/ink995.xml"/><Relationship Id="rId131" Type="http://schemas.openxmlformats.org/officeDocument/2006/relationships/customXml" Target="../ink/ink1003.xml"/><Relationship Id="rId61" Type="http://schemas.openxmlformats.org/officeDocument/2006/relationships/image" Target="../media/image103.png"/><Relationship Id="rId82" Type="http://schemas.openxmlformats.org/officeDocument/2006/relationships/customXml" Target="../ink/ink972.xml"/><Relationship Id="rId19" Type="http://schemas.openxmlformats.org/officeDocument/2006/relationships/image" Target="../media/image12.png"/><Relationship Id="rId14" Type="http://schemas.openxmlformats.org/officeDocument/2006/relationships/customXml" Target="../ink/ink938.xml"/><Relationship Id="rId30" Type="http://schemas.openxmlformats.org/officeDocument/2006/relationships/customXml" Target="../ink/ink946.xml"/><Relationship Id="rId35" Type="http://schemas.openxmlformats.org/officeDocument/2006/relationships/image" Target="../media/image27.png"/><Relationship Id="rId56" Type="http://schemas.openxmlformats.org/officeDocument/2006/relationships/customXml" Target="../ink/ink959.xml"/><Relationship Id="rId77" Type="http://schemas.openxmlformats.org/officeDocument/2006/relationships/image" Target="../media/image136.png"/><Relationship Id="rId100" Type="http://schemas.openxmlformats.org/officeDocument/2006/relationships/image" Target="../media/image142.png"/><Relationship Id="rId105" Type="http://schemas.openxmlformats.org/officeDocument/2006/relationships/image" Target="../media/image143.png"/><Relationship Id="rId126" Type="http://schemas.openxmlformats.org/officeDocument/2006/relationships/image" Target="../media/image162.png"/><Relationship Id="rId8" Type="http://schemas.openxmlformats.org/officeDocument/2006/relationships/customXml" Target="../ink/ink935.xml"/><Relationship Id="rId51" Type="http://schemas.openxmlformats.org/officeDocument/2006/relationships/image" Target="../media/image43.png"/><Relationship Id="rId72" Type="http://schemas.openxmlformats.org/officeDocument/2006/relationships/customXml" Target="../ink/ink967.xml"/><Relationship Id="rId93" Type="http://schemas.openxmlformats.org/officeDocument/2006/relationships/customXml" Target="../ink/ink979.xml"/><Relationship Id="rId98" Type="http://schemas.openxmlformats.org/officeDocument/2006/relationships/customXml" Target="../ink/ink982.xml"/><Relationship Id="rId121" Type="http://schemas.openxmlformats.org/officeDocument/2006/relationships/customXml" Target="../ink/ink998.xml"/><Relationship Id="rId3" Type="http://schemas.openxmlformats.org/officeDocument/2006/relationships/image" Target="../media/image2.png"/><Relationship Id="rId25" Type="http://schemas.openxmlformats.org/officeDocument/2006/relationships/image" Target="../media/image15.png"/><Relationship Id="rId46" Type="http://schemas.openxmlformats.org/officeDocument/2006/relationships/customXml" Target="../ink/ink954.xml"/><Relationship Id="rId67" Type="http://schemas.openxmlformats.org/officeDocument/2006/relationships/image" Target="../media/image117.png"/><Relationship Id="rId116" Type="http://schemas.openxmlformats.org/officeDocument/2006/relationships/image" Target="../media/image152.png"/><Relationship Id="rId20" Type="http://schemas.openxmlformats.org/officeDocument/2006/relationships/customXml" Target="../ink/ink941.xml"/><Relationship Id="rId41" Type="http://schemas.openxmlformats.org/officeDocument/2006/relationships/image" Target="../media/image30.png"/><Relationship Id="rId62" Type="http://schemas.openxmlformats.org/officeDocument/2006/relationships/customXml" Target="../ink/ink962.xml"/><Relationship Id="rId83" Type="http://schemas.openxmlformats.org/officeDocument/2006/relationships/image" Target="../media/image125.png"/><Relationship Id="rId88" Type="http://schemas.openxmlformats.org/officeDocument/2006/relationships/image" Target="../media/image140.png"/><Relationship Id="rId111" Type="http://schemas.openxmlformats.org/officeDocument/2006/relationships/customXml" Target="../ink/ink991.xml"/><Relationship Id="rId132" Type="http://schemas.openxmlformats.org/officeDocument/2006/relationships/image" Target="../media/image164.png"/><Relationship Id="rId15" Type="http://schemas.openxmlformats.org/officeDocument/2006/relationships/image" Target="../media/image8.png"/><Relationship Id="rId36" Type="http://schemas.openxmlformats.org/officeDocument/2006/relationships/customXml" Target="../ink/ink949.xml"/><Relationship Id="rId57" Type="http://schemas.openxmlformats.org/officeDocument/2006/relationships/image" Target="../media/image46.png"/><Relationship Id="rId106" Type="http://schemas.openxmlformats.org/officeDocument/2006/relationships/customXml" Target="../ink/ink987.xml"/><Relationship Id="rId127" Type="http://schemas.openxmlformats.org/officeDocument/2006/relationships/customXml" Target="../ink/ink1001.xml"/><Relationship Id="rId10" Type="http://schemas.openxmlformats.org/officeDocument/2006/relationships/customXml" Target="../ink/ink936.xml"/><Relationship Id="rId31" Type="http://schemas.openxmlformats.org/officeDocument/2006/relationships/image" Target="../media/image20.png"/><Relationship Id="rId52" Type="http://schemas.openxmlformats.org/officeDocument/2006/relationships/customXml" Target="../ink/ink957.xml"/><Relationship Id="rId73" Type="http://schemas.openxmlformats.org/officeDocument/2006/relationships/image" Target="../media/image135.png"/><Relationship Id="rId78" Type="http://schemas.openxmlformats.org/officeDocument/2006/relationships/customXml" Target="../ink/ink970.xml"/><Relationship Id="rId94" Type="http://schemas.openxmlformats.org/officeDocument/2006/relationships/image" Target="../media/image129.png"/><Relationship Id="rId99" Type="http://schemas.openxmlformats.org/officeDocument/2006/relationships/customXml" Target="../ink/ink983.xml"/><Relationship Id="rId101" Type="http://schemas.openxmlformats.org/officeDocument/2006/relationships/customXml" Target="../ink/ink984.xml"/><Relationship Id="rId122" Type="http://schemas.openxmlformats.org/officeDocument/2006/relationships/image" Target="../media/image156.png"/><Relationship Id="rId4" Type="http://schemas.openxmlformats.org/officeDocument/2006/relationships/customXml" Target="../ink/ink933.xml"/><Relationship Id="rId9" Type="http://schemas.openxmlformats.org/officeDocument/2006/relationships/image" Target="../media/image5.png"/><Relationship Id="rId26" Type="http://schemas.openxmlformats.org/officeDocument/2006/relationships/customXml" Target="../ink/ink944.xml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67.xml"/><Relationship Id="rId21" Type="http://schemas.openxmlformats.org/officeDocument/2006/relationships/image" Target="../media/image173.png"/><Relationship Id="rId42" Type="http://schemas.openxmlformats.org/officeDocument/2006/relationships/customXml" Target="../ink/ink1023.xml"/><Relationship Id="rId63" Type="http://schemas.openxmlformats.org/officeDocument/2006/relationships/image" Target="../media/image194.png"/><Relationship Id="rId84" Type="http://schemas.openxmlformats.org/officeDocument/2006/relationships/customXml" Target="../ink/ink1044.xml"/><Relationship Id="rId16" Type="http://schemas.openxmlformats.org/officeDocument/2006/relationships/customXml" Target="../ink/ink1010.xml"/><Relationship Id="rId107" Type="http://schemas.openxmlformats.org/officeDocument/2006/relationships/image" Target="../media/image213.png"/><Relationship Id="rId11" Type="http://schemas.openxmlformats.org/officeDocument/2006/relationships/image" Target="../media/image168.png"/><Relationship Id="rId32" Type="http://schemas.openxmlformats.org/officeDocument/2006/relationships/customXml" Target="../ink/ink1018.xml"/><Relationship Id="rId37" Type="http://schemas.openxmlformats.org/officeDocument/2006/relationships/image" Target="../media/image181.png"/><Relationship Id="rId53" Type="http://schemas.openxmlformats.org/officeDocument/2006/relationships/image" Target="../media/image189.png"/><Relationship Id="rId58" Type="http://schemas.openxmlformats.org/officeDocument/2006/relationships/customXml" Target="../ink/ink1031.xml"/><Relationship Id="rId74" Type="http://schemas.openxmlformats.org/officeDocument/2006/relationships/customXml" Target="../ink/ink1039.xml"/><Relationship Id="rId79" Type="http://schemas.openxmlformats.org/officeDocument/2006/relationships/image" Target="../media/image202.png"/><Relationship Id="rId102" Type="http://schemas.openxmlformats.org/officeDocument/2006/relationships/image" Target="../media/image211.png"/><Relationship Id="rId123" Type="http://schemas.openxmlformats.org/officeDocument/2006/relationships/customXml" Target="../ink/ink1070.xml"/><Relationship Id="rId128" Type="http://schemas.openxmlformats.org/officeDocument/2006/relationships/image" Target="../media/image220.png"/><Relationship Id="rId5" Type="http://schemas.openxmlformats.org/officeDocument/2006/relationships/image" Target="../media/image165.png"/><Relationship Id="rId90" Type="http://schemas.openxmlformats.org/officeDocument/2006/relationships/image" Target="../media/image207.png"/><Relationship Id="rId95" Type="http://schemas.openxmlformats.org/officeDocument/2006/relationships/customXml" Target="../ink/ink1051.xml"/><Relationship Id="rId22" Type="http://schemas.openxmlformats.org/officeDocument/2006/relationships/customXml" Target="../ink/ink1013.xml"/><Relationship Id="rId27" Type="http://schemas.openxmlformats.org/officeDocument/2006/relationships/image" Target="../media/image176.png"/><Relationship Id="rId43" Type="http://schemas.openxmlformats.org/officeDocument/2006/relationships/image" Target="../media/image184.png"/><Relationship Id="rId48" Type="http://schemas.openxmlformats.org/officeDocument/2006/relationships/customXml" Target="../ink/ink1026.xml"/><Relationship Id="rId64" Type="http://schemas.openxmlformats.org/officeDocument/2006/relationships/customXml" Target="../ink/ink1034.xml"/><Relationship Id="rId69" Type="http://schemas.openxmlformats.org/officeDocument/2006/relationships/image" Target="../media/image197.png"/><Relationship Id="rId113" Type="http://schemas.openxmlformats.org/officeDocument/2006/relationships/customXml" Target="../ink/ink1064.xml"/><Relationship Id="rId118" Type="http://schemas.openxmlformats.org/officeDocument/2006/relationships/image" Target="../media/image215.png"/><Relationship Id="rId134" Type="http://schemas.openxmlformats.org/officeDocument/2006/relationships/image" Target="../media/image223.png"/><Relationship Id="rId80" Type="http://schemas.openxmlformats.org/officeDocument/2006/relationships/customXml" Target="../ink/ink1042.xml"/><Relationship Id="rId85" Type="http://schemas.openxmlformats.org/officeDocument/2006/relationships/customXml" Target="../ink/ink1045.xml"/><Relationship Id="rId12" Type="http://schemas.openxmlformats.org/officeDocument/2006/relationships/customXml" Target="../ink/ink1008.xml"/><Relationship Id="rId17" Type="http://schemas.openxmlformats.org/officeDocument/2006/relationships/image" Target="../media/image171.png"/><Relationship Id="rId33" Type="http://schemas.openxmlformats.org/officeDocument/2006/relationships/image" Target="../media/image179.png"/><Relationship Id="rId38" Type="http://schemas.openxmlformats.org/officeDocument/2006/relationships/customXml" Target="../ink/ink1021.xml"/><Relationship Id="rId59" Type="http://schemas.openxmlformats.org/officeDocument/2006/relationships/image" Target="../media/image192.png"/><Relationship Id="rId103" Type="http://schemas.openxmlformats.org/officeDocument/2006/relationships/customXml" Target="../ink/ink1056.xml"/><Relationship Id="rId108" Type="http://schemas.openxmlformats.org/officeDocument/2006/relationships/customXml" Target="../ink/ink1059.xml"/><Relationship Id="rId124" Type="http://schemas.openxmlformats.org/officeDocument/2006/relationships/image" Target="../media/image218.png"/><Relationship Id="rId129" Type="http://schemas.openxmlformats.org/officeDocument/2006/relationships/customXml" Target="../ink/ink1073.xml"/><Relationship Id="rId54" Type="http://schemas.openxmlformats.org/officeDocument/2006/relationships/customXml" Target="../ink/ink1029.xml"/><Relationship Id="rId70" Type="http://schemas.openxmlformats.org/officeDocument/2006/relationships/customXml" Target="../ink/ink1037.xml"/><Relationship Id="rId75" Type="http://schemas.openxmlformats.org/officeDocument/2006/relationships/image" Target="../media/image200.png"/><Relationship Id="rId91" Type="http://schemas.openxmlformats.org/officeDocument/2006/relationships/customXml" Target="../ink/ink1048.xml"/><Relationship Id="rId96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05.xml"/><Relationship Id="rId23" Type="http://schemas.openxmlformats.org/officeDocument/2006/relationships/image" Target="../media/image174.png"/><Relationship Id="rId28" Type="http://schemas.openxmlformats.org/officeDocument/2006/relationships/customXml" Target="../ink/ink1016.xml"/><Relationship Id="rId49" Type="http://schemas.openxmlformats.org/officeDocument/2006/relationships/image" Target="../media/image187.png"/><Relationship Id="rId114" Type="http://schemas.openxmlformats.org/officeDocument/2006/relationships/customXml" Target="../ink/ink1065.xml"/><Relationship Id="rId119" Type="http://schemas.openxmlformats.org/officeDocument/2006/relationships/customXml" Target="../ink/ink1068.xml"/><Relationship Id="rId44" Type="http://schemas.openxmlformats.org/officeDocument/2006/relationships/customXml" Target="../ink/ink1024.xml"/><Relationship Id="rId60" Type="http://schemas.openxmlformats.org/officeDocument/2006/relationships/customXml" Target="../ink/ink1032.xml"/><Relationship Id="rId65" Type="http://schemas.openxmlformats.org/officeDocument/2006/relationships/image" Target="../media/image195.png"/><Relationship Id="rId81" Type="http://schemas.openxmlformats.org/officeDocument/2006/relationships/image" Target="../media/image203.png"/><Relationship Id="rId86" Type="http://schemas.openxmlformats.org/officeDocument/2006/relationships/image" Target="../media/image205.png"/><Relationship Id="rId130" Type="http://schemas.openxmlformats.org/officeDocument/2006/relationships/image" Target="../media/image221.png"/><Relationship Id="rId13" Type="http://schemas.openxmlformats.org/officeDocument/2006/relationships/image" Target="../media/image169.png"/><Relationship Id="rId18" Type="http://schemas.openxmlformats.org/officeDocument/2006/relationships/customXml" Target="../ink/ink1011.xml"/><Relationship Id="rId39" Type="http://schemas.openxmlformats.org/officeDocument/2006/relationships/image" Target="../media/image182.png"/><Relationship Id="rId109" Type="http://schemas.openxmlformats.org/officeDocument/2006/relationships/customXml" Target="../ink/ink1060.xml"/><Relationship Id="rId34" Type="http://schemas.openxmlformats.org/officeDocument/2006/relationships/customXml" Target="../ink/ink1019.xml"/><Relationship Id="rId50" Type="http://schemas.openxmlformats.org/officeDocument/2006/relationships/customXml" Target="../ink/ink1027.xml"/><Relationship Id="rId55" Type="http://schemas.openxmlformats.org/officeDocument/2006/relationships/image" Target="../media/image190.png"/><Relationship Id="rId76" Type="http://schemas.openxmlformats.org/officeDocument/2006/relationships/customXml" Target="../ink/ink1040.xml"/><Relationship Id="rId97" Type="http://schemas.openxmlformats.org/officeDocument/2006/relationships/customXml" Target="../ink/ink1052.xml"/><Relationship Id="rId104" Type="http://schemas.openxmlformats.org/officeDocument/2006/relationships/customXml" Target="../ink/ink1057.xml"/><Relationship Id="rId120" Type="http://schemas.openxmlformats.org/officeDocument/2006/relationships/image" Target="../media/image216.png"/><Relationship Id="rId125" Type="http://schemas.openxmlformats.org/officeDocument/2006/relationships/customXml" Target="../ink/ink1071.xml"/><Relationship Id="rId7" Type="http://schemas.openxmlformats.org/officeDocument/2006/relationships/image" Target="../media/image166.png"/><Relationship Id="rId71" Type="http://schemas.openxmlformats.org/officeDocument/2006/relationships/image" Target="../media/image198.png"/><Relationship Id="rId92" Type="http://schemas.openxmlformats.org/officeDocument/2006/relationships/customXml" Target="../ink/ink1049.xml"/><Relationship Id="rId2" Type="http://schemas.openxmlformats.org/officeDocument/2006/relationships/image" Target="../media/image1.png"/><Relationship Id="rId29" Type="http://schemas.openxmlformats.org/officeDocument/2006/relationships/image" Target="../media/image177.png"/><Relationship Id="rId24" Type="http://schemas.openxmlformats.org/officeDocument/2006/relationships/customXml" Target="../ink/ink1014.xml"/><Relationship Id="rId40" Type="http://schemas.openxmlformats.org/officeDocument/2006/relationships/customXml" Target="../ink/ink1022.xml"/><Relationship Id="rId45" Type="http://schemas.openxmlformats.org/officeDocument/2006/relationships/image" Target="../media/image185.png"/><Relationship Id="rId66" Type="http://schemas.openxmlformats.org/officeDocument/2006/relationships/customXml" Target="../ink/ink1035.xml"/><Relationship Id="rId87" Type="http://schemas.openxmlformats.org/officeDocument/2006/relationships/customXml" Target="../ink/ink1046.xml"/><Relationship Id="rId110" Type="http://schemas.openxmlformats.org/officeDocument/2006/relationships/customXml" Target="../ink/ink1061.xml"/><Relationship Id="rId115" Type="http://schemas.openxmlformats.org/officeDocument/2006/relationships/customXml" Target="../ink/ink1066.xml"/><Relationship Id="rId131" Type="http://schemas.openxmlformats.org/officeDocument/2006/relationships/customXml" Target="../ink/ink1074.xml"/><Relationship Id="rId61" Type="http://schemas.openxmlformats.org/officeDocument/2006/relationships/image" Target="../media/image193.png"/><Relationship Id="rId82" Type="http://schemas.openxmlformats.org/officeDocument/2006/relationships/customXml" Target="../ink/ink1043.xml"/><Relationship Id="rId19" Type="http://schemas.openxmlformats.org/officeDocument/2006/relationships/image" Target="../media/image172.png"/><Relationship Id="rId14" Type="http://schemas.openxmlformats.org/officeDocument/2006/relationships/customXml" Target="../ink/ink1009.xml"/><Relationship Id="rId30" Type="http://schemas.openxmlformats.org/officeDocument/2006/relationships/customXml" Target="../ink/ink1017.xml"/><Relationship Id="rId35" Type="http://schemas.openxmlformats.org/officeDocument/2006/relationships/image" Target="../media/image180.png"/><Relationship Id="rId56" Type="http://schemas.openxmlformats.org/officeDocument/2006/relationships/customXml" Target="../ink/ink1030.xml"/><Relationship Id="rId77" Type="http://schemas.openxmlformats.org/officeDocument/2006/relationships/image" Target="../media/image201.png"/><Relationship Id="rId100" Type="http://schemas.openxmlformats.org/officeDocument/2006/relationships/image" Target="../media/image210.png"/><Relationship Id="rId105" Type="http://schemas.openxmlformats.org/officeDocument/2006/relationships/image" Target="../media/image212.png"/><Relationship Id="rId126" Type="http://schemas.openxmlformats.org/officeDocument/2006/relationships/image" Target="../media/image219.png"/><Relationship Id="rId8" Type="http://schemas.openxmlformats.org/officeDocument/2006/relationships/customXml" Target="../ink/ink1006.xml"/><Relationship Id="rId51" Type="http://schemas.openxmlformats.org/officeDocument/2006/relationships/image" Target="../media/image188.png"/><Relationship Id="rId72" Type="http://schemas.openxmlformats.org/officeDocument/2006/relationships/customXml" Target="../ink/ink1038.xml"/><Relationship Id="rId93" Type="http://schemas.openxmlformats.org/officeDocument/2006/relationships/customXml" Target="../ink/ink1050.xml"/><Relationship Id="rId98" Type="http://schemas.openxmlformats.org/officeDocument/2006/relationships/customXml" Target="../ink/ink1053.xml"/><Relationship Id="rId121" Type="http://schemas.openxmlformats.org/officeDocument/2006/relationships/customXml" Target="../ink/ink1069.xml"/><Relationship Id="rId3" Type="http://schemas.openxmlformats.org/officeDocument/2006/relationships/image" Target="../media/image2.png"/><Relationship Id="rId25" Type="http://schemas.openxmlformats.org/officeDocument/2006/relationships/image" Target="../media/image175.png"/><Relationship Id="rId46" Type="http://schemas.openxmlformats.org/officeDocument/2006/relationships/customXml" Target="../ink/ink1025.xml"/><Relationship Id="rId67" Type="http://schemas.openxmlformats.org/officeDocument/2006/relationships/image" Target="../media/image196.png"/><Relationship Id="rId116" Type="http://schemas.openxmlformats.org/officeDocument/2006/relationships/image" Target="../media/image214.png"/><Relationship Id="rId20" Type="http://schemas.openxmlformats.org/officeDocument/2006/relationships/customXml" Target="../ink/ink1012.xml"/><Relationship Id="rId41" Type="http://schemas.openxmlformats.org/officeDocument/2006/relationships/image" Target="../media/image183.png"/><Relationship Id="rId62" Type="http://schemas.openxmlformats.org/officeDocument/2006/relationships/customXml" Target="../ink/ink1033.xml"/><Relationship Id="rId83" Type="http://schemas.openxmlformats.org/officeDocument/2006/relationships/image" Target="../media/image204.png"/><Relationship Id="rId88" Type="http://schemas.openxmlformats.org/officeDocument/2006/relationships/image" Target="../media/image206.png"/><Relationship Id="rId111" Type="http://schemas.openxmlformats.org/officeDocument/2006/relationships/customXml" Target="../ink/ink1062.xml"/><Relationship Id="rId132" Type="http://schemas.openxmlformats.org/officeDocument/2006/relationships/image" Target="../media/image222.png"/><Relationship Id="rId15" Type="http://schemas.openxmlformats.org/officeDocument/2006/relationships/image" Target="../media/image170.png"/><Relationship Id="rId36" Type="http://schemas.openxmlformats.org/officeDocument/2006/relationships/customXml" Target="../ink/ink1020.xml"/><Relationship Id="rId57" Type="http://schemas.openxmlformats.org/officeDocument/2006/relationships/image" Target="../media/image191.png"/><Relationship Id="rId106" Type="http://schemas.openxmlformats.org/officeDocument/2006/relationships/customXml" Target="../ink/ink1058.xml"/><Relationship Id="rId127" Type="http://schemas.openxmlformats.org/officeDocument/2006/relationships/customXml" Target="../ink/ink1072.xml"/><Relationship Id="rId10" Type="http://schemas.openxmlformats.org/officeDocument/2006/relationships/customXml" Target="../ink/ink1007.xml"/><Relationship Id="rId31" Type="http://schemas.openxmlformats.org/officeDocument/2006/relationships/image" Target="../media/image178.png"/><Relationship Id="rId52" Type="http://schemas.openxmlformats.org/officeDocument/2006/relationships/customXml" Target="../ink/ink1028.xml"/><Relationship Id="rId73" Type="http://schemas.openxmlformats.org/officeDocument/2006/relationships/image" Target="../media/image199.png"/><Relationship Id="rId78" Type="http://schemas.openxmlformats.org/officeDocument/2006/relationships/customXml" Target="../ink/ink1041.xml"/><Relationship Id="rId94" Type="http://schemas.openxmlformats.org/officeDocument/2006/relationships/image" Target="../media/image208.png"/><Relationship Id="rId99" Type="http://schemas.openxmlformats.org/officeDocument/2006/relationships/customXml" Target="../ink/ink1054.xml"/><Relationship Id="rId101" Type="http://schemas.openxmlformats.org/officeDocument/2006/relationships/customXml" Target="../ink/ink1055.xml"/><Relationship Id="rId122" Type="http://schemas.openxmlformats.org/officeDocument/2006/relationships/image" Target="../media/image217.png"/><Relationship Id="rId4" Type="http://schemas.openxmlformats.org/officeDocument/2006/relationships/customXml" Target="../ink/ink1004.xml"/><Relationship Id="rId9" Type="http://schemas.openxmlformats.org/officeDocument/2006/relationships/image" Target="../media/image167.png"/><Relationship Id="rId26" Type="http://schemas.openxmlformats.org/officeDocument/2006/relationships/customXml" Target="../ink/ink1015.xml"/><Relationship Id="rId47" Type="http://schemas.openxmlformats.org/officeDocument/2006/relationships/image" Target="../media/image186.png"/><Relationship Id="rId68" Type="http://schemas.openxmlformats.org/officeDocument/2006/relationships/customXml" Target="../ink/ink1036.xml"/><Relationship Id="rId89" Type="http://schemas.openxmlformats.org/officeDocument/2006/relationships/customXml" Target="../ink/ink1047.xml"/><Relationship Id="rId112" Type="http://schemas.openxmlformats.org/officeDocument/2006/relationships/customXml" Target="../ink/ink1063.xml"/><Relationship Id="rId133" Type="http://schemas.openxmlformats.org/officeDocument/2006/relationships/customXml" Target="../ink/ink1075.xml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87.xml"/><Relationship Id="rId117" Type="http://schemas.openxmlformats.org/officeDocument/2006/relationships/customXml" Target="../ink/ink1139.xml"/><Relationship Id="rId21" Type="http://schemas.openxmlformats.org/officeDocument/2006/relationships/image" Target="../media/image175.png"/><Relationship Id="rId42" Type="http://schemas.openxmlformats.org/officeDocument/2006/relationships/customXml" Target="../ink/ink1095.xml"/><Relationship Id="rId47" Type="http://schemas.openxmlformats.org/officeDocument/2006/relationships/image" Target="../media/image194.png"/><Relationship Id="rId63" Type="http://schemas.openxmlformats.org/officeDocument/2006/relationships/image" Target="../media/image203.png"/><Relationship Id="rId68" Type="http://schemas.openxmlformats.org/officeDocument/2006/relationships/image" Target="../media/image205.png"/><Relationship Id="rId84" Type="http://schemas.openxmlformats.org/officeDocument/2006/relationships/image" Target="../media/image211.png"/><Relationship Id="rId89" Type="http://schemas.openxmlformats.org/officeDocument/2006/relationships/image" Target="../media/image213.png"/><Relationship Id="rId112" Type="http://schemas.openxmlformats.org/officeDocument/2006/relationships/image" Target="../media/image224.png"/><Relationship Id="rId16" Type="http://schemas.openxmlformats.org/officeDocument/2006/relationships/customXml" Target="../ink/ink1082.xml"/><Relationship Id="rId107" Type="http://schemas.openxmlformats.org/officeDocument/2006/relationships/customXml" Target="../ink/ink1134.xml"/><Relationship Id="rId11" Type="http://schemas.openxmlformats.org/officeDocument/2006/relationships/image" Target="../media/image169.png"/><Relationship Id="rId32" Type="http://schemas.openxmlformats.org/officeDocument/2006/relationships/customXml" Target="../ink/ink1090.xml"/><Relationship Id="rId37" Type="http://schemas.openxmlformats.org/officeDocument/2006/relationships/image" Target="../media/image188.png"/><Relationship Id="rId53" Type="http://schemas.openxmlformats.org/officeDocument/2006/relationships/image" Target="../media/image198.png"/><Relationship Id="rId58" Type="http://schemas.openxmlformats.org/officeDocument/2006/relationships/customXml" Target="../ink/ink1103.xml"/><Relationship Id="rId74" Type="http://schemas.openxmlformats.org/officeDocument/2006/relationships/customXml" Target="../ink/ink1112.xml"/><Relationship Id="rId79" Type="http://schemas.openxmlformats.org/officeDocument/2006/relationships/customXml" Target="../ink/ink1115.xml"/><Relationship Id="rId102" Type="http://schemas.openxmlformats.org/officeDocument/2006/relationships/image" Target="../media/image216.png"/><Relationship Id="rId123" Type="http://schemas.openxmlformats.org/officeDocument/2006/relationships/customXml" Target="../ink/ink1142.xml"/><Relationship Id="rId128" Type="http://schemas.openxmlformats.org/officeDocument/2006/relationships/image" Target="../media/image232.png"/><Relationship Id="rId5" Type="http://schemas.openxmlformats.org/officeDocument/2006/relationships/image" Target="../media/image165.png"/><Relationship Id="rId90" Type="http://schemas.openxmlformats.org/officeDocument/2006/relationships/customXml" Target="../ink/ink1122.xml"/><Relationship Id="rId95" Type="http://schemas.openxmlformats.org/officeDocument/2006/relationships/customXml" Target="../ink/ink1127.xml"/><Relationship Id="rId22" Type="http://schemas.openxmlformats.org/officeDocument/2006/relationships/customXml" Target="../ink/ink1085.xml"/><Relationship Id="rId27" Type="http://schemas.openxmlformats.org/officeDocument/2006/relationships/image" Target="../media/image180.png"/><Relationship Id="rId43" Type="http://schemas.openxmlformats.org/officeDocument/2006/relationships/image" Target="../media/image191.png"/><Relationship Id="rId48" Type="http://schemas.openxmlformats.org/officeDocument/2006/relationships/customXml" Target="../ink/ink1098.xml"/><Relationship Id="rId64" Type="http://schemas.openxmlformats.org/officeDocument/2006/relationships/customXml" Target="../ink/ink1106.xml"/><Relationship Id="rId69" Type="http://schemas.openxmlformats.org/officeDocument/2006/relationships/customXml" Target="../ink/ink1109.xml"/><Relationship Id="rId113" Type="http://schemas.openxmlformats.org/officeDocument/2006/relationships/customXml" Target="../ink/ink1137.xml"/><Relationship Id="rId118" Type="http://schemas.openxmlformats.org/officeDocument/2006/relationships/image" Target="../media/image227.png"/><Relationship Id="rId80" Type="http://schemas.openxmlformats.org/officeDocument/2006/relationships/customXml" Target="../ink/ink1116.xml"/><Relationship Id="rId85" Type="http://schemas.openxmlformats.org/officeDocument/2006/relationships/customXml" Target="../ink/ink1119.xml"/><Relationship Id="rId12" Type="http://schemas.openxmlformats.org/officeDocument/2006/relationships/customXml" Target="../ink/ink1080.xml"/><Relationship Id="rId17" Type="http://schemas.openxmlformats.org/officeDocument/2006/relationships/image" Target="../media/image173.png"/><Relationship Id="rId33" Type="http://schemas.openxmlformats.org/officeDocument/2006/relationships/image" Target="../media/image186.png"/><Relationship Id="rId38" Type="http://schemas.openxmlformats.org/officeDocument/2006/relationships/customXml" Target="../ink/ink1093.xml"/><Relationship Id="rId59" Type="http://schemas.openxmlformats.org/officeDocument/2006/relationships/image" Target="../media/image201.png"/><Relationship Id="rId103" Type="http://schemas.openxmlformats.org/officeDocument/2006/relationships/customXml" Target="../ink/ink1132.xml"/><Relationship Id="rId108" Type="http://schemas.openxmlformats.org/officeDocument/2006/relationships/image" Target="../media/image219.png"/><Relationship Id="rId124" Type="http://schemas.openxmlformats.org/officeDocument/2006/relationships/image" Target="../media/image230.png"/><Relationship Id="rId54" Type="http://schemas.openxmlformats.org/officeDocument/2006/relationships/customXml" Target="../ink/ink1101.xml"/><Relationship Id="rId70" Type="http://schemas.openxmlformats.org/officeDocument/2006/relationships/image" Target="../media/image206.png"/><Relationship Id="rId75" Type="http://schemas.openxmlformats.org/officeDocument/2006/relationships/customXml" Target="../ink/ink1113.xml"/><Relationship Id="rId91" Type="http://schemas.openxmlformats.org/officeDocument/2006/relationships/customXml" Target="../ink/ink1123.xml"/><Relationship Id="rId96" Type="http://schemas.openxmlformats.org/officeDocument/2006/relationships/customXml" Target="../ink/ink112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77.xml"/><Relationship Id="rId23" Type="http://schemas.openxmlformats.org/officeDocument/2006/relationships/image" Target="../media/image176.png"/><Relationship Id="rId28" Type="http://schemas.openxmlformats.org/officeDocument/2006/relationships/customXml" Target="../ink/ink1088.xml"/><Relationship Id="rId49" Type="http://schemas.openxmlformats.org/officeDocument/2006/relationships/image" Target="../media/image196.png"/><Relationship Id="rId114" Type="http://schemas.openxmlformats.org/officeDocument/2006/relationships/image" Target="../media/image225.png"/><Relationship Id="rId119" Type="http://schemas.openxmlformats.org/officeDocument/2006/relationships/customXml" Target="../ink/ink1140.xml"/><Relationship Id="rId44" Type="http://schemas.openxmlformats.org/officeDocument/2006/relationships/customXml" Target="../ink/ink1096.xml"/><Relationship Id="rId60" Type="http://schemas.openxmlformats.org/officeDocument/2006/relationships/customXml" Target="../ink/ink1104.xml"/><Relationship Id="rId65" Type="http://schemas.openxmlformats.org/officeDocument/2006/relationships/image" Target="../media/image204.png"/><Relationship Id="rId81" Type="http://schemas.openxmlformats.org/officeDocument/2006/relationships/customXml" Target="../ink/ink1117.xml"/><Relationship Id="rId86" Type="http://schemas.openxmlformats.org/officeDocument/2006/relationships/customXml" Target="../ink/ink1120.xml"/><Relationship Id="rId13" Type="http://schemas.openxmlformats.org/officeDocument/2006/relationships/image" Target="../media/image170.png"/><Relationship Id="rId18" Type="http://schemas.openxmlformats.org/officeDocument/2006/relationships/customXml" Target="../ink/ink1083.xml"/><Relationship Id="rId39" Type="http://schemas.openxmlformats.org/officeDocument/2006/relationships/image" Target="../media/image189.png"/><Relationship Id="rId109" Type="http://schemas.openxmlformats.org/officeDocument/2006/relationships/customXml" Target="../ink/ink1135.xml"/><Relationship Id="rId34" Type="http://schemas.openxmlformats.org/officeDocument/2006/relationships/customXml" Target="../ink/ink1091.xml"/><Relationship Id="rId50" Type="http://schemas.openxmlformats.org/officeDocument/2006/relationships/customXml" Target="../ink/ink1099.xml"/><Relationship Id="rId55" Type="http://schemas.openxmlformats.org/officeDocument/2006/relationships/image" Target="../media/image199.png"/><Relationship Id="rId76" Type="http://schemas.openxmlformats.org/officeDocument/2006/relationships/image" Target="../media/image208.png"/><Relationship Id="rId97" Type="http://schemas.openxmlformats.org/officeDocument/2006/relationships/customXml" Target="../ink/ink1129.xml"/><Relationship Id="rId104" Type="http://schemas.openxmlformats.org/officeDocument/2006/relationships/image" Target="../media/image217.png"/><Relationship Id="rId120" Type="http://schemas.openxmlformats.org/officeDocument/2006/relationships/image" Target="../media/image228.png"/><Relationship Id="rId125" Type="http://schemas.openxmlformats.org/officeDocument/2006/relationships/customXml" Target="../ink/ink1143.xml"/><Relationship Id="rId7" Type="http://schemas.openxmlformats.org/officeDocument/2006/relationships/image" Target="../media/image166.png"/><Relationship Id="rId71" Type="http://schemas.openxmlformats.org/officeDocument/2006/relationships/customXml" Target="../ink/ink1110.xml"/><Relationship Id="rId92" Type="http://schemas.openxmlformats.org/officeDocument/2006/relationships/customXml" Target="../ink/ink1124.xml"/><Relationship Id="rId2" Type="http://schemas.openxmlformats.org/officeDocument/2006/relationships/image" Target="../media/image1.png"/><Relationship Id="rId29" Type="http://schemas.openxmlformats.org/officeDocument/2006/relationships/image" Target="../media/image184.png"/><Relationship Id="rId24" Type="http://schemas.openxmlformats.org/officeDocument/2006/relationships/customXml" Target="../ink/ink1086.xml"/><Relationship Id="rId40" Type="http://schemas.openxmlformats.org/officeDocument/2006/relationships/customXml" Target="../ink/ink1094.xml"/><Relationship Id="rId45" Type="http://schemas.openxmlformats.org/officeDocument/2006/relationships/image" Target="../media/image192.png"/><Relationship Id="rId66" Type="http://schemas.openxmlformats.org/officeDocument/2006/relationships/customXml" Target="../ink/ink1107.xml"/><Relationship Id="rId87" Type="http://schemas.openxmlformats.org/officeDocument/2006/relationships/image" Target="../media/image212.png"/><Relationship Id="rId110" Type="http://schemas.openxmlformats.org/officeDocument/2006/relationships/image" Target="../media/image220.png"/><Relationship Id="rId115" Type="http://schemas.openxmlformats.org/officeDocument/2006/relationships/customXml" Target="../ink/ink1138.xml"/><Relationship Id="rId61" Type="http://schemas.openxmlformats.org/officeDocument/2006/relationships/image" Target="../media/image202.png"/><Relationship Id="rId82" Type="http://schemas.openxmlformats.org/officeDocument/2006/relationships/image" Target="../media/image210.png"/><Relationship Id="rId19" Type="http://schemas.openxmlformats.org/officeDocument/2006/relationships/image" Target="../media/image174.png"/><Relationship Id="rId14" Type="http://schemas.openxmlformats.org/officeDocument/2006/relationships/customXml" Target="../ink/ink1081.xml"/><Relationship Id="rId30" Type="http://schemas.openxmlformats.org/officeDocument/2006/relationships/customXml" Target="../ink/ink1089.xml"/><Relationship Id="rId35" Type="http://schemas.openxmlformats.org/officeDocument/2006/relationships/image" Target="../media/image187.png"/><Relationship Id="rId56" Type="http://schemas.openxmlformats.org/officeDocument/2006/relationships/customXml" Target="../ink/ink1102.xml"/><Relationship Id="rId77" Type="http://schemas.openxmlformats.org/officeDocument/2006/relationships/customXml" Target="../ink/ink1114.xml"/><Relationship Id="rId100" Type="http://schemas.openxmlformats.org/officeDocument/2006/relationships/image" Target="../media/image215.png"/><Relationship Id="rId105" Type="http://schemas.openxmlformats.org/officeDocument/2006/relationships/customXml" Target="../ink/ink1133.xml"/><Relationship Id="rId126" Type="http://schemas.openxmlformats.org/officeDocument/2006/relationships/image" Target="../media/image231.png"/><Relationship Id="rId8" Type="http://schemas.openxmlformats.org/officeDocument/2006/relationships/customXml" Target="../ink/ink1078.xml"/><Relationship Id="rId51" Type="http://schemas.openxmlformats.org/officeDocument/2006/relationships/image" Target="../media/image197.png"/><Relationship Id="rId72" Type="http://schemas.openxmlformats.org/officeDocument/2006/relationships/image" Target="../media/image207.png"/><Relationship Id="rId93" Type="http://schemas.openxmlformats.org/officeDocument/2006/relationships/customXml" Target="../ink/ink1125.xml"/><Relationship Id="rId98" Type="http://schemas.openxmlformats.org/officeDocument/2006/relationships/image" Target="../media/image214.png"/><Relationship Id="rId121" Type="http://schemas.openxmlformats.org/officeDocument/2006/relationships/customXml" Target="../ink/ink1141.xml"/><Relationship Id="rId3" Type="http://schemas.openxmlformats.org/officeDocument/2006/relationships/image" Target="../media/image2.png"/><Relationship Id="rId25" Type="http://schemas.openxmlformats.org/officeDocument/2006/relationships/image" Target="../media/image179.png"/><Relationship Id="rId46" Type="http://schemas.openxmlformats.org/officeDocument/2006/relationships/customXml" Target="../ink/ink1097.xml"/><Relationship Id="rId67" Type="http://schemas.openxmlformats.org/officeDocument/2006/relationships/customXml" Target="../ink/ink1108.xml"/><Relationship Id="rId116" Type="http://schemas.openxmlformats.org/officeDocument/2006/relationships/image" Target="../media/image226.png"/><Relationship Id="rId20" Type="http://schemas.openxmlformats.org/officeDocument/2006/relationships/customXml" Target="../ink/ink1084.xml"/><Relationship Id="rId41" Type="http://schemas.openxmlformats.org/officeDocument/2006/relationships/image" Target="../media/image190.png"/><Relationship Id="rId62" Type="http://schemas.openxmlformats.org/officeDocument/2006/relationships/customXml" Target="../ink/ink1105.xml"/><Relationship Id="rId83" Type="http://schemas.openxmlformats.org/officeDocument/2006/relationships/customXml" Target="../ink/ink1118.xml"/><Relationship Id="rId88" Type="http://schemas.openxmlformats.org/officeDocument/2006/relationships/customXml" Target="../ink/ink1121.xml"/><Relationship Id="rId111" Type="http://schemas.openxmlformats.org/officeDocument/2006/relationships/customXml" Target="../ink/ink1136.xml"/><Relationship Id="rId15" Type="http://schemas.openxmlformats.org/officeDocument/2006/relationships/image" Target="../media/image171.png"/><Relationship Id="rId36" Type="http://schemas.openxmlformats.org/officeDocument/2006/relationships/customXml" Target="../ink/ink1092.xml"/><Relationship Id="rId57" Type="http://schemas.openxmlformats.org/officeDocument/2006/relationships/image" Target="../media/image200.png"/><Relationship Id="rId106" Type="http://schemas.openxmlformats.org/officeDocument/2006/relationships/image" Target="../media/image218.png"/><Relationship Id="rId127" Type="http://schemas.openxmlformats.org/officeDocument/2006/relationships/customXml" Target="../ink/ink1144.xml"/><Relationship Id="rId10" Type="http://schemas.openxmlformats.org/officeDocument/2006/relationships/customXml" Target="../ink/ink1079.xml"/><Relationship Id="rId31" Type="http://schemas.openxmlformats.org/officeDocument/2006/relationships/image" Target="../media/image185.png"/><Relationship Id="rId52" Type="http://schemas.openxmlformats.org/officeDocument/2006/relationships/customXml" Target="../ink/ink1100.xml"/><Relationship Id="rId73" Type="http://schemas.openxmlformats.org/officeDocument/2006/relationships/customXml" Target="../ink/ink1111.xml"/><Relationship Id="rId78" Type="http://schemas.openxmlformats.org/officeDocument/2006/relationships/image" Target="../media/image209.png"/><Relationship Id="rId94" Type="http://schemas.openxmlformats.org/officeDocument/2006/relationships/customXml" Target="../ink/ink1126.xml"/><Relationship Id="rId99" Type="http://schemas.openxmlformats.org/officeDocument/2006/relationships/customXml" Target="../ink/ink1130.xml"/><Relationship Id="rId101" Type="http://schemas.openxmlformats.org/officeDocument/2006/relationships/customXml" Target="../ink/ink1131.xml"/><Relationship Id="rId122" Type="http://schemas.openxmlformats.org/officeDocument/2006/relationships/image" Target="../media/image229.png"/><Relationship Id="rId4" Type="http://schemas.openxmlformats.org/officeDocument/2006/relationships/customXml" Target="../ink/ink1076.xml"/><Relationship Id="rId9" Type="http://schemas.openxmlformats.org/officeDocument/2006/relationships/image" Target="../media/image168.png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08.xml"/><Relationship Id="rId21" Type="http://schemas.openxmlformats.org/officeDocument/2006/relationships/image" Target="../media/image175.png"/><Relationship Id="rId42" Type="http://schemas.openxmlformats.org/officeDocument/2006/relationships/customXml" Target="../ink/ink1164.xml"/><Relationship Id="rId63" Type="http://schemas.openxmlformats.org/officeDocument/2006/relationships/image" Target="../media/image203.png"/><Relationship Id="rId84" Type="http://schemas.openxmlformats.org/officeDocument/2006/relationships/image" Target="../media/image211.png"/><Relationship Id="rId138" Type="http://schemas.openxmlformats.org/officeDocument/2006/relationships/image" Target="../media/image245.png"/><Relationship Id="rId16" Type="http://schemas.openxmlformats.org/officeDocument/2006/relationships/customXml" Target="../ink/ink1151.xml"/><Relationship Id="rId107" Type="http://schemas.openxmlformats.org/officeDocument/2006/relationships/customXml" Target="../ink/ink1203.xml"/><Relationship Id="rId11" Type="http://schemas.openxmlformats.org/officeDocument/2006/relationships/image" Target="../media/image169.png"/><Relationship Id="rId32" Type="http://schemas.openxmlformats.org/officeDocument/2006/relationships/customXml" Target="../ink/ink1159.xml"/><Relationship Id="rId37" Type="http://schemas.openxmlformats.org/officeDocument/2006/relationships/image" Target="../media/image188.png"/><Relationship Id="rId53" Type="http://schemas.openxmlformats.org/officeDocument/2006/relationships/image" Target="../media/image198.png"/><Relationship Id="rId58" Type="http://schemas.openxmlformats.org/officeDocument/2006/relationships/customXml" Target="../ink/ink1172.xml"/><Relationship Id="rId74" Type="http://schemas.openxmlformats.org/officeDocument/2006/relationships/customXml" Target="../ink/ink1181.xml"/><Relationship Id="rId79" Type="http://schemas.openxmlformats.org/officeDocument/2006/relationships/customXml" Target="../ink/ink1184.xml"/><Relationship Id="rId102" Type="http://schemas.openxmlformats.org/officeDocument/2006/relationships/image" Target="../media/image216.png"/><Relationship Id="rId123" Type="http://schemas.openxmlformats.org/officeDocument/2006/relationships/customXml" Target="../ink/ink1211.xml"/><Relationship Id="rId128" Type="http://schemas.openxmlformats.org/officeDocument/2006/relationships/image" Target="../media/image240.png"/><Relationship Id="rId5" Type="http://schemas.openxmlformats.org/officeDocument/2006/relationships/image" Target="../media/image165.png"/><Relationship Id="rId90" Type="http://schemas.openxmlformats.org/officeDocument/2006/relationships/customXml" Target="../ink/ink1191.xml"/><Relationship Id="rId95" Type="http://schemas.openxmlformats.org/officeDocument/2006/relationships/customXml" Target="../ink/ink1196.xml"/><Relationship Id="rId22" Type="http://schemas.openxmlformats.org/officeDocument/2006/relationships/customXml" Target="../ink/ink1154.xml"/><Relationship Id="rId27" Type="http://schemas.openxmlformats.org/officeDocument/2006/relationships/image" Target="../media/image180.png"/><Relationship Id="rId43" Type="http://schemas.openxmlformats.org/officeDocument/2006/relationships/image" Target="../media/image191.png"/><Relationship Id="rId48" Type="http://schemas.openxmlformats.org/officeDocument/2006/relationships/customXml" Target="../ink/ink1167.xml"/><Relationship Id="rId64" Type="http://schemas.openxmlformats.org/officeDocument/2006/relationships/customXml" Target="../ink/ink1175.xml"/><Relationship Id="rId69" Type="http://schemas.openxmlformats.org/officeDocument/2006/relationships/customXml" Target="../ink/ink1178.xml"/><Relationship Id="rId113" Type="http://schemas.openxmlformats.org/officeDocument/2006/relationships/customXml" Target="../ink/ink1206.xml"/><Relationship Id="rId118" Type="http://schemas.openxmlformats.org/officeDocument/2006/relationships/image" Target="../media/image236.png"/><Relationship Id="rId134" Type="http://schemas.openxmlformats.org/officeDocument/2006/relationships/image" Target="../media/image243.png"/><Relationship Id="rId80" Type="http://schemas.openxmlformats.org/officeDocument/2006/relationships/customXml" Target="../ink/ink1185.xml"/><Relationship Id="rId85" Type="http://schemas.openxmlformats.org/officeDocument/2006/relationships/customXml" Target="../ink/ink1188.xml"/><Relationship Id="rId12" Type="http://schemas.openxmlformats.org/officeDocument/2006/relationships/customXml" Target="../ink/ink1149.xml"/><Relationship Id="rId17" Type="http://schemas.openxmlformats.org/officeDocument/2006/relationships/image" Target="../media/image173.png"/><Relationship Id="rId33" Type="http://schemas.openxmlformats.org/officeDocument/2006/relationships/image" Target="../media/image186.png"/><Relationship Id="rId38" Type="http://schemas.openxmlformats.org/officeDocument/2006/relationships/customXml" Target="../ink/ink1162.xml"/><Relationship Id="rId59" Type="http://schemas.openxmlformats.org/officeDocument/2006/relationships/image" Target="../media/image201.png"/><Relationship Id="rId103" Type="http://schemas.openxmlformats.org/officeDocument/2006/relationships/customXml" Target="../ink/ink1201.xml"/><Relationship Id="rId108" Type="http://schemas.openxmlformats.org/officeDocument/2006/relationships/image" Target="../media/image219.png"/><Relationship Id="rId124" Type="http://schemas.openxmlformats.org/officeDocument/2006/relationships/image" Target="../media/image230.png"/><Relationship Id="rId129" Type="http://schemas.openxmlformats.org/officeDocument/2006/relationships/customXml" Target="../ink/ink1214.xml"/><Relationship Id="rId54" Type="http://schemas.openxmlformats.org/officeDocument/2006/relationships/customXml" Target="../ink/ink1170.xml"/><Relationship Id="rId70" Type="http://schemas.openxmlformats.org/officeDocument/2006/relationships/image" Target="../media/image206.png"/><Relationship Id="rId75" Type="http://schemas.openxmlformats.org/officeDocument/2006/relationships/customXml" Target="../ink/ink1182.xml"/><Relationship Id="rId91" Type="http://schemas.openxmlformats.org/officeDocument/2006/relationships/customXml" Target="../ink/ink1192.xml"/><Relationship Id="rId96" Type="http://schemas.openxmlformats.org/officeDocument/2006/relationships/customXml" Target="../ink/ink119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46.xml"/><Relationship Id="rId23" Type="http://schemas.openxmlformats.org/officeDocument/2006/relationships/image" Target="../media/image176.png"/><Relationship Id="rId28" Type="http://schemas.openxmlformats.org/officeDocument/2006/relationships/customXml" Target="../ink/ink1157.xml"/><Relationship Id="rId49" Type="http://schemas.openxmlformats.org/officeDocument/2006/relationships/image" Target="../media/image196.png"/><Relationship Id="rId114" Type="http://schemas.openxmlformats.org/officeDocument/2006/relationships/image" Target="../media/image234.png"/><Relationship Id="rId119" Type="http://schemas.openxmlformats.org/officeDocument/2006/relationships/customXml" Target="../ink/ink1209.xml"/><Relationship Id="rId44" Type="http://schemas.openxmlformats.org/officeDocument/2006/relationships/customXml" Target="../ink/ink1165.xml"/><Relationship Id="rId60" Type="http://schemas.openxmlformats.org/officeDocument/2006/relationships/customXml" Target="../ink/ink1173.xml"/><Relationship Id="rId65" Type="http://schemas.openxmlformats.org/officeDocument/2006/relationships/image" Target="../media/image204.png"/><Relationship Id="rId81" Type="http://schemas.openxmlformats.org/officeDocument/2006/relationships/customXml" Target="../ink/ink1186.xml"/><Relationship Id="rId86" Type="http://schemas.openxmlformats.org/officeDocument/2006/relationships/customXml" Target="../ink/ink1189.xml"/><Relationship Id="rId130" Type="http://schemas.openxmlformats.org/officeDocument/2006/relationships/image" Target="../media/image241.png"/><Relationship Id="rId135" Type="http://schemas.openxmlformats.org/officeDocument/2006/relationships/customXml" Target="../ink/ink1217.xml"/><Relationship Id="rId13" Type="http://schemas.openxmlformats.org/officeDocument/2006/relationships/image" Target="../media/image170.png"/><Relationship Id="rId18" Type="http://schemas.openxmlformats.org/officeDocument/2006/relationships/customXml" Target="../ink/ink1152.xml"/><Relationship Id="rId39" Type="http://schemas.openxmlformats.org/officeDocument/2006/relationships/image" Target="../media/image189.png"/><Relationship Id="rId109" Type="http://schemas.openxmlformats.org/officeDocument/2006/relationships/customXml" Target="../ink/ink1204.xml"/><Relationship Id="rId34" Type="http://schemas.openxmlformats.org/officeDocument/2006/relationships/customXml" Target="../ink/ink1160.xml"/><Relationship Id="rId50" Type="http://schemas.openxmlformats.org/officeDocument/2006/relationships/customXml" Target="../ink/ink1168.xml"/><Relationship Id="rId55" Type="http://schemas.openxmlformats.org/officeDocument/2006/relationships/image" Target="../media/image199.png"/><Relationship Id="rId76" Type="http://schemas.openxmlformats.org/officeDocument/2006/relationships/image" Target="../media/image208.png"/><Relationship Id="rId97" Type="http://schemas.openxmlformats.org/officeDocument/2006/relationships/customXml" Target="../ink/ink1198.xml"/><Relationship Id="rId104" Type="http://schemas.openxmlformats.org/officeDocument/2006/relationships/image" Target="../media/image217.png"/><Relationship Id="rId120" Type="http://schemas.openxmlformats.org/officeDocument/2006/relationships/image" Target="../media/image237.png"/><Relationship Id="rId125" Type="http://schemas.openxmlformats.org/officeDocument/2006/relationships/customXml" Target="../ink/ink1212.xml"/><Relationship Id="rId7" Type="http://schemas.openxmlformats.org/officeDocument/2006/relationships/image" Target="../media/image166.png"/><Relationship Id="rId71" Type="http://schemas.openxmlformats.org/officeDocument/2006/relationships/customXml" Target="../ink/ink1179.xml"/><Relationship Id="rId92" Type="http://schemas.openxmlformats.org/officeDocument/2006/relationships/customXml" Target="../ink/ink1193.xml"/><Relationship Id="rId2" Type="http://schemas.openxmlformats.org/officeDocument/2006/relationships/image" Target="../media/image1.png"/><Relationship Id="rId29" Type="http://schemas.openxmlformats.org/officeDocument/2006/relationships/image" Target="../media/image184.png"/><Relationship Id="rId24" Type="http://schemas.openxmlformats.org/officeDocument/2006/relationships/customXml" Target="../ink/ink1155.xml"/><Relationship Id="rId40" Type="http://schemas.openxmlformats.org/officeDocument/2006/relationships/customXml" Target="../ink/ink1163.xml"/><Relationship Id="rId45" Type="http://schemas.openxmlformats.org/officeDocument/2006/relationships/image" Target="../media/image192.png"/><Relationship Id="rId66" Type="http://schemas.openxmlformats.org/officeDocument/2006/relationships/customXml" Target="../ink/ink1176.xml"/><Relationship Id="rId87" Type="http://schemas.openxmlformats.org/officeDocument/2006/relationships/image" Target="../media/image212.png"/><Relationship Id="rId110" Type="http://schemas.openxmlformats.org/officeDocument/2006/relationships/image" Target="../media/image220.png"/><Relationship Id="rId115" Type="http://schemas.openxmlformats.org/officeDocument/2006/relationships/customXml" Target="../ink/ink1207.xml"/><Relationship Id="rId131" Type="http://schemas.openxmlformats.org/officeDocument/2006/relationships/customXml" Target="../ink/ink1215.xml"/><Relationship Id="rId136" Type="http://schemas.openxmlformats.org/officeDocument/2006/relationships/image" Target="../media/image244.png"/><Relationship Id="rId61" Type="http://schemas.openxmlformats.org/officeDocument/2006/relationships/image" Target="../media/image202.png"/><Relationship Id="rId82" Type="http://schemas.openxmlformats.org/officeDocument/2006/relationships/image" Target="../media/image210.png"/><Relationship Id="rId19" Type="http://schemas.openxmlformats.org/officeDocument/2006/relationships/image" Target="../media/image174.png"/><Relationship Id="rId14" Type="http://schemas.openxmlformats.org/officeDocument/2006/relationships/customXml" Target="../ink/ink1150.xml"/><Relationship Id="rId30" Type="http://schemas.openxmlformats.org/officeDocument/2006/relationships/customXml" Target="../ink/ink1158.xml"/><Relationship Id="rId35" Type="http://schemas.openxmlformats.org/officeDocument/2006/relationships/image" Target="../media/image187.png"/><Relationship Id="rId56" Type="http://schemas.openxmlformats.org/officeDocument/2006/relationships/customXml" Target="../ink/ink1171.xml"/><Relationship Id="rId77" Type="http://schemas.openxmlformats.org/officeDocument/2006/relationships/customXml" Target="../ink/ink1183.xml"/><Relationship Id="rId100" Type="http://schemas.openxmlformats.org/officeDocument/2006/relationships/image" Target="../media/image215.png"/><Relationship Id="rId105" Type="http://schemas.openxmlformats.org/officeDocument/2006/relationships/customXml" Target="../ink/ink1202.xml"/><Relationship Id="rId126" Type="http://schemas.openxmlformats.org/officeDocument/2006/relationships/image" Target="../media/image239.png"/><Relationship Id="rId8" Type="http://schemas.openxmlformats.org/officeDocument/2006/relationships/customXml" Target="../ink/ink1147.xml"/><Relationship Id="rId51" Type="http://schemas.openxmlformats.org/officeDocument/2006/relationships/image" Target="../media/image197.png"/><Relationship Id="rId72" Type="http://schemas.openxmlformats.org/officeDocument/2006/relationships/image" Target="../media/image207.png"/><Relationship Id="rId93" Type="http://schemas.openxmlformats.org/officeDocument/2006/relationships/customXml" Target="../ink/ink1194.xml"/><Relationship Id="rId98" Type="http://schemas.openxmlformats.org/officeDocument/2006/relationships/image" Target="../media/image214.png"/><Relationship Id="rId121" Type="http://schemas.openxmlformats.org/officeDocument/2006/relationships/customXml" Target="../ink/ink1210.xml"/><Relationship Id="rId3" Type="http://schemas.openxmlformats.org/officeDocument/2006/relationships/image" Target="../media/image2.png"/><Relationship Id="rId25" Type="http://schemas.openxmlformats.org/officeDocument/2006/relationships/image" Target="../media/image179.png"/><Relationship Id="rId46" Type="http://schemas.openxmlformats.org/officeDocument/2006/relationships/customXml" Target="../ink/ink1166.xml"/><Relationship Id="rId67" Type="http://schemas.openxmlformats.org/officeDocument/2006/relationships/customXml" Target="../ink/ink1177.xml"/><Relationship Id="rId116" Type="http://schemas.openxmlformats.org/officeDocument/2006/relationships/image" Target="../media/image235.png"/><Relationship Id="rId137" Type="http://schemas.openxmlformats.org/officeDocument/2006/relationships/customXml" Target="../ink/ink1218.xml"/><Relationship Id="rId20" Type="http://schemas.openxmlformats.org/officeDocument/2006/relationships/customXml" Target="../ink/ink1153.xml"/><Relationship Id="rId41" Type="http://schemas.openxmlformats.org/officeDocument/2006/relationships/image" Target="../media/image190.png"/><Relationship Id="rId62" Type="http://schemas.openxmlformats.org/officeDocument/2006/relationships/customXml" Target="../ink/ink1174.xml"/><Relationship Id="rId83" Type="http://schemas.openxmlformats.org/officeDocument/2006/relationships/customXml" Target="../ink/ink1187.xml"/><Relationship Id="rId88" Type="http://schemas.openxmlformats.org/officeDocument/2006/relationships/customXml" Target="../ink/ink1190.xml"/><Relationship Id="rId111" Type="http://schemas.openxmlformats.org/officeDocument/2006/relationships/customXml" Target="../ink/ink1205.xml"/><Relationship Id="rId132" Type="http://schemas.openxmlformats.org/officeDocument/2006/relationships/image" Target="../media/image242.png"/><Relationship Id="rId15" Type="http://schemas.openxmlformats.org/officeDocument/2006/relationships/image" Target="../media/image171.png"/><Relationship Id="rId36" Type="http://schemas.openxmlformats.org/officeDocument/2006/relationships/customXml" Target="../ink/ink1161.xml"/><Relationship Id="rId57" Type="http://schemas.openxmlformats.org/officeDocument/2006/relationships/image" Target="../media/image200.png"/><Relationship Id="rId106" Type="http://schemas.openxmlformats.org/officeDocument/2006/relationships/image" Target="../media/image218.png"/><Relationship Id="rId127" Type="http://schemas.openxmlformats.org/officeDocument/2006/relationships/customXml" Target="../ink/ink1213.xml"/><Relationship Id="rId10" Type="http://schemas.openxmlformats.org/officeDocument/2006/relationships/customXml" Target="../ink/ink1148.xml"/><Relationship Id="rId31" Type="http://schemas.openxmlformats.org/officeDocument/2006/relationships/image" Target="../media/image185.png"/><Relationship Id="rId52" Type="http://schemas.openxmlformats.org/officeDocument/2006/relationships/customXml" Target="../ink/ink1169.xml"/><Relationship Id="rId73" Type="http://schemas.openxmlformats.org/officeDocument/2006/relationships/customXml" Target="../ink/ink1180.xml"/><Relationship Id="rId78" Type="http://schemas.openxmlformats.org/officeDocument/2006/relationships/image" Target="../media/image209.png"/><Relationship Id="rId94" Type="http://schemas.openxmlformats.org/officeDocument/2006/relationships/customXml" Target="../ink/ink1195.xml"/><Relationship Id="rId99" Type="http://schemas.openxmlformats.org/officeDocument/2006/relationships/customXml" Target="../ink/ink1199.xml"/><Relationship Id="rId101" Type="http://schemas.openxmlformats.org/officeDocument/2006/relationships/customXml" Target="../ink/ink1200.xml"/><Relationship Id="rId122" Type="http://schemas.openxmlformats.org/officeDocument/2006/relationships/image" Target="../media/image238.png"/><Relationship Id="rId4" Type="http://schemas.openxmlformats.org/officeDocument/2006/relationships/customXml" Target="../ink/ink1145.xml"/><Relationship Id="rId9" Type="http://schemas.openxmlformats.org/officeDocument/2006/relationships/image" Target="../media/image168.png"/><Relationship Id="rId26" Type="http://schemas.openxmlformats.org/officeDocument/2006/relationships/customXml" Target="../ink/ink1156.xml"/><Relationship Id="rId47" Type="http://schemas.openxmlformats.org/officeDocument/2006/relationships/image" Target="../media/image194.png"/><Relationship Id="rId68" Type="http://schemas.openxmlformats.org/officeDocument/2006/relationships/image" Target="../media/image205.png"/><Relationship Id="rId89" Type="http://schemas.openxmlformats.org/officeDocument/2006/relationships/image" Target="../media/image213.png"/><Relationship Id="rId112" Type="http://schemas.openxmlformats.org/officeDocument/2006/relationships/image" Target="../media/image233.png"/><Relationship Id="rId133" Type="http://schemas.openxmlformats.org/officeDocument/2006/relationships/customXml" Target="../ink/ink1216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20.png"/><Relationship Id="rId21" Type="http://schemas.openxmlformats.org/officeDocument/2006/relationships/image" Target="../media/image11.png"/><Relationship Id="rId34" Type="http://schemas.openxmlformats.org/officeDocument/2006/relationships/customXml" Target="../ink/ink16.xml"/><Relationship Id="rId7" Type="http://schemas.openxmlformats.org/officeDocument/2006/relationships/image" Target="../media/image4.png"/><Relationship Id="rId12" Type="http://schemas.openxmlformats.org/officeDocument/2006/relationships/customXml" Target="../ink/ink5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customXml" Target="../ink/ink18.xml"/><Relationship Id="rId2" Type="http://schemas.openxmlformats.org/officeDocument/2006/relationships/image" Target="../media/image1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6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19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10" Type="http://schemas.openxmlformats.org/officeDocument/2006/relationships/customXml" Target="../ink/ink4.xml"/><Relationship Id="rId19" Type="http://schemas.openxmlformats.org/officeDocument/2006/relationships/image" Target="../media/image10.png"/><Relationship Id="rId31" Type="http://schemas.openxmlformats.org/officeDocument/2006/relationships/image" Target="../media/image16.png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4.png"/><Relationship Id="rId30" Type="http://schemas.openxmlformats.org/officeDocument/2006/relationships/customXml" Target="../ink/ink14.xml"/><Relationship Id="rId35" Type="http://schemas.openxmlformats.org/officeDocument/2006/relationships/image" Target="../media/image18.png"/><Relationship Id="rId8" Type="http://schemas.openxmlformats.org/officeDocument/2006/relationships/customXml" Target="../ink/ink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82.xml"/><Relationship Id="rId21" Type="http://schemas.openxmlformats.org/officeDocument/2006/relationships/image" Target="../media/image175.png"/><Relationship Id="rId42" Type="http://schemas.openxmlformats.org/officeDocument/2006/relationships/customXml" Target="../ink/ink1238.xml"/><Relationship Id="rId63" Type="http://schemas.openxmlformats.org/officeDocument/2006/relationships/image" Target="../media/image203.png"/><Relationship Id="rId84" Type="http://schemas.openxmlformats.org/officeDocument/2006/relationships/image" Target="../media/image211.png"/><Relationship Id="rId16" Type="http://schemas.openxmlformats.org/officeDocument/2006/relationships/customXml" Target="../ink/ink1225.xml"/><Relationship Id="rId107" Type="http://schemas.openxmlformats.org/officeDocument/2006/relationships/customXml" Target="../ink/ink1277.xml"/><Relationship Id="rId11" Type="http://schemas.openxmlformats.org/officeDocument/2006/relationships/image" Target="../media/image169.png"/><Relationship Id="rId32" Type="http://schemas.openxmlformats.org/officeDocument/2006/relationships/customXml" Target="../ink/ink1233.xml"/><Relationship Id="rId37" Type="http://schemas.openxmlformats.org/officeDocument/2006/relationships/image" Target="../media/image188.png"/><Relationship Id="rId53" Type="http://schemas.openxmlformats.org/officeDocument/2006/relationships/image" Target="../media/image198.png"/><Relationship Id="rId58" Type="http://schemas.openxmlformats.org/officeDocument/2006/relationships/customXml" Target="../ink/ink1246.xml"/><Relationship Id="rId74" Type="http://schemas.openxmlformats.org/officeDocument/2006/relationships/customXml" Target="../ink/ink1255.xml"/><Relationship Id="rId79" Type="http://schemas.openxmlformats.org/officeDocument/2006/relationships/customXml" Target="../ink/ink1258.xml"/><Relationship Id="rId102" Type="http://schemas.openxmlformats.org/officeDocument/2006/relationships/image" Target="../media/image216.png"/><Relationship Id="rId123" Type="http://schemas.openxmlformats.org/officeDocument/2006/relationships/customXml" Target="../ink/ink1285.xml"/><Relationship Id="rId128" Type="http://schemas.openxmlformats.org/officeDocument/2006/relationships/image" Target="../media/image240.png"/><Relationship Id="rId5" Type="http://schemas.openxmlformats.org/officeDocument/2006/relationships/image" Target="../media/image165.png"/><Relationship Id="rId90" Type="http://schemas.openxmlformats.org/officeDocument/2006/relationships/customXml" Target="../ink/ink1265.xml"/><Relationship Id="rId95" Type="http://schemas.openxmlformats.org/officeDocument/2006/relationships/customXml" Target="../ink/ink1270.xml"/><Relationship Id="rId22" Type="http://schemas.openxmlformats.org/officeDocument/2006/relationships/customXml" Target="../ink/ink1228.xml"/><Relationship Id="rId27" Type="http://schemas.openxmlformats.org/officeDocument/2006/relationships/image" Target="../media/image180.png"/><Relationship Id="rId43" Type="http://schemas.openxmlformats.org/officeDocument/2006/relationships/image" Target="../media/image191.png"/><Relationship Id="rId48" Type="http://schemas.openxmlformats.org/officeDocument/2006/relationships/customXml" Target="../ink/ink1241.xml"/><Relationship Id="rId64" Type="http://schemas.openxmlformats.org/officeDocument/2006/relationships/customXml" Target="../ink/ink1249.xml"/><Relationship Id="rId69" Type="http://schemas.openxmlformats.org/officeDocument/2006/relationships/customXml" Target="../ink/ink1252.xml"/><Relationship Id="rId113" Type="http://schemas.openxmlformats.org/officeDocument/2006/relationships/customXml" Target="../ink/ink1280.xml"/><Relationship Id="rId118" Type="http://schemas.openxmlformats.org/officeDocument/2006/relationships/image" Target="../media/image236.png"/><Relationship Id="rId134" Type="http://schemas.openxmlformats.org/officeDocument/2006/relationships/image" Target="../media/image248.png"/><Relationship Id="rId80" Type="http://schemas.openxmlformats.org/officeDocument/2006/relationships/customXml" Target="../ink/ink1259.xml"/><Relationship Id="rId85" Type="http://schemas.openxmlformats.org/officeDocument/2006/relationships/customXml" Target="../ink/ink1262.xml"/><Relationship Id="rId12" Type="http://schemas.openxmlformats.org/officeDocument/2006/relationships/customXml" Target="../ink/ink1223.xml"/><Relationship Id="rId17" Type="http://schemas.openxmlformats.org/officeDocument/2006/relationships/image" Target="../media/image173.png"/><Relationship Id="rId33" Type="http://schemas.openxmlformats.org/officeDocument/2006/relationships/image" Target="../media/image186.png"/><Relationship Id="rId38" Type="http://schemas.openxmlformats.org/officeDocument/2006/relationships/customXml" Target="../ink/ink1236.xml"/><Relationship Id="rId59" Type="http://schemas.openxmlformats.org/officeDocument/2006/relationships/image" Target="../media/image201.png"/><Relationship Id="rId103" Type="http://schemas.openxmlformats.org/officeDocument/2006/relationships/customXml" Target="../ink/ink1275.xml"/><Relationship Id="rId108" Type="http://schemas.openxmlformats.org/officeDocument/2006/relationships/image" Target="../media/image219.png"/><Relationship Id="rId124" Type="http://schemas.openxmlformats.org/officeDocument/2006/relationships/image" Target="../media/image230.png"/><Relationship Id="rId129" Type="http://schemas.openxmlformats.org/officeDocument/2006/relationships/customXml" Target="../ink/ink1288.xml"/><Relationship Id="rId54" Type="http://schemas.openxmlformats.org/officeDocument/2006/relationships/customXml" Target="../ink/ink1244.xml"/><Relationship Id="rId70" Type="http://schemas.openxmlformats.org/officeDocument/2006/relationships/image" Target="../media/image206.png"/><Relationship Id="rId75" Type="http://schemas.openxmlformats.org/officeDocument/2006/relationships/customXml" Target="../ink/ink1256.xml"/><Relationship Id="rId91" Type="http://schemas.openxmlformats.org/officeDocument/2006/relationships/customXml" Target="../ink/ink1266.xml"/><Relationship Id="rId96" Type="http://schemas.openxmlformats.org/officeDocument/2006/relationships/customXml" Target="../ink/ink127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20.xml"/><Relationship Id="rId23" Type="http://schemas.openxmlformats.org/officeDocument/2006/relationships/image" Target="../media/image176.png"/><Relationship Id="rId28" Type="http://schemas.openxmlformats.org/officeDocument/2006/relationships/customXml" Target="../ink/ink1231.xml"/><Relationship Id="rId49" Type="http://schemas.openxmlformats.org/officeDocument/2006/relationships/image" Target="../media/image196.png"/><Relationship Id="rId114" Type="http://schemas.openxmlformats.org/officeDocument/2006/relationships/image" Target="../media/image234.png"/><Relationship Id="rId119" Type="http://schemas.openxmlformats.org/officeDocument/2006/relationships/customXml" Target="../ink/ink1283.xml"/><Relationship Id="rId44" Type="http://schemas.openxmlformats.org/officeDocument/2006/relationships/customXml" Target="../ink/ink1239.xml"/><Relationship Id="rId60" Type="http://schemas.openxmlformats.org/officeDocument/2006/relationships/customXml" Target="../ink/ink1247.xml"/><Relationship Id="rId65" Type="http://schemas.openxmlformats.org/officeDocument/2006/relationships/image" Target="../media/image204.png"/><Relationship Id="rId81" Type="http://schemas.openxmlformats.org/officeDocument/2006/relationships/customXml" Target="../ink/ink1260.xml"/><Relationship Id="rId86" Type="http://schemas.openxmlformats.org/officeDocument/2006/relationships/customXml" Target="../ink/ink1263.xml"/><Relationship Id="rId130" Type="http://schemas.openxmlformats.org/officeDocument/2006/relationships/image" Target="../media/image246.png"/><Relationship Id="rId135" Type="http://schemas.openxmlformats.org/officeDocument/2006/relationships/customXml" Target="../ink/ink1291.xml"/><Relationship Id="rId13" Type="http://schemas.openxmlformats.org/officeDocument/2006/relationships/image" Target="../media/image170.png"/><Relationship Id="rId18" Type="http://schemas.openxmlformats.org/officeDocument/2006/relationships/customXml" Target="../ink/ink1226.xml"/><Relationship Id="rId39" Type="http://schemas.openxmlformats.org/officeDocument/2006/relationships/image" Target="../media/image189.png"/><Relationship Id="rId109" Type="http://schemas.openxmlformats.org/officeDocument/2006/relationships/customXml" Target="../ink/ink1278.xml"/><Relationship Id="rId34" Type="http://schemas.openxmlformats.org/officeDocument/2006/relationships/customXml" Target="../ink/ink1234.xml"/><Relationship Id="rId50" Type="http://schemas.openxmlformats.org/officeDocument/2006/relationships/customXml" Target="../ink/ink1242.xml"/><Relationship Id="rId55" Type="http://schemas.openxmlformats.org/officeDocument/2006/relationships/image" Target="../media/image199.png"/><Relationship Id="rId76" Type="http://schemas.openxmlformats.org/officeDocument/2006/relationships/image" Target="../media/image208.png"/><Relationship Id="rId97" Type="http://schemas.openxmlformats.org/officeDocument/2006/relationships/customXml" Target="../ink/ink1272.xml"/><Relationship Id="rId104" Type="http://schemas.openxmlformats.org/officeDocument/2006/relationships/image" Target="../media/image217.png"/><Relationship Id="rId120" Type="http://schemas.openxmlformats.org/officeDocument/2006/relationships/image" Target="../media/image237.png"/><Relationship Id="rId125" Type="http://schemas.openxmlformats.org/officeDocument/2006/relationships/customXml" Target="../ink/ink1286.xml"/><Relationship Id="rId7" Type="http://schemas.openxmlformats.org/officeDocument/2006/relationships/image" Target="../media/image166.png"/><Relationship Id="rId71" Type="http://schemas.openxmlformats.org/officeDocument/2006/relationships/customXml" Target="../ink/ink1253.xml"/><Relationship Id="rId92" Type="http://schemas.openxmlformats.org/officeDocument/2006/relationships/customXml" Target="../ink/ink1267.xml"/><Relationship Id="rId2" Type="http://schemas.openxmlformats.org/officeDocument/2006/relationships/image" Target="../media/image1.png"/><Relationship Id="rId29" Type="http://schemas.openxmlformats.org/officeDocument/2006/relationships/image" Target="../media/image184.png"/><Relationship Id="rId24" Type="http://schemas.openxmlformats.org/officeDocument/2006/relationships/customXml" Target="../ink/ink1229.xml"/><Relationship Id="rId40" Type="http://schemas.openxmlformats.org/officeDocument/2006/relationships/customXml" Target="../ink/ink1237.xml"/><Relationship Id="rId45" Type="http://schemas.openxmlformats.org/officeDocument/2006/relationships/image" Target="../media/image192.png"/><Relationship Id="rId66" Type="http://schemas.openxmlformats.org/officeDocument/2006/relationships/customXml" Target="../ink/ink1250.xml"/><Relationship Id="rId87" Type="http://schemas.openxmlformats.org/officeDocument/2006/relationships/image" Target="../media/image212.png"/><Relationship Id="rId110" Type="http://schemas.openxmlformats.org/officeDocument/2006/relationships/image" Target="../media/image220.png"/><Relationship Id="rId115" Type="http://schemas.openxmlformats.org/officeDocument/2006/relationships/customXml" Target="../ink/ink1281.xml"/><Relationship Id="rId131" Type="http://schemas.openxmlformats.org/officeDocument/2006/relationships/customXml" Target="../ink/ink1289.xml"/><Relationship Id="rId136" Type="http://schemas.openxmlformats.org/officeDocument/2006/relationships/image" Target="../media/image249.png"/><Relationship Id="rId61" Type="http://schemas.openxmlformats.org/officeDocument/2006/relationships/image" Target="../media/image202.png"/><Relationship Id="rId82" Type="http://schemas.openxmlformats.org/officeDocument/2006/relationships/image" Target="../media/image210.png"/><Relationship Id="rId19" Type="http://schemas.openxmlformats.org/officeDocument/2006/relationships/image" Target="../media/image174.png"/><Relationship Id="rId14" Type="http://schemas.openxmlformats.org/officeDocument/2006/relationships/customXml" Target="../ink/ink1224.xml"/><Relationship Id="rId30" Type="http://schemas.openxmlformats.org/officeDocument/2006/relationships/customXml" Target="../ink/ink1232.xml"/><Relationship Id="rId35" Type="http://schemas.openxmlformats.org/officeDocument/2006/relationships/image" Target="../media/image187.png"/><Relationship Id="rId56" Type="http://schemas.openxmlformats.org/officeDocument/2006/relationships/customXml" Target="../ink/ink1245.xml"/><Relationship Id="rId77" Type="http://schemas.openxmlformats.org/officeDocument/2006/relationships/customXml" Target="../ink/ink1257.xml"/><Relationship Id="rId100" Type="http://schemas.openxmlformats.org/officeDocument/2006/relationships/image" Target="../media/image215.png"/><Relationship Id="rId105" Type="http://schemas.openxmlformats.org/officeDocument/2006/relationships/customXml" Target="../ink/ink1276.xml"/><Relationship Id="rId126" Type="http://schemas.openxmlformats.org/officeDocument/2006/relationships/image" Target="../media/image239.png"/><Relationship Id="rId8" Type="http://schemas.openxmlformats.org/officeDocument/2006/relationships/customXml" Target="../ink/ink1221.xml"/><Relationship Id="rId51" Type="http://schemas.openxmlformats.org/officeDocument/2006/relationships/image" Target="../media/image197.png"/><Relationship Id="rId72" Type="http://schemas.openxmlformats.org/officeDocument/2006/relationships/image" Target="../media/image207.png"/><Relationship Id="rId93" Type="http://schemas.openxmlformats.org/officeDocument/2006/relationships/customXml" Target="../ink/ink1268.xml"/><Relationship Id="rId98" Type="http://schemas.openxmlformats.org/officeDocument/2006/relationships/image" Target="../media/image214.png"/><Relationship Id="rId121" Type="http://schemas.openxmlformats.org/officeDocument/2006/relationships/customXml" Target="../ink/ink1284.xml"/><Relationship Id="rId3" Type="http://schemas.openxmlformats.org/officeDocument/2006/relationships/image" Target="../media/image2.png"/><Relationship Id="rId25" Type="http://schemas.openxmlformats.org/officeDocument/2006/relationships/image" Target="../media/image179.png"/><Relationship Id="rId46" Type="http://schemas.openxmlformats.org/officeDocument/2006/relationships/customXml" Target="../ink/ink1240.xml"/><Relationship Id="rId67" Type="http://schemas.openxmlformats.org/officeDocument/2006/relationships/customXml" Target="../ink/ink1251.xml"/><Relationship Id="rId116" Type="http://schemas.openxmlformats.org/officeDocument/2006/relationships/image" Target="../media/image235.png"/><Relationship Id="rId20" Type="http://schemas.openxmlformats.org/officeDocument/2006/relationships/customXml" Target="../ink/ink1227.xml"/><Relationship Id="rId41" Type="http://schemas.openxmlformats.org/officeDocument/2006/relationships/image" Target="../media/image190.png"/><Relationship Id="rId62" Type="http://schemas.openxmlformats.org/officeDocument/2006/relationships/customXml" Target="../ink/ink1248.xml"/><Relationship Id="rId83" Type="http://schemas.openxmlformats.org/officeDocument/2006/relationships/customXml" Target="../ink/ink1261.xml"/><Relationship Id="rId88" Type="http://schemas.openxmlformats.org/officeDocument/2006/relationships/customXml" Target="../ink/ink1264.xml"/><Relationship Id="rId111" Type="http://schemas.openxmlformats.org/officeDocument/2006/relationships/customXml" Target="../ink/ink1279.xml"/><Relationship Id="rId132" Type="http://schemas.openxmlformats.org/officeDocument/2006/relationships/image" Target="../media/image247.png"/><Relationship Id="rId15" Type="http://schemas.openxmlformats.org/officeDocument/2006/relationships/image" Target="../media/image171.png"/><Relationship Id="rId36" Type="http://schemas.openxmlformats.org/officeDocument/2006/relationships/customXml" Target="../ink/ink1235.xml"/><Relationship Id="rId57" Type="http://schemas.openxmlformats.org/officeDocument/2006/relationships/image" Target="../media/image200.png"/><Relationship Id="rId106" Type="http://schemas.openxmlformats.org/officeDocument/2006/relationships/image" Target="../media/image218.png"/><Relationship Id="rId127" Type="http://schemas.openxmlformats.org/officeDocument/2006/relationships/customXml" Target="../ink/ink1287.xml"/><Relationship Id="rId10" Type="http://schemas.openxmlformats.org/officeDocument/2006/relationships/customXml" Target="../ink/ink1222.xml"/><Relationship Id="rId31" Type="http://schemas.openxmlformats.org/officeDocument/2006/relationships/image" Target="../media/image185.png"/><Relationship Id="rId52" Type="http://schemas.openxmlformats.org/officeDocument/2006/relationships/customXml" Target="../ink/ink1243.xml"/><Relationship Id="rId73" Type="http://schemas.openxmlformats.org/officeDocument/2006/relationships/customXml" Target="../ink/ink1254.xml"/><Relationship Id="rId78" Type="http://schemas.openxmlformats.org/officeDocument/2006/relationships/image" Target="../media/image209.png"/><Relationship Id="rId94" Type="http://schemas.openxmlformats.org/officeDocument/2006/relationships/customXml" Target="../ink/ink1269.xml"/><Relationship Id="rId99" Type="http://schemas.openxmlformats.org/officeDocument/2006/relationships/customXml" Target="../ink/ink1273.xml"/><Relationship Id="rId101" Type="http://schemas.openxmlformats.org/officeDocument/2006/relationships/customXml" Target="../ink/ink1274.xml"/><Relationship Id="rId122" Type="http://schemas.openxmlformats.org/officeDocument/2006/relationships/image" Target="../media/image238.png"/><Relationship Id="rId4" Type="http://schemas.openxmlformats.org/officeDocument/2006/relationships/customXml" Target="../ink/ink1219.xml"/><Relationship Id="rId9" Type="http://schemas.openxmlformats.org/officeDocument/2006/relationships/image" Target="../media/image168.png"/><Relationship Id="rId26" Type="http://schemas.openxmlformats.org/officeDocument/2006/relationships/customXml" Target="../ink/ink1230.xml"/><Relationship Id="rId47" Type="http://schemas.openxmlformats.org/officeDocument/2006/relationships/image" Target="../media/image194.png"/><Relationship Id="rId68" Type="http://schemas.openxmlformats.org/officeDocument/2006/relationships/image" Target="../media/image205.png"/><Relationship Id="rId89" Type="http://schemas.openxmlformats.org/officeDocument/2006/relationships/image" Target="../media/image213.png"/><Relationship Id="rId112" Type="http://schemas.openxmlformats.org/officeDocument/2006/relationships/image" Target="../media/image233.png"/><Relationship Id="rId133" Type="http://schemas.openxmlformats.org/officeDocument/2006/relationships/customXml" Target="../ink/ink1290.xml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03.xml"/><Relationship Id="rId117" Type="http://schemas.openxmlformats.org/officeDocument/2006/relationships/customXml" Target="../ink/ink1355.xml"/><Relationship Id="rId21" Type="http://schemas.openxmlformats.org/officeDocument/2006/relationships/image" Target="../media/image175.png"/><Relationship Id="rId42" Type="http://schemas.openxmlformats.org/officeDocument/2006/relationships/customXml" Target="../ink/ink1311.xml"/><Relationship Id="rId47" Type="http://schemas.openxmlformats.org/officeDocument/2006/relationships/image" Target="../media/image194.png"/><Relationship Id="rId63" Type="http://schemas.openxmlformats.org/officeDocument/2006/relationships/image" Target="../media/image203.png"/><Relationship Id="rId68" Type="http://schemas.openxmlformats.org/officeDocument/2006/relationships/image" Target="../media/image205.png"/><Relationship Id="rId84" Type="http://schemas.openxmlformats.org/officeDocument/2006/relationships/image" Target="../media/image211.png"/><Relationship Id="rId89" Type="http://schemas.openxmlformats.org/officeDocument/2006/relationships/image" Target="../media/image213.png"/><Relationship Id="rId112" Type="http://schemas.openxmlformats.org/officeDocument/2006/relationships/image" Target="../media/image233.png"/><Relationship Id="rId16" Type="http://schemas.openxmlformats.org/officeDocument/2006/relationships/customXml" Target="../ink/ink1298.xml"/><Relationship Id="rId107" Type="http://schemas.openxmlformats.org/officeDocument/2006/relationships/customXml" Target="../ink/ink1350.xml"/><Relationship Id="rId11" Type="http://schemas.openxmlformats.org/officeDocument/2006/relationships/image" Target="../media/image169.png"/><Relationship Id="rId32" Type="http://schemas.openxmlformats.org/officeDocument/2006/relationships/customXml" Target="../ink/ink1306.xml"/><Relationship Id="rId37" Type="http://schemas.openxmlformats.org/officeDocument/2006/relationships/image" Target="../media/image188.png"/><Relationship Id="rId53" Type="http://schemas.openxmlformats.org/officeDocument/2006/relationships/image" Target="../media/image198.png"/><Relationship Id="rId58" Type="http://schemas.openxmlformats.org/officeDocument/2006/relationships/customXml" Target="../ink/ink1319.xml"/><Relationship Id="rId74" Type="http://schemas.openxmlformats.org/officeDocument/2006/relationships/customXml" Target="../ink/ink1328.xml"/><Relationship Id="rId79" Type="http://schemas.openxmlformats.org/officeDocument/2006/relationships/customXml" Target="../ink/ink1331.xml"/><Relationship Id="rId102" Type="http://schemas.openxmlformats.org/officeDocument/2006/relationships/image" Target="../media/image216.png"/><Relationship Id="rId123" Type="http://schemas.openxmlformats.org/officeDocument/2006/relationships/customXml" Target="../ink/ink1358.xml"/><Relationship Id="rId128" Type="http://schemas.openxmlformats.org/officeDocument/2006/relationships/image" Target="../media/image240.png"/><Relationship Id="rId5" Type="http://schemas.openxmlformats.org/officeDocument/2006/relationships/image" Target="../media/image165.png"/><Relationship Id="rId90" Type="http://schemas.openxmlformats.org/officeDocument/2006/relationships/customXml" Target="../ink/ink1338.xml"/><Relationship Id="rId95" Type="http://schemas.openxmlformats.org/officeDocument/2006/relationships/customXml" Target="../ink/ink1343.xml"/><Relationship Id="rId22" Type="http://schemas.openxmlformats.org/officeDocument/2006/relationships/customXml" Target="../ink/ink1301.xml"/><Relationship Id="rId27" Type="http://schemas.openxmlformats.org/officeDocument/2006/relationships/image" Target="../media/image180.png"/><Relationship Id="rId43" Type="http://schemas.openxmlformats.org/officeDocument/2006/relationships/image" Target="../media/image191.png"/><Relationship Id="rId48" Type="http://schemas.openxmlformats.org/officeDocument/2006/relationships/customXml" Target="../ink/ink1314.xml"/><Relationship Id="rId64" Type="http://schemas.openxmlformats.org/officeDocument/2006/relationships/customXml" Target="../ink/ink1322.xml"/><Relationship Id="rId69" Type="http://schemas.openxmlformats.org/officeDocument/2006/relationships/customXml" Target="../ink/ink1325.xml"/><Relationship Id="rId113" Type="http://schemas.openxmlformats.org/officeDocument/2006/relationships/customXml" Target="../ink/ink1353.xml"/><Relationship Id="rId118" Type="http://schemas.openxmlformats.org/officeDocument/2006/relationships/image" Target="../media/image236.png"/><Relationship Id="rId80" Type="http://schemas.openxmlformats.org/officeDocument/2006/relationships/customXml" Target="../ink/ink1332.xml"/><Relationship Id="rId85" Type="http://schemas.openxmlformats.org/officeDocument/2006/relationships/customXml" Target="../ink/ink1335.xml"/><Relationship Id="rId12" Type="http://schemas.openxmlformats.org/officeDocument/2006/relationships/customXml" Target="../ink/ink1296.xml"/><Relationship Id="rId17" Type="http://schemas.openxmlformats.org/officeDocument/2006/relationships/image" Target="../media/image173.png"/><Relationship Id="rId33" Type="http://schemas.openxmlformats.org/officeDocument/2006/relationships/image" Target="../media/image186.png"/><Relationship Id="rId38" Type="http://schemas.openxmlformats.org/officeDocument/2006/relationships/customXml" Target="../ink/ink1309.xml"/><Relationship Id="rId59" Type="http://schemas.openxmlformats.org/officeDocument/2006/relationships/image" Target="../media/image201.png"/><Relationship Id="rId103" Type="http://schemas.openxmlformats.org/officeDocument/2006/relationships/customXml" Target="../ink/ink1348.xml"/><Relationship Id="rId108" Type="http://schemas.openxmlformats.org/officeDocument/2006/relationships/image" Target="../media/image219.png"/><Relationship Id="rId124" Type="http://schemas.openxmlformats.org/officeDocument/2006/relationships/image" Target="../media/image230.png"/><Relationship Id="rId54" Type="http://schemas.openxmlformats.org/officeDocument/2006/relationships/customXml" Target="../ink/ink1317.xml"/><Relationship Id="rId70" Type="http://schemas.openxmlformats.org/officeDocument/2006/relationships/image" Target="../media/image206.png"/><Relationship Id="rId75" Type="http://schemas.openxmlformats.org/officeDocument/2006/relationships/customXml" Target="../ink/ink1329.xml"/><Relationship Id="rId91" Type="http://schemas.openxmlformats.org/officeDocument/2006/relationships/customXml" Target="../ink/ink1339.xml"/><Relationship Id="rId96" Type="http://schemas.openxmlformats.org/officeDocument/2006/relationships/customXml" Target="../ink/ink134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93.xml"/><Relationship Id="rId23" Type="http://schemas.openxmlformats.org/officeDocument/2006/relationships/image" Target="../media/image176.png"/><Relationship Id="rId28" Type="http://schemas.openxmlformats.org/officeDocument/2006/relationships/customXml" Target="../ink/ink1304.xml"/><Relationship Id="rId49" Type="http://schemas.openxmlformats.org/officeDocument/2006/relationships/image" Target="../media/image196.png"/><Relationship Id="rId114" Type="http://schemas.openxmlformats.org/officeDocument/2006/relationships/image" Target="../media/image234.png"/><Relationship Id="rId119" Type="http://schemas.openxmlformats.org/officeDocument/2006/relationships/customXml" Target="../ink/ink1356.xml"/><Relationship Id="rId44" Type="http://schemas.openxmlformats.org/officeDocument/2006/relationships/customXml" Target="../ink/ink1312.xml"/><Relationship Id="rId60" Type="http://schemas.openxmlformats.org/officeDocument/2006/relationships/customXml" Target="../ink/ink1320.xml"/><Relationship Id="rId65" Type="http://schemas.openxmlformats.org/officeDocument/2006/relationships/image" Target="../media/image204.png"/><Relationship Id="rId81" Type="http://schemas.openxmlformats.org/officeDocument/2006/relationships/customXml" Target="../ink/ink1333.xml"/><Relationship Id="rId86" Type="http://schemas.openxmlformats.org/officeDocument/2006/relationships/customXml" Target="../ink/ink1336.xml"/><Relationship Id="rId13" Type="http://schemas.openxmlformats.org/officeDocument/2006/relationships/image" Target="../media/image170.png"/><Relationship Id="rId18" Type="http://schemas.openxmlformats.org/officeDocument/2006/relationships/customXml" Target="../ink/ink1299.xml"/><Relationship Id="rId39" Type="http://schemas.openxmlformats.org/officeDocument/2006/relationships/image" Target="../media/image189.png"/><Relationship Id="rId109" Type="http://schemas.openxmlformats.org/officeDocument/2006/relationships/customXml" Target="../ink/ink1351.xml"/><Relationship Id="rId34" Type="http://schemas.openxmlformats.org/officeDocument/2006/relationships/customXml" Target="../ink/ink1307.xml"/><Relationship Id="rId50" Type="http://schemas.openxmlformats.org/officeDocument/2006/relationships/customXml" Target="../ink/ink1315.xml"/><Relationship Id="rId55" Type="http://schemas.openxmlformats.org/officeDocument/2006/relationships/image" Target="../media/image199.png"/><Relationship Id="rId76" Type="http://schemas.openxmlformats.org/officeDocument/2006/relationships/image" Target="../media/image208.png"/><Relationship Id="rId97" Type="http://schemas.openxmlformats.org/officeDocument/2006/relationships/customXml" Target="../ink/ink1345.xml"/><Relationship Id="rId104" Type="http://schemas.openxmlformats.org/officeDocument/2006/relationships/image" Target="../media/image217.png"/><Relationship Id="rId120" Type="http://schemas.openxmlformats.org/officeDocument/2006/relationships/image" Target="../media/image237.png"/><Relationship Id="rId125" Type="http://schemas.openxmlformats.org/officeDocument/2006/relationships/customXml" Target="../ink/ink1359.xml"/><Relationship Id="rId7" Type="http://schemas.openxmlformats.org/officeDocument/2006/relationships/image" Target="../media/image166.png"/><Relationship Id="rId71" Type="http://schemas.openxmlformats.org/officeDocument/2006/relationships/customXml" Target="../ink/ink1326.xml"/><Relationship Id="rId92" Type="http://schemas.openxmlformats.org/officeDocument/2006/relationships/customXml" Target="../ink/ink1340.xml"/><Relationship Id="rId2" Type="http://schemas.openxmlformats.org/officeDocument/2006/relationships/image" Target="../media/image1.png"/><Relationship Id="rId29" Type="http://schemas.openxmlformats.org/officeDocument/2006/relationships/image" Target="../media/image184.png"/><Relationship Id="rId24" Type="http://schemas.openxmlformats.org/officeDocument/2006/relationships/customXml" Target="../ink/ink1302.xml"/><Relationship Id="rId40" Type="http://schemas.openxmlformats.org/officeDocument/2006/relationships/customXml" Target="../ink/ink1310.xml"/><Relationship Id="rId45" Type="http://schemas.openxmlformats.org/officeDocument/2006/relationships/image" Target="../media/image192.png"/><Relationship Id="rId66" Type="http://schemas.openxmlformats.org/officeDocument/2006/relationships/customXml" Target="../ink/ink1323.xml"/><Relationship Id="rId87" Type="http://schemas.openxmlformats.org/officeDocument/2006/relationships/image" Target="../media/image212.png"/><Relationship Id="rId110" Type="http://schemas.openxmlformats.org/officeDocument/2006/relationships/image" Target="../media/image220.png"/><Relationship Id="rId115" Type="http://schemas.openxmlformats.org/officeDocument/2006/relationships/customXml" Target="../ink/ink1354.xml"/><Relationship Id="rId61" Type="http://schemas.openxmlformats.org/officeDocument/2006/relationships/image" Target="../media/image202.png"/><Relationship Id="rId82" Type="http://schemas.openxmlformats.org/officeDocument/2006/relationships/image" Target="../media/image210.png"/><Relationship Id="rId19" Type="http://schemas.openxmlformats.org/officeDocument/2006/relationships/image" Target="../media/image174.png"/><Relationship Id="rId14" Type="http://schemas.openxmlformats.org/officeDocument/2006/relationships/customXml" Target="../ink/ink1297.xml"/><Relationship Id="rId30" Type="http://schemas.openxmlformats.org/officeDocument/2006/relationships/customXml" Target="../ink/ink1305.xml"/><Relationship Id="rId35" Type="http://schemas.openxmlformats.org/officeDocument/2006/relationships/image" Target="../media/image187.png"/><Relationship Id="rId56" Type="http://schemas.openxmlformats.org/officeDocument/2006/relationships/customXml" Target="../ink/ink1318.xml"/><Relationship Id="rId77" Type="http://schemas.openxmlformats.org/officeDocument/2006/relationships/customXml" Target="../ink/ink1330.xml"/><Relationship Id="rId100" Type="http://schemas.openxmlformats.org/officeDocument/2006/relationships/image" Target="../media/image215.png"/><Relationship Id="rId105" Type="http://schemas.openxmlformats.org/officeDocument/2006/relationships/customXml" Target="../ink/ink1349.xml"/><Relationship Id="rId126" Type="http://schemas.openxmlformats.org/officeDocument/2006/relationships/image" Target="../media/image239.png"/><Relationship Id="rId8" Type="http://schemas.openxmlformats.org/officeDocument/2006/relationships/customXml" Target="../ink/ink1294.xml"/><Relationship Id="rId51" Type="http://schemas.openxmlformats.org/officeDocument/2006/relationships/image" Target="../media/image197.png"/><Relationship Id="rId72" Type="http://schemas.openxmlformats.org/officeDocument/2006/relationships/image" Target="../media/image207.png"/><Relationship Id="rId93" Type="http://schemas.openxmlformats.org/officeDocument/2006/relationships/customXml" Target="../ink/ink1341.xml"/><Relationship Id="rId98" Type="http://schemas.openxmlformats.org/officeDocument/2006/relationships/image" Target="../media/image214.png"/><Relationship Id="rId121" Type="http://schemas.openxmlformats.org/officeDocument/2006/relationships/customXml" Target="../ink/ink1357.xml"/><Relationship Id="rId3" Type="http://schemas.openxmlformats.org/officeDocument/2006/relationships/image" Target="../media/image2.png"/><Relationship Id="rId25" Type="http://schemas.openxmlformats.org/officeDocument/2006/relationships/image" Target="../media/image179.png"/><Relationship Id="rId46" Type="http://schemas.openxmlformats.org/officeDocument/2006/relationships/customXml" Target="../ink/ink1313.xml"/><Relationship Id="rId67" Type="http://schemas.openxmlformats.org/officeDocument/2006/relationships/customXml" Target="../ink/ink1324.xml"/><Relationship Id="rId116" Type="http://schemas.openxmlformats.org/officeDocument/2006/relationships/image" Target="../media/image235.png"/><Relationship Id="rId20" Type="http://schemas.openxmlformats.org/officeDocument/2006/relationships/customXml" Target="../ink/ink1300.xml"/><Relationship Id="rId41" Type="http://schemas.openxmlformats.org/officeDocument/2006/relationships/image" Target="../media/image190.png"/><Relationship Id="rId62" Type="http://schemas.openxmlformats.org/officeDocument/2006/relationships/customXml" Target="../ink/ink1321.xml"/><Relationship Id="rId83" Type="http://schemas.openxmlformats.org/officeDocument/2006/relationships/customXml" Target="../ink/ink1334.xml"/><Relationship Id="rId88" Type="http://schemas.openxmlformats.org/officeDocument/2006/relationships/customXml" Target="../ink/ink1337.xml"/><Relationship Id="rId111" Type="http://schemas.openxmlformats.org/officeDocument/2006/relationships/customXml" Target="../ink/ink1352.xml"/><Relationship Id="rId15" Type="http://schemas.openxmlformats.org/officeDocument/2006/relationships/image" Target="../media/image171.png"/><Relationship Id="rId36" Type="http://schemas.openxmlformats.org/officeDocument/2006/relationships/customXml" Target="../ink/ink1308.xml"/><Relationship Id="rId57" Type="http://schemas.openxmlformats.org/officeDocument/2006/relationships/image" Target="../media/image200.png"/><Relationship Id="rId106" Type="http://schemas.openxmlformats.org/officeDocument/2006/relationships/image" Target="../media/image218.png"/><Relationship Id="rId127" Type="http://schemas.openxmlformats.org/officeDocument/2006/relationships/customXml" Target="../ink/ink1360.xml"/><Relationship Id="rId10" Type="http://schemas.openxmlformats.org/officeDocument/2006/relationships/customXml" Target="../ink/ink1295.xml"/><Relationship Id="rId31" Type="http://schemas.openxmlformats.org/officeDocument/2006/relationships/image" Target="../media/image185.png"/><Relationship Id="rId52" Type="http://schemas.openxmlformats.org/officeDocument/2006/relationships/customXml" Target="../ink/ink1316.xml"/><Relationship Id="rId73" Type="http://schemas.openxmlformats.org/officeDocument/2006/relationships/customXml" Target="../ink/ink1327.xml"/><Relationship Id="rId78" Type="http://schemas.openxmlformats.org/officeDocument/2006/relationships/image" Target="../media/image209.png"/><Relationship Id="rId94" Type="http://schemas.openxmlformats.org/officeDocument/2006/relationships/customXml" Target="../ink/ink1342.xml"/><Relationship Id="rId99" Type="http://schemas.openxmlformats.org/officeDocument/2006/relationships/customXml" Target="../ink/ink1346.xml"/><Relationship Id="rId101" Type="http://schemas.openxmlformats.org/officeDocument/2006/relationships/customXml" Target="../ink/ink1347.xml"/><Relationship Id="rId122" Type="http://schemas.openxmlformats.org/officeDocument/2006/relationships/image" Target="../media/image238.png"/><Relationship Id="rId4" Type="http://schemas.openxmlformats.org/officeDocument/2006/relationships/customXml" Target="../ink/ink1292.xml"/><Relationship Id="rId9" Type="http://schemas.openxmlformats.org/officeDocument/2006/relationships/image" Target="../media/image16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customXml" Target="../ink/ink26.xml"/><Relationship Id="rId26" Type="http://schemas.openxmlformats.org/officeDocument/2006/relationships/customXml" Target="../ink/ink30.xml"/><Relationship Id="rId39" Type="http://schemas.openxmlformats.org/officeDocument/2006/relationships/image" Target="../media/image20.png"/><Relationship Id="rId21" Type="http://schemas.openxmlformats.org/officeDocument/2006/relationships/image" Target="../media/image11.png"/><Relationship Id="rId34" Type="http://schemas.openxmlformats.org/officeDocument/2006/relationships/customXml" Target="../ink/ink34.xml"/><Relationship Id="rId42" Type="http://schemas.openxmlformats.org/officeDocument/2006/relationships/customXml" Target="../ink/ink38.xml"/><Relationship Id="rId47" Type="http://schemas.openxmlformats.org/officeDocument/2006/relationships/image" Target="../media/image24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customXml" Target="../ink/ink25.xml"/><Relationship Id="rId29" Type="http://schemas.openxmlformats.org/officeDocument/2006/relationships/image" Target="../media/image15.png"/><Relationship Id="rId11" Type="http://schemas.openxmlformats.org/officeDocument/2006/relationships/image" Target="../media/image6.png"/><Relationship Id="rId24" Type="http://schemas.openxmlformats.org/officeDocument/2006/relationships/customXml" Target="../ink/ink29.xml"/><Relationship Id="rId32" Type="http://schemas.openxmlformats.org/officeDocument/2006/relationships/customXml" Target="../ink/ink33.xml"/><Relationship Id="rId37" Type="http://schemas.openxmlformats.org/officeDocument/2006/relationships/image" Target="../media/image19.png"/><Relationship Id="rId40" Type="http://schemas.openxmlformats.org/officeDocument/2006/relationships/customXml" Target="../ink/ink37.xml"/><Relationship Id="rId45" Type="http://schemas.openxmlformats.org/officeDocument/2006/relationships/image" Target="../media/image23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31.xml"/><Relationship Id="rId36" Type="http://schemas.openxmlformats.org/officeDocument/2006/relationships/customXml" Target="../ink/ink35.xml"/><Relationship Id="rId49" Type="http://schemas.openxmlformats.org/officeDocument/2006/relationships/image" Target="../media/image25.png"/><Relationship Id="rId10" Type="http://schemas.openxmlformats.org/officeDocument/2006/relationships/customXml" Target="../ink/ink22.xml"/><Relationship Id="rId19" Type="http://schemas.openxmlformats.org/officeDocument/2006/relationships/image" Target="../media/image10.png"/><Relationship Id="rId31" Type="http://schemas.openxmlformats.org/officeDocument/2006/relationships/image" Target="../media/image16.png"/><Relationship Id="rId44" Type="http://schemas.openxmlformats.org/officeDocument/2006/relationships/customXml" Target="../ink/ink39.xml"/><Relationship Id="rId4" Type="http://schemas.openxmlformats.org/officeDocument/2006/relationships/customXml" Target="../ink/ink19.xml"/><Relationship Id="rId9" Type="http://schemas.openxmlformats.org/officeDocument/2006/relationships/image" Target="../media/image5.png"/><Relationship Id="rId14" Type="http://schemas.openxmlformats.org/officeDocument/2006/relationships/customXml" Target="../ink/ink24.xml"/><Relationship Id="rId22" Type="http://schemas.openxmlformats.org/officeDocument/2006/relationships/customXml" Target="../ink/ink28.xml"/><Relationship Id="rId27" Type="http://schemas.openxmlformats.org/officeDocument/2006/relationships/image" Target="../media/image14.png"/><Relationship Id="rId30" Type="http://schemas.openxmlformats.org/officeDocument/2006/relationships/customXml" Target="../ink/ink32.xml"/><Relationship Id="rId35" Type="http://schemas.openxmlformats.org/officeDocument/2006/relationships/image" Target="../media/image18.png"/><Relationship Id="rId43" Type="http://schemas.openxmlformats.org/officeDocument/2006/relationships/image" Target="../media/image22.png"/><Relationship Id="rId48" Type="http://schemas.openxmlformats.org/officeDocument/2006/relationships/customXml" Target="../ink/ink41.xml"/><Relationship Id="rId8" Type="http://schemas.openxmlformats.org/officeDocument/2006/relationships/customXml" Target="../ink/ink21.xml"/><Relationship Id="rId3" Type="http://schemas.openxmlformats.org/officeDocument/2006/relationships/image" Target="../media/image2.png"/><Relationship Id="rId12" Type="http://schemas.openxmlformats.org/officeDocument/2006/relationships/customXml" Target="../ink/ink23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customXml" Target="../ink/ink36.xml"/><Relationship Id="rId46" Type="http://schemas.openxmlformats.org/officeDocument/2006/relationships/customXml" Target="../ink/ink40.xml"/><Relationship Id="rId20" Type="http://schemas.openxmlformats.org/officeDocument/2006/relationships/customXml" Target="../ink/ink27.xml"/><Relationship Id="rId41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63.xml"/><Relationship Id="rId13" Type="http://schemas.openxmlformats.org/officeDocument/2006/relationships/image" Target="../media/image258.png"/><Relationship Id="rId18" Type="http://schemas.openxmlformats.org/officeDocument/2006/relationships/customXml" Target="../ink/ink1368.xml"/><Relationship Id="rId26" Type="http://schemas.openxmlformats.org/officeDocument/2006/relationships/customXml" Target="../ink/ink1372.xml"/><Relationship Id="rId3" Type="http://schemas.openxmlformats.org/officeDocument/2006/relationships/image" Target="../media/image253.png"/><Relationship Id="rId21" Type="http://schemas.openxmlformats.org/officeDocument/2006/relationships/image" Target="../media/image262.png"/><Relationship Id="rId7" Type="http://schemas.openxmlformats.org/officeDocument/2006/relationships/image" Target="../media/image255.png"/><Relationship Id="rId12" Type="http://schemas.openxmlformats.org/officeDocument/2006/relationships/customXml" Target="../ink/ink1365.xml"/><Relationship Id="rId17" Type="http://schemas.openxmlformats.org/officeDocument/2006/relationships/image" Target="../media/image260.png"/><Relationship Id="rId25" Type="http://schemas.openxmlformats.org/officeDocument/2006/relationships/image" Target="../media/image264.png"/><Relationship Id="rId2" Type="http://schemas.openxmlformats.org/officeDocument/2006/relationships/image" Target="../media/image252.png"/><Relationship Id="rId16" Type="http://schemas.openxmlformats.org/officeDocument/2006/relationships/customXml" Target="../ink/ink1367.xml"/><Relationship Id="rId20" Type="http://schemas.openxmlformats.org/officeDocument/2006/relationships/customXml" Target="../ink/ink1369.xml"/><Relationship Id="rId29" Type="http://schemas.openxmlformats.org/officeDocument/2006/relationships/image" Target="../media/image26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62.xml"/><Relationship Id="rId11" Type="http://schemas.openxmlformats.org/officeDocument/2006/relationships/image" Target="../media/image257.png"/><Relationship Id="rId24" Type="http://schemas.openxmlformats.org/officeDocument/2006/relationships/customXml" Target="../ink/ink1371.xml"/><Relationship Id="rId5" Type="http://schemas.openxmlformats.org/officeDocument/2006/relationships/image" Target="../media/image254.png"/><Relationship Id="rId15" Type="http://schemas.openxmlformats.org/officeDocument/2006/relationships/image" Target="../media/image259.png"/><Relationship Id="rId23" Type="http://schemas.openxmlformats.org/officeDocument/2006/relationships/image" Target="../media/image263.png"/><Relationship Id="rId28" Type="http://schemas.openxmlformats.org/officeDocument/2006/relationships/customXml" Target="../ink/ink1373.xml"/><Relationship Id="rId10" Type="http://schemas.openxmlformats.org/officeDocument/2006/relationships/customXml" Target="../ink/ink1364.xml"/><Relationship Id="rId19" Type="http://schemas.openxmlformats.org/officeDocument/2006/relationships/image" Target="../media/image261.png"/><Relationship Id="rId31" Type="http://schemas.openxmlformats.org/officeDocument/2006/relationships/image" Target="../media/image267.png"/><Relationship Id="rId4" Type="http://schemas.openxmlformats.org/officeDocument/2006/relationships/customXml" Target="../ink/ink1361.xml"/><Relationship Id="rId9" Type="http://schemas.openxmlformats.org/officeDocument/2006/relationships/image" Target="../media/image256.png"/><Relationship Id="rId14" Type="http://schemas.openxmlformats.org/officeDocument/2006/relationships/customXml" Target="../ink/ink1366.xml"/><Relationship Id="rId22" Type="http://schemas.openxmlformats.org/officeDocument/2006/relationships/customXml" Target="../ink/ink1370.xml"/><Relationship Id="rId27" Type="http://schemas.openxmlformats.org/officeDocument/2006/relationships/image" Target="../media/image265.png"/><Relationship Id="rId30" Type="http://schemas.openxmlformats.org/officeDocument/2006/relationships/customXml" Target="../ink/ink1374.xml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2.png"/><Relationship Id="rId18" Type="http://schemas.openxmlformats.org/officeDocument/2006/relationships/customXml" Target="../ink/ink1382.xml"/><Relationship Id="rId26" Type="http://schemas.openxmlformats.org/officeDocument/2006/relationships/customXml" Target="../ink/ink1386.xml"/><Relationship Id="rId39" Type="http://schemas.openxmlformats.org/officeDocument/2006/relationships/image" Target="../media/image285.png"/><Relationship Id="rId21" Type="http://schemas.openxmlformats.org/officeDocument/2006/relationships/image" Target="../media/image276.png"/><Relationship Id="rId34" Type="http://schemas.openxmlformats.org/officeDocument/2006/relationships/customXml" Target="../ink/ink1390.xml"/><Relationship Id="rId42" Type="http://schemas.openxmlformats.org/officeDocument/2006/relationships/customXml" Target="../ink/ink1394.xml"/><Relationship Id="rId7" Type="http://schemas.openxmlformats.org/officeDocument/2006/relationships/image" Target="../media/image269.png"/><Relationship Id="rId2" Type="http://schemas.openxmlformats.org/officeDocument/2006/relationships/image" Target="../media/image252.png"/><Relationship Id="rId16" Type="http://schemas.openxmlformats.org/officeDocument/2006/relationships/customXml" Target="../ink/ink1381.xml"/><Relationship Id="rId29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76.xml"/><Relationship Id="rId11" Type="http://schemas.openxmlformats.org/officeDocument/2006/relationships/image" Target="../media/image271.png"/><Relationship Id="rId24" Type="http://schemas.openxmlformats.org/officeDocument/2006/relationships/customXml" Target="../ink/ink1385.xml"/><Relationship Id="rId32" Type="http://schemas.openxmlformats.org/officeDocument/2006/relationships/customXml" Target="../ink/ink1389.xml"/><Relationship Id="rId37" Type="http://schemas.openxmlformats.org/officeDocument/2006/relationships/image" Target="../media/image284.png"/><Relationship Id="rId40" Type="http://schemas.openxmlformats.org/officeDocument/2006/relationships/customXml" Target="../ink/ink1393.xml"/><Relationship Id="rId45" Type="http://schemas.openxmlformats.org/officeDocument/2006/relationships/image" Target="../media/image288.png"/><Relationship Id="rId5" Type="http://schemas.openxmlformats.org/officeDocument/2006/relationships/image" Target="../media/image268.png"/><Relationship Id="rId15" Type="http://schemas.openxmlformats.org/officeDocument/2006/relationships/image" Target="../media/image273.png"/><Relationship Id="rId23" Type="http://schemas.openxmlformats.org/officeDocument/2006/relationships/image" Target="../media/image277.png"/><Relationship Id="rId28" Type="http://schemas.openxmlformats.org/officeDocument/2006/relationships/customXml" Target="../ink/ink1387.xml"/><Relationship Id="rId36" Type="http://schemas.openxmlformats.org/officeDocument/2006/relationships/customXml" Target="../ink/ink1391.xml"/><Relationship Id="rId10" Type="http://schemas.openxmlformats.org/officeDocument/2006/relationships/customXml" Target="../ink/ink1378.xml"/><Relationship Id="rId19" Type="http://schemas.openxmlformats.org/officeDocument/2006/relationships/image" Target="../media/image275.png"/><Relationship Id="rId31" Type="http://schemas.openxmlformats.org/officeDocument/2006/relationships/image" Target="../media/image281.png"/><Relationship Id="rId44" Type="http://schemas.openxmlformats.org/officeDocument/2006/relationships/customXml" Target="../ink/ink1395.xml"/><Relationship Id="rId4" Type="http://schemas.openxmlformats.org/officeDocument/2006/relationships/customXml" Target="../ink/ink1375.xml"/><Relationship Id="rId9" Type="http://schemas.openxmlformats.org/officeDocument/2006/relationships/image" Target="../media/image270.png"/><Relationship Id="rId14" Type="http://schemas.openxmlformats.org/officeDocument/2006/relationships/customXml" Target="../ink/ink1380.xml"/><Relationship Id="rId22" Type="http://schemas.openxmlformats.org/officeDocument/2006/relationships/customXml" Target="../ink/ink1384.xml"/><Relationship Id="rId27" Type="http://schemas.openxmlformats.org/officeDocument/2006/relationships/image" Target="../media/image279.png"/><Relationship Id="rId30" Type="http://schemas.openxmlformats.org/officeDocument/2006/relationships/customXml" Target="../ink/ink1388.xml"/><Relationship Id="rId35" Type="http://schemas.openxmlformats.org/officeDocument/2006/relationships/image" Target="../media/image283.png"/><Relationship Id="rId43" Type="http://schemas.openxmlformats.org/officeDocument/2006/relationships/image" Target="../media/image287.png"/><Relationship Id="rId8" Type="http://schemas.openxmlformats.org/officeDocument/2006/relationships/customXml" Target="../ink/ink1377.xml"/><Relationship Id="rId3" Type="http://schemas.openxmlformats.org/officeDocument/2006/relationships/image" Target="../media/image253.png"/><Relationship Id="rId12" Type="http://schemas.openxmlformats.org/officeDocument/2006/relationships/customXml" Target="../ink/ink1379.xml"/><Relationship Id="rId17" Type="http://schemas.openxmlformats.org/officeDocument/2006/relationships/image" Target="../media/image274.png"/><Relationship Id="rId25" Type="http://schemas.openxmlformats.org/officeDocument/2006/relationships/image" Target="../media/image278.png"/><Relationship Id="rId33" Type="http://schemas.openxmlformats.org/officeDocument/2006/relationships/image" Target="../media/image282.png"/><Relationship Id="rId38" Type="http://schemas.openxmlformats.org/officeDocument/2006/relationships/customXml" Target="../ink/ink1392.xml"/><Relationship Id="rId20" Type="http://schemas.openxmlformats.org/officeDocument/2006/relationships/customXml" Target="../ink/ink1383.xml"/><Relationship Id="rId41" Type="http://schemas.openxmlformats.org/officeDocument/2006/relationships/image" Target="../media/image286.png"/></Relationships>
</file>

<file path=ppt/slides/_rels/slide4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07.xml"/><Relationship Id="rId21" Type="http://schemas.openxmlformats.org/officeDocument/2006/relationships/image" Target="../media/image276.png"/><Relationship Id="rId42" Type="http://schemas.openxmlformats.org/officeDocument/2006/relationships/customXml" Target="../ink/ink1415.xml"/><Relationship Id="rId47" Type="http://schemas.openxmlformats.org/officeDocument/2006/relationships/image" Target="../media/image298.png"/><Relationship Id="rId63" Type="http://schemas.openxmlformats.org/officeDocument/2006/relationships/image" Target="../media/image306.png"/><Relationship Id="rId68" Type="http://schemas.openxmlformats.org/officeDocument/2006/relationships/customXml" Target="../ink/ink1428.xml"/><Relationship Id="rId84" Type="http://schemas.openxmlformats.org/officeDocument/2006/relationships/customXml" Target="../ink/ink1436.xml"/><Relationship Id="rId89" Type="http://schemas.openxmlformats.org/officeDocument/2006/relationships/image" Target="../media/image319.png"/><Relationship Id="rId16" Type="http://schemas.openxmlformats.org/officeDocument/2006/relationships/customXml" Target="../ink/ink1402.xml"/><Relationship Id="rId11" Type="http://schemas.openxmlformats.org/officeDocument/2006/relationships/image" Target="../media/image271.png"/><Relationship Id="rId32" Type="http://schemas.openxmlformats.org/officeDocument/2006/relationships/customXml" Target="../ink/ink1410.xml"/><Relationship Id="rId37" Type="http://schemas.openxmlformats.org/officeDocument/2006/relationships/image" Target="../media/image293.png"/><Relationship Id="rId53" Type="http://schemas.openxmlformats.org/officeDocument/2006/relationships/image" Target="../media/image301.png"/><Relationship Id="rId58" Type="http://schemas.openxmlformats.org/officeDocument/2006/relationships/customXml" Target="../ink/ink1423.xml"/><Relationship Id="rId74" Type="http://schemas.openxmlformats.org/officeDocument/2006/relationships/customXml" Target="../ink/ink1431.xml"/><Relationship Id="rId79" Type="http://schemas.openxmlformats.org/officeDocument/2006/relationships/image" Target="../media/image314.png"/><Relationship Id="rId102" Type="http://schemas.openxmlformats.org/officeDocument/2006/relationships/customXml" Target="../ink/ink1445.xml"/><Relationship Id="rId5" Type="http://schemas.openxmlformats.org/officeDocument/2006/relationships/image" Target="../media/image268.png"/><Relationship Id="rId90" Type="http://schemas.openxmlformats.org/officeDocument/2006/relationships/customXml" Target="../ink/ink1439.xml"/><Relationship Id="rId95" Type="http://schemas.openxmlformats.org/officeDocument/2006/relationships/image" Target="../media/image322.png"/><Relationship Id="rId22" Type="http://schemas.openxmlformats.org/officeDocument/2006/relationships/customXml" Target="../ink/ink1405.xml"/><Relationship Id="rId27" Type="http://schemas.openxmlformats.org/officeDocument/2006/relationships/image" Target="../media/image279.png"/><Relationship Id="rId43" Type="http://schemas.openxmlformats.org/officeDocument/2006/relationships/image" Target="../media/image296.png"/><Relationship Id="rId48" Type="http://schemas.openxmlformats.org/officeDocument/2006/relationships/customXml" Target="../ink/ink1418.xml"/><Relationship Id="rId64" Type="http://schemas.openxmlformats.org/officeDocument/2006/relationships/customXml" Target="../ink/ink1426.xml"/><Relationship Id="rId69" Type="http://schemas.openxmlformats.org/officeDocument/2006/relationships/image" Target="../media/image309.png"/><Relationship Id="rId80" Type="http://schemas.openxmlformats.org/officeDocument/2006/relationships/customXml" Target="../ink/ink1434.xml"/><Relationship Id="rId85" Type="http://schemas.openxmlformats.org/officeDocument/2006/relationships/image" Target="../media/image317.png"/><Relationship Id="rId12" Type="http://schemas.openxmlformats.org/officeDocument/2006/relationships/customXml" Target="../ink/ink1400.xml"/><Relationship Id="rId17" Type="http://schemas.openxmlformats.org/officeDocument/2006/relationships/image" Target="../media/image274.png"/><Relationship Id="rId25" Type="http://schemas.openxmlformats.org/officeDocument/2006/relationships/image" Target="../media/image278.png"/><Relationship Id="rId33" Type="http://schemas.openxmlformats.org/officeDocument/2006/relationships/image" Target="../media/image291.png"/><Relationship Id="rId38" Type="http://schemas.openxmlformats.org/officeDocument/2006/relationships/customXml" Target="../ink/ink1413.xml"/><Relationship Id="rId46" Type="http://schemas.openxmlformats.org/officeDocument/2006/relationships/customXml" Target="../ink/ink1417.xml"/><Relationship Id="rId59" Type="http://schemas.openxmlformats.org/officeDocument/2006/relationships/image" Target="../media/image304.png"/><Relationship Id="rId67" Type="http://schemas.openxmlformats.org/officeDocument/2006/relationships/image" Target="../media/image308.png"/><Relationship Id="rId103" Type="http://schemas.openxmlformats.org/officeDocument/2006/relationships/image" Target="../media/image326.png"/><Relationship Id="rId20" Type="http://schemas.openxmlformats.org/officeDocument/2006/relationships/customXml" Target="../ink/ink1404.xml"/><Relationship Id="rId41" Type="http://schemas.openxmlformats.org/officeDocument/2006/relationships/image" Target="../media/image295.png"/><Relationship Id="rId54" Type="http://schemas.openxmlformats.org/officeDocument/2006/relationships/customXml" Target="../ink/ink1421.xml"/><Relationship Id="rId62" Type="http://schemas.openxmlformats.org/officeDocument/2006/relationships/customXml" Target="../ink/ink1425.xml"/><Relationship Id="rId70" Type="http://schemas.openxmlformats.org/officeDocument/2006/relationships/customXml" Target="../ink/ink1429.xml"/><Relationship Id="rId75" Type="http://schemas.openxmlformats.org/officeDocument/2006/relationships/image" Target="../media/image312.png"/><Relationship Id="rId83" Type="http://schemas.openxmlformats.org/officeDocument/2006/relationships/image" Target="../media/image316.png"/><Relationship Id="rId88" Type="http://schemas.openxmlformats.org/officeDocument/2006/relationships/customXml" Target="../ink/ink1438.xml"/><Relationship Id="rId91" Type="http://schemas.openxmlformats.org/officeDocument/2006/relationships/image" Target="../media/image320.png"/><Relationship Id="rId96" Type="http://schemas.openxmlformats.org/officeDocument/2006/relationships/customXml" Target="../ink/ink144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97.xml"/><Relationship Id="rId15" Type="http://schemas.openxmlformats.org/officeDocument/2006/relationships/image" Target="../media/image273.png"/><Relationship Id="rId23" Type="http://schemas.openxmlformats.org/officeDocument/2006/relationships/image" Target="../media/image277.png"/><Relationship Id="rId28" Type="http://schemas.openxmlformats.org/officeDocument/2006/relationships/customXml" Target="../ink/ink1408.xml"/><Relationship Id="rId36" Type="http://schemas.openxmlformats.org/officeDocument/2006/relationships/customXml" Target="../ink/ink1412.xml"/><Relationship Id="rId49" Type="http://schemas.openxmlformats.org/officeDocument/2006/relationships/image" Target="../media/image299.png"/><Relationship Id="rId57" Type="http://schemas.openxmlformats.org/officeDocument/2006/relationships/image" Target="../media/image303.png"/><Relationship Id="rId10" Type="http://schemas.openxmlformats.org/officeDocument/2006/relationships/customXml" Target="../ink/ink1399.xml"/><Relationship Id="rId31" Type="http://schemas.openxmlformats.org/officeDocument/2006/relationships/image" Target="../media/image290.png"/><Relationship Id="rId44" Type="http://schemas.openxmlformats.org/officeDocument/2006/relationships/customXml" Target="../ink/ink1416.xml"/><Relationship Id="rId52" Type="http://schemas.openxmlformats.org/officeDocument/2006/relationships/customXml" Target="../ink/ink1420.xml"/><Relationship Id="rId60" Type="http://schemas.openxmlformats.org/officeDocument/2006/relationships/customXml" Target="../ink/ink1424.xml"/><Relationship Id="rId65" Type="http://schemas.openxmlformats.org/officeDocument/2006/relationships/image" Target="../media/image307.png"/><Relationship Id="rId73" Type="http://schemas.openxmlformats.org/officeDocument/2006/relationships/image" Target="../media/image311.png"/><Relationship Id="rId78" Type="http://schemas.openxmlformats.org/officeDocument/2006/relationships/customXml" Target="../ink/ink1433.xml"/><Relationship Id="rId81" Type="http://schemas.openxmlformats.org/officeDocument/2006/relationships/image" Target="../media/image315.png"/><Relationship Id="rId86" Type="http://schemas.openxmlformats.org/officeDocument/2006/relationships/customXml" Target="../ink/ink1437.xml"/><Relationship Id="rId94" Type="http://schemas.openxmlformats.org/officeDocument/2006/relationships/customXml" Target="../ink/ink1441.xml"/><Relationship Id="rId99" Type="http://schemas.openxmlformats.org/officeDocument/2006/relationships/image" Target="../media/image324.png"/><Relationship Id="rId101" Type="http://schemas.openxmlformats.org/officeDocument/2006/relationships/image" Target="../media/image325.png"/><Relationship Id="rId4" Type="http://schemas.openxmlformats.org/officeDocument/2006/relationships/customXml" Target="../ink/ink1396.xml"/><Relationship Id="rId9" Type="http://schemas.openxmlformats.org/officeDocument/2006/relationships/image" Target="../media/image270.png"/><Relationship Id="rId13" Type="http://schemas.openxmlformats.org/officeDocument/2006/relationships/image" Target="../media/image272.png"/><Relationship Id="rId18" Type="http://schemas.openxmlformats.org/officeDocument/2006/relationships/customXml" Target="../ink/ink1403.xml"/><Relationship Id="rId39" Type="http://schemas.openxmlformats.org/officeDocument/2006/relationships/image" Target="../media/image294.png"/><Relationship Id="rId34" Type="http://schemas.openxmlformats.org/officeDocument/2006/relationships/customXml" Target="../ink/ink1411.xml"/><Relationship Id="rId50" Type="http://schemas.openxmlformats.org/officeDocument/2006/relationships/customXml" Target="../ink/ink1419.xml"/><Relationship Id="rId55" Type="http://schemas.openxmlformats.org/officeDocument/2006/relationships/image" Target="../media/image302.png"/><Relationship Id="rId76" Type="http://schemas.openxmlformats.org/officeDocument/2006/relationships/customXml" Target="../ink/ink1432.xml"/><Relationship Id="rId97" Type="http://schemas.openxmlformats.org/officeDocument/2006/relationships/image" Target="../media/image323.png"/><Relationship Id="rId7" Type="http://schemas.openxmlformats.org/officeDocument/2006/relationships/image" Target="../media/image269.png"/><Relationship Id="rId71" Type="http://schemas.openxmlformats.org/officeDocument/2006/relationships/image" Target="../media/image310.png"/><Relationship Id="rId92" Type="http://schemas.openxmlformats.org/officeDocument/2006/relationships/customXml" Target="../ink/ink1440.xml"/><Relationship Id="rId2" Type="http://schemas.openxmlformats.org/officeDocument/2006/relationships/image" Target="../media/image252.png"/><Relationship Id="rId29" Type="http://schemas.openxmlformats.org/officeDocument/2006/relationships/image" Target="../media/image289.png"/><Relationship Id="rId24" Type="http://schemas.openxmlformats.org/officeDocument/2006/relationships/customXml" Target="../ink/ink1406.xml"/><Relationship Id="rId40" Type="http://schemas.openxmlformats.org/officeDocument/2006/relationships/customXml" Target="../ink/ink1414.xml"/><Relationship Id="rId45" Type="http://schemas.openxmlformats.org/officeDocument/2006/relationships/image" Target="../media/image297.png"/><Relationship Id="rId66" Type="http://schemas.openxmlformats.org/officeDocument/2006/relationships/customXml" Target="../ink/ink1427.xml"/><Relationship Id="rId87" Type="http://schemas.openxmlformats.org/officeDocument/2006/relationships/image" Target="../media/image318.png"/><Relationship Id="rId61" Type="http://schemas.openxmlformats.org/officeDocument/2006/relationships/image" Target="../media/image305.png"/><Relationship Id="rId82" Type="http://schemas.openxmlformats.org/officeDocument/2006/relationships/customXml" Target="../ink/ink1435.xml"/><Relationship Id="rId19" Type="http://schemas.openxmlformats.org/officeDocument/2006/relationships/image" Target="../media/image275.png"/><Relationship Id="rId14" Type="http://schemas.openxmlformats.org/officeDocument/2006/relationships/customXml" Target="../ink/ink1401.xml"/><Relationship Id="rId30" Type="http://schemas.openxmlformats.org/officeDocument/2006/relationships/customXml" Target="../ink/ink1409.xml"/><Relationship Id="rId35" Type="http://schemas.openxmlformats.org/officeDocument/2006/relationships/image" Target="../media/image292.png"/><Relationship Id="rId56" Type="http://schemas.openxmlformats.org/officeDocument/2006/relationships/customXml" Target="../ink/ink1422.xml"/><Relationship Id="rId77" Type="http://schemas.openxmlformats.org/officeDocument/2006/relationships/image" Target="../media/image313.png"/><Relationship Id="rId100" Type="http://schemas.openxmlformats.org/officeDocument/2006/relationships/customXml" Target="../ink/ink1444.xml"/><Relationship Id="rId8" Type="http://schemas.openxmlformats.org/officeDocument/2006/relationships/customXml" Target="../ink/ink1398.xml"/><Relationship Id="rId51" Type="http://schemas.openxmlformats.org/officeDocument/2006/relationships/image" Target="../media/image300.png"/><Relationship Id="rId72" Type="http://schemas.openxmlformats.org/officeDocument/2006/relationships/customXml" Target="../ink/ink1430.xml"/><Relationship Id="rId93" Type="http://schemas.openxmlformats.org/officeDocument/2006/relationships/image" Target="../media/image321.png"/><Relationship Id="rId98" Type="http://schemas.openxmlformats.org/officeDocument/2006/relationships/customXml" Target="../ink/ink1443.xml"/><Relationship Id="rId3" Type="http://schemas.openxmlformats.org/officeDocument/2006/relationships/image" Target="../media/image253.png"/></Relationships>
</file>

<file path=ppt/slides/_rels/slide4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57.xml"/><Relationship Id="rId21" Type="http://schemas.openxmlformats.org/officeDocument/2006/relationships/image" Target="../media/image276.png"/><Relationship Id="rId42" Type="http://schemas.openxmlformats.org/officeDocument/2006/relationships/customXml" Target="../ink/ink1465.xml"/><Relationship Id="rId47" Type="http://schemas.openxmlformats.org/officeDocument/2006/relationships/image" Target="../media/image336.png"/><Relationship Id="rId63" Type="http://schemas.openxmlformats.org/officeDocument/2006/relationships/image" Target="../media/image344.png"/><Relationship Id="rId68" Type="http://schemas.openxmlformats.org/officeDocument/2006/relationships/customXml" Target="../ink/ink1478.xml"/><Relationship Id="rId7" Type="http://schemas.openxmlformats.org/officeDocument/2006/relationships/image" Target="../media/image269.png"/><Relationship Id="rId71" Type="http://schemas.openxmlformats.org/officeDocument/2006/relationships/image" Target="../media/image348.png"/><Relationship Id="rId2" Type="http://schemas.openxmlformats.org/officeDocument/2006/relationships/image" Target="../media/image252.png"/><Relationship Id="rId16" Type="http://schemas.openxmlformats.org/officeDocument/2006/relationships/customXml" Target="../ink/ink1452.xml"/><Relationship Id="rId29" Type="http://schemas.openxmlformats.org/officeDocument/2006/relationships/image" Target="../media/image327.png"/><Relationship Id="rId11" Type="http://schemas.openxmlformats.org/officeDocument/2006/relationships/image" Target="../media/image271.png"/><Relationship Id="rId24" Type="http://schemas.openxmlformats.org/officeDocument/2006/relationships/customXml" Target="../ink/ink1456.xml"/><Relationship Id="rId32" Type="http://schemas.openxmlformats.org/officeDocument/2006/relationships/customXml" Target="../ink/ink1460.xml"/><Relationship Id="rId37" Type="http://schemas.openxmlformats.org/officeDocument/2006/relationships/image" Target="../media/image331.png"/><Relationship Id="rId40" Type="http://schemas.openxmlformats.org/officeDocument/2006/relationships/customXml" Target="../ink/ink1464.xml"/><Relationship Id="rId45" Type="http://schemas.openxmlformats.org/officeDocument/2006/relationships/image" Target="../media/image335.png"/><Relationship Id="rId53" Type="http://schemas.openxmlformats.org/officeDocument/2006/relationships/image" Target="../media/image339.png"/><Relationship Id="rId58" Type="http://schemas.openxmlformats.org/officeDocument/2006/relationships/customXml" Target="../ink/ink1473.xml"/><Relationship Id="rId66" Type="http://schemas.openxmlformats.org/officeDocument/2006/relationships/customXml" Target="../ink/ink1477.xml"/><Relationship Id="rId5" Type="http://schemas.openxmlformats.org/officeDocument/2006/relationships/image" Target="../media/image268.png"/><Relationship Id="rId61" Type="http://schemas.openxmlformats.org/officeDocument/2006/relationships/image" Target="../media/image343.png"/><Relationship Id="rId19" Type="http://schemas.openxmlformats.org/officeDocument/2006/relationships/image" Target="../media/image275.png"/><Relationship Id="rId14" Type="http://schemas.openxmlformats.org/officeDocument/2006/relationships/customXml" Target="../ink/ink1451.xml"/><Relationship Id="rId22" Type="http://schemas.openxmlformats.org/officeDocument/2006/relationships/customXml" Target="../ink/ink1455.xml"/><Relationship Id="rId27" Type="http://schemas.openxmlformats.org/officeDocument/2006/relationships/image" Target="../media/image279.png"/><Relationship Id="rId30" Type="http://schemas.openxmlformats.org/officeDocument/2006/relationships/customXml" Target="../ink/ink1459.xml"/><Relationship Id="rId35" Type="http://schemas.openxmlformats.org/officeDocument/2006/relationships/image" Target="../media/image330.png"/><Relationship Id="rId43" Type="http://schemas.openxmlformats.org/officeDocument/2006/relationships/image" Target="../media/image334.png"/><Relationship Id="rId48" Type="http://schemas.openxmlformats.org/officeDocument/2006/relationships/customXml" Target="../ink/ink1468.xml"/><Relationship Id="rId56" Type="http://schemas.openxmlformats.org/officeDocument/2006/relationships/customXml" Target="../ink/ink1472.xml"/><Relationship Id="rId64" Type="http://schemas.openxmlformats.org/officeDocument/2006/relationships/customXml" Target="../ink/ink1476.xml"/><Relationship Id="rId69" Type="http://schemas.openxmlformats.org/officeDocument/2006/relationships/image" Target="../media/image347.png"/><Relationship Id="rId8" Type="http://schemas.openxmlformats.org/officeDocument/2006/relationships/customXml" Target="../ink/ink1448.xml"/><Relationship Id="rId51" Type="http://schemas.openxmlformats.org/officeDocument/2006/relationships/image" Target="../media/image338.png"/><Relationship Id="rId3" Type="http://schemas.openxmlformats.org/officeDocument/2006/relationships/image" Target="../media/image253.png"/><Relationship Id="rId12" Type="http://schemas.openxmlformats.org/officeDocument/2006/relationships/customXml" Target="../ink/ink1450.xml"/><Relationship Id="rId17" Type="http://schemas.openxmlformats.org/officeDocument/2006/relationships/image" Target="../media/image274.png"/><Relationship Id="rId25" Type="http://schemas.openxmlformats.org/officeDocument/2006/relationships/image" Target="../media/image278.png"/><Relationship Id="rId33" Type="http://schemas.openxmlformats.org/officeDocument/2006/relationships/image" Target="../media/image329.png"/><Relationship Id="rId38" Type="http://schemas.openxmlformats.org/officeDocument/2006/relationships/customXml" Target="../ink/ink1463.xml"/><Relationship Id="rId46" Type="http://schemas.openxmlformats.org/officeDocument/2006/relationships/customXml" Target="../ink/ink1467.xml"/><Relationship Id="rId59" Type="http://schemas.openxmlformats.org/officeDocument/2006/relationships/image" Target="../media/image342.png"/><Relationship Id="rId67" Type="http://schemas.openxmlformats.org/officeDocument/2006/relationships/image" Target="../media/image346.png"/><Relationship Id="rId20" Type="http://schemas.openxmlformats.org/officeDocument/2006/relationships/customXml" Target="../ink/ink1454.xml"/><Relationship Id="rId41" Type="http://schemas.openxmlformats.org/officeDocument/2006/relationships/image" Target="../media/image333.png"/><Relationship Id="rId54" Type="http://schemas.openxmlformats.org/officeDocument/2006/relationships/customXml" Target="../ink/ink1471.xml"/><Relationship Id="rId62" Type="http://schemas.openxmlformats.org/officeDocument/2006/relationships/customXml" Target="../ink/ink1475.xml"/><Relationship Id="rId70" Type="http://schemas.openxmlformats.org/officeDocument/2006/relationships/customXml" Target="../ink/ink147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47.xml"/><Relationship Id="rId15" Type="http://schemas.openxmlformats.org/officeDocument/2006/relationships/image" Target="../media/image273.png"/><Relationship Id="rId23" Type="http://schemas.openxmlformats.org/officeDocument/2006/relationships/image" Target="../media/image277.png"/><Relationship Id="rId28" Type="http://schemas.openxmlformats.org/officeDocument/2006/relationships/customXml" Target="../ink/ink1458.xml"/><Relationship Id="rId36" Type="http://schemas.openxmlformats.org/officeDocument/2006/relationships/customXml" Target="../ink/ink1462.xml"/><Relationship Id="rId49" Type="http://schemas.openxmlformats.org/officeDocument/2006/relationships/image" Target="../media/image337.png"/><Relationship Id="rId57" Type="http://schemas.openxmlformats.org/officeDocument/2006/relationships/image" Target="../media/image341.png"/><Relationship Id="rId10" Type="http://schemas.openxmlformats.org/officeDocument/2006/relationships/customXml" Target="../ink/ink1449.xml"/><Relationship Id="rId31" Type="http://schemas.openxmlformats.org/officeDocument/2006/relationships/image" Target="../media/image328.png"/><Relationship Id="rId44" Type="http://schemas.openxmlformats.org/officeDocument/2006/relationships/customXml" Target="../ink/ink1466.xml"/><Relationship Id="rId52" Type="http://schemas.openxmlformats.org/officeDocument/2006/relationships/customXml" Target="../ink/ink1470.xml"/><Relationship Id="rId60" Type="http://schemas.openxmlformats.org/officeDocument/2006/relationships/customXml" Target="../ink/ink1474.xml"/><Relationship Id="rId65" Type="http://schemas.openxmlformats.org/officeDocument/2006/relationships/image" Target="../media/image345.png"/><Relationship Id="rId4" Type="http://schemas.openxmlformats.org/officeDocument/2006/relationships/customXml" Target="../ink/ink1446.xml"/><Relationship Id="rId9" Type="http://schemas.openxmlformats.org/officeDocument/2006/relationships/image" Target="../media/image270.png"/><Relationship Id="rId13" Type="http://schemas.openxmlformats.org/officeDocument/2006/relationships/image" Target="../media/image272.png"/><Relationship Id="rId18" Type="http://schemas.openxmlformats.org/officeDocument/2006/relationships/customXml" Target="../ink/ink1453.xml"/><Relationship Id="rId39" Type="http://schemas.openxmlformats.org/officeDocument/2006/relationships/image" Target="../media/image332.png"/><Relationship Id="rId34" Type="http://schemas.openxmlformats.org/officeDocument/2006/relationships/customXml" Target="../ink/ink1461.xml"/><Relationship Id="rId50" Type="http://schemas.openxmlformats.org/officeDocument/2006/relationships/customXml" Target="../ink/ink1469.xml"/><Relationship Id="rId55" Type="http://schemas.openxmlformats.org/officeDocument/2006/relationships/image" Target="../media/image340.png"/></Relationships>
</file>

<file path=ppt/slides/_rels/slide4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91.xml"/><Relationship Id="rId21" Type="http://schemas.openxmlformats.org/officeDocument/2006/relationships/image" Target="../media/image276.png"/><Relationship Id="rId42" Type="http://schemas.openxmlformats.org/officeDocument/2006/relationships/customXml" Target="../ink/ink1499.xml"/><Relationship Id="rId47" Type="http://schemas.openxmlformats.org/officeDocument/2006/relationships/image" Target="../media/image358.png"/><Relationship Id="rId63" Type="http://schemas.openxmlformats.org/officeDocument/2006/relationships/image" Target="../media/image366.png"/><Relationship Id="rId68" Type="http://schemas.openxmlformats.org/officeDocument/2006/relationships/customXml" Target="../ink/ink1512.xml"/><Relationship Id="rId2" Type="http://schemas.openxmlformats.org/officeDocument/2006/relationships/image" Target="../media/image252.png"/><Relationship Id="rId16" Type="http://schemas.openxmlformats.org/officeDocument/2006/relationships/customXml" Target="../ink/ink1486.xml"/><Relationship Id="rId29" Type="http://schemas.openxmlformats.org/officeDocument/2006/relationships/image" Target="../media/image349.png"/><Relationship Id="rId11" Type="http://schemas.openxmlformats.org/officeDocument/2006/relationships/image" Target="../media/image271.png"/><Relationship Id="rId24" Type="http://schemas.openxmlformats.org/officeDocument/2006/relationships/customXml" Target="../ink/ink1490.xml"/><Relationship Id="rId32" Type="http://schemas.openxmlformats.org/officeDocument/2006/relationships/customXml" Target="../ink/ink1494.xml"/><Relationship Id="rId37" Type="http://schemas.openxmlformats.org/officeDocument/2006/relationships/image" Target="../media/image353.png"/><Relationship Id="rId40" Type="http://schemas.openxmlformats.org/officeDocument/2006/relationships/customXml" Target="../ink/ink1498.xml"/><Relationship Id="rId45" Type="http://schemas.openxmlformats.org/officeDocument/2006/relationships/image" Target="../media/image357.png"/><Relationship Id="rId53" Type="http://schemas.openxmlformats.org/officeDocument/2006/relationships/image" Target="../media/image361.png"/><Relationship Id="rId58" Type="http://schemas.openxmlformats.org/officeDocument/2006/relationships/customXml" Target="../ink/ink1507.xml"/><Relationship Id="rId66" Type="http://schemas.openxmlformats.org/officeDocument/2006/relationships/customXml" Target="../ink/ink1511.xml"/><Relationship Id="rId74" Type="http://schemas.openxmlformats.org/officeDocument/2006/relationships/customXml" Target="../ink/ink1515.xml"/><Relationship Id="rId5" Type="http://schemas.openxmlformats.org/officeDocument/2006/relationships/image" Target="../media/image268.png"/><Relationship Id="rId61" Type="http://schemas.openxmlformats.org/officeDocument/2006/relationships/image" Target="../media/image365.png"/><Relationship Id="rId19" Type="http://schemas.openxmlformats.org/officeDocument/2006/relationships/image" Target="../media/image275.png"/><Relationship Id="rId14" Type="http://schemas.openxmlformats.org/officeDocument/2006/relationships/customXml" Target="../ink/ink1485.xml"/><Relationship Id="rId22" Type="http://schemas.openxmlformats.org/officeDocument/2006/relationships/customXml" Target="../ink/ink1489.xml"/><Relationship Id="rId27" Type="http://schemas.openxmlformats.org/officeDocument/2006/relationships/image" Target="../media/image279.png"/><Relationship Id="rId30" Type="http://schemas.openxmlformats.org/officeDocument/2006/relationships/customXml" Target="../ink/ink1493.xml"/><Relationship Id="rId35" Type="http://schemas.openxmlformats.org/officeDocument/2006/relationships/image" Target="../media/image352.png"/><Relationship Id="rId43" Type="http://schemas.openxmlformats.org/officeDocument/2006/relationships/image" Target="../media/image356.png"/><Relationship Id="rId48" Type="http://schemas.openxmlformats.org/officeDocument/2006/relationships/customXml" Target="../ink/ink1502.xml"/><Relationship Id="rId56" Type="http://schemas.openxmlformats.org/officeDocument/2006/relationships/customXml" Target="../ink/ink1506.xml"/><Relationship Id="rId64" Type="http://schemas.openxmlformats.org/officeDocument/2006/relationships/customXml" Target="../ink/ink1510.xml"/><Relationship Id="rId69" Type="http://schemas.openxmlformats.org/officeDocument/2006/relationships/image" Target="../media/image369.png"/><Relationship Id="rId8" Type="http://schemas.openxmlformats.org/officeDocument/2006/relationships/customXml" Target="../ink/ink1482.xml"/><Relationship Id="rId51" Type="http://schemas.openxmlformats.org/officeDocument/2006/relationships/image" Target="../media/image360.png"/><Relationship Id="rId72" Type="http://schemas.openxmlformats.org/officeDocument/2006/relationships/customXml" Target="../ink/ink1514.xml"/><Relationship Id="rId3" Type="http://schemas.openxmlformats.org/officeDocument/2006/relationships/image" Target="../media/image253.png"/><Relationship Id="rId12" Type="http://schemas.openxmlformats.org/officeDocument/2006/relationships/customXml" Target="../ink/ink1484.xml"/><Relationship Id="rId17" Type="http://schemas.openxmlformats.org/officeDocument/2006/relationships/image" Target="../media/image274.png"/><Relationship Id="rId25" Type="http://schemas.openxmlformats.org/officeDocument/2006/relationships/image" Target="../media/image278.png"/><Relationship Id="rId33" Type="http://schemas.openxmlformats.org/officeDocument/2006/relationships/image" Target="../media/image351.png"/><Relationship Id="rId38" Type="http://schemas.openxmlformats.org/officeDocument/2006/relationships/customXml" Target="../ink/ink1497.xml"/><Relationship Id="rId46" Type="http://schemas.openxmlformats.org/officeDocument/2006/relationships/customXml" Target="../ink/ink1501.xml"/><Relationship Id="rId59" Type="http://schemas.openxmlformats.org/officeDocument/2006/relationships/image" Target="../media/image364.png"/><Relationship Id="rId67" Type="http://schemas.openxmlformats.org/officeDocument/2006/relationships/image" Target="../media/image368.png"/><Relationship Id="rId20" Type="http://schemas.openxmlformats.org/officeDocument/2006/relationships/customXml" Target="../ink/ink1488.xml"/><Relationship Id="rId41" Type="http://schemas.openxmlformats.org/officeDocument/2006/relationships/image" Target="../media/image355.png"/><Relationship Id="rId54" Type="http://schemas.openxmlformats.org/officeDocument/2006/relationships/customXml" Target="../ink/ink1505.xml"/><Relationship Id="rId62" Type="http://schemas.openxmlformats.org/officeDocument/2006/relationships/customXml" Target="../ink/ink1509.xml"/><Relationship Id="rId70" Type="http://schemas.openxmlformats.org/officeDocument/2006/relationships/customXml" Target="../ink/ink1513.xml"/><Relationship Id="rId75" Type="http://schemas.openxmlformats.org/officeDocument/2006/relationships/image" Target="../media/image37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81.xml"/><Relationship Id="rId15" Type="http://schemas.openxmlformats.org/officeDocument/2006/relationships/image" Target="../media/image273.png"/><Relationship Id="rId23" Type="http://schemas.openxmlformats.org/officeDocument/2006/relationships/image" Target="../media/image277.png"/><Relationship Id="rId28" Type="http://schemas.openxmlformats.org/officeDocument/2006/relationships/customXml" Target="../ink/ink1492.xml"/><Relationship Id="rId36" Type="http://schemas.openxmlformats.org/officeDocument/2006/relationships/customXml" Target="../ink/ink1496.xml"/><Relationship Id="rId49" Type="http://schemas.openxmlformats.org/officeDocument/2006/relationships/image" Target="../media/image359.png"/><Relationship Id="rId57" Type="http://schemas.openxmlformats.org/officeDocument/2006/relationships/image" Target="../media/image363.png"/><Relationship Id="rId10" Type="http://schemas.openxmlformats.org/officeDocument/2006/relationships/customXml" Target="../ink/ink1483.xml"/><Relationship Id="rId31" Type="http://schemas.openxmlformats.org/officeDocument/2006/relationships/image" Target="../media/image350.png"/><Relationship Id="rId44" Type="http://schemas.openxmlformats.org/officeDocument/2006/relationships/customXml" Target="../ink/ink1500.xml"/><Relationship Id="rId52" Type="http://schemas.openxmlformats.org/officeDocument/2006/relationships/customXml" Target="../ink/ink1504.xml"/><Relationship Id="rId60" Type="http://schemas.openxmlformats.org/officeDocument/2006/relationships/customXml" Target="../ink/ink1508.xml"/><Relationship Id="rId65" Type="http://schemas.openxmlformats.org/officeDocument/2006/relationships/image" Target="../media/image367.png"/><Relationship Id="rId73" Type="http://schemas.openxmlformats.org/officeDocument/2006/relationships/image" Target="../media/image371.png"/><Relationship Id="rId4" Type="http://schemas.openxmlformats.org/officeDocument/2006/relationships/customXml" Target="../ink/ink1480.xml"/><Relationship Id="rId9" Type="http://schemas.openxmlformats.org/officeDocument/2006/relationships/image" Target="../media/image270.png"/><Relationship Id="rId13" Type="http://schemas.openxmlformats.org/officeDocument/2006/relationships/image" Target="../media/image272.png"/><Relationship Id="rId18" Type="http://schemas.openxmlformats.org/officeDocument/2006/relationships/customXml" Target="../ink/ink1487.xml"/><Relationship Id="rId39" Type="http://schemas.openxmlformats.org/officeDocument/2006/relationships/image" Target="../media/image354.png"/><Relationship Id="rId34" Type="http://schemas.openxmlformats.org/officeDocument/2006/relationships/customXml" Target="../ink/ink1495.xml"/><Relationship Id="rId50" Type="http://schemas.openxmlformats.org/officeDocument/2006/relationships/customXml" Target="../ink/ink1503.xml"/><Relationship Id="rId55" Type="http://schemas.openxmlformats.org/officeDocument/2006/relationships/image" Target="../media/image362.png"/><Relationship Id="rId7" Type="http://schemas.openxmlformats.org/officeDocument/2006/relationships/image" Target="../media/image269.png"/><Relationship Id="rId71" Type="http://schemas.openxmlformats.org/officeDocument/2006/relationships/image" Target="../media/image37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16.xml"/><Relationship Id="rId2" Type="http://schemas.openxmlformats.org/officeDocument/2006/relationships/image" Target="../media/image3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4.png"/></Relationships>
</file>

<file path=ppt/slides/_rels/slide4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28.xml"/><Relationship Id="rId21" Type="http://schemas.openxmlformats.org/officeDocument/2006/relationships/image" Target="../media/image276.png"/><Relationship Id="rId42" Type="http://schemas.openxmlformats.org/officeDocument/2006/relationships/customXml" Target="../ink/ink1536.xml"/><Relationship Id="rId47" Type="http://schemas.openxmlformats.org/officeDocument/2006/relationships/image" Target="../media/image358.png"/><Relationship Id="rId63" Type="http://schemas.openxmlformats.org/officeDocument/2006/relationships/image" Target="../media/image376.png"/><Relationship Id="rId68" Type="http://schemas.openxmlformats.org/officeDocument/2006/relationships/customXml" Target="../ink/ink1549.xml"/><Relationship Id="rId84" Type="http://schemas.openxmlformats.org/officeDocument/2006/relationships/customXml" Target="../ink/ink1557.xml"/><Relationship Id="rId89" Type="http://schemas.openxmlformats.org/officeDocument/2006/relationships/image" Target="../media/image389.png"/><Relationship Id="rId16" Type="http://schemas.openxmlformats.org/officeDocument/2006/relationships/customXml" Target="../ink/ink1523.xml"/><Relationship Id="rId11" Type="http://schemas.openxmlformats.org/officeDocument/2006/relationships/image" Target="../media/image271.png"/><Relationship Id="rId32" Type="http://schemas.openxmlformats.org/officeDocument/2006/relationships/customXml" Target="../ink/ink1531.xml"/><Relationship Id="rId37" Type="http://schemas.openxmlformats.org/officeDocument/2006/relationships/image" Target="../media/image353.png"/><Relationship Id="rId53" Type="http://schemas.openxmlformats.org/officeDocument/2006/relationships/image" Target="../media/image361.png"/><Relationship Id="rId58" Type="http://schemas.openxmlformats.org/officeDocument/2006/relationships/customXml" Target="../ink/ink1544.xml"/><Relationship Id="rId74" Type="http://schemas.openxmlformats.org/officeDocument/2006/relationships/customXml" Target="../ink/ink1552.xml"/><Relationship Id="rId79" Type="http://schemas.openxmlformats.org/officeDocument/2006/relationships/image" Target="../media/image384.png"/><Relationship Id="rId5" Type="http://schemas.openxmlformats.org/officeDocument/2006/relationships/image" Target="../media/image268.png"/><Relationship Id="rId90" Type="http://schemas.openxmlformats.org/officeDocument/2006/relationships/customXml" Target="../ink/ink1560.xml"/><Relationship Id="rId22" Type="http://schemas.openxmlformats.org/officeDocument/2006/relationships/customXml" Target="../ink/ink1526.xml"/><Relationship Id="rId27" Type="http://schemas.openxmlformats.org/officeDocument/2006/relationships/image" Target="../media/image279.png"/><Relationship Id="rId43" Type="http://schemas.openxmlformats.org/officeDocument/2006/relationships/image" Target="../media/image356.png"/><Relationship Id="rId48" Type="http://schemas.openxmlformats.org/officeDocument/2006/relationships/customXml" Target="../ink/ink1539.xml"/><Relationship Id="rId64" Type="http://schemas.openxmlformats.org/officeDocument/2006/relationships/customXml" Target="../ink/ink1547.xml"/><Relationship Id="rId69" Type="http://schemas.openxmlformats.org/officeDocument/2006/relationships/image" Target="../media/image379.png"/><Relationship Id="rId8" Type="http://schemas.openxmlformats.org/officeDocument/2006/relationships/customXml" Target="../ink/ink1519.xml"/><Relationship Id="rId51" Type="http://schemas.openxmlformats.org/officeDocument/2006/relationships/image" Target="../media/image360.png"/><Relationship Id="rId72" Type="http://schemas.openxmlformats.org/officeDocument/2006/relationships/customXml" Target="../ink/ink1551.xml"/><Relationship Id="rId80" Type="http://schemas.openxmlformats.org/officeDocument/2006/relationships/customXml" Target="../ink/ink1555.xml"/><Relationship Id="rId85" Type="http://schemas.openxmlformats.org/officeDocument/2006/relationships/image" Target="../media/image387.png"/><Relationship Id="rId93" Type="http://schemas.openxmlformats.org/officeDocument/2006/relationships/image" Target="../media/image391.png"/><Relationship Id="rId3" Type="http://schemas.openxmlformats.org/officeDocument/2006/relationships/image" Target="../media/image253.png"/><Relationship Id="rId12" Type="http://schemas.openxmlformats.org/officeDocument/2006/relationships/customXml" Target="../ink/ink1521.xml"/><Relationship Id="rId17" Type="http://schemas.openxmlformats.org/officeDocument/2006/relationships/image" Target="../media/image274.png"/><Relationship Id="rId25" Type="http://schemas.openxmlformats.org/officeDocument/2006/relationships/image" Target="../media/image278.png"/><Relationship Id="rId33" Type="http://schemas.openxmlformats.org/officeDocument/2006/relationships/image" Target="../media/image351.png"/><Relationship Id="rId38" Type="http://schemas.openxmlformats.org/officeDocument/2006/relationships/customXml" Target="../ink/ink1534.xml"/><Relationship Id="rId46" Type="http://schemas.openxmlformats.org/officeDocument/2006/relationships/customXml" Target="../ink/ink1538.xml"/><Relationship Id="rId59" Type="http://schemas.openxmlformats.org/officeDocument/2006/relationships/image" Target="../media/image364.png"/><Relationship Id="rId67" Type="http://schemas.openxmlformats.org/officeDocument/2006/relationships/image" Target="../media/image378.png"/><Relationship Id="rId20" Type="http://schemas.openxmlformats.org/officeDocument/2006/relationships/customXml" Target="../ink/ink1525.xml"/><Relationship Id="rId41" Type="http://schemas.openxmlformats.org/officeDocument/2006/relationships/image" Target="../media/image355.png"/><Relationship Id="rId54" Type="http://schemas.openxmlformats.org/officeDocument/2006/relationships/customXml" Target="../ink/ink1542.xml"/><Relationship Id="rId62" Type="http://schemas.openxmlformats.org/officeDocument/2006/relationships/customXml" Target="../ink/ink1546.xml"/><Relationship Id="rId70" Type="http://schemas.openxmlformats.org/officeDocument/2006/relationships/customXml" Target="../ink/ink1550.xml"/><Relationship Id="rId75" Type="http://schemas.openxmlformats.org/officeDocument/2006/relationships/image" Target="../media/image382.png"/><Relationship Id="rId83" Type="http://schemas.openxmlformats.org/officeDocument/2006/relationships/image" Target="../media/image386.png"/><Relationship Id="rId88" Type="http://schemas.openxmlformats.org/officeDocument/2006/relationships/customXml" Target="../ink/ink1559.xml"/><Relationship Id="rId91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18.xml"/><Relationship Id="rId15" Type="http://schemas.openxmlformats.org/officeDocument/2006/relationships/image" Target="../media/image273.png"/><Relationship Id="rId23" Type="http://schemas.openxmlformats.org/officeDocument/2006/relationships/image" Target="../media/image277.png"/><Relationship Id="rId28" Type="http://schemas.openxmlformats.org/officeDocument/2006/relationships/customXml" Target="../ink/ink1529.xml"/><Relationship Id="rId36" Type="http://schemas.openxmlformats.org/officeDocument/2006/relationships/customXml" Target="../ink/ink1533.xml"/><Relationship Id="rId49" Type="http://schemas.openxmlformats.org/officeDocument/2006/relationships/image" Target="../media/image359.png"/><Relationship Id="rId57" Type="http://schemas.openxmlformats.org/officeDocument/2006/relationships/image" Target="../media/image363.png"/><Relationship Id="rId10" Type="http://schemas.openxmlformats.org/officeDocument/2006/relationships/customXml" Target="../ink/ink1520.xml"/><Relationship Id="rId31" Type="http://schemas.openxmlformats.org/officeDocument/2006/relationships/image" Target="../media/image350.png"/><Relationship Id="rId44" Type="http://schemas.openxmlformats.org/officeDocument/2006/relationships/customXml" Target="../ink/ink1537.xml"/><Relationship Id="rId52" Type="http://schemas.openxmlformats.org/officeDocument/2006/relationships/customXml" Target="../ink/ink1541.xml"/><Relationship Id="rId60" Type="http://schemas.openxmlformats.org/officeDocument/2006/relationships/customXml" Target="../ink/ink1545.xml"/><Relationship Id="rId65" Type="http://schemas.openxmlformats.org/officeDocument/2006/relationships/image" Target="../media/image377.png"/><Relationship Id="rId73" Type="http://schemas.openxmlformats.org/officeDocument/2006/relationships/image" Target="../media/image381.png"/><Relationship Id="rId78" Type="http://schemas.openxmlformats.org/officeDocument/2006/relationships/customXml" Target="../ink/ink1554.xml"/><Relationship Id="rId81" Type="http://schemas.openxmlformats.org/officeDocument/2006/relationships/image" Target="../media/image385.png"/><Relationship Id="rId86" Type="http://schemas.openxmlformats.org/officeDocument/2006/relationships/customXml" Target="../ink/ink1558.xml"/><Relationship Id="rId4" Type="http://schemas.openxmlformats.org/officeDocument/2006/relationships/customXml" Target="../ink/ink1517.xml"/><Relationship Id="rId9" Type="http://schemas.openxmlformats.org/officeDocument/2006/relationships/image" Target="../media/image270.png"/><Relationship Id="rId13" Type="http://schemas.openxmlformats.org/officeDocument/2006/relationships/image" Target="../media/image272.png"/><Relationship Id="rId18" Type="http://schemas.openxmlformats.org/officeDocument/2006/relationships/customXml" Target="../ink/ink1524.xml"/><Relationship Id="rId39" Type="http://schemas.openxmlformats.org/officeDocument/2006/relationships/image" Target="../media/image354.png"/><Relationship Id="rId34" Type="http://schemas.openxmlformats.org/officeDocument/2006/relationships/customXml" Target="../ink/ink1532.xml"/><Relationship Id="rId50" Type="http://schemas.openxmlformats.org/officeDocument/2006/relationships/customXml" Target="../ink/ink1540.xml"/><Relationship Id="rId55" Type="http://schemas.openxmlformats.org/officeDocument/2006/relationships/image" Target="../media/image362.png"/><Relationship Id="rId76" Type="http://schemas.openxmlformats.org/officeDocument/2006/relationships/customXml" Target="../ink/ink1553.xml"/><Relationship Id="rId7" Type="http://schemas.openxmlformats.org/officeDocument/2006/relationships/image" Target="../media/image269.png"/><Relationship Id="rId71" Type="http://schemas.openxmlformats.org/officeDocument/2006/relationships/image" Target="../media/image380.png"/><Relationship Id="rId92" Type="http://schemas.openxmlformats.org/officeDocument/2006/relationships/customXml" Target="../ink/ink1561.xml"/><Relationship Id="rId2" Type="http://schemas.openxmlformats.org/officeDocument/2006/relationships/image" Target="../media/image252.png"/><Relationship Id="rId29" Type="http://schemas.openxmlformats.org/officeDocument/2006/relationships/image" Target="../media/image349.png"/><Relationship Id="rId24" Type="http://schemas.openxmlformats.org/officeDocument/2006/relationships/customXml" Target="../ink/ink1527.xml"/><Relationship Id="rId40" Type="http://schemas.openxmlformats.org/officeDocument/2006/relationships/customXml" Target="../ink/ink1535.xml"/><Relationship Id="rId45" Type="http://schemas.openxmlformats.org/officeDocument/2006/relationships/image" Target="../media/image357.png"/><Relationship Id="rId66" Type="http://schemas.openxmlformats.org/officeDocument/2006/relationships/customXml" Target="../ink/ink1548.xml"/><Relationship Id="rId87" Type="http://schemas.openxmlformats.org/officeDocument/2006/relationships/image" Target="../media/image388.png"/><Relationship Id="rId61" Type="http://schemas.openxmlformats.org/officeDocument/2006/relationships/image" Target="../media/image375.png"/><Relationship Id="rId82" Type="http://schemas.openxmlformats.org/officeDocument/2006/relationships/customXml" Target="../ink/ink1556.xml"/><Relationship Id="rId19" Type="http://schemas.openxmlformats.org/officeDocument/2006/relationships/image" Target="../media/image275.png"/><Relationship Id="rId14" Type="http://schemas.openxmlformats.org/officeDocument/2006/relationships/customXml" Target="../ink/ink1522.xml"/><Relationship Id="rId30" Type="http://schemas.openxmlformats.org/officeDocument/2006/relationships/customXml" Target="../ink/ink1530.xml"/><Relationship Id="rId35" Type="http://schemas.openxmlformats.org/officeDocument/2006/relationships/image" Target="../media/image352.png"/><Relationship Id="rId56" Type="http://schemas.openxmlformats.org/officeDocument/2006/relationships/customXml" Target="../ink/ink1543.xml"/><Relationship Id="rId77" Type="http://schemas.openxmlformats.org/officeDocument/2006/relationships/image" Target="../media/image383.png"/></Relationships>
</file>

<file path=ppt/slides/_rels/slide4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73.xml"/><Relationship Id="rId21" Type="http://schemas.openxmlformats.org/officeDocument/2006/relationships/image" Target="../media/image276.png"/><Relationship Id="rId42" Type="http://schemas.openxmlformats.org/officeDocument/2006/relationships/customXml" Target="../ink/ink1581.xml"/><Relationship Id="rId47" Type="http://schemas.openxmlformats.org/officeDocument/2006/relationships/image" Target="../media/image358.png"/><Relationship Id="rId63" Type="http://schemas.openxmlformats.org/officeDocument/2006/relationships/image" Target="../media/image376.png"/><Relationship Id="rId68" Type="http://schemas.openxmlformats.org/officeDocument/2006/relationships/customXml" Target="../ink/ink1594.xml"/><Relationship Id="rId84" Type="http://schemas.openxmlformats.org/officeDocument/2006/relationships/customXml" Target="../ink/ink1602.xml"/><Relationship Id="rId89" Type="http://schemas.openxmlformats.org/officeDocument/2006/relationships/image" Target="../media/image403.png"/><Relationship Id="rId16" Type="http://schemas.openxmlformats.org/officeDocument/2006/relationships/customXml" Target="../ink/ink1568.xml"/><Relationship Id="rId11" Type="http://schemas.openxmlformats.org/officeDocument/2006/relationships/image" Target="../media/image271.png"/><Relationship Id="rId32" Type="http://schemas.openxmlformats.org/officeDocument/2006/relationships/customXml" Target="../ink/ink1576.xml"/><Relationship Id="rId37" Type="http://schemas.openxmlformats.org/officeDocument/2006/relationships/image" Target="../media/image353.png"/><Relationship Id="rId53" Type="http://schemas.openxmlformats.org/officeDocument/2006/relationships/image" Target="../media/image361.png"/><Relationship Id="rId58" Type="http://schemas.openxmlformats.org/officeDocument/2006/relationships/customXml" Target="../ink/ink1589.xml"/><Relationship Id="rId74" Type="http://schemas.openxmlformats.org/officeDocument/2006/relationships/customXml" Target="../ink/ink1597.xml"/><Relationship Id="rId79" Type="http://schemas.openxmlformats.org/officeDocument/2006/relationships/image" Target="../media/image398.png"/><Relationship Id="rId5" Type="http://schemas.openxmlformats.org/officeDocument/2006/relationships/image" Target="../media/image268.png"/><Relationship Id="rId90" Type="http://schemas.openxmlformats.org/officeDocument/2006/relationships/customXml" Target="../ink/ink1605.xml"/><Relationship Id="rId95" Type="http://schemas.openxmlformats.org/officeDocument/2006/relationships/image" Target="../media/image406.png"/><Relationship Id="rId22" Type="http://schemas.openxmlformats.org/officeDocument/2006/relationships/customXml" Target="../ink/ink1571.xml"/><Relationship Id="rId27" Type="http://schemas.openxmlformats.org/officeDocument/2006/relationships/image" Target="../media/image279.png"/><Relationship Id="rId43" Type="http://schemas.openxmlformats.org/officeDocument/2006/relationships/image" Target="../media/image356.png"/><Relationship Id="rId48" Type="http://schemas.openxmlformats.org/officeDocument/2006/relationships/customXml" Target="../ink/ink1584.xml"/><Relationship Id="rId64" Type="http://schemas.openxmlformats.org/officeDocument/2006/relationships/customXml" Target="../ink/ink1592.xml"/><Relationship Id="rId69" Type="http://schemas.openxmlformats.org/officeDocument/2006/relationships/image" Target="../media/image394.png"/><Relationship Id="rId80" Type="http://schemas.openxmlformats.org/officeDocument/2006/relationships/customXml" Target="../ink/ink1600.xml"/><Relationship Id="rId85" Type="http://schemas.openxmlformats.org/officeDocument/2006/relationships/image" Target="../media/image401.png"/><Relationship Id="rId3" Type="http://schemas.openxmlformats.org/officeDocument/2006/relationships/image" Target="../media/image253.png"/><Relationship Id="rId12" Type="http://schemas.openxmlformats.org/officeDocument/2006/relationships/customXml" Target="../ink/ink1566.xml"/><Relationship Id="rId17" Type="http://schemas.openxmlformats.org/officeDocument/2006/relationships/image" Target="../media/image274.png"/><Relationship Id="rId25" Type="http://schemas.openxmlformats.org/officeDocument/2006/relationships/image" Target="../media/image278.png"/><Relationship Id="rId33" Type="http://schemas.openxmlformats.org/officeDocument/2006/relationships/image" Target="../media/image351.png"/><Relationship Id="rId38" Type="http://schemas.openxmlformats.org/officeDocument/2006/relationships/customXml" Target="../ink/ink1579.xml"/><Relationship Id="rId46" Type="http://schemas.openxmlformats.org/officeDocument/2006/relationships/customXml" Target="../ink/ink1583.xml"/><Relationship Id="rId59" Type="http://schemas.openxmlformats.org/officeDocument/2006/relationships/image" Target="../media/image364.png"/><Relationship Id="rId67" Type="http://schemas.openxmlformats.org/officeDocument/2006/relationships/image" Target="../media/image393.png"/><Relationship Id="rId20" Type="http://schemas.openxmlformats.org/officeDocument/2006/relationships/customXml" Target="../ink/ink1570.xml"/><Relationship Id="rId41" Type="http://schemas.openxmlformats.org/officeDocument/2006/relationships/image" Target="../media/image355.png"/><Relationship Id="rId54" Type="http://schemas.openxmlformats.org/officeDocument/2006/relationships/customXml" Target="../ink/ink1587.xml"/><Relationship Id="rId62" Type="http://schemas.openxmlformats.org/officeDocument/2006/relationships/customXml" Target="../ink/ink1591.xml"/><Relationship Id="rId70" Type="http://schemas.openxmlformats.org/officeDocument/2006/relationships/customXml" Target="../ink/ink1595.xml"/><Relationship Id="rId75" Type="http://schemas.openxmlformats.org/officeDocument/2006/relationships/image" Target="../media/image396.png"/><Relationship Id="rId83" Type="http://schemas.openxmlformats.org/officeDocument/2006/relationships/image" Target="../media/image400.png"/><Relationship Id="rId88" Type="http://schemas.openxmlformats.org/officeDocument/2006/relationships/customXml" Target="../ink/ink1604.xml"/><Relationship Id="rId91" Type="http://schemas.openxmlformats.org/officeDocument/2006/relationships/image" Target="../media/image404.png"/><Relationship Id="rId96" Type="http://schemas.openxmlformats.org/officeDocument/2006/relationships/customXml" Target="../ink/ink160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63.xml"/><Relationship Id="rId15" Type="http://schemas.openxmlformats.org/officeDocument/2006/relationships/image" Target="../media/image273.png"/><Relationship Id="rId23" Type="http://schemas.openxmlformats.org/officeDocument/2006/relationships/image" Target="../media/image277.png"/><Relationship Id="rId28" Type="http://schemas.openxmlformats.org/officeDocument/2006/relationships/customXml" Target="../ink/ink1574.xml"/><Relationship Id="rId36" Type="http://schemas.openxmlformats.org/officeDocument/2006/relationships/customXml" Target="../ink/ink1578.xml"/><Relationship Id="rId49" Type="http://schemas.openxmlformats.org/officeDocument/2006/relationships/image" Target="../media/image359.png"/><Relationship Id="rId57" Type="http://schemas.openxmlformats.org/officeDocument/2006/relationships/image" Target="../media/image363.png"/><Relationship Id="rId10" Type="http://schemas.openxmlformats.org/officeDocument/2006/relationships/customXml" Target="../ink/ink1565.xml"/><Relationship Id="rId31" Type="http://schemas.openxmlformats.org/officeDocument/2006/relationships/image" Target="../media/image350.png"/><Relationship Id="rId44" Type="http://schemas.openxmlformats.org/officeDocument/2006/relationships/customXml" Target="../ink/ink1582.xml"/><Relationship Id="rId52" Type="http://schemas.openxmlformats.org/officeDocument/2006/relationships/customXml" Target="../ink/ink1586.xml"/><Relationship Id="rId60" Type="http://schemas.openxmlformats.org/officeDocument/2006/relationships/customXml" Target="../ink/ink1590.xml"/><Relationship Id="rId65" Type="http://schemas.openxmlformats.org/officeDocument/2006/relationships/image" Target="../media/image392.png"/><Relationship Id="rId73" Type="http://schemas.openxmlformats.org/officeDocument/2006/relationships/image" Target="../media/image395.png"/><Relationship Id="rId78" Type="http://schemas.openxmlformats.org/officeDocument/2006/relationships/customXml" Target="../ink/ink1599.xml"/><Relationship Id="rId81" Type="http://schemas.openxmlformats.org/officeDocument/2006/relationships/image" Target="../media/image399.png"/><Relationship Id="rId86" Type="http://schemas.openxmlformats.org/officeDocument/2006/relationships/customXml" Target="../ink/ink1603.xml"/><Relationship Id="rId94" Type="http://schemas.openxmlformats.org/officeDocument/2006/relationships/customXml" Target="../ink/ink1607.xml"/><Relationship Id="rId99" Type="http://schemas.openxmlformats.org/officeDocument/2006/relationships/image" Target="../media/image408.png"/><Relationship Id="rId4" Type="http://schemas.openxmlformats.org/officeDocument/2006/relationships/customXml" Target="../ink/ink1562.xml"/><Relationship Id="rId9" Type="http://schemas.openxmlformats.org/officeDocument/2006/relationships/image" Target="../media/image270.png"/><Relationship Id="rId13" Type="http://schemas.openxmlformats.org/officeDocument/2006/relationships/image" Target="../media/image272.png"/><Relationship Id="rId18" Type="http://schemas.openxmlformats.org/officeDocument/2006/relationships/customXml" Target="../ink/ink1569.xml"/><Relationship Id="rId39" Type="http://schemas.openxmlformats.org/officeDocument/2006/relationships/image" Target="../media/image354.png"/><Relationship Id="rId34" Type="http://schemas.openxmlformats.org/officeDocument/2006/relationships/customXml" Target="../ink/ink1577.xml"/><Relationship Id="rId50" Type="http://schemas.openxmlformats.org/officeDocument/2006/relationships/customXml" Target="../ink/ink1585.xml"/><Relationship Id="rId55" Type="http://schemas.openxmlformats.org/officeDocument/2006/relationships/image" Target="../media/image362.png"/><Relationship Id="rId76" Type="http://schemas.openxmlformats.org/officeDocument/2006/relationships/customXml" Target="../ink/ink1598.xml"/><Relationship Id="rId97" Type="http://schemas.openxmlformats.org/officeDocument/2006/relationships/image" Target="../media/image407.png"/><Relationship Id="rId7" Type="http://schemas.openxmlformats.org/officeDocument/2006/relationships/image" Target="../media/image269.png"/><Relationship Id="rId71" Type="http://schemas.openxmlformats.org/officeDocument/2006/relationships/image" Target="../media/image380.png"/><Relationship Id="rId92" Type="http://schemas.openxmlformats.org/officeDocument/2006/relationships/customXml" Target="../ink/ink1606.xml"/><Relationship Id="rId2" Type="http://schemas.openxmlformats.org/officeDocument/2006/relationships/image" Target="../media/image252.png"/><Relationship Id="rId29" Type="http://schemas.openxmlformats.org/officeDocument/2006/relationships/image" Target="../media/image349.png"/><Relationship Id="rId24" Type="http://schemas.openxmlformats.org/officeDocument/2006/relationships/customXml" Target="../ink/ink1572.xml"/><Relationship Id="rId40" Type="http://schemas.openxmlformats.org/officeDocument/2006/relationships/customXml" Target="../ink/ink1580.xml"/><Relationship Id="rId45" Type="http://schemas.openxmlformats.org/officeDocument/2006/relationships/image" Target="../media/image357.png"/><Relationship Id="rId66" Type="http://schemas.openxmlformats.org/officeDocument/2006/relationships/customXml" Target="../ink/ink1593.xml"/><Relationship Id="rId87" Type="http://schemas.openxmlformats.org/officeDocument/2006/relationships/image" Target="../media/image402.png"/><Relationship Id="rId61" Type="http://schemas.openxmlformats.org/officeDocument/2006/relationships/image" Target="../media/image375.png"/><Relationship Id="rId82" Type="http://schemas.openxmlformats.org/officeDocument/2006/relationships/customXml" Target="../ink/ink1601.xml"/><Relationship Id="rId19" Type="http://schemas.openxmlformats.org/officeDocument/2006/relationships/image" Target="../media/image275.png"/><Relationship Id="rId14" Type="http://schemas.openxmlformats.org/officeDocument/2006/relationships/customXml" Target="../ink/ink1567.xml"/><Relationship Id="rId30" Type="http://schemas.openxmlformats.org/officeDocument/2006/relationships/customXml" Target="../ink/ink1575.xml"/><Relationship Id="rId35" Type="http://schemas.openxmlformats.org/officeDocument/2006/relationships/image" Target="../media/image352.png"/><Relationship Id="rId56" Type="http://schemas.openxmlformats.org/officeDocument/2006/relationships/customXml" Target="../ink/ink1588.xml"/><Relationship Id="rId77" Type="http://schemas.openxmlformats.org/officeDocument/2006/relationships/image" Target="../media/image397.png"/><Relationship Id="rId8" Type="http://schemas.openxmlformats.org/officeDocument/2006/relationships/customXml" Target="../ink/ink1564.xml"/><Relationship Id="rId51" Type="http://schemas.openxmlformats.org/officeDocument/2006/relationships/image" Target="../media/image360.png"/><Relationship Id="rId72" Type="http://schemas.openxmlformats.org/officeDocument/2006/relationships/customXml" Target="../ink/ink1596.xml"/><Relationship Id="rId93" Type="http://schemas.openxmlformats.org/officeDocument/2006/relationships/image" Target="../media/image405.png"/><Relationship Id="rId98" Type="http://schemas.openxmlformats.org/officeDocument/2006/relationships/customXml" Target="../ink/ink1609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customXml" Target="../ink/ink49.xml"/><Relationship Id="rId26" Type="http://schemas.openxmlformats.org/officeDocument/2006/relationships/customXml" Target="../ink/ink53.xml"/><Relationship Id="rId39" Type="http://schemas.openxmlformats.org/officeDocument/2006/relationships/image" Target="../media/image20.png"/><Relationship Id="rId21" Type="http://schemas.openxmlformats.org/officeDocument/2006/relationships/image" Target="../media/image11.png"/><Relationship Id="rId34" Type="http://schemas.openxmlformats.org/officeDocument/2006/relationships/customXml" Target="../ink/ink57.xml"/><Relationship Id="rId42" Type="http://schemas.openxmlformats.org/officeDocument/2006/relationships/customXml" Target="../ink/ink61.xml"/><Relationship Id="rId47" Type="http://schemas.openxmlformats.org/officeDocument/2006/relationships/image" Target="../media/image29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customXml" Target="../ink/ink48.xml"/><Relationship Id="rId29" Type="http://schemas.openxmlformats.org/officeDocument/2006/relationships/image" Target="../media/image15.png"/><Relationship Id="rId11" Type="http://schemas.openxmlformats.org/officeDocument/2006/relationships/image" Target="../media/image6.png"/><Relationship Id="rId24" Type="http://schemas.openxmlformats.org/officeDocument/2006/relationships/customXml" Target="../ink/ink52.xml"/><Relationship Id="rId32" Type="http://schemas.openxmlformats.org/officeDocument/2006/relationships/customXml" Target="../ink/ink56.xml"/><Relationship Id="rId37" Type="http://schemas.openxmlformats.org/officeDocument/2006/relationships/image" Target="../media/image19.png"/><Relationship Id="rId40" Type="http://schemas.openxmlformats.org/officeDocument/2006/relationships/customXml" Target="../ink/ink60.xml"/><Relationship Id="rId45" Type="http://schemas.openxmlformats.org/officeDocument/2006/relationships/image" Target="../media/image28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54.xml"/><Relationship Id="rId36" Type="http://schemas.openxmlformats.org/officeDocument/2006/relationships/customXml" Target="../ink/ink58.xml"/><Relationship Id="rId49" Type="http://schemas.openxmlformats.org/officeDocument/2006/relationships/image" Target="../media/image30.png"/><Relationship Id="rId10" Type="http://schemas.openxmlformats.org/officeDocument/2006/relationships/customXml" Target="../ink/ink45.xml"/><Relationship Id="rId19" Type="http://schemas.openxmlformats.org/officeDocument/2006/relationships/image" Target="../media/image10.png"/><Relationship Id="rId31" Type="http://schemas.openxmlformats.org/officeDocument/2006/relationships/image" Target="../media/image16.png"/><Relationship Id="rId44" Type="http://schemas.openxmlformats.org/officeDocument/2006/relationships/customXml" Target="../ink/ink62.xml"/><Relationship Id="rId4" Type="http://schemas.openxmlformats.org/officeDocument/2006/relationships/customXml" Target="../ink/ink42.xml"/><Relationship Id="rId9" Type="http://schemas.openxmlformats.org/officeDocument/2006/relationships/image" Target="../media/image5.png"/><Relationship Id="rId14" Type="http://schemas.openxmlformats.org/officeDocument/2006/relationships/customXml" Target="../ink/ink47.xml"/><Relationship Id="rId22" Type="http://schemas.openxmlformats.org/officeDocument/2006/relationships/customXml" Target="../ink/ink51.xml"/><Relationship Id="rId27" Type="http://schemas.openxmlformats.org/officeDocument/2006/relationships/image" Target="../media/image14.png"/><Relationship Id="rId30" Type="http://schemas.openxmlformats.org/officeDocument/2006/relationships/customXml" Target="../ink/ink55.xml"/><Relationship Id="rId35" Type="http://schemas.openxmlformats.org/officeDocument/2006/relationships/image" Target="../media/image18.png"/><Relationship Id="rId43" Type="http://schemas.openxmlformats.org/officeDocument/2006/relationships/image" Target="../media/image27.png"/><Relationship Id="rId48" Type="http://schemas.openxmlformats.org/officeDocument/2006/relationships/customXml" Target="../ink/ink64.xml"/><Relationship Id="rId8" Type="http://schemas.openxmlformats.org/officeDocument/2006/relationships/customXml" Target="../ink/ink44.xml"/><Relationship Id="rId3" Type="http://schemas.openxmlformats.org/officeDocument/2006/relationships/image" Target="../media/image2.png"/><Relationship Id="rId12" Type="http://schemas.openxmlformats.org/officeDocument/2006/relationships/customXml" Target="../ink/ink46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customXml" Target="../ink/ink59.xml"/><Relationship Id="rId46" Type="http://schemas.openxmlformats.org/officeDocument/2006/relationships/customXml" Target="../ink/ink63.xml"/><Relationship Id="rId20" Type="http://schemas.openxmlformats.org/officeDocument/2006/relationships/customXml" Target="../ink/ink50.xml"/><Relationship Id="rId41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.xml"/></Relationships>
</file>

<file path=ppt/slides/_rels/slide5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21.xml"/><Relationship Id="rId21" Type="http://schemas.openxmlformats.org/officeDocument/2006/relationships/image" Target="../media/image276.png"/><Relationship Id="rId42" Type="http://schemas.openxmlformats.org/officeDocument/2006/relationships/customXml" Target="../ink/ink1629.xml"/><Relationship Id="rId47" Type="http://schemas.openxmlformats.org/officeDocument/2006/relationships/image" Target="../media/image358.png"/><Relationship Id="rId63" Type="http://schemas.openxmlformats.org/officeDocument/2006/relationships/image" Target="../media/image376.png"/><Relationship Id="rId68" Type="http://schemas.openxmlformats.org/officeDocument/2006/relationships/customXml" Target="../ink/ink1642.xml"/><Relationship Id="rId84" Type="http://schemas.openxmlformats.org/officeDocument/2006/relationships/customXml" Target="../ink/ink1650.xml"/><Relationship Id="rId89" Type="http://schemas.openxmlformats.org/officeDocument/2006/relationships/image" Target="../media/image413.png"/><Relationship Id="rId16" Type="http://schemas.openxmlformats.org/officeDocument/2006/relationships/customXml" Target="../ink/ink1616.xml"/><Relationship Id="rId11" Type="http://schemas.openxmlformats.org/officeDocument/2006/relationships/image" Target="../media/image271.png"/><Relationship Id="rId32" Type="http://schemas.openxmlformats.org/officeDocument/2006/relationships/customXml" Target="../ink/ink1624.xml"/><Relationship Id="rId37" Type="http://schemas.openxmlformats.org/officeDocument/2006/relationships/image" Target="../media/image353.png"/><Relationship Id="rId53" Type="http://schemas.openxmlformats.org/officeDocument/2006/relationships/image" Target="../media/image361.png"/><Relationship Id="rId58" Type="http://schemas.openxmlformats.org/officeDocument/2006/relationships/customXml" Target="../ink/ink1637.xml"/><Relationship Id="rId74" Type="http://schemas.openxmlformats.org/officeDocument/2006/relationships/customXml" Target="../ink/ink1645.xml"/><Relationship Id="rId79" Type="http://schemas.openxmlformats.org/officeDocument/2006/relationships/image" Target="../media/image398.png"/><Relationship Id="rId102" Type="http://schemas.openxmlformats.org/officeDocument/2006/relationships/customXml" Target="../ink/ink1659.xml"/><Relationship Id="rId5" Type="http://schemas.openxmlformats.org/officeDocument/2006/relationships/image" Target="../media/image268.png"/><Relationship Id="rId90" Type="http://schemas.openxmlformats.org/officeDocument/2006/relationships/customXml" Target="../ink/ink1653.xml"/><Relationship Id="rId95" Type="http://schemas.openxmlformats.org/officeDocument/2006/relationships/image" Target="../media/image416.png"/><Relationship Id="rId22" Type="http://schemas.openxmlformats.org/officeDocument/2006/relationships/customXml" Target="../ink/ink1619.xml"/><Relationship Id="rId27" Type="http://schemas.openxmlformats.org/officeDocument/2006/relationships/image" Target="../media/image279.png"/><Relationship Id="rId43" Type="http://schemas.openxmlformats.org/officeDocument/2006/relationships/image" Target="../media/image356.png"/><Relationship Id="rId48" Type="http://schemas.openxmlformats.org/officeDocument/2006/relationships/customXml" Target="../ink/ink1632.xml"/><Relationship Id="rId64" Type="http://schemas.openxmlformats.org/officeDocument/2006/relationships/customXml" Target="../ink/ink1640.xml"/><Relationship Id="rId69" Type="http://schemas.openxmlformats.org/officeDocument/2006/relationships/image" Target="../media/image394.png"/><Relationship Id="rId80" Type="http://schemas.openxmlformats.org/officeDocument/2006/relationships/customXml" Target="../ink/ink1648.xml"/><Relationship Id="rId85" Type="http://schemas.openxmlformats.org/officeDocument/2006/relationships/image" Target="../media/image411.png"/><Relationship Id="rId12" Type="http://schemas.openxmlformats.org/officeDocument/2006/relationships/customXml" Target="../ink/ink1614.xml"/><Relationship Id="rId17" Type="http://schemas.openxmlformats.org/officeDocument/2006/relationships/image" Target="../media/image274.png"/><Relationship Id="rId25" Type="http://schemas.openxmlformats.org/officeDocument/2006/relationships/image" Target="../media/image278.png"/><Relationship Id="rId33" Type="http://schemas.openxmlformats.org/officeDocument/2006/relationships/image" Target="../media/image351.png"/><Relationship Id="rId38" Type="http://schemas.openxmlformats.org/officeDocument/2006/relationships/customXml" Target="../ink/ink1627.xml"/><Relationship Id="rId46" Type="http://schemas.openxmlformats.org/officeDocument/2006/relationships/customXml" Target="../ink/ink1631.xml"/><Relationship Id="rId59" Type="http://schemas.openxmlformats.org/officeDocument/2006/relationships/image" Target="../media/image364.png"/><Relationship Id="rId67" Type="http://schemas.openxmlformats.org/officeDocument/2006/relationships/image" Target="../media/image393.png"/><Relationship Id="rId103" Type="http://schemas.openxmlformats.org/officeDocument/2006/relationships/image" Target="../media/image420.png"/><Relationship Id="rId20" Type="http://schemas.openxmlformats.org/officeDocument/2006/relationships/customXml" Target="../ink/ink1618.xml"/><Relationship Id="rId41" Type="http://schemas.openxmlformats.org/officeDocument/2006/relationships/image" Target="../media/image355.png"/><Relationship Id="rId54" Type="http://schemas.openxmlformats.org/officeDocument/2006/relationships/customXml" Target="../ink/ink1635.xml"/><Relationship Id="rId62" Type="http://schemas.openxmlformats.org/officeDocument/2006/relationships/customXml" Target="../ink/ink1639.xml"/><Relationship Id="rId70" Type="http://schemas.openxmlformats.org/officeDocument/2006/relationships/customXml" Target="../ink/ink1643.xml"/><Relationship Id="rId75" Type="http://schemas.openxmlformats.org/officeDocument/2006/relationships/image" Target="../media/image396.png"/><Relationship Id="rId83" Type="http://schemas.openxmlformats.org/officeDocument/2006/relationships/image" Target="../media/image410.png"/><Relationship Id="rId88" Type="http://schemas.openxmlformats.org/officeDocument/2006/relationships/customXml" Target="../ink/ink1652.xml"/><Relationship Id="rId91" Type="http://schemas.openxmlformats.org/officeDocument/2006/relationships/image" Target="../media/image414.png"/><Relationship Id="rId96" Type="http://schemas.openxmlformats.org/officeDocument/2006/relationships/customXml" Target="../ink/ink165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11.xml"/><Relationship Id="rId15" Type="http://schemas.openxmlformats.org/officeDocument/2006/relationships/image" Target="../media/image273.png"/><Relationship Id="rId23" Type="http://schemas.openxmlformats.org/officeDocument/2006/relationships/image" Target="../media/image277.png"/><Relationship Id="rId28" Type="http://schemas.openxmlformats.org/officeDocument/2006/relationships/customXml" Target="../ink/ink1622.xml"/><Relationship Id="rId36" Type="http://schemas.openxmlformats.org/officeDocument/2006/relationships/customXml" Target="../ink/ink1626.xml"/><Relationship Id="rId49" Type="http://schemas.openxmlformats.org/officeDocument/2006/relationships/image" Target="../media/image359.png"/><Relationship Id="rId57" Type="http://schemas.openxmlformats.org/officeDocument/2006/relationships/image" Target="../media/image363.png"/><Relationship Id="rId10" Type="http://schemas.openxmlformats.org/officeDocument/2006/relationships/customXml" Target="../ink/ink1613.xml"/><Relationship Id="rId31" Type="http://schemas.openxmlformats.org/officeDocument/2006/relationships/image" Target="../media/image350.png"/><Relationship Id="rId44" Type="http://schemas.openxmlformats.org/officeDocument/2006/relationships/customXml" Target="../ink/ink1630.xml"/><Relationship Id="rId52" Type="http://schemas.openxmlformats.org/officeDocument/2006/relationships/customXml" Target="../ink/ink1634.xml"/><Relationship Id="rId60" Type="http://schemas.openxmlformats.org/officeDocument/2006/relationships/customXml" Target="../ink/ink1638.xml"/><Relationship Id="rId65" Type="http://schemas.openxmlformats.org/officeDocument/2006/relationships/image" Target="../media/image392.png"/><Relationship Id="rId73" Type="http://schemas.openxmlformats.org/officeDocument/2006/relationships/image" Target="../media/image395.png"/><Relationship Id="rId78" Type="http://schemas.openxmlformats.org/officeDocument/2006/relationships/customXml" Target="../ink/ink1647.xml"/><Relationship Id="rId81" Type="http://schemas.openxmlformats.org/officeDocument/2006/relationships/image" Target="../media/image409.png"/><Relationship Id="rId86" Type="http://schemas.openxmlformats.org/officeDocument/2006/relationships/customXml" Target="../ink/ink1651.xml"/><Relationship Id="rId94" Type="http://schemas.openxmlformats.org/officeDocument/2006/relationships/customXml" Target="../ink/ink1655.xml"/><Relationship Id="rId99" Type="http://schemas.openxmlformats.org/officeDocument/2006/relationships/image" Target="../media/image418.png"/><Relationship Id="rId101" Type="http://schemas.openxmlformats.org/officeDocument/2006/relationships/image" Target="../media/image419.png"/><Relationship Id="rId4" Type="http://schemas.openxmlformats.org/officeDocument/2006/relationships/customXml" Target="../ink/ink1610.xml"/><Relationship Id="rId9" Type="http://schemas.openxmlformats.org/officeDocument/2006/relationships/image" Target="../media/image270.png"/><Relationship Id="rId13" Type="http://schemas.openxmlformats.org/officeDocument/2006/relationships/image" Target="../media/image272.png"/><Relationship Id="rId18" Type="http://schemas.openxmlformats.org/officeDocument/2006/relationships/customXml" Target="../ink/ink1617.xml"/><Relationship Id="rId39" Type="http://schemas.openxmlformats.org/officeDocument/2006/relationships/image" Target="../media/image354.png"/><Relationship Id="rId34" Type="http://schemas.openxmlformats.org/officeDocument/2006/relationships/customXml" Target="../ink/ink1625.xml"/><Relationship Id="rId50" Type="http://schemas.openxmlformats.org/officeDocument/2006/relationships/customXml" Target="../ink/ink1633.xml"/><Relationship Id="rId55" Type="http://schemas.openxmlformats.org/officeDocument/2006/relationships/image" Target="../media/image362.png"/><Relationship Id="rId76" Type="http://schemas.openxmlformats.org/officeDocument/2006/relationships/customXml" Target="../ink/ink1646.xml"/><Relationship Id="rId97" Type="http://schemas.openxmlformats.org/officeDocument/2006/relationships/image" Target="../media/image417.png"/><Relationship Id="rId7" Type="http://schemas.openxmlformats.org/officeDocument/2006/relationships/image" Target="../media/image269.png"/><Relationship Id="rId71" Type="http://schemas.openxmlformats.org/officeDocument/2006/relationships/image" Target="../media/image380.png"/><Relationship Id="rId92" Type="http://schemas.openxmlformats.org/officeDocument/2006/relationships/customXml" Target="../ink/ink1654.xml"/><Relationship Id="rId2" Type="http://schemas.openxmlformats.org/officeDocument/2006/relationships/image" Target="../media/image252.png"/><Relationship Id="rId29" Type="http://schemas.openxmlformats.org/officeDocument/2006/relationships/image" Target="../media/image349.png"/><Relationship Id="rId24" Type="http://schemas.openxmlformats.org/officeDocument/2006/relationships/customXml" Target="../ink/ink1620.xml"/><Relationship Id="rId40" Type="http://schemas.openxmlformats.org/officeDocument/2006/relationships/customXml" Target="../ink/ink1628.xml"/><Relationship Id="rId45" Type="http://schemas.openxmlformats.org/officeDocument/2006/relationships/image" Target="../media/image357.png"/><Relationship Id="rId66" Type="http://schemas.openxmlformats.org/officeDocument/2006/relationships/customXml" Target="../ink/ink1641.xml"/><Relationship Id="rId87" Type="http://schemas.openxmlformats.org/officeDocument/2006/relationships/image" Target="../media/image412.png"/><Relationship Id="rId61" Type="http://schemas.openxmlformats.org/officeDocument/2006/relationships/image" Target="../media/image375.png"/><Relationship Id="rId82" Type="http://schemas.openxmlformats.org/officeDocument/2006/relationships/customXml" Target="../ink/ink1649.xml"/><Relationship Id="rId19" Type="http://schemas.openxmlformats.org/officeDocument/2006/relationships/image" Target="../media/image275.png"/><Relationship Id="rId14" Type="http://schemas.openxmlformats.org/officeDocument/2006/relationships/customXml" Target="../ink/ink1615.xml"/><Relationship Id="rId30" Type="http://schemas.openxmlformats.org/officeDocument/2006/relationships/customXml" Target="../ink/ink1623.xml"/><Relationship Id="rId35" Type="http://schemas.openxmlformats.org/officeDocument/2006/relationships/image" Target="../media/image352.png"/><Relationship Id="rId56" Type="http://schemas.openxmlformats.org/officeDocument/2006/relationships/customXml" Target="../ink/ink1636.xml"/><Relationship Id="rId77" Type="http://schemas.openxmlformats.org/officeDocument/2006/relationships/image" Target="../media/image397.png"/><Relationship Id="rId100" Type="http://schemas.openxmlformats.org/officeDocument/2006/relationships/customXml" Target="../ink/ink1658.xml"/><Relationship Id="rId8" Type="http://schemas.openxmlformats.org/officeDocument/2006/relationships/customXml" Target="../ink/ink1612.xml"/><Relationship Id="rId51" Type="http://schemas.openxmlformats.org/officeDocument/2006/relationships/image" Target="../media/image360.png"/><Relationship Id="rId72" Type="http://schemas.openxmlformats.org/officeDocument/2006/relationships/customXml" Target="../ink/ink1644.xml"/><Relationship Id="rId93" Type="http://schemas.openxmlformats.org/officeDocument/2006/relationships/image" Target="../media/image415.png"/><Relationship Id="rId98" Type="http://schemas.openxmlformats.org/officeDocument/2006/relationships/customXml" Target="../ink/ink1657.xml"/><Relationship Id="rId3" Type="http://schemas.openxmlformats.org/officeDocument/2006/relationships/image" Target="../media/image253.png"/></Relationships>
</file>

<file path=ppt/slides/_rels/slide5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71.xml"/><Relationship Id="rId21" Type="http://schemas.openxmlformats.org/officeDocument/2006/relationships/image" Target="../media/image276.png"/><Relationship Id="rId42" Type="http://schemas.openxmlformats.org/officeDocument/2006/relationships/customXml" Target="../ink/ink1679.xml"/><Relationship Id="rId47" Type="http://schemas.openxmlformats.org/officeDocument/2006/relationships/image" Target="../media/image358.png"/><Relationship Id="rId63" Type="http://schemas.openxmlformats.org/officeDocument/2006/relationships/image" Target="../media/image376.png"/><Relationship Id="rId68" Type="http://schemas.openxmlformats.org/officeDocument/2006/relationships/customXml" Target="../ink/ink1692.xml"/><Relationship Id="rId84" Type="http://schemas.openxmlformats.org/officeDocument/2006/relationships/customXml" Target="../ink/ink1700.xml"/><Relationship Id="rId89" Type="http://schemas.openxmlformats.org/officeDocument/2006/relationships/image" Target="../media/image423.png"/><Relationship Id="rId112" Type="http://schemas.openxmlformats.org/officeDocument/2006/relationships/customXml" Target="../ink/ink1714.xml"/><Relationship Id="rId16" Type="http://schemas.openxmlformats.org/officeDocument/2006/relationships/customXml" Target="../ink/ink1666.xml"/><Relationship Id="rId107" Type="http://schemas.openxmlformats.org/officeDocument/2006/relationships/image" Target="../media/image432.png"/><Relationship Id="rId11" Type="http://schemas.openxmlformats.org/officeDocument/2006/relationships/image" Target="../media/image271.png"/><Relationship Id="rId32" Type="http://schemas.openxmlformats.org/officeDocument/2006/relationships/customXml" Target="../ink/ink1674.xml"/><Relationship Id="rId37" Type="http://schemas.openxmlformats.org/officeDocument/2006/relationships/image" Target="../media/image353.png"/><Relationship Id="rId53" Type="http://schemas.openxmlformats.org/officeDocument/2006/relationships/image" Target="../media/image361.png"/><Relationship Id="rId58" Type="http://schemas.openxmlformats.org/officeDocument/2006/relationships/customXml" Target="../ink/ink1687.xml"/><Relationship Id="rId74" Type="http://schemas.openxmlformats.org/officeDocument/2006/relationships/customXml" Target="../ink/ink1695.xml"/><Relationship Id="rId79" Type="http://schemas.openxmlformats.org/officeDocument/2006/relationships/image" Target="../media/image398.png"/><Relationship Id="rId102" Type="http://schemas.openxmlformats.org/officeDocument/2006/relationships/customXml" Target="../ink/ink1709.xml"/><Relationship Id="rId5" Type="http://schemas.openxmlformats.org/officeDocument/2006/relationships/image" Target="../media/image268.png"/><Relationship Id="rId90" Type="http://schemas.openxmlformats.org/officeDocument/2006/relationships/customXml" Target="../ink/ink1703.xml"/><Relationship Id="rId95" Type="http://schemas.openxmlformats.org/officeDocument/2006/relationships/image" Target="../media/image426.png"/><Relationship Id="rId22" Type="http://schemas.openxmlformats.org/officeDocument/2006/relationships/customXml" Target="../ink/ink1669.xml"/><Relationship Id="rId27" Type="http://schemas.openxmlformats.org/officeDocument/2006/relationships/image" Target="../media/image279.png"/><Relationship Id="rId43" Type="http://schemas.openxmlformats.org/officeDocument/2006/relationships/image" Target="../media/image356.png"/><Relationship Id="rId48" Type="http://schemas.openxmlformats.org/officeDocument/2006/relationships/customXml" Target="../ink/ink1682.xml"/><Relationship Id="rId64" Type="http://schemas.openxmlformats.org/officeDocument/2006/relationships/customXml" Target="../ink/ink1690.xml"/><Relationship Id="rId69" Type="http://schemas.openxmlformats.org/officeDocument/2006/relationships/image" Target="../media/image394.png"/><Relationship Id="rId113" Type="http://schemas.openxmlformats.org/officeDocument/2006/relationships/image" Target="../media/image435.png"/><Relationship Id="rId80" Type="http://schemas.openxmlformats.org/officeDocument/2006/relationships/customXml" Target="../ink/ink1698.xml"/><Relationship Id="rId85" Type="http://schemas.openxmlformats.org/officeDocument/2006/relationships/image" Target="../media/image421.png"/><Relationship Id="rId12" Type="http://schemas.openxmlformats.org/officeDocument/2006/relationships/customXml" Target="../ink/ink1664.xml"/><Relationship Id="rId17" Type="http://schemas.openxmlformats.org/officeDocument/2006/relationships/image" Target="../media/image274.png"/><Relationship Id="rId33" Type="http://schemas.openxmlformats.org/officeDocument/2006/relationships/image" Target="../media/image351.png"/><Relationship Id="rId38" Type="http://schemas.openxmlformats.org/officeDocument/2006/relationships/customXml" Target="../ink/ink1677.xml"/><Relationship Id="rId59" Type="http://schemas.openxmlformats.org/officeDocument/2006/relationships/image" Target="../media/image364.png"/><Relationship Id="rId103" Type="http://schemas.openxmlformats.org/officeDocument/2006/relationships/image" Target="../media/image430.png"/><Relationship Id="rId108" Type="http://schemas.openxmlformats.org/officeDocument/2006/relationships/customXml" Target="../ink/ink1712.xml"/><Relationship Id="rId54" Type="http://schemas.openxmlformats.org/officeDocument/2006/relationships/customXml" Target="../ink/ink1685.xml"/><Relationship Id="rId70" Type="http://schemas.openxmlformats.org/officeDocument/2006/relationships/customXml" Target="../ink/ink1693.xml"/><Relationship Id="rId75" Type="http://schemas.openxmlformats.org/officeDocument/2006/relationships/image" Target="../media/image396.png"/><Relationship Id="rId91" Type="http://schemas.openxmlformats.org/officeDocument/2006/relationships/image" Target="../media/image424.png"/><Relationship Id="rId96" Type="http://schemas.openxmlformats.org/officeDocument/2006/relationships/customXml" Target="../ink/ink170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61.xml"/><Relationship Id="rId15" Type="http://schemas.openxmlformats.org/officeDocument/2006/relationships/image" Target="../media/image273.png"/><Relationship Id="rId23" Type="http://schemas.openxmlformats.org/officeDocument/2006/relationships/image" Target="../media/image277.png"/><Relationship Id="rId28" Type="http://schemas.openxmlformats.org/officeDocument/2006/relationships/customXml" Target="../ink/ink1672.xml"/><Relationship Id="rId36" Type="http://schemas.openxmlformats.org/officeDocument/2006/relationships/customXml" Target="../ink/ink1676.xml"/><Relationship Id="rId49" Type="http://schemas.openxmlformats.org/officeDocument/2006/relationships/image" Target="../media/image359.png"/><Relationship Id="rId57" Type="http://schemas.openxmlformats.org/officeDocument/2006/relationships/image" Target="../media/image363.png"/><Relationship Id="rId106" Type="http://schemas.openxmlformats.org/officeDocument/2006/relationships/customXml" Target="../ink/ink1711.xml"/><Relationship Id="rId10" Type="http://schemas.openxmlformats.org/officeDocument/2006/relationships/customXml" Target="../ink/ink1663.xml"/><Relationship Id="rId31" Type="http://schemas.openxmlformats.org/officeDocument/2006/relationships/image" Target="../media/image350.png"/><Relationship Id="rId44" Type="http://schemas.openxmlformats.org/officeDocument/2006/relationships/customXml" Target="../ink/ink1680.xml"/><Relationship Id="rId52" Type="http://schemas.openxmlformats.org/officeDocument/2006/relationships/customXml" Target="../ink/ink1684.xml"/><Relationship Id="rId60" Type="http://schemas.openxmlformats.org/officeDocument/2006/relationships/customXml" Target="../ink/ink1688.xml"/><Relationship Id="rId65" Type="http://schemas.openxmlformats.org/officeDocument/2006/relationships/image" Target="../media/image392.png"/><Relationship Id="rId73" Type="http://schemas.openxmlformats.org/officeDocument/2006/relationships/image" Target="../media/image395.png"/><Relationship Id="rId78" Type="http://schemas.openxmlformats.org/officeDocument/2006/relationships/customXml" Target="../ink/ink1697.xml"/><Relationship Id="rId81" Type="http://schemas.openxmlformats.org/officeDocument/2006/relationships/image" Target="../media/image409.png"/><Relationship Id="rId86" Type="http://schemas.openxmlformats.org/officeDocument/2006/relationships/customXml" Target="../ink/ink1701.xml"/><Relationship Id="rId94" Type="http://schemas.openxmlformats.org/officeDocument/2006/relationships/customXml" Target="../ink/ink1705.xml"/><Relationship Id="rId99" Type="http://schemas.openxmlformats.org/officeDocument/2006/relationships/image" Target="../media/image428.png"/><Relationship Id="rId101" Type="http://schemas.openxmlformats.org/officeDocument/2006/relationships/image" Target="../media/image429.png"/><Relationship Id="rId4" Type="http://schemas.openxmlformats.org/officeDocument/2006/relationships/customXml" Target="../ink/ink1660.xml"/><Relationship Id="rId9" Type="http://schemas.openxmlformats.org/officeDocument/2006/relationships/image" Target="../media/image270.png"/><Relationship Id="rId13" Type="http://schemas.openxmlformats.org/officeDocument/2006/relationships/image" Target="../media/image272.png"/><Relationship Id="rId18" Type="http://schemas.openxmlformats.org/officeDocument/2006/relationships/customXml" Target="../ink/ink1667.xml"/><Relationship Id="rId39" Type="http://schemas.openxmlformats.org/officeDocument/2006/relationships/image" Target="../media/image354.png"/><Relationship Id="rId109" Type="http://schemas.openxmlformats.org/officeDocument/2006/relationships/image" Target="../media/image433.png"/><Relationship Id="rId34" Type="http://schemas.openxmlformats.org/officeDocument/2006/relationships/customXml" Target="../ink/ink1675.xml"/><Relationship Id="rId50" Type="http://schemas.openxmlformats.org/officeDocument/2006/relationships/customXml" Target="../ink/ink1683.xml"/><Relationship Id="rId55" Type="http://schemas.openxmlformats.org/officeDocument/2006/relationships/image" Target="../media/image362.png"/><Relationship Id="rId76" Type="http://schemas.openxmlformats.org/officeDocument/2006/relationships/customXml" Target="../ink/ink1696.xml"/><Relationship Id="rId97" Type="http://schemas.openxmlformats.org/officeDocument/2006/relationships/image" Target="../media/image427.png"/><Relationship Id="rId104" Type="http://schemas.openxmlformats.org/officeDocument/2006/relationships/customXml" Target="../ink/ink1710.xml"/><Relationship Id="rId7" Type="http://schemas.openxmlformats.org/officeDocument/2006/relationships/image" Target="../media/image269.png"/><Relationship Id="rId71" Type="http://schemas.openxmlformats.org/officeDocument/2006/relationships/image" Target="../media/image380.png"/><Relationship Id="rId92" Type="http://schemas.openxmlformats.org/officeDocument/2006/relationships/customXml" Target="../ink/ink1704.xml"/><Relationship Id="rId2" Type="http://schemas.openxmlformats.org/officeDocument/2006/relationships/image" Target="../media/image252.png"/><Relationship Id="rId29" Type="http://schemas.openxmlformats.org/officeDocument/2006/relationships/image" Target="../media/image349.png"/><Relationship Id="rId24" Type="http://schemas.openxmlformats.org/officeDocument/2006/relationships/customXml" Target="../ink/ink1670.xml"/><Relationship Id="rId40" Type="http://schemas.openxmlformats.org/officeDocument/2006/relationships/customXml" Target="../ink/ink1678.xml"/><Relationship Id="rId45" Type="http://schemas.openxmlformats.org/officeDocument/2006/relationships/image" Target="../media/image357.png"/><Relationship Id="rId66" Type="http://schemas.openxmlformats.org/officeDocument/2006/relationships/customXml" Target="../ink/ink1691.xml"/><Relationship Id="rId87" Type="http://schemas.openxmlformats.org/officeDocument/2006/relationships/image" Target="../media/image422.png"/><Relationship Id="rId110" Type="http://schemas.openxmlformats.org/officeDocument/2006/relationships/customXml" Target="../ink/ink1713.xml"/><Relationship Id="rId61" Type="http://schemas.openxmlformats.org/officeDocument/2006/relationships/image" Target="../media/image375.png"/><Relationship Id="rId82" Type="http://schemas.openxmlformats.org/officeDocument/2006/relationships/customXml" Target="../ink/ink1699.xml"/><Relationship Id="rId19" Type="http://schemas.openxmlformats.org/officeDocument/2006/relationships/image" Target="../media/image275.png"/><Relationship Id="rId14" Type="http://schemas.openxmlformats.org/officeDocument/2006/relationships/customXml" Target="../ink/ink1665.xml"/><Relationship Id="rId30" Type="http://schemas.openxmlformats.org/officeDocument/2006/relationships/customXml" Target="../ink/ink1673.xml"/><Relationship Id="rId35" Type="http://schemas.openxmlformats.org/officeDocument/2006/relationships/image" Target="../media/image352.png"/><Relationship Id="rId56" Type="http://schemas.openxmlformats.org/officeDocument/2006/relationships/customXml" Target="../ink/ink1686.xml"/><Relationship Id="rId77" Type="http://schemas.openxmlformats.org/officeDocument/2006/relationships/image" Target="../media/image397.png"/><Relationship Id="rId100" Type="http://schemas.openxmlformats.org/officeDocument/2006/relationships/customXml" Target="../ink/ink1708.xml"/><Relationship Id="rId105" Type="http://schemas.openxmlformats.org/officeDocument/2006/relationships/image" Target="../media/image431.png"/><Relationship Id="rId8" Type="http://schemas.openxmlformats.org/officeDocument/2006/relationships/customXml" Target="../ink/ink1662.xml"/><Relationship Id="rId51" Type="http://schemas.openxmlformats.org/officeDocument/2006/relationships/image" Target="../media/image360.png"/><Relationship Id="rId72" Type="http://schemas.openxmlformats.org/officeDocument/2006/relationships/customXml" Target="../ink/ink1694.xml"/><Relationship Id="rId93" Type="http://schemas.openxmlformats.org/officeDocument/2006/relationships/image" Target="../media/image425.png"/><Relationship Id="rId98" Type="http://schemas.openxmlformats.org/officeDocument/2006/relationships/customXml" Target="../ink/ink1707.xml"/><Relationship Id="rId3" Type="http://schemas.openxmlformats.org/officeDocument/2006/relationships/image" Target="../media/image253.png"/><Relationship Id="rId25" Type="http://schemas.openxmlformats.org/officeDocument/2006/relationships/image" Target="../media/image278.png"/><Relationship Id="rId46" Type="http://schemas.openxmlformats.org/officeDocument/2006/relationships/customXml" Target="../ink/ink1681.xml"/><Relationship Id="rId67" Type="http://schemas.openxmlformats.org/officeDocument/2006/relationships/image" Target="../media/image393.png"/><Relationship Id="rId20" Type="http://schemas.openxmlformats.org/officeDocument/2006/relationships/customXml" Target="../ink/ink1668.xml"/><Relationship Id="rId41" Type="http://schemas.openxmlformats.org/officeDocument/2006/relationships/image" Target="../media/image355.png"/><Relationship Id="rId62" Type="http://schemas.openxmlformats.org/officeDocument/2006/relationships/customXml" Target="../ink/ink1689.xml"/><Relationship Id="rId83" Type="http://schemas.openxmlformats.org/officeDocument/2006/relationships/image" Target="../media/image410.png"/><Relationship Id="rId88" Type="http://schemas.openxmlformats.org/officeDocument/2006/relationships/customXml" Target="../ink/ink1702.xml"/><Relationship Id="rId111" Type="http://schemas.openxmlformats.org/officeDocument/2006/relationships/image" Target="../media/image434.png"/></Relationships>
</file>

<file path=ppt/slides/_rels/slide5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26.xml"/><Relationship Id="rId117" Type="http://schemas.openxmlformats.org/officeDocument/2006/relationships/image" Target="../media/image449.png"/><Relationship Id="rId21" Type="http://schemas.openxmlformats.org/officeDocument/2006/relationships/image" Target="../media/image276.png"/><Relationship Id="rId42" Type="http://schemas.openxmlformats.org/officeDocument/2006/relationships/customXml" Target="../ink/ink1734.xml"/><Relationship Id="rId47" Type="http://schemas.openxmlformats.org/officeDocument/2006/relationships/image" Target="../media/image358.png"/><Relationship Id="rId63" Type="http://schemas.openxmlformats.org/officeDocument/2006/relationships/image" Target="../media/image376.png"/><Relationship Id="rId68" Type="http://schemas.openxmlformats.org/officeDocument/2006/relationships/customXml" Target="../ink/ink1747.xml"/><Relationship Id="rId84" Type="http://schemas.openxmlformats.org/officeDocument/2006/relationships/customXml" Target="../ink/ink1755.xml"/><Relationship Id="rId89" Type="http://schemas.openxmlformats.org/officeDocument/2006/relationships/image" Target="../media/image436.png"/><Relationship Id="rId112" Type="http://schemas.openxmlformats.org/officeDocument/2006/relationships/customXml" Target="../ink/ink1769.xml"/><Relationship Id="rId16" Type="http://schemas.openxmlformats.org/officeDocument/2006/relationships/customXml" Target="../ink/ink1721.xml"/><Relationship Id="rId107" Type="http://schemas.openxmlformats.org/officeDocument/2006/relationships/image" Target="../media/image445.png"/><Relationship Id="rId11" Type="http://schemas.openxmlformats.org/officeDocument/2006/relationships/image" Target="../media/image271.png"/><Relationship Id="rId32" Type="http://schemas.openxmlformats.org/officeDocument/2006/relationships/customXml" Target="../ink/ink1729.xml"/><Relationship Id="rId37" Type="http://schemas.openxmlformats.org/officeDocument/2006/relationships/image" Target="../media/image353.png"/><Relationship Id="rId53" Type="http://schemas.openxmlformats.org/officeDocument/2006/relationships/image" Target="../media/image361.png"/><Relationship Id="rId58" Type="http://schemas.openxmlformats.org/officeDocument/2006/relationships/customXml" Target="../ink/ink1742.xml"/><Relationship Id="rId74" Type="http://schemas.openxmlformats.org/officeDocument/2006/relationships/customXml" Target="../ink/ink1750.xml"/><Relationship Id="rId79" Type="http://schemas.openxmlformats.org/officeDocument/2006/relationships/image" Target="../media/image398.png"/><Relationship Id="rId102" Type="http://schemas.openxmlformats.org/officeDocument/2006/relationships/customXml" Target="../ink/ink1764.xml"/><Relationship Id="rId5" Type="http://schemas.openxmlformats.org/officeDocument/2006/relationships/image" Target="../media/image268.png"/><Relationship Id="rId90" Type="http://schemas.openxmlformats.org/officeDocument/2006/relationships/customXml" Target="../ink/ink1758.xml"/><Relationship Id="rId95" Type="http://schemas.openxmlformats.org/officeDocument/2006/relationships/image" Target="../media/image439.png"/><Relationship Id="rId22" Type="http://schemas.openxmlformats.org/officeDocument/2006/relationships/customXml" Target="../ink/ink1724.xml"/><Relationship Id="rId27" Type="http://schemas.openxmlformats.org/officeDocument/2006/relationships/image" Target="../media/image279.png"/><Relationship Id="rId43" Type="http://schemas.openxmlformats.org/officeDocument/2006/relationships/image" Target="../media/image356.png"/><Relationship Id="rId48" Type="http://schemas.openxmlformats.org/officeDocument/2006/relationships/customXml" Target="../ink/ink1737.xml"/><Relationship Id="rId64" Type="http://schemas.openxmlformats.org/officeDocument/2006/relationships/customXml" Target="../ink/ink1745.xml"/><Relationship Id="rId69" Type="http://schemas.openxmlformats.org/officeDocument/2006/relationships/image" Target="../media/image394.png"/><Relationship Id="rId113" Type="http://schemas.openxmlformats.org/officeDocument/2006/relationships/image" Target="../media/image448.png"/><Relationship Id="rId118" Type="http://schemas.openxmlformats.org/officeDocument/2006/relationships/customXml" Target="../ink/ink1772.xml"/><Relationship Id="rId80" Type="http://schemas.openxmlformats.org/officeDocument/2006/relationships/customXml" Target="../ink/ink1753.xml"/><Relationship Id="rId85" Type="http://schemas.openxmlformats.org/officeDocument/2006/relationships/image" Target="../media/image421.png"/><Relationship Id="rId12" Type="http://schemas.openxmlformats.org/officeDocument/2006/relationships/customXml" Target="../ink/ink1719.xml"/><Relationship Id="rId17" Type="http://schemas.openxmlformats.org/officeDocument/2006/relationships/image" Target="../media/image274.png"/><Relationship Id="rId33" Type="http://schemas.openxmlformats.org/officeDocument/2006/relationships/image" Target="../media/image351.png"/><Relationship Id="rId38" Type="http://schemas.openxmlformats.org/officeDocument/2006/relationships/customXml" Target="../ink/ink1732.xml"/><Relationship Id="rId59" Type="http://schemas.openxmlformats.org/officeDocument/2006/relationships/image" Target="../media/image364.png"/><Relationship Id="rId103" Type="http://schemas.openxmlformats.org/officeDocument/2006/relationships/image" Target="../media/image443.png"/><Relationship Id="rId108" Type="http://schemas.openxmlformats.org/officeDocument/2006/relationships/customXml" Target="../ink/ink1767.xml"/><Relationship Id="rId54" Type="http://schemas.openxmlformats.org/officeDocument/2006/relationships/customXml" Target="../ink/ink1740.xml"/><Relationship Id="rId70" Type="http://schemas.openxmlformats.org/officeDocument/2006/relationships/customXml" Target="../ink/ink1748.xml"/><Relationship Id="rId75" Type="http://schemas.openxmlformats.org/officeDocument/2006/relationships/image" Target="../media/image396.png"/><Relationship Id="rId91" Type="http://schemas.openxmlformats.org/officeDocument/2006/relationships/image" Target="../media/image437.png"/><Relationship Id="rId96" Type="http://schemas.openxmlformats.org/officeDocument/2006/relationships/customXml" Target="../ink/ink176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16.xml"/><Relationship Id="rId23" Type="http://schemas.openxmlformats.org/officeDocument/2006/relationships/image" Target="../media/image277.png"/><Relationship Id="rId28" Type="http://schemas.openxmlformats.org/officeDocument/2006/relationships/customXml" Target="../ink/ink1727.xml"/><Relationship Id="rId49" Type="http://schemas.openxmlformats.org/officeDocument/2006/relationships/image" Target="../media/image359.png"/><Relationship Id="rId114" Type="http://schemas.openxmlformats.org/officeDocument/2006/relationships/customXml" Target="../ink/ink1770.xml"/><Relationship Id="rId119" Type="http://schemas.openxmlformats.org/officeDocument/2006/relationships/image" Target="../media/image450.png"/><Relationship Id="rId10" Type="http://schemas.openxmlformats.org/officeDocument/2006/relationships/customXml" Target="../ink/ink1718.xml"/><Relationship Id="rId31" Type="http://schemas.openxmlformats.org/officeDocument/2006/relationships/image" Target="../media/image350.png"/><Relationship Id="rId44" Type="http://schemas.openxmlformats.org/officeDocument/2006/relationships/customXml" Target="../ink/ink1735.xml"/><Relationship Id="rId52" Type="http://schemas.openxmlformats.org/officeDocument/2006/relationships/customXml" Target="../ink/ink1739.xml"/><Relationship Id="rId60" Type="http://schemas.openxmlformats.org/officeDocument/2006/relationships/customXml" Target="../ink/ink1743.xml"/><Relationship Id="rId65" Type="http://schemas.openxmlformats.org/officeDocument/2006/relationships/image" Target="../media/image392.png"/><Relationship Id="rId73" Type="http://schemas.openxmlformats.org/officeDocument/2006/relationships/image" Target="../media/image395.png"/><Relationship Id="rId78" Type="http://schemas.openxmlformats.org/officeDocument/2006/relationships/customXml" Target="../ink/ink1752.xml"/><Relationship Id="rId81" Type="http://schemas.openxmlformats.org/officeDocument/2006/relationships/image" Target="../media/image409.png"/><Relationship Id="rId86" Type="http://schemas.openxmlformats.org/officeDocument/2006/relationships/customXml" Target="../ink/ink1756.xml"/><Relationship Id="rId94" Type="http://schemas.openxmlformats.org/officeDocument/2006/relationships/customXml" Target="../ink/ink1760.xml"/><Relationship Id="rId99" Type="http://schemas.openxmlformats.org/officeDocument/2006/relationships/image" Target="../media/image441.png"/><Relationship Id="rId101" Type="http://schemas.openxmlformats.org/officeDocument/2006/relationships/image" Target="../media/image442.png"/><Relationship Id="rId4" Type="http://schemas.openxmlformats.org/officeDocument/2006/relationships/customXml" Target="../ink/ink1715.xml"/><Relationship Id="rId9" Type="http://schemas.openxmlformats.org/officeDocument/2006/relationships/image" Target="../media/image270.png"/><Relationship Id="rId13" Type="http://schemas.openxmlformats.org/officeDocument/2006/relationships/image" Target="../media/image272.png"/><Relationship Id="rId18" Type="http://schemas.openxmlformats.org/officeDocument/2006/relationships/customXml" Target="../ink/ink1722.xml"/><Relationship Id="rId39" Type="http://schemas.openxmlformats.org/officeDocument/2006/relationships/image" Target="../media/image354.png"/><Relationship Id="rId109" Type="http://schemas.openxmlformats.org/officeDocument/2006/relationships/image" Target="../media/image446.png"/><Relationship Id="rId34" Type="http://schemas.openxmlformats.org/officeDocument/2006/relationships/customXml" Target="../ink/ink1730.xml"/><Relationship Id="rId50" Type="http://schemas.openxmlformats.org/officeDocument/2006/relationships/customXml" Target="../ink/ink1738.xml"/><Relationship Id="rId55" Type="http://schemas.openxmlformats.org/officeDocument/2006/relationships/image" Target="../media/image362.png"/><Relationship Id="rId76" Type="http://schemas.openxmlformats.org/officeDocument/2006/relationships/customXml" Target="../ink/ink1751.xml"/><Relationship Id="rId97" Type="http://schemas.openxmlformats.org/officeDocument/2006/relationships/image" Target="../media/image440.png"/><Relationship Id="rId104" Type="http://schemas.openxmlformats.org/officeDocument/2006/relationships/customXml" Target="../ink/ink1765.xml"/><Relationship Id="rId7" Type="http://schemas.openxmlformats.org/officeDocument/2006/relationships/image" Target="../media/image269.png"/><Relationship Id="rId71" Type="http://schemas.openxmlformats.org/officeDocument/2006/relationships/image" Target="../media/image380.png"/><Relationship Id="rId92" Type="http://schemas.openxmlformats.org/officeDocument/2006/relationships/customXml" Target="../ink/ink1759.xml"/><Relationship Id="rId2" Type="http://schemas.openxmlformats.org/officeDocument/2006/relationships/image" Target="../media/image252.png"/><Relationship Id="rId29" Type="http://schemas.openxmlformats.org/officeDocument/2006/relationships/image" Target="../media/image349.png"/><Relationship Id="rId24" Type="http://schemas.openxmlformats.org/officeDocument/2006/relationships/customXml" Target="../ink/ink1725.xml"/><Relationship Id="rId40" Type="http://schemas.openxmlformats.org/officeDocument/2006/relationships/customXml" Target="../ink/ink1733.xml"/><Relationship Id="rId45" Type="http://schemas.openxmlformats.org/officeDocument/2006/relationships/image" Target="../media/image357.png"/><Relationship Id="rId66" Type="http://schemas.openxmlformats.org/officeDocument/2006/relationships/customXml" Target="../ink/ink1746.xml"/><Relationship Id="rId87" Type="http://schemas.openxmlformats.org/officeDocument/2006/relationships/image" Target="../media/image422.png"/><Relationship Id="rId110" Type="http://schemas.openxmlformats.org/officeDocument/2006/relationships/customXml" Target="../ink/ink1768.xml"/><Relationship Id="rId115" Type="http://schemas.openxmlformats.org/officeDocument/2006/relationships/image" Target="../media/image328.png"/><Relationship Id="rId61" Type="http://schemas.openxmlformats.org/officeDocument/2006/relationships/image" Target="../media/image375.png"/><Relationship Id="rId82" Type="http://schemas.openxmlformats.org/officeDocument/2006/relationships/customXml" Target="../ink/ink1754.xml"/><Relationship Id="rId19" Type="http://schemas.openxmlformats.org/officeDocument/2006/relationships/image" Target="../media/image275.png"/><Relationship Id="rId14" Type="http://schemas.openxmlformats.org/officeDocument/2006/relationships/customXml" Target="../ink/ink1720.xml"/><Relationship Id="rId30" Type="http://schemas.openxmlformats.org/officeDocument/2006/relationships/customXml" Target="../ink/ink1728.xml"/><Relationship Id="rId35" Type="http://schemas.openxmlformats.org/officeDocument/2006/relationships/image" Target="../media/image352.png"/><Relationship Id="rId56" Type="http://schemas.openxmlformats.org/officeDocument/2006/relationships/customXml" Target="../ink/ink1741.xml"/><Relationship Id="rId77" Type="http://schemas.openxmlformats.org/officeDocument/2006/relationships/image" Target="../media/image397.png"/><Relationship Id="rId100" Type="http://schemas.openxmlformats.org/officeDocument/2006/relationships/customXml" Target="../ink/ink1763.xml"/><Relationship Id="rId105" Type="http://schemas.openxmlformats.org/officeDocument/2006/relationships/image" Target="../media/image444.png"/><Relationship Id="rId8" Type="http://schemas.openxmlformats.org/officeDocument/2006/relationships/customXml" Target="../ink/ink1717.xml"/><Relationship Id="rId51" Type="http://schemas.openxmlformats.org/officeDocument/2006/relationships/image" Target="../media/image360.png"/><Relationship Id="rId72" Type="http://schemas.openxmlformats.org/officeDocument/2006/relationships/customXml" Target="../ink/ink1749.xml"/><Relationship Id="rId93" Type="http://schemas.openxmlformats.org/officeDocument/2006/relationships/image" Target="../media/image438.png"/><Relationship Id="rId98" Type="http://schemas.openxmlformats.org/officeDocument/2006/relationships/customXml" Target="../ink/ink1762.xml"/><Relationship Id="rId3" Type="http://schemas.openxmlformats.org/officeDocument/2006/relationships/image" Target="../media/image253.png"/><Relationship Id="rId25" Type="http://schemas.openxmlformats.org/officeDocument/2006/relationships/image" Target="../media/image278.png"/><Relationship Id="rId46" Type="http://schemas.openxmlformats.org/officeDocument/2006/relationships/customXml" Target="../ink/ink1736.xml"/><Relationship Id="rId67" Type="http://schemas.openxmlformats.org/officeDocument/2006/relationships/image" Target="../media/image393.png"/><Relationship Id="rId116" Type="http://schemas.openxmlformats.org/officeDocument/2006/relationships/customXml" Target="../ink/ink1771.xml"/><Relationship Id="rId20" Type="http://schemas.openxmlformats.org/officeDocument/2006/relationships/customXml" Target="../ink/ink1723.xml"/><Relationship Id="rId41" Type="http://schemas.openxmlformats.org/officeDocument/2006/relationships/image" Target="../media/image355.png"/><Relationship Id="rId62" Type="http://schemas.openxmlformats.org/officeDocument/2006/relationships/customXml" Target="../ink/ink1744.xml"/><Relationship Id="rId83" Type="http://schemas.openxmlformats.org/officeDocument/2006/relationships/image" Target="../media/image410.png"/><Relationship Id="rId88" Type="http://schemas.openxmlformats.org/officeDocument/2006/relationships/customXml" Target="../ink/ink1757.xml"/><Relationship Id="rId111" Type="http://schemas.openxmlformats.org/officeDocument/2006/relationships/image" Target="../media/image447.png"/><Relationship Id="rId15" Type="http://schemas.openxmlformats.org/officeDocument/2006/relationships/image" Target="../media/image273.png"/><Relationship Id="rId36" Type="http://schemas.openxmlformats.org/officeDocument/2006/relationships/customXml" Target="../ink/ink1731.xml"/><Relationship Id="rId57" Type="http://schemas.openxmlformats.org/officeDocument/2006/relationships/image" Target="../media/image363.png"/><Relationship Id="rId106" Type="http://schemas.openxmlformats.org/officeDocument/2006/relationships/customXml" Target="../ink/ink1766.xml"/></Relationships>
</file>

<file path=ppt/slides/_rels/slide5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30.xml"/><Relationship Id="rId21" Type="http://schemas.openxmlformats.org/officeDocument/2006/relationships/image" Target="../media/image276.png"/><Relationship Id="rId42" Type="http://schemas.openxmlformats.org/officeDocument/2006/relationships/customXml" Target="../ink/ink1792.xml"/><Relationship Id="rId63" Type="http://schemas.openxmlformats.org/officeDocument/2006/relationships/image" Target="../media/image376.png"/><Relationship Id="rId84" Type="http://schemas.openxmlformats.org/officeDocument/2006/relationships/customXml" Target="../ink/ink1813.xml"/><Relationship Id="rId138" Type="http://schemas.openxmlformats.org/officeDocument/2006/relationships/image" Target="../media/image473.png"/><Relationship Id="rId107" Type="http://schemas.openxmlformats.org/officeDocument/2006/relationships/image" Target="../media/image458.png"/><Relationship Id="rId11" Type="http://schemas.openxmlformats.org/officeDocument/2006/relationships/image" Target="../media/image271.png"/><Relationship Id="rId32" Type="http://schemas.openxmlformats.org/officeDocument/2006/relationships/customXml" Target="../ink/ink1787.xml"/><Relationship Id="rId53" Type="http://schemas.openxmlformats.org/officeDocument/2006/relationships/image" Target="../media/image361.png"/><Relationship Id="rId74" Type="http://schemas.openxmlformats.org/officeDocument/2006/relationships/customXml" Target="../ink/ink1808.xml"/><Relationship Id="rId128" Type="http://schemas.openxmlformats.org/officeDocument/2006/relationships/image" Target="../media/image468.png"/><Relationship Id="rId149" Type="http://schemas.openxmlformats.org/officeDocument/2006/relationships/customXml" Target="../ink/ink1846.xml"/><Relationship Id="rId5" Type="http://schemas.openxmlformats.org/officeDocument/2006/relationships/image" Target="../media/image268.png"/><Relationship Id="rId95" Type="http://schemas.openxmlformats.org/officeDocument/2006/relationships/image" Target="../media/image453.png"/><Relationship Id="rId22" Type="http://schemas.openxmlformats.org/officeDocument/2006/relationships/customXml" Target="../ink/ink1782.xml"/><Relationship Id="rId27" Type="http://schemas.openxmlformats.org/officeDocument/2006/relationships/image" Target="../media/image279.png"/><Relationship Id="rId43" Type="http://schemas.openxmlformats.org/officeDocument/2006/relationships/image" Target="../media/image356.png"/><Relationship Id="rId48" Type="http://schemas.openxmlformats.org/officeDocument/2006/relationships/customXml" Target="../ink/ink1795.xml"/><Relationship Id="rId64" Type="http://schemas.openxmlformats.org/officeDocument/2006/relationships/customXml" Target="../ink/ink1803.xml"/><Relationship Id="rId69" Type="http://schemas.openxmlformats.org/officeDocument/2006/relationships/image" Target="../media/image394.png"/><Relationship Id="rId113" Type="http://schemas.openxmlformats.org/officeDocument/2006/relationships/customXml" Target="../ink/ink1828.xml"/><Relationship Id="rId118" Type="http://schemas.openxmlformats.org/officeDocument/2006/relationships/image" Target="../media/image463.png"/><Relationship Id="rId134" Type="http://schemas.openxmlformats.org/officeDocument/2006/relationships/image" Target="../media/image471.png"/><Relationship Id="rId139" Type="http://schemas.openxmlformats.org/officeDocument/2006/relationships/customXml" Target="../ink/ink1841.xml"/><Relationship Id="rId80" Type="http://schemas.openxmlformats.org/officeDocument/2006/relationships/customXml" Target="../ink/ink1811.xml"/><Relationship Id="rId85" Type="http://schemas.openxmlformats.org/officeDocument/2006/relationships/image" Target="../media/image438.png"/><Relationship Id="rId150" Type="http://schemas.openxmlformats.org/officeDocument/2006/relationships/image" Target="../media/image479.png"/><Relationship Id="rId12" Type="http://schemas.openxmlformats.org/officeDocument/2006/relationships/customXml" Target="../ink/ink1777.xml"/><Relationship Id="rId17" Type="http://schemas.openxmlformats.org/officeDocument/2006/relationships/image" Target="../media/image274.png"/><Relationship Id="rId33" Type="http://schemas.openxmlformats.org/officeDocument/2006/relationships/image" Target="../media/image351.png"/><Relationship Id="rId38" Type="http://schemas.openxmlformats.org/officeDocument/2006/relationships/customXml" Target="../ink/ink1790.xml"/><Relationship Id="rId59" Type="http://schemas.openxmlformats.org/officeDocument/2006/relationships/image" Target="../media/image364.png"/><Relationship Id="rId103" Type="http://schemas.openxmlformats.org/officeDocument/2006/relationships/image" Target="../media/image434.png"/><Relationship Id="rId108" Type="http://schemas.openxmlformats.org/officeDocument/2006/relationships/customXml" Target="../ink/ink1825.xml"/><Relationship Id="rId124" Type="http://schemas.openxmlformats.org/officeDocument/2006/relationships/image" Target="../media/image466.png"/><Relationship Id="rId129" Type="http://schemas.openxmlformats.org/officeDocument/2006/relationships/customXml" Target="../ink/ink1836.xml"/><Relationship Id="rId54" Type="http://schemas.openxmlformats.org/officeDocument/2006/relationships/customXml" Target="../ink/ink1798.xml"/><Relationship Id="rId70" Type="http://schemas.openxmlformats.org/officeDocument/2006/relationships/customXml" Target="../ink/ink1806.xml"/><Relationship Id="rId75" Type="http://schemas.openxmlformats.org/officeDocument/2006/relationships/image" Target="../media/image396.png"/><Relationship Id="rId91" Type="http://schemas.openxmlformats.org/officeDocument/2006/relationships/image" Target="../media/image451.png"/><Relationship Id="rId96" Type="http://schemas.openxmlformats.org/officeDocument/2006/relationships/customXml" Target="../ink/ink1819.xml"/><Relationship Id="rId140" Type="http://schemas.openxmlformats.org/officeDocument/2006/relationships/image" Target="../media/image474.png"/><Relationship Id="rId145" Type="http://schemas.openxmlformats.org/officeDocument/2006/relationships/customXml" Target="../ink/ink184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74.xml"/><Relationship Id="rId23" Type="http://schemas.openxmlformats.org/officeDocument/2006/relationships/image" Target="../media/image277.png"/><Relationship Id="rId28" Type="http://schemas.openxmlformats.org/officeDocument/2006/relationships/customXml" Target="../ink/ink1785.xml"/><Relationship Id="rId49" Type="http://schemas.openxmlformats.org/officeDocument/2006/relationships/image" Target="../media/image359.png"/><Relationship Id="rId114" Type="http://schemas.openxmlformats.org/officeDocument/2006/relationships/image" Target="../media/image461.png"/><Relationship Id="rId119" Type="http://schemas.openxmlformats.org/officeDocument/2006/relationships/customXml" Target="../ink/ink1831.xml"/><Relationship Id="rId44" Type="http://schemas.openxmlformats.org/officeDocument/2006/relationships/customXml" Target="../ink/ink1793.xml"/><Relationship Id="rId60" Type="http://schemas.openxmlformats.org/officeDocument/2006/relationships/customXml" Target="../ink/ink1801.xml"/><Relationship Id="rId65" Type="http://schemas.openxmlformats.org/officeDocument/2006/relationships/image" Target="../media/image392.png"/><Relationship Id="rId81" Type="http://schemas.openxmlformats.org/officeDocument/2006/relationships/image" Target="../media/image409.png"/><Relationship Id="rId86" Type="http://schemas.openxmlformats.org/officeDocument/2006/relationships/customXml" Target="../ink/ink1814.xml"/><Relationship Id="rId130" Type="http://schemas.openxmlformats.org/officeDocument/2006/relationships/image" Target="../media/image469.png"/><Relationship Id="rId135" Type="http://schemas.openxmlformats.org/officeDocument/2006/relationships/customXml" Target="../ink/ink1839.xml"/><Relationship Id="rId151" Type="http://schemas.openxmlformats.org/officeDocument/2006/relationships/customXml" Target="../ink/ink1847.xml"/><Relationship Id="rId13" Type="http://schemas.openxmlformats.org/officeDocument/2006/relationships/image" Target="../media/image272.png"/><Relationship Id="rId18" Type="http://schemas.openxmlformats.org/officeDocument/2006/relationships/customXml" Target="../ink/ink1780.xml"/><Relationship Id="rId39" Type="http://schemas.openxmlformats.org/officeDocument/2006/relationships/image" Target="../media/image354.png"/><Relationship Id="rId109" Type="http://schemas.openxmlformats.org/officeDocument/2006/relationships/customXml" Target="../ink/ink1826.xml"/><Relationship Id="rId34" Type="http://schemas.openxmlformats.org/officeDocument/2006/relationships/customXml" Target="../ink/ink1788.xml"/><Relationship Id="rId50" Type="http://schemas.openxmlformats.org/officeDocument/2006/relationships/customXml" Target="../ink/ink1796.xml"/><Relationship Id="rId55" Type="http://schemas.openxmlformats.org/officeDocument/2006/relationships/image" Target="../media/image362.png"/><Relationship Id="rId76" Type="http://schemas.openxmlformats.org/officeDocument/2006/relationships/customXml" Target="../ink/ink1809.xml"/><Relationship Id="rId97" Type="http://schemas.openxmlformats.org/officeDocument/2006/relationships/image" Target="../media/image454.png"/><Relationship Id="rId104" Type="http://schemas.openxmlformats.org/officeDocument/2006/relationships/customXml" Target="../ink/ink1823.xml"/><Relationship Id="rId120" Type="http://schemas.openxmlformats.org/officeDocument/2006/relationships/image" Target="../media/image464.png"/><Relationship Id="rId125" Type="http://schemas.openxmlformats.org/officeDocument/2006/relationships/customXml" Target="../ink/ink1834.xml"/><Relationship Id="rId141" Type="http://schemas.openxmlformats.org/officeDocument/2006/relationships/customXml" Target="../ink/ink1842.xml"/><Relationship Id="rId146" Type="http://schemas.openxmlformats.org/officeDocument/2006/relationships/image" Target="../media/image477.png"/><Relationship Id="rId7" Type="http://schemas.openxmlformats.org/officeDocument/2006/relationships/image" Target="../media/image269.png"/><Relationship Id="rId71" Type="http://schemas.openxmlformats.org/officeDocument/2006/relationships/image" Target="../media/image380.png"/><Relationship Id="rId92" Type="http://schemas.openxmlformats.org/officeDocument/2006/relationships/customXml" Target="../ink/ink1817.xml"/><Relationship Id="rId2" Type="http://schemas.openxmlformats.org/officeDocument/2006/relationships/image" Target="../media/image252.png"/><Relationship Id="rId29" Type="http://schemas.openxmlformats.org/officeDocument/2006/relationships/image" Target="../media/image349.png"/><Relationship Id="rId24" Type="http://schemas.openxmlformats.org/officeDocument/2006/relationships/customXml" Target="../ink/ink1783.xml"/><Relationship Id="rId40" Type="http://schemas.openxmlformats.org/officeDocument/2006/relationships/customXml" Target="../ink/ink1791.xml"/><Relationship Id="rId45" Type="http://schemas.openxmlformats.org/officeDocument/2006/relationships/image" Target="../media/image357.png"/><Relationship Id="rId66" Type="http://schemas.openxmlformats.org/officeDocument/2006/relationships/customXml" Target="../ink/ink1804.xml"/><Relationship Id="rId87" Type="http://schemas.openxmlformats.org/officeDocument/2006/relationships/image" Target="../media/image439.png"/><Relationship Id="rId110" Type="http://schemas.openxmlformats.org/officeDocument/2006/relationships/image" Target="../media/image459.png"/><Relationship Id="rId115" Type="http://schemas.openxmlformats.org/officeDocument/2006/relationships/customXml" Target="../ink/ink1829.xml"/><Relationship Id="rId131" Type="http://schemas.openxmlformats.org/officeDocument/2006/relationships/customXml" Target="../ink/ink1837.xml"/><Relationship Id="rId136" Type="http://schemas.openxmlformats.org/officeDocument/2006/relationships/image" Target="../media/image472.png"/><Relationship Id="rId61" Type="http://schemas.openxmlformats.org/officeDocument/2006/relationships/image" Target="../media/image375.png"/><Relationship Id="rId82" Type="http://schemas.openxmlformats.org/officeDocument/2006/relationships/customXml" Target="../ink/ink1812.xml"/><Relationship Id="rId152" Type="http://schemas.openxmlformats.org/officeDocument/2006/relationships/image" Target="../media/image480.png"/><Relationship Id="rId19" Type="http://schemas.openxmlformats.org/officeDocument/2006/relationships/image" Target="../media/image275.png"/><Relationship Id="rId14" Type="http://schemas.openxmlformats.org/officeDocument/2006/relationships/customXml" Target="../ink/ink1778.xml"/><Relationship Id="rId30" Type="http://schemas.openxmlformats.org/officeDocument/2006/relationships/customXml" Target="../ink/ink1786.xml"/><Relationship Id="rId35" Type="http://schemas.openxmlformats.org/officeDocument/2006/relationships/image" Target="../media/image352.png"/><Relationship Id="rId56" Type="http://schemas.openxmlformats.org/officeDocument/2006/relationships/customXml" Target="../ink/ink1799.xml"/><Relationship Id="rId77" Type="http://schemas.openxmlformats.org/officeDocument/2006/relationships/image" Target="../media/image397.png"/><Relationship Id="rId100" Type="http://schemas.openxmlformats.org/officeDocument/2006/relationships/customXml" Target="../ink/ink1821.xml"/><Relationship Id="rId105" Type="http://schemas.openxmlformats.org/officeDocument/2006/relationships/image" Target="../media/image457.png"/><Relationship Id="rId126" Type="http://schemas.openxmlformats.org/officeDocument/2006/relationships/image" Target="../media/image467.png"/><Relationship Id="rId147" Type="http://schemas.openxmlformats.org/officeDocument/2006/relationships/customXml" Target="../ink/ink1845.xml"/><Relationship Id="rId8" Type="http://schemas.openxmlformats.org/officeDocument/2006/relationships/customXml" Target="../ink/ink1775.xml"/><Relationship Id="rId51" Type="http://schemas.openxmlformats.org/officeDocument/2006/relationships/image" Target="../media/image360.png"/><Relationship Id="rId72" Type="http://schemas.openxmlformats.org/officeDocument/2006/relationships/customXml" Target="../ink/ink1807.xml"/><Relationship Id="rId93" Type="http://schemas.openxmlformats.org/officeDocument/2006/relationships/image" Target="../media/image452.png"/><Relationship Id="rId98" Type="http://schemas.openxmlformats.org/officeDocument/2006/relationships/customXml" Target="../ink/ink1820.xml"/><Relationship Id="rId121" Type="http://schemas.openxmlformats.org/officeDocument/2006/relationships/customXml" Target="../ink/ink1832.xml"/><Relationship Id="rId142" Type="http://schemas.openxmlformats.org/officeDocument/2006/relationships/image" Target="../media/image475.png"/><Relationship Id="rId3" Type="http://schemas.openxmlformats.org/officeDocument/2006/relationships/image" Target="../media/image253.png"/><Relationship Id="rId25" Type="http://schemas.openxmlformats.org/officeDocument/2006/relationships/image" Target="../media/image278.png"/><Relationship Id="rId46" Type="http://schemas.openxmlformats.org/officeDocument/2006/relationships/customXml" Target="../ink/ink1794.xml"/><Relationship Id="rId67" Type="http://schemas.openxmlformats.org/officeDocument/2006/relationships/image" Target="../media/image393.png"/><Relationship Id="rId116" Type="http://schemas.openxmlformats.org/officeDocument/2006/relationships/image" Target="../media/image462.png"/><Relationship Id="rId137" Type="http://schemas.openxmlformats.org/officeDocument/2006/relationships/customXml" Target="../ink/ink1840.xml"/><Relationship Id="rId20" Type="http://schemas.openxmlformats.org/officeDocument/2006/relationships/customXml" Target="../ink/ink1781.xml"/><Relationship Id="rId41" Type="http://schemas.openxmlformats.org/officeDocument/2006/relationships/image" Target="../media/image355.png"/><Relationship Id="rId62" Type="http://schemas.openxmlformats.org/officeDocument/2006/relationships/customXml" Target="../ink/ink1802.xml"/><Relationship Id="rId83" Type="http://schemas.openxmlformats.org/officeDocument/2006/relationships/image" Target="../media/image410.png"/><Relationship Id="rId88" Type="http://schemas.openxmlformats.org/officeDocument/2006/relationships/customXml" Target="../ink/ink1815.xml"/><Relationship Id="rId111" Type="http://schemas.openxmlformats.org/officeDocument/2006/relationships/customXml" Target="../ink/ink1827.xml"/><Relationship Id="rId132" Type="http://schemas.openxmlformats.org/officeDocument/2006/relationships/image" Target="../media/image470.png"/><Relationship Id="rId15" Type="http://schemas.openxmlformats.org/officeDocument/2006/relationships/image" Target="../media/image273.png"/><Relationship Id="rId36" Type="http://schemas.openxmlformats.org/officeDocument/2006/relationships/customXml" Target="../ink/ink1789.xml"/><Relationship Id="rId57" Type="http://schemas.openxmlformats.org/officeDocument/2006/relationships/image" Target="../media/image363.png"/><Relationship Id="rId106" Type="http://schemas.openxmlformats.org/officeDocument/2006/relationships/customXml" Target="../ink/ink1824.xml"/><Relationship Id="rId127" Type="http://schemas.openxmlformats.org/officeDocument/2006/relationships/customXml" Target="../ink/ink1835.xml"/><Relationship Id="rId10" Type="http://schemas.openxmlformats.org/officeDocument/2006/relationships/customXml" Target="../ink/ink1776.xml"/><Relationship Id="rId31" Type="http://schemas.openxmlformats.org/officeDocument/2006/relationships/image" Target="../media/image350.png"/><Relationship Id="rId52" Type="http://schemas.openxmlformats.org/officeDocument/2006/relationships/customXml" Target="../ink/ink1797.xml"/><Relationship Id="rId73" Type="http://schemas.openxmlformats.org/officeDocument/2006/relationships/image" Target="../media/image395.png"/><Relationship Id="rId78" Type="http://schemas.openxmlformats.org/officeDocument/2006/relationships/customXml" Target="../ink/ink1810.xml"/><Relationship Id="rId94" Type="http://schemas.openxmlformats.org/officeDocument/2006/relationships/customXml" Target="../ink/ink1818.xml"/><Relationship Id="rId99" Type="http://schemas.openxmlformats.org/officeDocument/2006/relationships/image" Target="../media/image455.png"/><Relationship Id="rId101" Type="http://schemas.openxmlformats.org/officeDocument/2006/relationships/image" Target="../media/image456.png"/><Relationship Id="rId122" Type="http://schemas.openxmlformats.org/officeDocument/2006/relationships/image" Target="../media/image465.png"/><Relationship Id="rId143" Type="http://schemas.openxmlformats.org/officeDocument/2006/relationships/customXml" Target="../ink/ink1843.xml"/><Relationship Id="rId148" Type="http://schemas.openxmlformats.org/officeDocument/2006/relationships/image" Target="../media/image478.png"/><Relationship Id="rId4" Type="http://schemas.openxmlformats.org/officeDocument/2006/relationships/customXml" Target="../ink/ink1773.xml"/><Relationship Id="rId9" Type="http://schemas.openxmlformats.org/officeDocument/2006/relationships/image" Target="../media/image270.png"/><Relationship Id="rId26" Type="http://schemas.openxmlformats.org/officeDocument/2006/relationships/customXml" Target="../ink/ink1784.xml"/><Relationship Id="rId47" Type="http://schemas.openxmlformats.org/officeDocument/2006/relationships/image" Target="../media/image358.png"/><Relationship Id="rId68" Type="http://schemas.openxmlformats.org/officeDocument/2006/relationships/customXml" Target="../ink/ink1805.xml"/><Relationship Id="rId89" Type="http://schemas.openxmlformats.org/officeDocument/2006/relationships/image" Target="../media/image440.png"/><Relationship Id="rId112" Type="http://schemas.openxmlformats.org/officeDocument/2006/relationships/image" Target="../media/image460.png"/><Relationship Id="rId133" Type="http://schemas.openxmlformats.org/officeDocument/2006/relationships/customXml" Target="../ink/ink1838.xml"/><Relationship Id="rId16" Type="http://schemas.openxmlformats.org/officeDocument/2006/relationships/customXml" Target="../ink/ink1779.xml"/><Relationship Id="rId37" Type="http://schemas.openxmlformats.org/officeDocument/2006/relationships/image" Target="../media/image353.png"/><Relationship Id="rId58" Type="http://schemas.openxmlformats.org/officeDocument/2006/relationships/customXml" Target="../ink/ink1800.xml"/><Relationship Id="rId79" Type="http://schemas.openxmlformats.org/officeDocument/2006/relationships/image" Target="../media/image398.png"/><Relationship Id="rId102" Type="http://schemas.openxmlformats.org/officeDocument/2006/relationships/customXml" Target="../ink/ink1822.xml"/><Relationship Id="rId123" Type="http://schemas.openxmlformats.org/officeDocument/2006/relationships/customXml" Target="../ink/ink1833.xml"/><Relationship Id="rId144" Type="http://schemas.openxmlformats.org/officeDocument/2006/relationships/image" Target="../media/image476.png"/><Relationship Id="rId90" Type="http://schemas.openxmlformats.org/officeDocument/2006/relationships/customXml" Target="../ink/ink1816.xml"/></Relationships>
</file>

<file path=ppt/slides/_rels/slide5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05.xml"/><Relationship Id="rId21" Type="http://schemas.openxmlformats.org/officeDocument/2006/relationships/image" Target="../media/image276.png"/><Relationship Id="rId42" Type="http://schemas.openxmlformats.org/officeDocument/2006/relationships/customXml" Target="../ink/ink1867.xml"/><Relationship Id="rId47" Type="http://schemas.openxmlformats.org/officeDocument/2006/relationships/image" Target="../media/image358.png"/><Relationship Id="rId63" Type="http://schemas.openxmlformats.org/officeDocument/2006/relationships/image" Target="../media/image376.png"/><Relationship Id="rId68" Type="http://schemas.openxmlformats.org/officeDocument/2006/relationships/customXml" Target="../ink/ink1880.xml"/><Relationship Id="rId84" Type="http://schemas.openxmlformats.org/officeDocument/2006/relationships/customXml" Target="../ink/ink1888.xml"/><Relationship Id="rId89" Type="http://schemas.openxmlformats.org/officeDocument/2006/relationships/image" Target="../media/image440.png"/><Relationship Id="rId112" Type="http://schemas.openxmlformats.org/officeDocument/2006/relationships/image" Target="../media/image487.png"/><Relationship Id="rId16" Type="http://schemas.openxmlformats.org/officeDocument/2006/relationships/customXml" Target="../ink/ink1854.xml"/><Relationship Id="rId107" Type="http://schemas.openxmlformats.org/officeDocument/2006/relationships/image" Target="../media/image485.png"/><Relationship Id="rId11" Type="http://schemas.openxmlformats.org/officeDocument/2006/relationships/image" Target="../media/image271.png"/><Relationship Id="rId32" Type="http://schemas.openxmlformats.org/officeDocument/2006/relationships/customXml" Target="../ink/ink1862.xml"/><Relationship Id="rId37" Type="http://schemas.openxmlformats.org/officeDocument/2006/relationships/image" Target="../media/image353.png"/><Relationship Id="rId53" Type="http://schemas.openxmlformats.org/officeDocument/2006/relationships/image" Target="../media/image361.png"/><Relationship Id="rId58" Type="http://schemas.openxmlformats.org/officeDocument/2006/relationships/customXml" Target="../ink/ink1875.xml"/><Relationship Id="rId74" Type="http://schemas.openxmlformats.org/officeDocument/2006/relationships/customXml" Target="../ink/ink1883.xml"/><Relationship Id="rId79" Type="http://schemas.openxmlformats.org/officeDocument/2006/relationships/image" Target="../media/image398.png"/><Relationship Id="rId102" Type="http://schemas.openxmlformats.org/officeDocument/2006/relationships/customXml" Target="../ink/ink1897.xml"/><Relationship Id="rId123" Type="http://schemas.openxmlformats.org/officeDocument/2006/relationships/image" Target="../media/image492.png"/><Relationship Id="rId128" Type="http://schemas.openxmlformats.org/officeDocument/2006/relationships/customXml" Target="../ink/ink1911.xml"/><Relationship Id="rId5" Type="http://schemas.openxmlformats.org/officeDocument/2006/relationships/image" Target="../media/image268.png"/><Relationship Id="rId90" Type="http://schemas.openxmlformats.org/officeDocument/2006/relationships/customXml" Target="../ink/ink1891.xml"/><Relationship Id="rId95" Type="http://schemas.openxmlformats.org/officeDocument/2006/relationships/image" Target="../media/image453.png"/><Relationship Id="rId22" Type="http://schemas.openxmlformats.org/officeDocument/2006/relationships/customXml" Target="../ink/ink1857.xml"/><Relationship Id="rId27" Type="http://schemas.openxmlformats.org/officeDocument/2006/relationships/image" Target="../media/image279.png"/><Relationship Id="rId43" Type="http://schemas.openxmlformats.org/officeDocument/2006/relationships/image" Target="../media/image356.png"/><Relationship Id="rId48" Type="http://schemas.openxmlformats.org/officeDocument/2006/relationships/customXml" Target="../ink/ink1870.xml"/><Relationship Id="rId64" Type="http://schemas.openxmlformats.org/officeDocument/2006/relationships/customXml" Target="../ink/ink1878.xml"/><Relationship Id="rId69" Type="http://schemas.openxmlformats.org/officeDocument/2006/relationships/image" Target="../media/image394.png"/><Relationship Id="rId113" Type="http://schemas.openxmlformats.org/officeDocument/2006/relationships/customXml" Target="../ink/ink1903.xml"/><Relationship Id="rId118" Type="http://schemas.openxmlformats.org/officeDocument/2006/relationships/image" Target="../media/image490.png"/><Relationship Id="rId80" Type="http://schemas.openxmlformats.org/officeDocument/2006/relationships/customXml" Target="../ink/ink1886.xml"/><Relationship Id="rId85" Type="http://schemas.openxmlformats.org/officeDocument/2006/relationships/image" Target="../media/image438.png"/><Relationship Id="rId12" Type="http://schemas.openxmlformats.org/officeDocument/2006/relationships/customXml" Target="../ink/ink1852.xml"/><Relationship Id="rId17" Type="http://schemas.openxmlformats.org/officeDocument/2006/relationships/image" Target="../media/image274.png"/><Relationship Id="rId33" Type="http://schemas.openxmlformats.org/officeDocument/2006/relationships/image" Target="../media/image351.png"/><Relationship Id="rId38" Type="http://schemas.openxmlformats.org/officeDocument/2006/relationships/customXml" Target="../ink/ink1865.xml"/><Relationship Id="rId59" Type="http://schemas.openxmlformats.org/officeDocument/2006/relationships/image" Target="../media/image364.png"/><Relationship Id="rId103" Type="http://schemas.openxmlformats.org/officeDocument/2006/relationships/image" Target="../media/image483.png"/><Relationship Id="rId108" Type="http://schemas.openxmlformats.org/officeDocument/2006/relationships/customXml" Target="../ink/ink1900.xml"/><Relationship Id="rId124" Type="http://schemas.openxmlformats.org/officeDocument/2006/relationships/customXml" Target="../ink/ink1909.xml"/><Relationship Id="rId129" Type="http://schemas.openxmlformats.org/officeDocument/2006/relationships/image" Target="../media/image495.png"/><Relationship Id="rId54" Type="http://schemas.openxmlformats.org/officeDocument/2006/relationships/customXml" Target="../ink/ink1873.xml"/><Relationship Id="rId70" Type="http://schemas.openxmlformats.org/officeDocument/2006/relationships/customXml" Target="../ink/ink1881.xml"/><Relationship Id="rId75" Type="http://schemas.openxmlformats.org/officeDocument/2006/relationships/image" Target="../media/image396.png"/><Relationship Id="rId91" Type="http://schemas.openxmlformats.org/officeDocument/2006/relationships/image" Target="../media/image451.png"/><Relationship Id="rId96" Type="http://schemas.openxmlformats.org/officeDocument/2006/relationships/customXml" Target="../ink/ink189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49.xml"/><Relationship Id="rId23" Type="http://schemas.openxmlformats.org/officeDocument/2006/relationships/image" Target="../media/image277.png"/><Relationship Id="rId28" Type="http://schemas.openxmlformats.org/officeDocument/2006/relationships/customXml" Target="../ink/ink1860.xml"/><Relationship Id="rId49" Type="http://schemas.openxmlformats.org/officeDocument/2006/relationships/image" Target="../media/image359.png"/><Relationship Id="rId114" Type="http://schemas.openxmlformats.org/officeDocument/2006/relationships/image" Target="../media/image488.png"/><Relationship Id="rId119" Type="http://schemas.openxmlformats.org/officeDocument/2006/relationships/customXml" Target="../ink/ink1906.xml"/><Relationship Id="rId44" Type="http://schemas.openxmlformats.org/officeDocument/2006/relationships/customXml" Target="../ink/ink1868.xml"/><Relationship Id="rId60" Type="http://schemas.openxmlformats.org/officeDocument/2006/relationships/customXml" Target="../ink/ink1876.xml"/><Relationship Id="rId65" Type="http://schemas.openxmlformats.org/officeDocument/2006/relationships/image" Target="../media/image392.png"/><Relationship Id="rId81" Type="http://schemas.openxmlformats.org/officeDocument/2006/relationships/image" Target="../media/image409.png"/><Relationship Id="rId86" Type="http://schemas.openxmlformats.org/officeDocument/2006/relationships/customXml" Target="../ink/ink1889.xml"/><Relationship Id="rId130" Type="http://schemas.openxmlformats.org/officeDocument/2006/relationships/customXml" Target="../ink/ink1912.xml"/><Relationship Id="rId13" Type="http://schemas.openxmlformats.org/officeDocument/2006/relationships/image" Target="../media/image272.png"/><Relationship Id="rId18" Type="http://schemas.openxmlformats.org/officeDocument/2006/relationships/customXml" Target="../ink/ink1855.xml"/><Relationship Id="rId39" Type="http://schemas.openxmlformats.org/officeDocument/2006/relationships/image" Target="../media/image354.png"/><Relationship Id="rId109" Type="http://schemas.openxmlformats.org/officeDocument/2006/relationships/customXml" Target="../ink/ink1901.xml"/><Relationship Id="rId34" Type="http://schemas.openxmlformats.org/officeDocument/2006/relationships/customXml" Target="../ink/ink1863.xml"/><Relationship Id="rId50" Type="http://schemas.openxmlformats.org/officeDocument/2006/relationships/customXml" Target="../ink/ink1871.xml"/><Relationship Id="rId55" Type="http://schemas.openxmlformats.org/officeDocument/2006/relationships/image" Target="../media/image362.png"/><Relationship Id="rId76" Type="http://schemas.openxmlformats.org/officeDocument/2006/relationships/customXml" Target="../ink/ink1884.xml"/><Relationship Id="rId97" Type="http://schemas.openxmlformats.org/officeDocument/2006/relationships/image" Target="../media/image481.png"/><Relationship Id="rId104" Type="http://schemas.openxmlformats.org/officeDocument/2006/relationships/customXml" Target="../ink/ink1898.xml"/><Relationship Id="rId120" Type="http://schemas.openxmlformats.org/officeDocument/2006/relationships/customXml" Target="../ink/ink1907.xml"/><Relationship Id="rId125" Type="http://schemas.openxmlformats.org/officeDocument/2006/relationships/image" Target="../media/image493.png"/><Relationship Id="rId7" Type="http://schemas.openxmlformats.org/officeDocument/2006/relationships/image" Target="../media/image269.png"/><Relationship Id="rId71" Type="http://schemas.openxmlformats.org/officeDocument/2006/relationships/image" Target="../media/image380.png"/><Relationship Id="rId92" Type="http://schemas.openxmlformats.org/officeDocument/2006/relationships/customXml" Target="../ink/ink1892.xml"/><Relationship Id="rId2" Type="http://schemas.openxmlformats.org/officeDocument/2006/relationships/image" Target="../media/image252.png"/><Relationship Id="rId29" Type="http://schemas.openxmlformats.org/officeDocument/2006/relationships/image" Target="../media/image349.png"/><Relationship Id="rId24" Type="http://schemas.openxmlformats.org/officeDocument/2006/relationships/customXml" Target="../ink/ink1858.xml"/><Relationship Id="rId40" Type="http://schemas.openxmlformats.org/officeDocument/2006/relationships/customXml" Target="../ink/ink1866.xml"/><Relationship Id="rId45" Type="http://schemas.openxmlformats.org/officeDocument/2006/relationships/image" Target="../media/image357.png"/><Relationship Id="rId66" Type="http://schemas.openxmlformats.org/officeDocument/2006/relationships/customXml" Target="../ink/ink1879.xml"/><Relationship Id="rId87" Type="http://schemas.openxmlformats.org/officeDocument/2006/relationships/image" Target="../media/image439.png"/><Relationship Id="rId110" Type="http://schemas.openxmlformats.org/officeDocument/2006/relationships/image" Target="../media/image486.png"/><Relationship Id="rId115" Type="http://schemas.openxmlformats.org/officeDocument/2006/relationships/customXml" Target="../ink/ink1904.xml"/><Relationship Id="rId131" Type="http://schemas.openxmlformats.org/officeDocument/2006/relationships/image" Target="../media/image496.png"/><Relationship Id="rId61" Type="http://schemas.openxmlformats.org/officeDocument/2006/relationships/image" Target="../media/image375.png"/><Relationship Id="rId82" Type="http://schemas.openxmlformats.org/officeDocument/2006/relationships/customXml" Target="../ink/ink1887.xml"/><Relationship Id="rId19" Type="http://schemas.openxmlformats.org/officeDocument/2006/relationships/image" Target="../media/image275.png"/><Relationship Id="rId14" Type="http://schemas.openxmlformats.org/officeDocument/2006/relationships/customXml" Target="../ink/ink1853.xml"/><Relationship Id="rId30" Type="http://schemas.openxmlformats.org/officeDocument/2006/relationships/customXml" Target="../ink/ink1861.xml"/><Relationship Id="rId35" Type="http://schemas.openxmlformats.org/officeDocument/2006/relationships/image" Target="../media/image352.png"/><Relationship Id="rId56" Type="http://schemas.openxmlformats.org/officeDocument/2006/relationships/customXml" Target="../ink/ink1874.xml"/><Relationship Id="rId77" Type="http://schemas.openxmlformats.org/officeDocument/2006/relationships/image" Target="../media/image397.png"/><Relationship Id="rId100" Type="http://schemas.openxmlformats.org/officeDocument/2006/relationships/customXml" Target="../ink/ink1896.xml"/><Relationship Id="rId105" Type="http://schemas.openxmlformats.org/officeDocument/2006/relationships/image" Target="../media/image484.png"/><Relationship Id="rId126" Type="http://schemas.openxmlformats.org/officeDocument/2006/relationships/customXml" Target="../ink/ink1910.xml"/><Relationship Id="rId8" Type="http://schemas.openxmlformats.org/officeDocument/2006/relationships/customXml" Target="../ink/ink1850.xml"/><Relationship Id="rId51" Type="http://schemas.openxmlformats.org/officeDocument/2006/relationships/image" Target="../media/image360.png"/><Relationship Id="rId72" Type="http://schemas.openxmlformats.org/officeDocument/2006/relationships/customXml" Target="../ink/ink1882.xml"/><Relationship Id="rId93" Type="http://schemas.openxmlformats.org/officeDocument/2006/relationships/image" Target="../media/image452.png"/><Relationship Id="rId98" Type="http://schemas.openxmlformats.org/officeDocument/2006/relationships/customXml" Target="../ink/ink1895.xml"/><Relationship Id="rId121" Type="http://schemas.openxmlformats.org/officeDocument/2006/relationships/image" Target="../media/image491.png"/><Relationship Id="rId3" Type="http://schemas.openxmlformats.org/officeDocument/2006/relationships/image" Target="../media/image253.png"/><Relationship Id="rId25" Type="http://schemas.openxmlformats.org/officeDocument/2006/relationships/image" Target="../media/image278.png"/><Relationship Id="rId46" Type="http://schemas.openxmlformats.org/officeDocument/2006/relationships/customXml" Target="../ink/ink1869.xml"/><Relationship Id="rId67" Type="http://schemas.openxmlformats.org/officeDocument/2006/relationships/image" Target="../media/image393.png"/><Relationship Id="rId116" Type="http://schemas.openxmlformats.org/officeDocument/2006/relationships/image" Target="../media/image489.png"/><Relationship Id="rId20" Type="http://schemas.openxmlformats.org/officeDocument/2006/relationships/customXml" Target="../ink/ink1856.xml"/><Relationship Id="rId41" Type="http://schemas.openxmlformats.org/officeDocument/2006/relationships/image" Target="../media/image355.png"/><Relationship Id="rId62" Type="http://schemas.openxmlformats.org/officeDocument/2006/relationships/customXml" Target="../ink/ink1877.xml"/><Relationship Id="rId83" Type="http://schemas.openxmlformats.org/officeDocument/2006/relationships/image" Target="../media/image410.png"/><Relationship Id="rId88" Type="http://schemas.openxmlformats.org/officeDocument/2006/relationships/customXml" Target="../ink/ink1890.xml"/><Relationship Id="rId111" Type="http://schemas.openxmlformats.org/officeDocument/2006/relationships/customXml" Target="../ink/ink1902.xml"/><Relationship Id="rId15" Type="http://schemas.openxmlformats.org/officeDocument/2006/relationships/image" Target="../media/image273.png"/><Relationship Id="rId36" Type="http://schemas.openxmlformats.org/officeDocument/2006/relationships/customXml" Target="../ink/ink1864.xml"/><Relationship Id="rId57" Type="http://schemas.openxmlformats.org/officeDocument/2006/relationships/image" Target="../media/image363.png"/><Relationship Id="rId106" Type="http://schemas.openxmlformats.org/officeDocument/2006/relationships/customXml" Target="../ink/ink1899.xml"/><Relationship Id="rId127" Type="http://schemas.openxmlformats.org/officeDocument/2006/relationships/image" Target="../media/image494.png"/><Relationship Id="rId10" Type="http://schemas.openxmlformats.org/officeDocument/2006/relationships/customXml" Target="../ink/ink1851.xml"/><Relationship Id="rId31" Type="http://schemas.openxmlformats.org/officeDocument/2006/relationships/image" Target="../media/image350.png"/><Relationship Id="rId52" Type="http://schemas.openxmlformats.org/officeDocument/2006/relationships/customXml" Target="../ink/ink1872.xml"/><Relationship Id="rId73" Type="http://schemas.openxmlformats.org/officeDocument/2006/relationships/image" Target="../media/image395.png"/><Relationship Id="rId78" Type="http://schemas.openxmlformats.org/officeDocument/2006/relationships/customXml" Target="../ink/ink1885.xml"/><Relationship Id="rId94" Type="http://schemas.openxmlformats.org/officeDocument/2006/relationships/customXml" Target="../ink/ink1893.xml"/><Relationship Id="rId99" Type="http://schemas.openxmlformats.org/officeDocument/2006/relationships/image" Target="../media/image482.png"/><Relationship Id="rId101" Type="http://schemas.openxmlformats.org/officeDocument/2006/relationships/image" Target="../media/image456.png"/><Relationship Id="rId122" Type="http://schemas.openxmlformats.org/officeDocument/2006/relationships/customXml" Target="../ink/ink1908.xml"/><Relationship Id="rId4" Type="http://schemas.openxmlformats.org/officeDocument/2006/relationships/customXml" Target="../ink/ink1848.xml"/><Relationship Id="rId9" Type="http://schemas.openxmlformats.org/officeDocument/2006/relationships/image" Target="../media/image270.png"/><Relationship Id="rId26" Type="http://schemas.openxmlformats.org/officeDocument/2006/relationships/customXml" Target="../ink/ink1859.xml"/></Relationships>
</file>

<file path=ppt/slides/_rels/slide5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70.xml"/><Relationship Id="rId21" Type="http://schemas.openxmlformats.org/officeDocument/2006/relationships/image" Target="../media/image276.png"/><Relationship Id="rId42" Type="http://schemas.openxmlformats.org/officeDocument/2006/relationships/customXml" Target="../ink/ink1932.xml"/><Relationship Id="rId63" Type="http://schemas.openxmlformats.org/officeDocument/2006/relationships/image" Target="../media/image376.png"/><Relationship Id="rId84" Type="http://schemas.openxmlformats.org/officeDocument/2006/relationships/customXml" Target="../ink/ink1953.xml"/><Relationship Id="rId16" Type="http://schemas.openxmlformats.org/officeDocument/2006/relationships/customXml" Target="../ink/ink1919.xml"/><Relationship Id="rId107" Type="http://schemas.openxmlformats.org/officeDocument/2006/relationships/image" Target="../media/image485.png"/><Relationship Id="rId11" Type="http://schemas.openxmlformats.org/officeDocument/2006/relationships/image" Target="../media/image271.png"/><Relationship Id="rId32" Type="http://schemas.openxmlformats.org/officeDocument/2006/relationships/customXml" Target="../ink/ink1927.xml"/><Relationship Id="rId37" Type="http://schemas.openxmlformats.org/officeDocument/2006/relationships/image" Target="../media/image353.png"/><Relationship Id="rId53" Type="http://schemas.openxmlformats.org/officeDocument/2006/relationships/image" Target="../media/image361.png"/><Relationship Id="rId58" Type="http://schemas.openxmlformats.org/officeDocument/2006/relationships/customXml" Target="../ink/ink1940.xml"/><Relationship Id="rId74" Type="http://schemas.openxmlformats.org/officeDocument/2006/relationships/customXml" Target="../ink/ink1948.xml"/><Relationship Id="rId79" Type="http://schemas.openxmlformats.org/officeDocument/2006/relationships/image" Target="../media/image398.png"/><Relationship Id="rId102" Type="http://schemas.openxmlformats.org/officeDocument/2006/relationships/customXml" Target="../ink/ink1962.xml"/><Relationship Id="rId123" Type="http://schemas.openxmlformats.org/officeDocument/2006/relationships/image" Target="../media/image500.png"/><Relationship Id="rId128" Type="http://schemas.openxmlformats.org/officeDocument/2006/relationships/customXml" Target="../ink/ink1976.xml"/><Relationship Id="rId5" Type="http://schemas.openxmlformats.org/officeDocument/2006/relationships/image" Target="../media/image268.png"/><Relationship Id="rId90" Type="http://schemas.openxmlformats.org/officeDocument/2006/relationships/customXml" Target="../ink/ink1956.xml"/><Relationship Id="rId95" Type="http://schemas.openxmlformats.org/officeDocument/2006/relationships/image" Target="../media/image453.png"/><Relationship Id="rId22" Type="http://schemas.openxmlformats.org/officeDocument/2006/relationships/customXml" Target="../ink/ink1922.xml"/><Relationship Id="rId27" Type="http://schemas.openxmlformats.org/officeDocument/2006/relationships/image" Target="../media/image279.png"/><Relationship Id="rId43" Type="http://schemas.openxmlformats.org/officeDocument/2006/relationships/image" Target="../media/image356.png"/><Relationship Id="rId48" Type="http://schemas.openxmlformats.org/officeDocument/2006/relationships/customXml" Target="../ink/ink1935.xml"/><Relationship Id="rId64" Type="http://schemas.openxmlformats.org/officeDocument/2006/relationships/customXml" Target="../ink/ink1943.xml"/><Relationship Id="rId69" Type="http://schemas.openxmlformats.org/officeDocument/2006/relationships/image" Target="../media/image394.png"/><Relationship Id="rId113" Type="http://schemas.openxmlformats.org/officeDocument/2006/relationships/customXml" Target="../ink/ink1968.xml"/><Relationship Id="rId118" Type="http://schemas.openxmlformats.org/officeDocument/2006/relationships/image" Target="../media/image498.png"/><Relationship Id="rId134" Type="http://schemas.openxmlformats.org/officeDocument/2006/relationships/customXml" Target="../ink/ink1979.xml"/><Relationship Id="rId80" Type="http://schemas.openxmlformats.org/officeDocument/2006/relationships/customXml" Target="../ink/ink1951.xml"/><Relationship Id="rId85" Type="http://schemas.openxmlformats.org/officeDocument/2006/relationships/image" Target="../media/image438.png"/><Relationship Id="rId12" Type="http://schemas.openxmlformats.org/officeDocument/2006/relationships/customXml" Target="../ink/ink1917.xml"/><Relationship Id="rId17" Type="http://schemas.openxmlformats.org/officeDocument/2006/relationships/image" Target="../media/image274.png"/><Relationship Id="rId33" Type="http://schemas.openxmlformats.org/officeDocument/2006/relationships/image" Target="../media/image351.png"/><Relationship Id="rId38" Type="http://schemas.openxmlformats.org/officeDocument/2006/relationships/customXml" Target="../ink/ink1930.xml"/><Relationship Id="rId59" Type="http://schemas.openxmlformats.org/officeDocument/2006/relationships/image" Target="../media/image364.png"/><Relationship Id="rId103" Type="http://schemas.openxmlformats.org/officeDocument/2006/relationships/image" Target="../media/image483.png"/><Relationship Id="rId108" Type="http://schemas.openxmlformats.org/officeDocument/2006/relationships/customXml" Target="../ink/ink1965.xml"/><Relationship Id="rId124" Type="http://schemas.openxmlformats.org/officeDocument/2006/relationships/customXml" Target="../ink/ink1974.xml"/><Relationship Id="rId129" Type="http://schemas.openxmlformats.org/officeDocument/2006/relationships/image" Target="../media/image503.png"/><Relationship Id="rId54" Type="http://schemas.openxmlformats.org/officeDocument/2006/relationships/customXml" Target="../ink/ink1938.xml"/><Relationship Id="rId70" Type="http://schemas.openxmlformats.org/officeDocument/2006/relationships/customXml" Target="../ink/ink1946.xml"/><Relationship Id="rId75" Type="http://schemas.openxmlformats.org/officeDocument/2006/relationships/image" Target="../media/image396.png"/><Relationship Id="rId91" Type="http://schemas.openxmlformats.org/officeDocument/2006/relationships/image" Target="../media/image451.png"/><Relationship Id="rId96" Type="http://schemas.openxmlformats.org/officeDocument/2006/relationships/customXml" Target="../ink/ink195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14.xml"/><Relationship Id="rId23" Type="http://schemas.openxmlformats.org/officeDocument/2006/relationships/image" Target="../media/image277.png"/><Relationship Id="rId28" Type="http://schemas.openxmlformats.org/officeDocument/2006/relationships/customXml" Target="../ink/ink1925.xml"/><Relationship Id="rId49" Type="http://schemas.openxmlformats.org/officeDocument/2006/relationships/image" Target="../media/image359.png"/><Relationship Id="rId114" Type="http://schemas.openxmlformats.org/officeDocument/2006/relationships/image" Target="../media/image488.png"/><Relationship Id="rId119" Type="http://schemas.openxmlformats.org/officeDocument/2006/relationships/customXml" Target="../ink/ink1971.xml"/><Relationship Id="rId44" Type="http://schemas.openxmlformats.org/officeDocument/2006/relationships/customXml" Target="../ink/ink1933.xml"/><Relationship Id="rId60" Type="http://schemas.openxmlformats.org/officeDocument/2006/relationships/customXml" Target="../ink/ink1941.xml"/><Relationship Id="rId65" Type="http://schemas.openxmlformats.org/officeDocument/2006/relationships/image" Target="../media/image392.png"/><Relationship Id="rId81" Type="http://schemas.openxmlformats.org/officeDocument/2006/relationships/image" Target="../media/image409.png"/><Relationship Id="rId86" Type="http://schemas.openxmlformats.org/officeDocument/2006/relationships/customXml" Target="../ink/ink1954.xml"/><Relationship Id="rId130" Type="http://schemas.openxmlformats.org/officeDocument/2006/relationships/customXml" Target="../ink/ink1977.xml"/><Relationship Id="rId135" Type="http://schemas.openxmlformats.org/officeDocument/2006/relationships/image" Target="../media/image506.png"/><Relationship Id="rId13" Type="http://schemas.openxmlformats.org/officeDocument/2006/relationships/image" Target="../media/image272.png"/><Relationship Id="rId18" Type="http://schemas.openxmlformats.org/officeDocument/2006/relationships/customXml" Target="../ink/ink1920.xml"/><Relationship Id="rId39" Type="http://schemas.openxmlformats.org/officeDocument/2006/relationships/image" Target="../media/image354.png"/><Relationship Id="rId109" Type="http://schemas.openxmlformats.org/officeDocument/2006/relationships/customXml" Target="../ink/ink1966.xml"/><Relationship Id="rId34" Type="http://schemas.openxmlformats.org/officeDocument/2006/relationships/customXml" Target="../ink/ink1928.xml"/><Relationship Id="rId50" Type="http://schemas.openxmlformats.org/officeDocument/2006/relationships/customXml" Target="../ink/ink1936.xml"/><Relationship Id="rId55" Type="http://schemas.openxmlformats.org/officeDocument/2006/relationships/image" Target="../media/image362.png"/><Relationship Id="rId76" Type="http://schemas.openxmlformats.org/officeDocument/2006/relationships/customXml" Target="../ink/ink1949.xml"/><Relationship Id="rId97" Type="http://schemas.openxmlformats.org/officeDocument/2006/relationships/image" Target="../media/image481.png"/><Relationship Id="rId104" Type="http://schemas.openxmlformats.org/officeDocument/2006/relationships/customXml" Target="../ink/ink1963.xml"/><Relationship Id="rId120" Type="http://schemas.openxmlformats.org/officeDocument/2006/relationships/customXml" Target="../ink/ink1972.xml"/><Relationship Id="rId125" Type="http://schemas.openxmlformats.org/officeDocument/2006/relationships/image" Target="../media/image501.png"/><Relationship Id="rId7" Type="http://schemas.openxmlformats.org/officeDocument/2006/relationships/image" Target="../media/image269.png"/><Relationship Id="rId71" Type="http://schemas.openxmlformats.org/officeDocument/2006/relationships/image" Target="../media/image380.png"/><Relationship Id="rId92" Type="http://schemas.openxmlformats.org/officeDocument/2006/relationships/customXml" Target="../ink/ink1957.xml"/><Relationship Id="rId2" Type="http://schemas.openxmlformats.org/officeDocument/2006/relationships/image" Target="../media/image252.png"/><Relationship Id="rId29" Type="http://schemas.openxmlformats.org/officeDocument/2006/relationships/image" Target="../media/image349.png"/><Relationship Id="rId24" Type="http://schemas.openxmlformats.org/officeDocument/2006/relationships/customXml" Target="../ink/ink1923.xml"/><Relationship Id="rId40" Type="http://schemas.openxmlformats.org/officeDocument/2006/relationships/customXml" Target="../ink/ink1931.xml"/><Relationship Id="rId45" Type="http://schemas.openxmlformats.org/officeDocument/2006/relationships/image" Target="../media/image357.png"/><Relationship Id="rId66" Type="http://schemas.openxmlformats.org/officeDocument/2006/relationships/customXml" Target="../ink/ink1944.xml"/><Relationship Id="rId87" Type="http://schemas.openxmlformats.org/officeDocument/2006/relationships/image" Target="../media/image439.png"/><Relationship Id="rId110" Type="http://schemas.openxmlformats.org/officeDocument/2006/relationships/image" Target="../media/image486.png"/><Relationship Id="rId115" Type="http://schemas.openxmlformats.org/officeDocument/2006/relationships/customXml" Target="../ink/ink1969.xml"/><Relationship Id="rId131" Type="http://schemas.openxmlformats.org/officeDocument/2006/relationships/image" Target="../media/image504.png"/><Relationship Id="rId136" Type="http://schemas.openxmlformats.org/officeDocument/2006/relationships/customXml" Target="../ink/ink1980.xml"/><Relationship Id="rId61" Type="http://schemas.openxmlformats.org/officeDocument/2006/relationships/image" Target="../media/image375.png"/><Relationship Id="rId82" Type="http://schemas.openxmlformats.org/officeDocument/2006/relationships/customXml" Target="../ink/ink1952.xml"/><Relationship Id="rId19" Type="http://schemas.openxmlformats.org/officeDocument/2006/relationships/image" Target="../media/image275.png"/><Relationship Id="rId14" Type="http://schemas.openxmlformats.org/officeDocument/2006/relationships/customXml" Target="../ink/ink1918.xml"/><Relationship Id="rId30" Type="http://schemas.openxmlformats.org/officeDocument/2006/relationships/customXml" Target="../ink/ink1926.xml"/><Relationship Id="rId35" Type="http://schemas.openxmlformats.org/officeDocument/2006/relationships/image" Target="../media/image352.png"/><Relationship Id="rId56" Type="http://schemas.openxmlformats.org/officeDocument/2006/relationships/customXml" Target="../ink/ink1939.xml"/><Relationship Id="rId77" Type="http://schemas.openxmlformats.org/officeDocument/2006/relationships/image" Target="../media/image397.png"/><Relationship Id="rId100" Type="http://schemas.openxmlformats.org/officeDocument/2006/relationships/customXml" Target="../ink/ink1961.xml"/><Relationship Id="rId105" Type="http://schemas.openxmlformats.org/officeDocument/2006/relationships/image" Target="../media/image484.png"/><Relationship Id="rId126" Type="http://schemas.openxmlformats.org/officeDocument/2006/relationships/customXml" Target="../ink/ink1975.xml"/><Relationship Id="rId8" Type="http://schemas.openxmlformats.org/officeDocument/2006/relationships/customXml" Target="../ink/ink1915.xml"/><Relationship Id="rId51" Type="http://schemas.openxmlformats.org/officeDocument/2006/relationships/image" Target="../media/image360.png"/><Relationship Id="rId72" Type="http://schemas.openxmlformats.org/officeDocument/2006/relationships/customXml" Target="../ink/ink1947.xml"/><Relationship Id="rId93" Type="http://schemas.openxmlformats.org/officeDocument/2006/relationships/image" Target="../media/image452.png"/><Relationship Id="rId98" Type="http://schemas.openxmlformats.org/officeDocument/2006/relationships/customXml" Target="../ink/ink1960.xml"/><Relationship Id="rId121" Type="http://schemas.openxmlformats.org/officeDocument/2006/relationships/image" Target="../media/image499.png"/><Relationship Id="rId3" Type="http://schemas.openxmlformats.org/officeDocument/2006/relationships/image" Target="../media/image253.png"/><Relationship Id="rId25" Type="http://schemas.openxmlformats.org/officeDocument/2006/relationships/image" Target="../media/image278.png"/><Relationship Id="rId46" Type="http://schemas.openxmlformats.org/officeDocument/2006/relationships/customXml" Target="../ink/ink1934.xml"/><Relationship Id="rId67" Type="http://schemas.openxmlformats.org/officeDocument/2006/relationships/image" Target="../media/image393.png"/><Relationship Id="rId116" Type="http://schemas.openxmlformats.org/officeDocument/2006/relationships/image" Target="../media/image497.png"/><Relationship Id="rId137" Type="http://schemas.openxmlformats.org/officeDocument/2006/relationships/image" Target="../media/image507.png"/><Relationship Id="rId20" Type="http://schemas.openxmlformats.org/officeDocument/2006/relationships/customXml" Target="../ink/ink1921.xml"/><Relationship Id="rId41" Type="http://schemas.openxmlformats.org/officeDocument/2006/relationships/image" Target="../media/image355.png"/><Relationship Id="rId62" Type="http://schemas.openxmlformats.org/officeDocument/2006/relationships/customXml" Target="../ink/ink1942.xml"/><Relationship Id="rId83" Type="http://schemas.openxmlformats.org/officeDocument/2006/relationships/image" Target="../media/image410.png"/><Relationship Id="rId88" Type="http://schemas.openxmlformats.org/officeDocument/2006/relationships/customXml" Target="../ink/ink1955.xml"/><Relationship Id="rId111" Type="http://schemas.openxmlformats.org/officeDocument/2006/relationships/customXml" Target="../ink/ink1967.xml"/><Relationship Id="rId132" Type="http://schemas.openxmlformats.org/officeDocument/2006/relationships/customXml" Target="../ink/ink1978.xml"/><Relationship Id="rId15" Type="http://schemas.openxmlformats.org/officeDocument/2006/relationships/image" Target="../media/image273.png"/><Relationship Id="rId36" Type="http://schemas.openxmlformats.org/officeDocument/2006/relationships/customXml" Target="../ink/ink1929.xml"/><Relationship Id="rId57" Type="http://schemas.openxmlformats.org/officeDocument/2006/relationships/image" Target="../media/image363.png"/><Relationship Id="rId106" Type="http://schemas.openxmlformats.org/officeDocument/2006/relationships/customXml" Target="../ink/ink1964.xml"/><Relationship Id="rId127" Type="http://schemas.openxmlformats.org/officeDocument/2006/relationships/image" Target="../media/image502.png"/><Relationship Id="rId10" Type="http://schemas.openxmlformats.org/officeDocument/2006/relationships/customXml" Target="../ink/ink1916.xml"/><Relationship Id="rId31" Type="http://schemas.openxmlformats.org/officeDocument/2006/relationships/image" Target="../media/image350.png"/><Relationship Id="rId52" Type="http://schemas.openxmlformats.org/officeDocument/2006/relationships/customXml" Target="../ink/ink1937.xml"/><Relationship Id="rId73" Type="http://schemas.openxmlformats.org/officeDocument/2006/relationships/image" Target="../media/image395.png"/><Relationship Id="rId78" Type="http://schemas.openxmlformats.org/officeDocument/2006/relationships/customXml" Target="../ink/ink1950.xml"/><Relationship Id="rId94" Type="http://schemas.openxmlformats.org/officeDocument/2006/relationships/customXml" Target="../ink/ink1958.xml"/><Relationship Id="rId99" Type="http://schemas.openxmlformats.org/officeDocument/2006/relationships/image" Target="../media/image482.png"/><Relationship Id="rId101" Type="http://schemas.openxmlformats.org/officeDocument/2006/relationships/image" Target="../media/image456.png"/><Relationship Id="rId122" Type="http://schemas.openxmlformats.org/officeDocument/2006/relationships/customXml" Target="../ink/ink1973.xml"/><Relationship Id="rId4" Type="http://schemas.openxmlformats.org/officeDocument/2006/relationships/customXml" Target="../ink/ink1913.xml"/><Relationship Id="rId9" Type="http://schemas.openxmlformats.org/officeDocument/2006/relationships/image" Target="../media/image270.png"/><Relationship Id="rId26" Type="http://schemas.openxmlformats.org/officeDocument/2006/relationships/customXml" Target="../ink/ink1924.xml"/><Relationship Id="rId47" Type="http://schemas.openxmlformats.org/officeDocument/2006/relationships/image" Target="../media/image358.png"/><Relationship Id="rId68" Type="http://schemas.openxmlformats.org/officeDocument/2006/relationships/customXml" Target="../ink/ink1945.xml"/><Relationship Id="rId89" Type="http://schemas.openxmlformats.org/officeDocument/2006/relationships/image" Target="../media/image440.png"/><Relationship Id="rId112" Type="http://schemas.openxmlformats.org/officeDocument/2006/relationships/image" Target="../media/image487.png"/><Relationship Id="rId133" Type="http://schemas.openxmlformats.org/officeDocument/2006/relationships/image" Target="../media/image505.png"/></Relationships>
</file>

<file path=ppt/slides/_rels/slide5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38.xml"/><Relationship Id="rId21" Type="http://schemas.openxmlformats.org/officeDocument/2006/relationships/image" Target="../media/image276.png"/><Relationship Id="rId42" Type="http://schemas.openxmlformats.org/officeDocument/2006/relationships/customXml" Target="../ink/ink2000.xml"/><Relationship Id="rId63" Type="http://schemas.openxmlformats.org/officeDocument/2006/relationships/image" Target="../media/image376.png"/><Relationship Id="rId84" Type="http://schemas.openxmlformats.org/officeDocument/2006/relationships/customXml" Target="../ink/ink2021.xml"/><Relationship Id="rId138" Type="http://schemas.openxmlformats.org/officeDocument/2006/relationships/customXml" Target="../ink/ink2049.xml"/><Relationship Id="rId16" Type="http://schemas.openxmlformats.org/officeDocument/2006/relationships/customXml" Target="../ink/ink1987.xml"/><Relationship Id="rId107" Type="http://schemas.openxmlformats.org/officeDocument/2006/relationships/image" Target="../media/image485.png"/><Relationship Id="rId11" Type="http://schemas.openxmlformats.org/officeDocument/2006/relationships/image" Target="../media/image271.png"/><Relationship Id="rId32" Type="http://schemas.openxmlformats.org/officeDocument/2006/relationships/customXml" Target="../ink/ink1995.xml"/><Relationship Id="rId37" Type="http://schemas.openxmlformats.org/officeDocument/2006/relationships/image" Target="../media/image353.png"/><Relationship Id="rId53" Type="http://schemas.openxmlformats.org/officeDocument/2006/relationships/image" Target="../media/image361.png"/><Relationship Id="rId58" Type="http://schemas.openxmlformats.org/officeDocument/2006/relationships/customXml" Target="../ink/ink2008.xml"/><Relationship Id="rId74" Type="http://schemas.openxmlformats.org/officeDocument/2006/relationships/customXml" Target="../ink/ink2016.xml"/><Relationship Id="rId79" Type="http://schemas.openxmlformats.org/officeDocument/2006/relationships/image" Target="../media/image398.png"/><Relationship Id="rId102" Type="http://schemas.openxmlformats.org/officeDocument/2006/relationships/customXml" Target="../ink/ink2030.xml"/><Relationship Id="rId123" Type="http://schemas.openxmlformats.org/officeDocument/2006/relationships/image" Target="../media/image500.png"/><Relationship Id="rId128" Type="http://schemas.openxmlformats.org/officeDocument/2006/relationships/customXml" Target="../ink/ink2044.xml"/><Relationship Id="rId5" Type="http://schemas.openxmlformats.org/officeDocument/2006/relationships/image" Target="../media/image268.png"/><Relationship Id="rId90" Type="http://schemas.openxmlformats.org/officeDocument/2006/relationships/customXml" Target="../ink/ink2024.xml"/><Relationship Id="rId95" Type="http://schemas.openxmlformats.org/officeDocument/2006/relationships/image" Target="../media/image453.png"/><Relationship Id="rId22" Type="http://schemas.openxmlformats.org/officeDocument/2006/relationships/customXml" Target="../ink/ink1990.xml"/><Relationship Id="rId27" Type="http://schemas.openxmlformats.org/officeDocument/2006/relationships/image" Target="../media/image279.png"/><Relationship Id="rId43" Type="http://schemas.openxmlformats.org/officeDocument/2006/relationships/image" Target="../media/image356.png"/><Relationship Id="rId48" Type="http://schemas.openxmlformats.org/officeDocument/2006/relationships/customXml" Target="../ink/ink2003.xml"/><Relationship Id="rId64" Type="http://schemas.openxmlformats.org/officeDocument/2006/relationships/customXml" Target="../ink/ink2011.xml"/><Relationship Id="rId69" Type="http://schemas.openxmlformats.org/officeDocument/2006/relationships/image" Target="../media/image394.png"/><Relationship Id="rId113" Type="http://schemas.openxmlformats.org/officeDocument/2006/relationships/customXml" Target="../ink/ink2036.xml"/><Relationship Id="rId118" Type="http://schemas.openxmlformats.org/officeDocument/2006/relationships/image" Target="../media/image498.png"/><Relationship Id="rId134" Type="http://schemas.openxmlformats.org/officeDocument/2006/relationships/customXml" Target="../ink/ink2047.xml"/><Relationship Id="rId139" Type="http://schemas.openxmlformats.org/officeDocument/2006/relationships/image" Target="../media/image514.png"/><Relationship Id="rId80" Type="http://schemas.openxmlformats.org/officeDocument/2006/relationships/customXml" Target="../ink/ink2019.xml"/><Relationship Id="rId85" Type="http://schemas.openxmlformats.org/officeDocument/2006/relationships/image" Target="../media/image438.png"/><Relationship Id="rId12" Type="http://schemas.openxmlformats.org/officeDocument/2006/relationships/customXml" Target="../ink/ink1985.xml"/><Relationship Id="rId17" Type="http://schemas.openxmlformats.org/officeDocument/2006/relationships/image" Target="../media/image274.png"/><Relationship Id="rId33" Type="http://schemas.openxmlformats.org/officeDocument/2006/relationships/image" Target="../media/image351.png"/><Relationship Id="rId38" Type="http://schemas.openxmlformats.org/officeDocument/2006/relationships/customXml" Target="../ink/ink1998.xml"/><Relationship Id="rId59" Type="http://schemas.openxmlformats.org/officeDocument/2006/relationships/image" Target="../media/image364.png"/><Relationship Id="rId103" Type="http://schemas.openxmlformats.org/officeDocument/2006/relationships/image" Target="../media/image483.png"/><Relationship Id="rId108" Type="http://schemas.openxmlformats.org/officeDocument/2006/relationships/customXml" Target="../ink/ink2033.xml"/><Relationship Id="rId124" Type="http://schemas.openxmlformats.org/officeDocument/2006/relationships/customXml" Target="../ink/ink2042.xml"/><Relationship Id="rId129" Type="http://schemas.openxmlformats.org/officeDocument/2006/relationships/image" Target="../media/image509.png"/><Relationship Id="rId54" Type="http://schemas.openxmlformats.org/officeDocument/2006/relationships/customXml" Target="../ink/ink2006.xml"/><Relationship Id="rId70" Type="http://schemas.openxmlformats.org/officeDocument/2006/relationships/customXml" Target="../ink/ink2014.xml"/><Relationship Id="rId75" Type="http://schemas.openxmlformats.org/officeDocument/2006/relationships/image" Target="../media/image396.png"/><Relationship Id="rId91" Type="http://schemas.openxmlformats.org/officeDocument/2006/relationships/image" Target="../media/image451.png"/><Relationship Id="rId96" Type="http://schemas.openxmlformats.org/officeDocument/2006/relationships/customXml" Target="../ink/ink20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82.xml"/><Relationship Id="rId23" Type="http://schemas.openxmlformats.org/officeDocument/2006/relationships/image" Target="../media/image277.png"/><Relationship Id="rId28" Type="http://schemas.openxmlformats.org/officeDocument/2006/relationships/customXml" Target="../ink/ink1993.xml"/><Relationship Id="rId49" Type="http://schemas.openxmlformats.org/officeDocument/2006/relationships/image" Target="../media/image359.png"/><Relationship Id="rId114" Type="http://schemas.openxmlformats.org/officeDocument/2006/relationships/image" Target="../media/image488.png"/><Relationship Id="rId119" Type="http://schemas.openxmlformats.org/officeDocument/2006/relationships/customXml" Target="../ink/ink2039.xml"/><Relationship Id="rId44" Type="http://schemas.openxmlformats.org/officeDocument/2006/relationships/customXml" Target="../ink/ink2001.xml"/><Relationship Id="rId60" Type="http://schemas.openxmlformats.org/officeDocument/2006/relationships/customXml" Target="../ink/ink2009.xml"/><Relationship Id="rId65" Type="http://schemas.openxmlformats.org/officeDocument/2006/relationships/image" Target="../media/image392.png"/><Relationship Id="rId81" Type="http://schemas.openxmlformats.org/officeDocument/2006/relationships/image" Target="../media/image409.png"/><Relationship Id="rId86" Type="http://schemas.openxmlformats.org/officeDocument/2006/relationships/customXml" Target="../ink/ink2022.xml"/><Relationship Id="rId130" Type="http://schemas.openxmlformats.org/officeDocument/2006/relationships/customXml" Target="../ink/ink2045.xml"/><Relationship Id="rId135" Type="http://schemas.openxmlformats.org/officeDocument/2006/relationships/image" Target="../media/image512.png"/><Relationship Id="rId13" Type="http://schemas.openxmlformats.org/officeDocument/2006/relationships/image" Target="../media/image272.png"/><Relationship Id="rId18" Type="http://schemas.openxmlformats.org/officeDocument/2006/relationships/customXml" Target="../ink/ink1988.xml"/><Relationship Id="rId39" Type="http://schemas.openxmlformats.org/officeDocument/2006/relationships/image" Target="../media/image354.png"/><Relationship Id="rId109" Type="http://schemas.openxmlformats.org/officeDocument/2006/relationships/customXml" Target="../ink/ink2034.xml"/><Relationship Id="rId34" Type="http://schemas.openxmlformats.org/officeDocument/2006/relationships/customXml" Target="../ink/ink1996.xml"/><Relationship Id="rId50" Type="http://schemas.openxmlformats.org/officeDocument/2006/relationships/customXml" Target="../ink/ink2004.xml"/><Relationship Id="rId55" Type="http://schemas.openxmlformats.org/officeDocument/2006/relationships/image" Target="../media/image362.png"/><Relationship Id="rId76" Type="http://schemas.openxmlformats.org/officeDocument/2006/relationships/customXml" Target="../ink/ink2017.xml"/><Relationship Id="rId97" Type="http://schemas.openxmlformats.org/officeDocument/2006/relationships/image" Target="../media/image481.png"/><Relationship Id="rId104" Type="http://schemas.openxmlformats.org/officeDocument/2006/relationships/customXml" Target="../ink/ink2031.xml"/><Relationship Id="rId120" Type="http://schemas.openxmlformats.org/officeDocument/2006/relationships/customXml" Target="../ink/ink2040.xml"/><Relationship Id="rId125" Type="http://schemas.openxmlformats.org/officeDocument/2006/relationships/image" Target="../media/image501.png"/><Relationship Id="rId7" Type="http://schemas.openxmlformats.org/officeDocument/2006/relationships/image" Target="../media/image269.png"/><Relationship Id="rId71" Type="http://schemas.openxmlformats.org/officeDocument/2006/relationships/image" Target="../media/image380.png"/><Relationship Id="rId92" Type="http://schemas.openxmlformats.org/officeDocument/2006/relationships/customXml" Target="../ink/ink2025.xml"/><Relationship Id="rId2" Type="http://schemas.openxmlformats.org/officeDocument/2006/relationships/image" Target="../media/image252.png"/><Relationship Id="rId29" Type="http://schemas.openxmlformats.org/officeDocument/2006/relationships/image" Target="../media/image349.png"/><Relationship Id="rId24" Type="http://schemas.openxmlformats.org/officeDocument/2006/relationships/customXml" Target="../ink/ink1991.xml"/><Relationship Id="rId40" Type="http://schemas.openxmlformats.org/officeDocument/2006/relationships/customXml" Target="../ink/ink1999.xml"/><Relationship Id="rId45" Type="http://schemas.openxmlformats.org/officeDocument/2006/relationships/image" Target="../media/image357.png"/><Relationship Id="rId66" Type="http://schemas.openxmlformats.org/officeDocument/2006/relationships/customXml" Target="../ink/ink2012.xml"/><Relationship Id="rId87" Type="http://schemas.openxmlformats.org/officeDocument/2006/relationships/image" Target="../media/image439.png"/><Relationship Id="rId110" Type="http://schemas.openxmlformats.org/officeDocument/2006/relationships/image" Target="../media/image486.png"/><Relationship Id="rId115" Type="http://schemas.openxmlformats.org/officeDocument/2006/relationships/customXml" Target="../ink/ink2037.xml"/><Relationship Id="rId131" Type="http://schemas.openxmlformats.org/officeDocument/2006/relationships/image" Target="../media/image510.png"/><Relationship Id="rId136" Type="http://schemas.openxmlformats.org/officeDocument/2006/relationships/customXml" Target="../ink/ink2048.xml"/><Relationship Id="rId61" Type="http://schemas.openxmlformats.org/officeDocument/2006/relationships/image" Target="../media/image375.png"/><Relationship Id="rId82" Type="http://schemas.openxmlformats.org/officeDocument/2006/relationships/customXml" Target="../ink/ink2020.xml"/><Relationship Id="rId19" Type="http://schemas.openxmlformats.org/officeDocument/2006/relationships/image" Target="../media/image275.png"/><Relationship Id="rId14" Type="http://schemas.openxmlformats.org/officeDocument/2006/relationships/customXml" Target="../ink/ink1986.xml"/><Relationship Id="rId30" Type="http://schemas.openxmlformats.org/officeDocument/2006/relationships/customXml" Target="../ink/ink1994.xml"/><Relationship Id="rId35" Type="http://schemas.openxmlformats.org/officeDocument/2006/relationships/image" Target="../media/image352.png"/><Relationship Id="rId56" Type="http://schemas.openxmlformats.org/officeDocument/2006/relationships/customXml" Target="../ink/ink2007.xml"/><Relationship Id="rId77" Type="http://schemas.openxmlformats.org/officeDocument/2006/relationships/image" Target="../media/image397.png"/><Relationship Id="rId100" Type="http://schemas.openxmlformats.org/officeDocument/2006/relationships/customXml" Target="../ink/ink2029.xml"/><Relationship Id="rId105" Type="http://schemas.openxmlformats.org/officeDocument/2006/relationships/image" Target="../media/image484.png"/><Relationship Id="rId126" Type="http://schemas.openxmlformats.org/officeDocument/2006/relationships/customXml" Target="../ink/ink2043.xml"/><Relationship Id="rId8" Type="http://schemas.openxmlformats.org/officeDocument/2006/relationships/customXml" Target="../ink/ink1983.xml"/><Relationship Id="rId51" Type="http://schemas.openxmlformats.org/officeDocument/2006/relationships/image" Target="../media/image360.png"/><Relationship Id="rId72" Type="http://schemas.openxmlformats.org/officeDocument/2006/relationships/customXml" Target="../ink/ink2015.xml"/><Relationship Id="rId93" Type="http://schemas.openxmlformats.org/officeDocument/2006/relationships/image" Target="../media/image452.png"/><Relationship Id="rId98" Type="http://schemas.openxmlformats.org/officeDocument/2006/relationships/customXml" Target="../ink/ink2028.xml"/><Relationship Id="rId121" Type="http://schemas.openxmlformats.org/officeDocument/2006/relationships/image" Target="../media/image499.png"/><Relationship Id="rId3" Type="http://schemas.openxmlformats.org/officeDocument/2006/relationships/image" Target="../media/image253.png"/><Relationship Id="rId25" Type="http://schemas.openxmlformats.org/officeDocument/2006/relationships/image" Target="../media/image278.png"/><Relationship Id="rId46" Type="http://schemas.openxmlformats.org/officeDocument/2006/relationships/customXml" Target="../ink/ink2002.xml"/><Relationship Id="rId67" Type="http://schemas.openxmlformats.org/officeDocument/2006/relationships/image" Target="../media/image393.png"/><Relationship Id="rId116" Type="http://schemas.openxmlformats.org/officeDocument/2006/relationships/image" Target="../media/image497.png"/><Relationship Id="rId137" Type="http://schemas.openxmlformats.org/officeDocument/2006/relationships/image" Target="../media/image513.png"/><Relationship Id="rId20" Type="http://schemas.openxmlformats.org/officeDocument/2006/relationships/customXml" Target="../ink/ink1989.xml"/><Relationship Id="rId41" Type="http://schemas.openxmlformats.org/officeDocument/2006/relationships/image" Target="../media/image355.png"/><Relationship Id="rId62" Type="http://schemas.openxmlformats.org/officeDocument/2006/relationships/customXml" Target="../ink/ink2010.xml"/><Relationship Id="rId83" Type="http://schemas.openxmlformats.org/officeDocument/2006/relationships/image" Target="../media/image410.png"/><Relationship Id="rId88" Type="http://schemas.openxmlformats.org/officeDocument/2006/relationships/customXml" Target="../ink/ink2023.xml"/><Relationship Id="rId111" Type="http://schemas.openxmlformats.org/officeDocument/2006/relationships/customXml" Target="../ink/ink2035.xml"/><Relationship Id="rId132" Type="http://schemas.openxmlformats.org/officeDocument/2006/relationships/customXml" Target="../ink/ink2046.xml"/><Relationship Id="rId15" Type="http://schemas.openxmlformats.org/officeDocument/2006/relationships/image" Target="../media/image273.png"/><Relationship Id="rId36" Type="http://schemas.openxmlformats.org/officeDocument/2006/relationships/customXml" Target="../ink/ink1997.xml"/><Relationship Id="rId57" Type="http://schemas.openxmlformats.org/officeDocument/2006/relationships/image" Target="../media/image363.png"/><Relationship Id="rId106" Type="http://schemas.openxmlformats.org/officeDocument/2006/relationships/customXml" Target="../ink/ink2032.xml"/><Relationship Id="rId127" Type="http://schemas.openxmlformats.org/officeDocument/2006/relationships/image" Target="../media/image508.png"/><Relationship Id="rId10" Type="http://schemas.openxmlformats.org/officeDocument/2006/relationships/customXml" Target="../ink/ink1984.xml"/><Relationship Id="rId31" Type="http://schemas.openxmlformats.org/officeDocument/2006/relationships/image" Target="../media/image350.png"/><Relationship Id="rId52" Type="http://schemas.openxmlformats.org/officeDocument/2006/relationships/customXml" Target="../ink/ink2005.xml"/><Relationship Id="rId73" Type="http://schemas.openxmlformats.org/officeDocument/2006/relationships/image" Target="../media/image395.png"/><Relationship Id="rId78" Type="http://schemas.openxmlformats.org/officeDocument/2006/relationships/customXml" Target="../ink/ink2018.xml"/><Relationship Id="rId94" Type="http://schemas.openxmlformats.org/officeDocument/2006/relationships/customXml" Target="../ink/ink2026.xml"/><Relationship Id="rId99" Type="http://schemas.openxmlformats.org/officeDocument/2006/relationships/image" Target="../media/image482.png"/><Relationship Id="rId101" Type="http://schemas.openxmlformats.org/officeDocument/2006/relationships/image" Target="../media/image456.png"/><Relationship Id="rId122" Type="http://schemas.openxmlformats.org/officeDocument/2006/relationships/customXml" Target="../ink/ink2041.xml"/><Relationship Id="rId4" Type="http://schemas.openxmlformats.org/officeDocument/2006/relationships/customXml" Target="../ink/ink1981.xml"/><Relationship Id="rId9" Type="http://schemas.openxmlformats.org/officeDocument/2006/relationships/image" Target="../media/image270.png"/><Relationship Id="rId26" Type="http://schemas.openxmlformats.org/officeDocument/2006/relationships/customXml" Target="../ink/ink1992.xml"/><Relationship Id="rId47" Type="http://schemas.openxmlformats.org/officeDocument/2006/relationships/image" Target="../media/image358.png"/><Relationship Id="rId68" Type="http://schemas.openxmlformats.org/officeDocument/2006/relationships/customXml" Target="../ink/ink2013.xml"/><Relationship Id="rId89" Type="http://schemas.openxmlformats.org/officeDocument/2006/relationships/image" Target="../media/image440.png"/><Relationship Id="rId112" Type="http://schemas.openxmlformats.org/officeDocument/2006/relationships/image" Target="../media/image487.png"/><Relationship Id="rId133" Type="http://schemas.openxmlformats.org/officeDocument/2006/relationships/image" Target="../media/image511.png"/></Relationships>
</file>

<file path=ppt/slides/_rels/slide5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07.xml"/><Relationship Id="rId21" Type="http://schemas.openxmlformats.org/officeDocument/2006/relationships/image" Target="../media/image276.png"/><Relationship Id="rId42" Type="http://schemas.openxmlformats.org/officeDocument/2006/relationships/customXml" Target="../ink/ink2069.xml"/><Relationship Id="rId63" Type="http://schemas.openxmlformats.org/officeDocument/2006/relationships/image" Target="../media/image376.png"/><Relationship Id="rId84" Type="http://schemas.openxmlformats.org/officeDocument/2006/relationships/customXml" Target="../ink/ink2090.xml"/><Relationship Id="rId138" Type="http://schemas.openxmlformats.org/officeDocument/2006/relationships/customXml" Target="../ink/ink2118.xml"/><Relationship Id="rId107" Type="http://schemas.openxmlformats.org/officeDocument/2006/relationships/image" Target="../media/image485.png"/><Relationship Id="rId11" Type="http://schemas.openxmlformats.org/officeDocument/2006/relationships/image" Target="../media/image271.png"/><Relationship Id="rId32" Type="http://schemas.openxmlformats.org/officeDocument/2006/relationships/customXml" Target="../ink/ink2064.xml"/><Relationship Id="rId37" Type="http://schemas.openxmlformats.org/officeDocument/2006/relationships/image" Target="../media/image353.png"/><Relationship Id="rId53" Type="http://schemas.openxmlformats.org/officeDocument/2006/relationships/image" Target="../media/image361.png"/><Relationship Id="rId58" Type="http://schemas.openxmlformats.org/officeDocument/2006/relationships/customXml" Target="../ink/ink2077.xml"/><Relationship Id="rId74" Type="http://schemas.openxmlformats.org/officeDocument/2006/relationships/customXml" Target="../ink/ink2085.xml"/><Relationship Id="rId79" Type="http://schemas.openxmlformats.org/officeDocument/2006/relationships/image" Target="../media/image398.png"/><Relationship Id="rId102" Type="http://schemas.openxmlformats.org/officeDocument/2006/relationships/customXml" Target="../ink/ink2099.xml"/><Relationship Id="rId123" Type="http://schemas.openxmlformats.org/officeDocument/2006/relationships/image" Target="../media/image500.png"/><Relationship Id="rId128" Type="http://schemas.openxmlformats.org/officeDocument/2006/relationships/customXml" Target="../ink/ink2113.xml"/><Relationship Id="rId5" Type="http://schemas.openxmlformats.org/officeDocument/2006/relationships/image" Target="../media/image268.png"/><Relationship Id="rId90" Type="http://schemas.openxmlformats.org/officeDocument/2006/relationships/customXml" Target="../ink/ink2093.xml"/><Relationship Id="rId95" Type="http://schemas.openxmlformats.org/officeDocument/2006/relationships/image" Target="../media/image453.png"/><Relationship Id="rId22" Type="http://schemas.openxmlformats.org/officeDocument/2006/relationships/customXml" Target="../ink/ink2059.xml"/><Relationship Id="rId27" Type="http://schemas.openxmlformats.org/officeDocument/2006/relationships/image" Target="../media/image279.png"/><Relationship Id="rId43" Type="http://schemas.openxmlformats.org/officeDocument/2006/relationships/image" Target="../media/image356.png"/><Relationship Id="rId48" Type="http://schemas.openxmlformats.org/officeDocument/2006/relationships/customXml" Target="../ink/ink2072.xml"/><Relationship Id="rId64" Type="http://schemas.openxmlformats.org/officeDocument/2006/relationships/customXml" Target="../ink/ink2080.xml"/><Relationship Id="rId69" Type="http://schemas.openxmlformats.org/officeDocument/2006/relationships/image" Target="../media/image394.png"/><Relationship Id="rId113" Type="http://schemas.openxmlformats.org/officeDocument/2006/relationships/customXml" Target="../ink/ink2105.xml"/><Relationship Id="rId118" Type="http://schemas.openxmlformats.org/officeDocument/2006/relationships/image" Target="../media/image498.png"/><Relationship Id="rId134" Type="http://schemas.openxmlformats.org/officeDocument/2006/relationships/customXml" Target="../ink/ink2116.xml"/><Relationship Id="rId139" Type="http://schemas.openxmlformats.org/officeDocument/2006/relationships/image" Target="../media/image521.png"/><Relationship Id="rId80" Type="http://schemas.openxmlformats.org/officeDocument/2006/relationships/customXml" Target="../ink/ink2088.xml"/><Relationship Id="rId85" Type="http://schemas.openxmlformats.org/officeDocument/2006/relationships/image" Target="../media/image438.png"/><Relationship Id="rId12" Type="http://schemas.openxmlformats.org/officeDocument/2006/relationships/customXml" Target="../ink/ink2054.xml"/><Relationship Id="rId17" Type="http://schemas.openxmlformats.org/officeDocument/2006/relationships/image" Target="../media/image274.png"/><Relationship Id="rId33" Type="http://schemas.openxmlformats.org/officeDocument/2006/relationships/image" Target="../media/image351.png"/><Relationship Id="rId38" Type="http://schemas.openxmlformats.org/officeDocument/2006/relationships/customXml" Target="../ink/ink2067.xml"/><Relationship Id="rId59" Type="http://schemas.openxmlformats.org/officeDocument/2006/relationships/image" Target="../media/image364.png"/><Relationship Id="rId103" Type="http://schemas.openxmlformats.org/officeDocument/2006/relationships/image" Target="../media/image483.png"/><Relationship Id="rId108" Type="http://schemas.openxmlformats.org/officeDocument/2006/relationships/customXml" Target="../ink/ink2102.xml"/><Relationship Id="rId124" Type="http://schemas.openxmlformats.org/officeDocument/2006/relationships/customXml" Target="../ink/ink2111.xml"/><Relationship Id="rId129" Type="http://schemas.openxmlformats.org/officeDocument/2006/relationships/image" Target="../media/image516.png"/><Relationship Id="rId54" Type="http://schemas.openxmlformats.org/officeDocument/2006/relationships/customXml" Target="../ink/ink2075.xml"/><Relationship Id="rId70" Type="http://schemas.openxmlformats.org/officeDocument/2006/relationships/customXml" Target="../ink/ink2083.xml"/><Relationship Id="rId75" Type="http://schemas.openxmlformats.org/officeDocument/2006/relationships/image" Target="../media/image396.png"/><Relationship Id="rId91" Type="http://schemas.openxmlformats.org/officeDocument/2006/relationships/image" Target="../media/image451.png"/><Relationship Id="rId96" Type="http://schemas.openxmlformats.org/officeDocument/2006/relationships/customXml" Target="../ink/ink2096.xml"/><Relationship Id="rId140" Type="http://schemas.openxmlformats.org/officeDocument/2006/relationships/customXml" Target="../ink/ink21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51.xml"/><Relationship Id="rId23" Type="http://schemas.openxmlformats.org/officeDocument/2006/relationships/image" Target="../media/image277.png"/><Relationship Id="rId28" Type="http://schemas.openxmlformats.org/officeDocument/2006/relationships/customXml" Target="../ink/ink2062.xml"/><Relationship Id="rId49" Type="http://schemas.openxmlformats.org/officeDocument/2006/relationships/image" Target="../media/image359.png"/><Relationship Id="rId114" Type="http://schemas.openxmlformats.org/officeDocument/2006/relationships/image" Target="../media/image488.png"/><Relationship Id="rId119" Type="http://schemas.openxmlformats.org/officeDocument/2006/relationships/customXml" Target="../ink/ink2108.xml"/><Relationship Id="rId44" Type="http://schemas.openxmlformats.org/officeDocument/2006/relationships/customXml" Target="../ink/ink2070.xml"/><Relationship Id="rId60" Type="http://schemas.openxmlformats.org/officeDocument/2006/relationships/customXml" Target="../ink/ink2078.xml"/><Relationship Id="rId65" Type="http://schemas.openxmlformats.org/officeDocument/2006/relationships/image" Target="../media/image392.png"/><Relationship Id="rId81" Type="http://schemas.openxmlformats.org/officeDocument/2006/relationships/image" Target="../media/image409.png"/><Relationship Id="rId86" Type="http://schemas.openxmlformats.org/officeDocument/2006/relationships/customXml" Target="../ink/ink2091.xml"/><Relationship Id="rId130" Type="http://schemas.openxmlformats.org/officeDocument/2006/relationships/customXml" Target="../ink/ink2114.xml"/><Relationship Id="rId135" Type="http://schemas.openxmlformats.org/officeDocument/2006/relationships/image" Target="../media/image519.png"/><Relationship Id="rId13" Type="http://schemas.openxmlformats.org/officeDocument/2006/relationships/image" Target="../media/image272.png"/><Relationship Id="rId18" Type="http://schemas.openxmlformats.org/officeDocument/2006/relationships/customXml" Target="../ink/ink2057.xml"/><Relationship Id="rId39" Type="http://schemas.openxmlformats.org/officeDocument/2006/relationships/image" Target="../media/image354.png"/><Relationship Id="rId109" Type="http://schemas.openxmlformats.org/officeDocument/2006/relationships/customXml" Target="../ink/ink2103.xml"/><Relationship Id="rId34" Type="http://schemas.openxmlformats.org/officeDocument/2006/relationships/customXml" Target="../ink/ink2065.xml"/><Relationship Id="rId50" Type="http://schemas.openxmlformats.org/officeDocument/2006/relationships/customXml" Target="../ink/ink2073.xml"/><Relationship Id="rId55" Type="http://schemas.openxmlformats.org/officeDocument/2006/relationships/image" Target="../media/image362.png"/><Relationship Id="rId76" Type="http://schemas.openxmlformats.org/officeDocument/2006/relationships/customXml" Target="../ink/ink2086.xml"/><Relationship Id="rId97" Type="http://schemas.openxmlformats.org/officeDocument/2006/relationships/image" Target="../media/image481.png"/><Relationship Id="rId104" Type="http://schemas.openxmlformats.org/officeDocument/2006/relationships/customXml" Target="../ink/ink2100.xml"/><Relationship Id="rId120" Type="http://schemas.openxmlformats.org/officeDocument/2006/relationships/customXml" Target="../ink/ink2109.xml"/><Relationship Id="rId125" Type="http://schemas.openxmlformats.org/officeDocument/2006/relationships/image" Target="../media/image501.png"/><Relationship Id="rId141" Type="http://schemas.openxmlformats.org/officeDocument/2006/relationships/image" Target="../media/image522.png"/><Relationship Id="rId7" Type="http://schemas.openxmlformats.org/officeDocument/2006/relationships/image" Target="../media/image269.png"/><Relationship Id="rId71" Type="http://schemas.openxmlformats.org/officeDocument/2006/relationships/image" Target="../media/image380.png"/><Relationship Id="rId92" Type="http://schemas.openxmlformats.org/officeDocument/2006/relationships/customXml" Target="../ink/ink2094.xml"/><Relationship Id="rId2" Type="http://schemas.openxmlformats.org/officeDocument/2006/relationships/image" Target="../media/image252.png"/><Relationship Id="rId29" Type="http://schemas.openxmlformats.org/officeDocument/2006/relationships/image" Target="../media/image349.png"/><Relationship Id="rId24" Type="http://schemas.openxmlformats.org/officeDocument/2006/relationships/customXml" Target="../ink/ink2060.xml"/><Relationship Id="rId40" Type="http://schemas.openxmlformats.org/officeDocument/2006/relationships/customXml" Target="../ink/ink2068.xml"/><Relationship Id="rId45" Type="http://schemas.openxmlformats.org/officeDocument/2006/relationships/image" Target="../media/image357.png"/><Relationship Id="rId66" Type="http://schemas.openxmlformats.org/officeDocument/2006/relationships/customXml" Target="../ink/ink2081.xml"/><Relationship Id="rId87" Type="http://schemas.openxmlformats.org/officeDocument/2006/relationships/image" Target="../media/image439.png"/><Relationship Id="rId110" Type="http://schemas.openxmlformats.org/officeDocument/2006/relationships/image" Target="../media/image486.png"/><Relationship Id="rId115" Type="http://schemas.openxmlformats.org/officeDocument/2006/relationships/customXml" Target="../ink/ink2106.xml"/><Relationship Id="rId131" Type="http://schemas.openxmlformats.org/officeDocument/2006/relationships/image" Target="../media/image517.png"/><Relationship Id="rId136" Type="http://schemas.openxmlformats.org/officeDocument/2006/relationships/customXml" Target="../ink/ink2117.xml"/><Relationship Id="rId61" Type="http://schemas.openxmlformats.org/officeDocument/2006/relationships/image" Target="../media/image375.png"/><Relationship Id="rId82" Type="http://schemas.openxmlformats.org/officeDocument/2006/relationships/customXml" Target="../ink/ink2089.xml"/><Relationship Id="rId19" Type="http://schemas.openxmlformats.org/officeDocument/2006/relationships/image" Target="../media/image275.png"/><Relationship Id="rId14" Type="http://schemas.openxmlformats.org/officeDocument/2006/relationships/customXml" Target="../ink/ink2055.xml"/><Relationship Id="rId30" Type="http://schemas.openxmlformats.org/officeDocument/2006/relationships/customXml" Target="../ink/ink2063.xml"/><Relationship Id="rId35" Type="http://schemas.openxmlformats.org/officeDocument/2006/relationships/image" Target="../media/image352.png"/><Relationship Id="rId56" Type="http://schemas.openxmlformats.org/officeDocument/2006/relationships/customXml" Target="../ink/ink2076.xml"/><Relationship Id="rId77" Type="http://schemas.openxmlformats.org/officeDocument/2006/relationships/image" Target="../media/image397.png"/><Relationship Id="rId100" Type="http://schemas.openxmlformats.org/officeDocument/2006/relationships/customXml" Target="../ink/ink2098.xml"/><Relationship Id="rId105" Type="http://schemas.openxmlformats.org/officeDocument/2006/relationships/image" Target="../media/image484.png"/><Relationship Id="rId126" Type="http://schemas.openxmlformats.org/officeDocument/2006/relationships/customXml" Target="../ink/ink2112.xml"/><Relationship Id="rId8" Type="http://schemas.openxmlformats.org/officeDocument/2006/relationships/customXml" Target="../ink/ink2052.xml"/><Relationship Id="rId51" Type="http://schemas.openxmlformats.org/officeDocument/2006/relationships/image" Target="../media/image360.png"/><Relationship Id="rId72" Type="http://schemas.openxmlformats.org/officeDocument/2006/relationships/customXml" Target="../ink/ink2084.xml"/><Relationship Id="rId93" Type="http://schemas.openxmlformats.org/officeDocument/2006/relationships/image" Target="../media/image452.png"/><Relationship Id="rId98" Type="http://schemas.openxmlformats.org/officeDocument/2006/relationships/customXml" Target="../ink/ink2097.xml"/><Relationship Id="rId121" Type="http://schemas.openxmlformats.org/officeDocument/2006/relationships/image" Target="../media/image499.png"/><Relationship Id="rId3" Type="http://schemas.openxmlformats.org/officeDocument/2006/relationships/image" Target="../media/image253.png"/><Relationship Id="rId25" Type="http://schemas.openxmlformats.org/officeDocument/2006/relationships/image" Target="../media/image278.png"/><Relationship Id="rId46" Type="http://schemas.openxmlformats.org/officeDocument/2006/relationships/customXml" Target="../ink/ink2071.xml"/><Relationship Id="rId67" Type="http://schemas.openxmlformats.org/officeDocument/2006/relationships/image" Target="../media/image393.png"/><Relationship Id="rId116" Type="http://schemas.openxmlformats.org/officeDocument/2006/relationships/image" Target="../media/image497.png"/><Relationship Id="rId137" Type="http://schemas.openxmlformats.org/officeDocument/2006/relationships/image" Target="../media/image520.png"/><Relationship Id="rId20" Type="http://schemas.openxmlformats.org/officeDocument/2006/relationships/customXml" Target="../ink/ink2058.xml"/><Relationship Id="rId41" Type="http://schemas.openxmlformats.org/officeDocument/2006/relationships/image" Target="../media/image355.png"/><Relationship Id="rId62" Type="http://schemas.openxmlformats.org/officeDocument/2006/relationships/customXml" Target="../ink/ink2079.xml"/><Relationship Id="rId83" Type="http://schemas.openxmlformats.org/officeDocument/2006/relationships/image" Target="../media/image410.png"/><Relationship Id="rId88" Type="http://schemas.openxmlformats.org/officeDocument/2006/relationships/customXml" Target="../ink/ink2092.xml"/><Relationship Id="rId111" Type="http://schemas.openxmlformats.org/officeDocument/2006/relationships/customXml" Target="../ink/ink2104.xml"/><Relationship Id="rId132" Type="http://schemas.openxmlformats.org/officeDocument/2006/relationships/customXml" Target="../ink/ink2115.xml"/><Relationship Id="rId15" Type="http://schemas.openxmlformats.org/officeDocument/2006/relationships/image" Target="../media/image273.png"/><Relationship Id="rId36" Type="http://schemas.openxmlformats.org/officeDocument/2006/relationships/customXml" Target="../ink/ink2066.xml"/><Relationship Id="rId57" Type="http://schemas.openxmlformats.org/officeDocument/2006/relationships/image" Target="../media/image363.png"/><Relationship Id="rId106" Type="http://schemas.openxmlformats.org/officeDocument/2006/relationships/customXml" Target="../ink/ink2101.xml"/><Relationship Id="rId127" Type="http://schemas.openxmlformats.org/officeDocument/2006/relationships/image" Target="../media/image515.png"/><Relationship Id="rId10" Type="http://schemas.openxmlformats.org/officeDocument/2006/relationships/customXml" Target="../ink/ink2053.xml"/><Relationship Id="rId31" Type="http://schemas.openxmlformats.org/officeDocument/2006/relationships/image" Target="../media/image350.png"/><Relationship Id="rId52" Type="http://schemas.openxmlformats.org/officeDocument/2006/relationships/customXml" Target="../ink/ink2074.xml"/><Relationship Id="rId73" Type="http://schemas.openxmlformats.org/officeDocument/2006/relationships/image" Target="../media/image395.png"/><Relationship Id="rId78" Type="http://schemas.openxmlformats.org/officeDocument/2006/relationships/customXml" Target="../ink/ink2087.xml"/><Relationship Id="rId94" Type="http://schemas.openxmlformats.org/officeDocument/2006/relationships/customXml" Target="../ink/ink2095.xml"/><Relationship Id="rId99" Type="http://schemas.openxmlformats.org/officeDocument/2006/relationships/image" Target="../media/image482.png"/><Relationship Id="rId101" Type="http://schemas.openxmlformats.org/officeDocument/2006/relationships/image" Target="../media/image456.png"/><Relationship Id="rId122" Type="http://schemas.openxmlformats.org/officeDocument/2006/relationships/customXml" Target="../ink/ink2110.xml"/><Relationship Id="rId4" Type="http://schemas.openxmlformats.org/officeDocument/2006/relationships/customXml" Target="../ink/ink2050.xml"/><Relationship Id="rId9" Type="http://schemas.openxmlformats.org/officeDocument/2006/relationships/image" Target="../media/image270.png"/><Relationship Id="rId26" Type="http://schemas.openxmlformats.org/officeDocument/2006/relationships/customXml" Target="../ink/ink2061.xml"/><Relationship Id="rId47" Type="http://schemas.openxmlformats.org/officeDocument/2006/relationships/image" Target="../media/image358.png"/><Relationship Id="rId68" Type="http://schemas.openxmlformats.org/officeDocument/2006/relationships/customXml" Target="../ink/ink2082.xml"/><Relationship Id="rId89" Type="http://schemas.openxmlformats.org/officeDocument/2006/relationships/image" Target="../media/image440.png"/><Relationship Id="rId112" Type="http://schemas.openxmlformats.org/officeDocument/2006/relationships/image" Target="../media/image487.png"/><Relationship Id="rId133" Type="http://schemas.openxmlformats.org/officeDocument/2006/relationships/image" Target="../media/image518.png"/><Relationship Id="rId16" Type="http://schemas.openxmlformats.org/officeDocument/2006/relationships/customXml" Target="../ink/ink2056.xml"/></Relationships>
</file>

<file path=ppt/slides/_rels/slide5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77.xml"/><Relationship Id="rId21" Type="http://schemas.openxmlformats.org/officeDocument/2006/relationships/image" Target="../media/image276.png"/><Relationship Id="rId42" Type="http://schemas.openxmlformats.org/officeDocument/2006/relationships/customXml" Target="../ink/ink2139.xml"/><Relationship Id="rId63" Type="http://schemas.openxmlformats.org/officeDocument/2006/relationships/image" Target="../media/image376.png"/><Relationship Id="rId84" Type="http://schemas.openxmlformats.org/officeDocument/2006/relationships/customXml" Target="../ink/ink2160.xml"/><Relationship Id="rId138" Type="http://schemas.openxmlformats.org/officeDocument/2006/relationships/customXml" Target="../ink/ink2188.xml"/><Relationship Id="rId107" Type="http://schemas.openxmlformats.org/officeDocument/2006/relationships/image" Target="../media/image485.png"/><Relationship Id="rId11" Type="http://schemas.openxmlformats.org/officeDocument/2006/relationships/image" Target="../media/image271.png"/><Relationship Id="rId32" Type="http://schemas.openxmlformats.org/officeDocument/2006/relationships/customXml" Target="../ink/ink2134.xml"/><Relationship Id="rId37" Type="http://schemas.openxmlformats.org/officeDocument/2006/relationships/image" Target="../media/image353.png"/><Relationship Id="rId53" Type="http://schemas.openxmlformats.org/officeDocument/2006/relationships/image" Target="../media/image361.png"/><Relationship Id="rId58" Type="http://schemas.openxmlformats.org/officeDocument/2006/relationships/customXml" Target="../ink/ink2147.xml"/><Relationship Id="rId74" Type="http://schemas.openxmlformats.org/officeDocument/2006/relationships/customXml" Target="../ink/ink2155.xml"/><Relationship Id="rId79" Type="http://schemas.openxmlformats.org/officeDocument/2006/relationships/image" Target="../media/image398.png"/><Relationship Id="rId102" Type="http://schemas.openxmlformats.org/officeDocument/2006/relationships/customXml" Target="../ink/ink2169.xml"/><Relationship Id="rId123" Type="http://schemas.openxmlformats.org/officeDocument/2006/relationships/image" Target="../media/image500.png"/><Relationship Id="rId128" Type="http://schemas.openxmlformats.org/officeDocument/2006/relationships/customXml" Target="../ink/ink2183.xml"/><Relationship Id="rId5" Type="http://schemas.openxmlformats.org/officeDocument/2006/relationships/image" Target="../media/image268.png"/><Relationship Id="rId90" Type="http://schemas.openxmlformats.org/officeDocument/2006/relationships/customXml" Target="../ink/ink2163.xml"/><Relationship Id="rId95" Type="http://schemas.openxmlformats.org/officeDocument/2006/relationships/image" Target="../media/image453.png"/><Relationship Id="rId22" Type="http://schemas.openxmlformats.org/officeDocument/2006/relationships/customXml" Target="../ink/ink2129.xml"/><Relationship Id="rId27" Type="http://schemas.openxmlformats.org/officeDocument/2006/relationships/image" Target="../media/image279.png"/><Relationship Id="rId43" Type="http://schemas.openxmlformats.org/officeDocument/2006/relationships/image" Target="../media/image356.png"/><Relationship Id="rId48" Type="http://schemas.openxmlformats.org/officeDocument/2006/relationships/customXml" Target="../ink/ink2142.xml"/><Relationship Id="rId64" Type="http://schemas.openxmlformats.org/officeDocument/2006/relationships/customXml" Target="../ink/ink2150.xml"/><Relationship Id="rId69" Type="http://schemas.openxmlformats.org/officeDocument/2006/relationships/image" Target="../media/image394.png"/><Relationship Id="rId113" Type="http://schemas.openxmlformats.org/officeDocument/2006/relationships/customXml" Target="../ink/ink2175.xml"/><Relationship Id="rId118" Type="http://schemas.openxmlformats.org/officeDocument/2006/relationships/image" Target="../media/image498.png"/><Relationship Id="rId134" Type="http://schemas.openxmlformats.org/officeDocument/2006/relationships/customXml" Target="../ink/ink2186.xml"/><Relationship Id="rId139" Type="http://schemas.openxmlformats.org/officeDocument/2006/relationships/image" Target="../media/image514.png"/><Relationship Id="rId80" Type="http://schemas.openxmlformats.org/officeDocument/2006/relationships/customXml" Target="../ink/ink2158.xml"/><Relationship Id="rId85" Type="http://schemas.openxmlformats.org/officeDocument/2006/relationships/image" Target="../media/image438.png"/><Relationship Id="rId12" Type="http://schemas.openxmlformats.org/officeDocument/2006/relationships/customXml" Target="../ink/ink2124.xml"/><Relationship Id="rId17" Type="http://schemas.openxmlformats.org/officeDocument/2006/relationships/image" Target="../media/image274.png"/><Relationship Id="rId33" Type="http://schemas.openxmlformats.org/officeDocument/2006/relationships/image" Target="../media/image351.png"/><Relationship Id="rId38" Type="http://schemas.openxmlformats.org/officeDocument/2006/relationships/customXml" Target="../ink/ink2137.xml"/><Relationship Id="rId59" Type="http://schemas.openxmlformats.org/officeDocument/2006/relationships/image" Target="../media/image364.png"/><Relationship Id="rId103" Type="http://schemas.openxmlformats.org/officeDocument/2006/relationships/image" Target="../media/image483.png"/><Relationship Id="rId108" Type="http://schemas.openxmlformats.org/officeDocument/2006/relationships/customXml" Target="../ink/ink2172.xml"/><Relationship Id="rId124" Type="http://schemas.openxmlformats.org/officeDocument/2006/relationships/customXml" Target="../ink/ink2181.xml"/><Relationship Id="rId129" Type="http://schemas.openxmlformats.org/officeDocument/2006/relationships/image" Target="../media/image516.png"/><Relationship Id="rId54" Type="http://schemas.openxmlformats.org/officeDocument/2006/relationships/customXml" Target="../ink/ink2145.xml"/><Relationship Id="rId70" Type="http://schemas.openxmlformats.org/officeDocument/2006/relationships/customXml" Target="../ink/ink2153.xml"/><Relationship Id="rId75" Type="http://schemas.openxmlformats.org/officeDocument/2006/relationships/image" Target="../media/image396.png"/><Relationship Id="rId91" Type="http://schemas.openxmlformats.org/officeDocument/2006/relationships/image" Target="../media/image451.png"/><Relationship Id="rId96" Type="http://schemas.openxmlformats.org/officeDocument/2006/relationships/customXml" Target="../ink/ink2166.xml"/><Relationship Id="rId140" Type="http://schemas.openxmlformats.org/officeDocument/2006/relationships/customXml" Target="../ink/ink218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21.xml"/><Relationship Id="rId23" Type="http://schemas.openxmlformats.org/officeDocument/2006/relationships/image" Target="../media/image277.png"/><Relationship Id="rId28" Type="http://schemas.openxmlformats.org/officeDocument/2006/relationships/customXml" Target="../ink/ink2132.xml"/><Relationship Id="rId49" Type="http://schemas.openxmlformats.org/officeDocument/2006/relationships/image" Target="../media/image359.png"/><Relationship Id="rId114" Type="http://schemas.openxmlformats.org/officeDocument/2006/relationships/image" Target="../media/image488.png"/><Relationship Id="rId119" Type="http://schemas.openxmlformats.org/officeDocument/2006/relationships/customXml" Target="../ink/ink2178.xml"/><Relationship Id="rId44" Type="http://schemas.openxmlformats.org/officeDocument/2006/relationships/customXml" Target="../ink/ink2140.xml"/><Relationship Id="rId60" Type="http://schemas.openxmlformats.org/officeDocument/2006/relationships/customXml" Target="../ink/ink2148.xml"/><Relationship Id="rId65" Type="http://schemas.openxmlformats.org/officeDocument/2006/relationships/image" Target="../media/image392.png"/><Relationship Id="rId81" Type="http://schemas.openxmlformats.org/officeDocument/2006/relationships/image" Target="../media/image409.png"/><Relationship Id="rId86" Type="http://schemas.openxmlformats.org/officeDocument/2006/relationships/customXml" Target="../ink/ink2161.xml"/><Relationship Id="rId130" Type="http://schemas.openxmlformats.org/officeDocument/2006/relationships/customXml" Target="../ink/ink2184.xml"/><Relationship Id="rId135" Type="http://schemas.openxmlformats.org/officeDocument/2006/relationships/image" Target="../media/image525.png"/><Relationship Id="rId13" Type="http://schemas.openxmlformats.org/officeDocument/2006/relationships/image" Target="../media/image272.png"/><Relationship Id="rId18" Type="http://schemas.openxmlformats.org/officeDocument/2006/relationships/customXml" Target="../ink/ink2127.xml"/><Relationship Id="rId39" Type="http://schemas.openxmlformats.org/officeDocument/2006/relationships/image" Target="../media/image354.png"/><Relationship Id="rId109" Type="http://schemas.openxmlformats.org/officeDocument/2006/relationships/customXml" Target="../ink/ink2173.xml"/><Relationship Id="rId34" Type="http://schemas.openxmlformats.org/officeDocument/2006/relationships/customXml" Target="../ink/ink2135.xml"/><Relationship Id="rId50" Type="http://schemas.openxmlformats.org/officeDocument/2006/relationships/customXml" Target="../ink/ink2143.xml"/><Relationship Id="rId55" Type="http://schemas.openxmlformats.org/officeDocument/2006/relationships/image" Target="../media/image362.png"/><Relationship Id="rId76" Type="http://schemas.openxmlformats.org/officeDocument/2006/relationships/customXml" Target="../ink/ink2156.xml"/><Relationship Id="rId97" Type="http://schemas.openxmlformats.org/officeDocument/2006/relationships/image" Target="../media/image481.png"/><Relationship Id="rId104" Type="http://schemas.openxmlformats.org/officeDocument/2006/relationships/customXml" Target="../ink/ink2170.xml"/><Relationship Id="rId120" Type="http://schemas.openxmlformats.org/officeDocument/2006/relationships/customXml" Target="../ink/ink2179.xml"/><Relationship Id="rId125" Type="http://schemas.openxmlformats.org/officeDocument/2006/relationships/image" Target="../media/image501.png"/><Relationship Id="rId141" Type="http://schemas.openxmlformats.org/officeDocument/2006/relationships/image" Target="../media/image527.png"/><Relationship Id="rId7" Type="http://schemas.openxmlformats.org/officeDocument/2006/relationships/image" Target="../media/image269.png"/><Relationship Id="rId71" Type="http://schemas.openxmlformats.org/officeDocument/2006/relationships/image" Target="../media/image380.png"/><Relationship Id="rId92" Type="http://schemas.openxmlformats.org/officeDocument/2006/relationships/customXml" Target="../ink/ink2164.xml"/><Relationship Id="rId2" Type="http://schemas.openxmlformats.org/officeDocument/2006/relationships/image" Target="../media/image252.png"/><Relationship Id="rId29" Type="http://schemas.openxmlformats.org/officeDocument/2006/relationships/image" Target="../media/image349.png"/><Relationship Id="rId24" Type="http://schemas.openxmlformats.org/officeDocument/2006/relationships/customXml" Target="../ink/ink2130.xml"/><Relationship Id="rId40" Type="http://schemas.openxmlformats.org/officeDocument/2006/relationships/customXml" Target="../ink/ink2138.xml"/><Relationship Id="rId45" Type="http://schemas.openxmlformats.org/officeDocument/2006/relationships/image" Target="../media/image357.png"/><Relationship Id="rId66" Type="http://schemas.openxmlformats.org/officeDocument/2006/relationships/customXml" Target="../ink/ink2151.xml"/><Relationship Id="rId87" Type="http://schemas.openxmlformats.org/officeDocument/2006/relationships/image" Target="../media/image439.png"/><Relationship Id="rId110" Type="http://schemas.openxmlformats.org/officeDocument/2006/relationships/image" Target="../media/image486.png"/><Relationship Id="rId115" Type="http://schemas.openxmlformats.org/officeDocument/2006/relationships/customXml" Target="../ink/ink2176.xml"/><Relationship Id="rId131" Type="http://schemas.openxmlformats.org/officeDocument/2006/relationships/image" Target="../media/image523.png"/><Relationship Id="rId136" Type="http://schemas.openxmlformats.org/officeDocument/2006/relationships/customXml" Target="../ink/ink2187.xml"/><Relationship Id="rId61" Type="http://schemas.openxmlformats.org/officeDocument/2006/relationships/image" Target="../media/image375.png"/><Relationship Id="rId82" Type="http://schemas.openxmlformats.org/officeDocument/2006/relationships/customXml" Target="../ink/ink2159.xml"/><Relationship Id="rId19" Type="http://schemas.openxmlformats.org/officeDocument/2006/relationships/image" Target="../media/image275.png"/><Relationship Id="rId14" Type="http://schemas.openxmlformats.org/officeDocument/2006/relationships/customXml" Target="../ink/ink2125.xml"/><Relationship Id="rId30" Type="http://schemas.openxmlformats.org/officeDocument/2006/relationships/customXml" Target="../ink/ink2133.xml"/><Relationship Id="rId35" Type="http://schemas.openxmlformats.org/officeDocument/2006/relationships/image" Target="../media/image352.png"/><Relationship Id="rId56" Type="http://schemas.openxmlformats.org/officeDocument/2006/relationships/customXml" Target="../ink/ink2146.xml"/><Relationship Id="rId77" Type="http://schemas.openxmlformats.org/officeDocument/2006/relationships/image" Target="../media/image397.png"/><Relationship Id="rId100" Type="http://schemas.openxmlformats.org/officeDocument/2006/relationships/customXml" Target="../ink/ink2168.xml"/><Relationship Id="rId105" Type="http://schemas.openxmlformats.org/officeDocument/2006/relationships/image" Target="../media/image484.png"/><Relationship Id="rId126" Type="http://schemas.openxmlformats.org/officeDocument/2006/relationships/customXml" Target="../ink/ink2182.xml"/><Relationship Id="rId8" Type="http://schemas.openxmlformats.org/officeDocument/2006/relationships/customXml" Target="../ink/ink2122.xml"/><Relationship Id="rId51" Type="http://schemas.openxmlformats.org/officeDocument/2006/relationships/image" Target="../media/image360.png"/><Relationship Id="rId72" Type="http://schemas.openxmlformats.org/officeDocument/2006/relationships/customXml" Target="../ink/ink2154.xml"/><Relationship Id="rId93" Type="http://schemas.openxmlformats.org/officeDocument/2006/relationships/image" Target="../media/image452.png"/><Relationship Id="rId98" Type="http://schemas.openxmlformats.org/officeDocument/2006/relationships/customXml" Target="../ink/ink2167.xml"/><Relationship Id="rId121" Type="http://schemas.openxmlformats.org/officeDocument/2006/relationships/image" Target="../media/image499.png"/><Relationship Id="rId142" Type="http://schemas.openxmlformats.org/officeDocument/2006/relationships/customXml" Target="../ink/ink2190.xml"/><Relationship Id="rId3" Type="http://schemas.openxmlformats.org/officeDocument/2006/relationships/image" Target="../media/image253.png"/><Relationship Id="rId25" Type="http://schemas.openxmlformats.org/officeDocument/2006/relationships/image" Target="../media/image278.png"/><Relationship Id="rId46" Type="http://schemas.openxmlformats.org/officeDocument/2006/relationships/customXml" Target="../ink/ink2141.xml"/><Relationship Id="rId67" Type="http://schemas.openxmlformats.org/officeDocument/2006/relationships/image" Target="../media/image393.png"/><Relationship Id="rId116" Type="http://schemas.openxmlformats.org/officeDocument/2006/relationships/image" Target="../media/image497.png"/><Relationship Id="rId137" Type="http://schemas.openxmlformats.org/officeDocument/2006/relationships/image" Target="../media/image526.png"/><Relationship Id="rId20" Type="http://schemas.openxmlformats.org/officeDocument/2006/relationships/customXml" Target="../ink/ink2128.xml"/><Relationship Id="rId41" Type="http://schemas.openxmlformats.org/officeDocument/2006/relationships/image" Target="../media/image355.png"/><Relationship Id="rId62" Type="http://schemas.openxmlformats.org/officeDocument/2006/relationships/customXml" Target="../ink/ink2149.xml"/><Relationship Id="rId83" Type="http://schemas.openxmlformats.org/officeDocument/2006/relationships/image" Target="../media/image410.png"/><Relationship Id="rId88" Type="http://schemas.openxmlformats.org/officeDocument/2006/relationships/customXml" Target="../ink/ink2162.xml"/><Relationship Id="rId111" Type="http://schemas.openxmlformats.org/officeDocument/2006/relationships/customXml" Target="../ink/ink2174.xml"/><Relationship Id="rId132" Type="http://schemas.openxmlformats.org/officeDocument/2006/relationships/customXml" Target="../ink/ink2185.xml"/><Relationship Id="rId15" Type="http://schemas.openxmlformats.org/officeDocument/2006/relationships/image" Target="../media/image273.png"/><Relationship Id="rId36" Type="http://schemas.openxmlformats.org/officeDocument/2006/relationships/customXml" Target="../ink/ink2136.xml"/><Relationship Id="rId57" Type="http://schemas.openxmlformats.org/officeDocument/2006/relationships/image" Target="../media/image363.png"/><Relationship Id="rId106" Type="http://schemas.openxmlformats.org/officeDocument/2006/relationships/customXml" Target="../ink/ink2171.xml"/><Relationship Id="rId127" Type="http://schemas.openxmlformats.org/officeDocument/2006/relationships/image" Target="../media/image515.png"/><Relationship Id="rId10" Type="http://schemas.openxmlformats.org/officeDocument/2006/relationships/customXml" Target="../ink/ink2123.xml"/><Relationship Id="rId31" Type="http://schemas.openxmlformats.org/officeDocument/2006/relationships/image" Target="../media/image350.png"/><Relationship Id="rId52" Type="http://schemas.openxmlformats.org/officeDocument/2006/relationships/customXml" Target="../ink/ink2144.xml"/><Relationship Id="rId73" Type="http://schemas.openxmlformats.org/officeDocument/2006/relationships/image" Target="../media/image395.png"/><Relationship Id="rId78" Type="http://schemas.openxmlformats.org/officeDocument/2006/relationships/customXml" Target="../ink/ink2157.xml"/><Relationship Id="rId94" Type="http://schemas.openxmlformats.org/officeDocument/2006/relationships/customXml" Target="../ink/ink2165.xml"/><Relationship Id="rId99" Type="http://schemas.openxmlformats.org/officeDocument/2006/relationships/image" Target="../media/image482.png"/><Relationship Id="rId101" Type="http://schemas.openxmlformats.org/officeDocument/2006/relationships/image" Target="../media/image456.png"/><Relationship Id="rId122" Type="http://schemas.openxmlformats.org/officeDocument/2006/relationships/customXml" Target="../ink/ink2180.xml"/><Relationship Id="rId143" Type="http://schemas.openxmlformats.org/officeDocument/2006/relationships/image" Target="../media/image528.png"/><Relationship Id="rId4" Type="http://schemas.openxmlformats.org/officeDocument/2006/relationships/customXml" Target="../ink/ink2120.xml"/><Relationship Id="rId9" Type="http://schemas.openxmlformats.org/officeDocument/2006/relationships/image" Target="../media/image270.png"/><Relationship Id="rId26" Type="http://schemas.openxmlformats.org/officeDocument/2006/relationships/customXml" Target="../ink/ink2131.xml"/><Relationship Id="rId47" Type="http://schemas.openxmlformats.org/officeDocument/2006/relationships/image" Target="../media/image358.png"/><Relationship Id="rId68" Type="http://schemas.openxmlformats.org/officeDocument/2006/relationships/customXml" Target="../ink/ink2152.xml"/><Relationship Id="rId89" Type="http://schemas.openxmlformats.org/officeDocument/2006/relationships/image" Target="../media/image440.png"/><Relationship Id="rId112" Type="http://schemas.openxmlformats.org/officeDocument/2006/relationships/image" Target="../media/image487.png"/><Relationship Id="rId133" Type="http://schemas.openxmlformats.org/officeDocument/2006/relationships/image" Target="../media/image524.png"/><Relationship Id="rId16" Type="http://schemas.openxmlformats.org/officeDocument/2006/relationships/customXml" Target="../ink/ink2126.xml"/></Relationships>
</file>

<file path=ppt/slides/_rels/slide5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48.xml"/><Relationship Id="rId21" Type="http://schemas.openxmlformats.org/officeDocument/2006/relationships/image" Target="../media/image276.png"/><Relationship Id="rId42" Type="http://schemas.openxmlformats.org/officeDocument/2006/relationships/customXml" Target="../ink/ink2210.xml"/><Relationship Id="rId63" Type="http://schemas.openxmlformats.org/officeDocument/2006/relationships/image" Target="../media/image376.png"/><Relationship Id="rId84" Type="http://schemas.openxmlformats.org/officeDocument/2006/relationships/customXml" Target="../ink/ink2231.xml"/><Relationship Id="rId138" Type="http://schemas.openxmlformats.org/officeDocument/2006/relationships/customXml" Target="../ink/ink2259.xml"/><Relationship Id="rId159" Type="http://schemas.openxmlformats.org/officeDocument/2006/relationships/image" Target="../media/image541.png"/><Relationship Id="rId170" Type="http://schemas.openxmlformats.org/officeDocument/2006/relationships/customXml" Target="../ink/ink2275.xml"/><Relationship Id="rId191" Type="http://schemas.openxmlformats.org/officeDocument/2006/relationships/image" Target="../media/image557.png"/><Relationship Id="rId205" Type="http://schemas.openxmlformats.org/officeDocument/2006/relationships/image" Target="../media/image564.png"/><Relationship Id="rId107" Type="http://schemas.openxmlformats.org/officeDocument/2006/relationships/image" Target="../media/image485.png"/><Relationship Id="rId11" Type="http://schemas.openxmlformats.org/officeDocument/2006/relationships/image" Target="../media/image271.png"/><Relationship Id="rId32" Type="http://schemas.openxmlformats.org/officeDocument/2006/relationships/customXml" Target="../ink/ink2205.xml"/><Relationship Id="rId53" Type="http://schemas.openxmlformats.org/officeDocument/2006/relationships/image" Target="../media/image361.png"/><Relationship Id="rId74" Type="http://schemas.openxmlformats.org/officeDocument/2006/relationships/customXml" Target="../ink/ink2226.xml"/><Relationship Id="rId128" Type="http://schemas.openxmlformats.org/officeDocument/2006/relationships/customXml" Target="../ink/ink2254.xml"/><Relationship Id="rId149" Type="http://schemas.openxmlformats.org/officeDocument/2006/relationships/image" Target="../media/image537.png"/><Relationship Id="rId5" Type="http://schemas.openxmlformats.org/officeDocument/2006/relationships/image" Target="../media/image268.png"/><Relationship Id="rId95" Type="http://schemas.openxmlformats.org/officeDocument/2006/relationships/image" Target="../media/image453.png"/><Relationship Id="rId160" Type="http://schemas.openxmlformats.org/officeDocument/2006/relationships/customXml" Target="../ink/ink2270.xml"/><Relationship Id="rId181" Type="http://schemas.openxmlformats.org/officeDocument/2006/relationships/image" Target="../media/image552.png"/><Relationship Id="rId22" Type="http://schemas.openxmlformats.org/officeDocument/2006/relationships/customXml" Target="../ink/ink2200.xml"/><Relationship Id="rId43" Type="http://schemas.openxmlformats.org/officeDocument/2006/relationships/image" Target="../media/image356.png"/><Relationship Id="rId64" Type="http://schemas.openxmlformats.org/officeDocument/2006/relationships/customXml" Target="../ink/ink2221.xml"/><Relationship Id="rId118" Type="http://schemas.openxmlformats.org/officeDocument/2006/relationships/image" Target="../media/image498.png"/><Relationship Id="rId139" Type="http://schemas.openxmlformats.org/officeDocument/2006/relationships/image" Target="../media/image532.png"/><Relationship Id="rId85" Type="http://schemas.openxmlformats.org/officeDocument/2006/relationships/image" Target="../media/image438.png"/><Relationship Id="rId150" Type="http://schemas.openxmlformats.org/officeDocument/2006/relationships/customXml" Target="../ink/ink2265.xml"/><Relationship Id="rId171" Type="http://schemas.openxmlformats.org/officeDocument/2006/relationships/image" Target="../media/image547.png"/><Relationship Id="rId192" Type="http://schemas.openxmlformats.org/officeDocument/2006/relationships/customXml" Target="../ink/ink2286.xml"/><Relationship Id="rId12" Type="http://schemas.openxmlformats.org/officeDocument/2006/relationships/customXml" Target="../ink/ink2195.xml"/><Relationship Id="rId33" Type="http://schemas.openxmlformats.org/officeDocument/2006/relationships/image" Target="../media/image351.png"/><Relationship Id="rId108" Type="http://schemas.openxmlformats.org/officeDocument/2006/relationships/customXml" Target="../ink/ink2243.xml"/><Relationship Id="rId129" Type="http://schemas.openxmlformats.org/officeDocument/2006/relationships/image" Target="../media/image516.png"/><Relationship Id="rId54" Type="http://schemas.openxmlformats.org/officeDocument/2006/relationships/customXml" Target="../ink/ink2216.xml"/><Relationship Id="rId75" Type="http://schemas.openxmlformats.org/officeDocument/2006/relationships/image" Target="../media/image396.png"/><Relationship Id="rId96" Type="http://schemas.openxmlformats.org/officeDocument/2006/relationships/customXml" Target="../ink/ink2237.xml"/><Relationship Id="rId140" Type="http://schemas.openxmlformats.org/officeDocument/2006/relationships/customXml" Target="../ink/ink2260.xml"/><Relationship Id="rId161" Type="http://schemas.openxmlformats.org/officeDocument/2006/relationships/image" Target="../media/image542.png"/><Relationship Id="rId182" Type="http://schemas.openxmlformats.org/officeDocument/2006/relationships/customXml" Target="../ink/ink2281.xml"/><Relationship Id="rId6" Type="http://schemas.openxmlformats.org/officeDocument/2006/relationships/customXml" Target="../ink/ink2192.xml"/><Relationship Id="rId23" Type="http://schemas.openxmlformats.org/officeDocument/2006/relationships/image" Target="../media/image277.png"/><Relationship Id="rId119" Type="http://schemas.openxmlformats.org/officeDocument/2006/relationships/customXml" Target="../ink/ink2249.xml"/><Relationship Id="rId44" Type="http://schemas.openxmlformats.org/officeDocument/2006/relationships/customXml" Target="../ink/ink2211.xml"/><Relationship Id="rId65" Type="http://schemas.openxmlformats.org/officeDocument/2006/relationships/image" Target="../media/image392.png"/><Relationship Id="rId86" Type="http://schemas.openxmlformats.org/officeDocument/2006/relationships/customXml" Target="../ink/ink2232.xml"/><Relationship Id="rId130" Type="http://schemas.openxmlformats.org/officeDocument/2006/relationships/customXml" Target="../ink/ink2255.xml"/><Relationship Id="rId151" Type="http://schemas.openxmlformats.org/officeDocument/2006/relationships/image" Target="../media/image538.png"/><Relationship Id="rId172" Type="http://schemas.openxmlformats.org/officeDocument/2006/relationships/customXml" Target="../ink/ink2276.xml"/><Relationship Id="rId193" Type="http://schemas.openxmlformats.org/officeDocument/2006/relationships/image" Target="../media/image558.png"/><Relationship Id="rId13" Type="http://schemas.openxmlformats.org/officeDocument/2006/relationships/image" Target="../media/image272.png"/><Relationship Id="rId109" Type="http://schemas.openxmlformats.org/officeDocument/2006/relationships/customXml" Target="../ink/ink2244.xml"/><Relationship Id="rId34" Type="http://schemas.openxmlformats.org/officeDocument/2006/relationships/customXml" Target="../ink/ink2206.xml"/><Relationship Id="rId55" Type="http://schemas.openxmlformats.org/officeDocument/2006/relationships/image" Target="../media/image362.png"/><Relationship Id="rId76" Type="http://schemas.openxmlformats.org/officeDocument/2006/relationships/customXml" Target="../ink/ink2227.xml"/><Relationship Id="rId97" Type="http://schemas.openxmlformats.org/officeDocument/2006/relationships/image" Target="../media/image481.png"/><Relationship Id="rId120" Type="http://schemas.openxmlformats.org/officeDocument/2006/relationships/customXml" Target="../ink/ink2250.xml"/><Relationship Id="rId141" Type="http://schemas.openxmlformats.org/officeDocument/2006/relationships/image" Target="../media/image533.png"/><Relationship Id="rId7" Type="http://schemas.openxmlformats.org/officeDocument/2006/relationships/image" Target="../media/image269.png"/><Relationship Id="rId162" Type="http://schemas.openxmlformats.org/officeDocument/2006/relationships/customXml" Target="../ink/ink2271.xml"/><Relationship Id="rId183" Type="http://schemas.openxmlformats.org/officeDocument/2006/relationships/image" Target="../media/image553.png"/><Relationship Id="rId24" Type="http://schemas.openxmlformats.org/officeDocument/2006/relationships/customXml" Target="../ink/ink2201.xml"/><Relationship Id="rId40" Type="http://schemas.openxmlformats.org/officeDocument/2006/relationships/customXml" Target="../ink/ink2209.xml"/><Relationship Id="rId45" Type="http://schemas.openxmlformats.org/officeDocument/2006/relationships/image" Target="../media/image357.png"/><Relationship Id="rId66" Type="http://schemas.openxmlformats.org/officeDocument/2006/relationships/customXml" Target="../ink/ink2222.xml"/><Relationship Id="rId87" Type="http://schemas.openxmlformats.org/officeDocument/2006/relationships/image" Target="../media/image439.png"/><Relationship Id="rId110" Type="http://schemas.openxmlformats.org/officeDocument/2006/relationships/image" Target="../media/image486.png"/><Relationship Id="rId115" Type="http://schemas.openxmlformats.org/officeDocument/2006/relationships/customXml" Target="../ink/ink2247.xml"/><Relationship Id="rId131" Type="http://schemas.openxmlformats.org/officeDocument/2006/relationships/image" Target="../media/image523.png"/><Relationship Id="rId136" Type="http://schemas.openxmlformats.org/officeDocument/2006/relationships/customXml" Target="../ink/ink2258.xml"/><Relationship Id="rId157" Type="http://schemas.openxmlformats.org/officeDocument/2006/relationships/image" Target="../media/image471.png"/><Relationship Id="rId178" Type="http://schemas.openxmlformats.org/officeDocument/2006/relationships/customXml" Target="../ink/ink2279.xml"/><Relationship Id="rId61" Type="http://schemas.openxmlformats.org/officeDocument/2006/relationships/image" Target="../media/image375.png"/><Relationship Id="rId82" Type="http://schemas.openxmlformats.org/officeDocument/2006/relationships/customXml" Target="../ink/ink2230.xml"/><Relationship Id="rId152" Type="http://schemas.openxmlformats.org/officeDocument/2006/relationships/customXml" Target="../ink/ink2266.xml"/><Relationship Id="rId173" Type="http://schemas.openxmlformats.org/officeDocument/2006/relationships/image" Target="../media/image548.png"/><Relationship Id="rId194" Type="http://schemas.openxmlformats.org/officeDocument/2006/relationships/customXml" Target="../ink/ink2287.xml"/><Relationship Id="rId199" Type="http://schemas.openxmlformats.org/officeDocument/2006/relationships/image" Target="../media/image561.png"/><Relationship Id="rId203" Type="http://schemas.openxmlformats.org/officeDocument/2006/relationships/image" Target="../media/image563.png"/><Relationship Id="rId19" Type="http://schemas.openxmlformats.org/officeDocument/2006/relationships/image" Target="../media/image275.png"/><Relationship Id="rId14" Type="http://schemas.openxmlformats.org/officeDocument/2006/relationships/customXml" Target="../ink/ink2196.xml"/><Relationship Id="rId30" Type="http://schemas.openxmlformats.org/officeDocument/2006/relationships/customXml" Target="../ink/ink2204.xml"/><Relationship Id="rId35" Type="http://schemas.openxmlformats.org/officeDocument/2006/relationships/image" Target="../media/image352.png"/><Relationship Id="rId56" Type="http://schemas.openxmlformats.org/officeDocument/2006/relationships/customXml" Target="../ink/ink2217.xml"/><Relationship Id="rId77" Type="http://schemas.openxmlformats.org/officeDocument/2006/relationships/image" Target="../media/image397.png"/><Relationship Id="rId100" Type="http://schemas.openxmlformats.org/officeDocument/2006/relationships/customXml" Target="../ink/ink2239.xml"/><Relationship Id="rId105" Type="http://schemas.openxmlformats.org/officeDocument/2006/relationships/image" Target="../media/image484.png"/><Relationship Id="rId126" Type="http://schemas.openxmlformats.org/officeDocument/2006/relationships/customXml" Target="../ink/ink2253.xml"/><Relationship Id="rId147" Type="http://schemas.openxmlformats.org/officeDocument/2006/relationships/image" Target="../media/image536.png"/><Relationship Id="rId168" Type="http://schemas.openxmlformats.org/officeDocument/2006/relationships/customXml" Target="../ink/ink2274.xml"/><Relationship Id="rId8" Type="http://schemas.openxmlformats.org/officeDocument/2006/relationships/customXml" Target="../ink/ink2193.xml"/><Relationship Id="rId51" Type="http://schemas.openxmlformats.org/officeDocument/2006/relationships/image" Target="../media/image360.png"/><Relationship Id="rId72" Type="http://schemas.openxmlformats.org/officeDocument/2006/relationships/customXml" Target="../ink/ink2225.xml"/><Relationship Id="rId93" Type="http://schemas.openxmlformats.org/officeDocument/2006/relationships/image" Target="../media/image452.png"/><Relationship Id="rId98" Type="http://schemas.openxmlformats.org/officeDocument/2006/relationships/customXml" Target="../ink/ink2238.xml"/><Relationship Id="rId121" Type="http://schemas.openxmlformats.org/officeDocument/2006/relationships/image" Target="../media/image499.png"/><Relationship Id="rId142" Type="http://schemas.openxmlformats.org/officeDocument/2006/relationships/customXml" Target="../ink/ink2261.xml"/><Relationship Id="rId163" Type="http://schemas.openxmlformats.org/officeDocument/2006/relationships/image" Target="../media/image543.png"/><Relationship Id="rId184" Type="http://schemas.openxmlformats.org/officeDocument/2006/relationships/customXml" Target="../ink/ink2282.xml"/><Relationship Id="rId189" Type="http://schemas.openxmlformats.org/officeDocument/2006/relationships/image" Target="../media/image556.png"/><Relationship Id="rId3" Type="http://schemas.openxmlformats.org/officeDocument/2006/relationships/image" Target="../media/image253.png"/><Relationship Id="rId25" Type="http://schemas.openxmlformats.org/officeDocument/2006/relationships/image" Target="../media/image278.png"/><Relationship Id="rId46" Type="http://schemas.openxmlformats.org/officeDocument/2006/relationships/customXml" Target="../ink/ink2212.xml"/><Relationship Id="rId67" Type="http://schemas.openxmlformats.org/officeDocument/2006/relationships/image" Target="../media/image393.png"/><Relationship Id="rId116" Type="http://schemas.openxmlformats.org/officeDocument/2006/relationships/image" Target="../media/image497.png"/><Relationship Id="rId137" Type="http://schemas.openxmlformats.org/officeDocument/2006/relationships/image" Target="../media/image531.png"/><Relationship Id="rId158" Type="http://schemas.openxmlformats.org/officeDocument/2006/relationships/customXml" Target="../ink/ink2269.xml"/><Relationship Id="rId20" Type="http://schemas.openxmlformats.org/officeDocument/2006/relationships/customXml" Target="../ink/ink2199.xml"/><Relationship Id="rId41" Type="http://schemas.openxmlformats.org/officeDocument/2006/relationships/image" Target="../media/image355.png"/><Relationship Id="rId62" Type="http://schemas.openxmlformats.org/officeDocument/2006/relationships/customXml" Target="../ink/ink2220.xml"/><Relationship Id="rId83" Type="http://schemas.openxmlformats.org/officeDocument/2006/relationships/image" Target="../media/image410.png"/><Relationship Id="rId88" Type="http://schemas.openxmlformats.org/officeDocument/2006/relationships/customXml" Target="../ink/ink2233.xml"/><Relationship Id="rId111" Type="http://schemas.openxmlformats.org/officeDocument/2006/relationships/customXml" Target="../ink/ink2245.xml"/><Relationship Id="rId132" Type="http://schemas.openxmlformats.org/officeDocument/2006/relationships/customXml" Target="../ink/ink2256.xml"/><Relationship Id="rId153" Type="http://schemas.openxmlformats.org/officeDocument/2006/relationships/image" Target="../media/image539.png"/><Relationship Id="rId174" Type="http://schemas.openxmlformats.org/officeDocument/2006/relationships/customXml" Target="../ink/ink2277.xml"/><Relationship Id="rId179" Type="http://schemas.openxmlformats.org/officeDocument/2006/relationships/image" Target="../media/image551.png"/><Relationship Id="rId195" Type="http://schemas.openxmlformats.org/officeDocument/2006/relationships/image" Target="../media/image559.png"/><Relationship Id="rId190" Type="http://schemas.openxmlformats.org/officeDocument/2006/relationships/customXml" Target="../ink/ink2285.xml"/><Relationship Id="rId204" Type="http://schemas.openxmlformats.org/officeDocument/2006/relationships/customXml" Target="../ink/ink2292.xml"/><Relationship Id="rId15" Type="http://schemas.openxmlformats.org/officeDocument/2006/relationships/image" Target="../media/image273.png"/><Relationship Id="rId36" Type="http://schemas.openxmlformats.org/officeDocument/2006/relationships/customXml" Target="../ink/ink2207.xml"/><Relationship Id="rId57" Type="http://schemas.openxmlformats.org/officeDocument/2006/relationships/image" Target="../media/image363.png"/><Relationship Id="rId106" Type="http://schemas.openxmlformats.org/officeDocument/2006/relationships/customXml" Target="../ink/ink2242.xml"/><Relationship Id="rId127" Type="http://schemas.openxmlformats.org/officeDocument/2006/relationships/image" Target="../media/image515.png"/><Relationship Id="rId10" Type="http://schemas.openxmlformats.org/officeDocument/2006/relationships/customXml" Target="../ink/ink2194.xml"/><Relationship Id="rId31" Type="http://schemas.openxmlformats.org/officeDocument/2006/relationships/image" Target="../media/image350.png"/><Relationship Id="rId52" Type="http://schemas.openxmlformats.org/officeDocument/2006/relationships/customXml" Target="../ink/ink2215.xml"/><Relationship Id="rId73" Type="http://schemas.openxmlformats.org/officeDocument/2006/relationships/image" Target="../media/image395.png"/><Relationship Id="rId78" Type="http://schemas.openxmlformats.org/officeDocument/2006/relationships/customXml" Target="../ink/ink2228.xml"/><Relationship Id="rId94" Type="http://schemas.openxmlformats.org/officeDocument/2006/relationships/customXml" Target="../ink/ink2236.xml"/><Relationship Id="rId99" Type="http://schemas.openxmlformats.org/officeDocument/2006/relationships/image" Target="../media/image482.png"/><Relationship Id="rId101" Type="http://schemas.openxmlformats.org/officeDocument/2006/relationships/image" Target="../media/image456.png"/><Relationship Id="rId122" Type="http://schemas.openxmlformats.org/officeDocument/2006/relationships/customXml" Target="../ink/ink2251.xml"/><Relationship Id="rId143" Type="http://schemas.openxmlformats.org/officeDocument/2006/relationships/image" Target="../media/image534.png"/><Relationship Id="rId148" Type="http://schemas.openxmlformats.org/officeDocument/2006/relationships/customXml" Target="../ink/ink2264.xml"/><Relationship Id="rId164" Type="http://schemas.openxmlformats.org/officeDocument/2006/relationships/customXml" Target="../ink/ink2272.xml"/><Relationship Id="rId169" Type="http://schemas.openxmlformats.org/officeDocument/2006/relationships/image" Target="../media/image546.png"/><Relationship Id="rId185" Type="http://schemas.openxmlformats.org/officeDocument/2006/relationships/image" Target="../media/image554.png"/><Relationship Id="rId4" Type="http://schemas.openxmlformats.org/officeDocument/2006/relationships/customXml" Target="../ink/ink2191.xml"/><Relationship Id="rId9" Type="http://schemas.openxmlformats.org/officeDocument/2006/relationships/image" Target="../media/image270.png"/><Relationship Id="rId180" Type="http://schemas.openxmlformats.org/officeDocument/2006/relationships/customXml" Target="../ink/ink2280.xml"/><Relationship Id="rId26" Type="http://schemas.openxmlformats.org/officeDocument/2006/relationships/customXml" Target="../ink/ink2202.xml"/><Relationship Id="rId47" Type="http://schemas.openxmlformats.org/officeDocument/2006/relationships/image" Target="../media/image358.png"/><Relationship Id="rId68" Type="http://schemas.openxmlformats.org/officeDocument/2006/relationships/customXml" Target="../ink/ink2223.xml"/><Relationship Id="rId89" Type="http://schemas.openxmlformats.org/officeDocument/2006/relationships/image" Target="../media/image440.png"/><Relationship Id="rId112" Type="http://schemas.openxmlformats.org/officeDocument/2006/relationships/image" Target="../media/image487.png"/><Relationship Id="rId133" Type="http://schemas.openxmlformats.org/officeDocument/2006/relationships/image" Target="../media/image529.png"/><Relationship Id="rId154" Type="http://schemas.openxmlformats.org/officeDocument/2006/relationships/customXml" Target="../ink/ink2267.xml"/><Relationship Id="rId175" Type="http://schemas.openxmlformats.org/officeDocument/2006/relationships/image" Target="../media/image549.png"/><Relationship Id="rId196" Type="http://schemas.openxmlformats.org/officeDocument/2006/relationships/customXml" Target="../ink/ink2288.xml"/><Relationship Id="rId200" Type="http://schemas.openxmlformats.org/officeDocument/2006/relationships/customXml" Target="../ink/ink2290.xml"/><Relationship Id="rId16" Type="http://schemas.openxmlformats.org/officeDocument/2006/relationships/customXml" Target="../ink/ink2197.xml"/><Relationship Id="rId37" Type="http://schemas.openxmlformats.org/officeDocument/2006/relationships/image" Target="../media/image353.png"/><Relationship Id="rId58" Type="http://schemas.openxmlformats.org/officeDocument/2006/relationships/customXml" Target="../ink/ink2218.xml"/><Relationship Id="rId79" Type="http://schemas.openxmlformats.org/officeDocument/2006/relationships/image" Target="../media/image398.png"/><Relationship Id="rId102" Type="http://schemas.openxmlformats.org/officeDocument/2006/relationships/customXml" Target="../ink/ink2240.xml"/><Relationship Id="rId123" Type="http://schemas.openxmlformats.org/officeDocument/2006/relationships/image" Target="../media/image500.png"/><Relationship Id="rId144" Type="http://schemas.openxmlformats.org/officeDocument/2006/relationships/customXml" Target="../ink/ink2262.xml"/><Relationship Id="rId90" Type="http://schemas.openxmlformats.org/officeDocument/2006/relationships/customXml" Target="../ink/ink2234.xml"/><Relationship Id="rId165" Type="http://schemas.openxmlformats.org/officeDocument/2006/relationships/image" Target="../media/image544.png"/><Relationship Id="rId186" Type="http://schemas.openxmlformats.org/officeDocument/2006/relationships/customXml" Target="../ink/ink2283.xml"/><Relationship Id="rId27" Type="http://schemas.openxmlformats.org/officeDocument/2006/relationships/image" Target="../media/image279.png"/><Relationship Id="rId48" Type="http://schemas.openxmlformats.org/officeDocument/2006/relationships/customXml" Target="../ink/ink2213.xml"/><Relationship Id="rId69" Type="http://schemas.openxmlformats.org/officeDocument/2006/relationships/image" Target="../media/image394.png"/><Relationship Id="rId113" Type="http://schemas.openxmlformats.org/officeDocument/2006/relationships/customXml" Target="../ink/ink2246.xml"/><Relationship Id="rId134" Type="http://schemas.openxmlformats.org/officeDocument/2006/relationships/customXml" Target="../ink/ink2257.xml"/><Relationship Id="rId80" Type="http://schemas.openxmlformats.org/officeDocument/2006/relationships/customXml" Target="../ink/ink2229.xml"/><Relationship Id="rId155" Type="http://schemas.openxmlformats.org/officeDocument/2006/relationships/image" Target="../media/image540.png"/><Relationship Id="rId176" Type="http://schemas.openxmlformats.org/officeDocument/2006/relationships/customXml" Target="../ink/ink2278.xml"/><Relationship Id="rId197" Type="http://schemas.openxmlformats.org/officeDocument/2006/relationships/image" Target="../media/image560.png"/><Relationship Id="rId201" Type="http://schemas.openxmlformats.org/officeDocument/2006/relationships/image" Target="../media/image562.png"/><Relationship Id="rId17" Type="http://schemas.openxmlformats.org/officeDocument/2006/relationships/image" Target="../media/image274.png"/><Relationship Id="rId38" Type="http://schemas.openxmlformats.org/officeDocument/2006/relationships/customXml" Target="../ink/ink2208.xml"/><Relationship Id="rId59" Type="http://schemas.openxmlformats.org/officeDocument/2006/relationships/image" Target="../media/image364.png"/><Relationship Id="rId103" Type="http://schemas.openxmlformats.org/officeDocument/2006/relationships/image" Target="../media/image483.png"/><Relationship Id="rId124" Type="http://schemas.openxmlformats.org/officeDocument/2006/relationships/customXml" Target="../ink/ink2252.xml"/><Relationship Id="rId70" Type="http://schemas.openxmlformats.org/officeDocument/2006/relationships/customXml" Target="../ink/ink2224.xml"/><Relationship Id="rId91" Type="http://schemas.openxmlformats.org/officeDocument/2006/relationships/image" Target="../media/image451.png"/><Relationship Id="rId145" Type="http://schemas.openxmlformats.org/officeDocument/2006/relationships/image" Target="../media/image535.png"/><Relationship Id="rId166" Type="http://schemas.openxmlformats.org/officeDocument/2006/relationships/customXml" Target="../ink/ink2273.xml"/><Relationship Id="rId187" Type="http://schemas.openxmlformats.org/officeDocument/2006/relationships/image" Target="../media/image555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2203.xml"/><Relationship Id="rId49" Type="http://schemas.openxmlformats.org/officeDocument/2006/relationships/image" Target="../media/image359.png"/><Relationship Id="rId114" Type="http://schemas.openxmlformats.org/officeDocument/2006/relationships/image" Target="../media/image488.png"/><Relationship Id="rId60" Type="http://schemas.openxmlformats.org/officeDocument/2006/relationships/customXml" Target="../ink/ink2219.xml"/><Relationship Id="rId81" Type="http://schemas.openxmlformats.org/officeDocument/2006/relationships/image" Target="../media/image409.png"/><Relationship Id="rId135" Type="http://schemas.openxmlformats.org/officeDocument/2006/relationships/image" Target="../media/image530.png"/><Relationship Id="rId156" Type="http://schemas.openxmlformats.org/officeDocument/2006/relationships/customXml" Target="../ink/ink2268.xml"/><Relationship Id="rId177" Type="http://schemas.openxmlformats.org/officeDocument/2006/relationships/image" Target="../media/image550.png"/><Relationship Id="rId198" Type="http://schemas.openxmlformats.org/officeDocument/2006/relationships/customXml" Target="../ink/ink2289.xml"/><Relationship Id="rId202" Type="http://schemas.openxmlformats.org/officeDocument/2006/relationships/customXml" Target="../ink/ink2291.xml"/><Relationship Id="rId18" Type="http://schemas.openxmlformats.org/officeDocument/2006/relationships/customXml" Target="../ink/ink2198.xml"/><Relationship Id="rId39" Type="http://schemas.openxmlformats.org/officeDocument/2006/relationships/image" Target="../media/image354.png"/><Relationship Id="rId50" Type="http://schemas.openxmlformats.org/officeDocument/2006/relationships/customXml" Target="../ink/ink2214.xml"/><Relationship Id="rId104" Type="http://schemas.openxmlformats.org/officeDocument/2006/relationships/customXml" Target="../ink/ink2241.xml"/><Relationship Id="rId125" Type="http://schemas.openxmlformats.org/officeDocument/2006/relationships/image" Target="../media/image501.png"/><Relationship Id="rId146" Type="http://schemas.openxmlformats.org/officeDocument/2006/relationships/customXml" Target="../ink/ink2263.xml"/><Relationship Id="rId167" Type="http://schemas.openxmlformats.org/officeDocument/2006/relationships/image" Target="../media/image545.png"/><Relationship Id="rId188" Type="http://schemas.openxmlformats.org/officeDocument/2006/relationships/customXml" Target="../ink/ink2284.xml"/><Relationship Id="rId71" Type="http://schemas.openxmlformats.org/officeDocument/2006/relationships/image" Target="../media/image380.png"/><Relationship Id="rId92" Type="http://schemas.openxmlformats.org/officeDocument/2006/relationships/customXml" Target="../ink/ink2235.xml"/><Relationship Id="rId2" Type="http://schemas.openxmlformats.org/officeDocument/2006/relationships/image" Target="../media/image252.png"/><Relationship Id="rId29" Type="http://schemas.openxmlformats.org/officeDocument/2006/relationships/image" Target="../media/image349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6.xml"/><Relationship Id="rId21" Type="http://schemas.openxmlformats.org/officeDocument/2006/relationships/image" Target="../media/image11.png"/><Relationship Id="rId34" Type="http://schemas.openxmlformats.org/officeDocument/2006/relationships/customXml" Target="../ink/ink80.xml"/><Relationship Id="rId42" Type="http://schemas.openxmlformats.org/officeDocument/2006/relationships/customXml" Target="../ink/ink84.xml"/><Relationship Id="rId47" Type="http://schemas.openxmlformats.org/officeDocument/2006/relationships/image" Target="../media/image29.png"/><Relationship Id="rId50" Type="http://schemas.openxmlformats.org/officeDocument/2006/relationships/customXml" Target="../ink/ink88.xml"/><Relationship Id="rId55" Type="http://schemas.openxmlformats.org/officeDocument/2006/relationships/image" Target="../media/image33.png"/><Relationship Id="rId63" Type="http://schemas.openxmlformats.org/officeDocument/2006/relationships/image" Target="../media/image37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customXml" Target="../ink/ink71.xml"/><Relationship Id="rId29" Type="http://schemas.openxmlformats.org/officeDocument/2006/relationships/image" Target="../media/image15.png"/><Relationship Id="rId11" Type="http://schemas.openxmlformats.org/officeDocument/2006/relationships/image" Target="../media/image6.png"/><Relationship Id="rId24" Type="http://schemas.openxmlformats.org/officeDocument/2006/relationships/customXml" Target="../ink/ink75.xml"/><Relationship Id="rId32" Type="http://schemas.openxmlformats.org/officeDocument/2006/relationships/customXml" Target="../ink/ink79.xml"/><Relationship Id="rId37" Type="http://schemas.openxmlformats.org/officeDocument/2006/relationships/image" Target="../media/image19.png"/><Relationship Id="rId40" Type="http://schemas.openxmlformats.org/officeDocument/2006/relationships/customXml" Target="../ink/ink83.xml"/><Relationship Id="rId45" Type="http://schemas.openxmlformats.org/officeDocument/2006/relationships/image" Target="../media/image28.png"/><Relationship Id="rId53" Type="http://schemas.openxmlformats.org/officeDocument/2006/relationships/image" Target="../media/image32.png"/><Relationship Id="rId58" Type="http://schemas.openxmlformats.org/officeDocument/2006/relationships/customXml" Target="../ink/ink92.xml"/><Relationship Id="rId5" Type="http://schemas.openxmlformats.org/officeDocument/2006/relationships/image" Target="../media/image3.png"/><Relationship Id="rId61" Type="http://schemas.openxmlformats.org/officeDocument/2006/relationships/image" Target="../media/image36.png"/><Relationship Id="rId19" Type="http://schemas.openxmlformats.org/officeDocument/2006/relationships/image" Target="../media/image10.png"/><Relationship Id="rId14" Type="http://schemas.openxmlformats.org/officeDocument/2006/relationships/customXml" Target="../ink/ink70.xml"/><Relationship Id="rId22" Type="http://schemas.openxmlformats.org/officeDocument/2006/relationships/customXml" Target="../ink/ink74.xml"/><Relationship Id="rId27" Type="http://schemas.openxmlformats.org/officeDocument/2006/relationships/image" Target="../media/image14.png"/><Relationship Id="rId30" Type="http://schemas.openxmlformats.org/officeDocument/2006/relationships/customXml" Target="../ink/ink78.xml"/><Relationship Id="rId35" Type="http://schemas.openxmlformats.org/officeDocument/2006/relationships/image" Target="../media/image18.png"/><Relationship Id="rId43" Type="http://schemas.openxmlformats.org/officeDocument/2006/relationships/image" Target="../media/image27.png"/><Relationship Id="rId48" Type="http://schemas.openxmlformats.org/officeDocument/2006/relationships/customXml" Target="../ink/ink87.xml"/><Relationship Id="rId56" Type="http://schemas.openxmlformats.org/officeDocument/2006/relationships/customXml" Target="../ink/ink91.xml"/><Relationship Id="rId64" Type="http://schemas.openxmlformats.org/officeDocument/2006/relationships/customXml" Target="../ink/ink95.xml"/><Relationship Id="rId8" Type="http://schemas.openxmlformats.org/officeDocument/2006/relationships/customXml" Target="../ink/ink67.xml"/><Relationship Id="rId51" Type="http://schemas.openxmlformats.org/officeDocument/2006/relationships/image" Target="../media/image31.png"/><Relationship Id="rId3" Type="http://schemas.openxmlformats.org/officeDocument/2006/relationships/image" Target="../media/image2.png"/><Relationship Id="rId12" Type="http://schemas.openxmlformats.org/officeDocument/2006/relationships/customXml" Target="../ink/ink69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customXml" Target="../ink/ink82.xml"/><Relationship Id="rId46" Type="http://schemas.openxmlformats.org/officeDocument/2006/relationships/customXml" Target="../ink/ink86.xml"/><Relationship Id="rId59" Type="http://schemas.openxmlformats.org/officeDocument/2006/relationships/image" Target="../media/image35.png"/><Relationship Id="rId20" Type="http://schemas.openxmlformats.org/officeDocument/2006/relationships/customXml" Target="../ink/ink73.xml"/><Relationship Id="rId41" Type="http://schemas.openxmlformats.org/officeDocument/2006/relationships/image" Target="../media/image26.png"/><Relationship Id="rId54" Type="http://schemas.openxmlformats.org/officeDocument/2006/relationships/customXml" Target="../ink/ink90.xml"/><Relationship Id="rId62" Type="http://schemas.openxmlformats.org/officeDocument/2006/relationships/customXml" Target="../ink/ink9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6.xml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77.xml"/><Relationship Id="rId36" Type="http://schemas.openxmlformats.org/officeDocument/2006/relationships/customXml" Target="../ink/ink81.xml"/><Relationship Id="rId49" Type="http://schemas.openxmlformats.org/officeDocument/2006/relationships/image" Target="../media/image30.png"/><Relationship Id="rId57" Type="http://schemas.openxmlformats.org/officeDocument/2006/relationships/image" Target="../media/image34.png"/><Relationship Id="rId10" Type="http://schemas.openxmlformats.org/officeDocument/2006/relationships/customXml" Target="../ink/ink68.xml"/><Relationship Id="rId31" Type="http://schemas.openxmlformats.org/officeDocument/2006/relationships/image" Target="../media/image16.png"/><Relationship Id="rId44" Type="http://schemas.openxmlformats.org/officeDocument/2006/relationships/customXml" Target="../ink/ink85.xml"/><Relationship Id="rId52" Type="http://schemas.openxmlformats.org/officeDocument/2006/relationships/customXml" Target="../ink/ink89.xml"/><Relationship Id="rId60" Type="http://schemas.openxmlformats.org/officeDocument/2006/relationships/customXml" Target="../ink/ink93.xml"/><Relationship Id="rId65" Type="http://schemas.openxmlformats.org/officeDocument/2006/relationships/image" Target="../media/image38.png"/><Relationship Id="rId4" Type="http://schemas.openxmlformats.org/officeDocument/2006/relationships/customXml" Target="../ink/ink65.xml"/><Relationship Id="rId9" Type="http://schemas.openxmlformats.org/officeDocument/2006/relationships/image" Target="../media/image5.png"/><Relationship Id="rId13" Type="http://schemas.openxmlformats.org/officeDocument/2006/relationships/image" Target="../media/image7.png"/><Relationship Id="rId18" Type="http://schemas.openxmlformats.org/officeDocument/2006/relationships/customXml" Target="../ink/ink72.xml"/><Relationship Id="rId39" Type="http://schemas.openxmlformats.org/officeDocument/2006/relationships/image" Target="../media/image20.png"/></Relationships>
</file>

<file path=ppt/slides/_rels/slide6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350.xml"/><Relationship Id="rId21" Type="http://schemas.openxmlformats.org/officeDocument/2006/relationships/image" Target="../media/image276.png"/><Relationship Id="rId42" Type="http://schemas.openxmlformats.org/officeDocument/2006/relationships/customXml" Target="../ink/ink2312.xml"/><Relationship Id="rId63" Type="http://schemas.openxmlformats.org/officeDocument/2006/relationships/image" Target="../media/image376.png"/><Relationship Id="rId84" Type="http://schemas.openxmlformats.org/officeDocument/2006/relationships/customXml" Target="../ink/ink2333.xml"/><Relationship Id="rId138" Type="http://schemas.openxmlformats.org/officeDocument/2006/relationships/customXml" Target="../ink/ink2361.xml"/><Relationship Id="rId159" Type="http://schemas.openxmlformats.org/officeDocument/2006/relationships/image" Target="../media/image576.png"/><Relationship Id="rId170" Type="http://schemas.openxmlformats.org/officeDocument/2006/relationships/customXml" Target="../ink/ink2377.xml"/><Relationship Id="rId107" Type="http://schemas.openxmlformats.org/officeDocument/2006/relationships/image" Target="../media/image485.png"/><Relationship Id="rId11" Type="http://schemas.openxmlformats.org/officeDocument/2006/relationships/image" Target="../media/image271.png"/><Relationship Id="rId32" Type="http://schemas.openxmlformats.org/officeDocument/2006/relationships/customXml" Target="../ink/ink2307.xml"/><Relationship Id="rId53" Type="http://schemas.openxmlformats.org/officeDocument/2006/relationships/image" Target="../media/image361.png"/><Relationship Id="rId74" Type="http://schemas.openxmlformats.org/officeDocument/2006/relationships/customXml" Target="../ink/ink2328.xml"/><Relationship Id="rId128" Type="http://schemas.openxmlformats.org/officeDocument/2006/relationships/customXml" Target="../ink/ink2356.xml"/><Relationship Id="rId149" Type="http://schemas.openxmlformats.org/officeDocument/2006/relationships/image" Target="../media/image571.png"/><Relationship Id="rId5" Type="http://schemas.openxmlformats.org/officeDocument/2006/relationships/image" Target="../media/image268.png"/><Relationship Id="rId95" Type="http://schemas.openxmlformats.org/officeDocument/2006/relationships/image" Target="../media/image453.png"/><Relationship Id="rId160" Type="http://schemas.openxmlformats.org/officeDocument/2006/relationships/customXml" Target="../ink/ink2372.xml"/><Relationship Id="rId22" Type="http://schemas.openxmlformats.org/officeDocument/2006/relationships/customXml" Target="../ink/ink2302.xml"/><Relationship Id="rId43" Type="http://schemas.openxmlformats.org/officeDocument/2006/relationships/image" Target="../media/image356.png"/><Relationship Id="rId64" Type="http://schemas.openxmlformats.org/officeDocument/2006/relationships/customXml" Target="../ink/ink2323.xml"/><Relationship Id="rId118" Type="http://schemas.openxmlformats.org/officeDocument/2006/relationships/image" Target="../media/image498.png"/><Relationship Id="rId139" Type="http://schemas.openxmlformats.org/officeDocument/2006/relationships/image" Target="../media/image567.png"/><Relationship Id="rId85" Type="http://schemas.openxmlformats.org/officeDocument/2006/relationships/image" Target="../media/image438.png"/><Relationship Id="rId150" Type="http://schemas.openxmlformats.org/officeDocument/2006/relationships/customXml" Target="../ink/ink2367.xml"/><Relationship Id="rId171" Type="http://schemas.openxmlformats.org/officeDocument/2006/relationships/image" Target="../media/image581.png"/><Relationship Id="rId12" Type="http://schemas.openxmlformats.org/officeDocument/2006/relationships/customXml" Target="../ink/ink2297.xml"/><Relationship Id="rId33" Type="http://schemas.openxmlformats.org/officeDocument/2006/relationships/image" Target="../media/image351.png"/><Relationship Id="rId108" Type="http://schemas.openxmlformats.org/officeDocument/2006/relationships/customXml" Target="../ink/ink2345.xml"/><Relationship Id="rId129" Type="http://schemas.openxmlformats.org/officeDocument/2006/relationships/image" Target="../media/image516.png"/><Relationship Id="rId54" Type="http://schemas.openxmlformats.org/officeDocument/2006/relationships/customXml" Target="../ink/ink2318.xml"/><Relationship Id="rId75" Type="http://schemas.openxmlformats.org/officeDocument/2006/relationships/image" Target="../media/image396.png"/><Relationship Id="rId96" Type="http://schemas.openxmlformats.org/officeDocument/2006/relationships/customXml" Target="../ink/ink2339.xml"/><Relationship Id="rId140" Type="http://schemas.openxmlformats.org/officeDocument/2006/relationships/customXml" Target="../ink/ink2362.xml"/><Relationship Id="rId161" Type="http://schemas.openxmlformats.org/officeDocument/2006/relationships/image" Target="../media/image577.png"/><Relationship Id="rId6" Type="http://schemas.openxmlformats.org/officeDocument/2006/relationships/customXml" Target="../ink/ink2294.xml"/><Relationship Id="rId23" Type="http://schemas.openxmlformats.org/officeDocument/2006/relationships/image" Target="../media/image277.png"/><Relationship Id="rId28" Type="http://schemas.openxmlformats.org/officeDocument/2006/relationships/customXml" Target="../ink/ink2305.xml"/><Relationship Id="rId49" Type="http://schemas.openxmlformats.org/officeDocument/2006/relationships/image" Target="../media/image359.png"/><Relationship Id="rId114" Type="http://schemas.openxmlformats.org/officeDocument/2006/relationships/image" Target="../media/image488.png"/><Relationship Id="rId119" Type="http://schemas.openxmlformats.org/officeDocument/2006/relationships/customXml" Target="../ink/ink2351.xml"/><Relationship Id="rId44" Type="http://schemas.openxmlformats.org/officeDocument/2006/relationships/customXml" Target="../ink/ink2313.xml"/><Relationship Id="rId60" Type="http://schemas.openxmlformats.org/officeDocument/2006/relationships/customXml" Target="../ink/ink2321.xml"/><Relationship Id="rId65" Type="http://schemas.openxmlformats.org/officeDocument/2006/relationships/image" Target="../media/image392.png"/><Relationship Id="rId81" Type="http://schemas.openxmlformats.org/officeDocument/2006/relationships/image" Target="../media/image409.png"/><Relationship Id="rId86" Type="http://schemas.openxmlformats.org/officeDocument/2006/relationships/customXml" Target="../ink/ink2334.xml"/><Relationship Id="rId130" Type="http://schemas.openxmlformats.org/officeDocument/2006/relationships/customXml" Target="../ink/ink2357.xml"/><Relationship Id="rId135" Type="http://schemas.openxmlformats.org/officeDocument/2006/relationships/image" Target="../media/image565.png"/><Relationship Id="rId151" Type="http://schemas.openxmlformats.org/officeDocument/2006/relationships/image" Target="../media/image572.png"/><Relationship Id="rId156" Type="http://schemas.openxmlformats.org/officeDocument/2006/relationships/customXml" Target="../ink/ink2370.xml"/><Relationship Id="rId177" Type="http://schemas.openxmlformats.org/officeDocument/2006/relationships/image" Target="../media/image584.png"/><Relationship Id="rId172" Type="http://schemas.openxmlformats.org/officeDocument/2006/relationships/customXml" Target="../ink/ink2378.xml"/><Relationship Id="rId13" Type="http://schemas.openxmlformats.org/officeDocument/2006/relationships/image" Target="../media/image272.png"/><Relationship Id="rId18" Type="http://schemas.openxmlformats.org/officeDocument/2006/relationships/customXml" Target="../ink/ink2300.xml"/><Relationship Id="rId39" Type="http://schemas.openxmlformats.org/officeDocument/2006/relationships/image" Target="../media/image354.png"/><Relationship Id="rId109" Type="http://schemas.openxmlformats.org/officeDocument/2006/relationships/customXml" Target="../ink/ink2346.xml"/><Relationship Id="rId34" Type="http://schemas.openxmlformats.org/officeDocument/2006/relationships/customXml" Target="../ink/ink2308.xml"/><Relationship Id="rId50" Type="http://schemas.openxmlformats.org/officeDocument/2006/relationships/customXml" Target="../ink/ink2316.xml"/><Relationship Id="rId55" Type="http://schemas.openxmlformats.org/officeDocument/2006/relationships/image" Target="../media/image362.png"/><Relationship Id="rId76" Type="http://schemas.openxmlformats.org/officeDocument/2006/relationships/customXml" Target="../ink/ink2329.xml"/><Relationship Id="rId97" Type="http://schemas.openxmlformats.org/officeDocument/2006/relationships/image" Target="../media/image481.png"/><Relationship Id="rId104" Type="http://schemas.openxmlformats.org/officeDocument/2006/relationships/customXml" Target="../ink/ink2343.xml"/><Relationship Id="rId120" Type="http://schemas.openxmlformats.org/officeDocument/2006/relationships/customXml" Target="../ink/ink2352.xml"/><Relationship Id="rId125" Type="http://schemas.openxmlformats.org/officeDocument/2006/relationships/image" Target="../media/image501.png"/><Relationship Id="rId141" Type="http://schemas.openxmlformats.org/officeDocument/2006/relationships/image" Target="../media/image533.png"/><Relationship Id="rId146" Type="http://schemas.openxmlformats.org/officeDocument/2006/relationships/customXml" Target="../ink/ink2365.xml"/><Relationship Id="rId167" Type="http://schemas.openxmlformats.org/officeDocument/2006/relationships/image" Target="../media/image580.png"/><Relationship Id="rId7" Type="http://schemas.openxmlformats.org/officeDocument/2006/relationships/image" Target="../media/image269.png"/><Relationship Id="rId71" Type="http://schemas.openxmlformats.org/officeDocument/2006/relationships/image" Target="../media/image380.png"/><Relationship Id="rId92" Type="http://schemas.openxmlformats.org/officeDocument/2006/relationships/customXml" Target="../ink/ink2337.xml"/><Relationship Id="rId162" Type="http://schemas.openxmlformats.org/officeDocument/2006/relationships/customXml" Target="../ink/ink2373.xml"/><Relationship Id="rId2" Type="http://schemas.openxmlformats.org/officeDocument/2006/relationships/image" Target="../media/image252.png"/><Relationship Id="rId29" Type="http://schemas.openxmlformats.org/officeDocument/2006/relationships/image" Target="../media/image349.png"/><Relationship Id="rId24" Type="http://schemas.openxmlformats.org/officeDocument/2006/relationships/customXml" Target="../ink/ink2303.xml"/><Relationship Id="rId40" Type="http://schemas.openxmlformats.org/officeDocument/2006/relationships/customXml" Target="../ink/ink2311.xml"/><Relationship Id="rId45" Type="http://schemas.openxmlformats.org/officeDocument/2006/relationships/image" Target="../media/image357.png"/><Relationship Id="rId66" Type="http://schemas.openxmlformats.org/officeDocument/2006/relationships/customXml" Target="../ink/ink2324.xml"/><Relationship Id="rId87" Type="http://schemas.openxmlformats.org/officeDocument/2006/relationships/image" Target="../media/image439.png"/><Relationship Id="rId110" Type="http://schemas.openxmlformats.org/officeDocument/2006/relationships/image" Target="../media/image486.png"/><Relationship Id="rId115" Type="http://schemas.openxmlformats.org/officeDocument/2006/relationships/customXml" Target="../ink/ink2349.xml"/><Relationship Id="rId131" Type="http://schemas.openxmlformats.org/officeDocument/2006/relationships/image" Target="../media/image523.png"/><Relationship Id="rId136" Type="http://schemas.openxmlformats.org/officeDocument/2006/relationships/customXml" Target="../ink/ink2360.xml"/><Relationship Id="rId157" Type="http://schemas.openxmlformats.org/officeDocument/2006/relationships/image" Target="../media/image575.png"/><Relationship Id="rId61" Type="http://schemas.openxmlformats.org/officeDocument/2006/relationships/image" Target="../media/image375.png"/><Relationship Id="rId82" Type="http://schemas.openxmlformats.org/officeDocument/2006/relationships/customXml" Target="../ink/ink2332.xml"/><Relationship Id="rId152" Type="http://schemas.openxmlformats.org/officeDocument/2006/relationships/customXml" Target="../ink/ink2368.xml"/><Relationship Id="rId173" Type="http://schemas.openxmlformats.org/officeDocument/2006/relationships/image" Target="../media/image582.png"/><Relationship Id="rId19" Type="http://schemas.openxmlformats.org/officeDocument/2006/relationships/image" Target="../media/image275.png"/><Relationship Id="rId14" Type="http://schemas.openxmlformats.org/officeDocument/2006/relationships/customXml" Target="../ink/ink2298.xml"/><Relationship Id="rId30" Type="http://schemas.openxmlformats.org/officeDocument/2006/relationships/customXml" Target="../ink/ink2306.xml"/><Relationship Id="rId35" Type="http://schemas.openxmlformats.org/officeDocument/2006/relationships/image" Target="../media/image352.png"/><Relationship Id="rId56" Type="http://schemas.openxmlformats.org/officeDocument/2006/relationships/customXml" Target="../ink/ink2319.xml"/><Relationship Id="rId77" Type="http://schemas.openxmlformats.org/officeDocument/2006/relationships/image" Target="../media/image397.png"/><Relationship Id="rId100" Type="http://schemas.openxmlformats.org/officeDocument/2006/relationships/customXml" Target="../ink/ink2341.xml"/><Relationship Id="rId105" Type="http://schemas.openxmlformats.org/officeDocument/2006/relationships/image" Target="../media/image484.png"/><Relationship Id="rId126" Type="http://schemas.openxmlformats.org/officeDocument/2006/relationships/customXml" Target="../ink/ink2355.xml"/><Relationship Id="rId147" Type="http://schemas.openxmlformats.org/officeDocument/2006/relationships/image" Target="../media/image570.png"/><Relationship Id="rId168" Type="http://schemas.openxmlformats.org/officeDocument/2006/relationships/customXml" Target="../ink/ink2376.xml"/><Relationship Id="rId8" Type="http://schemas.openxmlformats.org/officeDocument/2006/relationships/customXml" Target="../ink/ink2295.xml"/><Relationship Id="rId51" Type="http://schemas.openxmlformats.org/officeDocument/2006/relationships/image" Target="../media/image360.png"/><Relationship Id="rId72" Type="http://schemas.openxmlformats.org/officeDocument/2006/relationships/customXml" Target="../ink/ink2327.xml"/><Relationship Id="rId93" Type="http://schemas.openxmlformats.org/officeDocument/2006/relationships/image" Target="../media/image452.png"/><Relationship Id="rId98" Type="http://schemas.openxmlformats.org/officeDocument/2006/relationships/customXml" Target="../ink/ink2340.xml"/><Relationship Id="rId121" Type="http://schemas.openxmlformats.org/officeDocument/2006/relationships/image" Target="../media/image499.png"/><Relationship Id="rId142" Type="http://schemas.openxmlformats.org/officeDocument/2006/relationships/customXml" Target="../ink/ink2363.xml"/><Relationship Id="rId163" Type="http://schemas.openxmlformats.org/officeDocument/2006/relationships/image" Target="../media/image578.png"/><Relationship Id="rId3" Type="http://schemas.openxmlformats.org/officeDocument/2006/relationships/image" Target="../media/image253.png"/><Relationship Id="rId25" Type="http://schemas.openxmlformats.org/officeDocument/2006/relationships/image" Target="../media/image278.png"/><Relationship Id="rId46" Type="http://schemas.openxmlformats.org/officeDocument/2006/relationships/customXml" Target="../ink/ink2314.xml"/><Relationship Id="rId67" Type="http://schemas.openxmlformats.org/officeDocument/2006/relationships/image" Target="../media/image393.png"/><Relationship Id="rId116" Type="http://schemas.openxmlformats.org/officeDocument/2006/relationships/image" Target="../media/image497.png"/><Relationship Id="rId137" Type="http://schemas.openxmlformats.org/officeDocument/2006/relationships/image" Target="../media/image566.png"/><Relationship Id="rId158" Type="http://schemas.openxmlformats.org/officeDocument/2006/relationships/customXml" Target="../ink/ink2371.xml"/><Relationship Id="rId20" Type="http://schemas.openxmlformats.org/officeDocument/2006/relationships/customXml" Target="../ink/ink2301.xml"/><Relationship Id="rId41" Type="http://schemas.openxmlformats.org/officeDocument/2006/relationships/image" Target="../media/image355.png"/><Relationship Id="rId62" Type="http://schemas.openxmlformats.org/officeDocument/2006/relationships/customXml" Target="../ink/ink2322.xml"/><Relationship Id="rId83" Type="http://schemas.openxmlformats.org/officeDocument/2006/relationships/image" Target="../media/image410.png"/><Relationship Id="rId88" Type="http://schemas.openxmlformats.org/officeDocument/2006/relationships/customXml" Target="../ink/ink2335.xml"/><Relationship Id="rId111" Type="http://schemas.openxmlformats.org/officeDocument/2006/relationships/customXml" Target="../ink/ink2347.xml"/><Relationship Id="rId132" Type="http://schemas.openxmlformats.org/officeDocument/2006/relationships/customXml" Target="../ink/ink2358.xml"/><Relationship Id="rId153" Type="http://schemas.openxmlformats.org/officeDocument/2006/relationships/image" Target="../media/image573.png"/><Relationship Id="rId174" Type="http://schemas.openxmlformats.org/officeDocument/2006/relationships/customXml" Target="../ink/ink2379.xml"/><Relationship Id="rId15" Type="http://schemas.openxmlformats.org/officeDocument/2006/relationships/image" Target="../media/image273.png"/><Relationship Id="rId36" Type="http://schemas.openxmlformats.org/officeDocument/2006/relationships/customXml" Target="../ink/ink2309.xml"/><Relationship Id="rId57" Type="http://schemas.openxmlformats.org/officeDocument/2006/relationships/image" Target="../media/image363.png"/><Relationship Id="rId106" Type="http://schemas.openxmlformats.org/officeDocument/2006/relationships/customXml" Target="../ink/ink2344.xml"/><Relationship Id="rId127" Type="http://schemas.openxmlformats.org/officeDocument/2006/relationships/image" Target="../media/image515.png"/><Relationship Id="rId10" Type="http://schemas.openxmlformats.org/officeDocument/2006/relationships/customXml" Target="../ink/ink2296.xml"/><Relationship Id="rId31" Type="http://schemas.openxmlformats.org/officeDocument/2006/relationships/image" Target="../media/image350.png"/><Relationship Id="rId52" Type="http://schemas.openxmlformats.org/officeDocument/2006/relationships/customXml" Target="../ink/ink2317.xml"/><Relationship Id="rId73" Type="http://schemas.openxmlformats.org/officeDocument/2006/relationships/image" Target="../media/image395.png"/><Relationship Id="rId78" Type="http://schemas.openxmlformats.org/officeDocument/2006/relationships/customXml" Target="../ink/ink2330.xml"/><Relationship Id="rId94" Type="http://schemas.openxmlformats.org/officeDocument/2006/relationships/customXml" Target="../ink/ink2338.xml"/><Relationship Id="rId99" Type="http://schemas.openxmlformats.org/officeDocument/2006/relationships/image" Target="../media/image482.png"/><Relationship Id="rId101" Type="http://schemas.openxmlformats.org/officeDocument/2006/relationships/image" Target="../media/image456.png"/><Relationship Id="rId122" Type="http://schemas.openxmlformats.org/officeDocument/2006/relationships/customXml" Target="../ink/ink2353.xml"/><Relationship Id="rId143" Type="http://schemas.openxmlformats.org/officeDocument/2006/relationships/image" Target="../media/image568.png"/><Relationship Id="rId148" Type="http://schemas.openxmlformats.org/officeDocument/2006/relationships/customXml" Target="../ink/ink2366.xml"/><Relationship Id="rId164" Type="http://schemas.openxmlformats.org/officeDocument/2006/relationships/customXml" Target="../ink/ink2374.xml"/><Relationship Id="rId169" Type="http://schemas.openxmlformats.org/officeDocument/2006/relationships/image" Target="../media/image525.png"/><Relationship Id="rId4" Type="http://schemas.openxmlformats.org/officeDocument/2006/relationships/customXml" Target="../ink/ink2293.xml"/><Relationship Id="rId9" Type="http://schemas.openxmlformats.org/officeDocument/2006/relationships/image" Target="../media/image270.png"/><Relationship Id="rId26" Type="http://schemas.openxmlformats.org/officeDocument/2006/relationships/customXml" Target="../ink/ink2304.xml"/><Relationship Id="rId47" Type="http://schemas.openxmlformats.org/officeDocument/2006/relationships/image" Target="../media/image358.png"/><Relationship Id="rId68" Type="http://schemas.openxmlformats.org/officeDocument/2006/relationships/customXml" Target="../ink/ink2325.xml"/><Relationship Id="rId89" Type="http://schemas.openxmlformats.org/officeDocument/2006/relationships/image" Target="../media/image440.png"/><Relationship Id="rId112" Type="http://schemas.openxmlformats.org/officeDocument/2006/relationships/image" Target="../media/image487.png"/><Relationship Id="rId133" Type="http://schemas.openxmlformats.org/officeDocument/2006/relationships/image" Target="../media/image529.png"/><Relationship Id="rId154" Type="http://schemas.openxmlformats.org/officeDocument/2006/relationships/customXml" Target="../ink/ink2369.xml"/><Relationship Id="rId175" Type="http://schemas.openxmlformats.org/officeDocument/2006/relationships/image" Target="../media/image583.png"/><Relationship Id="rId16" Type="http://schemas.openxmlformats.org/officeDocument/2006/relationships/customXml" Target="../ink/ink2299.xml"/><Relationship Id="rId37" Type="http://schemas.openxmlformats.org/officeDocument/2006/relationships/image" Target="../media/image353.png"/><Relationship Id="rId58" Type="http://schemas.openxmlformats.org/officeDocument/2006/relationships/customXml" Target="../ink/ink2320.xml"/><Relationship Id="rId79" Type="http://schemas.openxmlformats.org/officeDocument/2006/relationships/image" Target="../media/image398.png"/><Relationship Id="rId102" Type="http://schemas.openxmlformats.org/officeDocument/2006/relationships/customXml" Target="../ink/ink2342.xml"/><Relationship Id="rId123" Type="http://schemas.openxmlformats.org/officeDocument/2006/relationships/image" Target="../media/image500.png"/><Relationship Id="rId144" Type="http://schemas.openxmlformats.org/officeDocument/2006/relationships/customXml" Target="../ink/ink2364.xml"/><Relationship Id="rId90" Type="http://schemas.openxmlformats.org/officeDocument/2006/relationships/customXml" Target="../ink/ink2336.xml"/><Relationship Id="rId165" Type="http://schemas.openxmlformats.org/officeDocument/2006/relationships/image" Target="../media/image579.png"/><Relationship Id="rId27" Type="http://schemas.openxmlformats.org/officeDocument/2006/relationships/image" Target="../media/image279.png"/><Relationship Id="rId48" Type="http://schemas.openxmlformats.org/officeDocument/2006/relationships/customXml" Target="../ink/ink2315.xml"/><Relationship Id="rId69" Type="http://schemas.openxmlformats.org/officeDocument/2006/relationships/image" Target="../media/image394.png"/><Relationship Id="rId113" Type="http://schemas.openxmlformats.org/officeDocument/2006/relationships/customXml" Target="../ink/ink2348.xml"/><Relationship Id="rId134" Type="http://schemas.openxmlformats.org/officeDocument/2006/relationships/customXml" Target="../ink/ink2359.xml"/><Relationship Id="rId80" Type="http://schemas.openxmlformats.org/officeDocument/2006/relationships/customXml" Target="../ink/ink2331.xml"/><Relationship Id="rId155" Type="http://schemas.openxmlformats.org/officeDocument/2006/relationships/image" Target="../media/image574.png"/><Relationship Id="rId176" Type="http://schemas.openxmlformats.org/officeDocument/2006/relationships/customXml" Target="../ink/ink2380.xml"/><Relationship Id="rId17" Type="http://schemas.openxmlformats.org/officeDocument/2006/relationships/image" Target="../media/image274.png"/><Relationship Id="rId38" Type="http://schemas.openxmlformats.org/officeDocument/2006/relationships/customXml" Target="../ink/ink2310.xml"/><Relationship Id="rId59" Type="http://schemas.openxmlformats.org/officeDocument/2006/relationships/image" Target="../media/image364.png"/><Relationship Id="rId103" Type="http://schemas.openxmlformats.org/officeDocument/2006/relationships/image" Target="../media/image483.png"/><Relationship Id="rId124" Type="http://schemas.openxmlformats.org/officeDocument/2006/relationships/customXml" Target="../ink/ink2354.xml"/><Relationship Id="rId70" Type="http://schemas.openxmlformats.org/officeDocument/2006/relationships/customXml" Target="../ink/ink2326.xml"/><Relationship Id="rId91" Type="http://schemas.openxmlformats.org/officeDocument/2006/relationships/image" Target="../media/image451.png"/><Relationship Id="rId145" Type="http://schemas.openxmlformats.org/officeDocument/2006/relationships/image" Target="../media/image569.png"/><Relationship Id="rId166" Type="http://schemas.openxmlformats.org/officeDocument/2006/relationships/customXml" Target="../ink/ink237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438.xml"/><Relationship Id="rId21" Type="http://schemas.openxmlformats.org/officeDocument/2006/relationships/image" Target="../media/image276.png"/><Relationship Id="rId42" Type="http://schemas.openxmlformats.org/officeDocument/2006/relationships/customXml" Target="../ink/ink2400.xml"/><Relationship Id="rId63" Type="http://schemas.openxmlformats.org/officeDocument/2006/relationships/image" Target="../media/image376.png"/><Relationship Id="rId84" Type="http://schemas.openxmlformats.org/officeDocument/2006/relationships/customXml" Target="../ink/ink2421.xml"/><Relationship Id="rId138" Type="http://schemas.openxmlformats.org/officeDocument/2006/relationships/customXml" Target="../ink/ink2449.xml"/><Relationship Id="rId159" Type="http://schemas.openxmlformats.org/officeDocument/2006/relationships/image" Target="../media/image591.png"/><Relationship Id="rId170" Type="http://schemas.openxmlformats.org/officeDocument/2006/relationships/customXml" Target="../ink/ink2465.xml"/><Relationship Id="rId191" Type="http://schemas.openxmlformats.org/officeDocument/2006/relationships/image" Target="../media/image607.png"/><Relationship Id="rId205" Type="http://schemas.openxmlformats.org/officeDocument/2006/relationships/image" Target="../media/image613.png"/><Relationship Id="rId107" Type="http://schemas.openxmlformats.org/officeDocument/2006/relationships/image" Target="../media/image485.png"/><Relationship Id="rId11" Type="http://schemas.openxmlformats.org/officeDocument/2006/relationships/image" Target="../media/image271.png"/><Relationship Id="rId32" Type="http://schemas.openxmlformats.org/officeDocument/2006/relationships/customXml" Target="../ink/ink2395.xml"/><Relationship Id="rId53" Type="http://schemas.openxmlformats.org/officeDocument/2006/relationships/image" Target="../media/image361.png"/><Relationship Id="rId74" Type="http://schemas.openxmlformats.org/officeDocument/2006/relationships/customXml" Target="../ink/ink2416.xml"/><Relationship Id="rId128" Type="http://schemas.openxmlformats.org/officeDocument/2006/relationships/customXml" Target="../ink/ink2444.xml"/><Relationship Id="rId149" Type="http://schemas.openxmlformats.org/officeDocument/2006/relationships/image" Target="../media/image587.png"/><Relationship Id="rId5" Type="http://schemas.openxmlformats.org/officeDocument/2006/relationships/image" Target="../media/image268.png"/><Relationship Id="rId95" Type="http://schemas.openxmlformats.org/officeDocument/2006/relationships/image" Target="../media/image453.png"/><Relationship Id="rId160" Type="http://schemas.openxmlformats.org/officeDocument/2006/relationships/customXml" Target="../ink/ink2460.xml"/><Relationship Id="rId181" Type="http://schemas.openxmlformats.org/officeDocument/2006/relationships/image" Target="../media/image602.png"/><Relationship Id="rId22" Type="http://schemas.openxmlformats.org/officeDocument/2006/relationships/customXml" Target="../ink/ink2390.xml"/><Relationship Id="rId43" Type="http://schemas.openxmlformats.org/officeDocument/2006/relationships/image" Target="../media/image356.png"/><Relationship Id="rId64" Type="http://schemas.openxmlformats.org/officeDocument/2006/relationships/customXml" Target="../ink/ink2411.xml"/><Relationship Id="rId118" Type="http://schemas.openxmlformats.org/officeDocument/2006/relationships/image" Target="../media/image498.png"/><Relationship Id="rId139" Type="http://schemas.openxmlformats.org/officeDocument/2006/relationships/image" Target="../media/image567.png"/><Relationship Id="rId85" Type="http://schemas.openxmlformats.org/officeDocument/2006/relationships/image" Target="../media/image438.png"/><Relationship Id="rId150" Type="http://schemas.openxmlformats.org/officeDocument/2006/relationships/customXml" Target="../ink/ink2455.xml"/><Relationship Id="rId171" Type="http://schemas.openxmlformats.org/officeDocument/2006/relationships/image" Target="../media/image597.png"/><Relationship Id="rId192" Type="http://schemas.openxmlformats.org/officeDocument/2006/relationships/customXml" Target="../ink/ink2476.xml"/><Relationship Id="rId12" Type="http://schemas.openxmlformats.org/officeDocument/2006/relationships/customXml" Target="../ink/ink2385.xml"/><Relationship Id="rId33" Type="http://schemas.openxmlformats.org/officeDocument/2006/relationships/image" Target="../media/image351.png"/><Relationship Id="rId108" Type="http://schemas.openxmlformats.org/officeDocument/2006/relationships/customXml" Target="../ink/ink2433.xml"/><Relationship Id="rId129" Type="http://schemas.openxmlformats.org/officeDocument/2006/relationships/image" Target="../media/image516.png"/><Relationship Id="rId54" Type="http://schemas.openxmlformats.org/officeDocument/2006/relationships/customXml" Target="../ink/ink2406.xml"/><Relationship Id="rId75" Type="http://schemas.openxmlformats.org/officeDocument/2006/relationships/image" Target="../media/image396.png"/><Relationship Id="rId96" Type="http://schemas.openxmlformats.org/officeDocument/2006/relationships/customXml" Target="../ink/ink2427.xml"/><Relationship Id="rId140" Type="http://schemas.openxmlformats.org/officeDocument/2006/relationships/customXml" Target="../ink/ink2450.xml"/><Relationship Id="rId161" Type="http://schemas.openxmlformats.org/officeDocument/2006/relationships/image" Target="../media/image592.png"/><Relationship Id="rId182" Type="http://schemas.openxmlformats.org/officeDocument/2006/relationships/customXml" Target="../ink/ink2471.xml"/><Relationship Id="rId6" Type="http://schemas.openxmlformats.org/officeDocument/2006/relationships/customXml" Target="../ink/ink2382.xml"/><Relationship Id="rId23" Type="http://schemas.openxmlformats.org/officeDocument/2006/relationships/image" Target="../media/image277.png"/><Relationship Id="rId119" Type="http://schemas.openxmlformats.org/officeDocument/2006/relationships/customXml" Target="../ink/ink2439.xml"/><Relationship Id="rId44" Type="http://schemas.openxmlformats.org/officeDocument/2006/relationships/customXml" Target="../ink/ink2401.xml"/><Relationship Id="rId65" Type="http://schemas.openxmlformats.org/officeDocument/2006/relationships/image" Target="../media/image392.png"/><Relationship Id="rId86" Type="http://schemas.openxmlformats.org/officeDocument/2006/relationships/customXml" Target="../ink/ink2422.xml"/><Relationship Id="rId130" Type="http://schemas.openxmlformats.org/officeDocument/2006/relationships/customXml" Target="../ink/ink2445.xml"/><Relationship Id="rId151" Type="http://schemas.openxmlformats.org/officeDocument/2006/relationships/image" Target="../media/image588.png"/><Relationship Id="rId172" Type="http://schemas.openxmlformats.org/officeDocument/2006/relationships/customXml" Target="../ink/ink2466.xml"/><Relationship Id="rId193" Type="http://schemas.openxmlformats.org/officeDocument/2006/relationships/image" Target="../media/image608.png"/><Relationship Id="rId13" Type="http://schemas.openxmlformats.org/officeDocument/2006/relationships/image" Target="../media/image272.png"/><Relationship Id="rId109" Type="http://schemas.openxmlformats.org/officeDocument/2006/relationships/customXml" Target="../ink/ink2434.xml"/><Relationship Id="rId34" Type="http://schemas.openxmlformats.org/officeDocument/2006/relationships/customXml" Target="../ink/ink2396.xml"/><Relationship Id="rId55" Type="http://schemas.openxmlformats.org/officeDocument/2006/relationships/image" Target="../media/image362.png"/><Relationship Id="rId76" Type="http://schemas.openxmlformats.org/officeDocument/2006/relationships/customXml" Target="../ink/ink2417.xml"/><Relationship Id="rId97" Type="http://schemas.openxmlformats.org/officeDocument/2006/relationships/image" Target="../media/image481.png"/><Relationship Id="rId120" Type="http://schemas.openxmlformats.org/officeDocument/2006/relationships/customXml" Target="../ink/ink2440.xml"/><Relationship Id="rId141" Type="http://schemas.openxmlformats.org/officeDocument/2006/relationships/image" Target="../media/image533.png"/><Relationship Id="rId7" Type="http://schemas.openxmlformats.org/officeDocument/2006/relationships/image" Target="../media/image269.png"/><Relationship Id="rId162" Type="http://schemas.openxmlformats.org/officeDocument/2006/relationships/customXml" Target="../ink/ink2461.xml"/><Relationship Id="rId183" Type="http://schemas.openxmlformats.org/officeDocument/2006/relationships/image" Target="../media/image603.png"/><Relationship Id="rId24" Type="http://schemas.openxmlformats.org/officeDocument/2006/relationships/customXml" Target="../ink/ink2391.xml"/><Relationship Id="rId40" Type="http://schemas.openxmlformats.org/officeDocument/2006/relationships/customXml" Target="../ink/ink2399.xml"/><Relationship Id="rId45" Type="http://schemas.openxmlformats.org/officeDocument/2006/relationships/image" Target="../media/image357.png"/><Relationship Id="rId66" Type="http://schemas.openxmlformats.org/officeDocument/2006/relationships/customXml" Target="../ink/ink2412.xml"/><Relationship Id="rId87" Type="http://schemas.openxmlformats.org/officeDocument/2006/relationships/image" Target="../media/image439.png"/><Relationship Id="rId110" Type="http://schemas.openxmlformats.org/officeDocument/2006/relationships/image" Target="../media/image486.png"/><Relationship Id="rId115" Type="http://schemas.openxmlformats.org/officeDocument/2006/relationships/customXml" Target="../ink/ink2437.xml"/><Relationship Id="rId131" Type="http://schemas.openxmlformats.org/officeDocument/2006/relationships/image" Target="../media/image523.png"/><Relationship Id="rId136" Type="http://schemas.openxmlformats.org/officeDocument/2006/relationships/customXml" Target="../ink/ink2448.xml"/><Relationship Id="rId157" Type="http://schemas.openxmlformats.org/officeDocument/2006/relationships/image" Target="../media/image575.png"/><Relationship Id="rId178" Type="http://schemas.openxmlformats.org/officeDocument/2006/relationships/customXml" Target="../ink/ink2469.xml"/><Relationship Id="rId61" Type="http://schemas.openxmlformats.org/officeDocument/2006/relationships/image" Target="../media/image375.png"/><Relationship Id="rId82" Type="http://schemas.openxmlformats.org/officeDocument/2006/relationships/customXml" Target="../ink/ink2420.xml"/><Relationship Id="rId152" Type="http://schemas.openxmlformats.org/officeDocument/2006/relationships/customXml" Target="../ink/ink2456.xml"/><Relationship Id="rId173" Type="http://schemas.openxmlformats.org/officeDocument/2006/relationships/image" Target="../media/image598.png"/><Relationship Id="rId194" Type="http://schemas.openxmlformats.org/officeDocument/2006/relationships/customXml" Target="../ink/ink2477.xml"/><Relationship Id="rId199" Type="http://schemas.openxmlformats.org/officeDocument/2006/relationships/image" Target="../media/image611.png"/><Relationship Id="rId203" Type="http://schemas.openxmlformats.org/officeDocument/2006/relationships/image" Target="../media/image612.png"/><Relationship Id="rId19" Type="http://schemas.openxmlformats.org/officeDocument/2006/relationships/image" Target="../media/image275.png"/><Relationship Id="rId14" Type="http://schemas.openxmlformats.org/officeDocument/2006/relationships/customXml" Target="../ink/ink2386.xml"/><Relationship Id="rId30" Type="http://schemas.openxmlformats.org/officeDocument/2006/relationships/customXml" Target="../ink/ink2394.xml"/><Relationship Id="rId35" Type="http://schemas.openxmlformats.org/officeDocument/2006/relationships/image" Target="../media/image352.png"/><Relationship Id="rId56" Type="http://schemas.openxmlformats.org/officeDocument/2006/relationships/customXml" Target="../ink/ink2407.xml"/><Relationship Id="rId77" Type="http://schemas.openxmlformats.org/officeDocument/2006/relationships/image" Target="../media/image397.png"/><Relationship Id="rId100" Type="http://schemas.openxmlformats.org/officeDocument/2006/relationships/customXml" Target="../ink/ink2429.xml"/><Relationship Id="rId105" Type="http://schemas.openxmlformats.org/officeDocument/2006/relationships/image" Target="../media/image484.png"/><Relationship Id="rId126" Type="http://schemas.openxmlformats.org/officeDocument/2006/relationships/customXml" Target="../ink/ink2443.xml"/><Relationship Id="rId147" Type="http://schemas.openxmlformats.org/officeDocument/2006/relationships/image" Target="../media/image586.png"/><Relationship Id="rId168" Type="http://schemas.openxmlformats.org/officeDocument/2006/relationships/customXml" Target="../ink/ink2464.xml"/><Relationship Id="rId8" Type="http://schemas.openxmlformats.org/officeDocument/2006/relationships/customXml" Target="../ink/ink2383.xml"/><Relationship Id="rId51" Type="http://schemas.openxmlformats.org/officeDocument/2006/relationships/image" Target="../media/image360.png"/><Relationship Id="rId72" Type="http://schemas.openxmlformats.org/officeDocument/2006/relationships/customXml" Target="../ink/ink2415.xml"/><Relationship Id="rId93" Type="http://schemas.openxmlformats.org/officeDocument/2006/relationships/image" Target="../media/image452.png"/><Relationship Id="rId98" Type="http://schemas.openxmlformats.org/officeDocument/2006/relationships/customXml" Target="../ink/ink2428.xml"/><Relationship Id="rId121" Type="http://schemas.openxmlformats.org/officeDocument/2006/relationships/image" Target="../media/image499.png"/><Relationship Id="rId142" Type="http://schemas.openxmlformats.org/officeDocument/2006/relationships/customXml" Target="../ink/ink2451.xml"/><Relationship Id="rId163" Type="http://schemas.openxmlformats.org/officeDocument/2006/relationships/image" Target="../media/image593.png"/><Relationship Id="rId184" Type="http://schemas.openxmlformats.org/officeDocument/2006/relationships/customXml" Target="../ink/ink2472.xml"/><Relationship Id="rId189" Type="http://schemas.openxmlformats.org/officeDocument/2006/relationships/image" Target="../media/image606.png"/><Relationship Id="rId3" Type="http://schemas.openxmlformats.org/officeDocument/2006/relationships/image" Target="../media/image253.png"/><Relationship Id="rId25" Type="http://schemas.openxmlformats.org/officeDocument/2006/relationships/image" Target="../media/image278.png"/><Relationship Id="rId46" Type="http://schemas.openxmlformats.org/officeDocument/2006/relationships/customXml" Target="../ink/ink2402.xml"/><Relationship Id="rId67" Type="http://schemas.openxmlformats.org/officeDocument/2006/relationships/image" Target="../media/image393.png"/><Relationship Id="rId116" Type="http://schemas.openxmlformats.org/officeDocument/2006/relationships/image" Target="../media/image497.png"/><Relationship Id="rId137" Type="http://schemas.openxmlformats.org/officeDocument/2006/relationships/image" Target="../media/image566.png"/><Relationship Id="rId158" Type="http://schemas.openxmlformats.org/officeDocument/2006/relationships/customXml" Target="../ink/ink2459.xml"/><Relationship Id="rId20" Type="http://schemas.openxmlformats.org/officeDocument/2006/relationships/customXml" Target="../ink/ink2389.xml"/><Relationship Id="rId41" Type="http://schemas.openxmlformats.org/officeDocument/2006/relationships/image" Target="../media/image355.png"/><Relationship Id="rId62" Type="http://schemas.openxmlformats.org/officeDocument/2006/relationships/customXml" Target="../ink/ink2410.xml"/><Relationship Id="rId83" Type="http://schemas.openxmlformats.org/officeDocument/2006/relationships/image" Target="../media/image410.png"/><Relationship Id="rId88" Type="http://schemas.openxmlformats.org/officeDocument/2006/relationships/customXml" Target="../ink/ink2423.xml"/><Relationship Id="rId111" Type="http://schemas.openxmlformats.org/officeDocument/2006/relationships/customXml" Target="../ink/ink2435.xml"/><Relationship Id="rId132" Type="http://schemas.openxmlformats.org/officeDocument/2006/relationships/customXml" Target="../ink/ink2446.xml"/><Relationship Id="rId153" Type="http://schemas.openxmlformats.org/officeDocument/2006/relationships/image" Target="../media/image589.png"/><Relationship Id="rId174" Type="http://schemas.openxmlformats.org/officeDocument/2006/relationships/customXml" Target="../ink/ink2467.xml"/><Relationship Id="rId179" Type="http://schemas.openxmlformats.org/officeDocument/2006/relationships/image" Target="../media/image601.png"/><Relationship Id="rId195" Type="http://schemas.openxmlformats.org/officeDocument/2006/relationships/image" Target="../media/image609.png"/><Relationship Id="rId190" Type="http://schemas.openxmlformats.org/officeDocument/2006/relationships/customXml" Target="../ink/ink2475.xml"/><Relationship Id="rId204" Type="http://schemas.openxmlformats.org/officeDocument/2006/relationships/customXml" Target="../ink/ink2482.xml"/><Relationship Id="rId15" Type="http://schemas.openxmlformats.org/officeDocument/2006/relationships/image" Target="../media/image273.png"/><Relationship Id="rId36" Type="http://schemas.openxmlformats.org/officeDocument/2006/relationships/customXml" Target="../ink/ink2397.xml"/><Relationship Id="rId57" Type="http://schemas.openxmlformats.org/officeDocument/2006/relationships/image" Target="../media/image363.png"/><Relationship Id="rId106" Type="http://schemas.openxmlformats.org/officeDocument/2006/relationships/customXml" Target="../ink/ink2432.xml"/><Relationship Id="rId127" Type="http://schemas.openxmlformats.org/officeDocument/2006/relationships/image" Target="../media/image515.png"/><Relationship Id="rId10" Type="http://schemas.openxmlformats.org/officeDocument/2006/relationships/customXml" Target="../ink/ink2384.xml"/><Relationship Id="rId31" Type="http://schemas.openxmlformats.org/officeDocument/2006/relationships/image" Target="../media/image350.png"/><Relationship Id="rId52" Type="http://schemas.openxmlformats.org/officeDocument/2006/relationships/customXml" Target="../ink/ink2405.xml"/><Relationship Id="rId73" Type="http://schemas.openxmlformats.org/officeDocument/2006/relationships/image" Target="../media/image395.png"/><Relationship Id="rId78" Type="http://schemas.openxmlformats.org/officeDocument/2006/relationships/customXml" Target="../ink/ink2418.xml"/><Relationship Id="rId94" Type="http://schemas.openxmlformats.org/officeDocument/2006/relationships/customXml" Target="../ink/ink2426.xml"/><Relationship Id="rId99" Type="http://schemas.openxmlformats.org/officeDocument/2006/relationships/image" Target="../media/image482.png"/><Relationship Id="rId101" Type="http://schemas.openxmlformats.org/officeDocument/2006/relationships/image" Target="../media/image456.png"/><Relationship Id="rId122" Type="http://schemas.openxmlformats.org/officeDocument/2006/relationships/customXml" Target="../ink/ink2441.xml"/><Relationship Id="rId143" Type="http://schemas.openxmlformats.org/officeDocument/2006/relationships/image" Target="../media/image568.png"/><Relationship Id="rId148" Type="http://schemas.openxmlformats.org/officeDocument/2006/relationships/customXml" Target="../ink/ink2454.xml"/><Relationship Id="rId164" Type="http://schemas.openxmlformats.org/officeDocument/2006/relationships/customXml" Target="../ink/ink2462.xml"/><Relationship Id="rId169" Type="http://schemas.openxmlformats.org/officeDocument/2006/relationships/image" Target="../media/image596.png"/><Relationship Id="rId185" Type="http://schemas.openxmlformats.org/officeDocument/2006/relationships/image" Target="../media/image604.png"/><Relationship Id="rId4" Type="http://schemas.openxmlformats.org/officeDocument/2006/relationships/customXml" Target="../ink/ink2381.xml"/><Relationship Id="rId9" Type="http://schemas.openxmlformats.org/officeDocument/2006/relationships/image" Target="../media/image270.png"/><Relationship Id="rId180" Type="http://schemas.openxmlformats.org/officeDocument/2006/relationships/customXml" Target="../ink/ink2470.xml"/><Relationship Id="rId26" Type="http://schemas.openxmlformats.org/officeDocument/2006/relationships/customXml" Target="../ink/ink2392.xml"/><Relationship Id="rId47" Type="http://schemas.openxmlformats.org/officeDocument/2006/relationships/image" Target="../media/image358.png"/><Relationship Id="rId68" Type="http://schemas.openxmlformats.org/officeDocument/2006/relationships/customXml" Target="../ink/ink2413.xml"/><Relationship Id="rId89" Type="http://schemas.openxmlformats.org/officeDocument/2006/relationships/image" Target="../media/image440.png"/><Relationship Id="rId112" Type="http://schemas.openxmlformats.org/officeDocument/2006/relationships/image" Target="../media/image487.png"/><Relationship Id="rId133" Type="http://schemas.openxmlformats.org/officeDocument/2006/relationships/image" Target="../media/image529.png"/><Relationship Id="rId154" Type="http://schemas.openxmlformats.org/officeDocument/2006/relationships/customXml" Target="../ink/ink2457.xml"/><Relationship Id="rId175" Type="http://schemas.openxmlformats.org/officeDocument/2006/relationships/image" Target="../media/image599.png"/><Relationship Id="rId196" Type="http://schemas.openxmlformats.org/officeDocument/2006/relationships/customXml" Target="../ink/ink2478.xml"/><Relationship Id="rId200" Type="http://schemas.openxmlformats.org/officeDocument/2006/relationships/customXml" Target="../ink/ink2480.xml"/><Relationship Id="rId16" Type="http://schemas.openxmlformats.org/officeDocument/2006/relationships/customXml" Target="../ink/ink2387.xml"/><Relationship Id="rId37" Type="http://schemas.openxmlformats.org/officeDocument/2006/relationships/image" Target="../media/image353.png"/><Relationship Id="rId58" Type="http://schemas.openxmlformats.org/officeDocument/2006/relationships/customXml" Target="../ink/ink2408.xml"/><Relationship Id="rId79" Type="http://schemas.openxmlformats.org/officeDocument/2006/relationships/image" Target="../media/image398.png"/><Relationship Id="rId102" Type="http://schemas.openxmlformats.org/officeDocument/2006/relationships/customXml" Target="../ink/ink2430.xml"/><Relationship Id="rId123" Type="http://schemas.openxmlformats.org/officeDocument/2006/relationships/image" Target="../media/image500.png"/><Relationship Id="rId144" Type="http://schemas.openxmlformats.org/officeDocument/2006/relationships/customXml" Target="../ink/ink2452.xml"/><Relationship Id="rId90" Type="http://schemas.openxmlformats.org/officeDocument/2006/relationships/customXml" Target="../ink/ink2424.xml"/><Relationship Id="rId165" Type="http://schemas.openxmlformats.org/officeDocument/2006/relationships/image" Target="../media/image594.png"/><Relationship Id="rId186" Type="http://schemas.openxmlformats.org/officeDocument/2006/relationships/customXml" Target="../ink/ink2473.xml"/><Relationship Id="rId27" Type="http://schemas.openxmlformats.org/officeDocument/2006/relationships/image" Target="../media/image279.png"/><Relationship Id="rId48" Type="http://schemas.openxmlformats.org/officeDocument/2006/relationships/customXml" Target="../ink/ink2403.xml"/><Relationship Id="rId69" Type="http://schemas.openxmlformats.org/officeDocument/2006/relationships/image" Target="../media/image394.png"/><Relationship Id="rId113" Type="http://schemas.openxmlformats.org/officeDocument/2006/relationships/customXml" Target="../ink/ink2436.xml"/><Relationship Id="rId134" Type="http://schemas.openxmlformats.org/officeDocument/2006/relationships/customXml" Target="../ink/ink2447.xml"/><Relationship Id="rId80" Type="http://schemas.openxmlformats.org/officeDocument/2006/relationships/customXml" Target="../ink/ink2419.xml"/><Relationship Id="rId155" Type="http://schemas.openxmlformats.org/officeDocument/2006/relationships/image" Target="../media/image590.png"/><Relationship Id="rId176" Type="http://schemas.openxmlformats.org/officeDocument/2006/relationships/customXml" Target="../ink/ink2468.xml"/><Relationship Id="rId197" Type="http://schemas.openxmlformats.org/officeDocument/2006/relationships/image" Target="../media/image610.png"/><Relationship Id="rId201" Type="http://schemas.openxmlformats.org/officeDocument/2006/relationships/image" Target="../media/image328.png"/><Relationship Id="rId17" Type="http://schemas.openxmlformats.org/officeDocument/2006/relationships/image" Target="../media/image274.png"/><Relationship Id="rId38" Type="http://schemas.openxmlformats.org/officeDocument/2006/relationships/customXml" Target="../ink/ink2398.xml"/><Relationship Id="rId59" Type="http://schemas.openxmlformats.org/officeDocument/2006/relationships/image" Target="../media/image364.png"/><Relationship Id="rId103" Type="http://schemas.openxmlformats.org/officeDocument/2006/relationships/image" Target="../media/image483.png"/><Relationship Id="rId124" Type="http://schemas.openxmlformats.org/officeDocument/2006/relationships/customXml" Target="../ink/ink2442.xml"/><Relationship Id="rId70" Type="http://schemas.openxmlformats.org/officeDocument/2006/relationships/customXml" Target="../ink/ink2414.xml"/><Relationship Id="rId91" Type="http://schemas.openxmlformats.org/officeDocument/2006/relationships/image" Target="../media/image451.png"/><Relationship Id="rId145" Type="http://schemas.openxmlformats.org/officeDocument/2006/relationships/image" Target="../media/image585.png"/><Relationship Id="rId166" Type="http://schemas.openxmlformats.org/officeDocument/2006/relationships/customXml" Target="../ink/ink2463.xml"/><Relationship Id="rId187" Type="http://schemas.openxmlformats.org/officeDocument/2006/relationships/image" Target="../media/image605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2393.xml"/><Relationship Id="rId49" Type="http://schemas.openxmlformats.org/officeDocument/2006/relationships/image" Target="../media/image359.png"/><Relationship Id="rId114" Type="http://schemas.openxmlformats.org/officeDocument/2006/relationships/image" Target="../media/image488.png"/><Relationship Id="rId60" Type="http://schemas.openxmlformats.org/officeDocument/2006/relationships/customXml" Target="../ink/ink2409.xml"/><Relationship Id="rId81" Type="http://schemas.openxmlformats.org/officeDocument/2006/relationships/image" Target="../media/image409.png"/><Relationship Id="rId135" Type="http://schemas.openxmlformats.org/officeDocument/2006/relationships/image" Target="../media/image565.png"/><Relationship Id="rId156" Type="http://schemas.openxmlformats.org/officeDocument/2006/relationships/customXml" Target="../ink/ink2458.xml"/><Relationship Id="rId177" Type="http://schemas.openxmlformats.org/officeDocument/2006/relationships/image" Target="../media/image600.png"/><Relationship Id="rId198" Type="http://schemas.openxmlformats.org/officeDocument/2006/relationships/customXml" Target="../ink/ink2479.xml"/><Relationship Id="rId202" Type="http://schemas.openxmlformats.org/officeDocument/2006/relationships/customXml" Target="../ink/ink2481.xml"/><Relationship Id="rId18" Type="http://schemas.openxmlformats.org/officeDocument/2006/relationships/customXml" Target="../ink/ink2388.xml"/><Relationship Id="rId39" Type="http://schemas.openxmlformats.org/officeDocument/2006/relationships/image" Target="../media/image354.png"/><Relationship Id="rId50" Type="http://schemas.openxmlformats.org/officeDocument/2006/relationships/customXml" Target="../ink/ink2404.xml"/><Relationship Id="rId104" Type="http://schemas.openxmlformats.org/officeDocument/2006/relationships/customXml" Target="../ink/ink2431.xml"/><Relationship Id="rId125" Type="http://schemas.openxmlformats.org/officeDocument/2006/relationships/image" Target="../media/image501.png"/><Relationship Id="rId146" Type="http://schemas.openxmlformats.org/officeDocument/2006/relationships/customXml" Target="../ink/ink2453.xml"/><Relationship Id="rId167" Type="http://schemas.openxmlformats.org/officeDocument/2006/relationships/image" Target="../media/image595.png"/><Relationship Id="rId188" Type="http://schemas.openxmlformats.org/officeDocument/2006/relationships/customXml" Target="../ink/ink2474.xml"/><Relationship Id="rId71" Type="http://schemas.openxmlformats.org/officeDocument/2006/relationships/image" Target="../media/image380.png"/><Relationship Id="rId92" Type="http://schemas.openxmlformats.org/officeDocument/2006/relationships/customXml" Target="../ink/ink2425.xml"/><Relationship Id="rId2" Type="http://schemas.openxmlformats.org/officeDocument/2006/relationships/image" Target="../media/image252.png"/><Relationship Id="rId29" Type="http://schemas.openxmlformats.org/officeDocument/2006/relationships/image" Target="../media/image349.png"/></Relationships>
</file>

<file path=ppt/slides/_rels/slide6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40.xml"/><Relationship Id="rId21" Type="http://schemas.openxmlformats.org/officeDocument/2006/relationships/image" Target="../media/image276.png"/><Relationship Id="rId42" Type="http://schemas.openxmlformats.org/officeDocument/2006/relationships/customXml" Target="../ink/ink2502.xml"/><Relationship Id="rId63" Type="http://schemas.openxmlformats.org/officeDocument/2006/relationships/image" Target="../media/image376.png"/><Relationship Id="rId84" Type="http://schemas.openxmlformats.org/officeDocument/2006/relationships/customXml" Target="../ink/ink2523.xml"/><Relationship Id="rId138" Type="http://schemas.openxmlformats.org/officeDocument/2006/relationships/customXml" Target="../ink/ink2551.xml"/><Relationship Id="rId159" Type="http://schemas.openxmlformats.org/officeDocument/2006/relationships/image" Target="../media/image591.png"/><Relationship Id="rId170" Type="http://schemas.openxmlformats.org/officeDocument/2006/relationships/customXml" Target="../ink/ink2567.xml"/><Relationship Id="rId191" Type="http://schemas.openxmlformats.org/officeDocument/2006/relationships/customXml" Target="../ink/ink2578.xml"/><Relationship Id="rId107" Type="http://schemas.openxmlformats.org/officeDocument/2006/relationships/image" Target="../media/image485.png"/><Relationship Id="rId11" Type="http://schemas.openxmlformats.org/officeDocument/2006/relationships/image" Target="../media/image271.png"/><Relationship Id="rId32" Type="http://schemas.openxmlformats.org/officeDocument/2006/relationships/customXml" Target="../ink/ink2497.xml"/><Relationship Id="rId53" Type="http://schemas.openxmlformats.org/officeDocument/2006/relationships/image" Target="../media/image361.png"/><Relationship Id="rId74" Type="http://schemas.openxmlformats.org/officeDocument/2006/relationships/customXml" Target="../ink/ink2518.xml"/><Relationship Id="rId128" Type="http://schemas.openxmlformats.org/officeDocument/2006/relationships/customXml" Target="../ink/ink2546.xml"/><Relationship Id="rId149" Type="http://schemas.openxmlformats.org/officeDocument/2006/relationships/image" Target="../media/image587.png"/><Relationship Id="rId5" Type="http://schemas.openxmlformats.org/officeDocument/2006/relationships/image" Target="../media/image268.png"/><Relationship Id="rId95" Type="http://schemas.openxmlformats.org/officeDocument/2006/relationships/image" Target="../media/image453.png"/><Relationship Id="rId160" Type="http://schemas.openxmlformats.org/officeDocument/2006/relationships/customXml" Target="../ink/ink2562.xml"/><Relationship Id="rId181" Type="http://schemas.openxmlformats.org/officeDocument/2006/relationships/customXml" Target="../ink/ink2573.xml"/><Relationship Id="rId22" Type="http://schemas.openxmlformats.org/officeDocument/2006/relationships/customXml" Target="../ink/ink2492.xml"/><Relationship Id="rId43" Type="http://schemas.openxmlformats.org/officeDocument/2006/relationships/image" Target="../media/image356.png"/><Relationship Id="rId64" Type="http://schemas.openxmlformats.org/officeDocument/2006/relationships/customXml" Target="../ink/ink2513.xml"/><Relationship Id="rId118" Type="http://schemas.openxmlformats.org/officeDocument/2006/relationships/image" Target="../media/image498.png"/><Relationship Id="rId139" Type="http://schemas.openxmlformats.org/officeDocument/2006/relationships/image" Target="../media/image567.png"/><Relationship Id="rId85" Type="http://schemas.openxmlformats.org/officeDocument/2006/relationships/image" Target="../media/image438.png"/><Relationship Id="rId150" Type="http://schemas.openxmlformats.org/officeDocument/2006/relationships/customXml" Target="../ink/ink2557.xml"/><Relationship Id="rId171" Type="http://schemas.openxmlformats.org/officeDocument/2006/relationships/image" Target="../media/image615.png"/><Relationship Id="rId192" Type="http://schemas.openxmlformats.org/officeDocument/2006/relationships/image" Target="../media/image624.png"/><Relationship Id="rId12" Type="http://schemas.openxmlformats.org/officeDocument/2006/relationships/customXml" Target="../ink/ink2487.xml"/><Relationship Id="rId33" Type="http://schemas.openxmlformats.org/officeDocument/2006/relationships/image" Target="../media/image351.png"/><Relationship Id="rId108" Type="http://schemas.openxmlformats.org/officeDocument/2006/relationships/customXml" Target="../ink/ink2535.xml"/><Relationship Id="rId129" Type="http://schemas.openxmlformats.org/officeDocument/2006/relationships/image" Target="../media/image516.png"/><Relationship Id="rId54" Type="http://schemas.openxmlformats.org/officeDocument/2006/relationships/customXml" Target="../ink/ink2508.xml"/><Relationship Id="rId75" Type="http://schemas.openxmlformats.org/officeDocument/2006/relationships/image" Target="../media/image396.png"/><Relationship Id="rId96" Type="http://schemas.openxmlformats.org/officeDocument/2006/relationships/customXml" Target="../ink/ink2529.xml"/><Relationship Id="rId140" Type="http://schemas.openxmlformats.org/officeDocument/2006/relationships/customXml" Target="../ink/ink2552.xml"/><Relationship Id="rId161" Type="http://schemas.openxmlformats.org/officeDocument/2006/relationships/image" Target="../media/image592.png"/><Relationship Id="rId182" Type="http://schemas.openxmlformats.org/officeDocument/2006/relationships/image" Target="../media/image619.png"/><Relationship Id="rId6" Type="http://schemas.openxmlformats.org/officeDocument/2006/relationships/customXml" Target="../ink/ink2484.xml"/><Relationship Id="rId23" Type="http://schemas.openxmlformats.org/officeDocument/2006/relationships/image" Target="../media/image277.png"/><Relationship Id="rId119" Type="http://schemas.openxmlformats.org/officeDocument/2006/relationships/customXml" Target="../ink/ink2541.xml"/><Relationship Id="rId44" Type="http://schemas.openxmlformats.org/officeDocument/2006/relationships/customXml" Target="../ink/ink2503.xml"/><Relationship Id="rId65" Type="http://schemas.openxmlformats.org/officeDocument/2006/relationships/image" Target="../media/image392.png"/><Relationship Id="rId86" Type="http://schemas.openxmlformats.org/officeDocument/2006/relationships/customXml" Target="../ink/ink2524.xml"/><Relationship Id="rId130" Type="http://schemas.openxmlformats.org/officeDocument/2006/relationships/customXml" Target="../ink/ink2547.xml"/><Relationship Id="rId151" Type="http://schemas.openxmlformats.org/officeDocument/2006/relationships/image" Target="../media/image588.png"/><Relationship Id="rId172" Type="http://schemas.openxmlformats.org/officeDocument/2006/relationships/customXml" Target="../ink/ink2568.xml"/><Relationship Id="rId193" Type="http://schemas.openxmlformats.org/officeDocument/2006/relationships/customXml" Target="../ink/ink2579.xml"/><Relationship Id="rId13" Type="http://schemas.openxmlformats.org/officeDocument/2006/relationships/image" Target="../media/image272.png"/><Relationship Id="rId109" Type="http://schemas.openxmlformats.org/officeDocument/2006/relationships/customXml" Target="../ink/ink2536.xml"/><Relationship Id="rId34" Type="http://schemas.openxmlformats.org/officeDocument/2006/relationships/customXml" Target="../ink/ink2498.xml"/><Relationship Id="rId50" Type="http://schemas.openxmlformats.org/officeDocument/2006/relationships/customXml" Target="../ink/ink2506.xml"/><Relationship Id="rId55" Type="http://schemas.openxmlformats.org/officeDocument/2006/relationships/image" Target="../media/image362.png"/><Relationship Id="rId76" Type="http://schemas.openxmlformats.org/officeDocument/2006/relationships/customXml" Target="../ink/ink2519.xml"/><Relationship Id="rId97" Type="http://schemas.openxmlformats.org/officeDocument/2006/relationships/image" Target="../media/image481.png"/><Relationship Id="rId104" Type="http://schemas.openxmlformats.org/officeDocument/2006/relationships/customXml" Target="../ink/ink2533.xml"/><Relationship Id="rId120" Type="http://schemas.openxmlformats.org/officeDocument/2006/relationships/customXml" Target="../ink/ink2542.xml"/><Relationship Id="rId125" Type="http://schemas.openxmlformats.org/officeDocument/2006/relationships/image" Target="../media/image501.png"/><Relationship Id="rId141" Type="http://schemas.openxmlformats.org/officeDocument/2006/relationships/image" Target="../media/image533.png"/><Relationship Id="rId146" Type="http://schemas.openxmlformats.org/officeDocument/2006/relationships/customXml" Target="../ink/ink2555.xml"/><Relationship Id="rId167" Type="http://schemas.openxmlformats.org/officeDocument/2006/relationships/image" Target="../media/image595.png"/><Relationship Id="rId188" Type="http://schemas.openxmlformats.org/officeDocument/2006/relationships/image" Target="../media/image622.png"/><Relationship Id="rId7" Type="http://schemas.openxmlformats.org/officeDocument/2006/relationships/image" Target="../media/image269.png"/><Relationship Id="rId71" Type="http://schemas.openxmlformats.org/officeDocument/2006/relationships/image" Target="../media/image380.png"/><Relationship Id="rId92" Type="http://schemas.openxmlformats.org/officeDocument/2006/relationships/customXml" Target="../ink/ink2527.xml"/><Relationship Id="rId162" Type="http://schemas.openxmlformats.org/officeDocument/2006/relationships/customXml" Target="../ink/ink2563.xml"/><Relationship Id="rId183" Type="http://schemas.openxmlformats.org/officeDocument/2006/relationships/customXml" Target="../ink/ink2574.xml"/><Relationship Id="rId2" Type="http://schemas.openxmlformats.org/officeDocument/2006/relationships/image" Target="../media/image252.png"/><Relationship Id="rId29" Type="http://schemas.openxmlformats.org/officeDocument/2006/relationships/image" Target="../media/image349.png"/><Relationship Id="rId24" Type="http://schemas.openxmlformats.org/officeDocument/2006/relationships/customXml" Target="../ink/ink2493.xml"/><Relationship Id="rId40" Type="http://schemas.openxmlformats.org/officeDocument/2006/relationships/customXml" Target="../ink/ink2501.xml"/><Relationship Id="rId45" Type="http://schemas.openxmlformats.org/officeDocument/2006/relationships/image" Target="../media/image357.png"/><Relationship Id="rId66" Type="http://schemas.openxmlformats.org/officeDocument/2006/relationships/customXml" Target="../ink/ink2514.xml"/><Relationship Id="rId87" Type="http://schemas.openxmlformats.org/officeDocument/2006/relationships/image" Target="../media/image439.png"/><Relationship Id="rId110" Type="http://schemas.openxmlformats.org/officeDocument/2006/relationships/image" Target="../media/image486.png"/><Relationship Id="rId115" Type="http://schemas.openxmlformats.org/officeDocument/2006/relationships/customXml" Target="../ink/ink2539.xml"/><Relationship Id="rId131" Type="http://schemas.openxmlformats.org/officeDocument/2006/relationships/image" Target="../media/image523.png"/><Relationship Id="rId136" Type="http://schemas.openxmlformats.org/officeDocument/2006/relationships/customXml" Target="../ink/ink2550.xml"/><Relationship Id="rId157" Type="http://schemas.openxmlformats.org/officeDocument/2006/relationships/image" Target="../media/image575.png"/><Relationship Id="rId178" Type="http://schemas.openxmlformats.org/officeDocument/2006/relationships/customXml" Target="../ink/ink2571.xml"/><Relationship Id="rId61" Type="http://schemas.openxmlformats.org/officeDocument/2006/relationships/image" Target="../media/image375.png"/><Relationship Id="rId82" Type="http://schemas.openxmlformats.org/officeDocument/2006/relationships/customXml" Target="../ink/ink2522.xml"/><Relationship Id="rId152" Type="http://schemas.openxmlformats.org/officeDocument/2006/relationships/customXml" Target="../ink/ink2558.xml"/><Relationship Id="rId173" Type="http://schemas.openxmlformats.org/officeDocument/2006/relationships/image" Target="../media/image598.png"/><Relationship Id="rId194" Type="http://schemas.openxmlformats.org/officeDocument/2006/relationships/image" Target="../media/image625.png"/><Relationship Id="rId19" Type="http://schemas.openxmlformats.org/officeDocument/2006/relationships/image" Target="../media/image275.png"/><Relationship Id="rId14" Type="http://schemas.openxmlformats.org/officeDocument/2006/relationships/customXml" Target="../ink/ink2488.xml"/><Relationship Id="rId30" Type="http://schemas.openxmlformats.org/officeDocument/2006/relationships/customXml" Target="../ink/ink2496.xml"/><Relationship Id="rId35" Type="http://schemas.openxmlformats.org/officeDocument/2006/relationships/image" Target="../media/image352.png"/><Relationship Id="rId56" Type="http://schemas.openxmlformats.org/officeDocument/2006/relationships/customXml" Target="../ink/ink2509.xml"/><Relationship Id="rId77" Type="http://schemas.openxmlformats.org/officeDocument/2006/relationships/image" Target="../media/image397.png"/><Relationship Id="rId100" Type="http://schemas.openxmlformats.org/officeDocument/2006/relationships/customXml" Target="../ink/ink2531.xml"/><Relationship Id="rId105" Type="http://schemas.openxmlformats.org/officeDocument/2006/relationships/image" Target="../media/image484.png"/><Relationship Id="rId126" Type="http://schemas.openxmlformats.org/officeDocument/2006/relationships/customXml" Target="../ink/ink2545.xml"/><Relationship Id="rId147" Type="http://schemas.openxmlformats.org/officeDocument/2006/relationships/image" Target="../media/image586.png"/><Relationship Id="rId168" Type="http://schemas.openxmlformats.org/officeDocument/2006/relationships/customXml" Target="../ink/ink2566.xml"/><Relationship Id="rId8" Type="http://schemas.openxmlformats.org/officeDocument/2006/relationships/customXml" Target="../ink/ink2485.xml"/><Relationship Id="rId51" Type="http://schemas.openxmlformats.org/officeDocument/2006/relationships/image" Target="../media/image360.png"/><Relationship Id="rId72" Type="http://schemas.openxmlformats.org/officeDocument/2006/relationships/customXml" Target="../ink/ink2517.xml"/><Relationship Id="rId93" Type="http://schemas.openxmlformats.org/officeDocument/2006/relationships/image" Target="../media/image452.png"/><Relationship Id="rId98" Type="http://schemas.openxmlformats.org/officeDocument/2006/relationships/customXml" Target="../ink/ink2530.xml"/><Relationship Id="rId121" Type="http://schemas.openxmlformats.org/officeDocument/2006/relationships/image" Target="../media/image499.png"/><Relationship Id="rId142" Type="http://schemas.openxmlformats.org/officeDocument/2006/relationships/customXml" Target="../ink/ink2553.xml"/><Relationship Id="rId163" Type="http://schemas.openxmlformats.org/officeDocument/2006/relationships/image" Target="../media/image593.png"/><Relationship Id="rId184" Type="http://schemas.openxmlformats.org/officeDocument/2006/relationships/image" Target="../media/image620.png"/><Relationship Id="rId189" Type="http://schemas.openxmlformats.org/officeDocument/2006/relationships/customXml" Target="../ink/ink2577.xml"/><Relationship Id="rId3" Type="http://schemas.openxmlformats.org/officeDocument/2006/relationships/image" Target="../media/image253.png"/><Relationship Id="rId25" Type="http://schemas.openxmlformats.org/officeDocument/2006/relationships/image" Target="../media/image278.png"/><Relationship Id="rId46" Type="http://schemas.openxmlformats.org/officeDocument/2006/relationships/customXml" Target="../ink/ink2504.xml"/><Relationship Id="rId67" Type="http://schemas.openxmlformats.org/officeDocument/2006/relationships/image" Target="../media/image393.png"/><Relationship Id="rId116" Type="http://schemas.openxmlformats.org/officeDocument/2006/relationships/image" Target="../media/image497.png"/><Relationship Id="rId137" Type="http://schemas.openxmlformats.org/officeDocument/2006/relationships/image" Target="../media/image566.png"/><Relationship Id="rId158" Type="http://schemas.openxmlformats.org/officeDocument/2006/relationships/customXml" Target="../ink/ink2561.xml"/><Relationship Id="rId20" Type="http://schemas.openxmlformats.org/officeDocument/2006/relationships/customXml" Target="../ink/ink2491.xml"/><Relationship Id="rId41" Type="http://schemas.openxmlformats.org/officeDocument/2006/relationships/image" Target="../media/image355.png"/><Relationship Id="rId62" Type="http://schemas.openxmlformats.org/officeDocument/2006/relationships/customXml" Target="../ink/ink2512.xml"/><Relationship Id="rId83" Type="http://schemas.openxmlformats.org/officeDocument/2006/relationships/image" Target="../media/image410.png"/><Relationship Id="rId88" Type="http://schemas.openxmlformats.org/officeDocument/2006/relationships/customXml" Target="../ink/ink2525.xml"/><Relationship Id="rId111" Type="http://schemas.openxmlformats.org/officeDocument/2006/relationships/customXml" Target="../ink/ink2537.xml"/><Relationship Id="rId132" Type="http://schemas.openxmlformats.org/officeDocument/2006/relationships/customXml" Target="../ink/ink2548.xml"/><Relationship Id="rId153" Type="http://schemas.openxmlformats.org/officeDocument/2006/relationships/image" Target="../media/image589.png"/><Relationship Id="rId174" Type="http://schemas.openxmlformats.org/officeDocument/2006/relationships/customXml" Target="../ink/ink2569.xml"/><Relationship Id="rId179" Type="http://schemas.openxmlformats.org/officeDocument/2006/relationships/image" Target="../media/image618.png"/><Relationship Id="rId195" Type="http://schemas.openxmlformats.org/officeDocument/2006/relationships/customXml" Target="../ink/ink2580.xml"/><Relationship Id="rId190" Type="http://schemas.openxmlformats.org/officeDocument/2006/relationships/image" Target="../media/image623.png"/><Relationship Id="rId15" Type="http://schemas.openxmlformats.org/officeDocument/2006/relationships/image" Target="../media/image273.png"/><Relationship Id="rId36" Type="http://schemas.openxmlformats.org/officeDocument/2006/relationships/customXml" Target="../ink/ink2499.xml"/><Relationship Id="rId57" Type="http://schemas.openxmlformats.org/officeDocument/2006/relationships/image" Target="../media/image363.png"/><Relationship Id="rId106" Type="http://schemas.openxmlformats.org/officeDocument/2006/relationships/customXml" Target="../ink/ink2534.xml"/><Relationship Id="rId127" Type="http://schemas.openxmlformats.org/officeDocument/2006/relationships/image" Target="../media/image515.png"/><Relationship Id="rId10" Type="http://schemas.openxmlformats.org/officeDocument/2006/relationships/customXml" Target="../ink/ink2486.xml"/><Relationship Id="rId31" Type="http://schemas.openxmlformats.org/officeDocument/2006/relationships/image" Target="../media/image350.png"/><Relationship Id="rId52" Type="http://schemas.openxmlformats.org/officeDocument/2006/relationships/customXml" Target="../ink/ink2507.xml"/><Relationship Id="rId73" Type="http://schemas.openxmlformats.org/officeDocument/2006/relationships/image" Target="../media/image395.png"/><Relationship Id="rId78" Type="http://schemas.openxmlformats.org/officeDocument/2006/relationships/customXml" Target="../ink/ink2520.xml"/><Relationship Id="rId94" Type="http://schemas.openxmlformats.org/officeDocument/2006/relationships/customXml" Target="../ink/ink2528.xml"/><Relationship Id="rId99" Type="http://schemas.openxmlformats.org/officeDocument/2006/relationships/image" Target="../media/image482.png"/><Relationship Id="rId101" Type="http://schemas.openxmlformats.org/officeDocument/2006/relationships/image" Target="../media/image456.png"/><Relationship Id="rId122" Type="http://schemas.openxmlformats.org/officeDocument/2006/relationships/customXml" Target="../ink/ink2543.xml"/><Relationship Id="rId143" Type="http://schemas.openxmlformats.org/officeDocument/2006/relationships/image" Target="../media/image568.png"/><Relationship Id="rId148" Type="http://schemas.openxmlformats.org/officeDocument/2006/relationships/customXml" Target="../ink/ink2556.xml"/><Relationship Id="rId164" Type="http://schemas.openxmlformats.org/officeDocument/2006/relationships/customXml" Target="../ink/ink2564.xml"/><Relationship Id="rId169" Type="http://schemas.openxmlformats.org/officeDocument/2006/relationships/image" Target="../media/image614.png"/><Relationship Id="rId185" Type="http://schemas.openxmlformats.org/officeDocument/2006/relationships/customXml" Target="../ink/ink2575.xml"/><Relationship Id="rId4" Type="http://schemas.openxmlformats.org/officeDocument/2006/relationships/customXml" Target="../ink/ink2483.xml"/><Relationship Id="rId9" Type="http://schemas.openxmlformats.org/officeDocument/2006/relationships/image" Target="../media/image270.png"/><Relationship Id="rId180" Type="http://schemas.openxmlformats.org/officeDocument/2006/relationships/customXml" Target="../ink/ink2572.xml"/><Relationship Id="rId26" Type="http://schemas.openxmlformats.org/officeDocument/2006/relationships/customXml" Target="../ink/ink2494.xml"/><Relationship Id="rId47" Type="http://schemas.openxmlformats.org/officeDocument/2006/relationships/image" Target="../media/image358.png"/><Relationship Id="rId68" Type="http://schemas.openxmlformats.org/officeDocument/2006/relationships/customXml" Target="../ink/ink2515.xml"/><Relationship Id="rId89" Type="http://schemas.openxmlformats.org/officeDocument/2006/relationships/image" Target="../media/image440.png"/><Relationship Id="rId112" Type="http://schemas.openxmlformats.org/officeDocument/2006/relationships/image" Target="../media/image487.png"/><Relationship Id="rId133" Type="http://schemas.openxmlformats.org/officeDocument/2006/relationships/image" Target="../media/image529.png"/><Relationship Id="rId154" Type="http://schemas.openxmlformats.org/officeDocument/2006/relationships/customXml" Target="../ink/ink2559.xml"/><Relationship Id="rId175" Type="http://schemas.openxmlformats.org/officeDocument/2006/relationships/image" Target="../media/image616.png"/><Relationship Id="rId196" Type="http://schemas.openxmlformats.org/officeDocument/2006/relationships/image" Target="../media/image626.png"/><Relationship Id="rId16" Type="http://schemas.openxmlformats.org/officeDocument/2006/relationships/customXml" Target="../ink/ink2489.xml"/><Relationship Id="rId37" Type="http://schemas.openxmlformats.org/officeDocument/2006/relationships/image" Target="../media/image353.png"/><Relationship Id="rId58" Type="http://schemas.openxmlformats.org/officeDocument/2006/relationships/customXml" Target="../ink/ink2510.xml"/><Relationship Id="rId79" Type="http://schemas.openxmlformats.org/officeDocument/2006/relationships/image" Target="../media/image398.png"/><Relationship Id="rId102" Type="http://schemas.openxmlformats.org/officeDocument/2006/relationships/customXml" Target="../ink/ink2532.xml"/><Relationship Id="rId123" Type="http://schemas.openxmlformats.org/officeDocument/2006/relationships/image" Target="../media/image500.png"/><Relationship Id="rId144" Type="http://schemas.openxmlformats.org/officeDocument/2006/relationships/customXml" Target="../ink/ink2554.xml"/><Relationship Id="rId90" Type="http://schemas.openxmlformats.org/officeDocument/2006/relationships/customXml" Target="../ink/ink2526.xml"/><Relationship Id="rId165" Type="http://schemas.openxmlformats.org/officeDocument/2006/relationships/image" Target="../media/image594.png"/><Relationship Id="rId186" Type="http://schemas.openxmlformats.org/officeDocument/2006/relationships/image" Target="../media/image621.png"/><Relationship Id="rId27" Type="http://schemas.openxmlformats.org/officeDocument/2006/relationships/image" Target="../media/image279.png"/><Relationship Id="rId48" Type="http://schemas.openxmlformats.org/officeDocument/2006/relationships/customXml" Target="../ink/ink2505.xml"/><Relationship Id="rId69" Type="http://schemas.openxmlformats.org/officeDocument/2006/relationships/image" Target="../media/image394.png"/><Relationship Id="rId113" Type="http://schemas.openxmlformats.org/officeDocument/2006/relationships/customXml" Target="../ink/ink2538.xml"/><Relationship Id="rId134" Type="http://schemas.openxmlformats.org/officeDocument/2006/relationships/customXml" Target="../ink/ink2549.xml"/><Relationship Id="rId80" Type="http://schemas.openxmlformats.org/officeDocument/2006/relationships/customXml" Target="../ink/ink2521.xml"/><Relationship Id="rId155" Type="http://schemas.openxmlformats.org/officeDocument/2006/relationships/image" Target="../media/image590.png"/><Relationship Id="rId176" Type="http://schemas.openxmlformats.org/officeDocument/2006/relationships/customXml" Target="../ink/ink2570.xml"/><Relationship Id="rId17" Type="http://schemas.openxmlformats.org/officeDocument/2006/relationships/image" Target="../media/image274.png"/><Relationship Id="rId38" Type="http://schemas.openxmlformats.org/officeDocument/2006/relationships/customXml" Target="../ink/ink2500.xml"/><Relationship Id="rId59" Type="http://schemas.openxmlformats.org/officeDocument/2006/relationships/image" Target="../media/image364.png"/><Relationship Id="rId103" Type="http://schemas.openxmlformats.org/officeDocument/2006/relationships/image" Target="../media/image483.png"/><Relationship Id="rId124" Type="http://schemas.openxmlformats.org/officeDocument/2006/relationships/customXml" Target="../ink/ink2544.xml"/><Relationship Id="rId70" Type="http://schemas.openxmlformats.org/officeDocument/2006/relationships/customXml" Target="../ink/ink2516.xml"/><Relationship Id="rId91" Type="http://schemas.openxmlformats.org/officeDocument/2006/relationships/image" Target="../media/image451.png"/><Relationship Id="rId145" Type="http://schemas.openxmlformats.org/officeDocument/2006/relationships/image" Target="../media/image585.png"/><Relationship Id="rId166" Type="http://schemas.openxmlformats.org/officeDocument/2006/relationships/customXml" Target="../ink/ink2565.xml"/><Relationship Id="rId187" Type="http://schemas.openxmlformats.org/officeDocument/2006/relationships/customXml" Target="../ink/ink2576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2495.xml"/><Relationship Id="rId49" Type="http://schemas.openxmlformats.org/officeDocument/2006/relationships/image" Target="../media/image359.png"/><Relationship Id="rId114" Type="http://schemas.openxmlformats.org/officeDocument/2006/relationships/image" Target="../media/image488.png"/><Relationship Id="rId60" Type="http://schemas.openxmlformats.org/officeDocument/2006/relationships/customXml" Target="../ink/ink2511.xml"/><Relationship Id="rId81" Type="http://schemas.openxmlformats.org/officeDocument/2006/relationships/image" Target="../media/image409.png"/><Relationship Id="rId135" Type="http://schemas.openxmlformats.org/officeDocument/2006/relationships/image" Target="../media/image565.png"/><Relationship Id="rId156" Type="http://schemas.openxmlformats.org/officeDocument/2006/relationships/customXml" Target="../ink/ink2560.xml"/><Relationship Id="rId177" Type="http://schemas.openxmlformats.org/officeDocument/2006/relationships/image" Target="../media/image617.png"/><Relationship Id="rId18" Type="http://schemas.openxmlformats.org/officeDocument/2006/relationships/customXml" Target="../ink/ink2490.xml"/><Relationship Id="rId39" Type="http://schemas.openxmlformats.org/officeDocument/2006/relationships/image" Target="../media/image354.png"/></Relationships>
</file>

<file path=ppt/slides/_rels/slide6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638.xml"/><Relationship Id="rId21" Type="http://schemas.openxmlformats.org/officeDocument/2006/relationships/image" Target="../media/image276.png"/><Relationship Id="rId42" Type="http://schemas.openxmlformats.org/officeDocument/2006/relationships/customXml" Target="../ink/ink2600.xml"/><Relationship Id="rId63" Type="http://schemas.openxmlformats.org/officeDocument/2006/relationships/image" Target="../media/image376.png"/><Relationship Id="rId84" Type="http://schemas.openxmlformats.org/officeDocument/2006/relationships/customXml" Target="../ink/ink2621.xml"/><Relationship Id="rId138" Type="http://schemas.openxmlformats.org/officeDocument/2006/relationships/customXml" Target="../ink/ink2649.xml"/><Relationship Id="rId159" Type="http://schemas.openxmlformats.org/officeDocument/2006/relationships/image" Target="../media/image591.png"/><Relationship Id="rId170" Type="http://schemas.openxmlformats.org/officeDocument/2006/relationships/customXml" Target="../ink/ink2665.xml"/><Relationship Id="rId191" Type="http://schemas.openxmlformats.org/officeDocument/2006/relationships/customXml" Target="../ink/ink2676.xml"/><Relationship Id="rId107" Type="http://schemas.openxmlformats.org/officeDocument/2006/relationships/image" Target="../media/image485.png"/><Relationship Id="rId11" Type="http://schemas.openxmlformats.org/officeDocument/2006/relationships/image" Target="../media/image271.png"/><Relationship Id="rId32" Type="http://schemas.openxmlformats.org/officeDocument/2006/relationships/customXml" Target="../ink/ink2595.xml"/><Relationship Id="rId53" Type="http://schemas.openxmlformats.org/officeDocument/2006/relationships/image" Target="../media/image361.png"/><Relationship Id="rId74" Type="http://schemas.openxmlformats.org/officeDocument/2006/relationships/customXml" Target="../ink/ink2616.xml"/><Relationship Id="rId128" Type="http://schemas.openxmlformats.org/officeDocument/2006/relationships/customXml" Target="../ink/ink2644.xml"/><Relationship Id="rId149" Type="http://schemas.openxmlformats.org/officeDocument/2006/relationships/image" Target="../media/image587.png"/><Relationship Id="rId5" Type="http://schemas.openxmlformats.org/officeDocument/2006/relationships/image" Target="../media/image268.png"/><Relationship Id="rId95" Type="http://schemas.openxmlformats.org/officeDocument/2006/relationships/image" Target="../media/image453.png"/><Relationship Id="rId160" Type="http://schemas.openxmlformats.org/officeDocument/2006/relationships/customXml" Target="../ink/ink2660.xml"/><Relationship Id="rId181" Type="http://schemas.openxmlformats.org/officeDocument/2006/relationships/customXml" Target="../ink/ink2671.xml"/><Relationship Id="rId22" Type="http://schemas.openxmlformats.org/officeDocument/2006/relationships/customXml" Target="../ink/ink2590.xml"/><Relationship Id="rId43" Type="http://schemas.openxmlformats.org/officeDocument/2006/relationships/image" Target="../media/image356.png"/><Relationship Id="rId64" Type="http://schemas.openxmlformats.org/officeDocument/2006/relationships/customXml" Target="../ink/ink2611.xml"/><Relationship Id="rId118" Type="http://schemas.openxmlformats.org/officeDocument/2006/relationships/image" Target="../media/image498.png"/><Relationship Id="rId139" Type="http://schemas.openxmlformats.org/officeDocument/2006/relationships/image" Target="../media/image567.png"/><Relationship Id="rId85" Type="http://schemas.openxmlformats.org/officeDocument/2006/relationships/image" Target="../media/image438.png"/><Relationship Id="rId150" Type="http://schemas.openxmlformats.org/officeDocument/2006/relationships/customXml" Target="../ink/ink2655.xml"/><Relationship Id="rId171" Type="http://schemas.openxmlformats.org/officeDocument/2006/relationships/image" Target="../media/image615.png"/><Relationship Id="rId192" Type="http://schemas.openxmlformats.org/officeDocument/2006/relationships/image" Target="../media/image634.png"/><Relationship Id="rId12" Type="http://schemas.openxmlformats.org/officeDocument/2006/relationships/customXml" Target="../ink/ink2585.xml"/><Relationship Id="rId33" Type="http://schemas.openxmlformats.org/officeDocument/2006/relationships/image" Target="../media/image351.png"/><Relationship Id="rId108" Type="http://schemas.openxmlformats.org/officeDocument/2006/relationships/customXml" Target="../ink/ink2633.xml"/><Relationship Id="rId129" Type="http://schemas.openxmlformats.org/officeDocument/2006/relationships/image" Target="../media/image516.png"/><Relationship Id="rId54" Type="http://schemas.openxmlformats.org/officeDocument/2006/relationships/customXml" Target="../ink/ink2606.xml"/><Relationship Id="rId75" Type="http://schemas.openxmlformats.org/officeDocument/2006/relationships/image" Target="../media/image396.png"/><Relationship Id="rId96" Type="http://schemas.openxmlformats.org/officeDocument/2006/relationships/customXml" Target="../ink/ink2627.xml"/><Relationship Id="rId140" Type="http://schemas.openxmlformats.org/officeDocument/2006/relationships/customXml" Target="../ink/ink2650.xml"/><Relationship Id="rId161" Type="http://schemas.openxmlformats.org/officeDocument/2006/relationships/image" Target="../media/image592.png"/><Relationship Id="rId182" Type="http://schemas.openxmlformats.org/officeDocument/2006/relationships/image" Target="../media/image629.png"/><Relationship Id="rId6" Type="http://schemas.openxmlformats.org/officeDocument/2006/relationships/customXml" Target="../ink/ink2582.xml"/><Relationship Id="rId23" Type="http://schemas.openxmlformats.org/officeDocument/2006/relationships/image" Target="../media/image277.png"/><Relationship Id="rId119" Type="http://schemas.openxmlformats.org/officeDocument/2006/relationships/customXml" Target="../ink/ink2639.xml"/><Relationship Id="rId44" Type="http://schemas.openxmlformats.org/officeDocument/2006/relationships/customXml" Target="../ink/ink2601.xml"/><Relationship Id="rId65" Type="http://schemas.openxmlformats.org/officeDocument/2006/relationships/image" Target="../media/image392.png"/><Relationship Id="rId86" Type="http://schemas.openxmlformats.org/officeDocument/2006/relationships/customXml" Target="../ink/ink2622.xml"/><Relationship Id="rId130" Type="http://schemas.openxmlformats.org/officeDocument/2006/relationships/customXml" Target="../ink/ink2645.xml"/><Relationship Id="rId151" Type="http://schemas.openxmlformats.org/officeDocument/2006/relationships/image" Target="../media/image588.png"/><Relationship Id="rId172" Type="http://schemas.openxmlformats.org/officeDocument/2006/relationships/customXml" Target="../ink/ink2666.xml"/><Relationship Id="rId193" Type="http://schemas.openxmlformats.org/officeDocument/2006/relationships/customXml" Target="../ink/ink2677.xml"/><Relationship Id="rId13" Type="http://schemas.openxmlformats.org/officeDocument/2006/relationships/image" Target="../media/image272.png"/><Relationship Id="rId109" Type="http://schemas.openxmlformats.org/officeDocument/2006/relationships/customXml" Target="../ink/ink2634.xml"/><Relationship Id="rId34" Type="http://schemas.openxmlformats.org/officeDocument/2006/relationships/customXml" Target="../ink/ink2596.xml"/><Relationship Id="rId55" Type="http://schemas.openxmlformats.org/officeDocument/2006/relationships/image" Target="../media/image362.png"/><Relationship Id="rId76" Type="http://schemas.openxmlformats.org/officeDocument/2006/relationships/customXml" Target="../ink/ink2617.xml"/><Relationship Id="rId97" Type="http://schemas.openxmlformats.org/officeDocument/2006/relationships/image" Target="../media/image481.png"/><Relationship Id="rId120" Type="http://schemas.openxmlformats.org/officeDocument/2006/relationships/customXml" Target="../ink/ink2640.xml"/><Relationship Id="rId141" Type="http://schemas.openxmlformats.org/officeDocument/2006/relationships/image" Target="../media/image533.png"/><Relationship Id="rId7" Type="http://schemas.openxmlformats.org/officeDocument/2006/relationships/image" Target="../media/image269.png"/><Relationship Id="rId71" Type="http://schemas.openxmlformats.org/officeDocument/2006/relationships/image" Target="../media/image380.png"/><Relationship Id="rId92" Type="http://schemas.openxmlformats.org/officeDocument/2006/relationships/customXml" Target="../ink/ink2625.xml"/><Relationship Id="rId162" Type="http://schemas.openxmlformats.org/officeDocument/2006/relationships/customXml" Target="../ink/ink2661.xml"/><Relationship Id="rId183" Type="http://schemas.openxmlformats.org/officeDocument/2006/relationships/customXml" Target="../ink/ink2672.xml"/><Relationship Id="rId2" Type="http://schemas.openxmlformats.org/officeDocument/2006/relationships/image" Target="../media/image252.png"/><Relationship Id="rId29" Type="http://schemas.openxmlformats.org/officeDocument/2006/relationships/image" Target="../media/image349.png"/><Relationship Id="rId24" Type="http://schemas.openxmlformats.org/officeDocument/2006/relationships/customXml" Target="../ink/ink2591.xml"/><Relationship Id="rId40" Type="http://schemas.openxmlformats.org/officeDocument/2006/relationships/customXml" Target="../ink/ink2599.xml"/><Relationship Id="rId45" Type="http://schemas.openxmlformats.org/officeDocument/2006/relationships/image" Target="../media/image357.png"/><Relationship Id="rId66" Type="http://schemas.openxmlformats.org/officeDocument/2006/relationships/customXml" Target="../ink/ink2612.xml"/><Relationship Id="rId87" Type="http://schemas.openxmlformats.org/officeDocument/2006/relationships/image" Target="../media/image439.png"/><Relationship Id="rId110" Type="http://schemas.openxmlformats.org/officeDocument/2006/relationships/image" Target="../media/image486.png"/><Relationship Id="rId115" Type="http://schemas.openxmlformats.org/officeDocument/2006/relationships/customXml" Target="../ink/ink2637.xml"/><Relationship Id="rId131" Type="http://schemas.openxmlformats.org/officeDocument/2006/relationships/image" Target="../media/image523.png"/><Relationship Id="rId136" Type="http://schemas.openxmlformats.org/officeDocument/2006/relationships/customXml" Target="../ink/ink2648.xml"/><Relationship Id="rId157" Type="http://schemas.openxmlformats.org/officeDocument/2006/relationships/image" Target="../media/image575.png"/><Relationship Id="rId178" Type="http://schemas.openxmlformats.org/officeDocument/2006/relationships/customXml" Target="../ink/ink2669.xml"/><Relationship Id="rId61" Type="http://schemas.openxmlformats.org/officeDocument/2006/relationships/image" Target="../media/image375.png"/><Relationship Id="rId82" Type="http://schemas.openxmlformats.org/officeDocument/2006/relationships/customXml" Target="../ink/ink2620.xml"/><Relationship Id="rId152" Type="http://schemas.openxmlformats.org/officeDocument/2006/relationships/customXml" Target="../ink/ink2656.xml"/><Relationship Id="rId173" Type="http://schemas.openxmlformats.org/officeDocument/2006/relationships/image" Target="../media/image598.png"/><Relationship Id="rId194" Type="http://schemas.openxmlformats.org/officeDocument/2006/relationships/image" Target="../media/image635.png"/><Relationship Id="rId199" Type="http://schemas.openxmlformats.org/officeDocument/2006/relationships/customXml" Target="../ink/ink2680.xml"/><Relationship Id="rId19" Type="http://schemas.openxmlformats.org/officeDocument/2006/relationships/image" Target="../media/image275.png"/><Relationship Id="rId14" Type="http://schemas.openxmlformats.org/officeDocument/2006/relationships/customXml" Target="../ink/ink2586.xml"/><Relationship Id="rId30" Type="http://schemas.openxmlformats.org/officeDocument/2006/relationships/customXml" Target="../ink/ink2594.xml"/><Relationship Id="rId35" Type="http://schemas.openxmlformats.org/officeDocument/2006/relationships/image" Target="../media/image352.png"/><Relationship Id="rId56" Type="http://schemas.openxmlformats.org/officeDocument/2006/relationships/customXml" Target="../ink/ink2607.xml"/><Relationship Id="rId77" Type="http://schemas.openxmlformats.org/officeDocument/2006/relationships/image" Target="../media/image397.png"/><Relationship Id="rId100" Type="http://schemas.openxmlformats.org/officeDocument/2006/relationships/customXml" Target="../ink/ink2629.xml"/><Relationship Id="rId105" Type="http://schemas.openxmlformats.org/officeDocument/2006/relationships/image" Target="../media/image484.png"/><Relationship Id="rId126" Type="http://schemas.openxmlformats.org/officeDocument/2006/relationships/customXml" Target="../ink/ink2643.xml"/><Relationship Id="rId147" Type="http://schemas.openxmlformats.org/officeDocument/2006/relationships/image" Target="../media/image586.png"/><Relationship Id="rId168" Type="http://schemas.openxmlformats.org/officeDocument/2006/relationships/customXml" Target="../ink/ink2664.xml"/><Relationship Id="rId8" Type="http://schemas.openxmlformats.org/officeDocument/2006/relationships/customXml" Target="../ink/ink2583.xml"/><Relationship Id="rId51" Type="http://schemas.openxmlformats.org/officeDocument/2006/relationships/image" Target="../media/image360.png"/><Relationship Id="rId72" Type="http://schemas.openxmlformats.org/officeDocument/2006/relationships/customXml" Target="../ink/ink2615.xml"/><Relationship Id="rId93" Type="http://schemas.openxmlformats.org/officeDocument/2006/relationships/image" Target="../media/image452.png"/><Relationship Id="rId98" Type="http://schemas.openxmlformats.org/officeDocument/2006/relationships/customXml" Target="../ink/ink2628.xml"/><Relationship Id="rId121" Type="http://schemas.openxmlformats.org/officeDocument/2006/relationships/image" Target="../media/image499.png"/><Relationship Id="rId142" Type="http://schemas.openxmlformats.org/officeDocument/2006/relationships/customXml" Target="../ink/ink2651.xml"/><Relationship Id="rId163" Type="http://schemas.openxmlformats.org/officeDocument/2006/relationships/image" Target="../media/image593.png"/><Relationship Id="rId184" Type="http://schemas.openxmlformats.org/officeDocument/2006/relationships/image" Target="../media/image630.png"/><Relationship Id="rId189" Type="http://schemas.openxmlformats.org/officeDocument/2006/relationships/customXml" Target="../ink/ink2675.xml"/><Relationship Id="rId3" Type="http://schemas.openxmlformats.org/officeDocument/2006/relationships/image" Target="../media/image253.png"/><Relationship Id="rId25" Type="http://schemas.openxmlformats.org/officeDocument/2006/relationships/image" Target="../media/image278.png"/><Relationship Id="rId46" Type="http://schemas.openxmlformats.org/officeDocument/2006/relationships/customXml" Target="../ink/ink2602.xml"/><Relationship Id="rId67" Type="http://schemas.openxmlformats.org/officeDocument/2006/relationships/image" Target="../media/image393.png"/><Relationship Id="rId116" Type="http://schemas.openxmlformats.org/officeDocument/2006/relationships/image" Target="../media/image497.png"/><Relationship Id="rId137" Type="http://schemas.openxmlformats.org/officeDocument/2006/relationships/image" Target="../media/image566.png"/><Relationship Id="rId158" Type="http://schemas.openxmlformats.org/officeDocument/2006/relationships/customXml" Target="../ink/ink2659.xml"/><Relationship Id="rId20" Type="http://schemas.openxmlformats.org/officeDocument/2006/relationships/customXml" Target="../ink/ink2589.xml"/><Relationship Id="rId41" Type="http://schemas.openxmlformats.org/officeDocument/2006/relationships/image" Target="../media/image355.png"/><Relationship Id="rId62" Type="http://schemas.openxmlformats.org/officeDocument/2006/relationships/customXml" Target="../ink/ink2610.xml"/><Relationship Id="rId83" Type="http://schemas.openxmlformats.org/officeDocument/2006/relationships/image" Target="../media/image410.png"/><Relationship Id="rId88" Type="http://schemas.openxmlformats.org/officeDocument/2006/relationships/customXml" Target="../ink/ink2623.xml"/><Relationship Id="rId111" Type="http://schemas.openxmlformats.org/officeDocument/2006/relationships/customXml" Target="../ink/ink2635.xml"/><Relationship Id="rId132" Type="http://schemas.openxmlformats.org/officeDocument/2006/relationships/customXml" Target="../ink/ink2646.xml"/><Relationship Id="rId153" Type="http://schemas.openxmlformats.org/officeDocument/2006/relationships/image" Target="../media/image589.png"/><Relationship Id="rId174" Type="http://schemas.openxmlformats.org/officeDocument/2006/relationships/customXml" Target="../ink/ink2667.xml"/><Relationship Id="rId179" Type="http://schemas.openxmlformats.org/officeDocument/2006/relationships/image" Target="../media/image628.png"/><Relationship Id="rId195" Type="http://schemas.openxmlformats.org/officeDocument/2006/relationships/customXml" Target="../ink/ink2678.xml"/><Relationship Id="rId190" Type="http://schemas.openxmlformats.org/officeDocument/2006/relationships/image" Target="../media/image633.png"/><Relationship Id="rId15" Type="http://schemas.openxmlformats.org/officeDocument/2006/relationships/image" Target="../media/image273.png"/><Relationship Id="rId36" Type="http://schemas.openxmlformats.org/officeDocument/2006/relationships/customXml" Target="../ink/ink2597.xml"/><Relationship Id="rId57" Type="http://schemas.openxmlformats.org/officeDocument/2006/relationships/image" Target="../media/image363.png"/><Relationship Id="rId106" Type="http://schemas.openxmlformats.org/officeDocument/2006/relationships/customXml" Target="../ink/ink2632.xml"/><Relationship Id="rId127" Type="http://schemas.openxmlformats.org/officeDocument/2006/relationships/image" Target="../media/image515.png"/><Relationship Id="rId10" Type="http://schemas.openxmlformats.org/officeDocument/2006/relationships/customXml" Target="../ink/ink2584.xml"/><Relationship Id="rId31" Type="http://schemas.openxmlformats.org/officeDocument/2006/relationships/image" Target="../media/image350.png"/><Relationship Id="rId52" Type="http://schemas.openxmlformats.org/officeDocument/2006/relationships/customXml" Target="../ink/ink2605.xml"/><Relationship Id="rId73" Type="http://schemas.openxmlformats.org/officeDocument/2006/relationships/image" Target="../media/image395.png"/><Relationship Id="rId78" Type="http://schemas.openxmlformats.org/officeDocument/2006/relationships/customXml" Target="../ink/ink2618.xml"/><Relationship Id="rId94" Type="http://schemas.openxmlformats.org/officeDocument/2006/relationships/customXml" Target="../ink/ink2626.xml"/><Relationship Id="rId99" Type="http://schemas.openxmlformats.org/officeDocument/2006/relationships/image" Target="../media/image482.png"/><Relationship Id="rId101" Type="http://schemas.openxmlformats.org/officeDocument/2006/relationships/image" Target="../media/image456.png"/><Relationship Id="rId122" Type="http://schemas.openxmlformats.org/officeDocument/2006/relationships/customXml" Target="../ink/ink2641.xml"/><Relationship Id="rId143" Type="http://schemas.openxmlformats.org/officeDocument/2006/relationships/image" Target="../media/image568.png"/><Relationship Id="rId148" Type="http://schemas.openxmlformats.org/officeDocument/2006/relationships/customXml" Target="../ink/ink2654.xml"/><Relationship Id="rId164" Type="http://schemas.openxmlformats.org/officeDocument/2006/relationships/customXml" Target="../ink/ink2662.xml"/><Relationship Id="rId169" Type="http://schemas.openxmlformats.org/officeDocument/2006/relationships/image" Target="../media/image614.png"/><Relationship Id="rId185" Type="http://schemas.openxmlformats.org/officeDocument/2006/relationships/customXml" Target="../ink/ink2673.xml"/><Relationship Id="rId4" Type="http://schemas.openxmlformats.org/officeDocument/2006/relationships/customXml" Target="../ink/ink2581.xml"/><Relationship Id="rId9" Type="http://schemas.openxmlformats.org/officeDocument/2006/relationships/image" Target="../media/image270.png"/><Relationship Id="rId180" Type="http://schemas.openxmlformats.org/officeDocument/2006/relationships/customXml" Target="../ink/ink2670.xml"/><Relationship Id="rId26" Type="http://schemas.openxmlformats.org/officeDocument/2006/relationships/customXml" Target="../ink/ink2592.xml"/><Relationship Id="rId47" Type="http://schemas.openxmlformats.org/officeDocument/2006/relationships/image" Target="../media/image358.png"/><Relationship Id="rId68" Type="http://schemas.openxmlformats.org/officeDocument/2006/relationships/customXml" Target="../ink/ink2613.xml"/><Relationship Id="rId89" Type="http://schemas.openxmlformats.org/officeDocument/2006/relationships/image" Target="../media/image440.png"/><Relationship Id="rId112" Type="http://schemas.openxmlformats.org/officeDocument/2006/relationships/image" Target="../media/image487.png"/><Relationship Id="rId133" Type="http://schemas.openxmlformats.org/officeDocument/2006/relationships/image" Target="../media/image529.png"/><Relationship Id="rId154" Type="http://schemas.openxmlformats.org/officeDocument/2006/relationships/customXml" Target="../ink/ink2657.xml"/><Relationship Id="rId175" Type="http://schemas.openxmlformats.org/officeDocument/2006/relationships/image" Target="../media/image616.png"/><Relationship Id="rId196" Type="http://schemas.openxmlformats.org/officeDocument/2006/relationships/image" Target="../media/image636.png"/><Relationship Id="rId200" Type="http://schemas.openxmlformats.org/officeDocument/2006/relationships/image" Target="../media/image638.png"/><Relationship Id="rId16" Type="http://schemas.openxmlformats.org/officeDocument/2006/relationships/customXml" Target="../ink/ink2587.xml"/><Relationship Id="rId37" Type="http://schemas.openxmlformats.org/officeDocument/2006/relationships/image" Target="../media/image353.png"/><Relationship Id="rId58" Type="http://schemas.openxmlformats.org/officeDocument/2006/relationships/customXml" Target="../ink/ink2608.xml"/><Relationship Id="rId79" Type="http://schemas.openxmlformats.org/officeDocument/2006/relationships/image" Target="../media/image398.png"/><Relationship Id="rId102" Type="http://schemas.openxmlformats.org/officeDocument/2006/relationships/customXml" Target="../ink/ink2630.xml"/><Relationship Id="rId123" Type="http://schemas.openxmlformats.org/officeDocument/2006/relationships/image" Target="../media/image500.png"/><Relationship Id="rId144" Type="http://schemas.openxmlformats.org/officeDocument/2006/relationships/customXml" Target="../ink/ink2652.xml"/><Relationship Id="rId90" Type="http://schemas.openxmlformats.org/officeDocument/2006/relationships/customXml" Target="../ink/ink2624.xml"/><Relationship Id="rId165" Type="http://schemas.openxmlformats.org/officeDocument/2006/relationships/image" Target="../media/image594.png"/><Relationship Id="rId186" Type="http://schemas.openxmlformats.org/officeDocument/2006/relationships/image" Target="../media/image631.png"/><Relationship Id="rId27" Type="http://schemas.openxmlformats.org/officeDocument/2006/relationships/image" Target="../media/image279.png"/><Relationship Id="rId48" Type="http://schemas.openxmlformats.org/officeDocument/2006/relationships/customXml" Target="../ink/ink2603.xml"/><Relationship Id="rId69" Type="http://schemas.openxmlformats.org/officeDocument/2006/relationships/image" Target="../media/image394.png"/><Relationship Id="rId113" Type="http://schemas.openxmlformats.org/officeDocument/2006/relationships/customXml" Target="../ink/ink2636.xml"/><Relationship Id="rId134" Type="http://schemas.openxmlformats.org/officeDocument/2006/relationships/customXml" Target="../ink/ink2647.xml"/><Relationship Id="rId80" Type="http://schemas.openxmlformats.org/officeDocument/2006/relationships/customXml" Target="../ink/ink2619.xml"/><Relationship Id="rId155" Type="http://schemas.openxmlformats.org/officeDocument/2006/relationships/image" Target="../media/image590.png"/><Relationship Id="rId176" Type="http://schemas.openxmlformats.org/officeDocument/2006/relationships/customXml" Target="../ink/ink2668.xml"/><Relationship Id="rId197" Type="http://schemas.openxmlformats.org/officeDocument/2006/relationships/customXml" Target="../ink/ink2679.xml"/><Relationship Id="rId17" Type="http://schemas.openxmlformats.org/officeDocument/2006/relationships/image" Target="../media/image274.png"/><Relationship Id="rId38" Type="http://schemas.openxmlformats.org/officeDocument/2006/relationships/customXml" Target="../ink/ink2598.xml"/><Relationship Id="rId59" Type="http://schemas.openxmlformats.org/officeDocument/2006/relationships/image" Target="../media/image364.png"/><Relationship Id="rId103" Type="http://schemas.openxmlformats.org/officeDocument/2006/relationships/image" Target="../media/image483.png"/><Relationship Id="rId124" Type="http://schemas.openxmlformats.org/officeDocument/2006/relationships/customXml" Target="../ink/ink2642.xml"/><Relationship Id="rId70" Type="http://schemas.openxmlformats.org/officeDocument/2006/relationships/customXml" Target="../ink/ink2614.xml"/><Relationship Id="rId91" Type="http://schemas.openxmlformats.org/officeDocument/2006/relationships/image" Target="../media/image451.png"/><Relationship Id="rId145" Type="http://schemas.openxmlformats.org/officeDocument/2006/relationships/image" Target="../media/image585.png"/><Relationship Id="rId166" Type="http://schemas.openxmlformats.org/officeDocument/2006/relationships/customXml" Target="../ink/ink2663.xml"/><Relationship Id="rId187" Type="http://schemas.openxmlformats.org/officeDocument/2006/relationships/customXml" Target="../ink/ink2674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2593.xml"/><Relationship Id="rId49" Type="http://schemas.openxmlformats.org/officeDocument/2006/relationships/image" Target="../media/image359.png"/><Relationship Id="rId114" Type="http://schemas.openxmlformats.org/officeDocument/2006/relationships/image" Target="../media/image488.png"/><Relationship Id="rId60" Type="http://schemas.openxmlformats.org/officeDocument/2006/relationships/customXml" Target="../ink/ink2609.xml"/><Relationship Id="rId81" Type="http://schemas.openxmlformats.org/officeDocument/2006/relationships/image" Target="../media/image409.png"/><Relationship Id="rId135" Type="http://schemas.openxmlformats.org/officeDocument/2006/relationships/image" Target="../media/image565.png"/><Relationship Id="rId156" Type="http://schemas.openxmlformats.org/officeDocument/2006/relationships/customXml" Target="../ink/ink2658.xml"/><Relationship Id="rId177" Type="http://schemas.openxmlformats.org/officeDocument/2006/relationships/image" Target="../media/image627.png"/><Relationship Id="rId198" Type="http://schemas.openxmlformats.org/officeDocument/2006/relationships/image" Target="../media/image637.png"/><Relationship Id="rId18" Type="http://schemas.openxmlformats.org/officeDocument/2006/relationships/customXml" Target="../ink/ink2588.xml"/><Relationship Id="rId39" Type="http://schemas.openxmlformats.org/officeDocument/2006/relationships/image" Target="../media/image354.png"/><Relationship Id="rId50" Type="http://schemas.openxmlformats.org/officeDocument/2006/relationships/customXml" Target="../ink/ink2604.xml"/><Relationship Id="rId104" Type="http://schemas.openxmlformats.org/officeDocument/2006/relationships/customXml" Target="../ink/ink2631.xml"/><Relationship Id="rId125" Type="http://schemas.openxmlformats.org/officeDocument/2006/relationships/image" Target="../media/image501.png"/><Relationship Id="rId146" Type="http://schemas.openxmlformats.org/officeDocument/2006/relationships/customXml" Target="../ink/ink2653.xml"/><Relationship Id="rId167" Type="http://schemas.openxmlformats.org/officeDocument/2006/relationships/image" Target="../media/image595.png"/><Relationship Id="rId188" Type="http://schemas.openxmlformats.org/officeDocument/2006/relationships/image" Target="../media/image632.png"/></Relationships>
</file>

<file path=ppt/slides/_rels/slide6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38.xml"/><Relationship Id="rId21" Type="http://schemas.openxmlformats.org/officeDocument/2006/relationships/image" Target="../media/image276.png"/><Relationship Id="rId42" Type="http://schemas.openxmlformats.org/officeDocument/2006/relationships/customXml" Target="../ink/ink2700.xml"/><Relationship Id="rId63" Type="http://schemas.openxmlformats.org/officeDocument/2006/relationships/image" Target="../media/image376.png"/><Relationship Id="rId84" Type="http://schemas.openxmlformats.org/officeDocument/2006/relationships/customXml" Target="../ink/ink2721.xml"/><Relationship Id="rId138" Type="http://schemas.openxmlformats.org/officeDocument/2006/relationships/customXml" Target="../ink/ink2749.xml"/><Relationship Id="rId159" Type="http://schemas.openxmlformats.org/officeDocument/2006/relationships/image" Target="../media/image591.png"/><Relationship Id="rId170" Type="http://schemas.openxmlformats.org/officeDocument/2006/relationships/customXml" Target="../ink/ink2765.xml"/><Relationship Id="rId191" Type="http://schemas.openxmlformats.org/officeDocument/2006/relationships/customXml" Target="../ink/ink2776.xml"/><Relationship Id="rId205" Type="http://schemas.openxmlformats.org/officeDocument/2006/relationships/customXml" Target="../ink/ink2783.xml"/><Relationship Id="rId226" Type="http://schemas.openxmlformats.org/officeDocument/2006/relationships/image" Target="../media/image658.png"/><Relationship Id="rId247" Type="http://schemas.openxmlformats.org/officeDocument/2006/relationships/customXml" Target="../ink/ink2804.xml"/><Relationship Id="rId107" Type="http://schemas.openxmlformats.org/officeDocument/2006/relationships/image" Target="../media/image485.png"/><Relationship Id="rId11" Type="http://schemas.openxmlformats.org/officeDocument/2006/relationships/image" Target="../media/image271.png"/><Relationship Id="rId32" Type="http://schemas.openxmlformats.org/officeDocument/2006/relationships/customXml" Target="../ink/ink2695.xml"/><Relationship Id="rId53" Type="http://schemas.openxmlformats.org/officeDocument/2006/relationships/image" Target="../media/image361.png"/><Relationship Id="rId74" Type="http://schemas.openxmlformats.org/officeDocument/2006/relationships/customXml" Target="../ink/ink2716.xml"/><Relationship Id="rId128" Type="http://schemas.openxmlformats.org/officeDocument/2006/relationships/customXml" Target="../ink/ink2744.xml"/><Relationship Id="rId149" Type="http://schemas.openxmlformats.org/officeDocument/2006/relationships/image" Target="../media/image587.png"/><Relationship Id="rId5" Type="http://schemas.openxmlformats.org/officeDocument/2006/relationships/image" Target="../media/image268.png"/><Relationship Id="rId95" Type="http://schemas.openxmlformats.org/officeDocument/2006/relationships/image" Target="../media/image453.png"/><Relationship Id="rId160" Type="http://schemas.openxmlformats.org/officeDocument/2006/relationships/customXml" Target="../ink/ink2760.xml"/><Relationship Id="rId181" Type="http://schemas.openxmlformats.org/officeDocument/2006/relationships/customXml" Target="../ink/ink2771.xml"/><Relationship Id="rId216" Type="http://schemas.openxmlformats.org/officeDocument/2006/relationships/image" Target="../media/image653.png"/><Relationship Id="rId237" Type="http://schemas.openxmlformats.org/officeDocument/2006/relationships/customXml" Target="../ink/ink2799.xml"/><Relationship Id="rId22" Type="http://schemas.openxmlformats.org/officeDocument/2006/relationships/customXml" Target="../ink/ink2690.xml"/><Relationship Id="rId43" Type="http://schemas.openxmlformats.org/officeDocument/2006/relationships/image" Target="../media/image356.png"/><Relationship Id="rId64" Type="http://schemas.openxmlformats.org/officeDocument/2006/relationships/customXml" Target="../ink/ink2711.xml"/><Relationship Id="rId118" Type="http://schemas.openxmlformats.org/officeDocument/2006/relationships/image" Target="../media/image498.png"/><Relationship Id="rId139" Type="http://schemas.openxmlformats.org/officeDocument/2006/relationships/image" Target="../media/image567.png"/><Relationship Id="rId85" Type="http://schemas.openxmlformats.org/officeDocument/2006/relationships/image" Target="../media/image438.png"/><Relationship Id="rId150" Type="http://schemas.openxmlformats.org/officeDocument/2006/relationships/customXml" Target="../ink/ink2755.xml"/><Relationship Id="rId171" Type="http://schemas.openxmlformats.org/officeDocument/2006/relationships/image" Target="../media/image615.png"/><Relationship Id="rId192" Type="http://schemas.openxmlformats.org/officeDocument/2006/relationships/image" Target="../media/image641.png"/><Relationship Id="rId206" Type="http://schemas.openxmlformats.org/officeDocument/2006/relationships/image" Target="../media/image648.png"/><Relationship Id="rId227" Type="http://schemas.openxmlformats.org/officeDocument/2006/relationships/customXml" Target="../ink/ink2794.xml"/><Relationship Id="rId248" Type="http://schemas.openxmlformats.org/officeDocument/2006/relationships/image" Target="../media/image668.png"/><Relationship Id="rId12" Type="http://schemas.openxmlformats.org/officeDocument/2006/relationships/customXml" Target="../ink/ink2685.xml"/><Relationship Id="rId33" Type="http://schemas.openxmlformats.org/officeDocument/2006/relationships/image" Target="../media/image351.png"/><Relationship Id="rId108" Type="http://schemas.openxmlformats.org/officeDocument/2006/relationships/customXml" Target="../ink/ink2733.xml"/><Relationship Id="rId129" Type="http://schemas.openxmlformats.org/officeDocument/2006/relationships/image" Target="../media/image516.png"/><Relationship Id="rId54" Type="http://schemas.openxmlformats.org/officeDocument/2006/relationships/customXml" Target="../ink/ink2706.xml"/><Relationship Id="rId75" Type="http://schemas.openxmlformats.org/officeDocument/2006/relationships/image" Target="../media/image396.png"/><Relationship Id="rId96" Type="http://schemas.openxmlformats.org/officeDocument/2006/relationships/customXml" Target="../ink/ink2727.xml"/><Relationship Id="rId140" Type="http://schemas.openxmlformats.org/officeDocument/2006/relationships/customXml" Target="../ink/ink2750.xml"/><Relationship Id="rId161" Type="http://schemas.openxmlformats.org/officeDocument/2006/relationships/image" Target="../media/image592.png"/><Relationship Id="rId182" Type="http://schemas.openxmlformats.org/officeDocument/2006/relationships/image" Target="../media/image629.png"/><Relationship Id="rId217" Type="http://schemas.openxmlformats.org/officeDocument/2006/relationships/customXml" Target="../ink/ink2789.xml"/><Relationship Id="rId6" Type="http://schemas.openxmlformats.org/officeDocument/2006/relationships/customXml" Target="../ink/ink2682.xml"/><Relationship Id="rId238" Type="http://schemas.openxmlformats.org/officeDocument/2006/relationships/image" Target="../media/image664.png"/><Relationship Id="rId23" Type="http://schemas.openxmlformats.org/officeDocument/2006/relationships/image" Target="../media/image277.png"/><Relationship Id="rId119" Type="http://schemas.openxmlformats.org/officeDocument/2006/relationships/customXml" Target="../ink/ink2739.xml"/><Relationship Id="rId44" Type="http://schemas.openxmlformats.org/officeDocument/2006/relationships/customXml" Target="../ink/ink2701.xml"/><Relationship Id="rId65" Type="http://schemas.openxmlformats.org/officeDocument/2006/relationships/image" Target="../media/image392.png"/><Relationship Id="rId86" Type="http://schemas.openxmlformats.org/officeDocument/2006/relationships/customXml" Target="../ink/ink2722.xml"/><Relationship Id="rId130" Type="http://schemas.openxmlformats.org/officeDocument/2006/relationships/customXml" Target="../ink/ink2745.xml"/><Relationship Id="rId151" Type="http://schemas.openxmlformats.org/officeDocument/2006/relationships/image" Target="../media/image588.png"/><Relationship Id="rId172" Type="http://schemas.openxmlformats.org/officeDocument/2006/relationships/customXml" Target="../ink/ink2766.xml"/><Relationship Id="rId193" Type="http://schemas.openxmlformats.org/officeDocument/2006/relationships/customXml" Target="../ink/ink2777.xml"/><Relationship Id="rId207" Type="http://schemas.openxmlformats.org/officeDocument/2006/relationships/customXml" Target="../ink/ink2784.xml"/><Relationship Id="rId228" Type="http://schemas.openxmlformats.org/officeDocument/2006/relationships/image" Target="../media/image659.png"/><Relationship Id="rId249" Type="http://schemas.openxmlformats.org/officeDocument/2006/relationships/customXml" Target="../ink/ink2805.xml"/><Relationship Id="rId13" Type="http://schemas.openxmlformats.org/officeDocument/2006/relationships/image" Target="../media/image272.png"/><Relationship Id="rId109" Type="http://schemas.openxmlformats.org/officeDocument/2006/relationships/customXml" Target="../ink/ink2734.xml"/><Relationship Id="rId34" Type="http://schemas.openxmlformats.org/officeDocument/2006/relationships/customXml" Target="../ink/ink2696.xml"/><Relationship Id="rId55" Type="http://schemas.openxmlformats.org/officeDocument/2006/relationships/image" Target="../media/image362.png"/><Relationship Id="rId76" Type="http://schemas.openxmlformats.org/officeDocument/2006/relationships/customXml" Target="../ink/ink2717.xml"/><Relationship Id="rId97" Type="http://schemas.openxmlformats.org/officeDocument/2006/relationships/image" Target="../media/image481.png"/><Relationship Id="rId120" Type="http://schemas.openxmlformats.org/officeDocument/2006/relationships/customXml" Target="../ink/ink2740.xml"/><Relationship Id="rId141" Type="http://schemas.openxmlformats.org/officeDocument/2006/relationships/image" Target="../media/image533.png"/><Relationship Id="rId7" Type="http://schemas.openxmlformats.org/officeDocument/2006/relationships/image" Target="../media/image269.png"/><Relationship Id="rId162" Type="http://schemas.openxmlformats.org/officeDocument/2006/relationships/customXml" Target="../ink/ink2761.xml"/><Relationship Id="rId183" Type="http://schemas.openxmlformats.org/officeDocument/2006/relationships/customXml" Target="../ink/ink2772.xml"/><Relationship Id="rId218" Type="http://schemas.openxmlformats.org/officeDocument/2006/relationships/image" Target="../media/image654.png"/><Relationship Id="rId239" Type="http://schemas.openxmlformats.org/officeDocument/2006/relationships/customXml" Target="../ink/ink2800.xml"/><Relationship Id="rId250" Type="http://schemas.openxmlformats.org/officeDocument/2006/relationships/image" Target="../media/image669.png"/><Relationship Id="rId24" Type="http://schemas.openxmlformats.org/officeDocument/2006/relationships/customXml" Target="../ink/ink2691.xml"/><Relationship Id="rId45" Type="http://schemas.openxmlformats.org/officeDocument/2006/relationships/image" Target="../media/image357.png"/><Relationship Id="rId66" Type="http://schemas.openxmlformats.org/officeDocument/2006/relationships/customXml" Target="../ink/ink2712.xml"/><Relationship Id="rId87" Type="http://schemas.openxmlformats.org/officeDocument/2006/relationships/image" Target="../media/image439.png"/><Relationship Id="rId110" Type="http://schemas.openxmlformats.org/officeDocument/2006/relationships/image" Target="../media/image486.png"/><Relationship Id="rId131" Type="http://schemas.openxmlformats.org/officeDocument/2006/relationships/image" Target="../media/image523.png"/><Relationship Id="rId152" Type="http://schemas.openxmlformats.org/officeDocument/2006/relationships/customXml" Target="../ink/ink2756.xml"/><Relationship Id="rId173" Type="http://schemas.openxmlformats.org/officeDocument/2006/relationships/image" Target="../media/image598.png"/><Relationship Id="rId194" Type="http://schemas.openxmlformats.org/officeDocument/2006/relationships/image" Target="../media/image642.png"/><Relationship Id="rId208" Type="http://schemas.openxmlformats.org/officeDocument/2006/relationships/image" Target="../media/image649.png"/><Relationship Id="rId229" Type="http://schemas.openxmlformats.org/officeDocument/2006/relationships/customXml" Target="../ink/ink2795.xml"/><Relationship Id="rId240" Type="http://schemas.openxmlformats.org/officeDocument/2006/relationships/image" Target="../media/image613.png"/><Relationship Id="rId14" Type="http://schemas.openxmlformats.org/officeDocument/2006/relationships/customXml" Target="../ink/ink2686.xml"/><Relationship Id="rId35" Type="http://schemas.openxmlformats.org/officeDocument/2006/relationships/image" Target="../media/image352.png"/><Relationship Id="rId56" Type="http://schemas.openxmlformats.org/officeDocument/2006/relationships/customXml" Target="../ink/ink2707.xml"/><Relationship Id="rId77" Type="http://schemas.openxmlformats.org/officeDocument/2006/relationships/image" Target="../media/image397.png"/><Relationship Id="rId100" Type="http://schemas.openxmlformats.org/officeDocument/2006/relationships/customXml" Target="../ink/ink2729.xml"/><Relationship Id="rId8" Type="http://schemas.openxmlformats.org/officeDocument/2006/relationships/customXml" Target="../ink/ink2683.xml"/><Relationship Id="rId98" Type="http://schemas.openxmlformats.org/officeDocument/2006/relationships/customXml" Target="../ink/ink2728.xml"/><Relationship Id="rId121" Type="http://schemas.openxmlformats.org/officeDocument/2006/relationships/image" Target="../media/image499.png"/><Relationship Id="rId142" Type="http://schemas.openxmlformats.org/officeDocument/2006/relationships/customXml" Target="../ink/ink2751.xml"/><Relationship Id="rId163" Type="http://schemas.openxmlformats.org/officeDocument/2006/relationships/image" Target="../media/image593.png"/><Relationship Id="rId184" Type="http://schemas.openxmlformats.org/officeDocument/2006/relationships/image" Target="../media/image630.png"/><Relationship Id="rId219" Type="http://schemas.openxmlformats.org/officeDocument/2006/relationships/customXml" Target="../ink/ink2790.xml"/><Relationship Id="rId230" Type="http://schemas.openxmlformats.org/officeDocument/2006/relationships/image" Target="../media/image660.png"/><Relationship Id="rId251" Type="http://schemas.openxmlformats.org/officeDocument/2006/relationships/customXml" Target="../ink/ink2806.xml"/><Relationship Id="rId25" Type="http://schemas.openxmlformats.org/officeDocument/2006/relationships/image" Target="../media/image278.png"/><Relationship Id="rId46" Type="http://schemas.openxmlformats.org/officeDocument/2006/relationships/customXml" Target="../ink/ink2702.xml"/><Relationship Id="rId67" Type="http://schemas.openxmlformats.org/officeDocument/2006/relationships/image" Target="../media/image393.png"/><Relationship Id="rId88" Type="http://schemas.openxmlformats.org/officeDocument/2006/relationships/customXml" Target="../ink/ink2723.xml"/><Relationship Id="rId111" Type="http://schemas.openxmlformats.org/officeDocument/2006/relationships/customXml" Target="../ink/ink2735.xml"/><Relationship Id="rId132" Type="http://schemas.openxmlformats.org/officeDocument/2006/relationships/customXml" Target="../ink/ink2746.xml"/><Relationship Id="rId153" Type="http://schemas.openxmlformats.org/officeDocument/2006/relationships/image" Target="../media/image589.png"/><Relationship Id="rId174" Type="http://schemas.openxmlformats.org/officeDocument/2006/relationships/customXml" Target="../ink/ink2767.xml"/><Relationship Id="rId195" Type="http://schemas.openxmlformats.org/officeDocument/2006/relationships/customXml" Target="../ink/ink2778.xml"/><Relationship Id="rId209" Type="http://schemas.openxmlformats.org/officeDocument/2006/relationships/customXml" Target="../ink/ink2785.xml"/><Relationship Id="rId220" Type="http://schemas.openxmlformats.org/officeDocument/2006/relationships/image" Target="../media/image655.png"/><Relationship Id="rId241" Type="http://schemas.openxmlformats.org/officeDocument/2006/relationships/customXml" Target="../ink/ink2801.xml"/><Relationship Id="rId15" Type="http://schemas.openxmlformats.org/officeDocument/2006/relationships/image" Target="../media/image273.png"/><Relationship Id="rId36" Type="http://schemas.openxmlformats.org/officeDocument/2006/relationships/customXml" Target="../ink/ink2697.xml"/><Relationship Id="rId57" Type="http://schemas.openxmlformats.org/officeDocument/2006/relationships/image" Target="../media/image363.png"/><Relationship Id="rId78" Type="http://schemas.openxmlformats.org/officeDocument/2006/relationships/customXml" Target="../ink/ink2718.xml"/><Relationship Id="rId99" Type="http://schemas.openxmlformats.org/officeDocument/2006/relationships/image" Target="../media/image482.png"/><Relationship Id="rId101" Type="http://schemas.openxmlformats.org/officeDocument/2006/relationships/image" Target="../media/image456.png"/><Relationship Id="rId122" Type="http://schemas.openxmlformats.org/officeDocument/2006/relationships/customXml" Target="../ink/ink2741.xml"/><Relationship Id="rId143" Type="http://schemas.openxmlformats.org/officeDocument/2006/relationships/image" Target="../media/image568.png"/><Relationship Id="rId164" Type="http://schemas.openxmlformats.org/officeDocument/2006/relationships/customXml" Target="../ink/ink2762.xml"/><Relationship Id="rId185" Type="http://schemas.openxmlformats.org/officeDocument/2006/relationships/customXml" Target="../ink/ink2773.xml"/><Relationship Id="rId9" Type="http://schemas.openxmlformats.org/officeDocument/2006/relationships/image" Target="../media/image270.png"/><Relationship Id="rId210" Type="http://schemas.openxmlformats.org/officeDocument/2006/relationships/image" Target="../media/image650.png"/><Relationship Id="rId26" Type="http://schemas.openxmlformats.org/officeDocument/2006/relationships/customXml" Target="../ink/ink2692.xml"/><Relationship Id="rId231" Type="http://schemas.openxmlformats.org/officeDocument/2006/relationships/customXml" Target="../ink/ink2796.xml"/><Relationship Id="rId252" Type="http://schemas.openxmlformats.org/officeDocument/2006/relationships/image" Target="../media/image670.png"/><Relationship Id="rId47" Type="http://schemas.openxmlformats.org/officeDocument/2006/relationships/image" Target="../media/image358.png"/><Relationship Id="rId68" Type="http://schemas.openxmlformats.org/officeDocument/2006/relationships/customXml" Target="../ink/ink2713.xml"/><Relationship Id="rId89" Type="http://schemas.openxmlformats.org/officeDocument/2006/relationships/image" Target="../media/image440.png"/><Relationship Id="rId112" Type="http://schemas.openxmlformats.org/officeDocument/2006/relationships/image" Target="../media/image487.png"/><Relationship Id="rId133" Type="http://schemas.openxmlformats.org/officeDocument/2006/relationships/image" Target="../media/image529.png"/><Relationship Id="rId154" Type="http://schemas.openxmlformats.org/officeDocument/2006/relationships/customXml" Target="../ink/ink2757.xml"/><Relationship Id="rId175" Type="http://schemas.openxmlformats.org/officeDocument/2006/relationships/image" Target="../media/image616.png"/><Relationship Id="rId196" Type="http://schemas.openxmlformats.org/officeDocument/2006/relationships/image" Target="../media/image643.png"/><Relationship Id="rId200" Type="http://schemas.openxmlformats.org/officeDocument/2006/relationships/image" Target="../media/image645.png"/><Relationship Id="rId16" Type="http://schemas.openxmlformats.org/officeDocument/2006/relationships/customXml" Target="../ink/ink2687.xml"/><Relationship Id="rId221" Type="http://schemas.openxmlformats.org/officeDocument/2006/relationships/customXml" Target="../ink/ink2791.xml"/><Relationship Id="rId242" Type="http://schemas.openxmlformats.org/officeDocument/2006/relationships/image" Target="../media/image665.png"/><Relationship Id="rId37" Type="http://schemas.openxmlformats.org/officeDocument/2006/relationships/image" Target="../media/image353.png"/><Relationship Id="rId58" Type="http://schemas.openxmlformats.org/officeDocument/2006/relationships/customXml" Target="../ink/ink2708.xml"/><Relationship Id="rId79" Type="http://schemas.openxmlformats.org/officeDocument/2006/relationships/image" Target="../media/image398.png"/><Relationship Id="rId102" Type="http://schemas.openxmlformats.org/officeDocument/2006/relationships/customXml" Target="../ink/ink2730.xml"/><Relationship Id="rId123" Type="http://schemas.openxmlformats.org/officeDocument/2006/relationships/image" Target="../media/image500.png"/><Relationship Id="rId144" Type="http://schemas.openxmlformats.org/officeDocument/2006/relationships/customXml" Target="../ink/ink2752.xml"/><Relationship Id="rId90" Type="http://schemas.openxmlformats.org/officeDocument/2006/relationships/customXml" Target="../ink/ink2724.xml"/><Relationship Id="rId165" Type="http://schemas.openxmlformats.org/officeDocument/2006/relationships/image" Target="../media/image594.png"/><Relationship Id="rId186" Type="http://schemas.openxmlformats.org/officeDocument/2006/relationships/image" Target="../media/image631.png"/><Relationship Id="rId211" Type="http://schemas.openxmlformats.org/officeDocument/2006/relationships/customXml" Target="../ink/ink2786.xml"/><Relationship Id="rId232" Type="http://schemas.openxmlformats.org/officeDocument/2006/relationships/image" Target="../media/image661.png"/><Relationship Id="rId253" Type="http://schemas.openxmlformats.org/officeDocument/2006/relationships/customXml" Target="../ink/ink2807.xml"/><Relationship Id="rId27" Type="http://schemas.openxmlformats.org/officeDocument/2006/relationships/image" Target="../media/image279.png"/><Relationship Id="rId48" Type="http://schemas.openxmlformats.org/officeDocument/2006/relationships/customXml" Target="../ink/ink2703.xml"/><Relationship Id="rId69" Type="http://schemas.openxmlformats.org/officeDocument/2006/relationships/image" Target="../media/image394.png"/><Relationship Id="rId113" Type="http://schemas.openxmlformats.org/officeDocument/2006/relationships/customXml" Target="../ink/ink2736.xml"/><Relationship Id="rId134" Type="http://schemas.openxmlformats.org/officeDocument/2006/relationships/customXml" Target="../ink/ink2747.xml"/><Relationship Id="rId80" Type="http://schemas.openxmlformats.org/officeDocument/2006/relationships/customXml" Target="../ink/ink2719.xml"/><Relationship Id="rId155" Type="http://schemas.openxmlformats.org/officeDocument/2006/relationships/image" Target="../media/image590.png"/><Relationship Id="rId176" Type="http://schemas.openxmlformats.org/officeDocument/2006/relationships/customXml" Target="../ink/ink2768.xml"/><Relationship Id="rId197" Type="http://schemas.openxmlformats.org/officeDocument/2006/relationships/customXml" Target="../ink/ink2779.xml"/><Relationship Id="rId201" Type="http://schemas.openxmlformats.org/officeDocument/2006/relationships/customXml" Target="../ink/ink2781.xml"/><Relationship Id="rId222" Type="http://schemas.openxmlformats.org/officeDocument/2006/relationships/image" Target="../media/image656.png"/><Relationship Id="rId243" Type="http://schemas.openxmlformats.org/officeDocument/2006/relationships/customXml" Target="../ink/ink2802.xml"/><Relationship Id="rId17" Type="http://schemas.openxmlformats.org/officeDocument/2006/relationships/image" Target="../media/image274.png"/><Relationship Id="rId38" Type="http://schemas.openxmlformats.org/officeDocument/2006/relationships/customXml" Target="../ink/ink2698.xml"/><Relationship Id="rId59" Type="http://schemas.openxmlformats.org/officeDocument/2006/relationships/image" Target="../media/image364.png"/><Relationship Id="rId103" Type="http://schemas.openxmlformats.org/officeDocument/2006/relationships/image" Target="../media/image483.png"/><Relationship Id="rId124" Type="http://schemas.openxmlformats.org/officeDocument/2006/relationships/customXml" Target="../ink/ink2742.xml"/><Relationship Id="rId70" Type="http://schemas.openxmlformats.org/officeDocument/2006/relationships/customXml" Target="../ink/ink2714.xml"/><Relationship Id="rId91" Type="http://schemas.openxmlformats.org/officeDocument/2006/relationships/image" Target="../media/image451.png"/><Relationship Id="rId145" Type="http://schemas.openxmlformats.org/officeDocument/2006/relationships/image" Target="../media/image585.png"/><Relationship Id="rId166" Type="http://schemas.openxmlformats.org/officeDocument/2006/relationships/customXml" Target="../ink/ink2763.xml"/><Relationship Id="rId187" Type="http://schemas.openxmlformats.org/officeDocument/2006/relationships/customXml" Target="../ink/ink2774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651.png"/><Relationship Id="rId233" Type="http://schemas.openxmlformats.org/officeDocument/2006/relationships/customXml" Target="../ink/ink2797.xml"/><Relationship Id="rId254" Type="http://schemas.openxmlformats.org/officeDocument/2006/relationships/image" Target="../media/image671.png"/><Relationship Id="rId28" Type="http://schemas.openxmlformats.org/officeDocument/2006/relationships/customXml" Target="../ink/ink2693.xml"/><Relationship Id="rId49" Type="http://schemas.openxmlformats.org/officeDocument/2006/relationships/image" Target="../media/image359.png"/><Relationship Id="rId114" Type="http://schemas.openxmlformats.org/officeDocument/2006/relationships/image" Target="../media/image488.png"/><Relationship Id="rId60" Type="http://schemas.openxmlformats.org/officeDocument/2006/relationships/customXml" Target="../ink/ink2709.xml"/><Relationship Id="rId81" Type="http://schemas.openxmlformats.org/officeDocument/2006/relationships/image" Target="../media/image409.png"/><Relationship Id="rId135" Type="http://schemas.openxmlformats.org/officeDocument/2006/relationships/image" Target="../media/image565.png"/><Relationship Id="rId156" Type="http://schemas.openxmlformats.org/officeDocument/2006/relationships/customXml" Target="../ink/ink2758.xml"/><Relationship Id="rId177" Type="http://schemas.openxmlformats.org/officeDocument/2006/relationships/image" Target="../media/image627.png"/><Relationship Id="rId198" Type="http://schemas.openxmlformats.org/officeDocument/2006/relationships/image" Target="../media/image644.png"/><Relationship Id="rId202" Type="http://schemas.openxmlformats.org/officeDocument/2006/relationships/image" Target="../media/image646.png"/><Relationship Id="rId223" Type="http://schemas.openxmlformats.org/officeDocument/2006/relationships/customXml" Target="../ink/ink2792.xml"/><Relationship Id="rId244" Type="http://schemas.openxmlformats.org/officeDocument/2006/relationships/image" Target="../media/image666.png"/><Relationship Id="rId18" Type="http://schemas.openxmlformats.org/officeDocument/2006/relationships/customXml" Target="../ink/ink2688.xml"/><Relationship Id="rId39" Type="http://schemas.openxmlformats.org/officeDocument/2006/relationships/image" Target="../media/image354.png"/><Relationship Id="rId50" Type="http://schemas.openxmlformats.org/officeDocument/2006/relationships/customXml" Target="../ink/ink2704.xml"/><Relationship Id="rId104" Type="http://schemas.openxmlformats.org/officeDocument/2006/relationships/customXml" Target="../ink/ink2731.xml"/><Relationship Id="rId125" Type="http://schemas.openxmlformats.org/officeDocument/2006/relationships/image" Target="../media/image501.png"/><Relationship Id="rId146" Type="http://schemas.openxmlformats.org/officeDocument/2006/relationships/customXml" Target="../ink/ink2753.xml"/><Relationship Id="rId167" Type="http://schemas.openxmlformats.org/officeDocument/2006/relationships/image" Target="../media/image595.png"/><Relationship Id="rId188" Type="http://schemas.openxmlformats.org/officeDocument/2006/relationships/image" Target="../media/image639.png"/><Relationship Id="rId71" Type="http://schemas.openxmlformats.org/officeDocument/2006/relationships/image" Target="../media/image380.png"/><Relationship Id="rId92" Type="http://schemas.openxmlformats.org/officeDocument/2006/relationships/customXml" Target="../ink/ink2725.xml"/><Relationship Id="rId213" Type="http://schemas.openxmlformats.org/officeDocument/2006/relationships/customXml" Target="../ink/ink2787.xml"/><Relationship Id="rId234" Type="http://schemas.openxmlformats.org/officeDocument/2006/relationships/image" Target="../media/image662.png"/><Relationship Id="rId2" Type="http://schemas.openxmlformats.org/officeDocument/2006/relationships/image" Target="../media/image252.png"/><Relationship Id="rId29" Type="http://schemas.openxmlformats.org/officeDocument/2006/relationships/image" Target="../media/image349.png"/><Relationship Id="rId255" Type="http://schemas.openxmlformats.org/officeDocument/2006/relationships/customXml" Target="../ink/ink2808.xml"/><Relationship Id="rId40" Type="http://schemas.openxmlformats.org/officeDocument/2006/relationships/customXml" Target="../ink/ink2699.xml"/><Relationship Id="rId115" Type="http://schemas.openxmlformats.org/officeDocument/2006/relationships/customXml" Target="../ink/ink2737.xml"/><Relationship Id="rId136" Type="http://schemas.openxmlformats.org/officeDocument/2006/relationships/customXml" Target="../ink/ink2748.xml"/><Relationship Id="rId157" Type="http://schemas.openxmlformats.org/officeDocument/2006/relationships/image" Target="../media/image575.png"/><Relationship Id="rId178" Type="http://schemas.openxmlformats.org/officeDocument/2006/relationships/customXml" Target="../ink/ink2769.xml"/><Relationship Id="rId61" Type="http://schemas.openxmlformats.org/officeDocument/2006/relationships/image" Target="../media/image375.png"/><Relationship Id="rId82" Type="http://schemas.openxmlformats.org/officeDocument/2006/relationships/customXml" Target="../ink/ink2720.xml"/><Relationship Id="rId199" Type="http://schemas.openxmlformats.org/officeDocument/2006/relationships/customXml" Target="../ink/ink2780.xml"/><Relationship Id="rId203" Type="http://schemas.openxmlformats.org/officeDocument/2006/relationships/customXml" Target="../ink/ink2782.xml"/><Relationship Id="rId19" Type="http://schemas.openxmlformats.org/officeDocument/2006/relationships/image" Target="../media/image275.png"/><Relationship Id="rId224" Type="http://schemas.openxmlformats.org/officeDocument/2006/relationships/image" Target="../media/image657.png"/><Relationship Id="rId245" Type="http://schemas.openxmlformats.org/officeDocument/2006/relationships/customXml" Target="../ink/ink2803.xml"/><Relationship Id="rId30" Type="http://schemas.openxmlformats.org/officeDocument/2006/relationships/customXml" Target="../ink/ink2694.xml"/><Relationship Id="rId105" Type="http://schemas.openxmlformats.org/officeDocument/2006/relationships/image" Target="../media/image484.png"/><Relationship Id="rId126" Type="http://schemas.openxmlformats.org/officeDocument/2006/relationships/customXml" Target="../ink/ink2743.xml"/><Relationship Id="rId147" Type="http://schemas.openxmlformats.org/officeDocument/2006/relationships/image" Target="../media/image586.png"/><Relationship Id="rId168" Type="http://schemas.openxmlformats.org/officeDocument/2006/relationships/customXml" Target="../ink/ink2764.xml"/><Relationship Id="rId51" Type="http://schemas.openxmlformats.org/officeDocument/2006/relationships/image" Target="../media/image360.png"/><Relationship Id="rId72" Type="http://schemas.openxmlformats.org/officeDocument/2006/relationships/customXml" Target="../ink/ink2715.xml"/><Relationship Id="rId93" Type="http://schemas.openxmlformats.org/officeDocument/2006/relationships/image" Target="../media/image452.png"/><Relationship Id="rId189" Type="http://schemas.openxmlformats.org/officeDocument/2006/relationships/customXml" Target="../ink/ink2775.xml"/><Relationship Id="rId3" Type="http://schemas.openxmlformats.org/officeDocument/2006/relationships/image" Target="../media/image253.png"/><Relationship Id="rId214" Type="http://schemas.openxmlformats.org/officeDocument/2006/relationships/image" Target="../media/image652.png"/><Relationship Id="rId235" Type="http://schemas.openxmlformats.org/officeDocument/2006/relationships/customXml" Target="../ink/ink2798.xml"/><Relationship Id="rId256" Type="http://schemas.openxmlformats.org/officeDocument/2006/relationships/image" Target="../media/image514.png"/><Relationship Id="rId116" Type="http://schemas.openxmlformats.org/officeDocument/2006/relationships/image" Target="../media/image497.png"/><Relationship Id="rId137" Type="http://schemas.openxmlformats.org/officeDocument/2006/relationships/image" Target="../media/image566.png"/><Relationship Id="rId158" Type="http://schemas.openxmlformats.org/officeDocument/2006/relationships/customXml" Target="../ink/ink2759.xml"/><Relationship Id="rId20" Type="http://schemas.openxmlformats.org/officeDocument/2006/relationships/customXml" Target="../ink/ink2689.xml"/><Relationship Id="rId41" Type="http://schemas.openxmlformats.org/officeDocument/2006/relationships/image" Target="../media/image355.png"/><Relationship Id="rId62" Type="http://schemas.openxmlformats.org/officeDocument/2006/relationships/customXml" Target="../ink/ink2710.xml"/><Relationship Id="rId83" Type="http://schemas.openxmlformats.org/officeDocument/2006/relationships/image" Target="../media/image410.png"/><Relationship Id="rId179" Type="http://schemas.openxmlformats.org/officeDocument/2006/relationships/image" Target="../media/image628.png"/><Relationship Id="rId190" Type="http://schemas.openxmlformats.org/officeDocument/2006/relationships/image" Target="../media/image640.png"/><Relationship Id="rId204" Type="http://schemas.openxmlformats.org/officeDocument/2006/relationships/image" Target="../media/image647.png"/><Relationship Id="rId225" Type="http://schemas.openxmlformats.org/officeDocument/2006/relationships/customXml" Target="../ink/ink2793.xml"/><Relationship Id="rId246" Type="http://schemas.openxmlformats.org/officeDocument/2006/relationships/image" Target="../media/image667.png"/><Relationship Id="rId106" Type="http://schemas.openxmlformats.org/officeDocument/2006/relationships/customXml" Target="../ink/ink2732.xml"/><Relationship Id="rId127" Type="http://schemas.openxmlformats.org/officeDocument/2006/relationships/image" Target="../media/image515.png"/><Relationship Id="rId10" Type="http://schemas.openxmlformats.org/officeDocument/2006/relationships/customXml" Target="../ink/ink2684.xml"/><Relationship Id="rId31" Type="http://schemas.openxmlformats.org/officeDocument/2006/relationships/image" Target="../media/image350.png"/><Relationship Id="rId52" Type="http://schemas.openxmlformats.org/officeDocument/2006/relationships/customXml" Target="../ink/ink2705.xml"/><Relationship Id="rId73" Type="http://schemas.openxmlformats.org/officeDocument/2006/relationships/image" Target="../media/image395.png"/><Relationship Id="rId94" Type="http://schemas.openxmlformats.org/officeDocument/2006/relationships/customXml" Target="../ink/ink2726.xml"/><Relationship Id="rId148" Type="http://schemas.openxmlformats.org/officeDocument/2006/relationships/customXml" Target="../ink/ink2754.xml"/><Relationship Id="rId169" Type="http://schemas.openxmlformats.org/officeDocument/2006/relationships/image" Target="../media/image614.png"/><Relationship Id="rId4" Type="http://schemas.openxmlformats.org/officeDocument/2006/relationships/customXml" Target="../ink/ink2681.xml"/><Relationship Id="rId180" Type="http://schemas.openxmlformats.org/officeDocument/2006/relationships/customXml" Target="../ink/ink2770.xml"/><Relationship Id="rId215" Type="http://schemas.openxmlformats.org/officeDocument/2006/relationships/customXml" Target="../ink/ink2788.xml"/><Relationship Id="rId236" Type="http://schemas.openxmlformats.org/officeDocument/2006/relationships/image" Target="../media/image663.png"/></Relationships>
</file>

<file path=ppt/slides/_rels/slide6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866.xml"/><Relationship Id="rId21" Type="http://schemas.openxmlformats.org/officeDocument/2006/relationships/image" Target="../media/image276.png"/><Relationship Id="rId42" Type="http://schemas.openxmlformats.org/officeDocument/2006/relationships/customXml" Target="../ink/ink2828.xml"/><Relationship Id="rId63" Type="http://schemas.openxmlformats.org/officeDocument/2006/relationships/image" Target="../media/image376.png"/><Relationship Id="rId84" Type="http://schemas.openxmlformats.org/officeDocument/2006/relationships/customXml" Target="../ink/ink2849.xml"/><Relationship Id="rId138" Type="http://schemas.openxmlformats.org/officeDocument/2006/relationships/customXml" Target="../ink/ink2877.xml"/><Relationship Id="rId159" Type="http://schemas.openxmlformats.org/officeDocument/2006/relationships/image" Target="../media/image591.png"/><Relationship Id="rId170" Type="http://schemas.openxmlformats.org/officeDocument/2006/relationships/customXml" Target="../ink/ink2893.xml"/><Relationship Id="rId191" Type="http://schemas.openxmlformats.org/officeDocument/2006/relationships/customXml" Target="../ink/ink2904.xml"/><Relationship Id="rId205" Type="http://schemas.openxmlformats.org/officeDocument/2006/relationships/customXml" Target="../ink/ink2911.xml"/><Relationship Id="rId107" Type="http://schemas.openxmlformats.org/officeDocument/2006/relationships/image" Target="../media/image485.png"/><Relationship Id="rId11" Type="http://schemas.openxmlformats.org/officeDocument/2006/relationships/image" Target="../media/image271.png"/><Relationship Id="rId32" Type="http://schemas.openxmlformats.org/officeDocument/2006/relationships/customXml" Target="../ink/ink2823.xml"/><Relationship Id="rId53" Type="http://schemas.openxmlformats.org/officeDocument/2006/relationships/image" Target="../media/image361.png"/><Relationship Id="rId74" Type="http://schemas.openxmlformats.org/officeDocument/2006/relationships/customXml" Target="../ink/ink2844.xml"/><Relationship Id="rId128" Type="http://schemas.openxmlformats.org/officeDocument/2006/relationships/customXml" Target="../ink/ink2872.xml"/><Relationship Id="rId149" Type="http://schemas.openxmlformats.org/officeDocument/2006/relationships/image" Target="../media/image587.png"/><Relationship Id="rId5" Type="http://schemas.openxmlformats.org/officeDocument/2006/relationships/image" Target="../media/image268.png"/><Relationship Id="rId95" Type="http://schemas.openxmlformats.org/officeDocument/2006/relationships/image" Target="../media/image453.png"/><Relationship Id="rId160" Type="http://schemas.openxmlformats.org/officeDocument/2006/relationships/customXml" Target="../ink/ink2888.xml"/><Relationship Id="rId181" Type="http://schemas.openxmlformats.org/officeDocument/2006/relationships/customXml" Target="../ink/ink2899.xml"/><Relationship Id="rId216" Type="http://schemas.openxmlformats.org/officeDocument/2006/relationships/image" Target="../media/image683.png"/><Relationship Id="rId22" Type="http://schemas.openxmlformats.org/officeDocument/2006/relationships/customXml" Target="../ink/ink2818.xml"/><Relationship Id="rId43" Type="http://schemas.openxmlformats.org/officeDocument/2006/relationships/image" Target="../media/image356.png"/><Relationship Id="rId64" Type="http://schemas.openxmlformats.org/officeDocument/2006/relationships/customXml" Target="../ink/ink2839.xml"/><Relationship Id="rId118" Type="http://schemas.openxmlformats.org/officeDocument/2006/relationships/image" Target="../media/image498.png"/><Relationship Id="rId139" Type="http://schemas.openxmlformats.org/officeDocument/2006/relationships/image" Target="../media/image567.png"/><Relationship Id="rId85" Type="http://schemas.openxmlformats.org/officeDocument/2006/relationships/image" Target="../media/image438.png"/><Relationship Id="rId150" Type="http://schemas.openxmlformats.org/officeDocument/2006/relationships/customXml" Target="../ink/ink2883.xml"/><Relationship Id="rId171" Type="http://schemas.openxmlformats.org/officeDocument/2006/relationships/image" Target="../media/image615.png"/><Relationship Id="rId192" Type="http://schemas.openxmlformats.org/officeDocument/2006/relationships/image" Target="../media/image672.png"/><Relationship Id="rId206" Type="http://schemas.openxmlformats.org/officeDocument/2006/relationships/image" Target="../media/image678.png"/><Relationship Id="rId12" Type="http://schemas.openxmlformats.org/officeDocument/2006/relationships/customXml" Target="../ink/ink2813.xml"/><Relationship Id="rId33" Type="http://schemas.openxmlformats.org/officeDocument/2006/relationships/image" Target="../media/image351.png"/><Relationship Id="rId108" Type="http://schemas.openxmlformats.org/officeDocument/2006/relationships/customXml" Target="../ink/ink2861.xml"/><Relationship Id="rId129" Type="http://schemas.openxmlformats.org/officeDocument/2006/relationships/image" Target="../media/image516.png"/><Relationship Id="rId54" Type="http://schemas.openxmlformats.org/officeDocument/2006/relationships/customXml" Target="../ink/ink2834.xml"/><Relationship Id="rId75" Type="http://schemas.openxmlformats.org/officeDocument/2006/relationships/image" Target="../media/image396.png"/><Relationship Id="rId96" Type="http://schemas.openxmlformats.org/officeDocument/2006/relationships/customXml" Target="../ink/ink2855.xml"/><Relationship Id="rId140" Type="http://schemas.openxmlformats.org/officeDocument/2006/relationships/customXml" Target="../ink/ink2878.xml"/><Relationship Id="rId161" Type="http://schemas.openxmlformats.org/officeDocument/2006/relationships/image" Target="../media/image592.png"/><Relationship Id="rId182" Type="http://schemas.openxmlformats.org/officeDocument/2006/relationships/image" Target="../media/image629.png"/><Relationship Id="rId217" Type="http://schemas.openxmlformats.org/officeDocument/2006/relationships/customXml" Target="../ink/ink2917.xml"/><Relationship Id="rId6" Type="http://schemas.openxmlformats.org/officeDocument/2006/relationships/customXml" Target="../ink/ink2810.xml"/><Relationship Id="rId23" Type="http://schemas.openxmlformats.org/officeDocument/2006/relationships/image" Target="../media/image277.png"/><Relationship Id="rId119" Type="http://schemas.openxmlformats.org/officeDocument/2006/relationships/customXml" Target="../ink/ink2867.xml"/><Relationship Id="rId44" Type="http://schemas.openxmlformats.org/officeDocument/2006/relationships/customXml" Target="../ink/ink2829.xml"/><Relationship Id="rId65" Type="http://schemas.openxmlformats.org/officeDocument/2006/relationships/image" Target="../media/image392.png"/><Relationship Id="rId86" Type="http://schemas.openxmlformats.org/officeDocument/2006/relationships/customXml" Target="../ink/ink2850.xml"/><Relationship Id="rId130" Type="http://schemas.openxmlformats.org/officeDocument/2006/relationships/customXml" Target="../ink/ink2873.xml"/><Relationship Id="rId151" Type="http://schemas.openxmlformats.org/officeDocument/2006/relationships/image" Target="../media/image588.png"/><Relationship Id="rId172" Type="http://schemas.openxmlformats.org/officeDocument/2006/relationships/customXml" Target="../ink/ink2894.xml"/><Relationship Id="rId193" Type="http://schemas.openxmlformats.org/officeDocument/2006/relationships/customXml" Target="../ink/ink2905.xml"/><Relationship Id="rId207" Type="http://schemas.openxmlformats.org/officeDocument/2006/relationships/customXml" Target="../ink/ink2912.xml"/><Relationship Id="rId13" Type="http://schemas.openxmlformats.org/officeDocument/2006/relationships/image" Target="../media/image272.png"/><Relationship Id="rId109" Type="http://schemas.openxmlformats.org/officeDocument/2006/relationships/customXml" Target="../ink/ink2862.xml"/><Relationship Id="rId34" Type="http://schemas.openxmlformats.org/officeDocument/2006/relationships/customXml" Target="../ink/ink2824.xml"/><Relationship Id="rId55" Type="http://schemas.openxmlformats.org/officeDocument/2006/relationships/image" Target="../media/image362.png"/><Relationship Id="rId76" Type="http://schemas.openxmlformats.org/officeDocument/2006/relationships/customXml" Target="../ink/ink2845.xml"/><Relationship Id="rId97" Type="http://schemas.openxmlformats.org/officeDocument/2006/relationships/image" Target="../media/image481.png"/><Relationship Id="rId120" Type="http://schemas.openxmlformats.org/officeDocument/2006/relationships/customXml" Target="../ink/ink2868.xml"/><Relationship Id="rId141" Type="http://schemas.openxmlformats.org/officeDocument/2006/relationships/image" Target="../media/image533.png"/><Relationship Id="rId7" Type="http://schemas.openxmlformats.org/officeDocument/2006/relationships/image" Target="../media/image269.png"/><Relationship Id="rId162" Type="http://schemas.openxmlformats.org/officeDocument/2006/relationships/customXml" Target="../ink/ink2889.xml"/><Relationship Id="rId183" Type="http://schemas.openxmlformats.org/officeDocument/2006/relationships/customXml" Target="../ink/ink2900.xml"/><Relationship Id="rId218" Type="http://schemas.openxmlformats.org/officeDocument/2006/relationships/image" Target="../media/image684.png"/><Relationship Id="rId24" Type="http://schemas.openxmlformats.org/officeDocument/2006/relationships/customXml" Target="../ink/ink2819.xml"/><Relationship Id="rId45" Type="http://schemas.openxmlformats.org/officeDocument/2006/relationships/image" Target="../media/image357.png"/><Relationship Id="rId66" Type="http://schemas.openxmlformats.org/officeDocument/2006/relationships/customXml" Target="../ink/ink2840.xml"/><Relationship Id="rId87" Type="http://schemas.openxmlformats.org/officeDocument/2006/relationships/image" Target="../media/image439.png"/><Relationship Id="rId110" Type="http://schemas.openxmlformats.org/officeDocument/2006/relationships/image" Target="../media/image486.png"/><Relationship Id="rId131" Type="http://schemas.openxmlformats.org/officeDocument/2006/relationships/image" Target="../media/image523.png"/><Relationship Id="rId152" Type="http://schemas.openxmlformats.org/officeDocument/2006/relationships/customXml" Target="../ink/ink2884.xml"/><Relationship Id="rId173" Type="http://schemas.openxmlformats.org/officeDocument/2006/relationships/image" Target="../media/image598.png"/><Relationship Id="rId194" Type="http://schemas.openxmlformats.org/officeDocument/2006/relationships/image" Target="../media/image642.png"/><Relationship Id="rId208" Type="http://schemas.openxmlformats.org/officeDocument/2006/relationships/image" Target="../media/image679.png"/><Relationship Id="rId14" Type="http://schemas.openxmlformats.org/officeDocument/2006/relationships/customXml" Target="../ink/ink2814.xml"/><Relationship Id="rId35" Type="http://schemas.openxmlformats.org/officeDocument/2006/relationships/image" Target="../media/image352.png"/><Relationship Id="rId56" Type="http://schemas.openxmlformats.org/officeDocument/2006/relationships/customXml" Target="../ink/ink2835.xml"/><Relationship Id="rId77" Type="http://schemas.openxmlformats.org/officeDocument/2006/relationships/image" Target="../media/image397.png"/><Relationship Id="rId100" Type="http://schemas.openxmlformats.org/officeDocument/2006/relationships/customXml" Target="../ink/ink2857.xml"/><Relationship Id="rId8" Type="http://schemas.openxmlformats.org/officeDocument/2006/relationships/customXml" Target="../ink/ink2811.xml"/><Relationship Id="rId51" Type="http://schemas.openxmlformats.org/officeDocument/2006/relationships/image" Target="../media/image360.png"/><Relationship Id="rId72" Type="http://schemas.openxmlformats.org/officeDocument/2006/relationships/customXml" Target="../ink/ink2843.xml"/><Relationship Id="rId93" Type="http://schemas.openxmlformats.org/officeDocument/2006/relationships/image" Target="../media/image452.png"/><Relationship Id="rId98" Type="http://schemas.openxmlformats.org/officeDocument/2006/relationships/customXml" Target="../ink/ink2856.xml"/><Relationship Id="rId121" Type="http://schemas.openxmlformats.org/officeDocument/2006/relationships/image" Target="../media/image499.png"/><Relationship Id="rId142" Type="http://schemas.openxmlformats.org/officeDocument/2006/relationships/customXml" Target="../ink/ink2879.xml"/><Relationship Id="rId163" Type="http://schemas.openxmlformats.org/officeDocument/2006/relationships/image" Target="../media/image593.png"/><Relationship Id="rId184" Type="http://schemas.openxmlformats.org/officeDocument/2006/relationships/image" Target="../media/image630.png"/><Relationship Id="rId189" Type="http://schemas.openxmlformats.org/officeDocument/2006/relationships/customXml" Target="../ink/ink2903.xml"/><Relationship Id="rId219" Type="http://schemas.openxmlformats.org/officeDocument/2006/relationships/customXml" Target="../ink/ink2918.xml"/><Relationship Id="rId3" Type="http://schemas.openxmlformats.org/officeDocument/2006/relationships/image" Target="../media/image253.png"/><Relationship Id="rId214" Type="http://schemas.openxmlformats.org/officeDocument/2006/relationships/image" Target="../media/image682.png"/><Relationship Id="rId25" Type="http://schemas.openxmlformats.org/officeDocument/2006/relationships/image" Target="../media/image278.png"/><Relationship Id="rId46" Type="http://schemas.openxmlformats.org/officeDocument/2006/relationships/customXml" Target="../ink/ink2830.xml"/><Relationship Id="rId67" Type="http://schemas.openxmlformats.org/officeDocument/2006/relationships/image" Target="../media/image393.png"/><Relationship Id="rId116" Type="http://schemas.openxmlformats.org/officeDocument/2006/relationships/image" Target="../media/image497.png"/><Relationship Id="rId137" Type="http://schemas.openxmlformats.org/officeDocument/2006/relationships/image" Target="../media/image566.png"/><Relationship Id="rId158" Type="http://schemas.openxmlformats.org/officeDocument/2006/relationships/customXml" Target="../ink/ink2887.xml"/><Relationship Id="rId20" Type="http://schemas.openxmlformats.org/officeDocument/2006/relationships/customXml" Target="../ink/ink2817.xml"/><Relationship Id="rId41" Type="http://schemas.openxmlformats.org/officeDocument/2006/relationships/image" Target="../media/image355.png"/><Relationship Id="rId62" Type="http://schemas.openxmlformats.org/officeDocument/2006/relationships/customXml" Target="../ink/ink2838.xml"/><Relationship Id="rId83" Type="http://schemas.openxmlformats.org/officeDocument/2006/relationships/image" Target="../media/image410.png"/><Relationship Id="rId88" Type="http://schemas.openxmlformats.org/officeDocument/2006/relationships/customXml" Target="../ink/ink2851.xml"/><Relationship Id="rId111" Type="http://schemas.openxmlformats.org/officeDocument/2006/relationships/customXml" Target="../ink/ink2863.xml"/><Relationship Id="rId132" Type="http://schemas.openxmlformats.org/officeDocument/2006/relationships/customXml" Target="../ink/ink2874.xml"/><Relationship Id="rId153" Type="http://schemas.openxmlformats.org/officeDocument/2006/relationships/image" Target="../media/image589.png"/><Relationship Id="rId174" Type="http://schemas.openxmlformats.org/officeDocument/2006/relationships/customXml" Target="../ink/ink2895.xml"/><Relationship Id="rId179" Type="http://schemas.openxmlformats.org/officeDocument/2006/relationships/image" Target="../media/image628.png"/><Relationship Id="rId195" Type="http://schemas.openxmlformats.org/officeDocument/2006/relationships/customXml" Target="../ink/ink2906.xml"/><Relationship Id="rId209" Type="http://schemas.openxmlformats.org/officeDocument/2006/relationships/customXml" Target="../ink/ink2913.xml"/><Relationship Id="rId190" Type="http://schemas.openxmlformats.org/officeDocument/2006/relationships/image" Target="../media/image640.png"/><Relationship Id="rId204" Type="http://schemas.openxmlformats.org/officeDocument/2006/relationships/image" Target="../media/image677.png"/><Relationship Id="rId220" Type="http://schemas.openxmlformats.org/officeDocument/2006/relationships/image" Target="../media/image685.png"/><Relationship Id="rId15" Type="http://schemas.openxmlformats.org/officeDocument/2006/relationships/image" Target="../media/image273.png"/><Relationship Id="rId36" Type="http://schemas.openxmlformats.org/officeDocument/2006/relationships/customXml" Target="../ink/ink2825.xml"/><Relationship Id="rId57" Type="http://schemas.openxmlformats.org/officeDocument/2006/relationships/image" Target="../media/image363.png"/><Relationship Id="rId106" Type="http://schemas.openxmlformats.org/officeDocument/2006/relationships/customXml" Target="../ink/ink2860.xml"/><Relationship Id="rId127" Type="http://schemas.openxmlformats.org/officeDocument/2006/relationships/image" Target="../media/image515.png"/><Relationship Id="rId10" Type="http://schemas.openxmlformats.org/officeDocument/2006/relationships/customXml" Target="../ink/ink2812.xml"/><Relationship Id="rId31" Type="http://schemas.openxmlformats.org/officeDocument/2006/relationships/image" Target="../media/image350.png"/><Relationship Id="rId52" Type="http://schemas.openxmlformats.org/officeDocument/2006/relationships/customXml" Target="../ink/ink2833.xml"/><Relationship Id="rId73" Type="http://schemas.openxmlformats.org/officeDocument/2006/relationships/image" Target="../media/image395.png"/><Relationship Id="rId78" Type="http://schemas.openxmlformats.org/officeDocument/2006/relationships/customXml" Target="../ink/ink2846.xml"/><Relationship Id="rId94" Type="http://schemas.openxmlformats.org/officeDocument/2006/relationships/customXml" Target="../ink/ink2854.xml"/><Relationship Id="rId99" Type="http://schemas.openxmlformats.org/officeDocument/2006/relationships/image" Target="../media/image482.png"/><Relationship Id="rId101" Type="http://schemas.openxmlformats.org/officeDocument/2006/relationships/image" Target="../media/image456.png"/><Relationship Id="rId122" Type="http://schemas.openxmlformats.org/officeDocument/2006/relationships/customXml" Target="../ink/ink2869.xml"/><Relationship Id="rId143" Type="http://schemas.openxmlformats.org/officeDocument/2006/relationships/image" Target="../media/image568.png"/><Relationship Id="rId148" Type="http://schemas.openxmlformats.org/officeDocument/2006/relationships/customXml" Target="../ink/ink2882.xml"/><Relationship Id="rId164" Type="http://schemas.openxmlformats.org/officeDocument/2006/relationships/customXml" Target="../ink/ink2890.xml"/><Relationship Id="rId169" Type="http://schemas.openxmlformats.org/officeDocument/2006/relationships/image" Target="../media/image614.png"/><Relationship Id="rId185" Type="http://schemas.openxmlformats.org/officeDocument/2006/relationships/customXml" Target="../ink/ink2901.xml"/><Relationship Id="rId4" Type="http://schemas.openxmlformats.org/officeDocument/2006/relationships/customXml" Target="../ink/ink2809.xml"/><Relationship Id="rId9" Type="http://schemas.openxmlformats.org/officeDocument/2006/relationships/image" Target="../media/image270.png"/><Relationship Id="rId180" Type="http://schemas.openxmlformats.org/officeDocument/2006/relationships/customXml" Target="../ink/ink2898.xml"/><Relationship Id="rId210" Type="http://schemas.openxmlformats.org/officeDocument/2006/relationships/image" Target="../media/image680.png"/><Relationship Id="rId215" Type="http://schemas.openxmlformats.org/officeDocument/2006/relationships/customXml" Target="../ink/ink2916.xml"/><Relationship Id="rId26" Type="http://schemas.openxmlformats.org/officeDocument/2006/relationships/customXml" Target="../ink/ink2820.xml"/><Relationship Id="rId47" Type="http://schemas.openxmlformats.org/officeDocument/2006/relationships/image" Target="../media/image358.png"/><Relationship Id="rId68" Type="http://schemas.openxmlformats.org/officeDocument/2006/relationships/customXml" Target="../ink/ink2841.xml"/><Relationship Id="rId89" Type="http://schemas.openxmlformats.org/officeDocument/2006/relationships/image" Target="../media/image440.png"/><Relationship Id="rId112" Type="http://schemas.openxmlformats.org/officeDocument/2006/relationships/image" Target="../media/image487.png"/><Relationship Id="rId133" Type="http://schemas.openxmlformats.org/officeDocument/2006/relationships/image" Target="../media/image529.png"/><Relationship Id="rId154" Type="http://schemas.openxmlformats.org/officeDocument/2006/relationships/customXml" Target="../ink/ink2885.xml"/><Relationship Id="rId175" Type="http://schemas.openxmlformats.org/officeDocument/2006/relationships/image" Target="../media/image616.png"/><Relationship Id="rId196" Type="http://schemas.openxmlformats.org/officeDocument/2006/relationships/image" Target="../media/image673.png"/><Relationship Id="rId200" Type="http://schemas.openxmlformats.org/officeDocument/2006/relationships/image" Target="../media/image675.png"/><Relationship Id="rId16" Type="http://schemas.openxmlformats.org/officeDocument/2006/relationships/customXml" Target="../ink/ink2815.xml"/><Relationship Id="rId221" Type="http://schemas.openxmlformats.org/officeDocument/2006/relationships/customXml" Target="../ink/ink2919.xml"/><Relationship Id="rId37" Type="http://schemas.openxmlformats.org/officeDocument/2006/relationships/image" Target="../media/image353.png"/><Relationship Id="rId58" Type="http://schemas.openxmlformats.org/officeDocument/2006/relationships/customXml" Target="../ink/ink2836.xml"/><Relationship Id="rId79" Type="http://schemas.openxmlformats.org/officeDocument/2006/relationships/image" Target="../media/image398.png"/><Relationship Id="rId102" Type="http://schemas.openxmlformats.org/officeDocument/2006/relationships/customXml" Target="../ink/ink2858.xml"/><Relationship Id="rId123" Type="http://schemas.openxmlformats.org/officeDocument/2006/relationships/image" Target="../media/image500.png"/><Relationship Id="rId144" Type="http://schemas.openxmlformats.org/officeDocument/2006/relationships/customXml" Target="../ink/ink2880.xml"/><Relationship Id="rId90" Type="http://schemas.openxmlformats.org/officeDocument/2006/relationships/customXml" Target="../ink/ink2852.xml"/><Relationship Id="rId165" Type="http://schemas.openxmlformats.org/officeDocument/2006/relationships/image" Target="../media/image594.png"/><Relationship Id="rId186" Type="http://schemas.openxmlformats.org/officeDocument/2006/relationships/image" Target="../media/image631.png"/><Relationship Id="rId211" Type="http://schemas.openxmlformats.org/officeDocument/2006/relationships/customXml" Target="../ink/ink2914.xml"/><Relationship Id="rId27" Type="http://schemas.openxmlformats.org/officeDocument/2006/relationships/image" Target="../media/image279.png"/><Relationship Id="rId48" Type="http://schemas.openxmlformats.org/officeDocument/2006/relationships/customXml" Target="../ink/ink2831.xml"/><Relationship Id="rId69" Type="http://schemas.openxmlformats.org/officeDocument/2006/relationships/image" Target="../media/image394.png"/><Relationship Id="rId113" Type="http://schemas.openxmlformats.org/officeDocument/2006/relationships/customXml" Target="../ink/ink2864.xml"/><Relationship Id="rId134" Type="http://schemas.openxmlformats.org/officeDocument/2006/relationships/customXml" Target="../ink/ink2875.xml"/><Relationship Id="rId80" Type="http://schemas.openxmlformats.org/officeDocument/2006/relationships/customXml" Target="../ink/ink2847.xml"/><Relationship Id="rId155" Type="http://schemas.openxmlformats.org/officeDocument/2006/relationships/image" Target="../media/image590.png"/><Relationship Id="rId176" Type="http://schemas.openxmlformats.org/officeDocument/2006/relationships/customXml" Target="../ink/ink2896.xml"/><Relationship Id="rId197" Type="http://schemas.openxmlformats.org/officeDocument/2006/relationships/customXml" Target="../ink/ink2907.xml"/><Relationship Id="rId201" Type="http://schemas.openxmlformats.org/officeDocument/2006/relationships/customXml" Target="../ink/ink2909.xml"/><Relationship Id="rId222" Type="http://schemas.openxmlformats.org/officeDocument/2006/relationships/image" Target="../media/image686.png"/><Relationship Id="rId17" Type="http://schemas.openxmlformats.org/officeDocument/2006/relationships/image" Target="../media/image274.png"/><Relationship Id="rId38" Type="http://schemas.openxmlformats.org/officeDocument/2006/relationships/customXml" Target="../ink/ink2826.xml"/><Relationship Id="rId59" Type="http://schemas.openxmlformats.org/officeDocument/2006/relationships/image" Target="../media/image364.png"/><Relationship Id="rId103" Type="http://schemas.openxmlformats.org/officeDocument/2006/relationships/image" Target="../media/image483.png"/><Relationship Id="rId124" Type="http://schemas.openxmlformats.org/officeDocument/2006/relationships/customXml" Target="../ink/ink2870.xml"/><Relationship Id="rId70" Type="http://schemas.openxmlformats.org/officeDocument/2006/relationships/customXml" Target="../ink/ink2842.xml"/><Relationship Id="rId91" Type="http://schemas.openxmlformats.org/officeDocument/2006/relationships/image" Target="../media/image451.png"/><Relationship Id="rId145" Type="http://schemas.openxmlformats.org/officeDocument/2006/relationships/image" Target="../media/image585.png"/><Relationship Id="rId166" Type="http://schemas.openxmlformats.org/officeDocument/2006/relationships/customXml" Target="../ink/ink2891.xml"/><Relationship Id="rId187" Type="http://schemas.openxmlformats.org/officeDocument/2006/relationships/customXml" Target="../ink/ink2902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681.png"/><Relationship Id="rId28" Type="http://schemas.openxmlformats.org/officeDocument/2006/relationships/customXml" Target="../ink/ink2821.xml"/><Relationship Id="rId49" Type="http://schemas.openxmlformats.org/officeDocument/2006/relationships/image" Target="../media/image359.png"/><Relationship Id="rId114" Type="http://schemas.openxmlformats.org/officeDocument/2006/relationships/image" Target="../media/image488.png"/><Relationship Id="rId60" Type="http://schemas.openxmlformats.org/officeDocument/2006/relationships/customXml" Target="../ink/ink2837.xml"/><Relationship Id="rId81" Type="http://schemas.openxmlformats.org/officeDocument/2006/relationships/image" Target="../media/image409.png"/><Relationship Id="rId135" Type="http://schemas.openxmlformats.org/officeDocument/2006/relationships/image" Target="../media/image565.png"/><Relationship Id="rId156" Type="http://schemas.openxmlformats.org/officeDocument/2006/relationships/customXml" Target="../ink/ink2886.xml"/><Relationship Id="rId177" Type="http://schemas.openxmlformats.org/officeDocument/2006/relationships/image" Target="../media/image627.png"/><Relationship Id="rId198" Type="http://schemas.openxmlformats.org/officeDocument/2006/relationships/image" Target="../media/image674.png"/><Relationship Id="rId202" Type="http://schemas.openxmlformats.org/officeDocument/2006/relationships/image" Target="../media/image676.png"/><Relationship Id="rId18" Type="http://schemas.openxmlformats.org/officeDocument/2006/relationships/customXml" Target="../ink/ink2816.xml"/><Relationship Id="rId39" Type="http://schemas.openxmlformats.org/officeDocument/2006/relationships/image" Target="../media/image354.png"/><Relationship Id="rId50" Type="http://schemas.openxmlformats.org/officeDocument/2006/relationships/customXml" Target="../ink/ink2832.xml"/><Relationship Id="rId104" Type="http://schemas.openxmlformats.org/officeDocument/2006/relationships/customXml" Target="../ink/ink2859.xml"/><Relationship Id="rId125" Type="http://schemas.openxmlformats.org/officeDocument/2006/relationships/image" Target="../media/image501.png"/><Relationship Id="rId146" Type="http://schemas.openxmlformats.org/officeDocument/2006/relationships/customXml" Target="../ink/ink2881.xml"/><Relationship Id="rId167" Type="http://schemas.openxmlformats.org/officeDocument/2006/relationships/image" Target="../media/image595.png"/><Relationship Id="rId188" Type="http://schemas.openxmlformats.org/officeDocument/2006/relationships/image" Target="../media/image639.png"/><Relationship Id="rId71" Type="http://schemas.openxmlformats.org/officeDocument/2006/relationships/image" Target="../media/image380.png"/><Relationship Id="rId92" Type="http://schemas.openxmlformats.org/officeDocument/2006/relationships/customXml" Target="../ink/ink2853.xml"/><Relationship Id="rId213" Type="http://schemas.openxmlformats.org/officeDocument/2006/relationships/customXml" Target="../ink/ink2915.xml"/><Relationship Id="rId2" Type="http://schemas.openxmlformats.org/officeDocument/2006/relationships/image" Target="../media/image252.png"/><Relationship Id="rId29" Type="http://schemas.openxmlformats.org/officeDocument/2006/relationships/image" Target="../media/image349.png"/><Relationship Id="rId40" Type="http://schemas.openxmlformats.org/officeDocument/2006/relationships/customXml" Target="../ink/ink2827.xml"/><Relationship Id="rId115" Type="http://schemas.openxmlformats.org/officeDocument/2006/relationships/customXml" Target="../ink/ink2865.xml"/><Relationship Id="rId136" Type="http://schemas.openxmlformats.org/officeDocument/2006/relationships/customXml" Target="../ink/ink2876.xml"/><Relationship Id="rId157" Type="http://schemas.openxmlformats.org/officeDocument/2006/relationships/image" Target="../media/image575.png"/><Relationship Id="rId178" Type="http://schemas.openxmlformats.org/officeDocument/2006/relationships/customXml" Target="../ink/ink2897.xml"/><Relationship Id="rId61" Type="http://schemas.openxmlformats.org/officeDocument/2006/relationships/image" Target="../media/image375.png"/><Relationship Id="rId82" Type="http://schemas.openxmlformats.org/officeDocument/2006/relationships/customXml" Target="../ink/ink2848.xml"/><Relationship Id="rId199" Type="http://schemas.openxmlformats.org/officeDocument/2006/relationships/customXml" Target="../ink/ink2908.xml"/><Relationship Id="rId203" Type="http://schemas.openxmlformats.org/officeDocument/2006/relationships/customXml" Target="../ink/ink2910.xml"/><Relationship Id="rId19" Type="http://schemas.openxmlformats.org/officeDocument/2006/relationships/image" Target="../media/image275.png"/><Relationship Id="rId30" Type="http://schemas.openxmlformats.org/officeDocument/2006/relationships/customXml" Target="../ink/ink2822.xml"/><Relationship Id="rId105" Type="http://schemas.openxmlformats.org/officeDocument/2006/relationships/image" Target="../media/image484.png"/><Relationship Id="rId126" Type="http://schemas.openxmlformats.org/officeDocument/2006/relationships/customXml" Target="../ink/ink2871.xml"/><Relationship Id="rId147" Type="http://schemas.openxmlformats.org/officeDocument/2006/relationships/image" Target="../media/image586.png"/><Relationship Id="rId168" Type="http://schemas.openxmlformats.org/officeDocument/2006/relationships/customXml" Target="../ink/ink2892.xml"/></Relationships>
</file>

<file path=ppt/slides/_rels/slide6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977.xml"/><Relationship Id="rId21" Type="http://schemas.openxmlformats.org/officeDocument/2006/relationships/image" Target="../media/image276.png"/><Relationship Id="rId42" Type="http://schemas.openxmlformats.org/officeDocument/2006/relationships/customXml" Target="../ink/ink2939.xml"/><Relationship Id="rId63" Type="http://schemas.openxmlformats.org/officeDocument/2006/relationships/image" Target="../media/image376.png"/><Relationship Id="rId84" Type="http://schemas.openxmlformats.org/officeDocument/2006/relationships/customXml" Target="../ink/ink2960.xml"/><Relationship Id="rId138" Type="http://schemas.openxmlformats.org/officeDocument/2006/relationships/customXml" Target="../ink/ink2988.xml"/><Relationship Id="rId159" Type="http://schemas.openxmlformats.org/officeDocument/2006/relationships/image" Target="../media/image591.png"/><Relationship Id="rId170" Type="http://schemas.openxmlformats.org/officeDocument/2006/relationships/customXml" Target="../ink/ink3004.xml"/><Relationship Id="rId191" Type="http://schemas.openxmlformats.org/officeDocument/2006/relationships/customXml" Target="../ink/ink3015.xml"/><Relationship Id="rId205" Type="http://schemas.openxmlformats.org/officeDocument/2006/relationships/customXml" Target="../ink/ink3022.xml"/><Relationship Id="rId226" Type="http://schemas.openxmlformats.org/officeDocument/2006/relationships/image" Target="../media/image697.png"/><Relationship Id="rId107" Type="http://schemas.openxmlformats.org/officeDocument/2006/relationships/image" Target="../media/image485.png"/><Relationship Id="rId11" Type="http://schemas.openxmlformats.org/officeDocument/2006/relationships/image" Target="../media/image271.png"/><Relationship Id="rId32" Type="http://schemas.openxmlformats.org/officeDocument/2006/relationships/customXml" Target="../ink/ink2934.xml"/><Relationship Id="rId53" Type="http://schemas.openxmlformats.org/officeDocument/2006/relationships/image" Target="../media/image361.png"/><Relationship Id="rId74" Type="http://schemas.openxmlformats.org/officeDocument/2006/relationships/customXml" Target="../ink/ink2955.xml"/><Relationship Id="rId128" Type="http://schemas.openxmlformats.org/officeDocument/2006/relationships/customXml" Target="../ink/ink2983.xml"/><Relationship Id="rId149" Type="http://schemas.openxmlformats.org/officeDocument/2006/relationships/image" Target="../media/image587.png"/><Relationship Id="rId5" Type="http://schemas.openxmlformats.org/officeDocument/2006/relationships/image" Target="../media/image268.png"/><Relationship Id="rId95" Type="http://schemas.openxmlformats.org/officeDocument/2006/relationships/image" Target="../media/image453.png"/><Relationship Id="rId160" Type="http://schemas.openxmlformats.org/officeDocument/2006/relationships/customXml" Target="../ink/ink2999.xml"/><Relationship Id="rId181" Type="http://schemas.openxmlformats.org/officeDocument/2006/relationships/customXml" Target="../ink/ink3010.xml"/><Relationship Id="rId216" Type="http://schemas.openxmlformats.org/officeDocument/2006/relationships/image" Target="../media/image693.png"/><Relationship Id="rId22" Type="http://schemas.openxmlformats.org/officeDocument/2006/relationships/customXml" Target="../ink/ink2929.xml"/><Relationship Id="rId43" Type="http://schemas.openxmlformats.org/officeDocument/2006/relationships/image" Target="../media/image356.png"/><Relationship Id="rId64" Type="http://schemas.openxmlformats.org/officeDocument/2006/relationships/customXml" Target="../ink/ink2950.xml"/><Relationship Id="rId118" Type="http://schemas.openxmlformats.org/officeDocument/2006/relationships/image" Target="../media/image498.png"/><Relationship Id="rId139" Type="http://schemas.openxmlformats.org/officeDocument/2006/relationships/image" Target="../media/image567.png"/><Relationship Id="rId85" Type="http://schemas.openxmlformats.org/officeDocument/2006/relationships/image" Target="../media/image438.png"/><Relationship Id="rId150" Type="http://schemas.openxmlformats.org/officeDocument/2006/relationships/customXml" Target="../ink/ink2994.xml"/><Relationship Id="rId171" Type="http://schemas.openxmlformats.org/officeDocument/2006/relationships/image" Target="../media/image615.png"/><Relationship Id="rId192" Type="http://schemas.openxmlformats.org/officeDocument/2006/relationships/image" Target="../media/image672.png"/><Relationship Id="rId206" Type="http://schemas.openxmlformats.org/officeDocument/2006/relationships/image" Target="../media/image688.png"/><Relationship Id="rId227" Type="http://schemas.openxmlformats.org/officeDocument/2006/relationships/customXml" Target="../ink/ink3033.xml"/><Relationship Id="rId12" Type="http://schemas.openxmlformats.org/officeDocument/2006/relationships/customXml" Target="../ink/ink2924.xml"/><Relationship Id="rId33" Type="http://schemas.openxmlformats.org/officeDocument/2006/relationships/image" Target="../media/image351.png"/><Relationship Id="rId108" Type="http://schemas.openxmlformats.org/officeDocument/2006/relationships/customXml" Target="../ink/ink2972.xml"/><Relationship Id="rId129" Type="http://schemas.openxmlformats.org/officeDocument/2006/relationships/image" Target="../media/image516.png"/><Relationship Id="rId54" Type="http://schemas.openxmlformats.org/officeDocument/2006/relationships/customXml" Target="../ink/ink2945.xml"/><Relationship Id="rId75" Type="http://schemas.openxmlformats.org/officeDocument/2006/relationships/image" Target="../media/image396.png"/><Relationship Id="rId96" Type="http://schemas.openxmlformats.org/officeDocument/2006/relationships/customXml" Target="../ink/ink2966.xml"/><Relationship Id="rId140" Type="http://schemas.openxmlformats.org/officeDocument/2006/relationships/customXml" Target="../ink/ink2989.xml"/><Relationship Id="rId161" Type="http://schemas.openxmlformats.org/officeDocument/2006/relationships/image" Target="../media/image592.png"/><Relationship Id="rId182" Type="http://schemas.openxmlformats.org/officeDocument/2006/relationships/image" Target="../media/image629.png"/><Relationship Id="rId217" Type="http://schemas.openxmlformats.org/officeDocument/2006/relationships/customXml" Target="../ink/ink3028.xml"/><Relationship Id="rId6" Type="http://schemas.openxmlformats.org/officeDocument/2006/relationships/customXml" Target="../ink/ink2921.xml"/><Relationship Id="rId23" Type="http://schemas.openxmlformats.org/officeDocument/2006/relationships/image" Target="../media/image277.png"/><Relationship Id="rId119" Type="http://schemas.openxmlformats.org/officeDocument/2006/relationships/customXml" Target="../ink/ink2978.xml"/><Relationship Id="rId44" Type="http://schemas.openxmlformats.org/officeDocument/2006/relationships/customXml" Target="../ink/ink2940.xml"/><Relationship Id="rId65" Type="http://schemas.openxmlformats.org/officeDocument/2006/relationships/image" Target="../media/image392.png"/><Relationship Id="rId86" Type="http://schemas.openxmlformats.org/officeDocument/2006/relationships/customXml" Target="../ink/ink2961.xml"/><Relationship Id="rId130" Type="http://schemas.openxmlformats.org/officeDocument/2006/relationships/customXml" Target="../ink/ink2984.xml"/><Relationship Id="rId151" Type="http://schemas.openxmlformats.org/officeDocument/2006/relationships/image" Target="../media/image588.png"/><Relationship Id="rId172" Type="http://schemas.openxmlformats.org/officeDocument/2006/relationships/customXml" Target="../ink/ink3005.xml"/><Relationship Id="rId193" Type="http://schemas.openxmlformats.org/officeDocument/2006/relationships/customXml" Target="../ink/ink3016.xml"/><Relationship Id="rId207" Type="http://schemas.openxmlformats.org/officeDocument/2006/relationships/customXml" Target="../ink/ink3023.xml"/><Relationship Id="rId228" Type="http://schemas.openxmlformats.org/officeDocument/2006/relationships/image" Target="../media/image698.png"/><Relationship Id="rId13" Type="http://schemas.openxmlformats.org/officeDocument/2006/relationships/image" Target="../media/image272.png"/><Relationship Id="rId109" Type="http://schemas.openxmlformats.org/officeDocument/2006/relationships/customXml" Target="../ink/ink2973.xml"/><Relationship Id="rId34" Type="http://schemas.openxmlformats.org/officeDocument/2006/relationships/customXml" Target="../ink/ink2935.xml"/><Relationship Id="rId55" Type="http://schemas.openxmlformats.org/officeDocument/2006/relationships/image" Target="../media/image362.png"/><Relationship Id="rId76" Type="http://schemas.openxmlformats.org/officeDocument/2006/relationships/customXml" Target="../ink/ink2956.xml"/><Relationship Id="rId97" Type="http://schemas.openxmlformats.org/officeDocument/2006/relationships/image" Target="../media/image481.png"/><Relationship Id="rId120" Type="http://schemas.openxmlformats.org/officeDocument/2006/relationships/customXml" Target="../ink/ink2979.xml"/><Relationship Id="rId141" Type="http://schemas.openxmlformats.org/officeDocument/2006/relationships/image" Target="../media/image533.png"/><Relationship Id="rId7" Type="http://schemas.openxmlformats.org/officeDocument/2006/relationships/image" Target="../media/image269.png"/><Relationship Id="rId162" Type="http://schemas.openxmlformats.org/officeDocument/2006/relationships/customXml" Target="../ink/ink3000.xml"/><Relationship Id="rId183" Type="http://schemas.openxmlformats.org/officeDocument/2006/relationships/customXml" Target="../ink/ink3011.xml"/><Relationship Id="rId218" Type="http://schemas.openxmlformats.org/officeDocument/2006/relationships/image" Target="../media/image622.png"/><Relationship Id="rId24" Type="http://schemas.openxmlformats.org/officeDocument/2006/relationships/customXml" Target="../ink/ink2930.xml"/><Relationship Id="rId45" Type="http://schemas.openxmlformats.org/officeDocument/2006/relationships/image" Target="../media/image357.png"/><Relationship Id="rId66" Type="http://schemas.openxmlformats.org/officeDocument/2006/relationships/customXml" Target="../ink/ink2951.xml"/><Relationship Id="rId87" Type="http://schemas.openxmlformats.org/officeDocument/2006/relationships/image" Target="../media/image439.png"/><Relationship Id="rId110" Type="http://schemas.openxmlformats.org/officeDocument/2006/relationships/image" Target="../media/image486.png"/><Relationship Id="rId131" Type="http://schemas.openxmlformats.org/officeDocument/2006/relationships/image" Target="../media/image523.png"/><Relationship Id="rId152" Type="http://schemas.openxmlformats.org/officeDocument/2006/relationships/customXml" Target="../ink/ink2995.xml"/><Relationship Id="rId173" Type="http://schemas.openxmlformats.org/officeDocument/2006/relationships/image" Target="../media/image598.png"/><Relationship Id="rId194" Type="http://schemas.openxmlformats.org/officeDocument/2006/relationships/image" Target="../media/image642.png"/><Relationship Id="rId208" Type="http://schemas.openxmlformats.org/officeDocument/2006/relationships/image" Target="../media/image689.png"/><Relationship Id="rId14" Type="http://schemas.openxmlformats.org/officeDocument/2006/relationships/customXml" Target="../ink/ink2925.xml"/><Relationship Id="rId35" Type="http://schemas.openxmlformats.org/officeDocument/2006/relationships/image" Target="../media/image352.png"/><Relationship Id="rId56" Type="http://schemas.openxmlformats.org/officeDocument/2006/relationships/customXml" Target="../ink/ink2946.xml"/><Relationship Id="rId77" Type="http://schemas.openxmlformats.org/officeDocument/2006/relationships/image" Target="../media/image397.png"/><Relationship Id="rId100" Type="http://schemas.openxmlformats.org/officeDocument/2006/relationships/customXml" Target="../ink/ink2968.xml"/><Relationship Id="rId8" Type="http://schemas.openxmlformats.org/officeDocument/2006/relationships/customXml" Target="../ink/ink2922.xml"/><Relationship Id="rId98" Type="http://schemas.openxmlformats.org/officeDocument/2006/relationships/customXml" Target="../ink/ink2967.xml"/><Relationship Id="rId121" Type="http://schemas.openxmlformats.org/officeDocument/2006/relationships/image" Target="../media/image499.png"/><Relationship Id="rId142" Type="http://schemas.openxmlformats.org/officeDocument/2006/relationships/customXml" Target="../ink/ink2990.xml"/><Relationship Id="rId163" Type="http://schemas.openxmlformats.org/officeDocument/2006/relationships/image" Target="../media/image593.png"/><Relationship Id="rId184" Type="http://schemas.openxmlformats.org/officeDocument/2006/relationships/image" Target="../media/image630.png"/><Relationship Id="rId219" Type="http://schemas.openxmlformats.org/officeDocument/2006/relationships/customXml" Target="../ink/ink3029.xml"/><Relationship Id="rId3" Type="http://schemas.openxmlformats.org/officeDocument/2006/relationships/image" Target="../media/image253.png"/><Relationship Id="rId214" Type="http://schemas.openxmlformats.org/officeDocument/2006/relationships/image" Target="../media/image692.png"/><Relationship Id="rId25" Type="http://schemas.openxmlformats.org/officeDocument/2006/relationships/image" Target="../media/image278.png"/><Relationship Id="rId46" Type="http://schemas.openxmlformats.org/officeDocument/2006/relationships/customXml" Target="../ink/ink2941.xml"/><Relationship Id="rId67" Type="http://schemas.openxmlformats.org/officeDocument/2006/relationships/image" Target="../media/image393.png"/><Relationship Id="rId116" Type="http://schemas.openxmlformats.org/officeDocument/2006/relationships/image" Target="../media/image497.png"/><Relationship Id="rId137" Type="http://schemas.openxmlformats.org/officeDocument/2006/relationships/image" Target="../media/image566.png"/><Relationship Id="rId158" Type="http://schemas.openxmlformats.org/officeDocument/2006/relationships/customXml" Target="../ink/ink2998.xml"/><Relationship Id="rId20" Type="http://schemas.openxmlformats.org/officeDocument/2006/relationships/customXml" Target="../ink/ink2928.xml"/><Relationship Id="rId41" Type="http://schemas.openxmlformats.org/officeDocument/2006/relationships/image" Target="../media/image355.png"/><Relationship Id="rId62" Type="http://schemas.openxmlformats.org/officeDocument/2006/relationships/customXml" Target="../ink/ink2949.xml"/><Relationship Id="rId83" Type="http://schemas.openxmlformats.org/officeDocument/2006/relationships/image" Target="../media/image410.png"/><Relationship Id="rId88" Type="http://schemas.openxmlformats.org/officeDocument/2006/relationships/customXml" Target="../ink/ink2962.xml"/><Relationship Id="rId111" Type="http://schemas.openxmlformats.org/officeDocument/2006/relationships/customXml" Target="../ink/ink2974.xml"/><Relationship Id="rId132" Type="http://schemas.openxmlformats.org/officeDocument/2006/relationships/customXml" Target="../ink/ink2985.xml"/><Relationship Id="rId153" Type="http://schemas.openxmlformats.org/officeDocument/2006/relationships/image" Target="../media/image589.png"/><Relationship Id="rId174" Type="http://schemas.openxmlformats.org/officeDocument/2006/relationships/customXml" Target="../ink/ink3006.xml"/><Relationship Id="rId179" Type="http://schemas.openxmlformats.org/officeDocument/2006/relationships/image" Target="../media/image628.png"/><Relationship Id="rId195" Type="http://schemas.openxmlformats.org/officeDocument/2006/relationships/customXml" Target="../ink/ink3017.xml"/><Relationship Id="rId209" Type="http://schemas.openxmlformats.org/officeDocument/2006/relationships/customXml" Target="../ink/ink3024.xml"/><Relationship Id="rId190" Type="http://schemas.openxmlformats.org/officeDocument/2006/relationships/image" Target="../media/image640.png"/><Relationship Id="rId204" Type="http://schemas.openxmlformats.org/officeDocument/2006/relationships/image" Target="../media/image687.png"/><Relationship Id="rId220" Type="http://schemas.openxmlformats.org/officeDocument/2006/relationships/image" Target="../media/image694.png"/><Relationship Id="rId225" Type="http://schemas.openxmlformats.org/officeDocument/2006/relationships/customXml" Target="../ink/ink3032.xml"/><Relationship Id="rId15" Type="http://schemas.openxmlformats.org/officeDocument/2006/relationships/image" Target="../media/image273.png"/><Relationship Id="rId36" Type="http://schemas.openxmlformats.org/officeDocument/2006/relationships/customXml" Target="../ink/ink2936.xml"/><Relationship Id="rId57" Type="http://schemas.openxmlformats.org/officeDocument/2006/relationships/image" Target="../media/image363.png"/><Relationship Id="rId106" Type="http://schemas.openxmlformats.org/officeDocument/2006/relationships/customXml" Target="../ink/ink2971.xml"/><Relationship Id="rId127" Type="http://schemas.openxmlformats.org/officeDocument/2006/relationships/image" Target="../media/image515.png"/><Relationship Id="rId10" Type="http://schemas.openxmlformats.org/officeDocument/2006/relationships/customXml" Target="../ink/ink2923.xml"/><Relationship Id="rId31" Type="http://schemas.openxmlformats.org/officeDocument/2006/relationships/image" Target="../media/image350.png"/><Relationship Id="rId52" Type="http://schemas.openxmlformats.org/officeDocument/2006/relationships/customXml" Target="../ink/ink2944.xml"/><Relationship Id="rId73" Type="http://schemas.openxmlformats.org/officeDocument/2006/relationships/image" Target="../media/image395.png"/><Relationship Id="rId78" Type="http://schemas.openxmlformats.org/officeDocument/2006/relationships/customXml" Target="../ink/ink2957.xml"/><Relationship Id="rId94" Type="http://schemas.openxmlformats.org/officeDocument/2006/relationships/customXml" Target="../ink/ink2965.xml"/><Relationship Id="rId99" Type="http://schemas.openxmlformats.org/officeDocument/2006/relationships/image" Target="../media/image482.png"/><Relationship Id="rId101" Type="http://schemas.openxmlformats.org/officeDocument/2006/relationships/image" Target="../media/image456.png"/><Relationship Id="rId122" Type="http://schemas.openxmlformats.org/officeDocument/2006/relationships/customXml" Target="../ink/ink2980.xml"/><Relationship Id="rId143" Type="http://schemas.openxmlformats.org/officeDocument/2006/relationships/image" Target="../media/image568.png"/><Relationship Id="rId148" Type="http://schemas.openxmlformats.org/officeDocument/2006/relationships/customXml" Target="../ink/ink2993.xml"/><Relationship Id="rId164" Type="http://schemas.openxmlformats.org/officeDocument/2006/relationships/customXml" Target="../ink/ink3001.xml"/><Relationship Id="rId169" Type="http://schemas.openxmlformats.org/officeDocument/2006/relationships/image" Target="../media/image614.png"/><Relationship Id="rId185" Type="http://schemas.openxmlformats.org/officeDocument/2006/relationships/customXml" Target="../ink/ink3012.xml"/><Relationship Id="rId4" Type="http://schemas.openxmlformats.org/officeDocument/2006/relationships/customXml" Target="../ink/ink2920.xml"/><Relationship Id="rId9" Type="http://schemas.openxmlformats.org/officeDocument/2006/relationships/image" Target="../media/image270.png"/><Relationship Id="rId180" Type="http://schemas.openxmlformats.org/officeDocument/2006/relationships/customXml" Target="../ink/ink3009.xml"/><Relationship Id="rId210" Type="http://schemas.openxmlformats.org/officeDocument/2006/relationships/image" Target="../media/image690.png"/><Relationship Id="rId215" Type="http://schemas.openxmlformats.org/officeDocument/2006/relationships/customXml" Target="../ink/ink3027.xml"/><Relationship Id="rId26" Type="http://schemas.openxmlformats.org/officeDocument/2006/relationships/customXml" Target="../ink/ink2931.xml"/><Relationship Id="rId47" Type="http://schemas.openxmlformats.org/officeDocument/2006/relationships/image" Target="../media/image358.png"/><Relationship Id="rId68" Type="http://schemas.openxmlformats.org/officeDocument/2006/relationships/customXml" Target="../ink/ink2952.xml"/><Relationship Id="rId89" Type="http://schemas.openxmlformats.org/officeDocument/2006/relationships/image" Target="../media/image440.png"/><Relationship Id="rId112" Type="http://schemas.openxmlformats.org/officeDocument/2006/relationships/image" Target="../media/image487.png"/><Relationship Id="rId133" Type="http://schemas.openxmlformats.org/officeDocument/2006/relationships/image" Target="../media/image529.png"/><Relationship Id="rId154" Type="http://schemas.openxmlformats.org/officeDocument/2006/relationships/customXml" Target="../ink/ink2996.xml"/><Relationship Id="rId175" Type="http://schemas.openxmlformats.org/officeDocument/2006/relationships/image" Target="../media/image616.png"/><Relationship Id="rId196" Type="http://schemas.openxmlformats.org/officeDocument/2006/relationships/image" Target="../media/image673.png"/><Relationship Id="rId200" Type="http://schemas.openxmlformats.org/officeDocument/2006/relationships/image" Target="../media/image675.png"/><Relationship Id="rId16" Type="http://schemas.openxmlformats.org/officeDocument/2006/relationships/customXml" Target="../ink/ink2926.xml"/><Relationship Id="rId221" Type="http://schemas.openxmlformats.org/officeDocument/2006/relationships/customXml" Target="../ink/ink3030.xml"/><Relationship Id="rId37" Type="http://schemas.openxmlformats.org/officeDocument/2006/relationships/image" Target="../media/image353.png"/><Relationship Id="rId58" Type="http://schemas.openxmlformats.org/officeDocument/2006/relationships/customXml" Target="../ink/ink2947.xml"/><Relationship Id="rId79" Type="http://schemas.openxmlformats.org/officeDocument/2006/relationships/image" Target="../media/image398.png"/><Relationship Id="rId102" Type="http://schemas.openxmlformats.org/officeDocument/2006/relationships/customXml" Target="../ink/ink2969.xml"/><Relationship Id="rId123" Type="http://schemas.openxmlformats.org/officeDocument/2006/relationships/image" Target="../media/image500.png"/><Relationship Id="rId144" Type="http://schemas.openxmlformats.org/officeDocument/2006/relationships/customXml" Target="../ink/ink2991.xml"/><Relationship Id="rId90" Type="http://schemas.openxmlformats.org/officeDocument/2006/relationships/customXml" Target="../ink/ink2963.xml"/><Relationship Id="rId165" Type="http://schemas.openxmlformats.org/officeDocument/2006/relationships/image" Target="../media/image594.png"/><Relationship Id="rId186" Type="http://schemas.openxmlformats.org/officeDocument/2006/relationships/image" Target="../media/image631.png"/><Relationship Id="rId211" Type="http://schemas.openxmlformats.org/officeDocument/2006/relationships/customXml" Target="../ink/ink3025.xml"/><Relationship Id="rId27" Type="http://schemas.openxmlformats.org/officeDocument/2006/relationships/image" Target="../media/image279.png"/><Relationship Id="rId48" Type="http://schemas.openxmlformats.org/officeDocument/2006/relationships/customXml" Target="../ink/ink2942.xml"/><Relationship Id="rId69" Type="http://schemas.openxmlformats.org/officeDocument/2006/relationships/image" Target="../media/image394.png"/><Relationship Id="rId113" Type="http://schemas.openxmlformats.org/officeDocument/2006/relationships/customXml" Target="../ink/ink2975.xml"/><Relationship Id="rId134" Type="http://schemas.openxmlformats.org/officeDocument/2006/relationships/customXml" Target="../ink/ink2986.xml"/><Relationship Id="rId80" Type="http://schemas.openxmlformats.org/officeDocument/2006/relationships/customXml" Target="../ink/ink2958.xml"/><Relationship Id="rId155" Type="http://schemas.openxmlformats.org/officeDocument/2006/relationships/image" Target="../media/image590.png"/><Relationship Id="rId176" Type="http://schemas.openxmlformats.org/officeDocument/2006/relationships/customXml" Target="../ink/ink3007.xml"/><Relationship Id="rId197" Type="http://schemas.openxmlformats.org/officeDocument/2006/relationships/customXml" Target="../ink/ink3018.xml"/><Relationship Id="rId201" Type="http://schemas.openxmlformats.org/officeDocument/2006/relationships/customXml" Target="../ink/ink3020.xml"/><Relationship Id="rId222" Type="http://schemas.openxmlformats.org/officeDocument/2006/relationships/image" Target="../media/image695.png"/><Relationship Id="rId17" Type="http://schemas.openxmlformats.org/officeDocument/2006/relationships/image" Target="../media/image274.png"/><Relationship Id="rId38" Type="http://schemas.openxmlformats.org/officeDocument/2006/relationships/customXml" Target="../ink/ink2937.xml"/><Relationship Id="rId59" Type="http://schemas.openxmlformats.org/officeDocument/2006/relationships/image" Target="../media/image364.png"/><Relationship Id="rId103" Type="http://schemas.openxmlformats.org/officeDocument/2006/relationships/image" Target="../media/image483.png"/><Relationship Id="rId124" Type="http://schemas.openxmlformats.org/officeDocument/2006/relationships/customXml" Target="../ink/ink2981.xml"/><Relationship Id="rId70" Type="http://schemas.openxmlformats.org/officeDocument/2006/relationships/customXml" Target="../ink/ink2953.xml"/><Relationship Id="rId91" Type="http://schemas.openxmlformats.org/officeDocument/2006/relationships/image" Target="../media/image451.png"/><Relationship Id="rId145" Type="http://schemas.openxmlformats.org/officeDocument/2006/relationships/image" Target="../media/image585.png"/><Relationship Id="rId166" Type="http://schemas.openxmlformats.org/officeDocument/2006/relationships/customXml" Target="../ink/ink3002.xml"/><Relationship Id="rId187" Type="http://schemas.openxmlformats.org/officeDocument/2006/relationships/customXml" Target="../ink/ink3013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691.png"/><Relationship Id="rId28" Type="http://schemas.openxmlformats.org/officeDocument/2006/relationships/customXml" Target="../ink/ink2932.xml"/><Relationship Id="rId49" Type="http://schemas.openxmlformats.org/officeDocument/2006/relationships/image" Target="../media/image359.png"/><Relationship Id="rId114" Type="http://schemas.openxmlformats.org/officeDocument/2006/relationships/image" Target="../media/image488.png"/><Relationship Id="rId60" Type="http://schemas.openxmlformats.org/officeDocument/2006/relationships/customXml" Target="../ink/ink2948.xml"/><Relationship Id="rId81" Type="http://schemas.openxmlformats.org/officeDocument/2006/relationships/image" Target="../media/image409.png"/><Relationship Id="rId135" Type="http://schemas.openxmlformats.org/officeDocument/2006/relationships/image" Target="../media/image565.png"/><Relationship Id="rId156" Type="http://schemas.openxmlformats.org/officeDocument/2006/relationships/customXml" Target="../ink/ink2997.xml"/><Relationship Id="rId177" Type="http://schemas.openxmlformats.org/officeDocument/2006/relationships/image" Target="../media/image627.png"/><Relationship Id="rId198" Type="http://schemas.openxmlformats.org/officeDocument/2006/relationships/image" Target="../media/image674.png"/><Relationship Id="rId202" Type="http://schemas.openxmlformats.org/officeDocument/2006/relationships/image" Target="../media/image676.png"/><Relationship Id="rId223" Type="http://schemas.openxmlformats.org/officeDocument/2006/relationships/customXml" Target="../ink/ink3031.xml"/><Relationship Id="rId18" Type="http://schemas.openxmlformats.org/officeDocument/2006/relationships/customXml" Target="../ink/ink2927.xml"/><Relationship Id="rId39" Type="http://schemas.openxmlformats.org/officeDocument/2006/relationships/image" Target="../media/image354.png"/><Relationship Id="rId50" Type="http://schemas.openxmlformats.org/officeDocument/2006/relationships/customXml" Target="../ink/ink2943.xml"/><Relationship Id="rId104" Type="http://schemas.openxmlformats.org/officeDocument/2006/relationships/customXml" Target="../ink/ink2970.xml"/><Relationship Id="rId125" Type="http://schemas.openxmlformats.org/officeDocument/2006/relationships/image" Target="../media/image501.png"/><Relationship Id="rId146" Type="http://schemas.openxmlformats.org/officeDocument/2006/relationships/customXml" Target="../ink/ink2992.xml"/><Relationship Id="rId167" Type="http://schemas.openxmlformats.org/officeDocument/2006/relationships/image" Target="../media/image595.png"/><Relationship Id="rId188" Type="http://schemas.openxmlformats.org/officeDocument/2006/relationships/image" Target="../media/image639.png"/><Relationship Id="rId71" Type="http://schemas.openxmlformats.org/officeDocument/2006/relationships/image" Target="../media/image380.png"/><Relationship Id="rId92" Type="http://schemas.openxmlformats.org/officeDocument/2006/relationships/customXml" Target="../ink/ink2964.xml"/><Relationship Id="rId213" Type="http://schemas.openxmlformats.org/officeDocument/2006/relationships/customXml" Target="../ink/ink3026.xml"/><Relationship Id="rId2" Type="http://schemas.openxmlformats.org/officeDocument/2006/relationships/image" Target="../media/image252.png"/><Relationship Id="rId29" Type="http://schemas.openxmlformats.org/officeDocument/2006/relationships/image" Target="../media/image349.png"/><Relationship Id="rId40" Type="http://schemas.openxmlformats.org/officeDocument/2006/relationships/customXml" Target="../ink/ink2938.xml"/><Relationship Id="rId115" Type="http://schemas.openxmlformats.org/officeDocument/2006/relationships/customXml" Target="../ink/ink2976.xml"/><Relationship Id="rId136" Type="http://schemas.openxmlformats.org/officeDocument/2006/relationships/customXml" Target="../ink/ink2987.xml"/><Relationship Id="rId157" Type="http://schemas.openxmlformats.org/officeDocument/2006/relationships/image" Target="../media/image575.png"/><Relationship Id="rId178" Type="http://schemas.openxmlformats.org/officeDocument/2006/relationships/customXml" Target="../ink/ink3008.xml"/><Relationship Id="rId61" Type="http://schemas.openxmlformats.org/officeDocument/2006/relationships/image" Target="../media/image375.png"/><Relationship Id="rId82" Type="http://schemas.openxmlformats.org/officeDocument/2006/relationships/customXml" Target="../ink/ink2959.xml"/><Relationship Id="rId199" Type="http://schemas.openxmlformats.org/officeDocument/2006/relationships/customXml" Target="../ink/ink3019.xml"/><Relationship Id="rId203" Type="http://schemas.openxmlformats.org/officeDocument/2006/relationships/customXml" Target="../ink/ink3021.xml"/><Relationship Id="rId19" Type="http://schemas.openxmlformats.org/officeDocument/2006/relationships/image" Target="../media/image275.png"/><Relationship Id="rId224" Type="http://schemas.openxmlformats.org/officeDocument/2006/relationships/image" Target="../media/image696.png"/><Relationship Id="rId30" Type="http://schemas.openxmlformats.org/officeDocument/2006/relationships/customXml" Target="../ink/ink2933.xml"/><Relationship Id="rId105" Type="http://schemas.openxmlformats.org/officeDocument/2006/relationships/image" Target="../media/image484.png"/><Relationship Id="rId126" Type="http://schemas.openxmlformats.org/officeDocument/2006/relationships/customXml" Target="../ink/ink2982.xml"/><Relationship Id="rId147" Type="http://schemas.openxmlformats.org/officeDocument/2006/relationships/image" Target="../media/image586.png"/><Relationship Id="rId168" Type="http://schemas.openxmlformats.org/officeDocument/2006/relationships/customXml" Target="../ink/ink3003.xml"/><Relationship Id="rId51" Type="http://schemas.openxmlformats.org/officeDocument/2006/relationships/image" Target="../media/image360.png"/><Relationship Id="rId72" Type="http://schemas.openxmlformats.org/officeDocument/2006/relationships/customXml" Target="../ink/ink2954.xml"/><Relationship Id="rId93" Type="http://schemas.openxmlformats.org/officeDocument/2006/relationships/image" Target="../media/image452.png"/><Relationship Id="rId189" Type="http://schemas.openxmlformats.org/officeDocument/2006/relationships/customXml" Target="../ink/ink3014.xml"/></Relationships>
</file>

<file path=ppt/slides/_rels/slide6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091.xml"/><Relationship Id="rId21" Type="http://schemas.openxmlformats.org/officeDocument/2006/relationships/image" Target="../media/image276.png"/><Relationship Id="rId63" Type="http://schemas.openxmlformats.org/officeDocument/2006/relationships/image" Target="../media/image376.png"/><Relationship Id="rId159" Type="http://schemas.openxmlformats.org/officeDocument/2006/relationships/image" Target="../media/image591.png"/><Relationship Id="rId170" Type="http://schemas.openxmlformats.org/officeDocument/2006/relationships/customXml" Target="../ink/ink3118.xml"/><Relationship Id="rId226" Type="http://schemas.openxmlformats.org/officeDocument/2006/relationships/image" Target="../media/image704.png"/><Relationship Id="rId268" Type="http://schemas.openxmlformats.org/officeDocument/2006/relationships/image" Target="../media/image724.png"/><Relationship Id="rId32" Type="http://schemas.openxmlformats.org/officeDocument/2006/relationships/customXml" Target="../ink/ink3048.xml"/><Relationship Id="rId74" Type="http://schemas.openxmlformats.org/officeDocument/2006/relationships/customXml" Target="../ink/ink3069.xml"/><Relationship Id="rId128" Type="http://schemas.openxmlformats.org/officeDocument/2006/relationships/customXml" Target="../ink/ink3097.xml"/><Relationship Id="rId5" Type="http://schemas.openxmlformats.org/officeDocument/2006/relationships/image" Target="../media/image268.png"/><Relationship Id="rId95" Type="http://schemas.openxmlformats.org/officeDocument/2006/relationships/image" Target="../media/image453.png"/><Relationship Id="rId160" Type="http://schemas.openxmlformats.org/officeDocument/2006/relationships/customXml" Target="../ink/ink3113.xml"/><Relationship Id="rId181" Type="http://schemas.openxmlformats.org/officeDocument/2006/relationships/customXml" Target="../ink/ink3124.xml"/><Relationship Id="rId216" Type="http://schemas.openxmlformats.org/officeDocument/2006/relationships/image" Target="../media/image700.png"/><Relationship Id="rId237" Type="http://schemas.openxmlformats.org/officeDocument/2006/relationships/customXml" Target="../ink/ink3152.xml"/><Relationship Id="rId258" Type="http://schemas.openxmlformats.org/officeDocument/2006/relationships/image" Target="../media/image719.png"/><Relationship Id="rId22" Type="http://schemas.openxmlformats.org/officeDocument/2006/relationships/customXml" Target="../ink/ink3043.xml"/><Relationship Id="rId43" Type="http://schemas.openxmlformats.org/officeDocument/2006/relationships/image" Target="../media/image356.png"/><Relationship Id="rId64" Type="http://schemas.openxmlformats.org/officeDocument/2006/relationships/customXml" Target="../ink/ink3064.xml"/><Relationship Id="rId118" Type="http://schemas.openxmlformats.org/officeDocument/2006/relationships/image" Target="../media/image498.png"/><Relationship Id="rId139" Type="http://schemas.openxmlformats.org/officeDocument/2006/relationships/image" Target="../media/image567.png"/><Relationship Id="rId85" Type="http://schemas.openxmlformats.org/officeDocument/2006/relationships/image" Target="../media/image438.png"/><Relationship Id="rId150" Type="http://schemas.openxmlformats.org/officeDocument/2006/relationships/customXml" Target="../ink/ink3108.xml"/><Relationship Id="rId171" Type="http://schemas.openxmlformats.org/officeDocument/2006/relationships/image" Target="../media/image615.png"/><Relationship Id="rId192" Type="http://schemas.openxmlformats.org/officeDocument/2006/relationships/image" Target="../media/image672.png"/><Relationship Id="rId206" Type="http://schemas.openxmlformats.org/officeDocument/2006/relationships/image" Target="../media/image688.png"/><Relationship Id="rId227" Type="http://schemas.openxmlformats.org/officeDocument/2006/relationships/customXml" Target="../ink/ink3147.xml"/><Relationship Id="rId248" Type="http://schemas.openxmlformats.org/officeDocument/2006/relationships/image" Target="../media/image303.png"/><Relationship Id="rId269" Type="http://schemas.openxmlformats.org/officeDocument/2006/relationships/customXml" Target="../ink/ink3168.xml"/><Relationship Id="rId12" Type="http://schemas.openxmlformats.org/officeDocument/2006/relationships/customXml" Target="../ink/ink3038.xml"/><Relationship Id="rId33" Type="http://schemas.openxmlformats.org/officeDocument/2006/relationships/image" Target="../media/image351.png"/><Relationship Id="rId108" Type="http://schemas.openxmlformats.org/officeDocument/2006/relationships/customXml" Target="../ink/ink3086.xml"/><Relationship Id="rId129" Type="http://schemas.openxmlformats.org/officeDocument/2006/relationships/image" Target="../media/image516.png"/><Relationship Id="rId54" Type="http://schemas.openxmlformats.org/officeDocument/2006/relationships/customXml" Target="../ink/ink3059.xml"/><Relationship Id="rId75" Type="http://schemas.openxmlformats.org/officeDocument/2006/relationships/image" Target="../media/image396.png"/><Relationship Id="rId96" Type="http://schemas.openxmlformats.org/officeDocument/2006/relationships/customXml" Target="../ink/ink3080.xml"/><Relationship Id="rId140" Type="http://schemas.openxmlformats.org/officeDocument/2006/relationships/customXml" Target="../ink/ink3103.xml"/><Relationship Id="rId161" Type="http://schemas.openxmlformats.org/officeDocument/2006/relationships/image" Target="../media/image592.png"/><Relationship Id="rId182" Type="http://schemas.openxmlformats.org/officeDocument/2006/relationships/image" Target="../media/image629.png"/><Relationship Id="rId217" Type="http://schemas.openxmlformats.org/officeDocument/2006/relationships/customXml" Target="../ink/ink3142.xml"/><Relationship Id="rId6" Type="http://schemas.openxmlformats.org/officeDocument/2006/relationships/customXml" Target="../ink/ink3035.xml"/><Relationship Id="rId238" Type="http://schemas.openxmlformats.org/officeDocument/2006/relationships/image" Target="../media/image710.png"/><Relationship Id="rId259" Type="http://schemas.openxmlformats.org/officeDocument/2006/relationships/customXml" Target="../ink/ink3163.xml"/><Relationship Id="rId23" Type="http://schemas.openxmlformats.org/officeDocument/2006/relationships/image" Target="../media/image277.png"/><Relationship Id="rId119" Type="http://schemas.openxmlformats.org/officeDocument/2006/relationships/customXml" Target="../ink/ink3092.xml"/><Relationship Id="rId270" Type="http://schemas.openxmlformats.org/officeDocument/2006/relationships/image" Target="../media/image725.png"/><Relationship Id="rId44" Type="http://schemas.openxmlformats.org/officeDocument/2006/relationships/customXml" Target="../ink/ink3054.xml"/><Relationship Id="rId65" Type="http://schemas.openxmlformats.org/officeDocument/2006/relationships/image" Target="../media/image392.png"/><Relationship Id="rId86" Type="http://schemas.openxmlformats.org/officeDocument/2006/relationships/customXml" Target="../ink/ink3075.xml"/><Relationship Id="rId130" Type="http://schemas.openxmlformats.org/officeDocument/2006/relationships/customXml" Target="../ink/ink3098.xml"/><Relationship Id="rId151" Type="http://schemas.openxmlformats.org/officeDocument/2006/relationships/image" Target="../media/image588.png"/><Relationship Id="rId172" Type="http://schemas.openxmlformats.org/officeDocument/2006/relationships/customXml" Target="../ink/ink3119.xml"/><Relationship Id="rId193" Type="http://schemas.openxmlformats.org/officeDocument/2006/relationships/customXml" Target="../ink/ink3130.xml"/><Relationship Id="rId207" Type="http://schemas.openxmlformats.org/officeDocument/2006/relationships/customXml" Target="../ink/ink3137.xml"/><Relationship Id="rId228" Type="http://schemas.openxmlformats.org/officeDocument/2006/relationships/image" Target="../media/image705.png"/><Relationship Id="rId249" Type="http://schemas.openxmlformats.org/officeDocument/2006/relationships/customXml" Target="../ink/ink3158.xml"/><Relationship Id="rId13" Type="http://schemas.openxmlformats.org/officeDocument/2006/relationships/image" Target="../media/image272.png"/><Relationship Id="rId109" Type="http://schemas.openxmlformats.org/officeDocument/2006/relationships/customXml" Target="../ink/ink3087.xml"/><Relationship Id="rId260" Type="http://schemas.openxmlformats.org/officeDocument/2006/relationships/image" Target="../media/image720.png"/><Relationship Id="rId34" Type="http://schemas.openxmlformats.org/officeDocument/2006/relationships/customXml" Target="../ink/ink3049.xml"/><Relationship Id="rId55" Type="http://schemas.openxmlformats.org/officeDocument/2006/relationships/image" Target="../media/image362.png"/><Relationship Id="rId76" Type="http://schemas.openxmlformats.org/officeDocument/2006/relationships/customXml" Target="../ink/ink3070.xml"/><Relationship Id="rId97" Type="http://schemas.openxmlformats.org/officeDocument/2006/relationships/image" Target="../media/image481.png"/><Relationship Id="rId120" Type="http://schemas.openxmlformats.org/officeDocument/2006/relationships/customXml" Target="../ink/ink3093.xml"/><Relationship Id="rId141" Type="http://schemas.openxmlformats.org/officeDocument/2006/relationships/image" Target="../media/image533.png"/><Relationship Id="rId7" Type="http://schemas.openxmlformats.org/officeDocument/2006/relationships/image" Target="../media/image269.png"/><Relationship Id="rId162" Type="http://schemas.openxmlformats.org/officeDocument/2006/relationships/customXml" Target="../ink/ink3114.xml"/><Relationship Id="rId183" Type="http://schemas.openxmlformats.org/officeDocument/2006/relationships/customXml" Target="../ink/ink3125.xml"/><Relationship Id="rId218" Type="http://schemas.openxmlformats.org/officeDocument/2006/relationships/image" Target="../media/image525.png"/><Relationship Id="rId239" Type="http://schemas.openxmlformats.org/officeDocument/2006/relationships/customXml" Target="../ink/ink3153.xml"/><Relationship Id="rId250" Type="http://schemas.openxmlformats.org/officeDocument/2006/relationships/image" Target="../media/image715.png"/><Relationship Id="rId271" Type="http://schemas.openxmlformats.org/officeDocument/2006/relationships/customXml" Target="../ink/ink3169.xml"/><Relationship Id="rId24" Type="http://schemas.openxmlformats.org/officeDocument/2006/relationships/customXml" Target="../ink/ink3044.xml"/><Relationship Id="rId45" Type="http://schemas.openxmlformats.org/officeDocument/2006/relationships/image" Target="../media/image357.png"/><Relationship Id="rId66" Type="http://schemas.openxmlformats.org/officeDocument/2006/relationships/customXml" Target="../ink/ink3065.xml"/><Relationship Id="rId87" Type="http://schemas.openxmlformats.org/officeDocument/2006/relationships/image" Target="../media/image439.png"/><Relationship Id="rId110" Type="http://schemas.openxmlformats.org/officeDocument/2006/relationships/image" Target="../media/image486.png"/><Relationship Id="rId131" Type="http://schemas.openxmlformats.org/officeDocument/2006/relationships/image" Target="../media/image523.png"/><Relationship Id="rId152" Type="http://schemas.openxmlformats.org/officeDocument/2006/relationships/customXml" Target="../ink/ink3109.xml"/><Relationship Id="rId173" Type="http://schemas.openxmlformats.org/officeDocument/2006/relationships/image" Target="../media/image598.png"/><Relationship Id="rId194" Type="http://schemas.openxmlformats.org/officeDocument/2006/relationships/image" Target="../media/image642.png"/><Relationship Id="rId208" Type="http://schemas.openxmlformats.org/officeDocument/2006/relationships/image" Target="../media/image689.png"/><Relationship Id="rId229" Type="http://schemas.openxmlformats.org/officeDocument/2006/relationships/customXml" Target="../ink/ink3148.xml"/><Relationship Id="rId240" Type="http://schemas.openxmlformats.org/officeDocument/2006/relationships/image" Target="../media/image711.png"/><Relationship Id="rId261" Type="http://schemas.openxmlformats.org/officeDocument/2006/relationships/customXml" Target="../ink/ink3164.xml"/><Relationship Id="rId14" Type="http://schemas.openxmlformats.org/officeDocument/2006/relationships/customXml" Target="../ink/ink3039.xml"/><Relationship Id="rId35" Type="http://schemas.openxmlformats.org/officeDocument/2006/relationships/image" Target="../media/image352.png"/><Relationship Id="rId56" Type="http://schemas.openxmlformats.org/officeDocument/2006/relationships/customXml" Target="../ink/ink3060.xml"/><Relationship Id="rId77" Type="http://schemas.openxmlformats.org/officeDocument/2006/relationships/image" Target="../media/image397.png"/><Relationship Id="rId100" Type="http://schemas.openxmlformats.org/officeDocument/2006/relationships/customXml" Target="../ink/ink3082.xml"/><Relationship Id="rId8" Type="http://schemas.openxmlformats.org/officeDocument/2006/relationships/customXml" Target="../ink/ink3036.xml"/><Relationship Id="rId98" Type="http://schemas.openxmlformats.org/officeDocument/2006/relationships/customXml" Target="../ink/ink3081.xml"/><Relationship Id="rId121" Type="http://schemas.openxmlformats.org/officeDocument/2006/relationships/image" Target="../media/image499.png"/><Relationship Id="rId142" Type="http://schemas.openxmlformats.org/officeDocument/2006/relationships/customXml" Target="../ink/ink3104.xml"/><Relationship Id="rId163" Type="http://schemas.openxmlformats.org/officeDocument/2006/relationships/image" Target="../media/image593.png"/><Relationship Id="rId184" Type="http://schemas.openxmlformats.org/officeDocument/2006/relationships/image" Target="../media/image630.png"/><Relationship Id="rId219" Type="http://schemas.openxmlformats.org/officeDocument/2006/relationships/customXml" Target="../ink/ink3143.xml"/><Relationship Id="rId230" Type="http://schemas.openxmlformats.org/officeDocument/2006/relationships/image" Target="../media/image706.png"/><Relationship Id="rId251" Type="http://schemas.openxmlformats.org/officeDocument/2006/relationships/customXml" Target="../ink/ink3159.xml"/><Relationship Id="rId25" Type="http://schemas.openxmlformats.org/officeDocument/2006/relationships/image" Target="../media/image278.png"/><Relationship Id="rId46" Type="http://schemas.openxmlformats.org/officeDocument/2006/relationships/customXml" Target="../ink/ink3055.xml"/><Relationship Id="rId67" Type="http://schemas.openxmlformats.org/officeDocument/2006/relationships/image" Target="../media/image393.png"/><Relationship Id="rId272" Type="http://schemas.openxmlformats.org/officeDocument/2006/relationships/image" Target="../media/image726.png"/><Relationship Id="rId88" Type="http://schemas.openxmlformats.org/officeDocument/2006/relationships/customXml" Target="../ink/ink3076.xml"/><Relationship Id="rId111" Type="http://schemas.openxmlformats.org/officeDocument/2006/relationships/customXml" Target="../ink/ink3088.xml"/><Relationship Id="rId132" Type="http://schemas.openxmlformats.org/officeDocument/2006/relationships/customXml" Target="../ink/ink3099.xml"/><Relationship Id="rId153" Type="http://schemas.openxmlformats.org/officeDocument/2006/relationships/image" Target="../media/image589.png"/><Relationship Id="rId174" Type="http://schemas.openxmlformats.org/officeDocument/2006/relationships/customXml" Target="../ink/ink3120.xml"/><Relationship Id="rId195" Type="http://schemas.openxmlformats.org/officeDocument/2006/relationships/customXml" Target="../ink/ink3131.xml"/><Relationship Id="rId209" Type="http://schemas.openxmlformats.org/officeDocument/2006/relationships/customXml" Target="../ink/ink3138.xml"/><Relationship Id="rId220" Type="http://schemas.openxmlformats.org/officeDocument/2006/relationships/image" Target="../media/image701.png"/><Relationship Id="rId241" Type="http://schemas.openxmlformats.org/officeDocument/2006/relationships/customXml" Target="../ink/ink3154.xml"/><Relationship Id="rId15" Type="http://schemas.openxmlformats.org/officeDocument/2006/relationships/image" Target="../media/image273.png"/><Relationship Id="rId36" Type="http://schemas.openxmlformats.org/officeDocument/2006/relationships/customXml" Target="../ink/ink3050.xml"/><Relationship Id="rId57" Type="http://schemas.openxmlformats.org/officeDocument/2006/relationships/image" Target="../media/image363.png"/><Relationship Id="rId262" Type="http://schemas.openxmlformats.org/officeDocument/2006/relationships/image" Target="../media/image721.png"/><Relationship Id="rId78" Type="http://schemas.openxmlformats.org/officeDocument/2006/relationships/customXml" Target="../ink/ink3071.xml"/><Relationship Id="rId99" Type="http://schemas.openxmlformats.org/officeDocument/2006/relationships/image" Target="../media/image482.png"/><Relationship Id="rId101" Type="http://schemas.openxmlformats.org/officeDocument/2006/relationships/image" Target="../media/image456.png"/><Relationship Id="rId122" Type="http://schemas.openxmlformats.org/officeDocument/2006/relationships/customXml" Target="../ink/ink3094.xml"/><Relationship Id="rId143" Type="http://schemas.openxmlformats.org/officeDocument/2006/relationships/image" Target="../media/image568.png"/><Relationship Id="rId164" Type="http://schemas.openxmlformats.org/officeDocument/2006/relationships/customXml" Target="../ink/ink3115.xml"/><Relationship Id="rId185" Type="http://schemas.openxmlformats.org/officeDocument/2006/relationships/customXml" Target="../ink/ink3126.xml"/><Relationship Id="rId9" Type="http://schemas.openxmlformats.org/officeDocument/2006/relationships/image" Target="../media/image270.png"/><Relationship Id="rId210" Type="http://schemas.openxmlformats.org/officeDocument/2006/relationships/image" Target="../media/image690.png"/><Relationship Id="rId26" Type="http://schemas.openxmlformats.org/officeDocument/2006/relationships/customXml" Target="../ink/ink3045.xml"/><Relationship Id="rId231" Type="http://schemas.openxmlformats.org/officeDocument/2006/relationships/customXml" Target="../ink/ink3149.xml"/><Relationship Id="rId252" Type="http://schemas.openxmlformats.org/officeDocument/2006/relationships/image" Target="../media/image716.png"/><Relationship Id="rId273" Type="http://schemas.openxmlformats.org/officeDocument/2006/relationships/customXml" Target="../ink/ink3170.xml"/><Relationship Id="rId47" Type="http://schemas.openxmlformats.org/officeDocument/2006/relationships/image" Target="../media/image358.png"/><Relationship Id="rId68" Type="http://schemas.openxmlformats.org/officeDocument/2006/relationships/customXml" Target="../ink/ink3066.xml"/><Relationship Id="rId89" Type="http://schemas.openxmlformats.org/officeDocument/2006/relationships/image" Target="../media/image440.png"/><Relationship Id="rId112" Type="http://schemas.openxmlformats.org/officeDocument/2006/relationships/image" Target="../media/image487.png"/><Relationship Id="rId133" Type="http://schemas.openxmlformats.org/officeDocument/2006/relationships/image" Target="../media/image529.png"/><Relationship Id="rId154" Type="http://schemas.openxmlformats.org/officeDocument/2006/relationships/customXml" Target="../ink/ink3110.xml"/><Relationship Id="rId175" Type="http://schemas.openxmlformats.org/officeDocument/2006/relationships/image" Target="../media/image616.png"/><Relationship Id="rId196" Type="http://schemas.openxmlformats.org/officeDocument/2006/relationships/image" Target="../media/image673.png"/><Relationship Id="rId200" Type="http://schemas.openxmlformats.org/officeDocument/2006/relationships/image" Target="../media/image675.png"/><Relationship Id="rId16" Type="http://schemas.openxmlformats.org/officeDocument/2006/relationships/customXml" Target="../ink/ink3040.xml"/><Relationship Id="rId221" Type="http://schemas.openxmlformats.org/officeDocument/2006/relationships/customXml" Target="../ink/ink3144.xml"/><Relationship Id="rId242" Type="http://schemas.openxmlformats.org/officeDocument/2006/relationships/image" Target="../media/image712.png"/><Relationship Id="rId263" Type="http://schemas.openxmlformats.org/officeDocument/2006/relationships/customXml" Target="../ink/ink3165.xml"/><Relationship Id="rId37" Type="http://schemas.openxmlformats.org/officeDocument/2006/relationships/image" Target="../media/image353.png"/><Relationship Id="rId58" Type="http://schemas.openxmlformats.org/officeDocument/2006/relationships/customXml" Target="../ink/ink3061.xml"/><Relationship Id="rId79" Type="http://schemas.openxmlformats.org/officeDocument/2006/relationships/image" Target="../media/image398.png"/><Relationship Id="rId102" Type="http://schemas.openxmlformats.org/officeDocument/2006/relationships/customXml" Target="../ink/ink3083.xml"/><Relationship Id="rId123" Type="http://schemas.openxmlformats.org/officeDocument/2006/relationships/image" Target="../media/image500.png"/><Relationship Id="rId144" Type="http://schemas.openxmlformats.org/officeDocument/2006/relationships/customXml" Target="../ink/ink3105.xml"/><Relationship Id="rId90" Type="http://schemas.openxmlformats.org/officeDocument/2006/relationships/customXml" Target="../ink/ink3077.xml"/><Relationship Id="rId165" Type="http://schemas.openxmlformats.org/officeDocument/2006/relationships/image" Target="../media/image594.png"/><Relationship Id="rId186" Type="http://schemas.openxmlformats.org/officeDocument/2006/relationships/image" Target="../media/image631.png"/><Relationship Id="rId211" Type="http://schemas.openxmlformats.org/officeDocument/2006/relationships/customXml" Target="../ink/ink3139.xml"/><Relationship Id="rId232" Type="http://schemas.openxmlformats.org/officeDocument/2006/relationships/image" Target="../media/image707.png"/><Relationship Id="rId253" Type="http://schemas.openxmlformats.org/officeDocument/2006/relationships/customXml" Target="../ink/ink3160.xml"/><Relationship Id="rId274" Type="http://schemas.openxmlformats.org/officeDocument/2006/relationships/image" Target="../media/image727.png"/><Relationship Id="rId27" Type="http://schemas.openxmlformats.org/officeDocument/2006/relationships/image" Target="../media/image279.png"/><Relationship Id="rId48" Type="http://schemas.openxmlformats.org/officeDocument/2006/relationships/customXml" Target="../ink/ink3056.xml"/><Relationship Id="rId69" Type="http://schemas.openxmlformats.org/officeDocument/2006/relationships/image" Target="../media/image394.png"/><Relationship Id="rId113" Type="http://schemas.openxmlformats.org/officeDocument/2006/relationships/customXml" Target="../ink/ink3089.xml"/><Relationship Id="rId134" Type="http://schemas.openxmlformats.org/officeDocument/2006/relationships/customXml" Target="../ink/ink3100.xml"/><Relationship Id="rId80" Type="http://schemas.openxmlformats.org/officeDocument/2006/relationships/customXml" Target="../ink/ink3072.xml"/><Relationship Id="rId155" Type="http://schemas.openxmlformats.org/officeDocument/2006/relationships/image" Target="../media/image590.png"/><Relationship Id="rId176" Type="http://schemas.openxmlformats.org/officeDocument/2006/relationships/customXml" Target="../ink/ink3121.xml"/><Relationship Id="rId197" Type="http://schemas.openxmlformats.org/officeDocument/2006/relationships/customXml" Target="../ink/ink3132.xml"/><Relationship Id="rId201" Type="http://schemas.openxmlformats.org/officeDocument/2006/relationships/customXml" Target="../ink/ink3134.xml"/><Relationship Id="rId222" Type="http://schemas.openxmlformats.org/officeDocument/2006/relationships/image" Target="../media/image702.png"/><Relationship Id="rId243" Type="http://schemas.openxmlformats.org/officeDocument/2006/relationships/customXml" Target="../ink/ink3155.xml"/><Relationship Id="rId264" Type="http://schemas.openxmlformats.org/officeDocument/2006/relationships/image" Target="../media/image722.png"/><Relationship Id="rId17" Type="http://schemas.openxmlformats.org/officeDocument/2006/relationships/image" Target="../media/image274.png"/><Relationship Id="rId38" Type="http://schemas.openxmlformats.org/officeDocument/2006/relationships/customXml" Target="../ink/ink3051.xml"/><Relationship Id="rId59" Type="http://schemas.openxmlformats.org/officeDocument/2006/relationships/image" Target="../media/image364.png"/><Relationship Id="rId103" Type="http://schemas.openxmlformats.org/officeDocument/2006/relationships/image" Target="../media/image483.png"/><Relationship Id="rId124" Type="http://schemas.openxmlformats.org/officeDocument/2006/relationships/customXml" Target="../ink/ink3095.xml"/><Relationship Id="rId70" Type="http://schemas.openxmlformats.org/officeDocument/2006/relationships/customXml" Target="../ink/ink3067.xml"/><Relationship Id="rId91" Type="http://schemas.openxmlformats.org/officeDocument/2006/relationships/image" Target="../media/image451.png"/><Relationship Id="rId145" Type="http://schemas.openxmlformats.org/officeDocument/2006/relationships/image" Target="../media/image585.png"/><Relationship Id="rId166" Type="http://schemas.openxmlformats.org/officeDocument/2006/relationships/customXml" Target="../ink/ink3116.xml"/><Relationship Id="rId187" Type="http://schemas.openxmlformats.org/officeDocument/2006/relationships/customXml" Target="../ink/ink3127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691.png"/><Relationship Id="rId233" Type="http://schemas.openxmlformats.org/officeDocument/2006/relationships/customXml" Target="../ink/ink3150.xml"/><Relationship Id="rId254" Type="http://schemas.openxmlformats.org/officeDocument/2006/relationships/image" Target="../media/image717.png"/><Relationship Id="rId28" Type="http://schemas.openxmlformats.org/officeDocument/2006/relationships/customXml" Target="../ink/ink3046.xml"/><Relationship Id="rId49" Type="http://schemas.openxmlformats.org/officeDocument/2006/relationships/image" Target="../media/image359.png"/><Relationship Id="rId114" Type="http://schemas.openxmlformats.org/officeDocument/2006/relationships/image" Target="../media/image488.png"/><Relationship Id="rId60" Type="http://schemas.openxmlformats.org/officeDocument/2006/relationships/customXml" Target="../ink/ink3062.xml"/><Relationship Id="rId81" Type="http://schemas.openxmlformats.org/officeDocument/2006/relationships/image" Target="../media/image409.png"/><Relationship Id="rId135" Type="http://schemas.openxmlformats.org/officeDocument/2006/relationships/image" Target="../media/image565.png"/><Relationship Id="rId156" Type="http://schemas.openxmlformats.org/officeDocument/2006/relationships/customXml" Target="../ink/ink3111.xml"/><Relationship Id="rId177" Type="http://schemas.openxmlformats.org/officeDocument/2006/relationships/image" Target="../media/image627.png"/><Relationship Id="rId198" Type="http://schemas.openxmlformats.org/officeDocument/2006/relationships/image" Target="../media/image674.png"/><Relationship Id="rId202" Type="http://schemas.openxmlformats.org/officeDocument/2006/relationships/image" Target="../media/image676.png"/><Relationship Id="rId223" Type="http://schemas.openxmlformats.org/officeDocument/2006/relationships/customXml" Target="../ink/ink3145.xml"/><Relationship Id="rId244" Type="http://schemas.openxmlformats.org/officeDocument/2006/relationships/image" Target="../media/image713.png"/><Relationship Id="rId18" Type="http://schemas.openxmlformats.org/officeDocument/2006/relationships/customXml" Target="../ink/ink3041.xml"/><Relationship Id="rId39" Type="http://schemas.openxmlformats.org/officeDocument/2006/relationships/image" Target="../media/image354.png"/><Relationship Id="rId265" Type="http://schemas.openxmlformats.org/officeDocument/2006/relationships/customXml" Target="../ink/ink3166.xml"/><Relationship Id="rId50" Type="http://schemas.openxmlformats.org/officeDocument/2006/relationships/customXml" Target="../ink/ink3057.xml"/><Relationship Id="rId104" Type="http://schemas.openxmlformats.org/officeDocument/2006/relationships/customXml" Target="../ink/ink3084.xml"/><Relationship Id="rId125" Type="http://schemas.openxmlformats.org/officeDocument/2006/relationships/image" Target="../media/image501.png"/><Relationship Id="rId146" Type="http://schemas.openxmlformats.org/officeDocument/2006/relationships/customXml" Target="../ink/ink3106.xml"/><Relationship Id="rId167" Type="http://schemas.openxmlformats.org/officeDocument/2006/relationships/image" Target="../media/image595.png"/><Relationship Id="rId188" Type="http://schemas.openxmlformats.org/officeDocument/2006/relationships/image" Target="../media/image639.png"/><Relationship Id="rId71" Type="http://schemas.openxmlformats.org/officeDocument/2006/relationships/image" Target="../media/image380.png"/><Relationship Id="rId92" Type="http://schemas.openxmlformats.org/officeDocument/2006/relationships/customXml" Target="../ink/ink3078.xml"/><Relationship Id="rId213" Type="http://schemas.openxmlformats.org/officeDocument/2006/relationships/customXml" Target="../ink/ink3140.xml"/><Relationship Id="rId234" Type="http://schemas.openxmlformats.org/officeDocument/2006/relationships/image" Target="../media/image708.png"/><Relationship Id="rId2" Type="http://schemas.openxmlformats.org/officeDocument/2006/relationships/image" Target="../media/image252.png"/><Relationship Id="rId29" Type="http://schemas.openxmlformats.org/officeDocument/2006/relationships/image" Target="../media/image349.png"/><Relationship Id="rId255" Type="http://schemas.openxmlformats.org/officeDocument/2006/relationships/customXml" Target="../ink/ink3161.xml"/><Relationship Id="rId40" Type="http://schemas.openxmlformats.org/officeDocument/2006/relationships/customXml" Target="../ink/ink3052.xml"/><Relationship Id="rId115" Type="http://schemas.openxmlformats.org/officeDocument/2006/relationships/customXml" Target="../ink/ink3090.xml"/><Relationship Id="rId136" Type="http://schemas.openxmlformats.org/officeDocument/2006/relationships/customXml" Target="../ink/ink3101.xml"/><Relationship Id="rId157" Type="http://schemas.openxmlformats.org/officeDocument/2006/relationships/image" Target="../media/image575.png"/><Relationship Id="rId178" Type="http://schemas.openxmlformats.org/officeDocument/2006/relationships/customXml" Target="../ink/ink3122.xml"/><Relationship Id="rId61" Type="http://schemas.openxmlformats.org/officeDocument/2006/relationships/image" Target="../media/image375.png"/><Relationship Id="rId82" Type="http://schemas.openxmlformats.org/officeDocument/2006/relationships/customXml" Target="../ink/ink3073.xml"/><Relationship Id="rId199" Type="http://schemas.openxmlformats.org/officeDocument/2006/relationships/customXml" Target="../ink/ink3133.xml"/><Relationship Id="rId203" Type="http://schemas.openxmlformats.org/officeDocument/2006/relationships/customXml" Target="../ink/ink3135.xml"/><Relationship Id="rId19" Type="http://schemas.openxmlformats.org/officeDocument/2006/relationships/image" Target="../media/image275.png"/><Relationship Id="rId224" Type="http://schemas.openxmlformats.org/officeDocument/2006/relationships/image" Target="../media/image703.png"/><Relationship Id="rId245" Type="http://schemas.openxmlformats.org/officeDocument/2006/relationships/customXml" Target="../ink/ink3156.xml"/><Relationship Id="rId266" Type="http://schemas.openxmlformats.org/officeDocument/2006/relationships/image" Target="../media/image723.png"/><Relationship Id="rId30" Type="http://schemas.openxmlformats.org/officeDocument/2006/relationships/customXml" Target="../ink/ink3047.xml"/><Relationship Id="rId105" Type="http://schemas.openxmlformats.org/officeDocument/2006/relationships/image" Target="../media/image484.png"/><Relationship Id="rId126" Type="http://schemas.openxmlformats.org/officeDocument/2006/relationships/customXml" Target="../ink/ink3096.xml"/><Relationship Id="rId147" Type="http://schemas.openxmlformats.org/officeDocument/2006/relationships/image" Target="../media/image586.png"/><Relationship Id="rId168" Type="http://schemas.openxmlformats.org/officeDocument/2006/relationships/customXml" Target="../ink/ink3117.xml"/><Relationship Id="rId51" Type="http://schemas.openxmlformats.org/officeDocument/2006/relationships/image" Target="../media/image360.png"/><Relationship Id="rId72" Type="http://schemas.openxmlformats.org/officeDocument/2006/relationships/customXml" Target="../ink/ink3068.xml"/><Relationship Id="rId93" Type="http://schemas.openxmlformats.org/officeDocument/2006/relationships/image" Target="../media/image452.png"/><Relationship Id="rId189" Type="http://schemas.openxmlformats.org/officeDocument/2006/relationships/customXml" Target="../ink/ink3128.xml"/><Relationship Id="rId3" Type="http://schemas.openxmlformats.org/officeDocument/2006/relationships/image" Target="../media/image253.png"/><Relationship Id="rId214" Type="http://schemas.openxmlformats.org/officeDocument/2006/relationships/image" Target="../media/image699.png"/><Relationship Id="rId235" Type="http://schemas.openxmlformats.org/officeDocument/2006/relationships/customXml" Target="../ink/ink3151.xml"/><Relationship Id="rId256" Type="http://schemas.openxmlformats.org/officeDocument/2006/relationships/image" Target="../media/image718.png"/><Relationship Id="rId116" Type="http://schemas.openxmlformats.org/officeDocument/2006/relationships/image" Target="../media/image497.png"/><Relationship Id="rId137" Type="http://schemas.openxmlformats.org/officeDocument/2006/relationships/image" Target="../media/image566.png"/><Relationship Id="rId158" Type="http://schemas.openxmlformats.org/officeDocument/2006/relationships/customXml" Target="../ink/ink3112.xml"/><Relationship Id="rId20" Type="http://schemas.openxmlformats.org/officeDocument/2006/relationships/customXml" Target="../ink/ink3042.xml"/><Relationship Id="rId41" Type="http://schemas.openxmlformats.org/officeDocument/2006/relationships/image" Target="../media/image355.png"/><Relationship Id="rId62" Type="http://schemas.openxmlformats.org/officeDocument/2006/relationships/customXml" Target="../ink/ink3063.xml"/><Relationship Id="rId83" Type="http://schemas.openxmlformats.org/officeDocument/2006/relationships/image" Target="../media/image410.png"/><Relationship Id="rId179" Type="http://schemas.openxmlformats.org/officeDocument/2006/relationships/image" Target="../media/image628.png"/><Relationship Id="rId190" Type="http://schemas.openxmlformats.org/officeDocument/2006/relationships/image" Target="../media/image640.png"/><Relationship Id="rId204" Type="http://schemas.openxmlformats.org/officeDocument/2006/relationships/image" Target="../media/image687.png"/><Relationship Id="rId225" Type="http://schemas.openxmlformats.org/officeDocument/2006/relationships/customXml" Target="../ink/ink3146.xml"/><Relationship Id="rId246" Type="http://schemas.openxmlformats.org/officeDocument/2006/relationships/image" Target="../media/image714.png"/><Relationship Id="rId267" Type="http://schemas.openxmlformats.org/officeDocument/2006/relationships/customXml" Target="../ink/ink3167.xml"/><Relationship Id="rId106" Type="http://schemas.openxmlformats.org/officeDocument/2006/relationships/customXml" Target="../ink/ink3085.xml"/><Relationship Id="rId127" Type="http://schemas.openxmlformats.org/officeDocument/2006/relationships/image" Target="../media/image515.png"/><Relationship Id="rId10" Type="http://schemas.openxmlformats.org/officeDocument/2006/relationships/customXml" Target="../ink/ink3037.xml"/><Relationship Id="rId31" Type="http://schemas.openxmlformats.org/officeDocument/2006/relationships/image" Target="../media/image350.png"/><Relationship Id="rId52" Type="http://schemas.openxmlformats.org/officeDocument/2006/relationships/customXml" Target="../ink/ink3058.xml"/><Relationship Id="rId73" Type="http://schemas.openxmlformats.org/officeDocument/2006/relationships/image" Target="../media/image395.png"/><Relationship Id="rId94" Type="http://schemas.openxmlformats.org/officeDocument/2006/relationships/customXml" Target="../ink/ink3079.xml"/><Relationship Id="rId148" Type="http://schemas.openxmlformats.org/officeDocument/2006/relationships/customXml" Target="../ink/ink3107.xml"/><Relationship Id="rId169" Type="http://schemas.openxmlformats.org/officeDocument/2006/relationships/image" Target="../media/image614.png"/><Relationship Id="rId4" Type="http://schemas.openxmlformats.org/officeDocument/2006/relationships/customXml" Target="../ink/ink3034.xml"/><Relationship Id="rId180" Type="http://schemas.openxmlformats.org/officeDocument/2006/relationships/customXml" Target="../ink/ink3123.xml"/><Relationship Id="rId215" Type="http://schemas.openxmlformats.org/officeDocument/2006/relationships/customXml" Target="../ink/ink3141.xml"/><Relationship Id="rId236" Type="http://schemas.openxmlformats.org/officeDocument/2006/relationships/image" Target="../media/image709.png"/><Relationship Id="rId257" Type="http://schemas.openxmlformats.org/officeDocument/2006/relationships/customXml" Target="../ink/ink3162.xml"/><Relationship Id="rId42" Type="http://schemas.openxmlformats.org/officeDocument/2006/relationships/customXml" Target="../ink/ink3053.xml"/><Relationship Id="rId84" Type="http://schemas.openxmlformats.org/officeDocument/2006/relationships/customXml" Target="../ink/ink3074.xml"/><Relationship Id="rId138" Type="http://schemas.openxmlformats.org/officeDocument/2006/relationships/customXml" Target="../ink/ink3102.xml"/><Relationship Id="rId191" Type="http://schemas.openxmlformats.org/officeDocument/2006/relationships/customXml" Target="../ink/ink3129.xml"/><Relationship Id="rId205" Type="http://schemas.openxmlformats.org/officeDocument/2006/relationships/customXml" Target="../ink/ink3136.xml"/><Relationship Id="rId247" Type="http://schemas.openxmlformats.org/officeDocument/2006/relationships/customXml" Target="../ink/ink3157.xml"/><Relationship Id="rId107" Type="http://schemas.openxmlformats.org/officeDocument/2006/relationships/image" Target="../media/image485.png"/><Relationship Id="rId11" Type="http://schemas.openxmlformats.org/officeDocument/2006/relationships/image" Target="../media/image271.png"/><Relationship Id="rId53" Type="http://schemas.openxmlformats.org/officeDocument/2006/relationships/image" Target="../media/image361.png"/><Relationship Id="rId149" Type="http://schemas.openxmlformats.org/officeDocument/2006/relationships/image" Target="../media/image587.png"/></Relationships>
</file>

<file path=ppt/slides/_rels/slide6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228.xml"/><Relationship Id="rId299" Type="http://schemas.openxmlformats.org/officeDocument/2006/relationships/customXml" Target="../ink/ink3320.xml"/><Relationship Id="rId21" Type="http://schemas.openxmlformats.org/officeDocument/2006/relationships/image" Target="../media/image276.png"/><Relationship Id="rId63" Type="http://schemas.openxmlformats.org/officeDocument/2006/relationships/image" Target="../media/image376.png"/><Relationship Id="rId159" Type="http://schemas.openxmlformats.org/officeDocument/2006/relationships/image" Target="../media/image591.png"/><Relationship Id="rId324" Type="http://schemas.openxmlformats.org/officeDocument/2006/relationships/image" Target="../media/image778.png"/><Relationship Id="rId170" Type="http://schemas.openxmlformats.org/officeDocument/2006/relationships/customXml" Target="../ink/ink3255.xml"/><Relationship Id="rId226" Type="http://schemas.openxmlformats.org/officeDocument/2006/relationships/image" Target="../media/image730.png"/><Relationship Id="rId268" Type="http://schemas.openxmlformats.org/officeDocument/2006/relationships/image" Target="../media/image751.png"/><Relationship Id="rId32" Type="http://schemas.openxmlformats.org/officeDocument/2006/relationships/customXml" Target="../ink/ink3185.xml"/><Relationship Id="rId74" Type="http://schemas.openxmlformats.org/officeDocument/2006/relationships/customXml" Target="../ink/ink3206.xml"/><Relationship Id="rId128" Type="http://schemas.openxmlformats.org/officeDocument/2006/relationships/customXml" Target="../ink/ink3234.xml"/><Relationship Id="rId5" Type="http://schemas.openxmlformats.org/officeDocument/2006/relationships/image" Target="../media/image268.png"/><Relationship Id="rId181" Type="http://schemas.openxmlformats.org/officeDocument/2006/relationships/customXml" Target="../ink/ink3261.xml"/><Relationship Id="rId237" Type="http://schemas.openxmlformats.org/officeDocument/2006/relationships/customXml" Target="../ink/ink3289.xml"/><Relationship Id="rId279" Type="http://schemas.openxmlformats.org/officeDocument/2006/relationships/customXml" Target="../ink/ink3310.xml"/><Relationship Id="rId43" Type="http://schemas.openxmlformats.org/officeDocument/2006/relationships/image" Target="../media/image356.png"/><Relationship Id="rId139" Type="http://schemas.openxmlformats.org/officeDocument/2006/relationships/image" Target="../media/image567.png"/><Relationship Id="rId290" Type="http://schemas.openxmlformats.org/officeDocument/2006/relationships/image" Target="../media/image761.png"/><Relationship Id="rId304" Type="http://schemas.openxmlformats.org/officeDocument/2006/relationships/image" Target="../media/image768.png"/><Relationship Id="rId85" Type="http://schemas.openxmlformats.org/officeDocument/2006/relationships/image" Target="../media/image438.png"/><Relationship Id="rId150" Type="http://schemas.openxmlformats.org/officeDocument/2006/relationships/customXml" Target="../ink/ink3245.xml"/><Relationship Id="rId192" Type="http://schemas.openxmlformats.org/officeDocument/2006/relationships/image" Target="../media/image672.png"/><Relationship Id="rId206" Type="http://schemas.openxmlformats.org/officeDocument/2006/relationships/image" Target="../media/image688.png"/><Relationship Id="rId248" Type="http://schemas.openxmlformats.org/officeDocument/2006/relationships/image" Target="../media/image741.png"/><Relationship Id="rId12" Type="http://schemas.openxmlformats.org/officeDocument/2006/relationships/customXml" Target="../ink/ink3175.xml"/><Relationship Id="rId108" Type="http://schemas.openxmlformats.org/officeDocument/2006/relationships/customXml" Target="../ink/ink3223.xml"/><Relationship Id="rId315" Type="http://schemas.openxmlformats.org/officeDocument/2006/relationships/customXml" Target="../ink/ink3328.xml"/><Relationship Id="rId54" Type="http://schemas.openxmlformats.org/officeDocument/2006/relationships/customXml" Target="../ink/ink3196.xml"/><Relationship Id="rId96" Type="http://schemas.openxmlformats.org/officeDocument/2006/relationships/customXml" Target="../ink/ink3217.xml"/><Relationship Id="rId161" Type="http://schemas.openxmlformats.org/officeDocument/2006/relationships/image" Target="../media/image592.png"/><Relationship Id="rId217" Type="http://schemas.openxmlformats.org/officeDocument/2006/relationships/customXml" Target="../ink/ink3279.xml"/><Relationship Id="rId259" Type="http://schemas.openxmlformats.org/officeDocument/2006/relationships/customXml" Target="../ink/ink3300.xml"/><Relationship Id="rId23" Type="http://schemas.openxmlformats.org/officeDocument/2006/relationships/image" Target="../media/image277.png"/><Relationship Id="rId119" Type="http://schemas.openxmlformats.org/officeDocument/2006/relationships/customXml" Target="../ink/ink3229.xml"/><Relationship Id="rId270" Type="http://schemas.openxmlformats.org/officeDocument/2006/relationships/image" Target="../media/image752.png"/><Relationship Id="rId326" Type="http://schemas.openxmlformats.org/officeDocument/2006/relationships/image" Target="../media/image779.png"/><Relationship Id="rId65" Type="http://schemas.openxmlformats.org/officeDocument/2006/relationships/image" Target="../media/image392.png"/><Relationship Id="rId130" Type="http://schemas.openxmlformats.org/officeDocument/2006/relationships/customXml" Target="../ink/ink3235.xml"/><Relationship Id="rId172" Type="http://schemas.openxmlformats.org/officeDocument/2006/relationships/customXml" Target="../ink/ink3256.xml"/><Relationship Id="rId228" Type="http://schemas.openxmlformats.org/officeDocument/2006/relationships/image" Target="../media/image731.png"/><Relationship Id="rId281" Type="http://schemas.openxmlformats.org/officeDocument/2006/relationships/customXml" Target="../ink/ink3311.xml"/><Relationship Id="rId34" Type="http://schemas.openxmlformats.org/officeDocument/2006/relationships/customXml" Target="../ink/ink3186.xml"/><Relationship Id="rId76" Type="http://schemas.openxmlformats.org/officeDocument/2006/relationships/customXml" Target="../ink/ink3207.xml"/><Relationship Id="rId141" Type="http://schemas.openxmlformats.org/officeDocument/2006/relationships/image" Target="../media/image533.png"/><Relationship Id="rId7" Type="http://schemas.openxmlformats.org/officeDocument/2006/relationships/image" Target="../media/image269.png"/><Relationship Id="rId183" Type="http://schemas.openxmlformats.org/officeDocument/2006/relationships/customXml" Target="../ink/ink3262.xml"/><Relationship Id="rId239" Type="http://schemas.openxmlformats.org/officeDocument/2006/relationships/customXml" Target="../ink/ink3290.xml"/><Relationship Id="rId250" Type="http://schemas.openxmlformats.org/officeDocument/2006/relationships/image" Target="../media/image742.png"/><Relationship Id="rId271" Type="http://schemas.openxmlformats.org/officeDocument/2006/relationships/customXml" Target="../ink/ink3306.xml"/><Relationship Id="rId292" Type="http://schemas.openxmlformats.org/officeDocument/2006/relationships/image" Target="../media/image762.png"/><Relationship Id="rId306" Type="http://schemas.openxmlformats.org/officeDocument/2006/relationships/image" Target="../media/image769.png"/><Relationship Id="rId24" Type="http://schemas.openxmlformats.org/officeDocument/2006/relationships/customXml" Target="../ink/ink3181.xml"/><Relationship Id="rId45" Type="http://schemas.openxmlformats.org/officeDocument/2006/relationships/image" Target="../media/image357.png"/><Relationship Id="rId66" Type="http://schemas.openxmlformats.org/officeDocument/2006/relationships/customXml" Target="../ink/ink3202.xml"/><Relationship Id="rId87" Type="http://schemas.openxmlformats.org/officeDocument/2006/relationships/image" Target="../media/image439.png"/><Relationship Id="rId110" Type="http://schemas.openxmlformats.org/officeDocument/2006/relationships/image" Target="../media/image486.png"/><Relationship Id="rId131" Type="http://schemas.openxmlformats.org/officeDocument/2006/relationships/image" Target="../media/image523.png"/><Relationship Id="rId327" Type="http://schemas.openxmlformats.org/officeDocument/2006/relationships/customXml" Target="../ink/ink3334.xml"/><Relationship Id="rId152" Type="http://schemas.openxmlformats.org/officeDocument/2006/relationships/customXml" Target="../ink/ink3246.xml"/><Relationship Id="rId173" Type="http://schemas.openxmlformats.org/officeDocument/2006/relationships/image" Target="../media/image598.png"/><Relationship Id="rId194" Type="http://schemas.openxmlformats.org/officeDocument/2006/relationships/image" Target="../media/image642.png"/><Relationship Id="rId208" Type="http://schemas.openxmlformats.org/officeDocument/2006/relationships/image" Target="../media/image689.png"/><Relationship Id="rId229" Type="http://schemas.openxmlformats.org/officeDocument/2006/relationships/customXml" Target="../ink/ink3285.xml"/><Relationship Id="rId240" Type="http://schemas.openxmlformats.org/officeDocument/2006/relationships/image" Target="../media/image737.png"/><Relationship Id="rId261" Type="http://schemas.openxmlformats.org/officeDocument/2006/relationships/customXml" Target="../ink/ink3301.xml"/><Relationship Id="rId14" Type="http://schemas.openxmlformats.org/officeDocument/2006/relationships/customXml" Target="../ink/ink3176.xml"/><Relationship Id="rId35" Type="http://schemas.openxmlformats.org/officeDocument/2006/relationships/image" Target="../media/image352.png"/><Relationship Id="rId56" Type="http://schemas.openxmlformats.org/officeDocument/2006/relationships/customXml" Target="../ink/ink3197.xml"/><Relationship Id="rId77" Type="http://schemas.openxmlformats.org/officeDocument/2006/relationships/image" Target="../media/image397.png"/><Relationship Id="rId100" Type="http://schemas.openxmlformats.org/officeDocument/2006/relationships/customXml" Target="../ink/ink3219.xml"/><Relationship Id="rId282" Type="http://schemas.openxmlformats.org/officeDocument/2006/relationships/image" Target="../media/image757.png"/><Relationship Id="rId317" Type="http://schemas.openxmlformats.org/officeDocument/2006/relationships/customXml" Target="../ink/ink3329.xml"/><Relationship Id="rId8" Type="http://schemas.openxmlformats.org/officeDocument/2006/relationships/customXml" Target="../ink/ink3173.xml"/><Relationship Id="rId98" Type="http://schemas.openxmlformats.org/officeDocument/2006/relationships/customXml" Target="../ink/ink3218.xml"/><Relationship Id="rId121" Type="http://schemas.openxmlformats.org/officeDocument/2006/relationships/image" Target="../media/image499.png"/><Relationship Id="rId142" Type="http://schemas.openxmlformats.org/officeDocument/2006/relationships/customXml" Target="../ink/ink3241.xml"/><Relationship Id="rId163" Type="http://schemas.openxmlformats.org/officeDocument/2006/relationships/image" Target="../media/image593.png"/><Relationship Id="rId184" Type="http://schemas.openxmlformats.org/officeDocument/2006/relationships/image" Target="../media/image630.png"/><Relationship Id="rId219" Type="http://schemas.openxmlformats.org/officeDocument/2006/relationships/customXml" Target="../ink/ink3280.xml"/><Relationship Id="rId230" Type="http://schemas.openxmlformats.org/officeDocument/2006/relationships/image" Target="../media/image732.png"/><Relationship Id="rId251" Type="http://schemas.openxmlformats.org/officeDocument/2006/relationships/customXml" Target="../ink/ink3296.xml"/><Relationship Id="rId25" Type="http://schemas.openxmlformats.org/officeDocument/2006/relationships/image" Target="../media/image278.png"/><Relationship Id="rId46" Type="http://schemas.openxmlformats.org/officeDocument/2006/relationships/customXml" Target="../ink/ink3192.xml"/><Relationship Id="rId67" Type="http://schemas.openxmlformats.org/officeDocument/2006/relationships/image" Target="../media/image393.png"/><Relationship Id="rId272" Type="http://schemas.openxmlformats.org/officeDocument/2006/relationships/image" Target="../media/image753.png"/><Relationship Id="rId293" Type="http://schemas.openxmlformats.org/officeDocument/2006/relationships/customXml" Target="../ink/ink3317.xml"/><Relationship Id="rId307" Type="http://schemas.openxmlformats.org/officeDocument/2006/relationships/customXml" Target="../ink/ink3324.xml"/><Relationship Id="rId328" Type="http://schemas.openxmlformats.org/officeDocument/2006/relationships/image" Target="../media/image780.png"/><Relationship Id="rId88" Type="http://schemas.openxmlformats.org/officeDocument/2006/relationships/customXml" Target="../ink/ink3213.xml"/><Relationship Id="rId111" Type="http://schemas.openxmlformats.org/officeDocument/2006/relationships/customXml" Target="../ink/ink3225.xml"/><Relationship Id="rId132" Type="http://schemas.openxmlformats.org/officeDocument/2006/relationships/customXml" Target="../ink/ink3236.xml"/><Relationship Id="rId153" Type="http://schemas.openxmlformats.org/officeDocument/2006/relationships/image" Target="../media/image589.png"/><Relationship Id="rId174" Type="http://schemas.openxmlformats.org/officeDocument/2006/relationships/customXml" Target="../ink/ink3257.xml"/><Relationship Id="rId195" Type="http://schemas.openxmlformats.org/officeDocument/2006/relationships/customXml" Target="../ink/ink3268.xml"/><Relationship Id="rId209" Type="http://schemas.openxmlformats.org/officeDocument/2006/relationships/customXml" Target="../ink/ink3275.xml"/><Relationship Id="rId220" Type="http://schemas.openxmlformats.org/officeDocument/2006/relationships/image" Target="../media/image701.png"/><Relationship Id="rId241" Type="http://schemas.openxmlformats.org/officeDocument/2006/relationships/customXml" Target="../ink/ink3291.xml"/><Relationship Id="rId15" Type="http://schemas.openxmlformats.org/officeDocument/2006/relationships/image" Target="../media/image273.png"/><Relationship Id="rId36" Type="http://schemas.openxmlformats.org/officeDocument/2006/relationships/customXml" Target="../ink/ink3187.xml"/><Relationship Id="rId57" Type="http://schemas.openxmlformats.org/officeDocument/2006/relationships/image" Target="../media/image363.png"/><Relationship Id="rId262" Type="http://schemas.openxmlformats.org/officeDocument/2006/relationships/image" Target="../media/image748.png"/><Relationship Id="rId283" Type="http://schemas.openxmlformats.org/officeDocument/2006/relationships/customXml" Target="../ink/ink3312.xml"/><Relationship Id="rId318" Type="http://schemas.openxmlformats.org/officeDocument/2006/relationships/image" Target="../media/image775.png"/><Relationship Id="rId78" Type="http://schemas.openxmlformats.org/officeDocument/2006/relationships/customXml" Target="../ink/ink3208.xml"/><Relationship Id="rId99" Type="http://schemas.openxmlformats.org/officeDocument/2006/relationships/image" Target="../media/image482.png"/><Relationship Id="rId101" Type="http://schemas.openxmlformats.org/officeDocument/2006/relationships/image" Target="../media/image456.png"/><Relationship Id="rId122" Type="http://schemas.openxmlformats.org/officeDocument/2006/relationships/customXml" Target="../ink/ink3231.xml"/><Relationship Id="rId143" Type="http://schemas.openxmlformats.org/officeDocument/2006/relationships/image" Target="../media/image568.png"/><Relationship Id="rId164" Type="http://schemas.openxmlformats.org/officeDocument/2006/relationships/customXml" Target="../ink/ink3252.xml"/><Relationship Id="rId185" Type="http://schemas.openxmlformats.org/officeDocument/2006/relationships/customXml" Target="../ink/ink3263.xml"/><Relationship Id="rId9" Type="http://schemas.openxmlformats.org/officeDocument/2006/relationships/image" Target="../media/image270.png"/><Relationship Id="rId210" Type="http://schemas.openxmlformats.org/officeDocument/2006/relationships/image" Target="../media/image690.png"/><Relationship Id="rId26" Type="http://schemas.openxmlformats.org/officeDocument/2006/relationships/customXml" Target="../ink/ink3182.xml"/><Relationship Id="rId231" Type="http://schemas.openxmlformats.org/officeDocument/2006/relationships/customXml" Target="../ink/ink3286.xml"/><Relationship Id="rId252" Type="http://schemas.openxmlformats.org/officeDocument/2006/relationships/image" Target="../media/image743.png"/><Relationship Id="rId273" Type="http://schemas.openxmlformats.org/officeDocument/2006/relationships/customXml" Target="../ink/ink3307.xml"/><Relationship Id="rId294" Type="http://schemas.openxmlformats.org/officeDocument/2006/relationships/image" Target="../media/image763.png"/><Relationship Id="rId308" Type="http://schemas.openxmlformats.org/officeDocument/2006/relationships/image" Target="../media/image770.png"/><Relationship Id="rId329" Type="http://schemas.openxmlformats.org/officeDocument/2006/relationships/customXml" Target="../ink/ink3335.xml"/><Relationship Id="rId47" Type="http://schemas.openxmlformats.org/officeDocument/2006/relationships/image" Target="../media/image358.png"/><Relationship Id="rId68" Type="http://schemas.openxmlformats.org/officeDocument/2006/relationships/customXml" Target="../ink/ink3203.xml"/><Relationship Id="rId89" Type="http://schemas.openxmlformats.org/officeDocument/2006/relationships/image" Target="../media/image440.png"/><Relationship Id="rId112" Type="http://schemas.openxmlformats.org/officeDocument/2006/relationships/image" Target="../media/image487.png"/><Relationship Id="rId133" Type="http://schemas.openxmlformats.org/officeDocument/2006/relationships/image" Target="../media/image529.png"/><Relationship Id="rId154" Type="http://schemas.openxmlformats.org/officeDocument/2006/relationships/customXml" Target="../ink/ink3247.xml"/><Relationship Id="rId175" Type="http://schemas.openxmlformats.org/officeDocument/2006/relationships/image" Target="../media/image616.png"/><Relationship Id="rId196" Type="http://schemas.openxmlformats.org/officeDocument/2006/relationships/image" Target="../media/image673.png"/><Relationship Id="rId200" Type="http://schemas.openxmlformats.org/officeDocument/2006/relationships/image" Target="../media/image675.png"/><Relationship Id="rId16" Type="http://schemas.openxmlformats.org/officeDocument/2006/relationships/customXml" Target="../ink/ink3177.xml"/><Relationship Id="rId221" Type="http://schemas.openxmlformats.org/officeDocument/2006/relationships/customXml" Target="../ink/ink3281.xml"/><Relationship Id="rId242" Type="http://schemas.openxmlformats.org/officeDocument/2006/relationships/image" Target="../media/image738.png"/><Relationship Id="rId263" Type="http://schemas.openxmlformats.org/officeDocument/2006/relationships/customXml" Target="../ink/ink3302.xml"/><Relationship Id="rId284" Type="http://schemas.openxmlformats.org/officeDocument/2006/relationships/image" Target="../media/image758.png"/><Relationship Id="rId319" Type="http://schemas.openxmlformats.org/officeDocument/2006/relationships/customXml" Target="../ink/ink3330.xml"/><Relationship Id="rId37" Type="http://schemas.openxmlformats.org/officeDocument/2006/relationships/image" Target="../media/image353.png"/><Relationship Id="rId58" Type="http://schemas.openxmlformats.org/officeDocument/2006/relationships/customXml" Target="../ink/ink3198.xml"/><Relationship Id="rId79" Type="http://schemas.openxmlformats.org/officeDocument/2006/relationships/image" Target="../media/image398.png"/><Relationship Id="rId102" Type="http://schemas.openxmlformats.org/officeDocument/2006/relationships/customXml" Target="../ink/ink3220.xml"/><Relationship Id="rId123" Type="http://schemas.openxmlformats.org/officeDocument/2006/relationships/image" Target="../media/image500.png"/><Relationship Id="rId144" Type="http://schemas.openxmlformats.org/officeDocument/2006/relationships/customXml" Target="../ink/ink3242.xml"/><Relationship Id="rId330" Type="http://schemas.openxmlformats.org/officeDocument/2006/relationships/image" Target="../media/image781.png"/><Relationship Id="rId90" Type="http://schemas.openxmlformats.org/officeDocument/2006/relationships/customXml" Target="../ink/ink3214.xml"/><Relationship Id="rId165" Type="http://schemas.openxmlformats.org/officeDocument/2006/relationships/image" Target="../media/image594.png"/><Relationship Id="rId186" Type="http://schemas.openxmlformats.org/officeDocument/2006/relationships/image" Target="../media/image631.png"/><Relationship Id="rId211" Type="http://schemas.openxmlformats.org/officeDocument/2006/relationships/customXml" Target="../ink/ink3276.xml"/><Relationship Id="rId232" Type="http://schemas.openxmlformats.org/officeDocument/2006/relationships/image" Target="../media/image733.png"/><Relationship Id="rId253" Type="http://schemas.openxmlformats.org/officeDocument/2006/relationships/customXml" Target="../ink/ink3297.xml"/><Relationship Id="rId274" Type="http://schemas.openxmlformats.org/officeDocument/2006/relationships/image" Target="../media/image407.png"/><Relationship Id="rId295" Type="http://schemas.openxmlformats.org/officeDocument/2006/relationships/customXml" Target="../ink/ink3318.xml"/><Relationship Id="rId309" Type="http://schemas.openxmlformats.org/officeDocument/2006/relationships/customXml" Target="../ink/ink3325.xml"/><Relationship Id="rId27" Type="http://schemas.openxmlformats.org/officeDocument/2006/relationships/image" Target="../media/image279.png"/><Relationship Id="rId48" Type="http://schemas.openxmlformats.org/officeDocument/2006/relationships/customXml" Target="../ink/ink3193.xml"/><Relationship Id="rId69" Type="http://schemas.openxmlformats.org/officeDocument/2006/relationships/image" Target="../media/image394.png"/><Relationship Id="rId113" Type="http://schemas.openxmlformats.org/officeDocument/2006/relationships/customXml" Target="../ink/ink3226.xml"/><Relationship Id="rId134" Type="http://schemas.openxmlformats.org/officeDocument/2006/relationships/customXml" Target="../ink/ink3237.xml"/><Relationship Id="rId320" Type="http://schemas.openxmlformats.org/officeDocument/2006/relationships/image" Target="../media/image776.png"/><Relationship Id="rId80" Type="http://schemas.openxmlformats.org/officeDocument/2006/relationships/customXml" Target="../ink/ink3209.xml"/><Relationship Id="rId155" Type="http://schemas.openxmlformats.org/officeDocument/2006/relationships/image" Target="../media/image590.png"/><Relationship Id="rId176" Type="http://schemas.openxmlformats.org/officeDocument/2006/relationships/customXml" Target="../ink/ink3258.xml"/><Relationship Id="rId197" Type="http://schemas.openxmlformats.org/officeDocument/2006/relationships/customXml" Target="../ink/ink3269.xml"/><Relationship Id="rId201" Type="http://schemas.openxmlformats.org/officeDocument/2006/relationships/customXml" Target="../ink/ink3271.xml"/><Relationship Id="rId222" Type="http://schemas.openxmlformats.org/officeDocument/2006/relationships/image" Target="../media/image728.png"/><Relationship Id="rId243" Type="http://schemas.openxmlformats.org/officeDocument/2006/relationships/customXml" Target="../ink/ink3292.xml"/><Relationship Id="rId264" Type="http://schemas.openxmlformats.org/officeDocument/2006/relationships/image" Target="../media/image749.png"/><Relationship Id="rId285" Type="http://schemas.openxmlformats.org/officeDocument/2006/relationships/customXml" Target="../ink/ink3313.xml"/><Relationship Id="rId17" Type="http://schemas.openxmlformats.org/officeDocument/2006/relationships/image" Target="../media/image274.png"/><Relationship Id="rId38" Type="http://schemas.openxmlformats.org/officeDocument/2006/relationships/customXml" Target="../ink/ink3188.xml"/><Relationship Id="rId59" Type="http://schemas.openxmlformats.org/officeDocument/2006/relationships/image" Target="../media/image364.png"/><Relationship Id="rId103" Type="http://schemas.openxmlformats.org/officeDocument/2006/relationships/image" Target="../media/image483.png"/><Relationship Id="rId124" Type="http://schemas.openxmlformats.org/officeDocument/2006/relationships/customXml" Target="../ink/ink3232.xml"/><Relationship Id="rId310" Type="http://schemas.openxmlformats.org/officeDocument/2006/relationships/image" Target="../media/image771.png"/><Relationship Id="rId70" Type="http://schemas.openxmlformats.org/officeDocument/2006/relationships/customXml" Target="../ink/ink3204.xml"/><Relationship Id="rId91" Type="http://schemas.openxmlformats.org/officeDocument/2006/relationships/image" Target="../media/image451.png"/><Relationship Id="rId145" Type="http://schemas.openxmlformats.org/officeDocument/2006/relationships/image" Target="../media/image585.png"/><Relationship Id="rId166" Type="http://schemas.openxmlformats.org/officeDocument/2006/relationships/customXml" Target="../ink/ink3253.xml"/><Relationship Id="rId187" Type="http://schemas.openxmlformats.org/officeDocument/2006/relationships/customXml" Target="../ink/ink3264.xml"/><Relationship Id="rId331" Type="http://schemas.openxmlformats.org/officeDocument/2006/relationships/customXml" Target="../ink/ink3336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691.png"/><Relationship Id="rId233" Type="http://schemas.openxmlformats.org/officeDocument/2006/relationships/customXml" Target="../ink/ink3287.xml"/><Relationship Id="rId254" Type="http://schemas.openxmlformats.org/officeDocument/2006/relationships/image" Target="../media/image744.png"/><Relationship Id="rId28" Type="http://schemas.openxmlformats.org/officeDocument/2006/relationships/customXml" Target="../ink/ink3183.xml"/><Relationship Id="rId49" Type="http://schemas.openxmlformats.org/officeDocument/2006/relationships/image" Target="../media/image359.png"/><Relationship Id="rId114" Type="http://schemas.openxmlformats.org/officeDocument/2006/relationships/image" Target="../media/image488.png"/><Relationship Id="rId275" Type="http://schemas.openxmlformats.org/officeDocument/2006/relationships/customXml" Target="../ink/ink3308.xml"/><Relationship Id="rId296" Type="http://schemas.openxmlformats.org/officeDocument/2006/relationships/image" Target="../media/image764.png"/><Relationship Id="rId300" Type="http://schemas.openxmlformats.org/officeDocument/2006/relationships/image" Target="../media/image766.png"/><Relationship Id="rId60" Type="http://schemas.openxmlformats.org/officeDocument/2006/relationships/customXml" Target="../ink/ink3199.xml"/><Relationship Id="rId81" Type="http://schemas.openxmlformats.org/officeDocument/2006/relationships/image" Target="../media/image409.png"/><Relationship Id="rId135" Type="http://schemas.openxmlformats.org/officeDocument/2006/relationships/image" Target="../media/image565.png"/><Relationship Id="rId156" Type="http://schemas.openxmlformats.org/officeDocument/2006/relationships/customXml" Target="../ink/ink3248.xml"/><Relationship Id="rId177" Type="http://schemas.openxmlformats.org/officeDocument/2006/relationships/image" Target="../media/image627.png"/><Relationship Id="rId198" Type="http://schemas.openxmlformats.org/officeDocument/2006/relationships/image" Target="../media/image674.png"/><Relationship Id="rId321" Type="http://schemas.openxmlformats.org/officeDocument/2006/relationships/customXml" Target="../ink/ink3331.xml"/><Relationship Id="rId202" Type="http://schemas.openxmlformats.org/officeDocument/2006/relationships/image" Target="../media/image676.png"/><Relationship Id="rId223" Type="http://schemas.openxmlformats.org/officeDocument/2006/relationships/customXml" Target="../ink/ink3282.xml"/><Relationship Id="rId244" Type="http://schemas.openxmlformats.org/officeDocument/2006/relationships/image" Target="../media/image739.png"/><Relationship Id="rId18" Type="http://schemas.openxmlformats.org/officeDocument/2006/relationships/customXml" Target="../ink/ink3178.xml"/><Relationship Id="rId39" Type="http://schemas.openxmlformats.org/officeDocument/2006/relationships/image" Target="../media/image354.png"/><Relationship Id="rId265" Type="http://schemas.openxmlformats.org/officeDocument/2006/relationships/customXml" Target="../ink/ink3303.xml"/><Relationship Id="rId286" Type="http://schemas.openxmlformats.org/officeDocument/2006/relationships/image" Target="../media/image759.png"/><Relationship Id="rId50" Type="http://schemas.openxmlformats.org/officeDocument/2006/relationships/customXml" Target="../ink/ink3194.xml"/><Relationship Id="rId104" Type="http://schemas.openxmlformats.org/officeDocument/2006/relationships/customXml" Target="../ink/ink3221.xml"/><Relationship Id="rId125" Type="http://schemas.openxmlformats.org/officeDocument/2006/relationships/image" Target="../media/image501.png"/><Relationship Id="rId146" Type="http://schemas.openxmlformats.org/officeDocument/2006/relationships/customXml" Target="../ink/ink3243.xml"/><Relationship Id="rId167" Type="http://schemas.openxmlformats.org/officeDocument/2006/relationships/image" Target="../media/image595.png"/><Relationship Id="rId188" Type="http://schemas.openxmlformats.org/officeDocument/2006/relationships/image" Target="../media/image639.png"/><Relationship Id="rId311" Type="http://schemas.openxmlformats.org/officeDocument/2006/relationships/customXml" Target="../ink/ink3326.xml"/><Relationship Id="rId332" Type="http://schemas.openxmlformats.org/officeDocument/2006/relationships/image" Target="../media/image782.png"/><Relationship Id="rId71" Type="http://schemas.openxmlformats.org/officeDocument/2006/relationships/image" Target="../media/image380.png"/><Relationship Id="rId92" Type="http://schemas.openxmlformats.org/officeDocument/2006/relationships/customXml" Target="../ink/ink3215.xml"/><Relationship Id="rId213" Type="http://schemas.openxmlformats.org/officeDocument/2006/relationships/customXml" Target="../ink/ink3277.xml"/><Relationship Id="rId234" Type="http://schemas.openxmlformats.org/officeDocument/2006/relationships/image" Target="../media/image734.png"/><Relationship Id="rId2" Type="http://schemas.openxmlformats.org/officeDocument/2006/relationships/image" Target="../media/image252.png"/><Relationship Id="rId29" Type="http://schemas.openxmlformats.org/officeDocument/2006/relationships/image" Target="../media/image349.png"/><Relationship Id="rId255" Type="http://schemas.openxmlformats.org/officeDocument/2006/relationships/customXml" Target="../ink/ink3298.xml"/><Relationship Id="rId276" Type="http://schemas.openxmlformats.org/officeDocument/2006/relationships/image" Target="../media/image754.png"/><Relationship Id="rId297" Type="http://schemas.openxmlformats.org/officeDocument/2006/relationships/customXml" Target="../ink/ink3319.xml"/><Relationship Id="rId40" Type="http://schemas.openxmlformats.org/officeDocument/2006/relationships/customXml" Target="../ink/ink3189.xml"/><Relationship Id="rId115" Type="http://schemas.openxmlformats.org/officeDocument/2006/relationships/customXml" Target="../ink/ink3227.xml"/><Relationship Id="rId136" Type="http://schemas.openxmlformats.org/officeDocument/2006/relationships/customXml" Target="../ink/ink3238.xml"/><Relationship Id="rId157" Type="http://schemas.openxmlformats.org/officeDocument/2006/relationships/image" Target="../media/image575.png"/><Relationship Id="rId178" Type="http://schemas.openxmlformats.org/officeDocument/2006/relationships/customXml" Target="../ink/ink3259.xml"/><Relationship Id="rId301" Type="http://schemas.openxmlformats.org/officeDocument/2006/relationships/customXml" Target="../ink/ink3321.xml"/><Relationship Id="rId322" Type="http://schemas.openxmlformats.org/officeDocument/2006/relationships/image" Target="../media/image777.png"/><Relationship Id="rId61" Type="http://schemas.openxmlformats.org/officeDocument/2006/relationships/image" Target="../media/image375.png"/><Relationship Id="rId82" Type="http://schemas.openxmlformats.org/officeDocument/2006/relationships/customXml" Target="../ink/ink3210.xml"/><Relationship Id="rId199" Type="http://schemas.openxmlformats.org/officeDocument/2006/relationships/customXml" Target="../ink/ink3270.xml"/><Relationship Id="rId203" Type="http://schemas.openxmlformats.org/officeDocument/2006/relationships/customXml" Target="../ink/ink3272.xml"/><Relationship Id="rId19" Type="http://schemas.openxmlformats.org/officeDocument/2006/relationships/image" Target="../media/image275.png"/><Relationship Id="rId224" Type="http://schemas.openxmlformats.org/officeDocument/2006/relationships/image" Target="../media/image729.png"/><Relationship Id="rId245" Type="http://schemas.openxmlformats.org/officeDocument/2006/relationships/customXml" Target="../ink/ink3293.xml"/><Relationship Id="rId266" Type="http://schemas.openxmlformats.org/officeDocument/2006/relationships/image" Target="../media/image750.png"/><Relationship Id="rId287" Type="http://schemas.openxmlformats.org/officeDocument/2006/relationships/customXml" Target="../ink/ink3314.xml"/><Relationship Id="rId30" Type="http://schemas.openxmlformats.org/officeDocument/2006/relationships/customXml" Target="../ink/ink3184.xml"/><Relationship Id="rId105" Type="http://schemas.openxmlformats.org/officeDocument/2006/relationships/image" Target="../media/image484.png"/><Relationship Id="rId126" Type="http://schemas.openxmlformats.org/officeDocument/2006/relationships/customXml" Target="../ink/ink3233.xml"/><Relationship Id="rId147" Type="http://schemas.openxmlformats.org/officeDocument/2006/relationships/image" Target="../media/image586.png"/><Relationship Id="rId168" Type="http://schemas.openxmlformats.org/officeDocument/2006/relationships/customXml" Target="../ink/ink3254.xml"/><Relationship Id="rId312" Type="http://schemas.openxmlformats.org/officeDocument/2006/relationships/image" Target="../media/image772.png"/><Relationship Id="rId51" Type="http://schemas.openxmlformats.org/officeDocument/2006/relationships/image" Target="../media/image360.png"/><Relationship Id="rId72" Type="http://schemas.openxmlformats.org/officeDocument/2006/relationships/customXml" Target="../ink/ink3205.xml"/><Relationship Id="rId93" Type="http://schemas.openxmlformats.org/officeDocument/2006/relationships/image" Target="../media/image452.png"/><Relationship Id="rId189" Type="http://schemas.openxmlformats.org/officeDocument/2006/relationships/customXml" Target="../ink/ink3265.xml"/><Relationship Id="rId3" Type="http://schemas.openxmlformats.org/officeDocument/2006/relationships/image" Target="../media/image253.png"/><Relationship Id="rId214" Type="http://schemas.openxmlformats.org/officeDocument/2006/relationships/image" Target="../media/image699.png"/><Relationship Id="rId235" Type="http://schemas.openxmlformats.org/officeDocument/2006/relationships/customXml" Target="../ink/ink3288.xml"/><Relationship Id="rId256" Type="http://schemas.openxmlformats.org/officeDocument/2006/relationships/image" Target="../media/image745.png"/><Relationship Id="rId277" Type="http://schemas.openxmlformats.org/officeDocument/2006/relationships/customXml" Target="../ink/ink3309.xml"/><Relationship Id="rId298" Type="http://schemas.openxmlformats.org/officeDocument/2006/relationships/image" Target="../media/image765.png"/><Relationship Id="rId116" Type="http://schemas.openxmlformats.org/officeDocument/2006/relationships/image" Target="../media/image497.png"/><Relationship Id="rId137" Type="http://schemas.openxmlformats.org/officeDocument/2006/relationships/image" Target="../media/image566.png"/><Relationship Id="rId158" Type="http://schemas.openxmlformats.org/officeDocument/2006/relationships/customXml" Target="../ink/ink3249.xml"/><Relationship Id="rId302" Type="http://schemas.openxmlformats.org/officeDocument/2006/relationships/image" Target="../media/image767.png"/><Relationship Id="rId323" Type="http://schemas.openxmlformats.org/officeDocument/2006/relationships/customXml" Target="../ink/ink3332.xml"/><Relationship Id="rId20" Type="http://schemas.openxmlformats.org/officeDocument/2006/relationships/customXml" Target="../ink/ink3179.xml"/><Relationship Id="rId41" Type="http://schemas.openxmlformats.org/officeDocument/2006/relationships/image" Target="../media/image355.png"/><Relationship Id="rId62" Type="http://schemas.openxmlformats.org/officeDocument/2006/relationships/customXml" Target="../ink/ink3200.xml"/><Relationship Id="rId83" Type="http://schemas.openxmlformats.org/officeDocument/2006/relationships/image" Target="../media/image410.png"/><Relationship Id="rId179" Type="http://schemas.openxmlformats.org/officeDocument/2006/relationships/image" Target="../media/image628.png"/><Relationship Id="rId190" Type="http://schemas.openxmlformats.org/officeDocument/2006/relationships/image" Target="../media/image640.png"/><Relationship Id="rId204" Type="http://schemas.openxmlformats.org/officeDocument/2006/relationships/image" Target="../media/image687.png"/><Relationship Id="rId225" Type="http://schemas.openxmlformats.org/officeDocument/2006/relationships/customXml" Target="../ink/ink3283.xml"/><Relationship Id="rId246" Type="http://schemas.openxmlformats.org/officeDocument/2006/relationships/image" Target="../media/image740.png"/><Relationship Id="rId267" Type="http://schemas.openxmlformats.org/officeDocument/2006/relationships/customXml" Target="../ink/ink3304.xml"/><Relationship Id="rId288" Type="http://schemas.openxmlformats.org/officeDocument/2006/relationships/image" Target="../media/image760.png"/><Relationship Id="rId106" Type="http://schemas.openxmlformats.org/officeDocument/2006/relationships/customXml" Target="../ink/ink3222.xml"/><Relationship Id="rId127" Type="http://schemas.openxmlformats.org/officeDocument/2006/relationships/image" Target="../media/image515.png"/><Relationship Id="rId313" Type="http://schemas.openxmlformats.org/officeDocument/2006/relationships/customXml" Target="../ink/ink3327.xml"/><Relationship Id="rId10" Type="http://schemas.openxmlformats.org/officeDocument/2006/relationships/customXml" Target="../ink/ink3174.xml"/><Relationship Id="rId31" Type="http://schemas.openxmlformats.org/officeDocument/2006/relationships/image" Target="../media/image350.png"/><Relationship Id="rId52" Type="http://schemas.openxmlformats.org/officeDocument/2006/relationships/customXml" Target="../ink/ink3195.xml"/><Relationship Id="rId73" Type="http://schemas.openxmlformats.org/officeDocument/2006/relationships/image" Target="../media/image395.png"/><Relationship Id="rId94" Type="http://schemas.openxmlformats.org/officeDocument/2006/relationships/customXml" Target="../ink/ink3216.xml"/><Relationship Id="rId148" Type="http://schemas.openxmlformats.org/officeDocument/2006/relationships/customXml" Target="../ink/ink3244.xml"/><Relationship Id="rId169" Type="http://schemas.openxmlformats.org/officeDocument/2006/relationships/image" Target="../media/image614.png"/><Relationship Id="rId4" Type="http://schemas.openxmlformats.org/officeDocument/2006/relationships/customXml" Target="../ink/ink3171.xml"/><Relationship Id="rId180" Type="http://schemas.openxmlformats.org/officeDocument/2006/relationships/customXml" Target="../ink/ink3260.xml"/><Relationship Id="rId215" Type="http://schemas.openxmlformats.org/officeDocument/2006/relationships/customXml" Target="../ink/ink3278.xml"/><Relationship Id="rId236" Type="http://schemas.openxmlformats.org/officeDocument/2006/relationships/image" Target="../media/image735.png"/><Relationship Id="rId257" Type="http://schemas.openxmlformats.org/officeDocument/2006/relationships/customXml" Target="../ink/ink3299.xml"/><Relationship Id="rId278" Type="http://schemas.openxmlformats.org/officeDocument/2006/relationships/image" Target="../media/image755.png"/><Relationship Id="rId303" Type="http://schemas.openxmlformats.org/officeDocument/2006/relationships/customXml" Target="../ink/ink3322.xml"/><Relationship Id="rId42" Type="http://schemas.openxmlformats.org/officeDocument/2006/relationships/customXml" Target="../ink/ink3190.xml"/><Relationship Id="rId84" Type="http://schemas.openxmlformats.org/officeDocument/2006/relationships/customXml" Target="../ink/ink3211.xml"/><Relationship Id="rId138" Type="http://schemas.openxmlformats.org/officeDocument/2006/relationships/customXml" Target="../ink/ink3239.xml"/><Relationship Id="rId191" Type="http://schemas.openxmlformats.org/officeDocument/2006/relationships/customXml" Target="../ink/ink3266.xml"/><Relationship Id="rId205" Type="http://schemas.openxmlformats.org/officeDocument/2006/relationships/customXml" Target="../ink/ink3273.xml"/><Relationship Id="rId247" Type="http://schemas.openxmlformats.org/officeDocument/2006/relationships/customXml" Target="../ink/ink3294.xml"/><Relationship Id="rId107" Type="http://schemas.openxmlformats.org/officeDocument/2006/relationships/image" Target="../media/image485.png"/><Relationship Id="rId289" Type="http://schemas.openxmlformats.org/officeDocument/2006/relationships/customXml" Target="../ink/ink3315.xml"/><Relationship Id="rId11" Type="http://schemas.openxmlformats.org/officeDocument/2006/relationships/image" Target="../media/image271.png"/><Relationship Id="rId53" Type="http://schemas.openxmlformats.org/officeDocument/2006/relationships/image" Target="../media/image361.png"/><Relationship Id="rId149" Type="http://schemas.openxmlformats.org/officeDocument/2006/relationships/image" Target="../media/image587.png"/><Relationship Id="rId314" Type="http://schemas.openxmlformats.org/officeDocument/2006/relationships/image" Target="../media/image773.png"/><Relationship Id="rId95" Type="http://schemas.openxmlformats.org/officeDocument/2006/relationships/image" Target="../media/image453.png"/><Relationship Id="rId160" Type="http://schemas.openxmlformats.org/officeDocument/2006/relationships/customXml" Target="../ink/ink3250.xml"/><Relationship Id="rId216" Type="http://schemas.openxmlformats.org/officeDocument/2006/relationships/image" Target="../media/image700.png"/><Relationship Id="rId258" Type="http://schemas.openxmlformats.org/officeDocument/2006/relationships/image" Target="../media/image746.png"/><Relationship Id="rId22" Type="http://schemas.openxmlformats.org/officeDocument/2006/relationships/customXml" Target="../ink/ink3180.xml"/><Relationship Id="rId64" Type="http://schemas.openxmlformats.org/officeDocument/2006/relationships/customXml" Target="../ink/ink3201.xml"/><Relationship Id="rId118" Type="http://schemas.openxmlformats.org/officeDocument/2006/relationships/image" Target="../media/image498.png"/><Relationship Id="rId325" Type="http://schemas.openxmlformats.org/officeDocument/2006/relationships/customXml" Target="../ink/ink3333.xml"/><Relationship Id="rId171" Type="http://schemas.openxmlformats.org/officeDocument/2006/relationships/image" Target="../media/image615.png"/><Relationship Id="rId227" Type="http://schemas.openxmlformats.org/officeDocument/2006/relationships/customXml" Target="../ink/ink3284.xml"/><Relationship Id="rId269" Type="http://schemas.openxmlformats.org/officeDocument/2006/relationships/customXml" Target="../ink/ink3305.xml"/><Relationship Id="rId33" Type="http://schemas.openxmlformats.org/officeDocument/2006/relationships/image" Target="../media/image351.png"/><Relationship Id="rId129" Type="http://schemas.openxmlformats.org/officeDocument/2006/relationships/image" Target="../media/image516.png"/><Relationship Id="rId280" Type="http://schemas.openxmlformats.org/officeDocument/2006/relationships/image" Target="../media/image756.png"/><Relationship Id="rId75" Type="http://schemas.openxmlformats.org/officeDocument/2006/relationships/image" Target="../media/image396.png"/><Relationship Id="rId140" Type="http://schemas.openxmlformats.org/officeDocument/2006/relationships/customXml" Target="../ink/ink3240.xml"/><Relationship Id="rId182" Type="http://schemas.openxmlformats.org/officeDocument/2006/relationships/image" Target="../media/image629.png"/><Relationship Id="rId6" Type="http://schemas.openxmlformats.org/officeDocument/2006/relationships/customXml" Target="../ink/ink3172.xml"/><Relationship Id="rId238" Type="http://schemas.openxmlformats.org/officeDocument/2006/relationships/image" Target="../media/image736.png"/><Relationship Id="rId291" Type="http://schemas.openxmlformats.org/officeDocument/2006/relationships/customXml" Target="../ink/ink3316.xml"/><Relationship Id="rId305" Type="http://schemas.openxmlformats.org/officeDocument/2006/relationships/customXml" Target="../ink/ink3323.xml"/><Relationship Id="rId44" Type="http://schemas.openxmlformats.org/officeDocument/2006/relationships/customXml" Target="../ink/ink3191.xml"/><Relationship Id="rId86" Type="http://schemas.openxmlformats.org/officeDocument/2006/relationships/customXml" Target="../ink/ink3212.xml"/><Relationship Id="rId151" Type="http://schemas.openxmlformats.org/officeDocument/2006/relationships/image" Target="../media/image588.png"/><Relationship Id="rId193" Type="http://schemas.openxmlformats.org/officeDocument/2006/relationships/customXml" Target="../ink/ink3267.xml"/><Relationship Id="rId207" Type="http://schemas.openxmlformats.org/officeDocument/2006/relationships/customXml" Target="../ink/ink3274.xml"/><Relationship Id="rId249" Type="http://schemas.openxmlformats.org/officeDocument/2006/relationships/customXml" Target="../ink/ink3295.xml"/><Relationship Id="rId13" Type="http://schemas.openxmlformats.org/officeDocument/2006/relationships/image" Target="../media/image272.png"/><Relationship Id="rId109" Type="http://schemas.openxmlformats.org/officeDocument/2006/relationships/customXml" Target="../ink/ink3224.xml"/><Relationship Id="rId260" Type="http://schemas.openxmlformats.org/officeDocument/2006/relationships/image" Target="../media/image747.png"/><Relationship Id="rId316" Type="http://schemas.openxmlformats.org/officeDocument/2006/relationships/image" Target="../media/image774.png"/><Relationship Id="rId55" Type="http://schemas.openxmlformats.org/officeDocument/2006/relationships/image" Target="../media/image362.png"/><Relationship Id="rId97" Type="http://schemas.openxmlformats.org/officeDocument/2006/relationships/image" Target="../media/image481.png"/><Relationship Id="rId120" Type="http://schemas.openxmlformats.org/officeDocument/2006/relationships/customXml" Target="../ink/ink3230.xml"/><Relationship Id="rId162" Type="http://schemas.openxmlformats.org/officeDocument/2006/relationships/customXml" Target="../ink/ink3251.xml"/><Relationship Id="rId218" Type="http://schemas.openxmlformats.org/officeDocument/2006/relationships/image" Target="../media/image525.png"/></Relationships>
</file>

<file path=ppt/slides/_rels/slide6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394.xml"/><Relationship Id="rId21" Type="http://schemas.openxmlformats.org/officeDocument/2006/relationships/image" Target="../media/image276.png"/><Relationship Id="rId63" Type="http://schemas.openxmlformats.org/officeDocument/2006/relationships/image" Target="../media/image376.png"/><Relationship Id="rId159" Type="http://schemas.openxmlformats.org/officeDocument/2006/relationships/image" Target="../media/image591.png"/><Relationship Id="rId170" Type="http://schemas.openxmlformats.org/officeDocument/2006/relationships/customXml" Target="../ink/ink3421.xml"/><Relationship Id="rId226" Type="http://schemas.openxmlformats.org/officeDocument/2006/relationships/image" Target="../media/image730.png"/><Relationship Id="rId268" Type="http://schemas.openxmlformats.org/officeDocument/2006/relationships/image" Target="../media/image801.png"/><Relationship Id="rId32" Type="http://schemas.openxmlformats.org/officeDocument/2006/relationships/customXml" Target="../ink/ink3351.xml"/><Relationship Id="rId74" Type="http://schemas.openxmlformats.org/officeDocument/2006/relationships/customXml" Target="../ink/ink3372.xml"/><Relationship Id="rId128" Type="http://schemas.openxmlformats.org/officeDocument/2006/relationships/customXml" Target="../ink/ink3400.xml"/><Relationship Id="rId5" Type="http://schemas.openxmlformats.org/officeDocument/2006/relationships/image" Target="../media/image268.png"/><Relationship Id="rId181" Type="http://schemas.openxmlformats.org/officeDocument/2006/relationships/customXml" Target="../ink/ink3427.xml"/><Relationship Id="rId237" Type="http://schemas.openxmlformats.org/officeDocument/2006/relationships/customXml" Target="../ink/ink3455.xml"/><Relationship Id="rId279" Type="http://schemas.openxmlformats.org/officeDocument/2006/relationships/customXml" Target="../ink/ink3476.xml"/><Relationship Id="rId43" Type="http://schemas.openxmlformats.org/officeDocument/2006/relationships/image" Target="../media/image356.png"/><Relationship Id="rId139" Type="http://schemas.openxmlformats.org/officeDocument/2006/relationships/image" Target="../media/image567.png"/><Relationship Id="rId290" Type="http://schemas.openxmlformats.org/officeDocument/2006/relationships/image" Target="../media/image812.png"/><Relationship Id="rId85" Type="http://schemas.openxmlformats.org/officeDocument/2006/relationships/image" Target="../media/image438.png"/><Relationship Id="rId150" Type="http://schemas.openxmlformats.org/officeDocument/2006/relationships/customXml" Target="../ink/ink3411.xml"/><Relationship Id="rId192" Type="http://schemas.openxmlformats.org/officeDocument/2006/relationships/image" Target="../media/image672.png"/><Relationship Id="rId206" Type="http://schemas.openxmlformats.org/officeDocument/2006/relationships/image" Target="../media/image688.png"/><Relationship Id="rId248" Type="http://schemas.openxmlformats.org/officeDocument/2006/relationships/image" Target="../media/image792.png"/><Relationship Id="rId12" Type="http://schemas.openxmlformats.org/officeDocument/2006/relationships/customXml" Target="../ink/ink3341.xml"/><Relationship Id="rId33" Type="http://schemas.openxmlformats.org/officeDocument/2006/relationships/image" Target="../media/image351.png"/><Relationship Id="rId108" Type="http://schemas.openxmlformats.org/officeDocument/2006/relationships/customXml" Target="../ink/ink3389.xml"/><Relationship Id="rId129" Type="http://schemas.openxmlformats.org/officeDocument/2006/relationships/image" Target="../media/image516.png"/><Relationship Id="rId280" Type="http://schemas.openxmlformats.org/officeDocument/2006/relationships/image" Target="../media/image807.png"/><Relationship Id="rId54" Type="http://schemas.openxmlformats.org/officeDocument/2006/relationships/customXml" Target="../ink/ink3362.xml"/><Relationship Id="rId75" Type="http://schemas.openxmlformats.org/officeDocument/2006/relationships/image" Target="../media/image396.png"/><Relationship Id="rId96" Type="http://schemas.openxmlformats.org/officeDocument/2006/relationships/customXml" Target="../ink/ink3383.xml"/><Relationship Id="rId140" Type="http://schemas.openxmlformats.org/officeDocument/2006/relationships/customXml" Target="../ink/ink3406.xml"/><Relationship Id="rId161" Type="http://schemas.openxmlformats.org/officeDocument/2006/relationships/image" Target="../media/image592.png"/><Relationship Id="rId182" Type="http://schemas.openxmlformats.org/officeDocument/2006/relationships/image" Target="../media/image629.png"/><Relationship Id="rId217" Type="http://schemas.openxmlformats.org/officeDocument/2006/relationships/customXml" Target="../ink/ink3445.xml"/><Relationship Id="rId6" Type="http://schemas.openxmlformats.org/officeDocument/2006/relationships/customXml" Target="../ink/ink3338.xml"/><Relationship Id="rId238" Type="http://schemas.openxmlformats.org/officeDocument/2006/relationships/image" Target="../media/image787.png"/><Relationship Id="rId259" Type="http://schemas.openxmlformats.org/officeDocument/2006/relationships/customXml" Target="../ink/ink3466.xml"/><Relationship Id="rId23" Type="http://schemas.openxmlformats.org/officeDocument/2006/relationships/image" Target="../media/image277.png"/><Relationship Id="rId119" Type="http://schemas.openxmlformats.org/officeDocument/2006/relationships/customXml" Target="../ink/ink3395.xml"/><Relationship Id="rId270" Type="http://schemas.openxmlformats.org/officeDocument/2006/relationships/image" Target="../media/image802.png"/><Relationship Id="rId291" Type="http://schemas.openxmlformats.org/officeDocument/2006/relationships/customXml" Target="../ink/ink3482.xml"/><Relationship Id="rId44" Type="http://schemas.openxmlformats.org/officeDocument/2006/relationships/customXml" Target="../ink/ink3357.xml"/><Relationship Id="rId65" Type="http://schemas.openxmlformats.org/officeDocument/2006/relationships/image" Target="../media/image392.png"/><Relationship Id="rId86" Type="http://schemas.openxmlformats.org/officeDocument/2006/relationships/customXml" Target="../ink/ink3378.xml"/><Relationship Id="rId130" Type="http://schemas.openxmlformats.org/officeDocument/2006/relationships/customXml" Target="../ink/ink3401.xml"/><Relationship Id="rId151" Type="http://schemas.openxmlformats.org/officeDocument/2006/relationships/image" Target="../media/image588.png"/><Relationship Id="rId172" Type="http://schemas.openxmlformats.org/officeDocument/2006/relationships/customXml" Target="../ink/ink3422.xml"/><Relationship Id="rId193" Type="http://schemas.openxmlformats.org/officeDocument/2006/relationships/customXml" Target="../ink/ink3433.xml"/><Relationship Id="rId207" Type="http://schemas.openxmlformats.org/officeDocument/2006/relationships/customXml" Target="../ink/ink3440.xml"/><Relationship Id="rId228" Type="http://schemas.openxmlformats.org/officeDocument/2006/relationships/image" Target="../media/image731.png"/><Relationship Id="rId249" Type="http://schemas.openxmlformats.org/officeDocument/2006/relationships/customXml" Target="../ink/ink3461.xml"/><Relationship Id="rId13" Type="http://schemas.openxmlformats.org/officeDocument/2006/relationships/image" Target="../media/image272.png"/><Relationship Id="rId109" Type="http://schemas.openxmlformats.org/officeDocument/2006/relationships/customXml" Target="../ink/ink3390.xml"/><Relationship Id="rId260" Type="http://schemas.openxmlformats.org/officeDocument/2006/relationships/image" Target="../media/image797.png"/><Relationship Id="rId281" Type="http://schemas.openxmlformats.org/officeDocument/2006/relationships/customXml" Target="../ink/ink3477.xml"/><Relationship Id="rId34" Type="http://schemas.openxmlformats.org/officeDocument/2006/relationships/customXml" Target="../ink/ink3352.xml"/><Relationship Id="rId55" Type="http://schemas.openxmlformats.org/officeDocument/2006/relationships/image" Target="../media/image362.png"/><Relationship Id="rId76" Type="http://schemas.openxmlformats.org/officeDocument/2006/relationships/customXml" Target="../ink/ink3373.xml"/><Relationship Id="rId97" Type="http://schemas.openxmlformats.org/officeDocument/2006/relationships/image" Target="../media/image481.png"/><Relationship Id="rId120" Type="http://schemas.openxmlformats.org/officeDocument/2006/relationships/customXml" Target="../ink/ink3396.xml"/><Relationship Id="rId141" Type="http://schemas.openxmlformats.org/officeDocument/2006/relationships/image" Target="../media/image533.png"/><Relationship Id="rId7" Type="http://schemas.openxmlformats.org/officeDocument/2006/relationships/image" Target="../media/image269.png"/><Relationship Id="rId162" Type="http://schemas.openxmlformats.org/officeDocument/2006/relationships/customXml" Target="../ink/ink3417.xml"/><Relationship Id="rId183" Type="http://schemas.openxmlformats.org/officeDocument/2006/relationships/customXml" Target="../ink/ink3428.xml"/><Relationship Id="rId218" Type="http://schemas.openxmlformats.org/officeDocument/2006/relationships/image" Target="../media/image525.png"/><Relationship Id="rId239" Type="http://schemas.openxmlformats.org/officeDocument/2006/relationships/customXml" Target="../ink/ink3456.xml"/><Relationship Id="rId250" Type="http://schemas.openxmlformats.org/officeDocument/2006/relationships/image" Target="../media/image793.png"/><Relationship Id="rId271" Type="http://schemas.openxmlformats.org/officeDocument/2006/relationships/customXml" Target="../ink/ink3472.xml"/><Relationship Id="rId292" Type="http://schemas.openxmlformats.org/officeDocument/2006/relationships/image" Target="../media/image813.png"/><Relationship Id="rId24" Type="http://schemas.openxmlformats.org/officeDocument/2006/relationships/customXml" Target="../ink/ink3347.xml"/><Relationship Id="rId45" Type="http://schemas.openxmlformats.org/officeDocument/2006/relationships/image" Target="../media/image357.png"/><Relationship Id="rId66" Type="http://schemas.openxmlformats.org/officeDocument/2006/relationships/customXml" Target="../ink/ink3368.xml"/><Relationship Id="rId87" Type="http://schemas.openxmlformats.org/officeDocument/2006/relationships/image" Target="../media/image439.png"/><Relationship Id="rId110" Type="http://schemas.openxmlformats.org/officeDocument/2006/relationships/image" Target="../media/image486.png"/><Relationship Id="rId131" Type="http://schemas.openxmlformats.org/officeDocument/2006/relationships/image" Target="../media/image523.png"/><Relationship Id="rId152" Type="http://schemas.openxmlformats.org/officeDocument/2006/relationships/customXml" Target="../ink/ink3412.xml"/><Relationship Id="rId173" Type="http://schemas.openxmlformats.org/officeDocument/2006/relationships/image" Target="../media/image598.png"/><Relationship Id="rId194" Type="http://schemas.openxmlformats.org/officeDocument/2006/relationships/image" Target="../media/image642.png"/><Relationship Id="rId208" Type="http://schemas.openxmlformats.org/officeDocument/2006/relationships/image" Target="../media/image689.png"/><Relationship Id="rId229" Type="http://schemas.openxmlformats.org/officeDocument/2006/relationships/customXml" Target="../ink/ink3451.xml"/><Relationship Id="rId240" Type="http://schemas.openxmlformats.org/officeDocument/2006/relationships/image" Target="../media/image788.png"/><Relationship Id="rId261" Type="http://schemas.openxmlformats.org/officeDocument/2006/relationships/customXml" Target="../ink/ink3467.xml"/><Relationship Id="rId14" Type="http://schemas.openxmlformats.org/officeDocument/2006/relationships/customXml" Target="../ink/ink3342.xml"/><Relationship Id="rId35" Type="http://schemas.openxmlformats.org/officeDocument/2006/relationships/image" Target="../media/image352.png"/><Relationship Id="rId56" Type="http://schemas.openxmlformats.org/officeDocument/2006/relationships/customXml" Target="../ink/ink3363.xml"/><Relationship Id="rId77" Type="http://schemas.openxmlformats.org/officeDocument/2006/relationships/image" Target="../media/image397.png"/><Relationship Id="rId100" Type="http://schemas.openxmlformats.org/officeDocument/2006/relationships/customXml" Target="../ink/ink3385.xml"/><Relationship Id="rId282" Type="http://schemas.openxmlformats.org/officeDocument/2006/relationships/image" Target="../media/image808.png"/><Relationship Id="rId8" Type="http://schemas.openxmlformats.org/officeDocument/2006/relationships/customXml" Target="../ink/ink3339.xml"/><Relationship Id="rId98" Type="http://schemas.openxmlformats.org/officeDocument/2006/relationships/customXml" Target="../ink/ink3384.xml"/><Relationship Id="rId121" Type="http://schemas.openxmlformats.org/officeDocument/2006/relationships/image" Target="../media/image499.png"/><Relationship Id="rId142" Type="http://schemas.openxmlformats.org/officeDocument/2006/relationships/customXml" Target="../ink/ink3407.xml"/><Relationship Id="rId163" Type="http://schemas.openxmlformats.org/officeDocument/2006/relationships/image" Target="../media/image593.png"/><Relationship Id="rId184" Type="http://schemas.openxmlformats.org/officeDocument/2006/relationships/image" Target="../media/image630.png"/><Relationship Id="rId219" Type="http://schemas.openxmlformats.org/officeDocument/2006/relationships/customXml" Target="../ink/ink3446.xml"/><Relationship Id="rId230" Type="http://schemas.openxmlformats.org/officeDocument/2006/relationships/image" Target="../media/image783.png"/><Relationship Id="rId251" Type="http://schemas.openxmlformats.org/officeDocument/2006/relationships/customXml" Target="../ink/ink3462.xml"/><Relationship Id="rId25" Type="http://schemas.openxmlformats.org/officeDocument/2006/relationships/image" Target="../media/image278.png"/><Relationship Id="rId46" Type="http://schemas.openxmlformats.org/officeDocument/2006/relationships/customXml" Target="../ink/ink3358.xml"/><Relationship Id="rId67" Type="http://schemas.openxmlformats.org/officeDocument/2006/relationships/image" Target="../media/image393.png"/><Relationship Id="rId272" Type="http://schemas.openxmlformats.org/officeDocument/2006/relationships/image" Target="../media/image803.png"/><Relationship Id="rId293" Type="http://schemas.openxmlformats.org/officeDocument/2006/relationships/customXml" Target="../ink/ink3483.xml"/><Relationship Id="rId88" Type="http://schemas.openxmlformats.org/officeDocument/2006/relationships/customXml" Target="../ink/ink3379.xml"/><Relationship Id="rId111" Type="http://schemas.openxmlformats.org/officeDocument/2006/relationships/customXml" Target="../ink/ink3391.xml"/><Relationship Id="rId132" Type="http://schemas.openxmlformats.org/officeDocument/2006/relationships/customXml" Target="../ink/ink3402.xml"/><Relationship Id="rId153" Type="http://schemas.openxmlformats.org/officeDocument/2006/relationships/image" Target="../media/image589.png"/><Relationship Id="rId174" Type="http://schemas.openxmlformats.org/officeDocument/2006/relationships/customXml" Target="../ink/ink3423.xml"/><Relationship Id="rId195" Type="http://schemas.openxmlformats.org/officeDocument/2006/relationships/customXml" Target="../ink/ink3434.xml"/><Relationship Id="rId209" Type="http://schemas.openxmlformats.org/officeDocument/2006/relationships/customXml" Target="../ink/ink3441.xml"/><Relationship Id="rId220" Type="http://schemas.openxmlformats.org/officeDocument/2006/relationships/image" Target="../media/image701.png"/><Relationship Id="rId241" Type="http://schemas.openxmlformats.org/officeDocument/2006/relationships/customXml" Target="../ink/ink3457.xml"/><Relationship Id="rId15" Type="http://schemas.openxmlformats.org/officeDocument/2006/relationships/image" Target="../media/image273.png"/><Relationship Id="rId36" Type="http://schemas.openxmlformats.org/officeDocument/2006/relationships/customXml" Target="../ink/ink3353.xml"/><Relationship Id="rId57" Type="http://schemas.openxmlformats.org/officeDocument/2006/relationships/image" Target="../media/image363.png"/><Relationship Id="rId262" Type="http://schemas.openxmlformats.org/officeDocument/2006/relationships/image" Target="../media/image798.png"/><Relationship Id="rId283" Type="http://schemas.openxmlformats.org/officeDocument/2006/relationships/customXml" Target="../ink/ink3478.xml"/><Relationship Id="rId78" Type="http://schemas.openxmlformats.org/officeDocument/2006/relationships/customXml" Target="../ink/ink3374.xml"/><Relationship Id="rId99" Type="http://schemas.openxmlformats.org/officeDocument/2006/relationships/image" Target="../media/image482.png"/><Relationship Id="rId101" Type="http://schemas.openxmlformats.org/officeDocument/2006/relationships/image" Target="../media/image456.png"/><Relationship Id="rId122" Type="http://schemas.openxmlformats.org/officeDocument/2006/relationships/customXml" Target="../ink/ink3397.xml"/><Relationship Id="rId143" Type="http://schemas.openxmlformats.org/officeDocument/2006/relationships/image" Target="../media/image568.png"/><Relationship Id="rId164" Type="http://schemas.openxmlformats.org/officeDocument/2006/relationships/customXml" Target="../ink/ink3418.xml"/><Relationship Id="rId185" Type="http://schemas.openxmlformats.org/officeDocument/2006/relationships/customXml" Target="../ink/ink3429.xml"/><Relationship Id="rId9" Type="http://schemas.openxmlformats.org/officeDocument/2006/relationships/image" Target="../media/image270.png"/><Relationship Id="rId210" Type="http://schemas.openxmlformats.org/officeDocument/2006/relationships/image" Target="../media/image690.png"/><Relationship Id="rId26" Type="http://schemas.openxmlformats.org/officeDocument/2006/relationships/customXml" Target="../ink/ink3348.xml"/><Relationship Id="rId231" Type="http://schemas.openxmlformats.org/officeDocument/2006/relationships/customXml" Target="../ink/ink3452.xml"/><Relationship Id="rId252" Type="http://schemas.openxmlformats.org/officeDocument/2006/relationships/image" Target="../media/image794.png"/><Relationship Id="rId273" Type="http://schemas.openxmlformats.org/officeDocument/2006/relationships/customXml" Target="../ink/ink3473.xml"/><Relationship Id="rId294" Type="http://schemas.openxmlformats.org/officeDocument/2006/relationships/image" Target="../media/image814.png"/><Relationship Id="rId47" Type="http://schemas.openxmlformats.org/officeDocument/2006/relationships/image" Target="../media/image358.png"/><Relationship Id="rId68" Type="http://schemas.openxmlformats.org/officeDocument/2006/relationships/customXml" Target="../ink/ink3369.xml"/><Relationship Id="rId89" Type="http://schemas.openxmlformats.org/officeDocument/2006/relationships/image" Target="../media/image440.png"/><Relationship Id="rId112" Type="http://schemas.openxmlformats.org/officeDocument/2006/relationships/image" Target="../media/image487.png"/><Relationship Id="rId133" Type="http://schemas.openxmlformats.org/officeDocument/2006/relationships/image" Target="../media/image529.png"/><Relationship Id="rId154" Type="http://schemas.openxmlformats.org/officeDocument/2006/relationships/customXml" Target="../ink/ink3413.xml"/><Relationship Id="rId175" Type="http://schemas.openxmlformats.org/officeDocument/2006/relationships/image" Target="../media/image616.png"/><Relationship Id="rId196" Type="http://schemas.openxmlformats.org/officeDocument/2006/relationships/image" Target="../media/image673.png"/><Relationship Id="rId200" Type="http://schemas.openxmlformats.org/officeDocument/2006/relationships/image" Target="../media/image675.png"/><Relationship Id="rId16" Type="http://schemas.openxmlformats.org/officeDocument/2006/relationships/customXml" Target="../ink/ink3343.xml"/><Relationship Id="rId221" Type="http://schemas.openxmlformats.org/officeDocument/2006/relationships/customXml" Target="../ink/ink3447.xml"/><Relationship Id="rId242" Type="http://schemas.openxmlformats.org/officeDocument/2006/relationships/image" Target="../media/image789.png"/><Relationship Id="rId263" Type="http://schemas.openxmlformats.org/officeDocument/2006/relationships/customXml" Target="../ink/ink3468.xml"/><Relationship Id="rId284" Type="http://schemas.openxmlformats.org/officeDocument/2006/relationships/image" Target="../media/image809.png"/><Relationship Id="rId37" Type="http://schemas.openxmlformats.org/officeDocument/2006/relationships/image" Target="../media/image353.png"/><Relationship Id="rId58" Type="http://schemas.openxmlformats.org/officeDocument/2006/relationships/customXml" Target="../ink/ink3364.xml"/><Relationship Id="rId79" Type="http://schemas.openxmlformats.org/officeDocument/2006/relationships/image" Target="../media/image398.png"/><Relationship Id="rId102" Type="http://schemas.openxmlformats.org/officeDocument/2006/relationships/customXml" Target="../ink/ink3386.xml"/><Relationship Id="rId123" Type="http://schemas.openxmlformats.org/officeDocument/2006/relationships/image" Target="../media/image500.png"/><Relationship Id="rId144" Type="http://schemas.openxmlformats.org/officeDocument/2006/relationships/customXml" Target="../ink/ink3408.xml"/><Relationship Id="rId90" Type="http://schemas.openxmlformats.org/officeDocument/2006/relationships/customXml" Target="../ink/ink3380.xml"/><Relationship Id="rId165" Type="http://schemas.openxmlformats.org/officeDocument/2006/relationships/image" Target="../media/image594.png"/><Relationship Id="rId186" Type="http://schemas.openxmlformats.org/officeDocument/2006/relationships/image" Target="../media/image631.png"/><Relationship Id="rId211" Type="http://schemas.openxmlformats.org/officeDocument/2006/relationships/customXml" Target="../ink/ink3442.xml"/><Relationship Id="rId232" Type="http://schemas.openxmlformats.org/officeDocument/2006/relationships/image" Target="../media/image784.png"/><Relationship Id="rId253" Type="http://schemas.openxmlformats.org/officeDocument/2006/relationships/customXml" Target="../ink/ink3463.xml"/><Relationship Id="rId274" Type="http://schemas.openxmlformats.org/officeDocument/2006/relationships/image" Target="../media/image804.png"/><Relationship Id="rId27" Type="http://schemas.openxmlformats.org/officeDocument/2006/relationships/image" Target="../media/image279.png"/><Relationship Id="rId48" Type="http://schemas.openxmlformats.org/officeDocument/2006/relationships/customXml" Target="../ink/ink3359.xml"/><Relationship Id="rId69" Type="http://schemas.openxmlformats.org/officeDocument/2006/relationships/image" Target="../media/image394.png"/><Relationship Id="rId113" Type="http://schemas.openxmlformats.org/officeDocument/2006/relationships/customXml" Target="../ink/ink3392.xml"/><Relationship Id="rId134" Type="http://schemas.openxmlformats.org/officeDocument/2006/relationships/customXml" Target="../ink/ink3403.xml"/><Relationship Id="rId80" Type="http://schemas.openxmlformats.org/officeDocument/2006/relationships/customXml" Target="../ink/ink3375.xml"/><Relationship Id="rId155" Type="http://schemas.openxmlformats.org/officeDocument/2006/relationships/image" Target="../media/image590.png"/><Relationship Id="rId176" Type="http://schemas.openxmlformats.org/officeDocument/2006/relationships/customXml" Target="../ink/ink3424.xml"/><Relationship Id="rId197" Type="http://schemas.openxmlformats.org/officeDocument/2006/relationships/customXml" Target="../ink/ink3435.xml"/><Relationship Id="rId201" Type="http://schemas.openxmlformats.org/officeDocument/2006/relationships/customXml" Target="../ink/ink3437.xml"/><Relationship Id="rId222" Type="http://schemas.openxmlformats.org/officeDocument/2006/relationships/image" Target="../media/image728.png"/><Relationship Id="rId243" Type="http://schemas.openxmlformats.org/officeDocument/2006/relationships/customXml" Target="../ink/ink3458.xml"/><Relationship Id="rId264" Type="http://schemas.openxmlformats.org/officeDocument/2006/relationships/image" Target="../media/image799.png"/><Relationship Id="rId285" Type="http://schemas.openxmlformats.org/officeDocument/2006/relationships/customXml" Target="../ink/ink3479.xml"/><Relationship Id="rId17" Type="http://schemas.openxmlformats.org/officeDocument/2006/relationships/image" Target="../media/image274.png"/><Relationship Id="rId38" Type="http://schemas.openxmlformats.org/officeDocument/2006/relationships/customXml" Target="../ink/ink3354.xml"/><Relationship Id="rId59" Type="http://schemas.openxmlformats.org/officeDocument/2006/relationships/image" Target="../media/image364.png"/><Relationship Id="rId103" Type="http://schemas.openxmlformats.org/officeDocument/2006/relationships/image" Target="../media/image483.png"/><Relationship Id="rId124" Type="http://schemas.openxmlformats.org/officeDocument/2006/relationships/customXml" Target="../ink/ink3398.xml"/><Relationship Id="rId70" Type="http://schemas.openxmlformats.org/officeDocument/2006/relationships/customXml" Target="../ink/ink3370.xml"/><Relationship Id="rId91" Type="http://schemas.openxmlformats.org/officeDocument/2006/relationships/image" Target="../media/image451.png"/><Relationship Id="rId145" Type="http://schemas.openxmlformats.org/officeDocument/2006/relationships/image" Target="../media/image585.png"/><Relationship Id="rId166" Type="http://schemas.openxmlformats.org/officeDocument/2006/relationships/customXml" Target="../ink/ink3419.xml"/><Relationship Id="rId187" Type="http://schemas.openxmlformats.org/officeDocument/2006/relationships/customXml" Target="../ink/ink3430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691.png"/><Relationship Id="rId233" Type="http://schemas.openxmlformats.org/officeDocument/2006/relationships/customXml" Target="../ink/ink3453.xml"/><Relationship Id="rId254" Type="http://schemas.openxmlformats.org/officeDocument/2006/relationships/image" Target="../media/image795.png"/><Relationship Id="rId28" Type="http://schemas.openxmlformats.org/officeDocument/2006/relationships/customXml" Target="../ink/ink3349.xml"/><Relationship Id="rId49" Type="http://schemas.openxmlformats.org/officeDocument/2006/relationships/image" Target="../media/image359.png"/><Relationship Id="rId114" Type="http://schemas.openxmlformats.org/officeDocument/2006/relationships/image" Target="../media/image488.png"/><Relationship Id="rId275" Type="http://schemas.openxmlformats.org/officeDocument/2006/relationships/customXml" Target="../ink/ink3474.xml"/><Relationship Id="rId60" Type="http://schemas.openxmlformats.org/officeDocument/2006/relationships/customXml" Target="../ink/ink3365.xml"/><Relationship Id="rId81" Type="http://schemas.openxmlformats.org/officeDocument/2006/relationships/image" Target="../media/image409.png"/><Relationship Id="rId135" Type="http://schemas.openxmlformats.org/officeDocument/2006/relationships/image" Target="../media/image565.png"/><Relationship Id="rId156" Type="http://schemas.openxmlformats.org/officeDocument/2006/relationships/customXml" Target="../ink/ink3414.xml"/><Relationship Id="rId177" Type="http://schemas.openxmlformats.org/officeDocument/2006/relationships/image" Target="../media/image627.png"/><Relationship Id="rId198" Type="http://schemas.openxmlformats.org/officeDocument/2006/relationships/image" Target="../media/image674.png"/><Relationship Id="rId202" Type="http://schemas.openxmlformats.org/officeDocument/2006/relationships/image" Target="../media/image676.png"/><Relationship Id="rId223" Type="http://schemas.openxmlformats.org/officeDocument/2006/relationships/customXml" Target="../ink/ink3448.xml"/><Relationship Id="rId244" Type="http://schemas.openxmlformats.org/officeDocument/2006/relationships/image" Target="../media/image790.png"/><Relationship Id="rId18" Type="http://schemas.openxmlformats.org/officeDocument/2006/relationships/customXml" Target="../ink/ink3344.xml"/><Relationship Id="rId39" Type="http://schemas.openxmlformats.org/officeDocument/2006/relationships/image" Target="../media/image354.png"/><Relationship Id="rId265" Type="http://schemas.openxmlformats.org/officeDocument/2006/relationships/customXml" Target="../ink/ink3469.xml"/><Relationship Id="rId286" Type="http://schemas.openxmlformats.org/officeDocument/2006/relationships/image" Target="../media/image810.png"/><Relationship Id="rId50" Type="http://schemas.openxmlformats.org/officeDocument/2006/relationships/customXml" Target="../ink/ink3360.xml"/><Relationship Id="rId104" Type="http://schemas.openxmlformats.org/officeDocument/2006/relationships/customXml" Target="../ink/ink3387.xml"/><Relationship Id="rId125" Type="http://schemas.openxmlformats.org/officeDocument/2006/relationships/image" Target="../media/image501.png"/><Relationship Id="rId146" Type="http://schemas.openxmlformats.org/officeDocument/2006/relationships/customXml" Target="../ink/ink3409.xml"/><Relationship Id="rId167" Type="http://schemas.openxmlformats.org/officeDocument/2006/relationships/image" Target="../media/image595.png"/><Relationship Id="rId188" Type="http://schemas.openxmlformats.org/officeDocument/2006/relationships/image" Target="../media/image639.png"/><Relationship Id="rId71" Type="http://schemas.openxmlformats.org/officeDocument/2006/relationships/image" Target="../media/image380.png"/><Relationship Id="rId92" Type="http://schemas.openxmlformats.org/officeDocument/2006/relationships/customXml" Target="../ink/ink3381.xml"/><Relationship Id="rId213" Type="http://schemas.openxmlformats.org/officeDocument/2006/relationships/customXml" Target="../ink/ink3443.xml"/><Relationship Id="rId234" Type="http://schemas.openxmlformats.org/officeDocument/2006/relationships/image" Target="../media/image785.png"/><Relationship Id="rId2" Type="http://schemas.openxmlformats.org/officeDocument/2006/relationships/image" Target="../media/image252.png"/><Relationship Id="rId29" Type="http://schemas.openxmlformats.org/officeDocument/2006/relationships/image" Target="../media/image349.png"/><Relationship Id="rId255" Type="http://schemas.openxmlformats.org/officeDocument/2006/relationships/customXml" Target="../ink/ink3464.xml"/><Relationship Id="rId276" Type="http://schemas.openxmlformats.org/officeDocument/2006/relationships/image" Target="../media/image805.png"/><Relationship Id="rId40" Type="http://schemas.openxmlformats.org/officeDocument/2006/relationships/customXml" Target="../ink/ink3355.xml"/><Relationship Id="rId115" Type="http://schemas.openxmlformats.org/officeDocument/2006/relationships/customXml" Target="../ink/ink3393.xml"/><Relationship Id="rId136" Type="http://schemas.openxmlformats.org/officeDocument/2006/relationships/customXml" Target="../ink/ink3404.xml"/><Relationship Id="rId157" Type="http://schemas.openxmlformats.org/officeDocument/2006/relationships/image" Target="../media/image575.png"/><Relationship Id="rId178" Type="http://schemas.openxmlformats.org/officeDocument/2006/relationships/customXml" Target="../ink/ink3425.xml"/><Relationship Id="rId61" Type="http://schemas.openxmlformats.org/officeDocument/2006/relationships/image" Target="../media/image375.png"/><Relationship Id="rId82" Type="http://schemas.openxmlformats.org/officeDocument/2006/relationships/customXml" Target="../ink/ink3376.xml"/><Relationship Id="rId199" Type="http://schemas.openxmlformats.org/officeDocument/2006/relationships/customXml" Target="../ink/ink3436.xml"/><Relationship Id="rId203" Type="http://schemas.openxmlformats.org/officeDocument/2006/relationships/customXml" Target="../ink/ink3438.xml"/><Relationship Id="rId19" Type="http://schemas.openxmlformats.org/officeDocument/2006/relationships/image" Target="../media/image275.png"/><Relationship Id="rId224" Type="http://schemas.openxmlformats.org/officeDocument/2006/relationships/image" Target="../media/image729.png"/><Relationship Id="rId245" Type="http://schemas.openxmlformats.org/officeDocument/2006/relationships/customXml" Target="../ink/ink3459.xml"/><Relationship Id="rId266" Type="http://schemas.openxmlformats.org/officeDocument/2006/relationships/image" Target="../media/image800.png"/><Relationship Id="rId287" Type="http://schemas.openxmlformats.org/officeDocument/2006/relationships/customXml" Target="../ink/ink3480.xml"/><Relationship Id="rId30" Type="http://schemas.openxmlformats.org/officeDocument/2006/relationships/customXml" Target="../ink/ink3350.xml"/><Relationship Id="rId105" Type="http://schemas.openxmlformats.org/officeDocument/2006/relationships/image" Target="../media/image484.png"/><Relationship Id="rId126" Type="http://schemas.openxmlformats.org/officeDocument/2006/relationships/customXml" Target="../ink/ink3399.xml"/><Relationship Id="rId147" Type="http://schemas.openxmlformats.org/officeDocument/2006/relationships/image" Target="../media/image586.png"/><Relationship Id="rId168" Type="http://schemas.openxmlformats.org/officeDocument/2006/relationships/customXml" Target="../ink/ink3420.xml"/><Relationship Id="rId51" Type="http://schemas.openxmlformats.org/officeDocument/2006/relationships/image" Target="../media/image360.png"/><Relationship Id="rId72" Type="http://schemas.openxmlformats.org/officeDocument/2006/relationships/customXml" Target="../ink/ink3371.xml"/><Relationship Id="rId93" Type="http://schemas.openxmlformats.org/officeDocument/2006/relationships/image" Target="../media/image452.png"/><Relationship Id="rId189" Type="http://schemas.openxmlformats.org/officeDocument/2006/relationships/customXml" Target="../ink/ink3431.xml"/><Relationship Id="rId3" Type="http://schemas.openxmlformats.org/officeDocument/2006/relationships/image" Target="../media/image253.png"/><Relationship Id="rId214" Type="http://schemas.openxmlformats.org/officeDocument/2006/relationships/image" Target="../media/image699.png"/><Relationship Id="rId235" Type="http://schemas.openxmlformats.org/officeDocument/2006/relationships/customXml" Target="../ink/ink3454.xml"/><Relationship Id="rId256" Type="http://schemas.openxmlformats.org/officeDocument/2006/relationships/image" Target="../media/image796.png"/><Relationship Id="rId277" Type="http://schemas.openxmlformats.org/officeDocument/2006/relationships/customXml" Target="../ink/ink3475.xml"/><Relationship Id="rId116" Type="http://schemas.openxmlformats.org/officeDocument/2006/relationships/image" Target="../media/image497.png"/><Relationship Id="rId137" Type="http://schemas.openxmlformats.org/officeDocument/2006/relationships/image" Target="../media/image566.png"/><Relationship Id="rId158" Type="http://schemas.openxmlformats.org/officeDocument/2006/relationships/customXml" Target="../ink/ink3415.xml"/><Relationship Id="rId20" Type="http://schemas.openxmlformats.org/officeDocument/2006/relationships/customXml" Target="../ink/ink3345.xml"/><Relationship Id="rId41" Type="http://schemas.openxmlformats.org/officeDocument/2006/relationships/image" Target="../media/image355.png"/><Relationship Id="rId62" Type="http://schemas.openxmlformats.org/officeDocument/2006/relationships/customXml" Target="../ink/ink3366.xml"/><Relationship Id="rId83" Type="http://schemas.openxmlformats.org/officeDocument/2006/relationships/image" Target="../media/image410.png"/><Relationship Id="rId179" Type="http://schemas.openxmlformats.org/officeDocument/2006/relationships/image" Target="../media/image628.png"/><Relationship Id="rId190" Type="http://schemas.openxmlformats.org/officeDocument/2006/relationships/image" Target="../media/image640.png"/><Relationship Id="rId204" Type="http://schemas.openxmlformats.org/officeDocument/2006/relationships/image" Target="../media/image687.png"/><Relationship Id="rId225" Type="http://schemas.openxmlformats.org/officeDocument/2006/relationships/customXml" Target="../ink/ink3449.xml"/><Relationship Id="rId246" Type="http://schemas.openxmlformats.org/officeDocument/2006/relationships/image" Target="../media/image791.png"/><Relationship Id="rId267" Type="http://schemas.openxmlformats.org/officeDocument/2006/relationships/customXml" Target="../ink/ink3470.xml"/><Relationship Id="rId288" Type="http://schemas.openxmlformats.org/officeDocument/2006/relationships/image" Target="../media/image811.png"/><Relationship Id="rId106" Type="http://schemas.openxmlformats.org/officeDocument/2006/relationships/customXml" Target="../ink/ink3388.xml"/><Relationship Id="rId127" Type="http://schemas.openxmlformats.org/officeDocument/2006/relationships/image" Target="../media/image515.png"/><Relationship Id="rId10" Type="http://schemas.openxmlformats.org/officeDocument/2006/relationships/customXml" Target="../ink/ink3340.xml"/><Relationship Id="rId31" Type="http://schemas.openxmlformats.org/officeDocument/2006/relationships/image" Target="../media/image350.png"/><Relationship Id="rId52" Type="http://schemas.openxmlformats.org/officeDocument/2006/relationships/customXml" Target="../ink/ink3361.xml"/><Relationship Id="rId73" Type="http://schemas.openxmlformats.org/officeDocument/2006/relationships/image" Target="../media/image395.png"/><Relationship Id="rId94" Type="http://schemas.openxmlformats.org/officeDocument/2006/relationships/customXml" Target="../ink/ink3382.xml"/><Relationship Id="rId148" Type="http://schemas.openxmlformats.org/officeDocument/2006/relationships/customXml" Target="../ink/ink3410.xml"/><Relationship Id="rId169" Type="http://schemas.openxmlformats.org/officeDocument/2006/relationships/image" Target="../media/image614.png"/><Relationship Id="rId4" Type="http://schemas.openxmlformats.org/officeDocument/2006/relationships/customXml" Target="../ink/ink3337.xml"/><Relationship Id="rId180" Type="http://schemas.openxmlformats.org/officeDocument/2006/relationships/customXml" Target="../ink/ink3426.xml"/><Relationship Id="rId215" Type="http://schemas.openxmlformats.org/officeDocument/2006/relationships/customXml" Target="../ink/ink3444.xml"/><Relationship Id="rId236" Type="http://schemas.openxmlformats.org/officeDocument/2006/relationships/image" Target="../media/image786.png"/><Relationship Id="rId257" Type="http://schemas.openxmlformats.org/officeDocument/2006/relationships/customXml" Target="../ink/ink3465.xml"/><Relationship Id="rId278" Type="http://schemas.openxmlformats.org/officeDocument/2006/relationships/image" Target="../media/image806.png"/><Relationship Id="rId42" Type="http://schemas.openxmlformats.org/officeDocument/2006/relationships/customXml" Target="../ink/ink3356.xml"/><Relationship Id="rId84" Type="http://schemas.openxmlformats.org/officeDocument/2006/relationships/customXml" Target="../ink/ink3377.xml"/><Relationship Id="rId138" Type="http://schemas.openxmlformats.org/officeDocument/2006/relationships/customXml" Target="../ink/ink3405.xml"/><Relationship Id="rId191" Type="http://schemas.openxmlformats.org/officeDocument/2006/relationships/customXml" Target="../ink/ink3432.xml"/><Relationship Id="rId205" Type="http://schemas.openxmlformats.org/officeDocument/2006/relationships/customXml" Target="../ink/ink3439.xml"/><Relationship Id="rId247" Type="http://schemas.openxmlformats.org/officeDocument/2006/relationships/customXml" Target="../ink/ink3460.xml"/><Relationship Id="rId107" Type="http://schemas.openxmlformats.org/officeDocument/2006/relationships/image" Target="../media/image485.png"/><Relationship Id="rId289" Type="http://schemas.openxmlformats.org/officeDocument/2006/relationships/customXml" Target="../ink/ink3481.xml"/><Relationship Id="rId11" Type="http://schemas.openxmlformats.org/officeDocument/2006/relationships/image" Target="../media/image271.png"/><Relationship Id="rId53" Type="http://schemas.openxmlformats.org/officeDocument/2006/relationships/image" Target="../media/image361.png"/><Relationship Id="rId149" Type="http://schemas.openxmlformats.org/officeDocument/2006/relationships/image" Target="../media/image587.png"/><Relationship Id="rId95" Type="http://schemas.openxmlformats.org/officeDocument/2006/relationships/image" Target="../media/image453.png"/><Relationship Id="rId160" Type="http://schemas.openxmlformats.org/officeDocument/2006/relationships/customXml" Target="../ink/ink3416.xml"/><Relationship Id="rId216" Type="http://schemas.openxmlformats.org/officeDocument/2006/relationships/image" Target="../media/image700.png"/><Relationship Id="rId258" Type="http://schemas.openxmlformats.org/officeDocument/2006/relationships/image" Target="../media/image303.png"/><Relationship Id="rId22" Type="http://schemas.openxmlformats.org/officeDocument/2006/relationships/customXml" Target="../ink/ink3346.xml"/><Relationship Id="rId64" Type="http://schemas.openxmlformats.org/officeDocument/2006/relationships/customXml" Target="../ink/ink3367.xml"/><Relationship Id="rId118" Type="http://schemas.openxmlformats.org/officeDocument/2006/relationships/image" Target="../media/image498.png"/><Relationship Id="rId171" Type="http://schemas.openxmlformats.org/officeDocument/2006/relationships/image" Target="../media/image615.png"/><Relationship Id="rId227" Type="http://schemas.openxmlformats.org/officeDocument/2006/relationships/customXml" Target="../ink/ink3450.xml"/><Relationship Id="rId269" Type="http://schemas.openxmlformats.org/officeDocument/2006/relationships/customXml" Target="../ink/ink3471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7.xml"/><Relationship Id="rId21" Type="http://schemas.openxmlformats.org/officeDocument/2006/relationships/image" Target="../media/image11.png"/><Relationship Id="rId34" Type="http://schemas.openxmlformats.org/officeDocument/2006/relationships/customXml" Target="../ink/ink111.xml"/><Relationship Id="rId42" Type="http://schemas.openxmlformats.org/officeDocument/2006/relationships/customXml" Target="../ink/ink115.xml"/><Relationship Id="rId47" Type="http://schemas.openxmlformats.org/officeDocument/2006/relationships/image" Target="../media/image29.png"/><Relationship Id="rId50" Type="http://schemas.openxmlformats.org/officeDocument/2006/relationships/customXml" Target="../ink/ink119.xml"/><Relationship Id="rId55" Type="http://schemas.openxmlformats.org/officeDocument/2006/relationships/image" Target="../media/image41.png"/><Relationship Id="rId63" Type="http://schemas.openxmlformats.org/officeDocument/2006/relationships/image" Target="../media/image45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customXml" Target="../ink/ink102.xml"/><Relationship Id="rId29" Type="http://schemas.openxmlformats.org/officeDocument/2006/relationships/image" Target="../media/image15.png"/><Relationship Id="rId11" Type="http://schemas.openxmlformats.org/officeDocument/2006/relationships/image" Target="../media/image6.png"/><Relationship Id="rId24" Type="http://schemas.openxmlformats.org/officeDocument/2006/relationships/customXml" Target="../ink/ink106.xml"/><Relationship Id="rId32" Type="http://schemas.openxmlformats.org/officeDocument/2006/relationships/customXml" Target="../ink/ink110.xml"/><Relationship Id="rId37" Type="http://schemas.openxmlformats.org/officeDocument/2006/relationships/image" Target="../media/image19.png"/><Relationship Id="rId40" Type="http://schemas.openxmlformats.org/officeDocument/2006/relationships/customXml" Target="../ink/ink114.xml"/><Relationship Id="rId45" Type="http://schemas.openxmlformats.org/officeDocument/2006/relationships/image" Target="../media/image28.png"/><Relationship Id="rId53" Type="http://schemas.openxmlformats.org/officeDocument/2006/relationships/image" Target="../media/image40.png"/><Relationship Id="rId58" Type="http://schemas.openxmlformats.org/officeDocument/2006/relationships/customXml" Target="../ink/ink123.xml"/><Relationship Id="rId5" Type="http://schemas.openxmlformats.org/officeDocument/2006/relationships/image" Target="../media/image3.png"/><Relationship Id="rId61" Type="http://schemas.openxmlformats.org/officeDocument/2006/relationships/image" Target="../media/image44.png"/><Relationship Id="rId19" Type="http://schemas.openxmlformats.org/officeDocument/2006/relationships/image" Target="../media/image10.png"/><Relationship Id="rId14" Type="http://schemas.openxmlformats.org/officeDocument/2006/relationships/customXml" Target="../ink/ink101.xml"/><Relationship Id="rId22" Type="http://schemas.openxmlformats.org/officeDocument/2006/relationships/customXml" Target="../ink/ink105.xml"/><Relationship Id="rId27" Type="http://schemas.openxmlformats.org/officeDocument/2006/relationships/image" Target="../media/image14.png"/><Relationship Id="rId30" Type="http://schemas.openxmlformats.org/officeDocument/2006/relationships/customXml" Target="../ink/ink109.xml"/><Relationship Id="rId35" Type="http://schemas.openxmlformats.org/officeDocument/2006/relationships/image" Target="../media/image18.png"/><Relationship Id="rId43" Type="http://schemas.openxmlformats.org/officeDocument/2006/relationships/image" Target="../media/image27.png"/><Relationship Id="rId48" Type="http://schemas.openxmlformats.org/officeDocument/2006/relationships/customXml" Target="../ink/ink118.xml"/><Relationship Id="rId56" Type="http://schemas.openxmlformats.org/officeDocument/2006/relationships/customXml" Target="../ink/ink122.xml"/><Relationship Id="rId64" Type="http://schemas.openxmlformats.org/officeDocument/2006/relationships/customXml" Target="../ink/ink126.xml"/><Relationship Id="rId8" Type="http://schemas.openxmlformats.org/officeDocument/2006/relationships/customXml" Target="../ink/ink98.xml"/><Relationship Id="rId51" Type="http://schemas.openxmlformats.org/officeDocument/2006/relationships/image" Target="../media/image39.png"/><Relationship Id="rId3" Type="http://schemas.openxmlformats.org/officeDocument/2006/relationships/image" Target="../media/image2.png"/><Relationship Id="rId12" Type="http://schemas.openxmlformats.org/officeDocument/2006/relationships/customXml" Target="../ink/ink100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customXml" Target="../ink/ink113.xml"/><Relationship Id="rId46" Type="http://schemas.openxmlformats.org/officeDocument/2006/relationships/customXml" Target="../ink/ink117.xml"/><Relationship Id="rId59" Type="http://schemas.openxmlformats.org/officeDocument/2006/relationships/image" Target="../media/image43.png"/><Relationship Id="rId20" Type="http://schemas.openxmlformats.org/officeDocument/2006/relationships/customXml" Target="../ink/ink104.xml"/><Relationship Id="rId41" Type="http://schemas.openxmlformats.org/officeDocument/2006/relationships/image" Target="../media/image26.png"/><Relationship Id="rId54" Type="http://schemas.openxmlformats.org/officeDocument/2006/relationships/customXml" Target="../ink/ink121.xml"/><Relationship Id="rId62" Type="http://schemas.openxmlformats.org/officeDocument/2006/relationships/customXml" Target="../ink/ink12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7.xml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108.xml"/><Relationship Id="rId36" Type="http://schemas.openxmlformats.org/officeDocument/2006/relationships/customXml" Target="../ink/ink112.xml"/><Relationship Id="rId49" Type="http://schemas.openxmlformats.org/officeDocument/2006/relationships/image" Target="../media/image30.png"/><Relationship Id="rId57" Type="http://schemas.openxmlformats.org/officeDocument/2006/relationships/image" Target="../media/image42.png"/><Relationship Id="rId10" Type="http://schemas.openxmlformats.org/officeDocument/2006/relationships/customXml" Target="../ink/ink99.xml"/><Relationship Id="rId31" Type="http://schemas.openxmlformats.org/officeDocument/2006/relationships/image" Target="../media/image16.png"/><Relationship Id="rId44" Type="http://schemas.openxmlformats.org/officeDocument/2006/relationships/customXml" Target="../ink/ink116.xml"/><Relationship Id="rId52" Type="http://schemas.openxmlformats.org/officeDocument/2006/relationships/customXml" Target="../ink/ink120.xml"/><Relationship Id="rId60" Type="http://schemas.openxmlformats.org/officeDocument/2006/relationships/customXml" Target="../ink/ink124.xml"/><Relationship Id="rId65" Type="http://schemas.openxmlformats.org/officeDocument/2006/relationships/image" Target="../media/image46.png"/><Relationship Id="rId4" Type="http://schemas.openxmlformats.org/officeDocument/2006/relationships/customXml" Target="../ink/ink96.xml"/><Relationship Id="rId9" Type="http://schemas.openxmlformats.org/officeDocument/2006/relationships/image" Target="../media/image5.png"/><Relationship Id="rId13" Type="http://schemas.openxmlformats.org/officeDocument/2006/relationships/image" Target="../media/image7.png"/><Relationship Id="rId18" Type="http://schemas.openxmlformats.org/officeDocument/2006/relationships/customXml" Target="../ink/ink103.xml"/><Relationship Id="rId39" Type="http://schemas.openxmlformats.org/officeDocument/2006/relationships/image" Target="../media/image20.png"/></Relationships>
</file>

<file path=ppt/slides/_rels/slide7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540.xml"/><Relationship Id="rId299" Type="http://schemas.openxmlformats.org/officeDocument/2006/relationships/customXml" Target="../ink/ink3627.xml"/><Relationship Id="rId21" Type="http://schemas.openxmlformats.org/officeDocument/2006/relationships/image" Target="../media/image276.png"/><Relationship Id="rId63" Type="http://schemas.openxmlformats.org/officeDocument/2006/relationships/image" Target="../media/image376.png"/><Relationship Id="rId159" Type="http://schemas.openxmlformats.org/officeDocument/2006/relationships/image" Target="../media/image591.png"/><Relationship Id="rId324" Type="http://schemas.openxmlformats.org/officeDocument/2006/relationships/image" Target="../media/image849.png"/><Relationship Id="rId170" Type="http://schemas.openxmlformats.org/officeDocument/2006/relationships/customXml" Target="../ink/ink3566.xml"/><Relationship Id="rId226" Type="http://schemas.openxmlformats.org/officeDocument/2006/relationships/image" Target="../media/image730.png"/><Relationship Id="rId268" Type="http://schemas.openxmlformats.org/officeDocument/2006/relationships/image" Target="../media/image821.png"/><Relationship Id="rId32" Type="http://schemas.openxmlformats.org/officeDocument/2006/relationships/customXml" Target="../ink/ink3497.xml"/><Relationship Id="rId74" Type="http://schemas.openxmlformats.org/officeDocument/2006/relationships/customXml" Target="../ink/ink3518.xml"/><Relationship Id="rId128" Type="http://schemas.openxmlformats.org/officeDocument/2006/relationships/customXml" Target="../ink/ink3546.xml"/><Relationship Id="rId335" Type="http://schemas.openxmlformats.org/officeDocument/2006/relationships/customXml" Target="../ink/ink3645.xml"/><Relationship Id="rId5" Type="http://schemas.openxmlformats.org/officeDocument/2006/relationships/image" Target="../media/image268.png"/><Relationship Id="rId181" Type="http://schemas.openxmlformats.org/officeDocument/2006/relationships/customXml" Target="../ink/ink3572.xml"/><Relationship Id="rId237" Type="http://schemas.openxmlformats.org/officeDocument/2006/relationships/customXml" Target="../ink/ink3596.xml"/><Relationship Id="rId279" Type="http://schemas.openxmlformats.org/officeDocument/2006/relationships/customXml" Target="../ink/ink3617.xml"/><Relationship Id="rId43" Type="http://schemas.openxmlformats.org/officeDocument/2006/relationships/image" Target="../media/image356.png"/><Relationship Id="rId139" Type="http://schemas.openxmlformats.org/officeDocument/2006/relationships/image" Target="../media/image567.png"/><Relationship Id="rId290" Type="http://schemas.openxmlformats.org/officeDocument/2006/relationships/image" Target="../media/image832.png"/><Relationship Id="rId304" Type="http://schemas.openxmlformats.org/officeDocument/2006/relationships/image" Target="../media/image839.png"/><Relationship Id="rId85" Type="http://schemas.openxmlformats.org/officeDocument/2006/relationships/image" Target="../media/image438.png"/><Relationship Id="rId150" Type="http://schemas.openxmlformats.org/officeDocument/2006/relationships/customXml" Target="../ink/ink3556.xml"/><Relationship Id="rId192" Type="http://schemas.openxmlformats.org/officeDocument/2006/relationships/image" Target="../media/image672.png"/><Relationship Id="rId248" Type="http://schemas.openxmlformats.org/officeDocument/2006/relationships/image" Target="../media/image792.png"/><Relationship Id="rId12" Type="http://schemas.openxmlformats.org/officeDocument/2006/relationships/customXml" Target="../ink/ink3488.xml"/><Relationship Id="rId108" Type="http://schemas.openxmlformats.org/officeDocument/2006/relationships/customXml" Target="../ink/ink3535.xml"/><Relationship Id="rId315" Type="http://schemas.openxmlformats.org/officeDocument/2006/relationships/customXml" Target="../ink/ink3635.xml"/><Relationship Id="rId54" Type="http://schemas.openxmlformats.org/officeDocument/2006/relationships/customXml" Target="../ink/ink3508.xml"/><Relationship Id="rId96" Type="http://schemas.openxmlformats.org/officeDocument/2006/relationships/customXml" Target="../ink/ink3529.xml"/><Relationship Id="rId161" Type="http://schemas.openxmlformats.org/officeDocument/2006/relationships/image" Target="../media/image592.png"/><Relationship Id="rId217" Type="http://schemas.openxmlformats.org/officeDocument/2006/relationships/customXml" Target="../ink/ink3587.xml"/><Relationship Id="rId259" Type="http://schemas.openxmlformats.org/officeDocument/2006/relationships/customXml" Target="../ink/ink3607.xml"/><Relationship Id="rId23" Type="http://schemas.openxmlformats.org/officeDocument/2006/relationships/image" Target="../media/image277.png"/><Relationship Id="rId119" Type="http://schemas.openxmlformats.org/officeDocument/2006/relationships/customXml" Target="../ink/ink3541.xml"/><Relationship Id="rId270" Type="http://schemas.openxmlformats.org/officeDocument/2006/relationships/image" Target="../media/image822.png"/><Relationship Id="rId326" Type="http://schemas.openxmlformats.org/officeDocument/2006/relationships/image" Target="../media/image850.png"/><Relationship Id="rId65" Type="http://schemas.openxmlformats.org/officeDocument/2006/relationships/image" Target="../media/image392.png"/><Relationship Id="rId130" Type="http://schemas.openxmlformats.org/officeDocument/2006/relationships/customXml" Target="../ink/ink3547.xml"/><Relationship Id="rId172" Type="http://schemas.openxmlformats.org/officeDocument/2006/relationships/customXml" Target="../ink/ink3567.xml"/><Relationship Id="rId228" Type="http://schemas.openxmlformats.org/officeDocument/2006/relationships/image" Target="../media/image731.png"/><Relationship Id="rId281" Type="http://schemas.openxmlformats.org/officeDocument/2006/relationships/customXml" Target="../ink/ink3618.xml"/><Relationship Id="rId337" Type="http://schemas.openxmlformats.org/officeDocument/2006/relationships/customXml" Target="../ink/ink3646.xml"/><Relationship Id="rId34" Type="http://schemas.openxmlformats.org/officeDocument/2006/relationships/customXml" Target="../ink/ink3498.xml"/><Relationship Id="rId76" Type="http://schemas.openxmlformats.org/officeDocument/2006/relationships/customXml" Target="../ink/ink3519.xml"/><Relationship Id="rId141" Type="http://schemas.openxmlformats.org/officeDocument/2006/relationships/image" Target="../media/image533.png"/><Relationship Id="rId7" Type="http://schemas.openxmlformats.org/officeDocument/2006/relationships/image" Target="../media/image269.png"/><Relationship Id="rId162" Type="http://schemas.openxmlformats.org/officeDocument/2006/relationships/customXml" Target="../ink/ink3562.xml"/><Relationship Id="rId183" Type="http://schemas.openxmlformats.org/officeDocument/2006/relationships/customXml" Target="../ink/ink3573.xml"/><Relationship Id="rId218" Type="http://schemas.openxmlformats.org/officeDocument/2006/relationships/image" Target="../media/image525.png"/><Relationship Id="rId239" Type="http://schemas.openxmlformats.org/officeDocument/2006/relationships/customXml" Target="../ink/ink3597.xml"/><Relationship Id="rId250" Type="http://schemas.openxmlformats.org/officeDocument/2006/relationships/image" Target="../media/image793.png"/><Relationship Id="rId271" Type="http://schemas.openxmlformats.org/officeDocument/2006/relationships/customXml" Target="../ink/ink3613.xml"/><Relationship Id="rId292" Type="http://schemas.openxmlformats.org/officeDocument/2006/relationships/image" Target="../media/image833.png"/><Relationship Id="rId306" Type="http://schemas.openxmlformats.org/officeDocument/2006/relationships/image" Target="../media/image840.png"/><Relationship Id="rId24" Type="http://schemas.openxmlformats.org/officeDocument/2006/relationships/customXml" Target="../ink/ink3493.xml"/><Relationship Id="rId45" Type="http://schemas.openxmlformats.org/officeDocument/2006/relationships/image" Target="../media/image357.png"/><Relationship Id="rId66" Type="http://schemas.openxmlformats.org/officeDocument/2006/relationships/customXml" Target="../ink/ink3514.xml"/><Relationship Id="rId87" Type="http://schemas.openxmlformats.org/officeDocument/2006/relationships/image" Target="../media/image439.png"/><Relationship Id="rId110" Type="http://schemas.openxmlformats.org/officeDocument/2006/relationships/image" Target="../media/image486.png"/><Relationship Id="rId327" Type="http://schemas.openxmlformats.org/officeDocument/2006/relationships/customXml" Target="../ink/ink3641.xml"/><Relationship Id="rId152" Type="http://schemas.openxmlformats.org/officeDocument/2006/relationships/customXml" Target="../ink/ink3557.xml"/><Relationship Id="rId173" Type="http://schemas.openxmlformats.org/officeDocument/2006/relationships/image" Target="../media/image598.png"/><Relationship Id="rId194" Type="http://schemas.openxmlformats.org/officeDocument/2006/relationships/image" Target="../media/image642.png"/><Relationship Id="rId208" Type="http://schemas.openxmlformats.org/officeDocument/2006/relationships/image" Target="../media/image689.png"/><Relationship Id="rId229" Type="http://schemas.openxmlformats.org/officeDocument/2006/relationships/customXml" Target="../ink/ink3592.xml"/><Relationship Id="rId240" Type="http://schemas.openxmlformats.org/officeDocument/2006/relationships/image" Target="../media/image788.png"/><Relationship Id="rId261" Type="http://schemas.openxmlformats.org/officeDocument/2006/relationships/customXml" Target="../ink/ink3608.xml"/><Relationship Id="rId14" Type="http://schemas.openxmlformats.org/officeDocument/2006/relationships/customXml" Target="../ink/ink3489.xml"/><Relationship Id="rId35" Type="http://schemas.openxmlformats.org/officeDocument/2006/relationships/image" Target="../media/image352.png"/><Relationship Id="rId56" Type="http://schemas.openxmlformats.org/officeDocument/2006/relationships/customXml" Target="../ink/ink3509.xml"/><Relationship Id="rId77" Type="http://schemas.openxmlformats.org/officeDocument/2006/relationships/image" Target="../media/image397.png"/><Relationship Id="rId100" Type="http://schemas.openxmlformats.org/officeDocument/2006/relationships/customXml" Target="../ink/ink3531.xml"/><Relationship Id="rId282" Type="http://schemas.openxmlformats.org/officeDocument/2006/relationships/image" Target="../media/image828.png"/><Relationship Id="rId317" Type="http://schemas.openxmlformats.org/officeDocument/2006/relationships/customXml" Target="../ink/ink3636.xml"/><Relationship Id="rId338" Type="http://schemas.openxmlformats.org/officeDocument/2006/relationships/image" Target="../media/image856.png"/><Relationship Id="rId8" Type="http://schemas.openxmlformats.org/officeDocument/2006/relationships/customXml" Target="../ink/ink3486.xml"/><Relationship Id="rId98" Type="http://schemas.openxmlformats.org/officeDocument/2006/relationships/customXml" Target="../ink/ink3530.xml"/><Relationship Id="rId121" Type="http://schemas.openxmlformats.org/officeDocument/2006/relationships/image" Target="../media/image499.png"/><Relationship Id="rId142" Type="http://schemas.openxmlformats.org/officeDocument/2006/relationships/customXml" Target="../ink/ink3552.xml"/><Relationship Id="rId163" Type="http://schemas.openxmlformats.org/officeDocument/2006/relationships/image" Target="../media/image593.png"/><Relationship Id="rId184" Type="http://schemas.openxmlformats.org/officeDocument/2006/relationships/image" Target="../media/image630.png"/><Relationship Id="rId219" Type="http://schemas.openxmlformats.org/officeDocument/2006/relationships/customXml" Target="../ink/ink3588.xml"/><Relationship Id="rId230" Type="http://schemas.openxmlformats.org/officeDocument/2006/relationships/image" Target="../media/image783.png"/><Relationship Id="rId251" Type="http://schemas.openxmlformats.org/officeDocument/2006/relationships/customXml" Target="../ink/ink3603.xml"/><Relationship Id="rId25" Type="http://schemas.openxmlformats.org/officeDocument/2006/relationships/image" Target="../media/image278.png"/><Relationship Id="rId46" Type="http://schemas.openxmlformats.org/officeDocument/2006/relationships/customXml" Target="../ink/ink3504.xml"/><Relationship Id="rId67" Type="http://schemas.openxmlformats.org/officeDocument/2006/relationships/image" Target="../media/image393.png"/><Relationship Id="rId272" Type="http://schemas.openxmlformats.org/officeDocument/2006/relationships/image" Target="../media/image823.png"/><Relationship Id="rId293" Type="http://schemas.openxmlformats.org/officeDocument/2006/relationships/customXml" Target="../ink/ink3624.xml"/><Relationship Id="rId307" Type="http://schemas.openxmlformats.org/officeDocument/2006/relationships/customXml" Target="../ink/ink3631.xml"/><Relationship Id="rId328" Type="http://schemas.openxmlformats.org/officeDocument/2006/relationships/image" Target="../media/image851.png"/><Relationship Id="rId88" Type="http://schemas.openxmlformats.org/officeDocument/2006/relationships/customXml" Target="../ink/ink3525.xml"/><Relationship Id="rId111" Type="http://schemas.openxmlformats.org/officeDocument/2006/relationships/customXml" Target="../ink/ink3537.xml"/><Relationship Id="rId153" Type="http://schemas.openxmlformats.org/officeDocument/2006/relationships/image" Target="../media/image589.png"/><Relationship Id="rId174" Type="http://schemas.openxmlformats.org/officeDocument/2006/relationships/customXml" Target="../ink/ink3568.xml"/><Relationship Id="rId195" Type="http://schemas.openxmlformats.org/officeDocument/2006/relationships/customXml" Target="../ink/ink3577.xml"/><Relationship Id="rId209" Type="http://schemas.openxmlformats.org/officeDocument/2006/relationships/customXml" Target="../ink/ink3583.xml"/><Relationship Id="rId241" Type="http://schemas.openxmlformats.org/officeDocument/2006/relationships/customXml" Target="../ink/ink3598.xml"/><Relationship Id="rId15" Type="http://schemas.openxmlformats.org/officeDocument/2006/relationships/image" Target="../media/image273.png"/><Relationship Id="rId36" Type="http://schemas.openxmlformats.org/officeDocument/2006/relationships/customXml" Target="../ink/ink3499.xml"/><Relationship Id="rId57" Type="http://schemas.openxmlformats.org/officeDocument/2006/relationships/image" Target="../media/image363.png"/><Relationship Id="rId262" Type="http://schemas.openxmlformats.org/officeDocument/2006/relationships/image" Target="../media/image818.png"/><Relationship Id="rId283" Type="http://schemas.openxmlformats.org/officeDocument/2006/relationships/customXml" Target="../ink/ink3619.xml"/><Relationship Id="rId318" Type="http://schemas.openxmlformats.org/officeDocument/2006/relationships/image" Target="../media/image846.png"/><Relationship Id="rId78" Type="http://schemas.openxmlformats.org/officeDocument/2006/relationships/customXml" Target="../ink/ink3520.xml"/><Relationship Id="rId99" Type="http://schemas.openxmlformats.org/officeDocument/2006/relationships/image" Target="../media/image482.png"/><Relationship Id="rId101" Type="http://schemas.openxmlformats.org/officeDocument/2006/relationships/image" Target="../media/image456.png"/><Relationship Id="rId122" Type="http://schemas.openxmlformats.org/officeDocument/2006/relationships/customXml" Target="../ink/ink3543.xml"/><Relationship Id="rId143" Type="http://schemas.openxmlformats.org/officeDocument/2006/relationships/image" Target="../media/image568.png"/><Relationship Id="rId164" Type="http://schemas.openxmlformats.org/officeDocument/2006/relationships/customXml" Target="../ink/ink3563.xml"/><Relationship Id="rId185" Type="http://schemas.openxmlformats.org/officeDocument/2006/relationships/customXml" Target="../ink/ink3574.xml"/><Relationship Id="rId9" Type="http://schemas.openxmlformats.org/officeDocument/2006/relationships/image" Target="../media/image270.png"/><Relationship Id="rId210" Type="http://schemas.openxmlformats.org/officeDocument/2006/relationships/image" Target="../media/image690.png"/><Relationship Id="rId26" Type="http://schemas.openxmlformats.org/officeDocument/2006/relationships/customXml" Target="../ink/ink3494.xml"/><Relationship Id="rId231" Type="http://schemas.openxmlformats.org/officeDocument/2006/relationships/customXml" Target="../ink/ink3593.xml"/><Relationship Id="rId252" Type="http://schemas.openxmlformats.org/officeDocument/2006/relationships/image" Target="../media/image815.png"/><Relationship Id="rId273" Type="http://schemas.openxmlformats.org/officeDocument/2006/relationships/customXml" Target="../ink/ink3614.xml"/><Relationship Id="rId294" Type="http://schemas.openxmlformats.org/officeDocument/2006/relationships/image" Target="../media/image834.png"/><Relationship Id="rId308" Type="http://schemas.openxmlformats.org/officeDocument/2006/relationships/image" Target="../media/image841.png"/><Relationship Id="rId329" Type="http://schemas.openxmlformats.org/officeDocument/2006/relationships/customXml" Target="../ink/ink3642.xml"/><Relationship Id="rId47" Type="http://schemas.openxmlformats.org/officeDocument/2006/relationships/image" Target="../media/image358.png"/><Relationship Id="rId68" Type="http://schemas.openxmlformats.org/officeDocument/2006/relationships/customXml" Target="../ink/ink3515.xml"/><Relationship Id="rId89" Type="http://schemas.openxmlformats.org/officeDocument/2006/relationships/image" Target="../media/image440.png"/><Relationship Id="rId112" Type="http://schemas.openxmlformats.org/officeDocument/2006/relationships/image" Target="../media/image487.png"/><Relationship Id="rId133" Type="http://schemas.openxmlformats.org/officeDocument/2006/relationships/image" Target="../media/image529.png"/><Relationship Id="rId154" Type="http://schemas.openxmlformats.org/officeDocument/2006/relationships/customXml" Target="../ink/ink3558.xml"/><Relationship Id="rId175" Type="http://schemas.openxmlformats.org/officeDocument/2006/relationships/image" Target="../media/image616.png"/><Relationship Id="rId196" Type="http://schemas.openxmlformats.org/officeDocument/2006/relationships/image" Target="../media/image673.png"/><Relationship Id="rId200" Type="http://schemas.openxmlformats.org/officeDocument/2006/relationships/image" Target="../media/image675.png"/><Relationship Id="rId16" Type="http://schemas.openxmlformats.org/officeDocument/2006/relationships/customXml" Target="../ink/ink3490.xml"/><Relationship Id="rId242" Type="http://schemas.openxmlformats.org/officeDocument/2006/relationships/image" Target="../media/image789.png"/><Relationship Id="rId263" Type="http://schemas.openxmlformats.org/officeDocument/2006/relationships/customXml" Target="../ink/ink3609.xml"/><Relationship Id="rId284" Type="http://schemas.openxmlformats.org/officeDocument/2006/relationships/image" Target="../media/image829.png"/><Relationship Id="rId319" Type="http://schemas.openxmlformats.org/officeDocument/2006/relationships/customXml" Target="../ink/ink3637.xml"/><Relationship Id="rId37" Type="http://schemas.openxmlformats.org/officeDocument/2006/relationships/image" Target="../media/image353.png"/><Relationship Id="rId58" Type="http://schemas.openxmlformats.org/officeDocument/2006/relationships/customXml" Target="../ink/ink3510.xml"/><Relationship Id="rId79" Type="http://schemas.openxmlformats.org/officeDocument/2006/relationships/image" Target="../media/image398.png"/><Relationship Id="rId102" Type="http://schemas.openxmlformats.org/officeDocument/2006/relationships/customXml" Target="../ink/ink3532.xml"/><Relationship Id="rId123" Type="http://schemas.openxmlformats.org/officeDocument/2006/relationships/image" Target="../media/image500.png"/><Relationship Id="rId144" Type="http://schemas.openxmlformats.org/officeDocument/2006/relationships/customXml" Target="../ink/ink3553.xml"/><Relationship Id="rId330" Type="http://schemas.openxmlformats.org/officeDocument/2006/relationships/image" Target="../media/image852.png"/><Relationship Id="rId90" Type="http://schemas.openxmlformats.org/officeDocument/2006/relationships/customXml" Target="../ink/ink3526.xml"/><Relationship Id="rId165" Type="http://schemas.openxmlformats.org/officeDocument/2006/relationships/image" Target="../media/image594.png"/><Relationship Id="rId186" Type="http://schemas.openxmlformats.org/officeDocument/2006/relationships/image" Target="../media/image631.png"/><Relationship Id="rId211" Type="http://schemas.openxmlformats.org/officeDocument/2006/relationships/customXml" Target="../ink/ink3584.xml"/><Relationship Id="rId232" Type="http://schemas.openxmlformats.org/officeDocument/2006/relationships/image" Target="../media/image784.png"/><Relationship Id="rId253" Type="http://schemas.openxmlformats.org/officeDocument/2006/relationships/customXml" Target="../ink/ink3604.xml"/><Relationship Id="rId274" Type="http://schemas.openxmlformats.org/officeDocument/2006/relationships/image" Target="../media/image824.png"/><Relationship Id="rId295" Type="http://schemas.openxmlformats.org/officeDocument/2006/relationships/customXml" Target="../ink/ink3625.xml"/><Relationship Id="rId309" Type="http://schemas.openxmlformats.org/officeDocument/2006/relationships/customXml" Target="../ink/ink3632.xml"/><Relationship Id="rId27" Type="http://schemas.openxmlformats.org/officeDocument/2006/relationships/image" Target="../media/image279.png"/><Relationship Id="rId48" Type="http://schemas.openxmlformats.org/officeDocument/2006/relationships/customXml" Target="../ink/ink3505.xml"/><Relationship Id="rId69" Type="http://schemas.openxmlformats.org/officeDocument/2006/relationships/image" Target="../media/image394.png"/><Relationship Id="rId113" Type="http://schemas.openxmlformats.org/officeDocument/2006/relationships/customXml" Target="../ink/ink3538.xml"/><Relationship Id="rId134" Type="http://schemas.openxmlformats.org/officeDocument/2006/relationships/customXml" Target="../ink/ink3548.xml"/><Relationship Id="rId320" Type="http://schemas.openxmlformats.org/officeDocument/2006/relationships/image" Target="../media/image847.png"/><Relationship Id="rId80" Type="http://schemas.openxmlformats.org/officeDocument/2006/relationships/customXml" Target="../ink/ink3521.xml"/><Relationship Id="rId155" Type="http://schemas.openxmlformats.org/officeDocument/2006/relationships/image" Target="../media/image590.png"/><Relationship Id="rId176" Type="http://schemas.openxmlformats.org/officeDocument/2006/relationships/customXml" Target="../ink/ink3569.xml"/><Relationship Id="rId197" Type="http://schemas.openxmlformats.org/officeDocument/2006/relationships/customXml" Target="../ink/ink3578.xml"/><Relationship Id="rId201" Type="http://schemas.openxmlformats.org/officeDocument/2006/relationships/customXml" Target="../ink/ink3580.xml"/><Relationship Id="rId222" Type="http://schemas.openxmlformats.org/officeDocument/2006/relationships/image" Target="../media/image728.png"/><Relationship Id="rId243" Type="http://schemas.openxmlformats.org/officeDocument/2006/relationships/customXml" Target="../ink/ink3599.xml"/><Relationship Id="rId264" Type="http://schemas.openxmlformats.org/officeDocument/2006/relationships/image" Target="../media/image819.png"/><Relationship Id="rId285" Type="http://schemas.openxmlformats.org/officeDocument/2006/relationships/customXml" Target="../ink/ink3620.xml"/><Relationship Id="rId17" Type="http://schemas.openxmlformats.org/officeDocument/2006/relationships/image" Target="../media/image274.png"/><Relationship Id="rId38" Type="http://schemas.openxmlformats.org/officeDocument/2006/relationships/customXml" Target="../ink/ink3500.xml"/><Relationship Id="rId59" Type="http://schemas.openxmlformats.org/officeDocument/2006/relationships/image" Target="../media/image364.png"/><Relationship Id="rId103" Type="http://schemas.openxmlformats.org/officeDocument/2006/relationships/image" Target="../media/image483.png"/><Relationship Id="rId124" Type="http://schemas.openxmlformats.org/officeDocument/2006/relationships/customXml" Target="../ink/ink3544.xml"/><Relationship Id="rId310" Type="http://schemas.openxmlformats.org/officeDocument/2006/relationships/image" Target="../media/image842.png"/><Relationship Id="rId70" Type="http://schemas.openxmlformats.org/officeDocument/2006/relationships/customXml" Target="../ink/ink3516.xml"/><Relationship Id="rId91" Type="http://schemas.openxmlformats.org/officeDocument/2006/relationships/image" Target="../media/image451.png"/><Relationship Id="rId145" Type="http://schemas.openxmlformats.org/officeDocument/2006/relationships/image" Target="../media/image585.png"/><Relationship Id="rId166" Type="http://schemas.openxmlformats.org/officeDocument/2006/relationships/customXml" Target="../ink/ink3564.xml"/><Relationship Id="rId187" Type="http://schemas.openxmlformats.org/officeDocument/2006/relationships/customXml" Target="../ink/ink3575.xml"/><Relationship Id="rId331" Type="http://schemas.openxmlformats.org/officeDocument/2006/relationships/customXml" Target="../ink/ink3643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691.png"/><Relationship Id="rId233" Type="http://schemas.openxmlformats.org/officeDocument/2006/relationships/customXml" Target="../ink/ink3594.xml"/><Relationship Id="rId254" Type="http://schemas.openxmlformats.org/officeDocument/2006/relationships/image" Target="../media/image816.png"/><Relationship Id="rId28" Type="http://schemas.openxmlformats.org/officeDocument/2006/relationships/customXml" Target="../ink/ink3495.xml"/><Relationship Id="rId49" Type="http://schemas.openxmlformats.org/officeDocument/2006/relationships/image" Target="../media/image359.png"/><Relationship Id="rId114" Type="http://schemas.openxmlformats.org/officeDocument/2006/relationships/image" Target="../media/image488.png"/><Relationship Id="rId275" Type="http://schemas.openxmlformats.org/officeDocument/2006/relationships/customXml" Target="../ink/ink3615.xml"/><Relationship Id="rId296" Type="http://schemas.openxmlformats.org/officeDocument/2006/relationships/image" Target="../media/image835.png"/><Relationship Id="rId300" Type="http://schemas.openxmlformats.org/officeDocument/2006/relationships/image" Target="../media/image837.png"/><Relationship Id="rId60" Type="http://schemas.openxmlformats.org/officeDocument/2006/relationships/customXml" Target="../ink/ink3511.xml"/><Relationship Id="rId81" Type="http://schemas.openxmlformats.org/officeDocument/2006/relationships/image" Target="../media/image409.png"/><Relationship Id="rId135" Type="http://schemas.openxmlformats.org/officeDocument/2006/relationships/image" Target="../media/image565.png"/><Relationship Id="rId156" Type="http://schemas.openxmlformats.org/officeDocument/2006/relationships/customXml" Target="../ink/ink3559.xml"/><Relationship Id="rId177" Type="http://schemas.openxmlformats.org/officeDocument/2006/relationships/image" Target="../media/image627.png"/><Relationship Id="rId198" Type="http://schemas.openxmlformats.org/officeDocument/2006/relationships/image" Target="../media/image674.png"/><Relationship Id="rId321" Type="http://schemas.openxmlformats.org/officeDocument/2006/relationships/customXml" Target="../ink/ink3638.xml"/><Relationship Id="rId202" Type="http://schemas.openxmlformats.org/officeDocument/2006/relationships/image" Target="../media/image676.png"/><Relationship Id="rId223" Type="http://schemas.openxmlformats.org/officeDocument/2006/relationships/customXml" Target="../ink/ink3589.xml"/><Relationship Id="rId244" Type="http://schemas.openxmlformats.org/officeDocument/2006/relationships/image" Target="../media/image790.png"/><Relationship Id="rId18" Type="http://schemas.openxmlformats.org/officeDocument/2006/relationships/customXml" Target="../ink/ink3491.xml"/><Relationship Id="rId39" Type="http://schemas.openxmlformats.org/officeDocument/2006/relationships/image" Target="../media/image354.png"/><Relationship Id="rId265" Type="http://schemas.openxmlformats.org/officeDocument/2006/relationships/customXml" Target="../ink/ink3610.xml"/><Relationship Id="rId286" Type="http://schemas.openxmlformats.org/officeDocument/2006/relationships/image" Target="../media/image830.png"/><Relationship Id="rId50" Type="http://schemas.openxmlformats.org/officeDocument/2006/relationships/customXml" Target="../ink/ink3506.xml"/><Relationship Id="rId104" Type="http://schemas.openxmlformats.org/officeDocument/2006/relationships/customXml" Target="../ink/ink3533.xml"/><Relationship Id="rId125" Type="http://schemas.openxmlformats.org/officeDocument/2006/relationships/image" Target="../media/image501.png"/><Relationship Id="rId146" Type="http://schemas.openxmlformats.org/officeDocument/2006/relationships/customXml" Target="../ink/ink3554.xml"/><Relationship Id="rId167" Type="http://schemas.openxmlformats.org/officeDocument/2006/relationships/image" Target="../media/image595.png"/><Relationship Id="rId311" Type="http://schemas.openxmlformats.org/officeDocument/2006/relationships/customXml" Target="../ink/ink3633.xml"/><Relationship Id="rId332" Type="http://schemas.openxmlformats.org/officeDocument/2006/relationships/image" Target="../media/image853.png"/><Relationship Id="rId71" Type="http://schemas.openxmlformats.org/officeDocument/2006/relationships/image" Target="../media/image380.png"/><Relationship Id="rId92" Type="http://schemas.openxmlformats.org/officeDocument/2006/relationships/customXml" Target="../ink/ink3527.xml"/><Relationship Id="rId213" Type="http://schemas.openxmlformats.org/officeDocument/2006/relationships/customXml" Target="../ink/ink3585.xml"/><Relationship Id="rId234" Type="http://schemas.openxmlformats.org/officeDocument/2006/relationships/image" Target="../media/image785.png"/><Relationship Id="rId2" Type="http://schemas.openxmlformats.org/officeDocument/2006/relationships/image" Target="../media/image252.png"/><Relationship Id="rId29" Type="http://schemas.openxmlformats.org/officeDocument/2006/relationships/image" Target="../media/image349.png"/><Relationship Id="rId255" Type="http://schemas.openxmlformats.org/officeDocument/2006/relationships/customXml" Target="../ink/ink3605.xml"/><Relationship Id="rId276" Type="http://schemas.openxmlformats.org/officeDocument/2006/relationships/image" Target="../media/image825.png"/><Relationship Id="rId297" Type="http://schemas.openxmlformats.org/officeDocument/2006/relationships/customXml" Target="../ink/ink3626.xml"/><Relationship Id="rId40" Type="http://schemas.openxmlformats.org/officeDocument/2006/relationships/customXml" Target="../ink/ink3501.xml"/><Relationship Id="rId115" Type="http://schemas.openxmlformats.org/officeDocument/2006/relationships/customXml" Target="../ink/ink3539.xml"/><Relationship Id="rId136" Type="http://schemas.openxmlformats.org/officeDocument/2006/relationships/customXml" Target="../ink/ink3549.xml"/><Relationship Id="rId157" Type="http://schemas.openxmlformats.org/officeDocument/2006/relationships/image" Target="../media/image575.png"/><Relationship Id="rId178" Type="http://schemas.openxmlformats.org/officeDocument/2006/relationships/customXml" Target="../ink/ink3570.xml"/><Relationship Id="rId301" Type="http://schemas.openxmlformats.org/officeDocument/2006/relationships/customXml" Target="../ink/ink3628.xml"/><Relationship Id="rId322" Type="http://schemas.openxmlformats.org/officeDocument/2006/relationships/image" Target="../media/image848.png"/><Relationship Id="rId61" Type="http://schemas.openxmlformats.org/officeDocument/2006/relationships/image" Target="../media/image375.png"/><Relationship Id="rId82" Type="http://schemas.openxmlformats.org/officeDocument/2006/relationships/customXml" Target="../ink/ink3522.xml"/><Relationship Id="rId199" Type="http://schemas.openxmlformats.org/officeDocument/2006/relationships/customXml" Target="../ink/ink3579.xml"/><Relationship Id="rId203" Type="http://schemas.openxmlformats.org/officeDocument/2006/relationships/customXml" Target="../ink/ink3581.xml"/><Relationship Id="rId224" Type="http://schemas.openxmlformats.org/officeDocument/2006/relationships/image" Target="../media/image729.png"/><Relationship Id="rId245" Type="http://schemas.openxmlformats.org/officeDocument/2006/relationships/customXml" Target="../ink/ink3600.xml"/><Relationship Id="rId266" Type="http://schemas.openxmlformats.org/officeDocument/2006/relationships/image" Target="../media/image820.png"/><Relationship Id="rId287" Type="http://schemas.openxmlformats.org/officeDocument/2006/relationships/customXml" Target="../ink/ink3621.xml"/><Relationship Id="rId30" Type="http://schemas.openxmlformats.org/officeDocument/2006/relationships/customXml" Target="../ink/ink3496.xml"/><Relationship Id="rId105" Type="http://schemas.openxmlformats.org/officeDocument/2006/relationships/image" Target="../media/image484.png"/><Relationship Id="rId126" Type="http://schemas.openxmlformats.org/officeDocument/2006/relationships/customXml" Target="../ink/ink3545.xml"/><Relationship Id="rId147" Type="http://schemas.openxmlformats.org/officeDocument/2006/relationships/image" Target="../media/image586.png"/><Relationship Id="rId168" Type="http://schemas.openxmlformats.org/officeDocument/2006/relationships/customXml" Target="../ink/ink3565.xml"/><Relationship Id="rId312" Type="http://schemas.openxmlformats.org/officeDocument/2006/relationships/image" Target="../media/image843.png"/><Relationship Id="rId333" Type="http://schemas.openxmlformats.org/officeDocument/2006/relationships/customXml" Target="../ink/ink3644.xml"/><Relationship Id="rId51" Type="http://schemas.openxmlformats.org/officeDocument/2006/relationships/image" Target="../media/image360.png"/><Relationship Id="rId72" Type="http://schemas.openxmlformats.org/officeDocument/2006/relationships/customXml" Target="../ink/ink3517.xml"/><Relationship Id="rId93" Type="http://schemas.openxmlformats.org/officeDocument/2006/relationships/image" Target="../media/image452.png"/><Relationship Id="rId3" Type="http://schemas.openxmlformats.org/officeDocument/2006/relationships/image" Target="../media/image253.png"/><Relationship Id="rId214" Type="http://schemas.openxmlformats.org/officeDocument/2006/relationships/image" Target="../media/image699.png"/><Relationship Id="rId235" Type="http://schemas.openxmlformats.org/officeDocument/2006/relationships/customXml" Target="../ink/ink3595.xml"/><Relationship Id="rId256" Type="http://schemas.openxmlformats.org/officeDocument/2006/relationships/image" Target="../media/image817.png"/><Relationship Id="rId277" Type="http://schemas.openxmlformats.org/officeDocument/2006/relationships/customXml" Target="../ink/ink3616.xml"/><Relationship Id="rId298" Type="http://schemas.openxmlformats.org/officeDocument/2006/relationships/image" Target="../media/image836.png"/><Relationship Id="rId116" Type="http://schemas.openxmlformats.org/officeDocument/2006/relationships/image" Target="../media/image497.png"/><Relationship Id="rId137" Type="http://schemas.openxmlformats.org/officeDocument/2006/relationships/image" Target="../media/image566.png"/><Relationship Id="rId158" Type="http://schemas.openxmlformats.org/officeDocument/2006/relationships/customXml" Target="../ink/ink3560.xml"/><Relationship Id="rId302" Type="http://schemas.openxmlformats.org/officeDocument/2006/relationships/image" Target="../media/image838.png"/><Relationship Id="rId323" Type="http://schemas.openxmlformats.org/officeDocument/2006/relationships/customXml" Target="../ink/ink3639.xml"/><Relationship Id="rId41" Type="http://schemas.openxmlformats.org/officeDocument/2006/relationships/image" Target="../media/image355.png"/><Relationship Id="rId62" Type="http://schemas.openxmlformats.org/officeDocument/2006/relationships/customXml" Target="../ink/ink3512.xml"/><Relationship Id="rId83" Type="http://schemas.openxmlformats.org/officeDocument/2006/relationships/image" Target="../media/image410.png"/><Relationship Id="rId179" Type="http://schemas.openxmlformats.org/officeDocument/2006/relationships/image" Target="../media/image628.png"/><Relationship Id="rId204" Type="http://schemas.openxmlformats.org/officeDocument/2006/relationships/image" Target="../media/image687.png"/><Relationship Id="rId225" Type="http://schemas.openxmlformats.org/officeDocument/2006/relationships/customXml" Target="../ink/ink3590.xml"/><Relationship Id="rId246" Type="http://schemas.openxmlformats.org/officeDocument/2006/relationships/image" Target="../media/image791.png"/><Relationship Id="rId267" Type="http://schemas.openxmlformats.org/officeDocument/2006/relationships/customXml" Target="../ink/ink3611.xml"/><Relationship Id="rId288" Type="http://schemas.openxmlformats.org/officeDocument/2006/relationships/image" Target="../media/image831.png"/><Relationship Id="rId106" Type="http://schemas.openxmlformats.org/officeDocument/2006/relationships/customXml" Target="../ink/ink3534.xml"/><Relationship Id="rId127" Type="http://schemas.openxmlformats.org/officeDocument/2006/relationships/image" Target="../media/image515.png"/><Relationship Id="rId313" Type="http://schemas.openxmlformats.org/officeDocument/2006/relationships/customXml" Target="../ink/ink3634.xml"/><Relationship Id="rId10" Type="http://schemas.openxmlformats.org/officeDocument/2006/relationships/customXml" Target="../ink/ink3487.xml"/><Relationship Id="rId31" Type="http://schemas.openxmlformats.org/officeDocument/2006/relationships/image" Target="../media/image350.png"/><Relationship Id="rId52" Type="http://schemas.openxmlformats.org/officeDocument/2006/relationships/customXml" Target="../ink/ink3507.xml"/><Relationship Id="rId73" Type="http://schemas.openxmlformats.org/officeDocument/2006/relationships/image" Target="../media/image395.png"/><Relationship Id="rId94" Type="http://schemas.openxmlformats.org/officeDocument/2006/relationships/customXml" Target="../ink/ink3528.xml"/><Relationship Id="rId148" Type="http://schemas.openxmlformats.org/officeDocument/2006/relationships/customXml" Target="../ink/ink3555.xml"/><Relationship Id="rId169" Type="http://schemas.openxmlformats.org/officeDocument/2006/relationships/image" Target="../media/image614.png"/><Relationship Id="rId334" Type="http://schemas.openxmlformats.org/officeDocument/2006/relationships/image" Target="../media/image854.png"/><Relationship Id="rId4" Type="http://schemas.openxmlformats.org/officeDocument/2006/relationships/customXml" Target="../ink/ink3484.xml"/><Relationship Id="rId180" Type="http://schemas.openxmlformats.org/officeDocument/2006/relationships/customXml" Target="../ink/ink3571.xml"/><Relationship Id="rId215" Type="http://schemas.openxmlformats.org/officeDocument/2006/relationships/customXml" Target="../ink/ink3586.xml"/><Relationship Id="rId236" Type="http://schemas.openxmlformats.org/officeDocument/2006/relationships/image" Target="../media/image786.png"/><Relationship Id="rId257" Type="http://schemas.openxmlformats.org/officeDocument/2006/relationships/customXml" Target="../ink/ink3606.xml"/><Relationship Id="rId278" Type="http://schemas.openxmlformats.org/officeDocument/2006/relationships/image" Target="../media/image826.png"/><Relationship Id="rId303" Type="http://schemas.openxmlformats.org/officeDocument/2006/relationships/customXml" Target="../ink/ink3629.xml"/><Relationship Id="rId42" Type="http://schemas.openxmlformats.org/officeDocument/2006/relationships/customXml" Target="../ink/ink3502.xml"/><Relationship Id="rId84" Type="http://schemas.openxmlformats.org/officeDocument/2006/relationships/customXml" Target="../ink/ink3523.xml"/><Relationship Id="rId138" Type="http://schemas.openxmlformats.org/officeDocument/2006/relationships/customXml" Target="../ink/ink3550.xml"/><Relationship Id="rId205" Type="http://schemas.openxmlformats.org/officeDocument/2006/relationships/customXml" Target="../ink/ink3582.xml"/><Relationship Id="rId247" Type="http://schemas.openxmlformats.org/officeDocument/2006/relationships/customXml" Target="../ink/ink3601.xml"/><Relationship Id="rId107" Type="http://schemas.openxmlformats.org/officeDocument/2006/relationships/image" Target="../media/image485.png"/><Relationship Id="rId289" Type="http://schemas.openxmlformats.org/officeDocument/2006/relationships/customXml" Target="../ink/ink3622.xml"/><Relationship Id="rId11" Type="http://schemas.openxmlformats.org/officeDocument/2006/relationships/image" Target="../media/image271.png"/><Relationship Id="rId53" Type="http://schemas.openxmlformats.org/officeDocument/2006/relationships/image" Target="../media/image361.png"/><Relationship Id="rId149" Type="http://schemas.openxmlformats.org/officeDocument/2006/relationships/image" Target="../media/image587.png"/><Relationship Id="rId314" Type="http://schemas.openxmlformats.org/officeDocument/2006/relationships/image" Target="../media/image844.png"/><Relationship Id="rId95" Type="http://schemas.openxmlformats.org/officeDocument/2006/relationships/image" Target="../media/image453.png"/><Relationship Id="rId160" Type="http://schemas.openxmlformats.org/officeDocument/2006/relationships/customXml" Target="../ink/ink3561.xml"/><Relationship Id="rId216" Type="http://schemas.openxmlformats.org/officeDocument/2006/relationships/image" Target="../media/image700.png"/><Relationship Id="rId258" Type="http://schemas.openxmlformats.org/officeDocument/2006/relationships/image" Target="../media/image541.png"/><Relationship Id="rId22" Type="http://schemas.openxmlformats.org/officeDocument/2006/relationships/customXml" Target="../ink/ink3492.xml"/><Relationship Id="rId64" Type="http://schemas.openxmlformats.org/officeDocument/2006/relationships/customXml" Target="../ink/ink3513.xml"/><Relationship Id="rId118" Type="http://schemas.openxmlformats.org/officeDocument/2006/relationships/image" Target="../media/image498.png"/><Relationship Id="rId325" Type="http://schemas.openxmlformats.org/officeDocument/2006/relationships/customXml" Target="../ink/ink3640.xml"/><Relationship Id="rId171" Type="http://schemas.openxmlformats.org/officeDocument/2006/relationships/image" Target="../media/image615.png"/><Relationship Id="rId227" Type="http://schemas.openxmlformats.org/officeDocument/2006/relationships/customXml" Target="../ink/ink3591.xml"/><Relationship Id="rId269" Type="http://schemas.openxmlformats.org/officeDocument/2006/relationships/customXml" Target="../ink/ink3612.xml"/><Relationship Id="rId33" Type="http://schemas.openxmlformats.org/officeDocument/2006/relationships/image" Target="../media/image351.png"/><Relationship Id="rId129" Type="http://schemas.openxmlformats.org/officeDocument/2006/relationships/image" Target="../media/image516.png"/><Relationship Id="rId280" Type="http://schemas.openxmlformats.org/officeDocument/2006/relationships/image" Target="../media/image827.png"/><Relationship Id="rId336" Type="http://schemas.openxmlformats.org/officeDocument/2006/relationships/image" Target="../media/image855.png"/><Relationship Id="rId75" Type="http://schemas.openxmlformats.org/officeDocument/2006/relationships/image" Target="../media/image396.png"/><Relationship Id="rId140" Type="http://schemas.openxmlformats.org/officeDocument/2006/relationships/customXml" Target="../ink/ink3551.xml"/><Relationship Id="rId182" Type="http://schemas.openxmlformats.org/officeDocument/2006/relationships/image" Target="../media/image629.png"/><Relationship Id="rId6" Type="http://schemas.openxmlformats.org/officeDocument/2006/relationships/customXml" Target="../ink/ink3485.xml"/><Relationship Id="rId238" Type="http://schemas.openxmlformats.org/officeDocument/2006/relationships/image" Target="../media/image787.png"/><Relationship Id="rId291" Type="http://schemas.openxmlformats.org/officeDocument/2006/relationships/customXml" Target="../ink/ink3623.xml"/><Relationship Id="rId305" Type="http://schemas.openxmlformats.org/officeDocument/2006/relationships/customXml" Target="../ink/ink3630.xml"/><Relationship Id="rId44" Type="http://schemas.openxmlformats.org/officeDocument/2006/relationships/customXml" Target="../ink/ink3503.xml"/><Relationship Id="rId86" Type="http://schemas.openxmlformats.org/officeDocument/2006/relationships/customXml" Target="../ink/ink3524.xml"/><Relationship Id="rId151" Type="http://schemas.openxmlformats.org/officeDocument/2006/relationships/image" Target="../media/image588.png"/><Relationship Id="rId193" Type="http://schemas.openxmlformats.org/officeDocument/2006/relationships/customXml" Target="../ink/ink3576.xml"/><Relationship Id="rId249" Type="http://schemas.openxmlformats.org/officeDocument/2006/relationships/customXml" Target="../ink/ink3602.xml"/><Relationship Id="rId13" Type="http://schemas.openxmlformats.org/officeDocument/2006/relationships/image" Target="../media/image272.png"/><Relationship Id="rId109" Type="http://schemas.openxmlformats.org/officeDocument/2006/relationships/customXml" Target="../ink/ink3536.xml"/><Relationship Id="rId260" Type="http://schemas.openxmlformats.org/officeDocument/2006/relationships/image" Target="../media/image797.png"/><Relationship Id="rId316" Type="http://schemas.openxmlformats.org/officeDocument/2006/relationships/image" Target="../media/image845.png"/><Relationship Id="rId55" Type="http://schemas.openxmlformats.org/officeDocument/2006/relationships/image" Target="../media/image362.png"/><Relationship Id="rId97" Type="http://schemas.openxmlformats.org/officeDocument/2006/relationships/image" Target="../media/image481.png"/><Relationship Id="rId120" Type="http://schemas.openxmlformats.org/officeDocument/2006/relationships/customXml" Target="../ink/ink354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9.png"/><Relationship Id="rId13" Type="http://schemas.openxmlformats.org/officeDocument/2006/relationships/customXml" Target="../ink/ink3652.xml"/><Relationship Id="rId3" Type="http://schemas.openxmlformats.org/officeDocument/2006/relationships/customXml" Target="../ink/ink3647.xml"/><Relationship Id="rId7" Type="http://schemas.openxmlformats.org/officeDocument/2006/relationships/customXml" Target="../ink/ink3649.xml"/><Relationship Id="rId12" Type="http://schemas.openxmlformats.org/officeDocument/2006/relationships/image" Target="../media/image861.png"/><Relationship Id="rId2" Type="http://schemas.openxmlformats.org/officeDocument/2006/relationships/image" Target="../media/image3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8.png"/><Relationship Id="rId11" Type="http://schemas.openxmlformats.org/officeDocument/2006/relationships/customXml" Target="../ink/ink3651.xml"/><Relationship Id="rId5" Type="http://schemas.openxmlformats.org/officeDocument/2006/relationships/customXml" Target="../ink/ink3648.xml"/><Relationship Id="rId10" Type="http://schemas.openxmlformats.org/officeDocument/2006/relationships/image" Target="../media/image860.png"/><Relationship Id="rId4" Type="http://schemas.openxmlformats.org/officeDocument/2006/relationships/image" Target="../media/image857.png"/><Relationship Id="rId9" Type="http://schemas.openxmlformats.org/officeDocument/2006/relationships/customXml" Target="../ink/ink3650.xml"/><Relationship Id="rId14" Type="http://schemas.openxmlformats.org/officeDocument/2006/relationships/image" Target="../media/image862.png"/></Relationships>
</file>

<file path=ppt/slides/_rels/slide7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73.png"/><Relationship Id="rId21" Type="http://schemas.openxmlformats.org/officeDocument/2006/relationships/customXml" Target="../ink/ink3662.xml"/><Relationship Id="rId42" Type="http://schemas.openxmlformats.org/officeDocument/2006/relationships/image" Target="../media/image881.png"/><Relationship Id="rId47" Type="http://schemas.openxmlformats.org/officeDocument/2006/relationships/customXml" Target="../ink/ink3675.xml"/><Relationship Id="rId63" Type="http://schemas.openxmlformats.org/officeDocument/2006/relationships/customXml" Target="../ink/ink3683.xml"/><Relationship Id="rId68" Type="http://schemas.openxmlformats.org/officeDocument/2006/relationships/image" Target="../media/image894.png"/><Relationship Id="rId84" Type="http://schemas.openxmlformats.org/officeDocument/2006/relationships/image" Target="../media/image902.png"/><Relationship Id="rId89" Type="http://schemas.openxmlformats.org/officeDocument/2006/relationships/customXml" Target="../ink/ink3696.xml"/><Relationship Id="rId16" Type="http://schemas.openxmlformats.org/officeDocument/2006/relationships/image" Target="../media/image868.png"/><Relationship Id="rId11" Type="http://schemas.openxmlformats.org/officeDocument/2006/relationships/customXml" Target="../ink/ink3657.xml"/><Relationship Id="rId32" Type="http://schemas.openxmlformats.org/officeDocument/2006/relationships/image" Target="../media/image876.png"/><Relationship Id="rId37" Type="http://schemas.openxmlformats.org/officeDocument/2006/relationships/customXml" Target="../ink/ink3670.xml"/><Relationship Id="rId53" Type="http://schemas.openxmlformats.org/officeDocument/2006/relationships/customXml" Target="../ink/ink3678.xml"/><Relationship Id="rId58" Type="http://schemas.openxmlformats.org/officeDocument/2006/relationships/image" Target="../media/image889.png"/><Relationship Id="rId74" Type="http://schemas.openxmlformats.org/officeDocument/2006/relationships/image" Target="../media/image897.png"/><Relationship Id="rId79" Type="http://schemas.openxmlformats.org/officeDocument/2006/relationships/customXml" Target="../ink/ink3691.xml"/><Relationship Id="rId5" Type="http://schemas.openxmlformats.org/officeDocument/2006/relationships/customXml" Target="../ink/ink3654.xml"/><Relationship Id="rId90" Type="http://schemas.openxmlformats.org/officeDocument/2006/relationships/image" Target="../media/image905.png"/><Relationship Id="rId95" Type="http://schemas.openxmlformats.org/officeDocument/2006/relationships/customXml" Target="../ink/ink3699.xml"/><Relationship Id="rId22" Type="http://schemas.openxmlformats.org/officeDocument/2006/relationships/image" Target="../media/image871.png"/><Relationship Id="rId27" Type="http://schemas.openxmlformats.org/officeDocument/2006/relationships/customXml" Target="../ink/ink3665.xml"/><Relationship Id="rId43" Type="http://schemas.openxmlformats.org/officeDocument/2006/relationships/customXml" Target="../ink/ink3673.xml"/><Relationship Id="rId48" Type="http://schemas.openxmlformats.org/officeDocument/2006/relationships/image" Target="../media/image884.png"/><Relationship Id="rId64" Type="http://schemas.openxmlformats.org/officeDocument/2006/relationships/image" Target="../media/image892.png"/><Relationship Id="rId69" Type="http://schemas.openxmlformats.org/officeDocument/2006/relationships/customXml" Target="../ink/ink3686.xml"/><Relationship Id="rId8" Type="http://schemas.openxmlformats.org/officeDocument/2006/relationships/image" Target="../media/image864.png"/><Relationship Id="rId51" Type="http://schemas.openxmlformats.org/officeDocument/2006/relationships/customXml" Target="../ink/ink3677.xml"/><Relationship Id="rId72" Type="http://schemas.openxmlformats.org/officeDocument/2006/relationships/image" Target="../media/image896.png"/><Relationship Id="rId80" Type="http://schemas.openxmlformats.org/officeDocument/2006/relationships/image" Target="../media/image900.png"/><Relationship Id="rId85" Type="http://schemas.openxmlformats.org/officeDocument/2006/relationships/customXml" Target="../ink/ink3694.xml"/><Relationship Id="rId93" Type="http://schemas.openxmlformats.org/officeDocument/2006/relationships/customXml" Target="../ink/ink3698.xml"/><Relationship Id="rId3" Type="http://schemas.openxmlformats.org/officeDocument/2006/relationships/customXml" Target="../ink/ink3653.xml"/><Relationship Id="rId12" Type="http://schemas.openxmlformats.org/officeDocument/2006/relationships/image" Target="../media/image866.png"/><Relationship Id="rId17" Type="http://schemas.openxmlformats.org/officeDocument/2006/relationships/customXml" Target="../ink/ink3660.xml"/><Relationship Id="rId25" Type="http://schemas.openxmlformats.org/officeDocument/2006/relationships/customXml" Target="../ink/ink3664.xml"/><Relationship Id="rId33" Type="http://schemas.openxmlformats.org/officeDocument/2006/relationships/customXml" Target="../ink/ink3668.xml"/><Relationship Id="rId38" Type="http://schemas.openxmlformats.org/officeDocument/2006/relationships/image" Target="../media/image879.png"/><Relationship Id="rId46" Type="http://schemas.openxmlformats.org/officeDocument/2006/relationships/image" Target="../media/image883.png"/><Relationship Id="rId59" Type="http://schemas.openxmlformats.org/officeDocument/2006/relationships/customXml" Target="../ink/ink3681.xml"/><Relationship Id="rId67" Type="http://schemas.openxmlformats.org/officeDocument/2006/relationships/customXml" Target="../ink/ink3685.xml"/><Relationship Id="rId20" Type="http://schemas.openxmlformats.org/officeDocument/2006/relationships/image" Target="../media/image870.png"/><Relationship Id="rId41" Type="http://schemas.openxmlformats.org/officeDocument/2006/relationships/customXml" Target="../ink/ink3672.xml"/><Relationship Id="rId54" Type="http://schemas.openxmlformats.org/officeDocument/2006/relationships/image" Target="../media/image887.png"/><Relationship Id="rId62" Type="http://schemas.openxmlformats.org/officeDocument/2006/relationships/image" Target="../media/image891.png"/><Relationship Id="rId70" Type="http://schemas.openxmlformats.org/officeDocument/2006/relationships/image" Target="../media/image895.png"/><Relationship Id="rId75" Type="http://schemas.openxmlformats.org/officeDocument/2006/relationships/customXml" Target="../ink/ink3689.xml"/><Relationship Id="rId83" Type="http://schemas.openxmlformats.org/officeDocument/2006/relationships/customXml" Target="../ink/ink3693.xml"/><Relationship Id="rId88" Type="http://schemas.openxmlformats.org/officeDocument/2006/relationships/image" Target="../media/image904.png"/><Relationship Id="rId91" Type="http://schemas.openxmlformats.org/officeDocument/2006/relationships/customXml" Target="../ink/ink3697.xml"/><Relationship Id="rId96" Type="http://schemas.openxmlformats.org/officeDocument/2006/relationships/image" Target="../media/image9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8.png"/><Relationship Id="rId15" Type="http://schemas.openxmlformats.org/officeDocument/2006/relationships/customXml" Target="../ink/ink3659.xml"/><Relationship Id="rId23" Type="http://schemas.openxmlformats.org/officeDocument/2006/relationships/customXml" Target="../ink/ink3663.xml"/><Relationship Id="rId28" Type="http://schemas.openxmlformats.org/officeDocument/2006/relationships/image" Target="../media/image874.png"/><Relationship Id="rId36" Type="http://schemas.openxmlformats.org/officeDocument/2006/relationships/image" Target="../media/image878.png"/><Relationship Id="rId49" Type="http://schemas.openxmlformats.org/officeDocument/2006/relationships/customXml" Target="../ink/ink3676.xml"/><Relationship Id="rId57" Type="http://schemas.openxmlformats.org/officeDocument/2006/relationships/customXml" Target="../ink/ink3680.xml"/><Relationship Id="rId10" Type="http://schemas.openxmlformats.org/officeDocument/2006/relationships/image" Target="../media/image865.png"/><Relationship Id="rId31" Type="http://schemas.openxmlformats.org/officeDocument/2006/relationships/customXml" Target="../ink/ink3667.xml"/><Relationship Id="rId44" Type="http://schemas.openxmlformats.org/officeDocument/2006/relationships/image" Target="../media/image882.png"/><Relationship Id="rId52" Type="http://schemas.openxmlformats.org/officeDocument/2006/relationships/image" Target="../media/image886.png"/><Relationship Id="rId60" Type="http://schemas.openxmlformats.org/officeDocument/2006/relationships/image" Target="../media/image890.png"/><Relationship Id="rId65" Type="http://schemas.openxmlformats.org/officeDocument/2006/relationships/customXml" Target="../ink/ink3684.xml"/><Relationship Id="rId73" Type="http://schemas.openxmlformats.org/officeDocument/2006/relationships/customXml" Target="../ink/ink3688.xml"/><Relationship Id="rId78" Type="http://schemas.openxmlformats.org/officeDocument/2006/relationships/image" Target="../media/image899.png"/><Relationship Id="rId81" Type="http://schemas.openxmlformats.org/officeDocument/2006/relationships/customXml" Target="../ink/ink3692.xml"/><Relationship Id="rId86" Type="http://schemas.openxmlformats.org/officeDocument/2006/relationships/image" Target="../media/image903.png"/><Relationship Id="rId94" Type="http://schemas.openxmlformats.org/officeDocument/2006/relationships/image" Target="../media/image907.png"/><Relationship Id="rId4" Type="http://schemas.openxmlformats.org/officeDocument/2006/relationships/image" Target="../media/image863.png"/><Relationship Id="rId9" Type="http://schemas.openxmlformats.org/officeDocument/2006/relationships/customXml" Target="../ink/ink3656.xml"/><Relationship Id="rId13" Type="http://schemas.openxmlformats.org/officeDocument/2006/relationships/customXml" Target="../ink/ink3658.xml"/><Relationship Id="rId18" Type="http://schemas.openxmlformats.org/officeDocument/2006/relationships/image" Target="../media/image869.png"/><Relationship Id="rId39" Type="http://schemas.openxmlformats.org/officeDocument/2006/relationships/customXml" Target="../ink/ink3671.xml"/><Relationship Id="rId34" Type="http://schemas.openxmlformats.org/officeDocument/2006/relationships/image" Target="../media/image877.png"/><Relationship Id="rId50" Type="http://schemas.openxmlformats.org/officeDocument/2006/relationships/image" Target="../media/image885.png"/><Relationship Id="rId55" Type="http://schemas.openxmlformats.org/officeDocument/2006/relationships/customXml" Target="../ink/ink3679.xml"/><Relationship Id="rId76" Type="http://schemas.openxmlformats.org/officeDocument/2006/relationships/image" Target="../media/image898.png"/><Relationship Id="rId7" Type="http://schemas.openxmlformats.org/officeDocument/2006/relationships/customXml" Target="../ink/ink3655.xml"/><Relationship Id="rId71" Type="http://schemas.openxmlformats.org/officeDocument/2006/relationships/customXml" Target="../ink/ink3687.xml"/><Relationship Id="rId92" Type="http://schemas.openxmlformats.org/officeDocument/2006/relationships/image" Target="../media/image906.png"/><Relationship Id="rId2" Type="http://schemas.openxmlformats.org/officeDocument/2006/relationships/image" Target="../media/image374.jpeg"/><Relationship Id="rId29" Type="http://schemas.openxmlformats.org/officeDocument/2006/relationships/customXml" Target="../ink/ink3666.xml"/><Relationship Id="rId24" Type="http://schemas.openxmlformats.org/officeDocument/2006/relationships/image" Target="../media/image872.png"/><Relationship Id="rId40" Type="http://schemas.openxmlformats.org/officeDocument/2006/relationships/image" Target="../media/image880.png"/><Relationship Id="rId45" Type="http://schemas.openxmlformats.org/officeDocument/2006/relationships/customXml" Target="../ink/ink3674.xml"/><Relationship Id="rId66" Type="http://schemas.openxmlformats.org/officeDocument/2006/relationships/image" Target="../media/image893.png"/><Relationship Id="rId87" Type="http://schemas.openxmlformats.org/officeDocument/2006/relationships/customXml" Target="../ink/ink3695.xml"/><Relationship Id="rId61" Type="http://schemas.openxmlformats.org/officeDocument/2006/relationships/customXml" Target="../ink/ink3682.xml"/><Relationship Id="rId82" Type="http://schemas.openxmlformats.org/officeDocument/2006/relationships/image" Target="../media/image901.png"/><Relationship Id="rId19" Type="http://schemas.openxmlformats.org/officeDocument/2006/relationships/customXml" Target="../ink/ink3661.xml"/><Relationship Id="rId14" Type="http://schemas.openxmlformats.org/officeDocument/2006/relationships/image" Target="../media/image867.png"/><Relationship Id="rId30" Type="http://schemas.openxmlformats.org/officeDocument/2006/relationships/image" Target="../media/image875.png"/><Relationship Id="rId35" Type="http://schemas.openxmlformats.org/officeDocument/2006/relationships/customXml" Target="../ink/ink3669.xml"/><Relationship Id="rId56" Type="http://schemas.openxmlformats.org/officeDocument/2006/relationships/image" Target="../media/image888.png"/><Relationship Id="rId77" Type="http://schemas.openxmlformats.org/officeDocument/2006/relationships/customXml" Target="../ink/ink3690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8.xml"/><Relationship Id="rId21" Type="http://schemas.openxmlformats.org/officeDocument/2006/relationships/image" Target="../media/image11.png"/><Relationship Id="rId42" Type="http://schemas.openxmlformats.org/officeDocument/2006/relationships/customXml" Target="../ink/ink146.xml"/><Relationship Id="rId47" Type="http://schemas.openxmlformats.org/officeDocument/2006/relationships/image" Target="../media/image29.png"/><Relationship Id="rId63" Type="http://schemas.openxmlformats.org/officeDocument/2006/relationships/image" Target="../media/image45.png"/><Relationship Id="rId68" Type="http://schemas.openxmlformats.org/officeDocument/2006/relationships/customXml" Target="../ink/ink159.xml"/><Relationship Id="rId2" Type="http://schemas.openxmlformats.org/officeDocument/2006/relationships/image" Target="../media/image1.png"/><Relationship Id="rId16" Type="http://schemas.openxmlformats.org/officeDocument/2006/relationships/customXml" Target="../ink/ink133.xml"/><Relationship Id="rId29" Type="http://schemas.openxmlformats.org/officeDocument/2006/relationships/image" Target="../media/image15.png"/><Relationship Id="rId11" Type="http://schemas.openxmlformats.org/officeDocument/2006/relationships/image" Target="../media/image6.png"/><Relationship Id="rId24" Type="http://schemas.openxmlformats.org/officeDocument/2006/relationships/customXml" Target="../ink/ink137.xml"/><Relationship Id="rId32" Type="http://schemas.openxmlformats.org/officeDocument/2006/relationships/customXml" Target="../ink/ink141.xml"/><Relationship Id="rId37" Type="http://schemas.openxmlformats.org/officeDocument/2006/relationships/image" Target="../media/image19.png"/><Relationship Id="rId40" Type="http://schemas.openxmlformats.org/officeDocument/2006/relationships/customXml" Target="../ink/ink145.xml"/><Relationship Id="rId45" Type="http://schemas.openxmlformats.org/officeDocument/2006/relationships/image" Target="../media/image28.png"/><Relationship Id="rId53" Type="http://schemas.openxmlformats.org/officeDocument/2006/relationships/image" Target="../media/image40.png"/><Relationship Id="rId58" Type="http://schemas.openxmlformats.org/officeDocument/2006/relationships/customXml" Target="../ink/ink154.xml"/><Relationship Id="rId66" Type="http://schemas.openxmlformats.org/officeDocument/2006/relationships/customXml" Target="../ink/ink158.xml"/><Relationship Id="rId5" Type="http://schemas.openxmlformats.org/officeDocument/2006/relationships/image" Target="../media/image3.png"/><Relationship Id="rId61" Type="http://schemas.openxmlformats.org/officeDocument/2006/relationships/image" Target="../media/image44.png"/><Relationship Id="rId19" Type="http://schemas.openxmlformats.org/officeDocument/2006/relationships/image" Target="../media/image10.png"/><Relationship Id="rId14" Type="http://schemas.openxmlformats.org/officeDocument/2006/relationships/customXml" Target="../ink/ink132.xml"/><Relationship Id="rId22" Type="http://schemas.openxmlformats.org/officeDocument/2006/relationships/customXml" Target="../ink/ink136.xml"/><Relationship Id="rId27" Type="http://schemas.openxmlformats.org/officeDocument/2006/relationships/image" Target="../media/image14.png"/><Relationship Id="rId30" Type="http://schemas.openxmlformats.org/officeDocument/2006/relationships/customXml" Target="../ink/ink140.xml"/><Relationship Id="rId35" Type="http://schemas.openxmlformats.org/officeDocument/2006/relationships/image" Target="../media/image18.png"/><Relationship Id="rId43" Type="http://schemas.openxmlformats.org/officeDocument/2006/relationships/image" Target="../media/image27.png"/><Relationship Id="rId48" Type="http://schemas.openxmlformats.org/officeDocument/2006/relationships/customXml" Target="../ink/ink149.xml"/><Relationship Id="rId56" Type="http://schemas.openxmlformats.org/officeDocument/2006/relationships/customXml" Target="../ink/ink153.xml"/><Relationship Id="rId64" Type="http://schemas.openxmlformats.org/officeDocument/2006/relationships/customXml" Target="../ink/ink157.xml"/><Relationship Id="rId69" Type="http://schemas.openxmlformats.org/officeDocument/2006/relationships/image" Target="../media/image48.png"/><Relationship Id="rId8" Type="http://schemas.openxmlformats.org/officeDocument/2006/relationships/customXml" Target="../ink/ink129.xml"/><Relationship Id="rId51" Type="http://schemas.openxmlformats.org/officeDocument/2006/relationships/image" Target="../media/image39.png"/><Relationship Id="rId72" Type="http://schemas.openxmlformats.org/officeDocument/2006/relationships/customXml" Target="../ink/ink161.xml"/><Relationship Id="rId3" Type="http://schemas.openxmlformats.org/officeDocument/2006/relationships/image" Target="../media/image2.png"/><Relationship Id="rId12" Type="http://schemas.openxmlformats.org/officeDocument/2006/relationships/customXml" Target="../ink/ink131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customXml" Target="../ink/ink144.xml"/><Relationship Id="rId46" Type="http://schemas.openxmlformats.org/officeDocument/2006/relationships/customXml" Target="../ink/ink148.xml"/><Relationship Id="rId59" Type="http://schemas.openxmlformats.org/officeDocument/2006/relationships/image" Target="../media/image43.png"/><Relationship Id="rId67" Type="http://schemas.openxmlformats.org/officeDocument/2006/relationships/image" Target="../media/image47.png"/><Relationship Id="rId20" Type="http://schemas.openxmlformats.org/officeDocument/2006/relationships/customXml" Target="../ink/ink135.xml"/><Relationship Id="rId41" Type="http://schemas.openxmlformats.org/officeDocument/2006/relationships/image" Target="../media/image26.png"/><Relationship Id="rId54" Type="http://schemas.openxmlformats.org/officeDocument/2006/relationships/customXml" Target="../ink/ink152.xml"/><Relationship Id="rId62" Type="http://schemas.openxmlformats.org/officeDocument/2006/relationships/customXml" Target="../ink/ink156.xml"/><Relationship Id="rId70" Type="http://schemas.openxmlformats.org/officeDocument/2006/relationships/customXml" Target="../ink/ink16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8.xml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139.xml"/><Relationship Id="rId36" Type="http://schemas.openxmlformats.org/officeDocument/2006/relationships/customXml" Target="../ink/ink143.xml"/><Relationship Id="rId49" Type="http://schemas.openxmlformats.org/officeDocument/2006/relationships/image" Target="../media/image30.png"/><Relationship Id="rId57" Type="http://schemas.openxmlformats.org/officeDocument/2006/relationships/image" Target="../media/image42.png"/><Relationship Id="rId10" Type="http://schemas.openxmlformats.org/officeDocument/2006/relationships/customXml" Target="../ink/ink130.xml"/><Relationship Id="rId31" Type="http://schemas.openxmlformats.org/officeDocument/2006/relationships/image" Target="../media/image16.png"/><Relationship Id="rId44" Type="http://schemas.openxmlformats.org/officeDocument/2006/relationships/customXml" Target="../ink/ink147.xml"/><Relationship Id="rId52" Type="http://schemas.openxmlformats.org/officeDocument/2006/relationships/customXml" Target="../ink/ink151.xml"/><Relationship Id="rId60" Type="http://schemas.openxmlformats.org/officeDocument/2006/relationships/customXml" Target="../ink/ink155.xml"/><Relationship Id="rId65" Type="http://schemas.openxmlformats.org/officeDocument/2006/relationships/image" Target="../media/image46.png"/><Relationship Id="rId73" Type="http://schemas.openxmlformats.org/officeDocument/2006/relationships/image" Target="../media/image50.png"/><Relationship Id="rId4" Type="http://schemas.openxmlformats.org/officeDocument/2006/relationships/customXml" Target="../ink/ink127.xml"/><Relationship Id="rId9" Type="http://schemas.openxmlformats.org/officeDocument/2006/relationships/image" Target="../media/image5.png"/><Relationship Id="rId13" Type="http://schemas.openxmlformats.org/officeDocument/2006/relationships/image" Target="../media/image7.png"/><Relationship Id="rId18" Type="http://schemas.openxmlformats.org/officeDocument/2006/relationships/customXml" Target="../ink/ink134.xml"/><Relationship Id="rId39" Type="http://schemas.openxmlformats.org/officeDocument/2006/relationships/image" Target="../media/image20.png"/><Relationship Id="rId34" Type="http://schemas.openxmlformats.org/officeDocument/2006/relationships/customXml" Target="../ink/ink142.xml"/><Relationship Id="rId50" Type="http://schemas.openxmlformats.org/officeDocument/2006/relationships/customXml" Target="../ink/ink150.xml"/><Relationship Id="rId55" Type="http://schemas.openxmlformats.org/officeDocument/2006/relationships/image" Target="../media/image41.png"/><Relationship Id="rId7" Type="http://schemas.openxmlformats.org/officeDocument/2006/relationships/image" Target="../media/image4.png"/><Relationship Id="rId71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3.xml"/><Relationship Id="rId21" Type="http://schemas.openxmlformats.org/officeDocument/2006/relationships/image" Target="../media/image11.png"/><Relationship Id="rId42" Type="http://schemas.openxmlformats.org/officeDocument/2006/relationships/customXml" Target="../ink/ink181.xml"/><Relationship Id="rId47" Type="http://schemas.openxmlformats.org/officeDocument/2006/relationships/image" Target="../media/image29.png"/><Relationship Id="rId63" Type="http://schemas.openxmlformats.org/officeDocument/2006/relationships/image" Target="../media/image45.png"/><Relationship Id="rId68" Type="http://schemas.openxmlformats.org/officeDocument/2006/relationships/customXml" Target="../ink/ink194.xm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customXml" Target="../ink/ink168.xml"/><Relationship Id="rId29" Type="http://schemas.openxmlformats.org/officeDocument/2006/relationships/image" Target="../media/image15.png"/><Relationship Id="rId11" Type="http://schemas.openxmlformats.org/officeDocument/2006/relationships/image" Target="../media/image6.png"/><Relationship Id="rId24" Type="http://schemas.openxmlformats.org/officeDocument/2006/relationships/customXml" Target="../ink/ink172.xml"/><Relationship Id="rId32" Type="http://schemas.openxmlformats.org/officeDocument/2006/relationships/customXml" Target="../ink/ink176.xml"/><Relationship Id="rId37" Type="http://schemas.openxmlformats.org/officeDocument/2006/relationships/image" Target="../media/image19.png"/><Relationship Id="rId40" Type="http://schemas.openxmlformats.org/officeDocument/2006/relationships/customXml" Target="../ink/ink180.xml"/><Relationship Id="rId45" Type="http://schemas.openxmlformats.org/officeDocument/2006/relationships/image" Target="../media/image28.png"/><Relationship Id="rId53" Type="http://schemas.openxmlformats.org/officeDocument/2006/relationships/image" Target="../media/image40.png"/><Relationship Id="rId58" Type="http://schemas.openxmlformats.org/officeDocument/2006/relationships/customXml" Target="../ink/ink189.xml"/><Relationship Id="rId66" Type="http://schemas.openxmlformats.org/officeDocument/2006/relationships/customXml" Target="../ink/ink193.xml"/><Relationship Id="rId5" Type="http://schemas.openxmlformats.org/officeDocument/2006/relationships/image" Target="../media/image3.png"/><Relationship Id="rId61" Type="http://schemas.openxmlformats.org/officeDocument/2006/relationships/image" Target="../media/image44.png"/><Relationship Id="rId19" Type="http://schemas.openxmlformats.org/officeDocument/2006/relationships/image" Target="../media/image10.png"/><Relationship Id="rId14" Type="http://schemas.openxmlformats.org/officeDocument/2006/relationships/customXml" Target="../ink/ink167.xml"/><Relationship Id="rId22" Type="http://schemas.openxmlformats.org/officeDocument/2006/relationships/customXml" Target="../ink/ink171.xml"/><Relationship Id="rId27" Type="http://schemas.openxmlformats.org/officeDocument/2006/relationships/image" Target="../media/image14.png"/><Relationship Id="rId30" Type="http://schemas.openxmlformats.org/officeDocument/2006/relationships/customXml" Target="../ink/ink175.xml"/><Relationship Id="rId35" Type="http://schemas.openxmlformats.org/officeDocument/2006/relationships/image" Target="../media/image18.png"/><Relationship Id="rId43" Type="http://schemas.openxmlformats.org/officeDocument/2006/relationships/image" Target="../media/image27.png"/><Relationship Id="rId48" Type="http://schemas.openxmlformats.org/officeDocument/2006/relationships/customXml" Target="../ink/ink184.xml"/><Relationship Id="rId56" Type="http://schemas.openxmlformats.org/officeDocument/2006/relationships/customXml" Target="../ink/ink188.xml"/><Relationship Id="rId64" Type="http://schemas.openxmlformats.org/officeDocument/2006/relationships/customXml" Target="../ink/ink192.xml"/><Relationship Id="rId69" Type="http://schemas.openxmlformats.org/officeDocument/2006/relationships/image" Target="../media/image52.png"/><Relationship Id="rId8" Type="http://schemas.openxmlformats.org/officeDocument/2006/relationships/customXml" Target="../ink/ink164.xml"/><Relationship Id="rId51" Type="http://schemas.openxmlformats.org/officeDocument/2006/relationships/image" Target="../media/image39.png"/><Relationship Id="rId3" Type="http://schemas.openxmlformats.org/officeDocument/2006/relationships/image" Target="../media/image2.png"/><Relationship Id="rId12" Type="http://schemas.openxmlformats.org/officeDocument/2006/relationships/customXml" Target="../ink/ink166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customXml" Target="../ink/ink179.xml"/><Relationship Id="rId46" Type="http://schemas.openxmlformats.org/officeDocument/2006/relationships/customXml" Target="../ink/ink183.xml"/><Relationship Id="rId59" Type="http://schemas.openxmlformats.org/officeDocument/2006/relationships/image" Target="../media/image43.png"/><Relationship Id="rId67" Type="http://schemas.openxmlformats.org/officeDocument/2006/relationships/image" Target="../media/image51.png"/><Relationship Id="rId20" Type="http://schemas.openxmlformats.org/officeDocument/2006/relationships/customXml" Target="../ink/ink170.xml"/><Relationship Id="rId41" Type="http://schemas.openxmlformats.org/officeDocument/2006/relationships/image" Target="../media/image26.png"/><Relationship Id="rId54" Type="http://schemas.openxmlformats.org/officeDocument/2006/relationships/customXml" Target="../ink/ink187.xml"/><Relationship Id="rId62" Type="http://schemas.openxmlformats.org/officeDocument/2006/relationships/customXml" Target="../ink/ink19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3.xml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174.xml"/><Relationship Id="rId36" Type="http://schemas.openxmlformats.org/officeDocument/2006/relationships/customXml" Target="../ink/ink178.xml"/><Relationship Id="rId49" Type="http://schemas.openxmlformats.org/officeDocument/2006/relationships/image" Target="../media/image30.png"/><Relationship Id="rId57" Type="http://schemas.openxmlformats.org/officeDocument/2006/relationships/image" Target="../media/image42.png"/><Relationship Id="rId10" Type="http://schemas.openxmlformats.org/officeDocument/2006/relationships/customXml" Target="../ink/ink165.xml"/><Relationship Id="rId31" Type="http://schemas.openxmlformats.org/officeDocument/2006/relationships/image" Target="../media/image16.png"/><Relationship Id="rId44" Type="http://schemas.openxmlformats.org/officeDocument/2006/relationships/customXml" Target="../ink/ink182.xml"/><Relationship Id="rId52" Type="http://schemas.openxmlformats.org/officeDocument/2006/relationships/customXml" Target="../ink/ink186.xml"/><Relationship Id="rId60" Type="http://schemas.openxmlformats.org/officeDocument/2006/relationships/customXml" Target="../ink/ink190.xml"/><Relationship Id="rId65" Type="http://schemas.openxmlformats.org/officeDocument/2006/relationships/image" Target="../media/image46.png"/><Relationship Id="rId4" Type="http://schemas.openxmlformats.org/officeDocument/2006/relationships/customXml" Target="../ink/ink162.xml"/><Relationship Id="rId9" Type="http://schemas.openxmlformats.org/officeDocument/2006/relationships/image" Target="../media/image5.png"/><Relationship Id="rId13" Type="http://schemas.openxmlformats.org/officeDocument/2006/relationships/image" Target="../media/image7.png"/><Relationship Id="rId18" Type="http://schemas.openxmlformats.org/officeDocument/2006/relationships/customXml" Target="../ink/ink169.xml"/><Relationship Id="rId39" Type="http://schemas.openxmlformats.org/officeDocument/2006/relationships/image" Target="../media/image20.png"/><Relationship Id="rId34" Type="http://schemas.openxmlformats.org/officeDocument/2006/relationships/customXml" Target="../ink/ink177.xml"/><Relationship Id="rId50" Type="http://schemas.openxmlformats.org/officeDocument/2006/relationships/customXml" Target="../ink/ink185.xml"/><Relationship Id="rId55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905184"/>
          </a:xfrm>
        </p:spPr>
        <p:txBody>
          <a:bodyPr/>
          <a:lstStyle/>
          <a:p>
            <a:r>
              <a:rPr lang="en-US" dirty="0" err="1"/>
              <a:t>Задача</a:t>
            </a:r>
            <a:r>
              <a:rPr lang="en-US" dirty="0"/>
              <a:t> 4: </a:t>
            </a:r>
            <a:r>
              <a:rPr lang="en-US" dirty="0" err="1"/>
              <a:t>Павнака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15F467-E72F-779D-3F86-E3DF554E8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7" y="1500726"/>
            <a:ext cx="5494668" cy="385654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61000A6-0872-D7CE-3373-5A5C6E884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895" y="1150189"/>
            <a:ext cx="6245489" cy="46438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14:cNvPr>
              <p14:cNvContentPartPr/>
              <p14:nvPr/>
            </p14:nvContentPartPr>
            <p14:xfrm>
              <a:off x="951663" y="1950755"/>
              <a:ext cx="185955" cy="11583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7711" y="1848552"/>
                <a:ext cx="293500" cy="215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14:cNvPr>
              <p14:cNvContentPartPr/>
              <p14:nvPr/>
            </p14:nvContentPartPr>
            <p14:xfrm>
              <a:off x="965827" y="2236988"/>
              <a:ext cx="197767" cy="5911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1891" y="2132676"/>
                <a:ext cx="305280" cy="214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14:cNvPr>
              <p14:cNvContentPartPr/>
              <p14:nvPr/>
            </p14:nvContentPartPr>
            <p14:xfrm>
              <a:off x="838040" y="2537379"/>
              <a:ext cx="182716" cy="12463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4194" y="2430553"/>
                <a:ext cx="290048" cy="225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14:cNvPr>
              <p14:cNvContentPartPr/>
              <p14:nvPr/>
            </p14:nvContentPartPr>
            <p14:xfrm>
              <a:off x="925854" y="2840480"/>
              <a:ext cx="195142" cy="5353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1947" y="1234580"/>
                <a:ext cx="302596" cy="321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14:cNvPr>
              <p14:cNvContentPartPr/>
              <p14:nvPr/>
            </p14:nvContentPartPr>
            <p14:xfrm>
              <a:off x="951349" y="3432398"/>
              <a:ext cx="265960" cy="14403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7438" y="3327010"/>
                <a:ext cx="373422" cy="224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14:cNvPr>
              <p14:cNvContentPartPr/>
              <p14:nvPr/>
            </p14:nvContentPartPr>
            <p14:xfrm>
              <a:off x="923021" y="4010195"/>
              <a:ext cx="285689" cy="17192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9117" y="3904938"/>
                <a:ext cx="393137" cy="227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F94BBDC-A511-EC66-CEED-1F070F20FA00}"/>
                  </a:ext>
                </a:extLst>
              </p14:cNvPr>
              <p14:cNvContentPartPr/>
              <p14:nvPr/>
            </p14:nvContentPartPr>
            <p14:xfrm>
              <a:off x="872033" y="3721455"/>
              <a:ext cx="597867" cy="1651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F94BBDC-A511-EC66-CEED-1F070F20FA0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18074" y="3616072"/>
                <a:ext cx="705426" cy="226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D534312-C7A2-9382-ACB6-4167E99B5623}"/>
                  </a:ext>
                </a:extLst>
              </p14:cNvPr>
              <p14:cNvContentPartPr/>
              <p14:nvPr/>
            </p14:nvContentPartPr>
            <p14:xfrm>
              <a:off x="900579" y="4302297"/>
              <a:ext cx="568841" cy="22688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D534312-C7A2-9382-ACB6-4167E99B562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6609" y="4195947"/>
                <a:ext cx="676421" cy="235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14:cNvPr>
              <p14:cNvContentPartPr/>
              <p14:nvPr/>
            </p14:nvContentPartPr>
            <p14:xfrm>
              <a:off x="838040" y="4608094"/>
              <a:ext cx="407593" cy="8621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4078" y="4504642"/>
                <a:ext cx="515157" cy="215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14:cNvPr>
              <p14:cNvContentPartPr/>
              <p14:nvPr/>
            </p14:nvContentPartPr>
            <p14:xfrm>
              <a:off x="937185" y="5217009"/>
              <a:ext cx="383887" cy="19947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83268" y="5110150"/>
                <a:ext cx="491361" cy="233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14:cNvPr>
              <p14:cNvContentPartPr/>
              <p14:nvPr/>
            </p14:nvContentPartPr>
            <p14:xfrm>
              <a:off x="891646" y="3138376"/>
              <a:ext cx="91640" cy="14547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7951" y="2948633"/>
                <a:ext cx="198673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14:cNvPr>
              <p14:cNvContentPartPr/>
              <p14:nvPr/>
            </p14:nvContentPartPr>
            <p14:xfrm>
              <a:off x="976312" y="4916377"/>
              <a:ext cx="76513" cy="22758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22681" y="4811340"/>
                <a:ext cx="183417" cy="232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14:cNvPr>
              <p14:cNvContentPartPr/>
              <p14:nvPr/>
            </p14:nvContentPartPr>
            <p14:xfrm>
              <a:off x="9204373" y="2006922"/>
              <a:ext cx="99271" cy="14547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150616" y="-2357178"/>
                <a:ext cx="206426" cy="87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14:cNvPr>
              <p14:cNvContentPartPr/>
              <p14:nvPr/>
            </p14:nvContentPartPr>
            <p14:xfrm>
              <a:off x="9289039" y="2260922"/>
              <a:ext cx="152760" cy="23411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235250" y="2154508"/>
                <a:ext cx="259979" cy="235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14:cNvPr>
              <p14:cNvContentPartPr/>
              <p14:nvPr/>
            </p14:nvContentPartPr>
            <p14:xfrm>
              <a:off x="9227463" y="2553406"/>
              <a:ext cx="406875" cy="14547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173548" y="2363663"/>
                <a:ext cx="514345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BA5D282-BC36-F8C7-220F-5D6D3EF34432}"/>
                  </a:ext>
                </a:extLst>
              </p14:cNvPr>
              <p14:cNvContentPartPr/>
              <p14:nvPr/>
            </p14:nvContentPartPr>
            <p14:xfrm>
              <a:off x="9242857" y="3369286"/>
              <a:ext cx="333089" cy="27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BA5D282-BC36-F8C7-220F-5D6D3EF3443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188959" y="3262363"/>
                <a:ext cx="440525" cy="241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14:cNvPr>
              <p14:cNvContentPartPr/>
              <p14:nvPr/>
            </p14:nvContentPartPr>
            <p14:xfrm>
              <a:off x="9212926" y="1706404"/>
              <a:ext cx="197375" cy="14547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158998" y="1516661"/>
                <a:ext cx="304871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14:cNvPr>
              <p14:cNvContentPartPr/>
              <p14:nvPr/>
            </p14:nvContentPartPr>
            <p14:xfrm>
              <a:off x="1078466" y="3133619"/>
              <a:ext cx="371038" cy="9863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24536" y="3027944"/>
                <a:ext cx="478538" cy="22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14:cNvPr>
              <p14:cNvContentPartPr/>
              <p14:nvPr/>
            </p14:nvContentPartPr>
            <p14:xfrm>
              <a:off x="1334600" y="3418375"/>
              <a:ext cx="447965" cy="13253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280628" y="3310918"/>
                <a:ext cx="555549" cy="227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14:cNvPr>
              <p14:cNvContentPartPr/>
              <p14:nvPr/>
            </p14:nvContentPartPr>
            <p14:xfrm>
              <a:off x="1581129" y="4334110"/>
              <a:ext cx="604761" cy="6682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27165" y="4228605"/>
                <a:ext cx="712330" cy="217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14:cNvPr>
              <p14:cNvContentPartPr/>
              <p14:nvPr/>
            </p14:nvContentPartPr>
            <p14:xfrm>
              <a:off x="1424247" y="5224316"/>
              <a:ext cx="585551" cy="6537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370296" y="5126261"/>
                <a:ext cx="693094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14:cNvPr>
              <p14:cNvContentPartPr/>
              <p14:nvPr/>
            </p14:nvContentPartPr>
            <p14:xfrm>
              <a:off x="9723003" y="2557317"/>
              <a:ext cx="568959" cy="10186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669022" y="2455457"/>
                <a:ext cx="676561" cy="213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14:cNvPr>
              <p14:cNvContentPartPr/>
              <p14:nvPr/>
            </p14:nvContentPartPr>
            <p14:xfrm>
              <a:off x="1265789" y="2235230"/>
              <a:ext cx="397560" cy="19298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211822" y="2128019"/>
                <a:ext cx="505135" cy="233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14:cNvPr>
              <p14:cNvContentPartPr/>
              <p14:nvPr/>
            </p14:nvContentPartPr>
            <p14:xfrm>
              <a:off x="1473791" y="2530653"/>
              <a:ext cx="379621" cy="14431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419816" y="2425060"/>
                <a:ext cx="487210" cy="225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14:cNvPr>
              <p14:cNvContentPartPr/>
              <p14:nvPr/>
            </p14:nvContentPartPr>
            <p14:xfrm>
              <a:off x="1366465" y="2823446"/>
              <a:ext cx="378353" cy="21686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312517" y="2716794"/>
                <a:ext cx="485889" cy="234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14:cNvPr>
              <p14:cNvContentPartPr/>
              <p14:nvPr/>
            </p14:nvContentPartPr>
            <p14:xfrm>
              <a:off x="1597147" y="3139947"/>
              <a:ext cx="380523" cy="14593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543198" y="3033169"/>
                <a:ext cx="488062" cy="227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14:cNvPr>
              <p14:cNvContentPartPr/>
              <p14:nvPr/>
            </p14:nvContentPartPr>
            <p14:xfrm>
              <a:off x="2173170" y="5228610"/>
              <a:ext cx="347720" cy="1201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19232" y="5122639"/>
                <a:ext cx="455236" cy="223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14:cNvPr>
              <p14:cNvContentPartPr/>
              <p14:nvPr/>
            </p14:nvContentPartPr>
            <p14:xfrm>
              <a:off x="9650992" y="1711369"/>
              <a:ext cx="371153" cy="19184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597045" y="1604791"/>
                <a:ext cx="478687" cy="231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14:cNvPr>
              <p14:cNvContentPartPr/>
              <p14:nvPr/>
            </p14:nvContentPartPr>
            <p14:xfrm>
              <a:off x="10398708" y="2547164"/>
              <a:ext cx="348674" cy="19208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344734" y="2440453"/>
                <a:ext cx="456263" cy="232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14:cNvPr>
              <p14:cNvContentPartPr/>
              <p14:nvPr/>
            </p14:nvContentPartPr>
            <p14:xfrm>
              <a:off x="9823422" y="3402008"/>
              <a:ext cx="344619" cy="36003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769463" y="3295068"/>
                <a:ext cx="452178" cy="249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533D03B-E2BF-7CB1-264C-1C9AECF174BC}"/>
                  </a:ext>
                </a:extLst>
              </p14:cNvPr>
              <p14:cNvContentPartPr/>
              <p14:nvPr/>
            </p14:nvContentPartPr>
            <p14:xfrm>
              <a:off x="2810133" y="1642004"/>
              <a:ext cx="209513" cy="16681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533D03B-E2BF-7CB1-264C-1C9AECF174B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756227" y="1535884"/>
                <a:ext cx="316965" cy="229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D01950F-A6A6-FF2A-6946-1C15B8673483}"/>
                  </a:ext>
                </a:extLst>
              </p14:cNvPr>
              <p14:cNvContentPartPr/>
              <p14:nvPr/>
            </p14:nvContentPartPr>
            <p14:xfrm>
              <a:off x="731198" y="4905161"/>
              <a:ext cx="112915" cy="11234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D01950F-A6A6-FF2A-6946-1C15B867348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77429" y="4800193"/>
                <a:ext cx="220095" cy="22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7F18CE7-6AC1-775F-2023-6D7F7DFE7092}"/>
                  </a:ext>
                </a:extLst>
              </p14:cNvPr>
              <p14:cNvContentPartPr/>
              <p14:nvPr/>
            </p14:nvContentPartPr>
            <p14:xfrm>
              <a:off x="2801851" y="4877744"/>
              <a:ext cx="231606" cy="19441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7F18CE7-6AC1-775F-2023-6D7F7DFE709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747906" y="4772056"/>
                <a:ext cx="339137" cy="2311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77D7833-5686-9E84-DC8D-FDE23F010392}"/>
                  </a:ext>
                </a:extLst>
              </p14:cNvPr>
              <p14:cNvContentPartPr/>
              <p14:nvPr/>
            </p14:nvContentPartPr>
            <p14:xfrm>
              <a:off x="754951" y="1613416"/>
              <a:ext cx="116457" cy="18738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77D7833-5686-9E84-DC8D-FDE23F01039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01036" y="1507705"/>
                <a:ext cx="223928" cy="230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CEEB543-E4A5-4318-1260-B4A54808C195}"/>
                  </a:ext>
                </a:extLst>
              </p14:cNvPr>
              <p14:cNvContentPartPr/>
              <p14:nvPr/>
            </p14:nvContentPartPr>
            <p14:xfrm>
              <a:off x="974407" y="1632154"/>
              <a:ext cx="267546" cy="12559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CEEB543-E4A5-4318-1260-B4A54808C19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20466" y="1527845"/>
                <a:ext cx="375068" cy="2215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4231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15F467-E72F-779D-3F86-E3DF554E8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7" y="1500726"/>
            <a:ext cx="5494668" cy="385654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61000A6-0872-D7CE-3373-5A5C6E884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895" y="1150189"/>
            <a:ext cx="6245489" cy="46438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14:cNvPr>
              <p14:cNvContentPartPr/>
              <p14:nvPr/>
            </p14:nvContentPartPr>
            <p14:xfrm>
              <a:off x="951663" y="1950755"/>
              <a:ext cx="185955" cy="11583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7711" y="1848552"/>
                <a:ext cx="293500" cy="215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14:cNvPr>
              <p14:cNvContentPartPr/>
              <p14:nvPr/>
            </p14:nvContentPartPr>
            <p14:xfrm>
              <a:off x="965827" y="2236988"/>
              <a:ext cx="197767" cy="5911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1891" y="2132676"/>
                <a:ext cx="305280" cy="214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14:cNvPr>
              <p14:cNvContentPartPr/>
              <p14:nvPr/>
            </p14:nvContentPartPr>
            <p14:xfrm>
              <a:off x="838040" y="2537379"/>
              <a:ext cx="182716" cy="12463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4194" y="2430553"/>
                <a:ext cx="290048" cy="225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14:cNvPr>
              <p14:cNvContentPartPr/>
              <p14:nvPr/>
            </p14:nvContentPartPr>
            <p14:xfrm>
              <a:off x="925854" y="2840480"/>
              <a:ext cx="195142" cy="5353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1947" y="1234580"/>
                <a:ext cx="302596" cy="321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14:cNvPr>
              <p14:cNvContentPartPr/>
              <p14:nvPr/>
            </p14:nvContentPartPr>
            <p14:xfrm>
              <a:off x="951349" y="3432398"/>
              <a:ext cx="265960" cy="14403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7438" y="3327010"/>
                <a:ext cx="373422" cy="224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14:cNvPr>
              <p14:cNvContentPartPr/>
              <p14:nvPr/>
            </p14:nvContentPartPr>
            <p14:xfrm>
              <a:off x="923021" y="4010195"/>
              <a:ext cx="285689" cy="17192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9117" y="3904938"/>
                <a:ext cx="393137" cy="227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F94BBDC-A511-EC66-CEED-1F070F20FA00}"/>
                  </a:ext>
                </a:extLst>
              </p14:cNvPr>
              <p14:cNvContentPartPr/>
              <p14:nvPr/>
            </p14:nvContentPartPr>
            <p14:xfrm>
              <a:off x="872033" y="3721455"/>
              <a:ext cx="597867" cy="1651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F94BBDC-A511-EC66-CEED-1F070F20FA0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18074" y="3616072"/>
                <a:ext cx="705426" cy="226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D534312-C7A2-9382-ACB6-4167E99B5623}"/>
                  </a:ext>
                </a:extLst>
              </p14:cNvPr>
              <p14:cNvContentPartPr/>
              <p14:nvPr/>
            </p14:nvContentPartPr>
            <p14:xfrm>
              <a:off x="900579" y="4302297"/>
              <a:ext cx="568841" cy="22688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D534312-C7A2-9382-ACB6-4167E99B562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6609" y="4195947"/>
                <a:ext cx="676421" cy="235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14:cNvPr>
              <p14:cNvContentPartPr/>
              <p14:nvPr/>
            </p14:nvContentPartPr>
            <p14:xfrm>
              <a:off x="838040" y="4608094"/>
              <a:ext cx="407593" cy="8621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4078" y="4504642"/>
                <a:ext cx="515157" cy="215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14:cNvPr>
              <p14:cNvContentPartPr/>
              <p14:nvPr/>
            </p14:nvContentPartPr>
            <p14:xfrm>
              <a:off x="937185" y="5217009"/>
              <a:ext cx="383887" cy="19947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83268" y="5110150"/>
                <a:ext cx="491361" cy="233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14:cNvPr>
              <p14:cNvContentPartPr/>
              <p14:nvPr/>
            </p14:nvContentPartPr>
            <p14:xfrm>
              <a:off x="891646" y="3138376"/>
              <a:ext cx="91640" cy="14547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7951" y="2948633"/>
                <a:ext cx="198673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14:cNvPr>
              <p14:cNvContentPartPr/>
              <p14:nvPr/>
            </p14:nvContentPartPr>
            <p14:xfrm>
              <a:off x="976312" y="4916377"/>
              <a:ext cx="76513" cy="22758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22681" y="4811340"/>
                <a:ext cx="183417" cy="232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14:cNvPr>
              <p14:cNvContentPartPr/>
              <p14:nvPr/>
            </p14:nvContentPartPr>
            <p14:xfrm>
              <a:off x="9204373" y="2006922"/>
              <a:ext cx="99271" cy="14547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150616" y="-2357178"/>
                <a:ext cx="206426" cy="87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14:cNvPr>
              <p14:cNvContentPartPr/>
              <p14:nvPr/>
            </p14:nvContentPartPr>
            <p14:xfrm>
              <a:off x="9289039" y="2260922"/>
              <a:ext cx="152760" cy="23411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235250" y="2154508"/>
                <a:ext cx="259979" cy="235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14:cNvPr>
              <p14:cNvContentPartPr/>
              <p14:nvPr/>
            </p14:nvContentPartPr>
            <p14:xfrm>
              <a:off x="9227463" y="2553406"/>
              <a:ext cx="406875" cy="14547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173548" y="2363663"/>
                <a:ext cx="514345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BA5D282-BC36-F8C7-220F-5D6D3EF34432}"/>
                  </a:ext>
                </a:extLst>
              </p14:cNvPr>
              <p14:cNvContentPartPr/>
              <p14:nvPr/>
            </p14:nvContentPartPr>
            <p14:xfrm>
              <a:off x="9242857" y="3369286"/>
              <a:ext cx="333089" cy="27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BA5D282-BC36-F8C7-220F-5D6D3EF3443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188959" y="3262363"/>
                <a:ext cx="440525" cy="241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14:cNvPr>
              <p14:cNvContentPartPr/>
              <p14:nvPr/>
            </p14:nvContentPartPr>
            <p14:xfrm>
              <a:off x="9212926" y="1706404"/>
              <a:ext cx="197375" cy="14547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158998" y="1516661"/>
                <a:ext cx="304871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14:cNvPr>
              <p14:cNvContentPartPr/>
              <p14:nvPr/>
            </p14:nvContentPartPr>
            <p14:xfrm>
              <a:off x="1078466" y="3133619"/>
              <a:ext cx="371038" cy="9863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24536" y="3027944"/>
                <a:ext cx="478538" cy="22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14:cNvPr>
              <p14:cNvContentPartPr/>
              <p14:nvPr/>
            </p14:nvContentPartPr>
            <p14:xfrm>
              <a:off x="1334600" y="3418375"/>
              <a:ext cx="447965" cy="13253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280628" y="3310918"/>
                <a:ext cx="555549" cy="227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14:cNvPr>
              <p14:cNvContentPartPr/>
              <p14:nvPr/>
            </p14:nvContentPartPr>
            <p14:xfrm>
              <a:off x="1581129" y="4334110"/>
              <a:ext cx="604761" cy="6682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27165" y="4228605"/>
                <a:ext cx="712330" cy="217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14:cNvPr>
              <p14:cNvContentPartPr/>
              <p14:nvPr/>
            </p14:nvContentPartPr>
            <p14:xfrm>
              <a:off x="1424247" y="5224316"/>
              <a:ext cx="585551" cy="6537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370296" y="5126261"/>
                <a:ext cx="693094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14:cNvPr>
              <p14:cNvContentPartPr/>
              <p14:nvPr/>
            </p14:nvContentPartPr>
            <p14:xfrm>
              <a:off x="9723003" y="2557317"/>
              <a:ext cx="568959" cy="10186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669022" y="2455457"/>
                <a:ext cx="676561" cy="213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14:cNvPr>
              <p14:cNvContentPartPr/>
              <p14:nvPr/>
            </p14:nvContentPartPr>
            <p14:xfrm>
              <a:off x="1265789" y="2235230"/>
              <a:ext cx="397560" cy="19298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211822" y="2128019"/>
                <a:ext cx="505135" cy="233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14:cNvPr>
              <p14:cNvContentPartPr/>
              <p14:nvPr/>
            </p14:nvContentPartPr>
            <p14:xfrm>
              <a:off x="1473791" y="2530653"/>
              <a:ext cx="379621" cy="14431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419816" y="2425060"/>
                <a:ext cx="487210" cy="225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14:cNvPr>
              <p14:cNvContentPartPr/>
              <p14:nvPr/>
            </p14:nvContentPartPr>
            <p14:xfrm>
              <a:off x="1366465" y="2823446"/>
              <a:ext cx="378353" cy="21686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312517" y="2716794"/>
                <a:ext cx="485889" cy="234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14:cNvPr>
              <p14:cNvContentPartPr/>
              <p14:nvPr/>
            </p14:nvContentPartPr>
            <p14:xfrm>
              <a:off x="1597147" y="3139947"/>
              <a:ext cx="380523" cy="14593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543198" y="3033169"/>
                <a:ext cx="488062" cy="227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14:cNvPr>
              <p14:cNvContentPartPr/>
              <p14:nvPr/>
            </p14:nvContentPartPr>
            <p14:xfrm>
              <a:off x="2173170" y="5228610"/>
              <a:ext cx="347720" cy="1201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19232" y="5122639"/>
                <a:ext cx="455236" cy="223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14:cNvPr>
              <p14:cNvContentPartPr/>
              <p14:nvPr/>
            </p14:nvContentPartPr>
            <p14:xfrm>
              <a:off x="9650992" y="1711369"/>
              <a:ext cx="371153" cy="19184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597045" y="1604791"/>
                <a:ext cx="478687" cy="231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14:cNvPr>
              <p14:cNvContentPartPr/>
              <p14:nvPr/>
            </p14:nvContentPartPr>
            <p14:xfrm>
              <a:off x="10398708" y="2547164"/>
              <a:ext cx="348674" cy="19208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344734" y="2440453"/>
                <a:ext cx="456263" cy="232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14:cNvPr>
              <p14:cNvContentPartPr/>
              <p14:nvPr/>
            </p14:nvContentPartPr>
            <p14:xfrm>
              <a:off x="9823422" y="3402008"/>
              <a:ext cx="344619" cy="36003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769463" y="3295068"/>
                <a:ext cx="452178" cy="249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8D7706E-6A9F-A0E1-FD21-0175DDBDAA40}"/>
                  </a:ext>
                </a:extLst>
              </p14:cNvPr>
              <p14:cNvContentPartPr/>
              <p14:nvPr/>
            </p14:nvContentPartPr>
            <p14:xfrm>
              <a:off x="1681543" y="3732696"/>
              <a:ext cx="69949" cy="11521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8D7706E-6A9F-A0E1-FD21-0175DDBDAA4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627736" y="3594444"/>
                <a:ext cx="177204" cy="287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B3727EC-BB3F-D5B6-C0A5-64DD3C173697}"/>
                  </a:ext>
                </a:extLst>
              </p14:cNvPr>
              <p14:cNvContentPartPr/>
              <p14:nvPr/>
            </p14:nvContentPartPr>
            <p14:xfrm>
              <a:off x="3900487" y="3729178"/>
              <a:ext cx="251400" cy="16145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B3727EC-BB3F-D5B6-C0A5-64DD3C17369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846898" y="3623885"/>
                <a:ext cx="358937" cy="226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9574D1F-0682-6E79-3962-37331E350D8A}"/>
                  </a:ext>
                </a:extLst>
              </p14:cNvPr>
              <p14:cNvContentPartPr/>
              <p14:nvPr/>
            </p14:nvContentPartPr>
            <p14:xfrm>
              <a:off x="1474279" y="4607002"/>
              <a:ext cx="78623" cy="11521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9574D1F-0682-6E79-3962-37331E350D8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420428" y="1150702"/>
                <a:ext cx="185967" cy="69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5DED47D-6BF3-B5D7-A68E-F119A2563F4F}"/>
                  </a:ext>
                </a:extLst>
              </p14:cNvPr>
              <p14:cNvContentPartPr/>
              <p14:nvPr/>
            </p14:nvContentPartPr>
            <p14:xfrm>
              <a:off x="5186743" y="4594442"/>
              <a:ext cx="237333" cy="12559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5DED47D-6BF3-B5D7-A68E-F119A2563F4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133163" y="4490133"/>
                <a:ext cx="344852" cy="221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336788D-F6F7-139E-6C3D-0DE3C032479E}"/>
                  </a:ext>
                </a:extLst>
              </p14:cNvPr>
              <p14:cNvContentPartPr/>
              <p14:nvPr/>
            </p14:nvContentPartPr>
            <p14:xfrm>
              <a:off x="963877" y="1648814"/>
              <a:ext cx="278490" cy="16001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336788D-F6F7-139E-6C3D-0DE3C032479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09976" y="-3135485"/>
                <a:ext cx="385933" cy="960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1242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15F467-E72F-779D-3F86-E3DF554E8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7" y="1500726"/>
            <a:ext cx="5494668" cy="385654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61000A6-0872-D7CE-3373-5A5C6E884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895" y="1150189"/>
            <a:ext cx="6245489" cy="46438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14:cNvPr>
              <p14:cNvContentPartPr/>
              <p14:nvPr/>
            </p14:nvContentPartPr>
            <p14:xfrm>
              <a:off x="951663" y="1950755"/>
              <a:ext cx="185955" cy="11583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7711" y="1848552"/>
                <a:ext cx="293500" cy="215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14:cNvPr>
              <p14:cNvContentPartPr/>
              <p14:nvPr/>
            </p14:nvContentPartPr>
            <p14:xfrm>
              <a:off x="965827" y="2236988"/>
              <a:ext cx="197767" cy="5911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1891" y="2132676"/>
                <a:ext cx="305280" cy="214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14:cNvPr>
              <p14:cNvContentPartPr/>
              <p14:nvPr/>
            </p14:nvContentPartPr>
            <p14:xfrm>
              <a:off x="838040" y="2537379"/>
              <a:ext cx="182716" cy="12463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4194" y="2430553"/>
                <a:ext cx="290048" cy="225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14:cNvPr>
              <p14:cNvContentPartPr/>
              <p14:nvPr/>
            </p14:nvContentPartPr>
            <p14:xfrm>
              <a:off x="925854" y="2840480"/>
              <a:ext cx="195142" cy="5353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1947" y="1234580"/>
                <a:ext cx="302596" cy="321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14:cNvPr>
              <p14:cNvContentPartPr/>
              <p14:nvPr/>
            </p14:nvContentPartPr>
            <p14:xfrm>
              <a:off x="951349" y="3432398"/>
              <a:ext cx="265960" cy="14403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7438" y="3327010"/>
                <a:ext cx="373422" cy="224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14:cNvPr>
              <p14:cNvContentPartPr/>
              <p14:nvPr/>
            </p14:nvContentPartPr>
            <p14:xfrm>
              <a:off x="923021" y="4010195"/>
              <a:ext cx="285689" cy="17192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9117" y="3904938"/>
                <a:ext cx="393137" cy="227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F94BBDC-A511-EC66-CEED-1F070F20FA00}"/>
                  </a:ext>
                </a:extLst>
              </p14:cNvPr>
              <p14:cNvContentPartPr/>
              <p14:nvPr/>
            </p14:nvContentPartPr>
            <p14:xfrm>
              <a:off x="872033" y="3721455"/>
              <a:ext cx="597867" cy="1651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F94BBDC-A511-EC66-CEED-1F070F20FA0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18074" y="3616072"/>
                <a:ext cx="705426" cy="226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D534312-C7A2-9382-ACB6-4167E99B5623}"/>
                  </a:ext>
                </a:extLst>
              </p14:cNvPr>
              <p14:cNvContentPartPr/>
              <p14:nvPr/>
            </p14:nvContentPartPr>
            <p14:xfrm>
              <a:off x="900579" y="4302297"/>
              <a:ext cx="568841" cy="22688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D534312-C7A2-9382-ACB6-4167E99B562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6609" y="4195947"/>
                <a:ext cx="676421" cy="235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14:cNvPr>
              <p14:cNvContentPartPr/>
              <p14:nvPr/>
            </p14:nvContentPartPr>
            <p14:xfrm>
              <a:off x="838040" y="4608094"/>
              <a:ext cx="407593" cy="8621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4078" y="4504642"/>
                <a:ext cx="515157" cy="215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14:cNvPr>
              <p14:cNvContentPartPr/>
              <p14:nvPr/>
            </p14:nvContentPartPr>
            <p14:xfrm>
              <a:off x="937185" y="5217009"/>
              <a:ext cx="383887" cy="19947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83268" y="5110150"/>
                <a:ext cx="491361" cy="233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14:cNvPr>
              <p14:cNvContentPartPr/>
              <p14:nvPr/>
            </p14:nvContentPartPr>
            <p14:xfrm>
              <a:off x="891646" y="3138376"/>
              <a:ext cx="91640" cy="14547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7951" y="2948633"/>
                <a:ext cx="198673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14:cNvPr>
              <p14:cNvContentPartPr/>
              <p14:nvPr/>
            </p14:nvContentPartPr>
            <p14:xfrm>
              <a:off x="976312" y="4916377"/>
              <a:ext cx="76513" cy="22758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22681" y="4811340"/>
                <a:ext cx="183417" cy="232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14:cNvPr>
              <p14:cNvContentPartPr/>
              <p14:nvPr/>
            </p14:nvContentPartPr>
            <p14:xfrm>
              <a:off x="9204373" y="2006922"/>
              <a:ext cx="99271" cy="14547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150616" y="-2357178"/>
                <a:ext cx="206426" cy="87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14:cNvPr>
              <p14:cNvContentPartPr/>
              <p14:nvPr/>
            </p14:nvContentPartPr>
            <p14:xfrm>
              <a:off x="9289039" y="2260922"/>
              <a:ext cx="152760" cy="23411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235250" y="2154508"/>
                <a:ext cx="259979" cy="235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14:cNvPr>
              <p14:cNvContentPartPr/>
              <p14:nvPr/>
            </p14:nvContentPartPr>
            <p14:xfrm>
              <a:off x="9227463" y="2553406"/>
              <a:ext cx="406875" cy="14547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173548" y="2363663"/>
                <a:ext cx="514345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BA5D282-BC36-F8C7-220F-5D6D3EF34432}"/>
                  </a:ext>
                </a:extLst>
              </p14:cNvPr>
              <p14:cNvContentPartPr/>
              <p14:nvPr/>
            </p14:nvContentPartPr>
            <p14:xfrm>
              <a:off x="9242857" y="3369286"/>
              <a:ext cx="333089" cy="27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BA5D282-BC36-F8C7-220F-5D6D3EF3443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188959" y="3262363"/>
                <a:ext cx="440525" cy="241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14:cNvPr>
              <p14:cNvContentPartPr/>
              <p14:nvPr/>
            </p14:nvContentPartPr>
            <p14:xfrm>
              <a:off x="9212926" y="1706404"/>
              <a:ext cx="197375" cy="14547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158998" y="1516661"/>
                <a:ext cx="304871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14:cNvPr>
              <p14:cNvContentPartPr/>
              <p14:nvPr/>
            </p14:nvContentPartPr>
            <p14:xfrm>
              <a:off x="1078466" y="3133619"/>
              <a:ext cx="371038" cy="9863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24536" y="3027944"/>
                <a:ext cx="478538" cy="22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14:cNvPr>
              <p14:cNvContentPartPr/>
              <p14:nvPr/>
            </p14:nvContentPartPr>
            <p14:xfrm>
              <a:off x="1334600" y="3418375"/>
              <a:ext cx="447965" cy="13253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280628" y="3310918"/>
                <a:ext cx="555549" cy="227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14:cNvPr>
              <p14:cNvContentPartPr/>
              <p14:nvPr/>
            </p14:nvContentPartPr>
            <p14:xfrm>
              <a:off x="1581129" y="4334110"/>
              <a:ext cx="604761" cy="6682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27165" y="4228605"/>
                <a:ext cx="712330" cy="217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14:cNvPr>
              <p14:cNvContentPartPr/>
              <p14:nvPr/>
            </p14:nvContentPartPr>
            <p14:xfrm>
              <a:off x="1424247" y="5224316"/>
              <a:ext cx="585551" cy="6537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370296" y="5126261"/>
                <a:ext cx="693094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14:cNvPr>
              <p14:cNvContentPartPr/>
              <p14:nvPr/>
            </p14:nvContentPartPr>
            <p14:xfrm>
              <a:off x="9723003" y="2557317"/>
              <a:ext cx="568959" cy="10186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669022" y="2455457"/>
                <a:ext cx="676561" cy="213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14:cNvPr>
              <p14:cNvContentPartPr/>
              <p14:nvPr/>
            </p14:nvContentPartPr>
            <p14:xfrm>
              <a:off x="1265789" y="2235230"/>
              <a:ext cx="397560" cy="19298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211822" y="2128019"/>
                <a:ext cx="505135" cy="233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14:cNvPr>
              <p14:cNvContentPartPr/>
              <p14:nvPr/>
            </p14:nvContentPartPr>
            <p14:xfrm>
              <a:off x="1473791" y="2530653"/>
              <a:ext cx="379621" cy="14431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419816" y="2425060"/>
                <a:ext cx="487210" cy="225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14:cNvPr>
              <p14:cNvContentPartPr/>
              <p14:nvPr/>
            </p14:nvContentPartPr>
            <p14:xfrm>
              <a:off x="1366465" y="2823446"/>
              <a:ext cx="378353" cy="21686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312517" y="2716794"/>
                <a:ext cx="485889" cy="234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14:cNvPr>
              <p14:cNvContentPartPr/>
              <p14:nvPr/>
            </p14:nvContentPartPr>
            <p14:xfrm>
              <a:off x="1597147" y="3139947"/>
              <a:ext cx="380523" cy="14593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543198" y="3033169"/>
                <a:ext cx="488062" cy="227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14:cNvPr>
              <p14:cNvContentPartPr/>
              <p14:nvPr/>
            </p14:nvContentPartPr>
            <p14:xfrm>
              <a:off x="2173170" y="5228610"/>
              <a:ext cx="347720" cy="1201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19232" y="5122639"/>
                <a:ext cx="455236" cy="223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14:cNvPr>
              <p14:cNvContentPartPr/>
              <p14:nvPr/>
            </p14:nvContentPartPr>
            <p14:xfrm>
              <a:off x="9650992" y="1711369"/>
              <a:ext cx="371153" cy="19184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597045" y="1604791"/>
                <a:ext cx="478687" cy="231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14:cNvPr>
              <p14:cNvContentPartPr/>
              <p14:nvPr/>
            </p14:nvContentPartPr>
            <p14:xfrm>
              <a:off x="10398708" y="2547164"/>
              <a:ext cx="348674" cy="19208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344734" y="2440453"/>
                <a:ext cx="456263" cy="232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14:cNvPr>
              <p14:cNvContentPartPr/>
              <p14:nvPr/>
            </p14:nvContentPartPr>
            <p14:xfrm>
              <a:off x="9823422" y="3402008"/>
              <a:ext cx="344619" cy="36003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769463" y="3295068"/>
                <a:ext cx="452178" cy="249526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8E92F1BD-496A-F4A1-B771-627D8AFF9D73}"/>
              </a:ext>
            </a:extLst>
          </p:cNvPr>
          <p:cNvSpPr txBox="1"/>
          <p:nvPr/>
        </p:nvSpPr>
        <p:spPr>
          <a:xfrm>
            <a:off x="584235" y="5819258"/>
            <a:ext cx="47883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Підмети</a:t>
            </a:r>
            <a:r>
              <a:rPr lang="en-US" dirty="0"/>
              <a:t> й </a:t>
            </a:r>
            <a:r>
              <a:rPr lang="en-US" dirty="0" err="1"/>
              <a:t>додатки</a:t>
            </a:r>
            <a:r>
              <a:rPr lang="en-US" dirty="0"/>
              <a:t> </a:t>
            </a:r>
            <a:r>
              <a:rPr lang="en-US" dirty="0" err="1"/>
              <a:t>передаються</a:t>
            </a:r>
            <a:r>
              <a:rPr lang="en-US" dirty="0"/>
              <a:t> </a:t>
            </a:r>
            <a:r>
              <a:rPr lang="en-US" dirty="0" err="1"/>
              <a:t>однаково</a:t>
            </a:r>
            <a:r>
              <a:rPr lang="en-US" dirty="0"/>
              <a:t>;</a:t>
            </a:r>
          </a:p>
          <a:p>
            <a:r>
              <a:rPr lang="en-US" dirty="0" err="1"/>
              <a:t>підмет</a:t>
            </a:r>
            <a:r>
              <a:rPr lang="en-US" dirty="0"/>
              <a:t> </a:t>
            </a:r>
            <a:r>
              <a:rPr lang="en-US" dirty="0" err="1"/>
              <a:t>перед</a:t>
            </a:r>
            <a:r>
              <a:rPr lang="en-US" dirty="0"/>
              <a:t> </a:t>
            </a:r>
            <a:r>
              <a:rPr lang="en-US" dirty="0" err="1"/>
              <a:t>коренем</a:t>
            </a:r>
            <a:r>
              <a:rPr lang="en-US" dirty="0"/>
              <a:t>, </a:t>
            </a:r>
            <a:r>
              <a:rPr lang="en-US" dirty="0" err="1"/>
              <a:t>додаток</a:t>
            </a:r>
            <a:r>
              <a:rPr lang="en-US" dirty="0"/>
              <a:t> </a:t>
            </a:r>
            <a:r>
              <a:rPr lang="en-US" dirty="0" err="1"/>
              <a:t>після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AF88E11-09DE-7FC3-BA0C-5C0BE40EBFBF}"/>
                  </a:ext>
                </a:extLst>
              </p14:cNvPr>
              <p14:cNvContentPartPr/>
              <p14:nvPr/>
            </p14:nvContentPartPr>
            <p14:xfrm>
              <a:off x="972343" y="1631881"/>
              <a:ext cx="263333" cy="16001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AF88E11-09DE-7FC3-BA0C-5C0BE40EBFB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18381" y="1520618"/>
                <a:ext cx="370897" cy="23889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0567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15F467-E72F-779D-3F86-E3DF554E8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7" y="1500726"/>
            <a:ext cx="5494668" cy="385654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61000A6-0872-D7CE-3373-5A5C6E884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895" y="1150189"/>
            <a:ext cx="6245489" cy="46438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14:cNvPr>
              <p14:cNvContentPartPr/>
              <p14:nvPr/>
            </p14:nvContentPartPr>
            <p14:xfrm>
              <a:off x="951663" y="1950755"/>
              <a:ext cx="185955" cy="11583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7711" y="1848552"/>
                <a:ext cx="293500" cy="215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14:cNvPr>
              <p14:cNvContentPartPr/>
              <p14:nvPr/>
            </p14:nvContentPartPr>
            <p14:xfrm>
              <a:off x="965827" y="2236988"/>
              <a:ext cx="197767" cy="5911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1891" y="2132676"/>
                <a:ext cx="305280" cy="214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14:cNvPr>
              <p14:cNvContentPartPr/>
              <p14:nvPr/>
            </p14:nvContentPartPr>
            <p14:xfrm>
              <a:off x="838040" y="2537379"/>
              <a:ext cx="182716" cy="12463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4194" y="2430553"/>
                <a:ext cx="290048" cy="225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14:cNvPr>
              <p14:cNvContentPartPr/>
              <p14:nvPr/>
            </p14:nvContentPartPr>
            <p14:xfrm>
              <a:off x="925854" y="2840480"/>
              <a:ext cx="195142" cy="5353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1947" y="1234580"/>
                <a:ext cx="302596" cy="321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14:cNvPr>
              <p14:cNvContentPartPr/>
              <p14:nvPr/>
            </p14:nvContentPartPr>
            <p14:xfrm>
              <a:off x="951349" y="3432398"/>
              <a:ext cx="265960" cy="14403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7438" y="3327010"/>
                <a:ext cx="373422" cy="224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14:cNvPr>
              <p14:cNvContentPartPr/>
              <p14:nvPr/>
            </p14:nvContentPartPr>
            <p14:xfrm>
              <a:off x="923021" y="4010195"/>
              <a:ext cx="285689" cy="17192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9117" y="3904938"/>
                <a:ext cx="393137" cy="227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F94BBDC-A511-EC66-CEED-1F070F20FA00}"/>
                  </a:ext>
                </a:extLst>
              </p14:cNvPr>
              <p14:cNvContentPartPr/>
              <p14:nvPr/>
            </p14:nvContentPartPr>
            <p14:xfrm>
              <a:off x="872033" y="3721455"/>
              <a:ext cx="597867" cy="1651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F94BBDC-A511-EC66-CEED-1F070F20FA0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18074" y="3616072"/>
                <a:ext cx="705426" cy="226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D534312-C7A2-9382-ACB6-4167E99B5623}"/>
                  </a:ext>
                </a:extLst>
              </p14:cNvPr>
              <p14:cNvContentPartPr/>
              <p14:nvPr/>
            </p14:nvContentPartPr>
            <p14:xfrm>
              <a:off x="900579" y="4302297"/>
              <a:ext cx="568841" cy="22688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D534312-C7A2-9382-ACB6-4167E99B562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6609" y="4195947"/>
                <a:ext cx="676421" cy="235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14:cNvPr>
              <p14:cNvContentPartPr/>
              <p14:nvPr/>
            </p14:nvContentPartPr>
            <p14:xfrm>
              <a:off x="838040" y="4608094"/>
              <a:ext cx="407593" cy="8621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4078" y="4504642"/>
                <a:ext cx="515157" cy="215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14:cNvPr>
              <p14:cNvContentPartPr/>
              <p14:nvPr/>
            </p14:nvContentPartPr>
            <p14:xfrm>
              <a:off x="937185" y="5217009"/>
              <a:ext cx="383887" cy="19947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83268" y="5110150"/>
                <a:ext cx="491361" cy="233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14:cNvPr>
              <p14:cNvContentPartPr/>
              <p14:nvPr/>
            </p14:nvContentPartPr>
            <p14:xfrm>
              <a:off x="891646" y="3138376"/>
              <a:ext cx="91640" cy="14547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7951" y="2948633"/>
                <a:ext cx="198673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14:cNvPr>
              <p14:cNvContentPartPr/>
              <p14:nvPr/>
            </p14:nvContentPartPr>
            <p14:xfrm>
              <a:off x="976312" y="4916377"/>
              <a:ext cx="76513" cy="22758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22681" y="4811340"/>
                <a:ext cx="183417" cy="232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14:cNvPr>
              <p14:cNvContentPartPr/>
              <p14:nvPr/>
            </p14:nvContentPartPr>
            <p14:xfrm>
              <a:off x="9204373" y="2006922"/>
              <a:ext cx="99271" cy="14547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150616" y="-2357178"/>
                <a:ext cx="206426" cy="87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14:cNvPr>
              <p14:cNvContentPartPr/>
              <p14:nvPr/>
            </p14:nvContentPartPr>
            <p14:xfrm>
              <a:off x="9289039" y="2260922"/>
              <a:ext cx="152760" cy="23411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235250" y="2154508"/>
                <a:ext cx="259979" cy="235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14:cNvPr>
              <p14:cNvContentPartPr/>
              <p14:nvPr/>
            </p14:nvContentPartPr>
            <p14:xfrm>
              <a:off x="9227463" y="2553406"/>
              <a:ext cx="406875" cy="14547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173548" y="2363663"/>
                <a:ext cx="514345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14:cNvPr>
              <p14:cNvContentPartPr/>
              <p14:nvPr/>
            </p14:nvContentPartPr>
            <p14:xfrm>
              <a:off x="9212926" y="1706404"/>
              <a:ext cx="197375" cy="14547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158998" y="1516661"/>
                <a:ext cx="304871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14:cNvPr>
              <p14:cNvContentPartPr/>
              <p14:nvPr/>
            </p14:nvContentPartPr>
            <p14:xfrm>
              <a:off x="1078466" y="3133619"/>
              <a:ext cx="371038" cy="9863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24536" y="3027944"/>
                <a:ext cx="478538" cy="22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14:cNvPr>
              <p14:cNvContentPartPr/>
              <p14:nvPr/>
            </p14:nvContentPartPr>
            <p14:xfrm>
              <a:off x="1334600" y="3418375"/>
              <a:ext cx="447965" cy="13253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80628" y="3310918"/>
                <a:ext cx="555549" cy="227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14:cNvPr>
              <p14:cNvContentPartPr/>
              <p14:nvPr/>
            </p14:nvContentPartPr>
            <p14:xfrm>
              <a:off x="1581129" y="4334110"/>
              <a:ext cx="604761" cy="6682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27165" y="4228605"/>
                <a:ext cx="712330" cy="217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14:cNvPr>
              <p14:cNvContentPartPr/>
              <p14:nvPr/>
            </p14:nvContentPartPr>
            <p14:xfrm>
              <a:off x="1424247" y="5224316"/>
              <a:ext cx="585551" cy="6537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370296" y="5126261"/>
                <a:ext cx="693094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14:cNvPr>
              <p14:cNvContentPartPr/>
              <p14:nvPr/>
            </p14:nvContentPartPr>
            <p14:xfrm>
              <a:off x="9723003" y="2557317"/>
              <a:ext cx="568959" cy="10186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669022" y="2455457"/>
                <a:ext cx="676561" cy="213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14:cNvPr>
              <p14:cNvContentPartPr/>
              <p14:nvPr/>
            </p14:nvContentPartPr>
            <p14:xfrm>
              <a:off x="1265789" y="2235230"/>
              <a:ext cx="397560" cy="19298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211822" y="2128019"/>
                <a:ext cx="505135" cy="233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14:cNvPr>
              <p14:cNvContentPartPr/>
              <p14:nvPr/>
            </p14:nvContentPartPr>
            <p14:xfrm>
              <a:off x="1473791" y="2530653"/>
              <a:ext cx="379621" cy="14431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419816" y="2425060"/>
                <a:ext cx="487210" cy="225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14:cNvPr>
              <p14:cNvContentPartPr/>
              <p14:nvPr/>
            </p14:nvContentPartPr>
            <p14:xfrm>
              <a:off x="1366465" y="2823446"/>
              <a:ext cx="378353" cy="21686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312517" y="2716794"/>
                <a:ext cx="485889" cy="234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14:cNvPr>
              <p14:cNvContentPartPr/>
              <p14:nvPr/>
            </p14:nvContentPartPr>
            <p14:xfrm>
              <a:off x="1597147" y="3139947"/>
              <a:ext cx="380523" cy="14593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543198" y="3033169"/>
                <a:ext cx="488062" cy="227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14:cNvPr>
              <p14:cNvContentPartPr/>
              <p14:nvPr/>
            </p14:nvContentPartPr>
            <p14:xfrm>
              <a:off x="2173170" y="5228610"/>
              <a:ext cx="347720" cy="1201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119232" y="5122639"/>
                <a:ext cx="455236" cy="223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14:cNvPr>
              <p14:cNvContentPartPr/>
              <p14:nvPr/>
            </p14:nvContentPartPr>
            <p14:xfrm>
              <a:off x="9650992" y="1711369"/>
              <a:ext cx="371153" cy="19184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597045" y="1604791"/>
                <a:ext cx="478687" cy="231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14:cNvPr>
              <p14:cNvContentPartPr/>
              <p14:nvPr/>
            </p14:nvContentPartPr>
            <p14:xfrm>
              <a:off x="10398708" y="2547164"/>
              <a:ext cx="348674" cy="19208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344734" y="2440453"/>
                <a:ext cx="456263" cy="232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14:cNvPr>
              <p14:cNvContentPartPr/>
              <p14:nvPr/>
            </p14:nvContentPartPr>
            <p14:xfrm>
              <a:off x="9823422" y="3402008"/>
              <a:ext cx="344619" cy="36003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769463" y="3295068"/>
                <a:ext cx="452178" cy="249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30C39C0-DF7F-7D7B-A776-3735FD09FAC2}"/>
                  </a:ext>
                </a:extLst>
              </p14:cNvPr>
              <p14:cNvContentPartPr/>
              <p14:nvPr/>
            </p14:nvContentPartPr>
            <p14:xfrm>
              <a:off x="9082829" y="1700234"/>
              <a:ext cx="35608" cy="5218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30C39C0-DF7F-7D7B-A776-3735FD09FAC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029773" y="1505211"/>
                <a:ext cx="142076" cy="395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BC400D4-AF64-E356-22B5-D0315DA40FC2}"/>
                  </a:ext>
                </a:extLst>
              </p14:cNvPr>
              <p14:cNvContentPartPr/>
              <p14:nvPr/>
            </p14:nvContentPartPr>
            <p14:xfrm>
              <a:off x="9088183" y="2552649"/>
              <a:ext cx="26333" cy="11521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BC400D4-AF64-E356-22B5-D0315DA40FC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035161" y="2402876"/>
                <a:ext cx="132733" cy="3115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321CCD3-E90C-00B8-BE87-146A4DC035BE}"/>
                  </a:ext>
                </a:extLst>
              </p14:cNvPr>
              <p14:cNvContentPartPr/>
              <p14:nvPr/>
            </p14:nvContentPartPr>
            <p14:xfrm>
              <a:off x="992695" y="1644080"/>
              <a:ext cx="220084" cy="11521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321CCD3-E90C-00B8-BE87-146A4DC035B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38753" y="1462169"/>
                <a:ext cx="327609" cy="3747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A38021E-E4C9-3435-A960-9884562D2622}"/>
                  </a:ext>
                </a:extLst>
              </p14:cNvPr>
              <p14:cNvContentPartPr/>
              <p14:nvPr/>
            </p14:nvContentPartPr>
            <p14:xfrm>
              <a:off x="9319832" y="3424112"/>
              <a:ext cx="268852" cy="11521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A38021E-E4C9-3435-A960-9884562D262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266277" y="3242808"/>
                <a:ext cx="376321" cy="37473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1990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15F467-E72F-779D-3F86-E3DF554E8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7" y="1500726"/>
            <a:ext cx="5494668" cy="385654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61000A6-0872-D7CE-3373-5A5C6E884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895" y="1150189"/>
            <a:ext cx="6245489" cy="46438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14:cNvPr>
              <p14:cNvContentPartPr/>
              <p14:nvPr/>
            </p14:nvContentPartPr>
            <p14:xfrm>
              <a:off x="951663" y="1950755"/>
              <a:ext cx="185955" cy="11583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7711" y="1848552"/>
                <a:ext cx="293500" cy="215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14:cNvPr>
              <p14:cNvContentPartPr/>
              <p14:nvPr/>
            </p14:nvContentPartPr>
            <p14:xfrm>
              <a:off x="965827" y="2236988"/>
              <a:ext cx="197767" cy="5911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1891" y="2132676"/>
                <a:ext cx="305280" cy="214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14:cNvPr>
              <p14:cNvContentPartPr/>
              <p14:nvPr/>
            </p14:nvContentPartPr>
            <p14:xfrm>
              <a:off x="838040" y="2537379"/>
              <a:ext cx="182716" cy="12463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4194" y="2430553"/>
                <a:ext cx="290048" cy="225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14:cNvPr>
              <p14:cNvContentPartPr/>
              <p14:nvPr/>
            </p14:nvContentPartPr>
            <p14:xfrm>
              <a:off x="925854" y="2840480"/>
              <a:ext cx="195142" cy="5353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1947" y="1234580"/>
                <a:ext cx="302596" cy="321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14:cNvPr>
              <p14:cNvContentPartPr/>
              <p14:nvPr/>
            </p14:nvContentPartPr>
            <p14:xfrm>
              <a:off x="951349" y="3432398"/>
              <a:ext cx="265960" cy="14403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7438" y="3327010"/>
                <a:ext cx="373422" cy="224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14:cNvPr>
              <p14:cNvContentPartPr/>
              <p14:nvPr/>
            </p14:nvContentPartPr>
            <p14:xfrm>
              <a:off x="923021" y="4010195"/>
              <a:ext cx="285689" cy="17192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9117" y="3904938"/>
                <a:ext cx="393137" cy="227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F94BBDC-A511-EC66-CEED-1F070F20FA00}"/>
                  </a:ext>
                </a:extLst>
              </p14:cNvPr>
              <p14:cNvContentPartPr/>
              <p14:nvPr/>
            </p14:nvContentPartPr>
            <p14:xfrm>
              <a:off x="872033" y="3721455"/>
              <a:ext cx="597867" cy="1651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F94BBDC-A511-EC66-CEED-1F070F20FA0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18074" y="3616072"/>
                <a:ext cx="705426" cy="226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D534312-C7A2-9382-ACB6-4167E99B5623}"/>
                  </a:ext>
                </a:extLst>
              </p14:cNvPr>
              <p14:cNvContentPartPr/>
              <p14:nvPr/>
            </p14:nvContentPartPr>
            <p14:xfrm>
              <a:off x="900579" y="4302297"/>
              <a:ext cx="568841" cy="22688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D534312-C7A2-9382-ACB6-4167E99B562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6609" y="4195947"/>
                <a:ext cx="676421" cy="235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14:cNvPr>
              <p14:cNvContentPartPr/>
              <p14:nvPr/>
            </p14:nvContentPartPr>
            <p14:xfrm>
              <a:off x="838040" y="4608094"/>
              <a:ext cx="407593" cy="8621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4078" y="4504642"/>
                <a:ext cx="515157" cy="215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14:cNvPr>
              <p14:cNvContentPartPr/>
              <p14:nvPr/>
            </p14:nvContentPartPr>
            <p14:xfrm>
              <a:off x="937185" y="5217009"/>
              <a:ext cx="383887" cy="19947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83268" y="5110150"/>
                <a:ext cx="491361" cy="233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14:cNvPr>
              <p14:cNvContentPartPr/>
              <p14:nvPr/>
            </p14:nvContentPartPr>
            <p14:xfrm>
              <a:off x="891646" y="3138376"/>
              <a:ext cx="91640" cy="14547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7951" y="2948633"/>
                <a:ext cx="198673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14:cNvPr>
              <p14:cNvContentPartPr/>
              <p14:nvPr/>
            </p14:nvContentPartPr>
            <p14:xfrm>
              <a:off x="976312" y="4916377"/>
              <a:ext cx="76513" cy="22758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22681" y="4811340"/>
                <a:ext cx="183417" cy="232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14:cNvPr>
              <p14:cNvContentPartPr/>
              <p14:nvPr/>
            </p14:nvContentPartPr>
            <p14:xfrm>
              <a:off x="9204373" y="2006922"/>
              <a:ext cx="99271" cy="14547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150616" y="-2357178"/>
                <a:ext cx="206426" cy="87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14:cNvPr>
              <p14:cNvContentPartPr/>
              <p14:nvPr/>
            </p14:nvContentPartPr>
            <p14:xfrm>
              <a:off x="9289039" y="2260922"/>
              <a:ext cx="152760" cy="23411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235250" y="2154508"/>
                <a:ext cx="259979" cy="235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14:cNvPr>
              <p14:cNvContentPartPr/>
              <p14:nvPr/>
            </p14:nvContentPartPr>
            <p14:xfrm>
              <a:off x="9227463" y="2553406"/>
              <a:ext cx="406875" cy="14547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173548" y="2363663"/>
                <a:ext cx="514345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14:cNvPr>
              <p14:cNvContentPartPr/>
              <p14:nvPr/>
            </p14:nvContentPartPr>
            <p14:xfrm>
              <a:off x="9212926" y="1706404"/>
              <a:ext cx="197375" cy="14547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158998" y="1516661"/>
                <a:ext cx="304871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14:cNvPr>
              <p14:cNvContentPartPr/>
              <p14:nvPr/>
            </p14:nvContentPartPr>
            <p14:xfrm>
              <a:off x="1078466" y="3133619"/>
              <a:ext cx="371038" cy="9863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24536" y="3027944"/>
                <a:ext cx="478538" cy="22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14:cNvPr>
              <p14:cNvContentPartPr/>
              <p14:nvPr/>
            </p14:nvContentPartPr>
            <p14:xfrm>
              <a:off x="1334600" y="3418375"/>
              <a:ext cx="447965" cy="13253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80628" y="3310918"/>
                <a:ext cx="555549" cy="227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14:cNvPr>
              <p14:cNvContentPartPr/>
              <p14:nvPr/>
            </p14:nvContentPartPr>
            <p14:xfrm>
              <a:off x="1581129" y="4334110"/>
              <a:ext cx="604761" cy="6682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27165" y="4228605"/>
                <a:ext cx="712330" cy="217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14:cNvPr>
              <p14:cNvContentPartPr/>
              <p14:nvPr/>
            </p14:nvContentPartPr>
            <p14:xfrm>
              <a:off x="1424247" y="5224316"/>
              <a:ext cx="585551" cy="6537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370296" y="5126261"/>
                <a:ext cx="693094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14:cNvPr>
              <p14:cNvContentPartPr/>
              <p14:nvPr/>
            </p14:nvContentPartPr>
            <p14:xfrm>
              <a:off x="9723003" y="2557317"/>
              <a:ext cx="568959" cy="10186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669022" y="2455457"/>
                <a:ext cx="676561" cy="213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14:cNvPr>
              <p14:cNvContentPartPr/>
              <p14:nvPr/>
            </p14:nvContentPartPr>
            <p14:xfrm>
              <a:off x="1265789" y="2235230"/>
              <a:ext cx="397560" cy="19298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211822" y="2128019"/>
                <a:ext cx="505135" cy="233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14:cNvPr>
              <p14:cNvContentPartPr/>
              <p14:nvPr/>
            </p14:nvContentPartPr>
            <p14:xfrm>
              <a:off x="1473791" y="2530653"/>
              <a:ext cx="379621" cy="14431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419816" y="2425060"/>
                <a:ext cx="487210" cy="225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14:cNvPr>
              <p14:cNvContentPartPr/>
              <p14:nvPr/>
            </p14:nvContentPartPr>
            <p14:xfrm>
              <a:off x="1366465" y="2823446"/>
              <a:ext cx="378353" cy="21686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312517" y="2716794"/>
                <a:ext cx="485889" cy="234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14:cNvPr>
              <p14:cNvContentPartPr/>
              <p14:nvPr/>
            </p14:nvContentPartPr>
            <p14:xfrm>
              <a:off x="1597147" y="3139947"/>
              <a:ext cx="380523" cy="14593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543198" y="3033169"/>
                <a:ext cx="488062" cy="227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14:cNvPr>
              <p14:cNvContentPartPr/>
              <p14:nvPr/>
            </p14:nvContentPartPr>
            <p14:xfrm>
              <a:off x="2173170" y="5228610"/>
              <a:ext cx="347720" cy="1201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119232" y="5122639"/>
                <a:ext cx="455236" cy="223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14:cNvPr>
              <p14:cNvContentPartPr/>
              <p14:nvPr/>
            </p14:nvContentPartPr>
            <p14:xfrm>
              <a:off x="9650992" y="1711369"/>
              <a:ext cx="371153" cy="19184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597045" y="1604791"/>
                <a:ext cx="478687" cy="231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14:cNvPr>
              <p14:cNvContentPartPr/>
              <p14:nvPr/>
            </p14:nvContentPartPr>
            <p14:xfrm>
              <a:off x="10398708" y="2547164"/>
              <a:ext cx="348674" cy="19208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344734" y="2440453"/>
                <a:ext cx="456263" cy="232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14:cNvPr>
              <p14:cNvContentPartPr/>
              <p14:nvPr/>
            </p14:nvContentPartPr>
            <p14:xfrm>
              <a:off x="9823422" y="3402008"/>
              <a:ext cx="344619" cy="36003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769463" y="3295068"/>
                <a:ext cx="452178" cy="249526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B001BA3C-DF77-6D43-29C9-A64A44F256D8}"/>
              </a:ext>
            </a:extLst>
          </p:cNvPr>
          <p:cNvSpPr txBox="1"/>
          <p:nvPr/>
        </p:nvSpPr>
        <p:spPr>
          <a:xfrm>
            <a:off x="584235" y="5849738"/>
            <a:ext cx="452624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Префікс</a:t>
            </a:r>
            <a:r>
              <a:rPr lang="en-US" dirty="0"/>
              <a:t> </a:t>
            </a:r>
            <a:r>
              <a:rPr lang="en-US" dirty="0" err="1"/>
              <a:t>підмета</a:t>
            </a:r>
            <a:r>
              <a:rPr lang="en-US" dirty="0"/>
              <a:t>:</a:t>
            </a:r>
            <a:r>
              <a:rPr lang="en-US" b="1" dirty="0"/>
              <a:t> CV- </a:t>
            </a:r>
            <a:r>
              <a:rPr lang="en-US" dirty="0" err="1"/>
              <a:t>перед</a:t>
            </a:r>
            <a:r>
              <a:rPr lang="en-US" b="1" dirty="0"/>
              <a:t> </a:t>
            </a:r>
            <a:r>
              <a:rPr lang="en-US" dirty="0" err="1"/>
              <a:t>приголосним</a:t>
            </a:r>
            <a:r>
              <a:rPr lang="en-US" dirty="0"/>
              <a:t>,</a:t>
            </a:r>
            <a:r>
              <a:rPr lang="en-US" b="1" dirty="0"/>
              <a:t> C- </a:t>
            </a:r>
            <a:r>
              <a:rPr lang="en-US" dirty="0" err="1"/>
              <a:t>перед</a:t>
            </a:r>
            <a:r>
              <a:rPr lang="en-US" dirty="0"/>
              <a:t> </a:t>
            </a:r>
            <a:r>
              <a:rPr lang="en-US" dirty="0" err="1"/>
              <a:t>голосним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558665F-9BF7-F02E-22EA-A903CC94CB3C}"/>
                  </a:ext>
                </a:extLst>
              </p14:cNvPr>
              <p14:cNvContentPartPr/>
              <p14:nvPr/>
            </p14:nvContentPartPr>
            <p14:xfrm>
              <a:off x="980503" y="1638250"/>
              <a:ext cx="246843" cy="11521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558665F-9BF7-F02E-22EA-A903CC94CB3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26607" y="1207653"/>
                <a:ext cx="354275" cy="874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CBD05A9-F92D-D97B-8919-48A25217BA0F}"/>
                  </a:ext>
                </a:extLst>
              </p14:cNvPr>
              <p14:cNvContentPartPr/>
              <p14:nvPr/>
            </p14:nvContentPartPr>
            <p14:xfrm>
              <a:off x="9332023" y="3424378"/>
              <a:ext cx="267380" cy="36746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CBD05A9-F92D-D97B-8919-48A25217BA0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278475" y="3317351"/>
                <a:ext cx="374835" cy="25044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3318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15F467-E72F-779D-3F86-E3DF554E8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7" y="1500726"/>
            <a:ext cx="5494668" cy="385654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61000A6-0872-D7CE-3373-5A5C6E884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895" y="1150189"/>
            <a:ext cx="6245489" cy="46438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14:cNvPr>
              <p14:cNvContentPartPr/>
              <p14:nvPr/>
            </p14:nvContentPartPr>
            <p14:xfrm>
              <a:off x="951663" y="1950755"/>
              <a:ext cx="185955" cy="11583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7711" y="1848552"/>
                <a:ext cx="293500" cy="215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14:cNvPr>
              <p14:cNvContentPartPr/>
              <p14:nvPr/>
            </p14:nvContentPartPr>
            <p14:xfrm>
              <a:off x="965827" y="2236988"/>
              <a:ext cx="197767" cy="5911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1891" y="2132676"/>
                <a:ext cx="305280" cy="214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14:cNvPr>
              <p14:cNvContentPartPr/>
              <p14:nvPr/>
            </p14:nvContentPartPr>
            <p14:xfrm>
              <a:off x="838040" y="2537379"/>
              <a:ext cx="182716" cy="12463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4194" y="2430553"/>
                <a:ext cx="290048" cy="225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14:cNvPr>
              <p14:cNvContentPartPr/>
              <p14:nvPr/>
            </p14:nvContentPartPr>
            <p14:xfrm>
              <a:off x="925854" y="2840480"/>
              <a:ext cx="195142" cy="5353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1947" y="1234580"/>
                <a:ext cx="302596" cy="321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14:cNvPr>
              <p14:cNvContentPartPr/>
              <p14:nvPr/>
            </p14:nvContentPartPr>
            <p14:xfrm>
              <a:off x="951349" y="3432398"/>
              <a:ext cx="265960" cy="14403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7438" y="3327010"/>
                <a:ext cx="373422" cy="224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14:cNvPr>
              <p14:cNvContentPartPr/>
              <p14:nvPr/>
            </p14:nvContentPartPr>
            <p14:xfrm>
              <a:off x="923021" y="4010195"/>
              <a:ext cx="285689" cy="17192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9117" y="3904938"/>
                <a:ext cx="393137" cy="227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14:cNvPr>
              <p14:cNvContentPartPr/>
              <p14:nvPr/>
            </p14:nvContentPartPr>
            <p14:xfrm>
              <a:off x="838040" y="4608094"/>
              <a:ext cx="407593" cy="8621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84078" y="4504642"/>
                <a:ext cx="515157" cy="215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14:cNvPr>
              <p14:cNvContentPartPr/>
              <p14:nvPr/>
            </p14:nvContentPartPr>
            <p14:xfrm>
              <a:off x="937185" y="5217009"/>
              <a:ext cx="383887" cy="19947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3268" y="5110150"/>
                <a:ext cx="491361" cy="233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14:cNvPr>
              <p14:cNvContentPartPr/>
              <p14:nvPr/>
            </p14:nvContentPartPr>
            <p14:xfrm>
              <a:off x="891646" y="3138376"/>
              <a:ext cx="91640" cy="14547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37951" y="2948633"/>
                <a:ext cx="198673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14:cNvPr>
              <p14:cNvContentPartPr/>
              <p14:nvPr/>
            </p14:nvContentPartPr>
            <p14:xfrm>
              <a:off x="976312" y="4916377"/>
              <a:ext cx="76513" cy="22758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22681" y="4811340"/>
                <a:ext cx="183417" cy="232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14:cNvPr>
              <p14:cNvContentPartPr/>
              <p14:nvPr/>
            </p14:nvContentPartPr>
            <p14:xfrm>
              <a:off x="9204373" y="2006922"/>
              <a:ext cx="99271" cy="14547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150616" y="-2357178"/>
                <a:ext cx="206426" cy="87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14:cNvPr>
              <p14:cNvContentPartPr/>
              <p14:nvPr/>
            </p14:nvContentPartPr>
            <p14:xfrm>
              <a:off x="9289039" y="2260922"/>
              <a:ext cx="152760" cy="23411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235250" y="2154508"/>
                <a:ext cx="259979" cy="235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14:cNvPr>
              <p14:cNvContentPartPr/>
              <p14:nvPr/>
            </p14:nvContentPartPr>
            <p14:xfrm>
              <a:off x="9227463" y="2553406"/>
              <a:ext cx="406875" cy="14547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173548" y="2363663"/>
                <a:ext cx="514345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14:cNvPr>
              <p14:cNvContentPartPr/>
              <p14:nvPr/>
            </p14:nvContentPartPr>
            <p14:xfrm>
              <a:off x="9212926" y="1706404"/>
              <a:ext cx="197375" cy="14547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158998" y="1516661"/>
                <a:ext cx="304871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14:cNvPr>
              <p14:cNvContentPartPr/>
              <p14:nvPr/>
            </p14:nvContentPartPr>
            <p14:xfrm>
              <a:off x="1078466" y="3133619"/>
              <a:ext cx="371038" cy="9863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24536" y="3027944"/>
                <a:ext cx="478538" cy="22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14:cNvPr>
              <p14:cNvContentPartPr/>
              <p14:nvPr/>
            </p14:nvContentPartPr>
            <p14:xfrm>
              <a:off x="1334600" y="3418375"/>
              <a:ext cx="447965" cy="13253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80628" y="3310918"/>
                <a:ext cx="555549" cy="227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14:cNvPr>
              <p14:cNvContentPartPr/>
              <p14:nvPr/>
            </p14:nvContentPartPr>
            <p14:xfrm>
              <a:off x="1581129" y="4334110"/>
              <a:ext cx="604761" cy="6682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527165" y="4228605"/>
                <a:ext cx="712330" cy="217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14:cNvPr>
              <p14:cNvContentPartPr/>
              <p14:nvPr/>
            </p14:nvContentPartPr>
            <p14:xfrm>
              <a:off x="1424247" y="5224316"/>
              <a:ext cx="585551" cy="6537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370296" y="5126261"/>
                <a:ext cx="693094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14:cNvPr>
              <p14:cNvContentPartPr/>
              <p14:nvPr/>
            </p14:nvContentPartPr>
            <p14:xfrm>
              <a:off x="9723003" y="2557317"/>
              <a:ext cx="568959" cy="10186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669022" y="2455457"/>
                <a:ext cx="676561" cy="213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14:cNvPr>
              <p14:cNvContentPartPr/>
              <p14:nvPr/>
            </p14:nvContentPartPr>
            <p14:xfrm>
              <a:off x="1265789" y="2235230"/>
              <a:ext cx="397560" cy="19298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211822" y="2128019"/>
                <a:ext cx="505135" cy="233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14:cNvPr>
              <p14:cNvContentPartPr/>
              <p14:nvPr/>
            </p14:nvContentPartPr>
            <p14:xfrm>
              <a:off x="1473791" y="2530653"/>
              <a:ext cx="379621" cy="14431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19816" y="2425060"/>
                <a:ext cx="487210" cy="225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14:cNvPr>
              <p14:cNvContentPartPr/>
              <p14:nvPr/>
            </p14:nvContentPartPr>
            <p14:xfrm>
              <a:off x="1366465" y="2823446"/>
              <a:ext cx="378353" cy="21686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12517" y="2716794"/>
                <a:ext cx="485889" cy="234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14:cNvPr>
              <p14:cNvContentPartPr/>
              <p14:nvPr/>
            </p14:nvContentPartPr>
            <p14:xfrm>
              <a:off x="1597147" y="3139947"/>
              <a:ext cx="380523" cy="14593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543198" y="3033169"/>
                <a:ext cx="488062" cy="227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14:cNvPr>
              <p14:cNvContentPartPr/>
              <p14:nvPr/>
            </p14:nvContentPartPr>
            <p14:xfrm>
              <a:off x="2173170" y="5228610"/>
              <a:ext cx="347720" cy="1201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119232" y="5122639"/>
                <a:ext cx="455236" cy="223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14:cNvPr>
              <p14:cNvContentPartPr/>
              <p14:nvPr/>
            </p14:nvContentPartPr>
            <p14:xfrm>
              <a:off x="9650992" y="1711369"/>
              <a:ext cx="371153" cy="19184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597045" y="1604791"/>
                <a:ext cx="478687" cy="231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14:cNvPr>
              <p14:cNvContentPartPr/>
              <p14:nvPr/>
            </p14:nvContentPartPr>
            <p14:xfrm>
              <a:off x="10398708" y="2547164"/>
              <a:ext cx="348674" cy="19208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344734" y="2440453"/>
                <a:ext cx="456263" cy="232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14:cNvPr>
              <p14:cNvContentPartPr/>
              <p14:nvPr/>
            </p14:nvContentPartPr>
            <p14:xfrm>
              <a:off x="9823422" y="3402008"/>
              <a:ext cx="344619" cy="36003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769463" y="3295068"/>
                <a:ext cx="452178" cy="249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D0CD07D-04FA-FEF4-1FB0-31FDEEB74230}"/>
                  </a:ext>
                </a:extLst>
              </p14:cNvPr>
              <p14:cNvContentPartPr/>
              <p14:nvPr/>
            </p14:nvContentPartPr>
            <p14:xfrm>
              <a:off x="755607" y="2246689"/>
              <a:ext cx="91584" cy="12037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D0CD07D-04FA-FEF4-1FB0-31FDEEB7423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1734" y="2140834"/>
                <a:ext cx="198971" cy="224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15C5052-DFB3-5B79-0DDC-496DF4B9D566}"/>
                  </a:ext>
                </a:extLst>
              </p14:cNvPr>
              <p14:cNvContentPartPr/>
              <p14:nvPr/>
            </p14:nvContentPartPr>
            <p14:xfrm>
              <a:off x="2798478" y="2225935"/>
              <a:ext cx="162697" cy="29812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15C5052-DFB3-5B79-0DDC-496DF4B9D56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744605" y="2119818"/>
                <a:ext cx="270084" cy="24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5C086D7-D4CD-113F-210F-CDCED34A163E}"/>
                  </a:ext>
                </a:extLst>
              </p14:cNvPr>
              <p14:cNvContentPartPr/>
              <p14:nvPr/>
            </p14:nvContentPartPr>
            <p14:xfrm>
              <a:off x="2807373" y="3723120"/>
              <a:ext cx="153852" cy="5603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5C086D7-D4CD-113F-210F-CDCED34A163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53453" y="3555030"/>
                <a:ext cx="261333" cy="341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62EC30A-0AFD-702E-6F21-6136C1EB3FEB}"/>
                  </a:ext>
                </a:extLst>
              </p14:cNvPr>
              <p14:cNvContentPartPr/>
              <p14:nvPr/>
            </p14:nvContentPartPr>
            <p14:xfrm>
              <a:off x="742759" y="3710340"/>
              <a:ext cx="109026" cy="18838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62EC30A-0AFD-702E-6F21-6136C1EB3FE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88963" y="3603710"/>
                <a:ext cx="216259" cy="231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7D135EE-AB93-5F44-A4BD-118DF44FE176}"/>
                  </a:ext>
                </a:extLst>
              </p14:cNvPr>
              <p14:cNvContentPartPr/>
              <p14:nvPr/>
            </p14:nvContentPartPr>
            <p14:xfrm>
              <a:off x="956119" y="3716734"/>
              <a:ext cx="511386" cy="24636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7D135EE-AB93-5F44-A4BD-118DF44FE17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02175" y="3609978"/>
                <a:ext cx="618914" cy="238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FCA4E22-3635-2CB6-53ED-C5D5822C541C}"/>
                  </a:ext>
                </a:extLst>
              </p14:cNvPr>
              <p14:cNvContentPartPr/>
              <p14:nvPr/>
            </p14:nvContentPartPr>
            <p14:xfrm>
              <a:off x="974407" y="1660219"/>
              <a:ext cx="271228" cy="11521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FCA4E22-3635-2CB6-53ED-C5D5822C541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20449" y="1228181"/>
                <a:ext cx="378784" cy="874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6C4CAA2-32A5-0457-3418-0366A615982E}"/>
                  </a:ext>
                </a:extLst>
              </p14:cNvPr>
              <p14:cNvContentPartPr/>
              <p14:nvPr/>
            </p14:nvContentPartPr>
            <p14:xfrm>
              <a:off x="986599" y="4314393"/>
              <a:ext cx="492811" cy="18021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6C4CAA2-32A5-0457-3418-0366A615982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32642" y="4208740"/>
                <a:ext cx="600366" cy="229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187B25C-9964-F237-AC58-444483F90C59}"/>
                  </a:ext>
                </a:extLst>
              </p14:cNvPr>
              <p14:cNvContentPartPr/>
              <p14:nvPr/>
            </p14:nvContentPartPr>
            <p14:xfrm>
              <a:off x="9313735" y="3418282"/>
              <a:ext cx="267545" cy="11521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187B25C-9964-F237-AC58-444483F90C5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260154" y="3236371"/>
                <a:ext cx="375066" cy="37473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2959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15F467-E72F-779D-3F86-E3DF554E8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7" y="1500726"/>
            <a:ext cx="5494668" cy="385654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61000A6-0872-D7CE-3373-5A5C6E884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895" y="1150189"/>
            <a:ext cx="6245489" cy="46438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14:cNvPr>
              <p14:cNvContentPartPr/>
              <p14:nvPr/>
            </p14:nvContentPartPr>
            <p14:xfrm>
              <a:off x="951663" y="1950755"/>
              <a:ext cx="185955" cy="11583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7711" y="1848552"/>
                <a:ext cx="293500" cy="215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14:cNvPr>
              <p14:cNvContentPartPr/>
              <p14:nvPr/>
            </p14:nvContentPartPr>
            <p14:xfrm>
              <a:off x="965827" y="2236988"/>
              <a:ext cx="197767" cy="5911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1891" y="2132676"/>
                <a:ext cx="305280" cy="214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14:cNvPr>
              <p14:cNvContentPartPr/>
              <p14:nvPr/>
            </p14:nvContentPartPr>
            <p14:xfrm>
              <a:off x="838040" y="2537379"/>
              <a:ext cx="182716" cy="12463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4194" y="2430553"/>
                <a:ext cx="290048" cy="225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14:cNvPr>
              <p14:cNvContentPartPr/>
              <p14:nvPr/>
            </p14:nvContentPartPr>
            <p14:xfrm>
              <a:off x="925854" y="2840480"/>
              <a:ext cx="195142" cy="5353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1947" y="1234580"/>
                <a:ext cx="302596" cy="321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14:cNvPr>
              <p14:cNvContentPartPr/>
              <p14:nvPr/>
            </p14:nvContentPartPr>
            <p14:xfrm>
              <a:off x="951349" y="3432398"/>
              <a:ext cx="265960" cy="14403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7438" y="3327010"/>
                <a:ext cx="373422" cy="224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14:cNvPr>
              <p14:cNvContentPartPr/>
              <p14:nvPr/>
            </p14:nvContentPartPr>
            <p14:xfrm>
              <a:off x="923021" y="4010195"/>
              <a:ext cx="285689" cy="17192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9117" y="3904938"/>
                <a:ext cx="393137" cy="227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14:cNvPr>
              <p14:cNvContentPartPr/>
              <p14:nvPr/>
            </p14:nvContentPartPr>
            <p14:xfrm>
              <a:off x="838040" y="4608094"/>
              <a:ext cx="407593" cy="8621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84078" y="4504642"/>
                <a:ext cx="515157" cy="215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14:cNvPr>
              <p14:cNvContentPartPr/>
              <p14:nvPr/>
            </p14:nvContentPartPr>
            <p14:xfrm>
              <a:off x="937185" y="5217009"/>
              <a:ext cx="383887" cy="19947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3268" y="5110150"/>
                <a:ext cx="491361" cy="233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14:cNvPr>
              <p14:cNvContentPartPr/>
              <p14:nvPr/>
            </p14:nvContentPartPr>
            <p14:xfrm>
              <a:off x="891646" y="3138376"/>
              <a:ext cx="91640" cy="14547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37951" y="2948633"/>
                <a:ext cx="198673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14:cNvPr>
              <p14:cNvContentPartPr/>
              <p14:nvPr/>
            </p14:nvContentPartPr>
            <p14:xfrm>
              <a:off x="976312" y="4916377"/>
              <a:ext cx="76513" cy="22758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22681" y="4811340"/>
                <a:ext cx="183417" cy="232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14:cNvPr>
              <p14:cNvContentPartPr/>
              <p14:nvPr/>
            </p14:nvContentPartPr>
            <p14:xfrm>
              <a:off x="9204373" y="2006922"/>
              <a:ext cx="99271" cy="14547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150616" y="-2357178"/>
                <a:ext cx="206426" cy="87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14:cNvPr>
              <p14:cNvContentPartPr/>
              <p14:nvPr/>
            </p14:nvContentPartPr>
            <p14:xfrm>
              <a:off x="9289039" y="2260922"/>
              <a:ext cx="152760" cy="23411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235250" y="2154508"/>
                <a:ext cx="259979" cy="235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14:cNvPr>
              <p14:cNvContentPartPr/>
              <p14:nvPr/>
            </p14:nvContentPartPr>
            <p14:xfrm>
              <a:off x="9227463" y="2553406"/>
              <a:ext cx="406875" cy="14547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173548" y="2363663"/>
                <a:ext cx="514345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14:cNvPr>
              <p14:cNvContentPartPr/>
              <p14:nvPr/>
            </p14:nvContentPartPr>
            <p14:xfrm>
              <a:off x="9212926" y="1706404"/>
              <a:ext cx="197375" cy="14547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158998" y="1516661"/>
                <a:ext cx="304871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14:cNvPr>
              <p14:cNvContentPartPr/>
              <p14:nvPr/>
            </p14:nvContentPartPr>
            <p14:xfrm>
              <a:off x="1078466" y="3133619"/>
              <a:ext cx="371038" cy="9863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24536" y="3027944"/>
                <a:ext cx="478538" cy="22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14:cNvPr>
              <p14:cNvContentPartPr/>
              <p14:nvPr/>
            </p14:nvContentPartPr>
            <p14:xfrm>
              <a:off x="1334600" y="3418375"/>
              <a:ext cx="447965" cy="13253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80628" y="3310918"/>
                <a:ext cx="555549" cy="227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14:cNvPr>
              <p14:cNvContentPartPr/>
              <p14:nvPr/>
            </p14:nvContentPartPr>
            <p14:xfrm>
              <a:off x="1581129" y="4334110"/>
              <a:ext cx="604761" cy="6682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527165" y="4228605"/>
                <a:ext cx="712330" cy="217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14:cNvPr>
              <p14:cNvContentPartPr/>
              <p14:nvPr/>
            </p14:nvContentPartPr>
            <p14:xfrm>
              <a:off x="1424247" y="5224316"/>
              <a:ext cx="585551" cy="6537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370296" y="5126261"/>
                <a:ext cx="693094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14:cNvPr>
              <p14:cNvContentPartPr/>
              <p14:nvPr/>
            </p14:nvContentPartPr>
            <p14:xfrm>
              <a:off x="9723003" y="2557317"/>
              <a:ext cx="568959" cy="10186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669022" y="2455457"/>
                <a:ext cx="676561" cy="213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14:cNvPr>
              <p14:cNvContentPartPr/>
              <p14:nvPr/>
            </p14:nvContentPartPr>
            <p14:xfrm>
              <a:off x="1265789" y="2235230"/>
              <a:ext cx="397560" cy="19298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211822" y="2128019"/>
                <a:ext cx="505135" cy="233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14:cNvPr>
              <p14:cNvContentPartPr/>
              <p14:nvPr/>
            </p14:nvContentPartPr>
            <p14:xfrm>
              <a:off x="1473791" y="2530653"/>
              <a:ext cx="379621" cy="14431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19816" y="2425060"/>
                <a:ext cx="487210" cy="225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14:cNvPr>
              <p14:cNvContentPartPr/>
              <p14:nvPr/>
            </p14:nvContentPartPr>
            <p14:xfrm>
              <a:off x="1366465" y="2823446"/>
              <a:ext cx="378353" cy="21686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12517" y="2716794"/>
                <a:ext cx="485889" cy="234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14:cNvPr>
              <p14:cNvContentPartPr/>
              <p14:nvPr/>
            </p14:nvContentPartPr>
            <p14:xfrm>
              <a:off x="1597147" y="3139947"/>
              <a:ext cx="380523" cy="14593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543198" y="3033169"/>
                <a:ext cx="488062" cy="227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14:cNvPr>
              <p14:cNvContentPartPr/>
              <p14:nvPr/>
            </p14:nvContentPartPr>
            <p14:xfrm>
              <a:off x="2173170" y="5228610"/>
              <a:ext cx="347720" cy="1201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119232" y="5122639"/>
                <a:ext cx="455236" cy="223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14:cNvPr>
              <p14:cNvContentPartPr/>
              <p14:nvPr/>
            </p14:nvContentPartPr>
            <p14:xfrm>
              <a:off x="9650992" y="1711369"/>
              <a:ext cx="371153" cy="19184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597045" y="1604791"/>
                <a:ext cx="478687" cy="231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14:cNvPr>
              <p14:cNvContentPartPr/>
              <p14:nvPr/>
            </p14:nvContentPartPr>
            <p14:xfrm>
              <a:off x="10398708" y="2547164"/>
              <a:ext cx="348674" cy="19208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344734" y="2440453"/>
                <a:ext cx="456263" cy="232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14:cNvPr>
              <p14:cNvContentPartPr/>
              <p14:nvPr/>
            </p14:nvContentPartPr>
            <p14:xfrm>
              <a:off x="9823422" y="3402008"/>
              <a:ext cx="344619" cy="36003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769463" y="3295068"/>
                <a:ext cx="452178" cy="249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7D135EE-AB93-5F44-A4BD-118DF44FE176}"/>
                  </a:ext>
                </a:extLst>
              </p14:cNvPr>
              <p14:cNvContentPartPr/>
              <p14:nvPr/>
            </p14:nvContentPartPr>
            <p14:xfrm>
              <a:off x="956119" y="3716734"/>
              <a:ext cx="511386" cy="24636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7D135EE-AB93-5F44-A4BD-118DF44FE17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02175" y="3609621"/>
                <a:ext cx="618914" cy="238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FCA4E22-3635-2CB6-53ED-C5D5822C541C}"/>
                  </a:ext>
                </a:extLst>
              </p14:cNvPr>
              <p14:cNvContentPartPr/>
              <p14:nvPr/>
            </p14:nvContentPartPr>
            <p14:xfrm>
              <a:off x="974407" y="1660219"/>
              <a:ext cx="271228" cy="11521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FCA4E22-3635-2CB6-53ED-C5D5822C541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20521" y="1228181"/>
                <a:ext cx="378641" cy="874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6C4CAA2-32A5-0457-3418-0366A615982E}"/>
                  </a:ext>
                </a:extLst>
              </p14:cNvPr>
              <p14:cNvContentPartPr/>
              <p14:nvPr/>
            </p14:nvContentPartPr>
            <p14:xfrm>
              <a:off x="986599" y="4314393"/>
              <a:ext cx="492811" cy="18021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6C4CAA2-32A5-0457-3418-0366A615982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32642" y="4208387"/>
                <a:ext cx="600366" cy="229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187B25C-9964-F237-AC58-444483F90C59}"/>
                  </a:ext>
                </a:extLst>
              </p14:cNvPr>
              <p14:cNvContentPartPr/>
              <p14:nvPr/>
            </p14:nvContentPartPr>
            <p14:xfrm>
              <a:off x="9313735" y="3418282"/>
              <a:ext cx="267545" cy="11521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187B25C-9964-F237-AC58-444483F90C5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259794" y="3236371"/>
                <a:ext cx="375066" cy="3747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A557304-2B78-BB09-312C-4FC38DA6D88B}"/>
                  </a:ext>
                </a:extLst>
              </p14:cNvPr>
              <p14:cNvContentPartPr/>
              <p14:nvPr/>
            </p14:nvContentPartPr>
            <p14:xfrm>
              <a:off x="1378744" y="1926675"/>
              <a:ext cx="19528" cy="16001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A557304-2B78-BB09-312C-4FC38DA6D88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25486" y="1761147"/>
                <a:ext cx="125689" cy="346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F3F2FF4-A601-03D0-AA27-D8E39E33523D}"/>
                  </a:ext>
                </a:extLst>
              </p14:cNvPr>
              <p14:cNvContentPartPr/>
              <p14:nvPr/>
            </p14:nvContentPartPr>
            <p14:xfrm>
              <a:off x="4807744" y="1945148"/>
              <a:ext cx="210723" cy="16001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F3F2FF4-A601-03D0-AA27-D8E39E33523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754164" y="-2839151"/>
                <a:ext cx="318242" cy="96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874B158-B25F-6E5D-597E-BFC8472295D2}"/>
                  </a:ext>
                </a:extLst>
              </p14:cNvPr>
              <p14:cNvContentPartPr/>
              <p14:nvPr/>
            </p14:nvContentPartPr>
            <p14:xfrm>
              <a:off x="9049544" y="1979131"/>
              <a:ext cx="40407" cy="16001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874B158-B25F-6E5D-597E-BFC8472295D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995906" y="1779785"/>
                <a:ext cx="147325" cy="41535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6361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15F467-E72F-779D-3F86-E3DF554E8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7" y="1500726"/>
            <a:ext cx="5494668" cy="385654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61000A6-0872-D7CE-3373-5A5C6E884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895" y="1150189"/>
            <a:ext cx="6245489" cy="46438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14:cNvPr>
              <p14:cNvContentPartPr/>
              <p14:nvPr/>
            </p14:nvContentPartPr>
            <p14:xfrm>
              <a:off x="951663" y="1950755"/>
              <a:ext cx="185955" cy="11583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7711" y="1848552"/>
                <a:ext cx="293500" cy="215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14:cNvPr>
              <p14:cNvContentPartPr/>
              <p14:nvPr/>
            </p14:nvContentPartPr>
            <p14:xfrm>
              <a:off x="965827" y="2236988"/>
              <a:ext cx="197767" cy="5911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1891" y="2132676"/>
                <a:ext cx="305280" cy="214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14:cNvPr>
              <p14:cNvContentPartPr/>
              <p14:nvPr/>
            </p14:nvContentPartPr>
            <p14:xfrm>
              <a:off x="838040" y="2537379"/>
              <a:ext cx="182716" cy="12463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4194" y="2430553"/>
                <a:ext cx="290048" cy="225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14:cNvPr>
              <p14:cNvContentPartPr/>
              <p14:nvPr/>
            </p14:nvContentPartPr>
            <p14:xfrm>
              <a:off x="925854" y="2840480"/>
              <a:ext cx="195142" cy="5353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1947" y="1234580"/>
                <a:ext cx="302596" cy="321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14:cNvPr>
              <p14:cNvContentPartPr/>
              <p14:nvPr/>
            </p14:nvContentPartPr>
            <p14:xfrm>
              <a:off x="951349" y="3432398"/>
              <a:ext cx="265960" cy="14403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7438" y="3327010"/>
                <a:ext cx="373422" cy="224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14:cNvPr>
              <p14:cNvContentPartPr/>
              <p14:nvPr/>
            </p14:nvContentPartPr>
            <p14:xfrm>
              <a:off x="923021" y="4010195"/>
              <a:ext cx="285689" cy="17192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9117" y="3904938"/>
                <a:ext cx="393137" cy="227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14:cNvPr>
              <p14:cNvContentPartPr/>
              <p14:nvPr/>
            </p14:nvContentPartPr>
            <p14:xfrm>
              <a:off x="838040" y="4608094"/>
              <a:ext cx="407593" cy="8621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84078" y="4504642"/>
                <a:ext cx="515157" cy="215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14:cNvPr>
              <p14:cNvContentPartPr/>
              <p14:nvPr/>
            </p14:nvContentPartPr>
            <p14:xfrm>
              <a:off x="937185" y="5217009"/>
              <a:ext cx="383887" cy="19947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3268" y="5110150"/>
                <a:ext cx="491361" cy="233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14:cNvPr>
              <p14:cNvContentPartPr/>
              <p14:nvPr/>
            </p14:nvContentPartPr>
            <p14:xfrm>
              <a:off x="891646" y="3138376"/>
              <a:ext cx="91640" cy="14547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37951" y="2948633"/>
                <a:ext cx="198673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14:cNvPr>
              <p14:cNvContentPartPr/>
              <p14:nvPr/>
            </p14:nvContentPartPr>
            <p14:xfrm>
              <a:off x="976312" y="4916377"/>
              <a:ext cx="76513" cy="22758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22681" y="4811340"/>
                <a:ext cx="183417" cy="232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14:cNvPr>
              <p14:cNvContentPartPr/>
              <p14:nvPr/>
            </p14:nvContentPartPr>
            <p14:xfrm>
              <a:off x="9204373" y="2006922"/>
              <a:ext cx="99271" cy="14547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150616" y="-2357178"/>
                <a:ext cx="206426" cy="87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14:cNvPr>
              <p14:cNvContentPartPr/>
              <p14:nvPr/>
            </p14:nvContentPartPr>
            <p14:xfrm>
              <a:off x="9289039" y="2260922"/>
              <a:ext cx="152760" cy="23411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235250" y="2154508"/>
                <a:ext cx="259979" cy="235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14:cNvPr>
              <p14:cNvContentPartPr/>
              <p14:nvPr/>
            </p14:nvContentPartPr>
            <p14:xfrm>
              <a:off x="9227463" y="2553406"/>
              <a:ext cx="406875" cy="14547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173548" y="2363663"/>
                <a:ext cx="514345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14:cNvPr>
              <p14:cNvContentPartPr/>
              <p14:nvPr/>
            </p14:nvContentPartPr>
            <p14:xfrm>
              <a:off x="9212926" y="1706404"/>
              <a:ext cx="197375" cy="14547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158998" y="1516661"/>
                <a:ext cx="304871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14:cNvPr>
              <p14:cNvContentPartPr/>
              <p14:nvPr/>
            </p14:nvContentPartPr>
            <p14:xfrm>
              <a:off x="1078466" y="3133619"/>
              <a:ext cx="371038" cy="9863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24536" y="3027944"/>
                <a:ext cx="478538" cy="22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14:cNvPr>
              <p14:cNvContentPartPr/>
              <p14:nvPr/>
            </p14:nvContentPartPr>
            <p14:xfrm>
              <a:off x="1334600" y="3418375"/>
              <a:ext cx="447965" cy="13253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80628" y="3310918"/>
                <a:ext cx="555549" cy="227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14:cNvPr>
              <p14:cNvContentPartPr/>
              <p14:nvPr/>
            </p14:nvContentPartPr>
            <p14:xfrm>
              <a:off x="1581129" y="4334110"/>
              <a:ext cx="604761" cy="6682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527165" y="4228605"/>
                <a:ext cx="712330" cy="217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14:cNvPr>
              <p14:cNvContentPartPr/>
              <p14:nvPr/>
            </p14:nvContentPartPr>
            <p14:xfrm>
              <a:off x="1424247" y="5224316"/>
              <a:ext cx="585551" cy="6537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370296" y="5126261"/>
                <a:ext cx="693094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14:cNvPr>
              <p14:cNvContentPartPr/>
              <p14:nvPr/>
            </p14:nvContentPartPr>
            <p14:xfrm>
              <a:off x="9723003" y="2557317"/>
              <a:ext cx="568959" cy="10186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669022" y="2455457"/>
                <a:ext cx="676561" cy="213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14:cNvPr>
              <p14:cNvContentPartPr/>
              <p14:nvPr/>
            </p14:nvContentPartPr>
            <p14:xfrm>
              <a:off x="1265789" y="2235230"/>
              <a:ext cx="397560" cy="19298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211822" y="2128019"/>
                <a:ext cx="505135" cy="233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14:cNvPr>
              <p14:cNvContentPartPr/>
              <p14:nvPr/>
            </p14:nvContentPartPr>
            <p14:xfrm>
              <a:off x="1473791" y="2530653"/>
              <a:ext cx="379621" cy="14431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19816" y="2425060"/>
                <a:ext cx="487210" cy="225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14:cNvPr>
              <p14:cNvContentPartPr/>
              <p14:nvPr/>
            </p14:nvContentPartPr>
            <p14:xfrm>
              <a:off x="1366465" y="2823446"/>
              <a:ext cx="378353" cy="21686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12517" y="2716794"/>
                <a:ext cx="485889" cy="234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14:cNvPr>
              <p14:cNvContentPartPr/>
              <p14:nvPr/>
            </p14:nvContentPartPr>
            <p14:xfrm>
              <a:off x="1597147" y="3139947"/>
              <a:ext cx="380523" cy="14593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543198" y="3033169"/>
                <a:ext cx="488062" cy="227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14:cNvPr>
              <p14:cNvContentPartPr/>
              <p14:nvPr/>
            </p14:nvContentPartPr>
            <p14:xfrm>
              <a:off x="2173170" y="5228610"/>
              <a:ext cx="347720" cy="1201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119232" y="5122639"/>
                <a:ext cx="455236" cy="223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14:cNvPr>
              <p14:cNvContentPartPr/>
              <p14:nvPr/>
            </p14:nvContentPartPr>
            <p14:xfrm>
              <a:off x="9650992" y="1711369"/>
              <a:ext cx="371153" cy="19184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597045" y="1604791"/>
                <a:ext cx="478687" cy="231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14:cNvPr>
              <p14:cNvContentPartPr/>
              <p14:nvPr/>
            </p14:nvContentPartPr>
            <p14:xfrm>
              <a:off x="10398708" y="2547164"/>
              <a:ext cx="348674" cy="19208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344734" y="2440453"/>
                <a:ext cx="456263" cy="232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14:cNvPr>
              <p14:cNvContentPartPr/>
              <p14:nvPr/>
            </p14:nvContentPartPr>
            <p14:xfrm>
              <a:off x="9823422" y="3402008"/>
              <a:ext cx="344619" cy="36003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769463" y="3295068"/>
                <a:ext cx="452178" cy="249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16C1408-F7D0-E31A-80F2-37773AB3DFFA}"/>
                  </a:ext>
                </a:extLst>
              </p14:cNvPr>
              <p14:cNvContentPartPr/>
              <p14:nvPr/>
            </p14:nvContentPartPr>
            <p14:xfrm>
              <a:off x="725956" y="2534293"/>
              <a:ext cx="12215" cy="10648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16C1408-F7D0-E31A-80F2-37773AB3DFF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73606" y="2431248"/>
                <a:ext cx="116566" cy="216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71A3B90-D2E0-0351-7F32-4E99AD9C667C}"/>
                  </a:ext>
                </a:extLst>
              </p14:cNvPr>
              <p14:cNvContentPartPr/>
              <p14:nvPr/>
            </p14:nvContentPartPr>
            <p14:xfrm>
              <a:off x="731886" y="4017934"/>
              <a:ext cx="78037" cy="5603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71A3B90-D2E0-0351-7F32-4E99AD9C667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78191" y="3737784"/>
                <a:ext cx="185069" cy="5649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135D7DE-F109-3590-7E6E-B1BB46BEA779}"/>
                  </a:ext>
                </a:extLst>
              </p14:cNvPr>
              <p14:cNvContentPartPr/>
              <p14:nvPr/>
            </p14:nvContentPartPr>
            <p14:xfrm>
              <a:off x="725957" y="4606814"/>
              <a:ext cx="13982" cy="5603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135D7DE-F109-3590-7E6E-B1BB46BEA77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73524" y="2931517"/>
                <a:ext cx="118497" cy="3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FDAF231-75CF-B714-076B-F32F2ADE903A}"/>
                  </a:ext>
                </a:extLst>
              </p14:cNvPr>
              <p14:cNvContentPartPr/>
              <p14:nvPr/>
            </p14:nvContentPartPr>
            <p14:xfrm>
              <a:off x="764502" y="5205740"/>
              <a:ext cx="50240" cy="5603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FDAF231-75CF-B714-076B-F32F2ADE903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11055" y="5037650"/>
                <a:ext cx="156777" cy="341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454491F-5740-6054-26CC-7997B95C5A73}"/>
                  </a:ext>
                </a:extLst>
              </p14:cNvPr>
              <p14:cNvContentPartPr/>
              <p14:nvPr/>
            </p14:nvContentPartPr>
            <p14:xfrm>
              <a:off x="743747" y="2836599"/>
              <a:ext cx="79724" cy="11981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454491F-5740-6054-26CC-7997B95C5A7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89879" y="2730884"/>
                <a:ext cx="187100" cy="2230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0F13B53-9C7D-0F7E-A5EA-42510D26D0AC}"/>
                  </a:ext>
                </a:extLst>
              </p14:cNvPr>
              <p14:cNvContentPartPr/>
              <p14:nvPr/>
            </p14:nvContentPartPr>
            <p14:xfrm>
              <a:off x="724471" y="3119578"/>
              <a:ext cx="66401" cy="11521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0F13B53-9C7D-0F7E-A5EA-42510D26D0A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70632" y="-325201"/>
                <a:ext cx="173719" cy="69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0B03389-A709-7313-F69C-900EFADF4D19}"/>
                  </a:ext>
                </a:extLst>
              </p14:cNvPr>
              <p14:cNvContentPartPr/>
              <p14:nvPr/>
            </p14:nvContentPartPr>
            <p14:xfrm>
              <a:off x="931735" y="3710625"/>
              <a:ext cx="523402" cy="18718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0B03389-A709-7313-F69C-900EFADF4D1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77776" y="3605027"/>
                <a:ext cx="630960" cy="230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D8EF611-316F-5038-3E42-98202F09CBE9}"/>
                  </a:ext>
                </a:extLst>
              </p14:cNvPr>
              <p14:cNvContentPartPr/>
              <p14:nvPr/>
            </p14:nvContentPartPr>
            <p14:xfrm>
              <a:off x="962215" y="1632154"/>
              <a:ext cx="267546" cy="18543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D8EF611-316F-5038-3E42-98202F09CBE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08274" y="1527543"/>
                <a:ext cx="375068" cy="228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968DB64-73D5-96A7-B04E-1F9AC2F1CA3F}"/>
                  </a:ext>
                </a:extLst>
              </p14:cNvPr>
              <p14:cNvContentPartPr/>
              <p14:nvPr/>
            </p14:nvContentPartPr>
            <p14:xfrm>
              <a:off x="9313735" y="3430474"/>
              <a:ext cx="268853" cy="11521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968DB64-73D5-96A7-B04E-1F9AC2F1CA3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260180" y="3322465"/>
                <a:ext cx="376322" cy="227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2C91F9C-FEB3-5259-B786-A36298605108}"/>
                  </a:ext>
                </a:extLst>
              </p14:cNvPr>
              <p14:cNvContentPartPr/>
              <p14:nvPr/>
            </p14:nvContentPartPr>
            <p14:xfrm>
              <a:off x="9075991" y="3393632"/>
              <a:ext cx="140842" cy="11521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2C91F9C-FEB3-5259-B786-A3629860510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022457" y="3212328"/>
                <a:ext cx="248270" cy="3747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29FE33C-9B9B-D73D-6233-CD20B082925D}"/>
                  </a:ext>
                </a:extLst>
              </p14:cNvPr>
              <p14:cNvContentPartPr/>
              <p14:nvPr/>
            </p14:nvContentPartPr>
            <p14:xfrm>
              <a:off x="9069895" y="2253946"/>
              <a:ext cx="102967" cy="11521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29FE33C-9B9B-D73D-6233-CD20B082925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016438" y="2062569"/>
                <a:ext cx="210239" cy="394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6B637A5-C4B8-1A50-127A-92445D3569E8}"/>
                  </a:ext>
                </a:extLst>
              </p14:cNvPr>
              <p14:cNvContentPartPr/>
              <p14:nvPr/>
            </p14:nvContentPartPr>
            <p14:xfrm>
              <a:off x="980810" y="4264294"/>
              <a:ext cx="476390" cy="34586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6B637A5-C4B8-1A50-127A-92445D3569E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26838" y="4157327"/>
                <a:ext cx="583974" cy="2481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28AB915-F5D3-74AE-17DA-EEF90CA2D9A0}"/>
                  </a:ext>
                </a:extLst>
              </p14:cNvPr>
              <p14:cNvContentPartPr/>
              <p14:nvPr/>
            </p14:nvContentPartPr>
            <p14:xfrm>
              <a:off x="735277" y="4289904"/>
              <a:ext cx="173157" cy="17443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28AB915-F5D3-74AE-17DA-EEF90CA2D9A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1390" y="4183466"/>
                <a:ext cx="280572" cy="2306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8183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15F467-E72F-779D-3F86-E3DF554E8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7" y="1500726"/>
            <a:ext cx="5494668" cy="385654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61000A6-0872-D7CE-3373-5A5C6E884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895" y="1150189"/>
            <a:ext cx="6245489" cy="46438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14:cNvPr>
              <p14:cNvContentPartPr/>
              <p14:nvPr/>
            </p14:nvContentPartPr>
            <p14:xfrm>
              <a:off x="951663" y="1950755"/>
              <a:ext cx="185955" cy="11583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7711" y="1848552"/>
                <a:ext cx="293500" cy="215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14:cNvPr>
              <p14:cNvContentPartPr/>
              <p14:nvPr/>
            </p14:nvContentPartPr>
            <p14:xfrm>
              <a:off x="965827" y="2236988"/>
              <a:ext cx="197767" cy="5911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1891" y="2132676"/>
                <a:ext cx="305280" cy="214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14:cNvPr>
              <p14:cNvContentPartPr/>
              <p14:nvPr/>
            </p14:nvContentPartPr>
            <p14:xfrm>
              <a:off x="838040" y="2537379"/>
              <a:ext cx="182716" cy="12463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4194" y="2430553"/>
                <a:ext cx="290048" cy="225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14:cNvPr>
              <p14:cNvContentPartPr/>
              <p14:nvPr/>
            </p14:nvContentPartPr>
            <p14:xfrm>
              <a:off x="925854" y="2840480"/>
              <a:ext cx="195142" cy="5353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1947" y="1234580"/>
                <a:ext cx="302596" cy="321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14:cNvPr>
              <p14:cNvContentPartPr/>
              <p14:nvPr/>
            </p14:nvContentPartPr>
            <p14:xfrm>
              <a:off x="951349" y="3432398"/>
              <a:ext cx="265960" cy="14403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7438" y="3327010"/>
                <a:ext cx="373422" cy="224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14:cNvPr>
              <p14:cNvContentPartPr/>
              <p14:nvPr/>
            </p14:nvContentPartPr>
            <p14:xfrm>
              <a:off x="923021" y="4010195"/>
              <a:ext cx="285689" cy="17192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9117" y="3904938"/>
                <a:ext cx="393137" cy="227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14:cNvPr>
              <p14:cNvContentPartPr/>
              <p14:nvPr/>
            </p14:nvContentPartPr>
            <p14:xfrm>
              <a:off x="838040" y="4608094"/>
              <a:ext cx="407593" cy="8621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84078" y="4504642"/>
                <a:ext cx="515157" cy="215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14:cNvPr>
              <p14:cNvContentPartPr/>
              <p14:nvPr/>
            </p14:nvContentPartPr>
            <p14:xfrm>
              <a:off x="937185" y="5217009"/>
              <a:ext cx="383887" cy="19947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3268" y="5110150"/>
                <a:ext cx="491361" cy="233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14:cNvPr>
              <p14:cNvContentPartPr/>
              <p14:nvPr/>
            </p14:nvContentPartPr>
            <p14:xfrm>
              <a:off x="891646" y="3138376"/>
              <a:ext cx="91640" cy="14547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37951" y="2948633"/>
                <a:ext cx="198673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14:cNvPr>
              <p14:cNvContentPartPr/>
              <p14:nvPr/>
            </p14:nvContentPartPr>
            <p14:xfrm>
              <a:off x="976312" y="4916377"/>
              <a:ext cx="76513" cy="22758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22681" y="4811340"/>
                <a:ext cx="183417" cy="232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14:cNvPr>
              <p14:cNvContentPartPr/>
              <p14:nvPr/>
            </p14:nvContentPartPr>
            <p14:xfrm>
              <a:off x="9204373" y="2006922"/>
              <a:ext cx="99271" cy="14547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150616" y="-2357178"/>
                <a:ext cx="206426" cy="87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14:cNvPr>
              <p14:cNvContentPartPr/>
              <p14:nvPr/>
            </p14:nvContentPartPr>
            <p14:xfrm>
              <a:off x="9289039" y="2260922"/>
              <a:ext cx="152760" cy="23411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235250" y="2154508"/>
                <a:ext cx="259979" cy="235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14:cNvPr>
              <p14:cNvContentPartPr/>
              <p14:nvPr/>
            </p14:nvContentPartPr>
            <p14:xfrm>
              <a:off x="9227463" y="2553406"/>
              <a:ext cx="406875" cy="14547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173548" y="2363663"/>
                <a:ext cx="514345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14:cNvPr>
              <p14:cNvContentPartPr/>
              <p14:nvPr/>
            </p14:nvContentPartPr>
            <p14:xfrm>
              <a:off x="9212926" y="1706404"/>
              <a:ext cx="197375" cy="14547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158998" y="1516661"/>
                <a:ext cx="304871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14:cNvPr>
              <p14:cNvContentPartPr/>
              <p14:nvPr/>
            </p14:nvContentPartPr>
            <p14:xfrm>
              <a:off x="1078466" y="3133619"/>
              <a:ext cx="371038" cy="9863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24536" y="3027944"/>
                <a:ext cx="478538" cy="22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14:cNvPr>
              <p14:cNvContentPartPr/>
              <p14:nvPr/>
            </p14:nvContentPartPr>
            <p14:xfrm>
              <a:off x="1334600" y="3418375"/>
              <a:ext cx="447965" cy="13253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80628" y="3310918"/>
                <a:ext cx="555549" cy="227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14:cNvPr>
              <p14:cNvContentPartPr/>
              <p14:nvPr/>
            </p14:nvContentPartPr>
            <p14:xfrm>
              <a:off x="1581129" y="4334110"/>
              <a:ext cx="604761" cy="6682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527165" y="4228605"/>
                <a:ext cx="712330" cy="217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14:cNvPr>
              <p14:cNvContentPartPr/>
              <p14:nvPr/>
            </p14:nvContentPartPr>
            <p14:xfrm>
              <a:off x="1424247" y="5224316"/>
              <a:ext cx="585551" cy="6537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370296" y="5126261"/>
                <a:ext cx="693094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14:cNvPr>
              <p14:cNvContentPartPr/>
              <p14:nvPr/>
            </p14:nvContentPartPr>
            <p14:xfrm>
              <a:off x="9723003" y="2557317"/>
              <a:ext cx="568959" cy="10186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669022" y="2455457"/>
                <a:ext cx="676561" cy="213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14:cNvPr>
              <p14:cNvContentPartPr/>
              <p14:nvPr/>
            </p14:nvContentPartPr>
            <p14:xfrm>
              <a:off x="1265789" y="2235230"/>
              <a:ext cx="397560" cy="19298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211822" y="2128019"/>
                <a:ext cx="505135" cy="233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14:cNvPr>
              <p14:cNvContentPartPr/>
              <p14:nvPr/>
            </p14:nvContentPartPr>
            <p14:xfrm>
              <a:off x="1473791" y="2530653"/>
              <a:ext cx="379621" cy="14431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19816" y="2425060"/>
                <a:ext cx="487210" cy="225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14:cNvPr>
              <p14:cNvContentPartPr/>
              <p14:nvPr/>
            </p14:nvContentPartPr>
            <p14:xfrm>
              <a:off x="1366465" y="2823446"/>
              <a:ext cx="378353" cy="21686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12517" y="2716794"/>
                <a:ext cx="485889" cy="234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14:cNvPr>
              <p14:cNvContentPartPr/>
              <p14:nvPr/>
            </p14:nvContentPartPr>
            <p14:xfrm>
              <a:off x="1597147" y="3139947"/>
              <a:ext cx="380523" cy="14593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543198" y="3033169"/>
                <a:ext cx="488062" cy="227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14:cNvPr>
              <p14:cNvContentPartPr/>
              <p14:nvPr/>
            </p14:nvContentPartPr>
            <p14:xfrm>
              <a:off x="2173170" y="5228610"/>
              <a:ext cx="347720" cy="1201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119232" y="5122639"/>
                <a:ext cx="455236" cy="223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14:cNvPr>
              <p14:cNvContentPartPr/>
              <p14:nvPr/>
            </p14:nvContentPartPr>
            <p14:xfrm>
              <a:off x="9650992" y="1711369"/>
              <a:ext cx="371153" cy="19184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597045" y="1604791"/>
                <a:ext cx="478687" cy="231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14:cNvPr>
              <p14:cNvContentPartPr/>
              <p14:nvPr/>
            </p14:nvContentPartPr>
            <p14:xfrm>
              <a:off x="10398708" y="2547164"/>
              <a:ext cx="348674" cy="19208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344734" y="2440453"/>
                <a:ext cx="456263" cy="232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14:cNvPr>
              <p14:cNvContentPartPr/>
              <p14:nvPr/>
            </p14:nvContentPartPr>
            <p14:xfrm>
              <a:off x="9823422" y="3402008"/>
              <a:ext cx="344619" cy="36003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769463" y="3295068"/>
                <a:ext cx="452178" cy="249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16C1408-F7D0-E31A-80F2-37773AB3DFFA}"/>
                  </a:ext>
                </a:extLst>
              </p14:cNvPr>
              <p14:cNvContentPartPr/>
              <p14:nvPr/>
            </p14:nvContentPartPr>
            <p14:xfrm>
              <a:off x="725956" y="2534293"/>
              <a:ext cx="12215" cy="10648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16C1408-F7D0-E31A-80F2-37773AB3DFF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73606" y="2431248"/>
                <a:ext cx="116566" cy="216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71A3B90-D2E0-0351-7F32-4E99AD9C667C}"/>
                  </a:ext>
                </a:extLst>
              </p14:cNvPr>
              <p14:cNvContentPartPr/>
              <p14:nvPr/>
            </p14:nvContentPartPr>
            <p14:xfrm>
              <a:off x="731886" y="4017934"/>
              <a:ext cx="78037" cy="5603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71A3B90-D2E0-0351-7F32-4E99AD9C667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78191" y="3737784"/>
                <a:ext cx="185069" cy="5649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135D7DE-F109-3590-7E6E-B1BB46BEA779}"/>
                  </a:ext>
                </a:extLst>
              </p14:cNvPr>
              <p14:cNvContentPartPr/>
              <p14:nvPr/>
            </p14:nvContentPartPr>
            <p14:xfrm>
              <a:off x="725957" y="4606814"/>
              <a:ext cx="13982" cy="5603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135D7DE-F109-3590-7E6E-B1BB46BEA77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73524" y="2925914"/>
                <a:ext cx="118497" cy="3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FDAF231-75CF-B714-076B-F32F2ADE903A}"/>
                  </a:ext>
                </a:extLst>
              </p14:cNvPr>
              <p14:cNvContentPartPr/>
              <p14:nvPr/>
            </p14:nvContentPartPr>
            <p14:xfrm>
              <a:off x="764502" y="5205740"/>
              <a:ext cx="50240" cy="5603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FDAF231-75CF-B714-076B-F32F2ADE903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11055" y="5037650"/>
                <a:ext cx="156777" cy="341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454491F-5740-6054-26CC-7997B95C5A73}"/>
                  </a:ext>
                </a:extLst>
              </p14:cNvPr>
              <p14:cNvContentPartPr/>
              <p14:nvPr/>
            </p14:nvContentPartPr>
            <p14:xfrm>
              <a:off x="743747" y="2836599"/>
              <a:ext cx="79724" cy="11981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454491F-5740-6054-26CC-7997B95C5A7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90121" y="2730884"/>
                <a:ext cx="186619" cy="2230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0F13B53-9C7D-0F7E-A5EA-42510D26D0AC}"/>
                  </a:ext>
                </a:extLst>
              </p14:cNvPr>
              <p14:cNvContentPartPr/>
              <p14:nvPr/>
            </p14:nvContentPartPr>
            <p14:xfrm>
              <a:off x="724471" y="3119578"/>
              <a:ext cx="66401" cy="11521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0F13B53-9C7D-0F7E-A5EA-42510D26D0A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70922" y="-336722"/>
                <a:ext cx="173142" cy="69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0B03389-A709-7313-F69C-900EFADF4D19}"/>
                  </a:ext>
                </a:extLst>
              </p14:cNvPr>
              <p14:cNvContentPartPr/>
              <p14:nvPr/>
            </p14:nvContentPartPr>
            <p14:xfrm>
              <a:off x="931735" y="3710625"/>
              <a:ext cx="523402" cy="18718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0B03389-A709-7313-F69C-900EFADF4D1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77776" y="3604674"/>
                <a:ext cx="630960" cy="230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D8EF611-316F-5038-3E42-98202F09CBE9}"/>
                  </a:ext>
                </a:extLst>
              </p14:cNvPr>
              <p14:cNvContentPartPr/>
              <p14:nvPr/>
            </p14:nvContentPartPr>
            <p14:xfrm>
              <a:off x="962215" y="1632154"/>
              <a:ext cx="267546" cy="18543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D8EF611-316F-5038-3E42-98202F09CBE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08274" y="1525175"/>
                <a:ext cx="375068" cy="232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968DB64-73D5-96A7-B04E-1F9AC2F1CA3F}"/>
                  </a:ext>
                </a:extLst>
              </p14:cNvPr>
              <p14:cNvContentPartPr/>
              <p14:nvPr/>
            </p14:nvContentPartPr>
            <p14:xfrm>
              <a:off x="9313735" y="3430474"/>
              <a:ext cx="268853" cy="11521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968DB64-73D5-96A7-B04E-1F9AC2F1CA3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259748" y="3322465"/>
                <a:ext cx="376466" cy="227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2C91F9C-FEB3-5259-B786-A36298605108}"/>
                  </a:ext>
                </a:extLst>
              </p14:cNvPr>
              <p14:cNvContentPartPr/>
              <p14:nvPr/>
            </p14:nvContentPartPr>
            <p14:xfrm>
              <a:off x="9075991" y="3393632"/>
              <a:ext cx="140842" cy="11521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2C91F9C-FEB3-5259-B786-A3629860510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022097" y="3211721"/>
                <a:ext cx="248270" cy="3747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29FE33C-9B9B-D73D-6233-CD20B082925D}"/>
                  </a:ext>
                </a:extLst>
              </p14:cNvPr>
              <p14:cNvContentPartPr/>
              <p14:nvPr/>
            </p14:nvContentPartPr>
            <p14:xfrm>
              <a:off x="9069895" y="2253946"/>
              <a:ext cx="102967" cy="11521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29FE33C-9B9B-D73D-6233-CD20B082925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016079" y="2061929"/>
                <a:ext cx="210239" cy="394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574E60C-8A69-E912-53B9-6D450A3D427E}"/>
                  </a:ext>
                </a:extLst>
              </p14:cNvPr>
              <p14:cNvContentPartPr/>
              <p14:nvPr/>
            </p14:nvContentPartPr>
            <p14:xfrm>
              <a:off x="2784919" y="2808683"/>
              <a:ext cx="364827" cy="12446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574E60C-8A69-E912-53B9-6D450A3D427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731310" y="2705312"/>
                <a:ext cx="472404" cy="219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BCB0848-02D0-FEE8-0342-855FAE76822E}"/>
                  </a:ext>
                </a:extLst>
              </p14:cNvPr>
              <p14:cNvContentPartPr/>
              <p14:nvPr/>
            </p14:nvContentPartPr>
            <p14:xfrm>
              <a:off x="3943159" y="2814513"/>
              <a:ext cx="96881" cy="11521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BCB0848-02D0-FEE8-0342-855FAE76822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889695" y="2633209"/>
                <a:ext cx="204168" cy="3747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4FF788D-DF80-C9C2-F9C8-8F8A6603CC7F}"/>
                  </a:ext>
                </a:extLst>
              </p14:cNvPr>
              <p14:cNvContentPartPr/>
              <p14:nvPr/>
            </p14:nvContentPartPr>
            <p14:xfrm>
              <a:off x="2797111" y="4283436"/>
              <a:ext cx="371336" cy="24861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4FF788D-DF80-C9C2-F9C8-8F8A6603CC7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743498" y="4176889"/>
                <a:ext cx="478923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E79BDA6-E5AC-1787-3270-BB28C488AEDA}"/>
                  </a:ext>
                </a:extLst>
              </p14:cNvPr>
              <p14:cNvContentPartPr/>
              <p14:nvPr/>
            </p14:nvContentPartPr>
            <p14:xfrm>
              <a:off x="4223575" y="4290010"/>
              <a:ext cx="78841" cy="11521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E79BDA6-E5AC-1787-3270-BB28C488AED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170178" y="845231"/>
                <a:ext cx="185993" cy="69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01F669E-D7C2-B18C-945C-54B2F252B3E7}"/>
                  </a:ext>
                </a:extLst>
              </p14:cNvPr>
              <p14:cNvContentPartPr/>
              <p14:nvPr/>
            </p14:nvContentPartPr>
            <p14:xfrm>
              <a:off x="2803207" y="5204144"/>
              <a:ext cx="395562" cy="11521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01F669E-D7C2-B18C-945C-54B2F252B3E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749626" y="5022840"/>
                <a:ext cx="503083" cy="3747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096ECE7-FA29-995B-9A76-F6B0E6923E37}"/>
                  </a:ext>
                </a:extLst>
              </p14:cNvPr>
              <p14:cNvContentPartPr/>
              <p14:nvPr/>
            </p14:nvContentPartPr>
            <p14:xfrm>
              <a:off x="4327207" y="5186122"/>
              <a:ext cx="84712" cy="11521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096ECE7-FA29-995B-9A76-F6B0E6923E3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273724" y="1729822"/>
                <a:ext cx="192038" cy="69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3D7640B-64F2-9A23-8383-F6AB46C2C8E3}"/>
                  </a:ext>
                </a:extLst>
              </p14:cNvPr>
              <p14:cNvContentPartPr/>
              <p14:nvPr/>
            </p14:nvContentPartPr>
            <p14:xfrm>
              <a:off x="709877" y="4281947"/>
              <a:ext cx="176864" cy="17605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3D7640B-64F2-9A23-8383-F6AB46C2C8E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55955" y="4176317"/>
                <a:ext cx="284348" cy="228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BF1F157-4924-27DE-E16D-0F60486D036A}"/>
                  </a:ext>
                </a:extLst>
              </p14:cNvPr>
              <p14:cNvContentPartPr/>
              <p14:nvPr/>
            </p14:nvContentPartPr>
            <p14:xfrm>
              <a:off x="997744" y="4290958"/>
              <a:ext cx="448562" cy="24856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BF1F157-4924-27DE-E16D-0F60486D036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943787" y="4184432"/>
                <a:ext cx="556116" cy="23755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2012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15F467-E72F-779D-3F86-E3DF554E8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7" y="1500726"/>
            <a:ext cx="5494668" cy="385654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61000A6-0872-D7CE-3373-5A5C6E884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895" y="1150189"/>
            <a:ext cx="6245489" cy="46438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14:cNvPr>
              <p14:cNvContentPartPr/>
              <p14:nvPr/>
            </p14:nvContentPartPr>
            <p14:xfrm>
              <a:off x="951663" y="1950755"/>
              <a:ext cx="185955" cy="11583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7711" y="1848552"/>
                <a:ext cx="293500" cy="215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14:cNvPr>
              <p14:cNvContentPartPr/>
              <p14:nvPr/>
            </p14:nvContentPartPr>
            <p14:xfrm>
              <a:off x="965827" y="2236988"/>
              <a:ext cx="197767" cy="5911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1891" y="2132676"/>
                <a:ext cx="305280" cy="214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14:cNvPr>
              <p14:cNvContentPartPr/>
              <p14:nvPr/>
            </p14:nvContentPartPr>
            <p14:xfrm>
              <a:off x="838040" y="2537379"/>
              <a:ext cx="182716" cy="12463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4194" y="2430553"/>
                <a:ext cx="290048" cy="225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14:cNvPr>
              <p14:cNvContentPartPr/>
              <p14:nvPr/>
            </p14:nvContentPartPr>
            <p14:xfrm>
              <a:off x="925854" y="2840480"/>
              <a:ext cx="195142" cy="5353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1947" y="1234580"/>
                <a:ext cx="302596" cy="321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14:cNvPr>
              <p14:cNvContentPartPr/>
              <p14:nvPr/>
            </p14:nvContentPartPr>
            <p14:xfrm>
              <a:off x="951349" y="3432398"/>
              <a:ext cx="265960" cy="14403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7438" y="3327010"/>
                <a:ext cx="373422" cy="224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14:cNvPr>
              <p14:cNvContentPartPr/>
              <p14:nvPr/>
            </p14:nvContentPartPr>
            <p14:xfrm>
              <a:off x="923021" y="4010195"/>
              <a:ext cx="285689" cy="17192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9117" y="3904938"/>
                <a:ext cx="393137" cy="227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14:cNvPr>
              <p14:cNvContentPartPr/>
              <p14:nvPr/>
            </p14:nvContentPartPr>
            <p14:xfrm>
              <a:off x="838040" y="4608094"/>
              <a:ext cx="407593" cy="8621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84078" y="4504642"/>
                <a:ext cx="515157" cy="215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14:cNvPr>
              <p14:cNvContentPartPr/>
              <p14:nvPr/>
            </p14:nvContentPartPr>
            <p14:xfrm>
              <a:off x="937185" y="5217009"/>
              <a:ext cx="383887" cy="19947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3268" y="5110150"/>
                <a:ext cx="491361" cy="233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14:cNvPr>
              <p14:cNvContentPartPr/>
              <p14:nvPr/>
            </p14:nvContentPartPr>
            <p14:xfrm>
              <a:off x="891646" y="3138376"/>
              <a:ext cx="91640" cy="14547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37951" y="2948633"/>
                <a:ext cx="198673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14:cNvPr>
              <p14:cNvContentPartPr/>
              <p14:nvPr/>
            </p14:nvContentPartPr>
            <p14:xfrm>
              <a:off x="976312" y="4916377"/>
              <a:ext cx="76513" cy="22758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22681" y="4811340"/>
                <a:ext cx="183417" cy="232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14:cNvPr>
              <p14:cNvContentPartPr/>
              <p14:nvPr/>
            </p14:nvContentPartPr>
            <p14:xfrm>
              <a:off x="9204373" y="2006922"/>
              <a:ext cx="99271" cy="14547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150616" y="-2357178"/>
                <a:ext cx="206426" cy="87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14:cNvPr>
              <p14:cNvContentPartPr/>
              <p14:nvPr/>
            </p14:nvContentPartPr>
            <p14:xfrm>
              <a:off x="9289039" y="2260922"/>
              <a:ext cx="152760" cy="23411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235250" y="2154508"/>
                <a:ext cx="259979" cy="235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14:cNvPr>
              <p14:cNvContentPartPr/>
              <p14:nvPr/>
            </p14:nvContentPartPr>
            <p14:xfrm>
              <a:off x="9227463" y="2553406"/>
              <a:ext cx="406875" cy="14547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173548" y="2363663"/>
                <a:ext cx="514345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14:cNvPr>
              <p14:cNvContentPartPr/>
              <p14:nvPr/>
            </p14:nvContentPartPr>
            <p14:xfrm>
              <a:off x="9212926" y="1706404"/>
              <a:ext cx="197375" cy="14547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158998" y="1516661"/>
                <a:ext cx="304871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14:cNvPr>
              <p14:cNvContentPartPr/>
              <p14:nvPr/>
            </p14:nvContentPartPr>
            <p14:xfrm>
              <a:off x="1078466" y="3133619"/>
              <a:ext cx="371038" cy="9863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24536" y="3027944"/>
                <a:ext cx="478538" cy="22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14:cNvPr>
              <p14:cNvContentPartPr/>
              <p14:nvPr/>
            </p14:nvContentPartPr>
            <p14:xfrm>
              <a:off x="1334600" y="3418375"/>
              <a:ext cx="447965" cy="13253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80628" y="3310918"/>
                <a:ext cx="555549" cy="227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14:cNvPr>
              <p14:cNvContentPartPr/>
              <p14:nvPr/>
            </p14:nvContentPartPr>
            <p14:xfrm>
              <a:off x="1581129" y="4334110"/>
              <a:ext cx="604761" cy="6682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527165" y="4228605"/>
                <a:ext cx="712330" cy="217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14:cNvPr>
              <p14:cNvContentPartPr/>
              <p14:nvPr/>
            </p14:nvContentPartPr>
            <p14:xfrm>
              <a:off x="1424247" y="5224316"/>
              <a:ext cx="585551" cy="6537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370296" y="5126261"/>
                <a:ext cx="693094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14:cNvPr>
              <p14:cNvContentPartPr/>
              <p14:nvPr/>
            </p14:nvContentPartPr>
            <p14:xfrm>
              <a:off x="9723003" y="2557317"/>
              <a:ext cx="568959" cy="10186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669022" y="2455457"/>
                <a:ext cx="676561" cy="213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14:cNvPr>
              <p14:cNvContentPartPr/>
              <p14:nvPr/>
            </p14:nvContentPartPr>
            <p14:xfrm>
              <a:off x="1265789" y="2235230"/>
              <a:ext cx="397560" cy="19298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211822" y="2128019"/>
                <a:ext cx="505135" cy="233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14:cNvPr>
              <p14:cNvContentPartPr/>
              <p14:nvPr/>
            </p14:nvContentPartPr>
            <p14:xfrm>
              <a:off x="1473791" y="2530653"/>
              <a:ext cx="379621" cy="14431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19816" y="2425060"/>
                <a:ext cx="487210" cy="225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14:cNvPr>
              <p14:cNvContentPartPr/>
              <p14:nvPr/>
            </p14:nvContentPartPr>
            <p14:xfrm>
              <a:off x="1366465" y="2823446"/>
              <a:ext cx="378353" cy="21686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12517" y="2716794"/>
                <a:ext cx="485889" cy="234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14:cNvPr>
              <p14:cNvContentPartPr/>
              <p14:nvPr/>
            </p14:nvContentPartPr>
            <p14:xfrm>
              <a:off x="1597147" y="3139947"/>
              <a:ext cx="380523" cy="14593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543198" y="3033169"/>
                <a:ext cx="488062" cy="227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14:cNvPr>
              <p14:cNvContentPartPr/>
              <p14:nvPr/>
            </p14:nvContentPartPr>
            <p14:xfrm>
              <a:off x="2173170" y="5228610"/>
              <a:ext cx="347720" cy="1201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119232" y="5122639"/>
                <a:ext cx="455236" cy="223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14:cNvPr>
              <p14:cNvContentPartPr/>
              <p14:nvPr/>
            </p14:nvContentPartPr>
            <p14:xfrm>
              <a:off x="9650992" y="1711369"/>
              <a:ext cx="371153" cy="19184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597045" y="1604791"/>
                <a:ext cx="478687" cy="231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14:cNvPr>
              <p14:cNvContentPartPr/>
              <p14:nvPr/>
            </p14:nvContentPartPr>
            <p14:xfrm>
              <a:off x="10398708" y="2547164"/>
              <a:ext cx="348674" cy="19208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344734" y="2440453"/>
                <a:ext cx="456263" cy="232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14:cNvPr>
              <p14:cNvContentPartPr/>
              <p14:nvPr/>
            </p14:nvContentPartPr>
            <p14:xfrm>
              <a:off x="9823422" y="3402008"/>
              <a:ext cx="344619" cy="36003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769463" y="3295068"/>
                <a:ext cx="452178" cy="249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0B03389-A709-7313-F69C-900EFADF4D19}"/>
                  </a:ext>
                </a:extLst>
              </p14:cNvPr>
              <p14:cNvContentPartPr/>
              <p14:nvPr/>
            </p14:nvContentPartPr>
            <p14:xfrm>
              <a:off x="931735" y="3710625"/>
              <a:ext cx="523402" cy="18718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0B03389-A709-7313-F69C-900EFADF4D1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77776" y="3604674"/>
                <a:ext cx="630960" cy="230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D8EF611-316F-5038-3E42-98202F09CBE9}"/>
                  </a:ext>
                </a:extLst>
              </p14:cNvPr>
              <p14:cNvContentPartPr/>
              <p14:nvPr/>
            </p14:nvContentPartPr>
            <p14:xfrm>
              <a:off x="962215" y="1632154"/>
              <a:ext cx="267546" cy="18543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D8EF611-316F-5038-3E42-98202F09CBE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08274" y="1525175"/>
                <a:ext cx="375068" cy="232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968DB64-73D5-96A7-B04E-1F9AC2F1CA3F}"/>
                  </a:ext>
                </a:extLst>
              </p14:cNvPr>
              <p14:cNvContentPartPr/>
              <p14:nvPr/>
            </p14:nvContentPartPr>
            <p14:xfrm>
              <a:off x="9313735" y="3430474"/>
              <a:ext cx="268853" cy="11521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968DB64-73D5-96A7-B04E-1F9AC2F1CA3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259748" y="3322465"/>
                <a:ext cx="376466" cy="227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3D6731D-C334-EE4B-B186-C5235730EDB4}"/>
                  </a:ext>
                </a:extLst>
              </p14:cNvPr>
              <p14:cNvContentPartPr/>
              <p14:nvPr/>
            </p14:nvContentPartPr>
            <p14:xfrm>
              <a:off x="1006210" y="4290414"/>
              <a:ext cx="456258" cy="16001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3D6731D-C334-EE4B-B186-C5235730EDB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52236" y="-509886"/>
                <a:ext cx="563846" cy="960060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24C98550-C6BF-68CB-F45D-DF644A80A797}"/>
              </a:ext>
            </a:extLst>
          </p:cNvPr>
          <p:cNvSpPr txBox="1"/>
          <p:nvPr/>
        </p:nvSpPr>
        <p:spPr>
          <a:xfrm>
            <a:off x="584235" y="5849738"/>
            <a:ext cx="452624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 err="1"/>
              <a:t>t͡ʃ</a:t>
            </a:r>
            <a:r>
              <a:rPr lang="en-US" b="1" dirty="0"/>
              <a:t>(</a:t>
            </a:r>
            <a:r>
              <a:rPr lang="en-US" b="1" dirty="0" err="1"/>
              <a:t>i</a:t>
            </a:r>
            <a:r>
              <a:rPr lang="en-US" b="1" dirty="0"/>
              <a:t>)- </a:t>
            </a:r>
            <a:r>
              <a:rPr lang="en-US" dirty="0" err="1"/>
              <a:t>підмет</a:t>
            </a:r>
            <a:r>
              <a:rPr lang="en-US" dirty="0"/>
              <a:t> ∈ 3 </a:t>
            </a:r>
            <a:r>
              <a:rPr lang="en-US" dirty="0" err="1"/>
              <a:t>ос</a:t>
            </a:r>
            <a:r>
              <a:rPr lang="en-US" dirty="0"/>
              <a:t>., </a:t>
            </a:r>
            <a:r>
              <a:rPr lang="en-US" dirty="0" err="1"/>
              <a:t>додаток</a:t>
            </a:r>
            <a:r>
              <a:rPr lang="en-US" dirty="0"/>
              <a:t> ∈ 3 </a:t>
            </a:r>
            <a:r>
              <a:rPr lang="en-US" dirty="0" err="1"/>
              <a:t>ос</a:t>
            </a:r>
            <a:r>
              <a:rPr lang="en-US" dirty="0"/>
              <a:t>.</a:t>
            </a:r>
          </a:p>
          <a:p>
            <a:r>
              <a:rPr lang="en-US" b="1" dirty="0"/>
              <a:t>t(</a:t>
            </a:r>
            <a:r>
              <a:rPr lang="en-US" b="1" dirty="0" err="1"/>
              <a:t>i</a:t>
            </a:r>
            <a:r>
              <a:rPr lang="en-US" b="1" dirty="0"/>
              <a:t>)- </a:t>
            </a:r>
            <a:r>
              <a:rPr lang="en-US" dirty="0" err="1">
                <a:ea typeface="+mn-lt"/>
                <a:cs typeface="+mn-lt"/>
              </a:rPr>
              <a:t>підмет</a:t>
            </a:r>
            <a:r>
              <a:rPr lang="en-US" dirty="0">
                <a:ea typeface="+mn-lt"/>
                <a:cs typeface="+mn-lt"/>
              </a:rPr>
              <a:t> ∈ 3 </a:t>
            </a:r>
            <a:r>
              <a:rPr lang="en-US" dirty="0" err="1">
                <a:ea typeface="+mn-lt"/>
                <a:cs typeface="+mn-lt"/>
              </a:rPr>
              <a:t>ос</a:t>
            </a:r>
            <a:r>
              <a:rPr lang="en-US" dirty="0">
                <a:ea typeface="+mn-lt"/>
                <a:cs typeface="+mn-lt"/>
              </a:rPr>
              <a:t>., </a:t>
            </a:r>
            <a:r>
              <a:rPr lang="en-US" dirty="0" err="1">
                <a:ea typeface="+mn-lt"/>
                <a:cs typeface="+mn-lt"/>
              </a:rPr>
              <a:t>додаток</a:t>
            </a:r>
            <a:r>
              <a:rPr lang="en-US" dirty="0">
                <a:ea typeface="+mn-lt"/>
                <a:cs typeface="+mn-lt"/>
              </a:rPr>
              <a:t> ∉ 3 </a:t>
            </a:r>
            <a:r>
              <a:rPr lang="en-US" dirty="0" err="1">
                <a:ea typeface="+mn-lt"/>
                <a:cs typeface="+mn-lt"/>
              </a:rPr>
              <a:t>ос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324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15F467-E72F-779D-3F86-E3DF554E8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7" y="1500726"/>
            <a:ext cx="5494668" cy="385654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61000A6-0872-D7CE-3373-5A5C6E884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895" y="1150189"/>
            <a:ext cx="6245489" cy="46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01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15F467-E72F-779D-3F86-E3DF554E8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7" y="1500726"/>
            <a:ext cx="5494668" cy="385654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61000A6-0872-D7CE-3373-5A5C6E884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895" y="1150189"/>
            <a:ext cx="6245489" cy="46438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14:cNvPr>
              <p14:cNvContentPartPr/>
              <p14:nvPr/>
            </p14:nvContentPartPr>
            <p14:xfrm>
              <a:off x="951663" y="1950755"/>
              <a:ext cx="185955" cy="11583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7711" y="1848552"/>
                <a:ext cx="293500" cy="215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14:cNvPr>
              <p14:cNvContentPartPr/>
              <p14:nvPr/>
            </p14:nvContentPartPr>
            <p14:xfrm>
              <a:off x="965827" y="2236988"/>
              <a:ext cx="197767" cy="5911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1891" y="2132676"/>
                <a:ext cx="305280" cy="214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14:cNvPr>
              <p14:cNvContentPartPr/>
              <p14:nvPr/>
            </p14:nvContentPartPr>
            <p14:xfrm>
              <a:off x="838040" y="2537379"/>
              <a:ext cx="182716" cy="12463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4194" y="2430553"/>
                <a:ext cx="290048" cy="225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14:cNvPr>
              <p14:cNvContentPartPr/>
              <p14:nvPr/>
            </p14:nvContentPartPr>
            <p14:xfrm>
              <a:off x="925854" y="2840480"/>
              <a:ext cx="195142" cy="5353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1947" y="1234580"/>
                <a:ext cx="302596" cy="321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14:cNvPr>
              <p14:cNvContentPartPr/>
              <p14:nvPr/>
            </p14:nvContentPartPr>
            <p14:xfrm>
              <a:off x="951349" y="3432398"/>
              <a:ext cx="265960" cy="14403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7438" y="3327010"/>
                <a:ext cx="373422" cy="224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14:cNvPr>
              <p14:cNvContentPartPr/>
              <p14:nvPr/>
            </p14:nvContentPartPr>
            <p14:xfrm>
              <a:off x="923021" y="4010195"/>
              <a:ext cx="285689" cy="17192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9117" y="3904938"/>
                <a:ext cx="393137" cy="227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14:cNvPr>
              <p14:cNvContentPartPr/>
              <p14:nvPr/>
            </p14:nvContentPartPr>
            <p14:xfrm>
              <a:off x="838040" y="4608094"/>
              <a:ext cx="407593" cy="8621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84078" y="4504642"/>
                <a:ext cx="515157" cy="215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14:cNvPr>
              <p14:cNvContentPartPr/>
              <p14:nvPr/>
            </p14:nvContentPartPr>
            <p14:xfrm>
              <a:off x="937185" y="5217009"/>
              <a:ext cx="383887" cy="19947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3268" y="5110150"/>
                <a:ext cx="491361" cy="233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14:cNvPr>
              <p14:cNvContentPartPr/>
              <p14:nvPr/>
            </p14:nvContentPartPr>
            <p14:xfrm>
              <a:off x="891646" y="3138376"/>
              <a:ext cx="91640" cy="14547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37951" y="2948633"/>
                <a:ext cx="198673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14:cNvPr>
              <p14:cNvContentPartPr/>
              <p14:nvPr/>
            </p14:nvContentPartPr>
            <p14:xfrm>
              <a:off x="976312" y="4916377"/>
              <a:ext cx="76513" cy="22758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22681" y="4811340"/>
                <a:ext cx="183417" cy="232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14:cNvPr>
              <p14:cNvContentPartPr/>
              <p14:nvPr/>
            </p14:nvContentPartPr>
            <p14:xfrm>
              <a:off x="9204373" y="2006922"/>
              <a:ext cx="99271" cy="14547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150616" y="-2357178"/>
                <a:ext cx="206426" cy="87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14:cNvPr>
              <p14:cNvContentPartPr/>
              <p14:nvPr/>
            </p14:nvContentPartPr>
            <p14:xfrm>
              <a:off x="9289039" y="2260922"/>
              <a:ext cx="152760" cy="23411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235250" y="2154508"/>
                <a:ext cx="259979" cy="235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14:cNvPr>
              <p14:cNvContentPartPr/>
              <p14:nvPr/>
            </p14:nvContentPartPr>
            <p14:xfrm>
              <a:off x="9227463" y="2553406"/>
              <a:ext cx="406875" cy="14547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173548" y="2363663"/>
                <a:ext cx="514345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14:cNvPr>
              <p14:cNvContentPartPr/>
              <p14:nvPr/>
            </p14:nvContentPartPr>
            <p14:xfrm>
              <a:off x="9212926" y="1706404"/>
              <a:ext cx="197375" cy="14547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158998" y="1516661"/>
                <a:ext cx="304871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14:cNvPr>
              <p14:cNvContentPartPr/>
              <p14:nvPr/>
            </p14:nvContentPartPr>
            <p14:xfrm>
              <a:off x="1078466" y="3133619"/>
              <a:ext cx="371038" cy="9863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24536" y="3027944"/>
                <a:ext cx="478538" cy="22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14:cNvPr>
              <p14:cNvContentPartPr/>
              <p14:nvPr/>
            </p14:nvContentPartPr>
            <p14:xfrm>
              <a:off x="1334600" y="3418375"/>
              <a:ext cx="447965" cy="13253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80628" y="3310918"/>
                <a:ext cx="555549" cy="227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14:cNvPr>
              <p14:cNvContentPartPr/>
              <p14:nvPr/>
            </p14:nvContentPartPr>
            <p14:xfrm>
              <a:off x="1581129" y="4334110"/>
              <a:ext cx="604761" cy="6682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527165" y="4228605"/>
                <a:ext cx="712330" cy="217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14:cNvPr>
              <p14:cNvContentPartPr/>
              <p14:nvPr/>
            </p14:nvContentPartPr>
            <p14:xfrm>
              <a:off x="1424247" y="5224316"/>
              <a:ext cx="585551" cy="6537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370296" y="5126261"/>
                <a:ext cx="693094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14:cNvPr>
              <p14:cNvContentPartPr/>
              <p14:nvPr/>
            </p14:nvContentPartPr>
            <p14:xfrm>
              <a:off x="9723003" y="2557317"/>
              <a:ext cx="568959" cy="10186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669022" y="2455457"/>
                <a:ext cx="676561" cy="213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14:cNvPr>
              <p14:cNvContentPartPr/>
              <p14:nvPr/>
            </p14:nvContentPartPr>
            <p14:xfrm>
              <a:off x="1265789" y="2235230"/>
              <a:ext cx="397560" cy="19298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211822" y="2128019"/>
                <a:ext cx="505135" cy="233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14:cNvPr>
              <p14:cNvContentPartPr/>
              <p14:nvPr/>
            </p14:nvContentPartPr>
            <p14:xfrm>
              <a:off x="1473791" y="2530653"/>
              <a:ext cx="379621" cy="14431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19816" y="2425060"/>
                <a:ext cx="487210" cy="225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14:cNvPr>
              <p14:cNvContentPartPr/>
              <p14:nvPr/>
            </p14:nvContentPartPr>
            <p14:xfrm>
              <a:off x="1366465" y="2823446"/>
              <a:ext cx="378353" cy="21686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12517" y="2716794"/>
                <a:ext cx="485889" cy="234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14:cNvPr>
              <p14:cNvContentPartPr/>
              <p14:nvPr/>
            </p14:nvContentPartPr>
            <p14:xfrm>
              <a:off x="1597147" y="3139947"/>
              <a:ext cx="380523" cy="14593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543198" y="3033169"/>
                <a:ext cx="488062" cy="227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14:cNvPr>
              <p14:cNvContentPartPr/>
              <p14:nvPr/>
            </p14:nvContentPartPr>
            <p14:xfrm>
              <a:off x="2173170" y="5228610"/>
              <a:ext cx="347720" cy="1201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119232" y="5122639"/>
                <a:ext cx="455236" cy="223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14:cNvPr>
              <p14:cNvContentPartPr/>
              <p14:nvPr/>
            </p14:nvContentPartPr>
            <p14:xfrm>
              <a:off x="9650992" y="1711369"/>
              <a:ext cx="371153" cy="19184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597045" y="1604791"/>
                <a:ext cx="478687" cy="231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14:cNvPr>
              <p14:cNvContentPartPr/>
              <p14:nvPr/>
            </p14:nvContentPartPr>
            <p14:xfrm>
              <a:off x="10398708" y="2547164"/>
              <a:ext cx="348674" cy="19208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344734" y="2440453"/>
                <a:ext cx="456263" cy="232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14:cNvPr>
              <p14:cNvContentPartPr/>
              <p14:nvPr/>
            </p14:nvContentPartPr>
            <p14:xfrm>
              <a:off x="9823422" y="3402008"/>
              <a:ext cx="344619" cy="36003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769463" y="3295068"/>
                <a:ext cx="452178" cy="249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0B03389-A709-7313-F69C-900EFADF4D19}"/>
                  </a:ext>
                </a:extLst>
              </p14:cNvPr>
              <p14:cNvContentPartPr/>
              <p14:nvPr/>
            </p14:nvContentPartPr>
            <p14:xfrm>
              <a:off x="931735" y="3710625"/>
              <a:ext cx="523402" cy="18718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0B03389-A709-7313-F69C-900EFADF4D1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77776" y="3604674"/>
                <a:ext cx="630960" cy="230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D8EF611-316F-5038-3E42-98202F09CBE9}"/>
                  </a:ext>
                </a:extLst>
              </p14:cNvPr>
              <p14:cNvContentPartPr/>
              <p14:nvPr/>
            </p14:nvContentPartPr>
            <p14:xfrm>
              <a:off x="962215" y="1632154"/>
              <a:ext cx="267546" cy="18543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D8EF611-316F-5038-3E42-98202F09CBE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08274" y="1525175"/>
                <a:ext cx="375068" cy="232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968DB64-73D5-96A7-B04E-1F9AC2F1CA3F}"/>
                  </a:ext>
                </a:extLst>
              </p14:cNvPr>
              <p14:cNvContentPartPr/>
              <p14:nvPr/>
            </p14:nvContentPartPr>
            <p14:xfrm>
              <a:off x="9313735" y="3430474"/>
              <a:ext cx="268853" cy="11521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968DB64-73D5-96A7-B04E-1F9AC2F1CA3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259748" y="3322465"/>
                <a:ext cx="376466" cy="227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3D6731D-C334-EE4B-B186-C5235730EDB4}"/>
                  </a:ext>
                </a:extLst>
              </p14:cNvPr>
              <p14:cNvContentPartPr/>
              <p14:nvPr/>
            </p14:nvContentPartPr>
            <p14:xfrm>
              <a:off x="1006210" y="4290414"/>
              <a:ext cx="456258" cy="16001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3D6731D-C334-EE4B-B186-C5235730EDB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52279" y="-509886"/>
                <a:ext cx="563761" cy="96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CB0C495-13FA-6F83-CEB4-452B6D8F74AC}"/>
                  </a:ext>
                </a:extLst>
              </p14:cNvPr>
              <p14:cNvContentPartPr/>
              <p14:nvPr/>
            </p14:nvContentPartPr>
            <p14:xfrm>
              <a:off x="754596" y="1618397"/>
              <a:ext cx="88983" cy="12102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CB0C495-13FA-6F83-CEB4-452B6D8F74A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00776" y="-2000101"/>
                <a:ext cx="19626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24C8D46-D1B5-902E-F1D0-6595374F7815}"/>
                  </a:ext>
                </a:extLst>
              </p14:cNvPr>
              <p14:cNvContentPartPr/>
              <p14:nvPr/>
            </p14:nvContentPartPr>
            <p14:xfrm>
              <a:off x="735386" y="1931883"/>
              <a:ext cx="108163" cy="12102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24C8D46-D1B5-902E-F1D0-6595374F781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81484" y="1750353"/>
                <a:ext cx="215607" cy="374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7AD1FA7-E716-3213-6AB3-458127AB183F}"/>
                  </a:ext>
                </a:extLst>
              </p14:cNvPr>
              <p14:cNvContentPartPr/>
              <p14:nvPr/>
            </p14:nvContentPartPr>
            <p14:xfrm>
              <a:off x="1375722" y="1938565"/>
              <a:ext cx="12102" cy="12102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7AD1FA7-E716-3213-6AB3-458127AB183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320713" y="-1679933"/>
                <a:ext cx="121753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DDE401B-76CB-F593-A042-6154AE8AE6BF}"/>
                  </a:ext>
                </a:extLst>
              </p14:cNvPr>
              <p14:cNvContentPartPr/>
              <p14:nvPr/>
            </p14:nvContentPartPr>
            <p14:xfrm>
              <a:off x="722579" y="2232841"/>
              <a:ext cx="121128" cy="12102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DDE401B-76CB-F593-A042-6154AE8AE6B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68664" y="2051311"/>
                <a:ext cx="228598" cy="374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9801140-CB0B-E9AB-0E2B-85128D5B9CD6}"/>
                  </a:ext>
                </a:extLst>
              </p14:cNvPr>
              <p14:cNvContentPartPr/>
              <p14:nvPr/>
            </p14:nvContentPartPr>
            <p14:xfrm>
              <a:off x="728982" y="2540481"/>
              <a:ext cx="12102" cy="12102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9801140-CB0B-E9AB-0E2B-85128D5B9CD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-1086318" y="-1078017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58027BC-56DD-BB17-9075-DED556B032F3}"/>
                  </a:ext>
                </a:extLst>
              </p14:cNvPr>
              <p14:cNvContentPartPr/>
              <p14:nvPr/>
            </p14:nvContentPartPr>
            <p14:xfrm>
              <a:off x="1298882" y="2527396"/>
              <a:ext cx="63112" cy="12102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58027BC-56DD-BB17-9075-DED556B032F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245093" y="2346471"/>
                <a:ext cx="170331" cy="374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998A4FA-2AFE-17F8-1B59-63854663C19E}"/>
                  </a:ext>
                </a:extLst>
              </p14:cNvPr>
              <p14:cNvContentPartPr/>
              <p14:nvPr/>
            </p14:nvContentPartPr>
            <p14:xfrm>
              <a:off x="754596" y="2809423"/>
              <a:ext cx="63066" cy="12102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998A4FA-2AFE-17F8-1B59-63854663C19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00847" y="2628498"/>
                <a:ext cx="170207" cy="374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C719DDC-AF12-2CEB-6ACE-83DE46B5C7F6}"/>
                  </a:ext>
                </a:extLst>
              </p14:cNvPr>
              <p14:cNvContentPartPr/>
              <p14:nvPr/>
            </p14:nvContentPartPr>
            <p14:xfrm>
              <a:off x="754595" y="3116784"/>
              <a:ext cx="30197" cy="12102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C719DDC-AF12-2CEB-6ACE-83DE46B5C7F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01306" y="2875551"/>
                <a:ext cx="136419" cy="495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9254B4E-7C44-B4DC-AB4A-9FEBCB28C83B}"/>
                  </a:ext>
                </a:extLst>
              </p14:cNvPr>
              <p14:cNvContentPartPr/>
              <p14:nvPr/>
            </p14:nvContentPartPr>
            <p14:xfrm>
              <a:off x="741789" y="3430549"/>
              <a:ext cx="95375" cy="12102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9254B4E-7C44-B4DC-AB4A-9FEBCB28C83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8006" y="-200051"/>
                <a:ext cx="202582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51E2E3C-7762-725A-F656-C20ACD366B28}"/>
                  </a:ext>
                </a:extLst>
              </p14:cNvPr>
              <p14:cNvContentPartPr/>
              <p14:nvPr/>
            </p14:nvContentPartPr>
            <p14:xfrm>
              <a:off x="754596" y="3725103"/>
              <a:ext cx="88983" cy="12102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51E2E3C-7762-725A-F656-C20ACD366B2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00776" y="94503"/>
                <a:ext cx="19626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B9EE27D-9880-B7DB-F1D9-845C42104EAE}"/>
                  </a:ext>
                </a:extLst>
              </p14:cNvPr>
              <p14:cNvContentPartPr/>
              <p14:nvPr/>
            </p14:nvContentPartPr>
            <p14:xfrm>
              <a:off x="1670276" y="3705894"/>
              <a:ext cx="88781" cy="26086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B9EE27D-9880-B7DB-F1D9-845C42104EA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616578" y="3598691"/>
                <a:ext cx="195819" cy="240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525C1FF-43FC-4E13-C4C2-5A010C14AB4B}"/>
                  </a:ext>
                </a:extLst>
              </p14:cNvPr>
              <p14:cNvContentPartPr/>
              <p14:nvPr/>
            </p14:nvContentPartPr>
            <p14:xfrm>
              <a:off x="748192" y="4013255"/>
              <a:ext cx="56769" cy="12102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525C1FF-43FC-4E13-C4C2-5A010C14AB4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94636" y="3832330"/>
                <a:ext cx="163523" cy="374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8C69443-E992-DFD5-799A-8FD442015107}"/>
                  </a:ext>
                </a:extLst>
              </p14:cNvPr>
              <p14:cNvContentPartPr/>
              <p14:nvPr/>
            </p14:nvContentPartPr>
            <p14:xfrm>
              <a:off x="748192" y="4301406"/>
              <a:ext cx="133747" cy="12102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8C69443-E992-DFD5-799A-8FD44201510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94406" y="682908"/>
                <a:ext cx="24096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2162C50-8CB4-2A08-7FF4-8B628CDD773F}"/>
                  </a:ext>
                </a:extLst>
              </p14:cNvPr>
              <p14:cNvContentPartPr/>
              <p14:nvPr/>
            </p14:nvContentPartPr>
            <p14:xfrm>
              <a:off x="722579" y="4602364"/>
              <a:ext cx="12102" cy="12102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2162C50-8CB4-2A08-7FF4-8B628CDD773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-1092721" y="983866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4884166-2BAA-399A-C406-4F476DC2AC8E}"/>
                  </a:ext>
                </a:extLst>
              </p14:cNvPr>
              <p14:cNvContentPartPr/>
              <p14:nvPr/>
            </p14:nvContentPartPr>
            <p14:xfrm>
              <a:off x="1452562" y="4602364"/>
              <a:ext cx="95375" cy="12102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4884166-2BAA-399A-C406-4F476DC2AC8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398779" y="983866"/>
                <a:ext cx="202582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51E1C8B-0603-1BD0-0791-C2AAE2AF29B9}"/>
                  </a:ext>
                </a:extLst>
              </p14:cNvPr>
              <p14:cNvContentPartPr/>
              <p14:nvPr/>
            </p14:nvContentPartPr>
            <p14:xfrm>
              <a:off x="748193" y="4890515"/>
              <a:ext cx="101766" cy="12102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51E1C8B-0603-1BD0-0791-C2AAE2AF29B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94443" y="1259915"/>
                <a:ext cx="208907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BB955E0-8B69-BD96-2C2D-9253F7E86752}"/>
                  </a:ext>
                </a:extLst>
              </p14:cNvPr>
              <p14:cNvContentPartPr/>
              <p14:nvPr/>
            </p14:nvContentPartPr>
            <p14:xfrm>
              <a:off x="754596" y="5206655"/>
              <a:ext cx="85066" cy="12102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BB955E0-8B69-BD96-2C2D-9253F7E8675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00757" y="5086038"/>
                <a:ext cx="192386" cy="25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627E623-02C7-4955-B1F7-542BFDE1BAD5}"/>
                  </a:ext>
                </a:extLst>
              </p14:cNvPr>
              <p14:cNvContentPartPr/>
              <p14:nvPr/>
            </p14:nvContentPartPr>
            <p14:xfrm>
              <a:off x="9085369" y="1733658"/>
              <a:ext cx="12102" cy="12102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627E623-02C7-4955-B1F7-542BFDE1BAD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82171" y="-1884840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9F55A5C-D970-0B51-7CFB-D88C96ADF1B7}"/>
                  </a:ext>
                </a:extLst>
              </p14:cNvPr>
              <p14:cNvContentPartPr/>
              <p14:nvPr/>
            </p14:nvContentPartPr>
            <p14:xfrm>
              <a:off x="9085369" y="1989792"/>
              <a:ext cx="12102" cy="12102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9F55A5C-D970-0B51-7CFB-D88C96ADF1B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82171" y="-1628706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1DF9C5D-9B3B-EF66-7C31-015A988EB1C8}"/>
                  </a:ext>
                </a:extLst>
              </p14:cNvPr>
              <p14:cNvContentPartPr/>
              <p14:nvPr/>
            </p14:nvContentPartPr>
            <p14:xfrm>
              <a:off x="9072563" y="2258733"/>
              <a:ext cx="82406" cy="13042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1DF9C5D-9B3B-EF66-7C31-015A988EB1C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9019178" y="2153340"/>
                <a:ext cx="189534" cy="224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7BF1F62-9DCD-9A6F-42BC-2FA8E2D4F58A}"/>
                  </a:ext>
                </a:extLst>
              </p14:cNvPr>
              <p14:cNvContentPartPr/>
              <p14:nvPr/>
            </p14:nvContentPartPr>
            <p14:xfrm>
              <a:off x="9693689" y="2258733"/>
              <a:ext cx="69748" cy="12102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7BF1F62-9DCD-9A6F-42BC-2FA8E2D4F58A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9640037" y="-1359765"/>
                <a:ext cx="17669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87395F6-9B68-E929-2BF3-B28DA154586D}"/>
                  </a:ext>
                </a:extLst>
              </p14:cNvPr>
              <p14:cNvContentPartPr/>
              <p14:nvPr/>
            </p14:nvContentPartPr>
            <p14:xfrm>
              <a:off x="9091772" y="2540481"/>
              <a:ext cx="12102" cy="12102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87395F6-9B68-E929-2BF3-B28DA154586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88574" y="-1078017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F3020C7-0C91-CCAD-7EB1-112396E6F351}"/>
                  </a:ext>
                </a:extLst>
              </p14:cNvPr>
              <p14:cNvContentPartPr/>
              <p14:nvPr/>
            </p14:nvContentPartPr>
            <p14:xfrm>
              <a:off x="9091772" y="3385725"/>
              <a:ext cx="131220" cy="12102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F3020C7-0C91-CCAD-7EB1-112396E6F35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038352" y="2931900"/>
                <a:ext cx="238419" cy="91823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3560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15F467-E72F-779D-3F86-E3DF554E8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7" y="1500726"/>
            <a:ext cx="5494668" cy="385654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61000A6-0872-D7CE-3373-5A5C6E884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895" y="1150189"/>
            <a:ext cx="6245489" cy="46438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14:cNvPr>
              <p14:cNvContentPartPr/>
              <p14:nvPr/>
            </p14:nvContentPartPr>
            <p14:xfrm>
              <a:off x="951663" y="1950755"/>
              <a:ext cx="185955" cy="11583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7711" y="1848552"/>
                <a:ext cx="293500" cy="215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14:cNvPr>
              <p14:cNvContentPartPr/>
              <p14:nvPr/>
            </p14:nvContentPartPr>
            <p14:xfrm>
              <a:off x="965827" y="2236988"/>
              <a:ext cx="197767" cy="5911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1891" y="2132676"/>
                <a:ext cx="305280" cy="214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14:cNvPr>
              <p14:cNvContentPartPr/>
              <p14:nvPr/>
            </p14:nvContentPartPr>
            <p14:xfrm>
              <a:off x="838040" y="2537379"/>
              <a:ext cx="182716" cy="12463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4194" y="2430553"/>
                <a:ext cx="290048" cy="225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14:cNvPr>
              <p14:cNvContentPartPr/>
              <p14:nvPr/>
            </p14:nvContentPartPr>
            <p14:xfrm>
              <a:off x="925854" y="2840480"/>
              <a:ext cx="195142" cy="5353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1947" y="1234580"/>
                <a:ext cx="302596" cy="321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14:cNvPr>
              <p14:cNvContentPartPr/>
              <p14:nvPr/>
            </p14:nvContentPartPr>
            <p14:xfrm>
              <a:off x="951349" y="3432398"/>
              <a:ext cx="265960" cy="14403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7438" y="3327010"/>
                <a:ext cx="373422" cy="224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14:cNvPr>
              <p14:cNvContentPartPr/>
              <p14:nvPr/>
            </p14:nvContentPartPr>
            <p14:xfrm>
              <a:off x="923021" y="4010195"/>
              <a:ext cx="285689" cy="17192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9117" y="3904938"/>
                <a:ext cx="393137" cy="227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14:cNvPr>
              <p14:cNvContentPartPr/>
              <p14:nvPr/>
            </p14:nvContentPartPr>
            <p14:xfrm>
              <a:off x="838040" y="4608094"/>
              <a:ext cx="407593" cy="8621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84078" y="4504642"/>
                <a:ext cx="515157" cy="215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14:cNvPr>
              <p14:cNvContentPartPr/>
              <p14:nvPr/>
            </p14:nvContentPartPr>
            <p14:xfrm>
              <a:off x="937185" y="5217009"/>
              <a:ext cx="383887" cy="19947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3268" y="5110150"/>
                <a:ext cx="491361" cy="233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14:cNvPr>
              <p14:cNvContentPartPr/>
              <p14:nvPr/>
            </p14:nvContentPartPr>
            <p14:xfrm>
              <a:off x="891646" y="3138376"/>
              <a:ext cx="91640" cy="14547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37951" y="2948633"/>
                <a:ext cx="198673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14:cNvPr>
              <p14:cNvContentPartPr/>
              <p14:nvPr/>
            </p14:nvContentPartPr>
            <p14:xfrm>
              <a:off x="976312" y="4916377"/>
              <a:ext cx="76513" cy="22758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22681" y="4811340"/>
                <a:ext cx="183417" cy="232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14:cNvPr>
              <p14:cNvContentPartPr/>
              <p14:nvPr/>
            </p14:nvContentPartPr>
            <p14:xfrm>
              <a:off x="9204373" y="2006922"/>
              <a:ext cx="99271" cy="14547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150616" y="-2357178"/>
                <a:ext cx="206426" cy="87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14:cNvPr>
              <p14:cNvContentPartPr/>
              <p14:nvPr/>
            </p14:nvContentPartPr>
            <p14:xfrm>
              <a:off x="9289039" y="2260922"/>
              <a:ext cx="152760" cy="23411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235250" y="2154508"/>
                <a:ext cx="259979" cy="235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14:cNvPr>
              <p14:cNvContentPartPr/>
              <p14:nvPr/>
            </p14:nvContentPartPr>
            <p14:xfrm>
              <a:off x="9227463" y="2553406"/>
              <a:ext cx="406875" cy="14547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173548" y="2363663"/>
                <a:ext cx="514345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14:cNvPr>
              <p14:cNvContentPartPr/>
              <p14:nvPr/>
            </p14:nvContentPartPr>
            <p14:xfrm>
              <a:off x="9212926" y="1706404"/>
              <a:ext cx="197375" cy="14547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158998" y="1516661"/>
                <a:ext cx="304871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14:cNvPr>
              <p14:cNvContentPartPr/>
              <p14:nvPr/>
            </p14:nvContentPartPr>
            <p14:xfrm>
              <a:off x="1078466" y="3133619"/>
              <a:ext cx="371038" cy="9863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24536" y="3027944"/>
                <a:ext cx="478538" cy="22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14:cNvPr>
              <p14:cNvContentPartPr/>
              <p14:nvPr/>
            </p14:nvContentPartPr>
            <p14:xfrm>
              <a:off x="1334600" y="3418375"/>
              <a:ext cx="447965" cy="13253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80628" y="3310918"/>
                <a:ext cx="555549" cy="227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14:cNvPr>
              <p14:cNvContentPartPr/>
              <p14:nvPr/>
            </p14:nvContentPartPr>
            <p14:xfrm>
              <a:off x="1581129" y="4334110"/>
              <a:ext cx="604761" cy="6682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527165" y="4228605"/>
                <a:ext cx="712330" cy="217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14:cNvPr>
              <p14:cNvContentPartPr/>
              <p14:nvPr/>
            </p14:nvContentPartPr>
            <p14:xfrm>
              <a:off x="1424247" y="5224316"/>
              <a:ext cx="585551" cy="6537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370296" y="5126261"/>
                <a:ext cx="693094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14:cNvPr>
              <p14:cNvContentPartPr/>
              <p14:nvPr/>
            </p14:nvContentPartPr>
            <p14:xfrm>
              <a:off x="9723003" y="2557317"/>
              <a:ext cx="568959" cy="10186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669022" y="2455457"/>
                <a:ext cx="676561" cy="213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14:cNvPr>
              <p14:cNvContentPartPr/>
              <p14:nvPr/>
            </p14:nvContentPartPr>
            <p14:xfrm>
              <a:off x="1265789" y="2235230"/>
              <a:ext cx="397560" cy="19298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211822" y="2128019"/>
                <a:ext cx="505135" cy="233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14:cNvPr>
              <p14:cNvContentPartPr/>
              <p14:nvPr/>
            </p14:nvContentPartPr>
            <p14:xfrm>
              <a:off x="1473791" y="2530653"/>
              <a:ext cx="379621" cy="14431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19816" y="2425060"/>
                <a:ext cx="487210" cy="225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14:cNvPr>
              <p14:cNvContentPartPr/>
              <p14:nvPr/>
            </p14:nvContentPartPr>
            <p14:xfrm>
              <a:off x="1366465" y="2823446"/>
              <a:ext cx="378353" cy="21686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12517" y="2716794"/>
                <a:ext cx="485889" cy="234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14:cNvPr>
              <p14:cNvContentPartPr/>
              <p14:nvPr/>
            </p14:nvContentPartPr>
            <p14:xfrm>
              <a:off x="1597147" y="3139947"/>
              <a:ext cx="380523" cy="14593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543198" y="3033169"/>
                <a:ext cx="488062" cy="227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14:cNvPr>
              <p14:cNvContentPartPr/>
              <p14:nvPr/>
            </p14:nvContentPartPr>
            <p14:xfrm>
              <a:off x="2173170" y="5228610"/>
              <a:ext cx="347720" cy="1201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119232" y="5122639"/>
                <a:ext cx="455236" cy="223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14:cNvPr>
              <p14:cNvContentPartPr/>
              <p14:nvPr/>
            </p14:nvContentPartPr>
            <p14:xfrm>
              <a:off x="9650992" y="1711369"/>
              <a:ext cx="371153" cy="19184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597045" y="1604791"/>
                <a:ext cx="478687" cy="231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14:cNvPr>
              <p14:cNvContentPartPr/>
              <p14:nvPr/>
            </p14:nvContentPartPr>
            <p14:xfrm>
              <a:off x="10398708" y="2547164"/>
              <a:ext cx="348674" cy="19208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344734" y="2440453"/>
                <a:ext cx="456263" cy="232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14:cNvPr>
              <p14:cNvContentPartPr/>
              <p14:nvPr/>
            </p14:nvContentPartPr>
            <p14:xfrm>
              <a:off x="9823422" y="3402008"/>
              <a:ext cx="344619" cy="36003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769463" y="3295068"/>
                <a:ext cx="452178" cy="249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0B03389-A709-7313-F69C-900EFADF4D19}"/>
                  </a:ext>
                </a:extLst>
              </p14:cNvPr>
              <p14:cNvContentPartPr/>
              <p14:nvPr/>
            </p14:nvContentPartPr>
            <p14:xfrm>
              <a:off x="931735" y="3710625"/>
              <a:ext cx="523402" cy="18718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0B03389-A709-7313-F69C-900EFADF4D1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77776" y="3604674"/>
                <a:ext cx="630960" cy="230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D8EF611-316F-5038-3E42-98202F09CBE9}"/>
                  </a:ext>
                </a:extLst>
              </p14:cNvPr>
              <p14:cNvContentPartPr/>
              <p14:nvPr/>
            </p14:nvContentPartPr>
            <p14:xfrm>
              <a:off x="962215" y="1632154"/>
              <a:ext cx="267546" cy="18543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D8EF611-316F-5038-3E42-98202F09CBE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08274" y="1525175"/>
                <a:ext cx="375068" cy="232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968DB64-73D5-96A7-B04E-1F9AC2F1CA3F}"/>
                  </a:ext>
                </a:extLst>
              </p14:cNvPr>
              <p14:cNvContentPartPr/>
              <p14:nvPr/>
            </p14:nvContentPartPr>
            <p14:xfrm>
              <a:off x="9313735" y="3430474"/>
              <a:ext cx="268853" cy="11521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968DB64-73D5-96A7-B04E-1F9AC2F1CA3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259748" y="3322465"/>
                <a:ext cx="376466" cy="227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3D6731D-C334-EE4B-B186-C5235730EDB4}"/>
                  </a:ext>
                </a:extLst>
              </p14:cNvPr>
              <p14:cNvContentPartPr/>
              <p14:nvPr/>
            </p14:nvContentPartPr>
            <p14:xfrm>
              <a:off x="1006210" y="4290414"/>
              <a:ext cx="456258" cy="16001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3D6731D-C334-EE4B-B186-C5235730EDB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52279" y="-509886"/>
                <a:ext cx="563761" cy="96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CB0C495-13FA-6F83-CEB4-452B6D8F74AC}"/>
                  </a:ext>
                </a:extLst>
              </p14:cNvPr>
              <p14:cNvContentPartPr/>
              <p14:nvPr/>
            </p14:nvContentPartPr>
            <p14:xfrm>
              <a:off x="754596" y="1618397"/>
              <a:ext cx="88983" cy="12102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CB0C495-13FA-6F83-CEB4-452B6D8F74A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00776" y="-2012203"/>
                <a:ext cx="19626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24C8D46-D1B5-902E-F1D0-6595374F7815}"/>
                  </a:ext>
                </a:extLst>
              </p14:cNvPr>
              <p14:cNvContentPartPr/>
              <p14:nvPr/>
            </p14:nvContentPartPr>
            <p14:xfrm>
              <a:off x="735386" y="1931883"/>
              <a:ext cx="108163" cy="12102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24C8D46-D1B5-902E-F1D0-6595374F781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81663" y="1750353"/>
                <a:ext cx="215252" cy="374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7AD1FA7-E716-3213-6AB3-458127AB183F}"/>
                  </a:ext>
                </a:extLst>
              </p14:cNvPr>
              <p14:cNvContentPartPr/>
              <p14:nvPr/>
            </p14:nvContentPartPr>
            <p14:xfrm>
              <a:off x="1375722" y="1938565"/>
              <a:ext cx="12102" cy="12102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7AD1FA7-E716-3213-6AB3-458127AB183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320713" y="-1692035"/>
                <a:ext cx="121753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DDE401B-76CB-F593-A042-6154AE8AE6BF}"/>
                  </a:ext>
                </a:extLst>
              </p14:cNvPr>
              <p14:cNvContentPartPr/>
              <p14:nvPr/>
            </p14:nvContentPartPr>
            <p14:xfrm>
              <a:off x="722579" y="2232841"/>
              <a:ext cx="121128" cy="12102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DDE401B-76CB-F593-A042-6154AE8AE6B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68824" y="2051311"/>
                <a:ext cx="228280" cy="374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9801140-CB0B-E9AB-0E2B-85128D5B9CD6}"/>
                  </a:ext>
                </a:extLst>
              </p14:cNvPr>
              <p14:cNvContentPartPr/>
              <p14:nvPr/>
            </p14:nvContentPartPr>
            <p14:xfrm>
              <a:off x="728982" y="2540481"/>
              <a:ext cx="12102" cy="12102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9801140-CB0B-E9AB-0E2B-85128D5B9CD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-1086318" y="-1090119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58027BC-56DD-BB17-9075-DED556B032F3}"/>
                  </a:ext>
                </a:extLst>
              </p14:cNvPr>
              <p14:cNvContentPartPr/>
              <p14:nvPr/>
            </p14:nvContentPartPr>
            <p14:xfrm>
              <a:off x="1298882" y="2527396"/>
              <a:ext cx="63112" cy="12102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58027BC-56DD-BB17-9075-DED556B032F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245093" y="2345866"/>
                <a:ext cx="170331" cy="374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998A4FA-2AFE-17F8-1B59-63854663C19E}"/>
                  </a:ext>
                </a:extLst>
              </p14:cNvPr>
              <p14:cNvContentPartPr/>
              <p14:nvPr/>
            </p14:nvContentPartPr>
            <p14:xfrm>
              <a:off x="754596" y="2809423"/>
              <a:ext cx="63066" cy="12102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998A4FA-2AFE-17F8-1B59-63854663C19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00847" y="2618339"/>
                <a:ext cx="170207" cy="393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C719DDC-AF12-2CEB-6ACE-83DE46B5C7F6}"/>
                  </a:ext>
                </a:extLst>
              </p14:cNvPr>
              <p14:cNvContentPartPr/>
              <p14:nvPr/>
            </p14:nvContentPartPr>
            <p14:xfrm>
              <a:off x="754595" y="3116784"/>
              <a:ext cx="30197" cy="12102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C719DDC-AF12-2CEB-6ACE-83DE46B5C7F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01306" y="2857455"/>
                <a:ext cx="136419" cy="529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9254B4E-7C44-B4DC-AB4A-9FEBCB28C83B}"/>
                  </a:ext>
                </a:extLst>
              </p14:cNvPr>
              <p14:cNvContentPartPr/>
              <p14:nvPr/>
            </p14:nvContentPartPr>
            <p14:xfrm>
              <a:off x="741789" y="3430549"/>
              <a:ext cx="95375" cy="12102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9254B4E-7C44-B4DC-AB4A-9FEBCB28C83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8006" y="-200051"/>
                <a:ext cx="202582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51E2E3C-7762-725A-F656-C20ACD366B28}"/>
                  </a:ext>
                </a:extLst>
              </p14:cNvPr>
              <p14:cNvContentPartPr/>
              <p14:nvPr/>
            </p14:nvContentPartPr>
            <p14:xfrm>
              <a:off x="754596" y="3725103"/>
              <a:ext cx="88983" cy="12102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51E2E3C-7762-725A-F656-C20ACD366B2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00776" y="94503"/>
                <a:ext cx="19626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B9EE27D-9880-B7DB-F1D9-845C42104EAE}"/>
                  </a:ext>
                </a:extLst>
              </p14:cNvPr>
              <p14:cNvContentPartPr/>
              <p14:nvPr/>
            </p14:nvContentPartPr>
            <p14:xfrm>
              <a:off x="1670276" y="3705894"/>
              <a:ext cx="88781" cy="26086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B9EE27D-9880-B7DB-F1D9-845C42104EA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616578" y="3600140"/>
                <a:ext cx="195819" cy="2372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525C1FF-43FC-4E13-C4C2-5A010C14AB4B}"/>
                  </a:ext>
                </a:extLst>
              </p14:cNvPr>
              <p14:cNvContentPartPr/>
              <p14:nvPr/>
            </p14:nvContentPartPr>
            <p14:xfrm>
              <a:off x="748192" y="4013255"/>
              <a:ext cx="56769" cy="12102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525C1FF-43FC-4E13-C4C2-5A010C14AB4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94636" y="3822171"/>
                <a:ext cx="163523" cy="393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8C69443-E992-DFD5-799A-8FD442015107}"/>
                  </a:ext>
                </a:extLst>
              </p14:cNvPr>
              <p14:cNvContentPartPr/>
              <p14:nvPr/>
            </p14:nvContentPartPr>
            <p14:xfrm>
              <a:off x="748192" y="4301406"/>
              <a:ext cx="133747" cy="12102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8C69443-E992-DFD5-799A-8FD44201510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94406" y="670806"/>
                <a:ext cx="24096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2162C50-8CB4-2A08-7FF4-8B628CDD773F}"/>
                  </a:ext>
                </a:extLst>
              </p14:cNvPr>
              <p14:cNvContentPartPr/>
              <p14:nvPr/>
            </p14:nvContentPartPr>
            <p14:xfrm>
              <a:off x="722579" y="4602364"/>
              <a:ext cx="12102" cy="12102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2162C50-8CB4-2A08-7FF4-8B628CDD773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-1092721" y="971764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4884166-2BAA-399A-C406-4F476DC2AC8E}"/>
                  </a:ext>
                </a:extLst>
              </p14:cNvPr>
              <p14:cNvContentPartPr/>
              <p14:nvPr/>
            </p14:nvContentPartPr>
            <p14:xfrm>
              <a:off x="1452562" y="4602364"/>
              <a:ext cx="95375" cy="12102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4884166-2BAA-399A-C406-4F476DC2AC8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398779" y="971764"/>
                <a:ext cx="202582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51E1C8B-0603-1BD0-0791-C2AAE2AF29B9}"/>
                  </a:ext>
                </a:extLst>
              </p14:cNvPr>
              <p14:cNvContentPartPr/>
              <p14:nvPr/>
            </p14:nvContentPartPr>
            <p14:xfrm>
              <a:off x="748193" y="4890515"/>
              <a:ext cx="101766" cy="12102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51E1C8B-0603-1BD0-0791-C2AAE2AF29B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94443" y="1259915"/>
                <a:ext cx="208907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BB955E0-8B69-BD96-2C2D-9253F7E86752}"/>
                  </a:ext>
                </a:extLst>
              </p14:cNvPr>
              <p14:cNvContentPartPr/>
              <p14:nvPr/>
            </p14:nvContentPartPr>
            <p14:xfrm>
              <a:off x="754596" y="5206655"/>
              <a:ext cx="85066" cy="12102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BB955E0-8B69-BD96-2C2D-9253F7E8675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00983" y="5085635"/>
                <a:ext cx="191935" cy="25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627E623-02C7-4955-B1F7-542BFDE1BAD5}"/>
                  </a:ext>
                </a:extLst>
              </p14:cNvPr>
              <p14:cNvContentPartPr/>
              <p14:nvPr/>
            </p14:nvContentPartPr>
            <p14:xfrm>
              <a:off x="9085369" y="1733658"/>
              <a:ext cx="12102" cy="12102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627E623-02C7-4955-B1F7-542BFDE1BAD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70069" y="-1896942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9F55A5C-D970-0B51-7CFB-D88C96ADF1B7}"/>
                  </a:ext>
                </a:extLst>
              </p14:cNvPr>
              <p14:cNvContentPartPr/>
              <p14:nvPr/>
            </p14:nvContentPartPr>
            <p14:xfrm>
              <a:off x="9085369" y="1989792"/>
              <a:ext cx="12102" cy="12102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9F55A5C-D970-0B51-7CFB-D88C96ADF1B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70069" y="-1640808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1DF9C5D-9B3B-EF66-7C31-015A988EB1C8}"/>
                  </a:ext>
                </a:extLst>
              </p14:cNvPr>
              <p14:cNvContentPartPr/>
              <p14:nvPr/>
            </p14:nvContentPartPr>
            <p14:xfrm>
              <a:off x="9072563" y="2258733"/>
              <a:ext cx="82406" cy="13042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1DF9C5D-9B3B-EF66-7C31-015A988EB1C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9018585" y="2152987"/>
                <a:ext cx="190002" cy="224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7BF1F62-9DCD-9A6F-42BC-2FA8E2D4F58A}"/>
                  </a:ext>
                </a:extLst>
              </p14:cNvPr>
              <p14:cNvContentPartPr/>
              <p14:nvPr/>
            </p14:nvContentPartPr>
            <p14:xfrm>
              <a:off x="9693689" y="2258733"/>
              <a:ext cx="69748" cy="12102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7BF1F62-9DCD-9A6F-42BC-2FA8E2D4F58A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9640037" y="-1371867"/>
                <a:ext cx="17669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87395F6-9B68-E929-2BF3-B28DA154586D}"/>
                  </a:ext>
                </a:extLst>
              </p14:cNvPr>
              <p14:cNvContentPartPr/>
              <p14:nvPr/>
            </p14:nvContentPartPr>
            <p14:xfrm>
              <a:off x="9091772" y="2540481"/>
              <a:ext cx="12102" cy="12102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87395F6-9B68-E929-2BF3-B28DA154586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76472" y="-1090119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F3020C7-0C91-CCAD-7EB1-112396E6F351}"/>
                  </a:ext>
                </a:extLst>
              </p14:cNvPr>
              <p14:cNvContentPartPr/>
              <p14:nvPr/>
            </p14:nvContentPartPr>
            <p14:xfrm>
              <a:off x="9091772" y="3385725"/>
              <a:ext cx="131220" cy="12102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F3020C7-0C91-CCAD-7EB1-112396E6F35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037846" y="2931900"/>
                <a:ext cx="238713" cy="918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90DF51E-FCCF-825C-05F4-2BBA420BC780}"/>
                  </a:ext>
                </a:extLst>
              </p14:cNvPr>
              <p14:cNvContentPartPr/>
              <p14:nvPr/>
            </p14:nvContentPartPr>
            <p14:xfrm>
              <a:off x="1234848" y="1938565"/>
              <a:ext cx="12102" cy="12102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90DF51E-FCCF-825C-05F4-2BBA420BC78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-580452" y="-1679933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9915868-9B68-84FC-30FB-737C6CEF2F35}"/>
                  </a:ext>
                </a:extLst>
              </p14:cNvPr>
              <p14:cNvContentPartPr/>
              <p14:nvPr/>
            </p14:nvContentPartPr>
            <p14:xfrm>
              <a:off x="1222041" y="2841439"/>
              <a:ext cx="12102" cy="12102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9915868-9B68-84FC-30FB-737C6CEF2F3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-593259" y="-777059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03AE478-B118-92CB-A817-38947A68BBBC}"/>
                  </a:ext>
                </a:extLst>
              </p14:cNvPr>
              <p14:cNvContentPartPr/>
              <p14:nvPr/>
            </p14:nvContentPartPr>
            <p14:xfrm>
              <a:off x="1548613" y="3718700"/>
              <a:ext cx="12102" cy="12102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03AE478-B118-92CB-A817-38947A68BBB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-266687" y="100202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69C3639-7F98-E897-C871-9CB721B2AC07}"/>
                  </a:ext>
                </a:extLst>
              </p14:cNvPr>
              <p14:cNvContentPartPr/>
              <p14:nvPr/>
            </p14:nvContentPartPr>
            <p14:xfrm>
              <a:off x="1292478" y="4019658"/>
              <a:ext cx="12102" cy="12102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69C3639-7F98-E897-C871-9CB721B2AC0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-522822" y="401160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0B5E08D-4C0A-ED7A-E9FB-27ADD1BE3D88}"/>
                  </a:ext>
                </a:extLst>
              </p14:cNvPr>
              <p14:cNvContentPartPr/>
              <p14:nvPr/>
            </p14:nvContentPartPr>
            <p14:xfrm>
              <a:off x="1350108" y="4602364"/>
              <a:ext cx="12102" cy="12102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0B5E08D-4C0A-ED7A-E9FB-27ADD1BE3D88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-465192" y="971764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99F00C1-99D8-9ADA-5D10-EA2BCC99B2E2}"/>
                  </a:ext>
                </a:extLst>
              </p14:cNvPr>
              <p14:cNvContentPartPr/>
              <p14:nvPr/>
            </p14:nvContentPartPr>
            <p14:xfrm>
              <a:off x="9392730" y="2009003"/>
              <a:ext cx="12102" cy="12102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99F00C1-99D8-9ADA-5D10-EA2BCC99B2E2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589532" y="-1609495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7F2BA2C-9F3B-29D9-4EF8-4F06A111B8BE}"/>
                  </a:ext>
                </a:extLst>
              </p14:cNvPr>
              <p14:cNvContentPartPr/>
              <p14:nvPr/>
            </p14:nvContentPartPr>
            <p14:xfrm>
              <a:off x="9565621" y="2245927"/>
              <a:ext cx="12102" cy="12102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7F2BA2C-9F3B-29D9-4EF8-4F06A111B8B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750321" y="-1372571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5099A82-120F-57EE-65DD-45961096E0B7}"/>
                  </a:ext>
                </a:extLst>
              </p14:cNvPr>
              <p14:cNvContentPartPr/>
              <p14:nvPr/>
            </p14:nvContentPartPr>
            <p14:xfrm>
              <a:off x="9700092" y="3404935"/>
              <a:ext cx="12102" cy="12102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5099A82-120F-57EE-65DD-45961096E0B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884792" y="-225665"/>
                <a:ext cx="3630600" cy="726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3937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15F467-E72F-779D-3F86-E3DF554E8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7" y="1500726"/>
            <a:ext cx="5494668" cy="385654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61000A6-0872-D7CE-3373-5A5C6E884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895" y="1150189"/>
            <a:ext cx="6245489" cy="46438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14:cNvPr>
              <p14:cNvContentPartPr/>
              <p14:nvPr/>
            </p14:nvContentPartPr>
            <p14:xfrm>
              <a:off x="951663" y="1950755"/>
              <a:ext cx="185955" cy="11583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7711" y="1848552"/>
                <a:ext cx="293500" cy="215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14:cNvPr>
              <p14:cNvContentPartPr/>
              <p14:nvPr/>
            </p14:nvContentPartPr>
            <p14:xfrm>
              <a:off x="965827" y="2236988"/>
              <a:ext cx="197767" cy="5911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1891" y="2132676"/>
                <a:ext cx="305280" cy="214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14:cNvPr>
              <p14:cNvContentPartPr/>
              <p14:nvPr/>
            </p14:nvContentPartPr>
            <p14:xfrm>
              <a:off x="838040" y="2537379"/>
              <a:ext cx="182716" cy="12463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4194" y="2430553"/>
                <a:ext cx="290048" cy="225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14:cNvPr>
              <p14:cNvContentPartPr/>
              <p14:nvPr/>
            </p14:nvContentPartPr>
            <p14:xfrm>
              <a:off x="925854" y="2840480"/>
              <a:ext cx="195142" cy="5353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1947" y="1234580"/>
                <a:ext cx="302596" cy="321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14:cNvPr>
              <p14:cNvContentPartPr/>
              <p14:nvPr/>
            </p14:nvContentPartPr>
            <p14:xfrm>
              <a:off x="951349" y="3432398"/>
              <a:ext cx="265960" cy="14403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7438" y="3327010"/>
                <a:ext cx="373422" cy="224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14:cNvPr>
              <p14:cNvContentPartPr/>
              <p14:nvPr/>
            </p14:nvContentPartPr>
            <p14:xfrm>
              <a:off x="923021" y="4010195"/>
              <a:ext cx="285689" cy="17192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9117" y="3904938"/>
                <a:ext cx="393137" cy="227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14:cNvPr>
              <p14:cNvContentPartPr/>
              <p14:nvPr/>
            </p14:nvContentPartPr>
            <p14:xfrm>
              <a:off x="838040" y="4608094"/>
              <a:ext cx="407593" cy="8621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84078" y="4504642"/>
                <a:ext cx="515157" cy="215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14:cNvPr>
              <p14:cNvContentPartPr/>
              <p14:nvPr/>
            </p14:nvContentPartPr>
            <p14:xfrm>
              <a:off x="937185" y="5217009"/>
              <a:ext cx="383887" cy="19947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3268" y="5110150"/>
                <a:ext cx="491361" cy="233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14:cNvPr>
              <p14:cNvContentPartPr/>
              <p14:nvPr/>
            </p14:nvContentPartPr>
            <p14:xfrm>
              <a:off x="891646" y="3138376"/>
              <a:ext cx="91640" cy="14547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37951" y="2948633"/>
                <a:ext cx="198673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14:cNvPr>
              <p14:cNvContentPartPr/>
              <p14:nvPr/>
            </p14:nvContentPartPr>
            <p14:xfrm>
              <a:off x="976312" y="4916377"/>
              <a:ext cx="76513" cy="22758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22681" y="4811340"/>
                <a:ext cx="183417" cy="232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14:cNvPr>
              <p14:cNvContentPartPr/>
              <p14:nvPr/>
            </p14:nvContentPartPr>
            <p14:xfrm>
              <a:off x="9204373" y="2006922"/>
              <a:ext cx="99271" cy="14547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150616" y="-2357178"/>
                <a:ext cx="206426" cy="87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14:cNvPr>
              <p14:cNvContentPartPr/>
              <p14:nvPr/>
            </p14:nvContentPartPr>
            <p14:xfrm>
              <a:off x="9289039" y="2260922"/>
              <a:ext cx="152760" cy="23411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235250" y="2154508"/>
                <a:ext cx="259979" cy="235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14:cNvPr>
              <p14:cNvContentPartPr/>
              <p14:nvPr/>
            </p14:nvContentPartPr>
            <p14:xfrm>
              <a:off x="9227463" y="2553406"/>
              <a:ext cx="406875" cy="14547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173548" y="2363663"/>
                <a:ext cx="514345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14:cNvPr>
              <p14:cNvContentPartPr/>
              <p14:nvPr/>
            </p14:nvContentPartPr>
            <p14:xfrm>
              <a:off x="9212926" y="1706404"/>
              <a:ext cx="197375" cy="14547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158998" y="1516661"/>
                <a:ext cx="304871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14:cNvPr>
              <p14:cNvContentPartPr/>
              <p14:nvPr/>
            </p14:nvContentPartPr>
            <p14:xfrm>
              <a:off x="1078466" y="3133619"/>
              <a:ext cx="371038" cy="9863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24536" y="3027944"/>
                <a:ext cx="478538" cy="22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14:cNvPr>
              <p14:cNvContentPartPr/>
              <p14:nvPr/>
            </p14:nvContentPartPr>
            <p14:xfrm>
              <a:off x="1334600" y="3418375"/>
              <a:ext cx="447965" cy="13253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80628" y="3310918"/>
                <a:ext cx="555549" cy="227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14:cNvPr>
              <p14:cNvContentPartPr/>
              <p14:nvPr/>
            </p14:nvContentPartPr>
            <p14:xfrm>
              <a:off x="1581129" y="4334110"/>
              <a:ext cx="604761" cy="6682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527165" y="4228605"/>
                <a:ext cx="712330" cy="217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14:cNvPr>
              <p14:cNvContentPartPr/>
              <p14:nvPr/>
            </p14:nvContentPartPr>
            <p14:xfrm>
              <a:off x="1424247" y="5224316"/>
              <a:ext cx="585551" cy="6537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370296" y="5126261"/>
                <a:ext cx="693094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14:cNvPr>
              <p14:cNvContentPartPr/>
              <p14:nvPr/>
            </p14:nvContentPartPr>
            <p14:xfrm>
              <a:off x="9723003" y="2557317"/>
              <a:ext cx="568959" cy="10186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669022" y="2455457"/>
                <a:ext cx="676561" cy="213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14:cNvPr>
              <p14:cNvContentPartPr/>
              <p14:nvPr/>
            </p14:nvContentPartPr>
            <p14:xfrm>
              <a:off x="1265789" y="2235230"/>
              <a:ext cx="397560" cy="19298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211822" y="2128019"/>
                <a:ext cx="505135" cy="233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14:cNvPr>
              <p14:cNvContentPartPr/>
              <p14:nvPr/>
            </p14:nvContentPartPr>
            <p14:xfrm>
              <a:off x="1473791" y="2530653"/>
              <a:ext cx="379621" cy="14431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19816" y="2425060"/>
                <a:ext cx="487210" cy="225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14:cNvPr>
              <p14:cNvContentPartPr/>
              <p14:nvPr/>
            </p14:nvContentPartPr>
            <p14:xfrm>
              <a:off x="1366465" y="2823446"/>
              <a:ext cx="378353" cy="21686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12517" y="2716794"/>
                <a:ext cx="485889" cy="234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14:cNvPr>
              <p14:cNvContentPartPr/>
              <p14:nvPr/>
            </p14:nvContentPartPr>
            <p14:xfrm>
              <a:off x="1597147" y="3139947"/>
              <a:ext cx="380523" cy="14593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543198" y="3033169"/>
                <a:ext cx="488062" cy="227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14:cNvPr>
              <p14:cNvContentPartPr/>
              <p14:nvPr/>
            </p14:nvContentPartPr>
            <p14:xfrm>
              <a:off x="2173170" y="5228610"/>
              <a:ext cx="347720" cy="1201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119232" y="5122639"/>
                <a:ext cx="455236" cy="223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14:cNvPr>
              <p14:cNvContentPartPr/>
              <p14:nvPr/>
            </p14:nvContentPartPr>
            <p14:xfrm>
              <a:off x="9650992" y="1711369"/>
              <a:ext cx="371153" cy="19184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597045" y="1604791"/>
                <a:ext cx="478687" cy="231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14:cNvPr>
              <p14:cNvContentPartPr/>
              <p14:nvPr/>
            </p14:nvContentPartPr>
            <p14:xfrm>
              <a:off x="10398708" y="2547164"/>
              <a:ext cx="348674" cy="19208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344734" y="2440453"/>
                <a:ext cx="456263" cy="232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14:cNvPr>
              <p14:cNvContentPartPr/>
              <p14:nvPr/>
            </p14:nvContentPartPr>
            <p14:xfrm>
              <a:off x="9823422" y="3402008"/>
              <a:ext cx="344619" cy="36003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769463" y="3295068"/>
                <a:ext cx="452178" cy="249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0B03389-A709-7313-F69C-900EFADF4D19}"/>
                  </a:ext>
                </a:extLst>
              </p14:cNvPr>
              <p14:cNvContentPartPr/>
              <p14:nvPr/>
            </p14:nvContentPartPr>
            <p14:xfrm>
              <a:off x="931735" y="3710625"/>
              <a:ext cx="523402" cy="18718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0B03389-A709-7313-F69C-900EFADF4D1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77776" y="3604674"/>
                <a:ext cx="630960" cy="230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D8EF611-316F-5038-3E42-98202F09CBE9}"/>
                  </a:ext>
                </a:extLst>
              </p14:cNvPr>
              <p14:cNvContentPartPr/>
              <p14:nvPr/>
            </p14:nvContentPartPr>
            <p14:xfrm>
              <a:off x="962215" y="1632154"/>
              <a:ext cx="267546" cy="18543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D8EF611-316F-5038-3E42-98202F09CBE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08274" y="1525175"/>
                <a:ext cx="375068" cy="232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968DB64-73D5-96A7-B04E-1F9AC2F1CA3F}"/>
                  </a:ext>
                </a:extLst>
              </p14:cNvPr>
              <p14:cNvContentPartPr/>
              <p14:nvPr/>
            </p14:nvContentPartPr>
            <p14:xfrm>
              <a:off x="9313735" y="3430474"/>
              <a:ext cx="268853" cy="11521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968DB64-73D5-96A7-B04E-1F9AC2F1CA3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259748" y="3322465"/>
                <a:ext cx="376466" cy="227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3D6731D-C334-EE4B-B186-C5235730EDB4}"/>
                  </a:ext>
                </a:extLst>
              </p14:cNvPr>
              <p14:cNvContentPartPr/>
              <p14:nvPr/>
            </p14:nvContentPartPr>
            <p14:xfrm>
              <a:off x="1006210" y="4290414"/>
              <a:ext cx="456258" cy="16001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3D6731D-C334-EE4B-B186-C5235730EDB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52279" y="-509886"/>
                <a:ext cx="563761" cy="96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CB0C495-13FA-6F83-CEB4-452B6D8F74AC}"/>
                  </a:ext>
                </a:extLst>
              </p14:cNvPr>
              <p14:cNvContentPartPr/>
              <p14:nvPr/>
            </p14:nvContentPartPr>
            <p14:xfrm>
              <a:off x="754596" y="1618397"/>
              <a:ext cx="88983" cy="12102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CB0C495-13FA-6F83-CEB4-452B6D8F74A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00776" y="-2012203"/>
                <a:ext cx="19626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24C8D46-D1B5-902E-F1D0-6595374F7815}"/>
                  </a:ext>
                </a:extLst>
              </p14:cNvPr>
              <p14:cNvContentPartPr/>
              <p14:nvPr/>
            </p14:nvContentPartPr>
            <p14:xfrm>
              <a:off x="735386" y="1931883"/>
              <a:ext cx="108163" cy="12102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24C8D46-D1B5-902E-F1D0-6595374F781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81663" y="1750353"/>
                <a:ext cx="215252" cy="374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7AD1FA7-E716-3213-6AB3-458127AB183F}"/>
                  </a:ext>
                </a:extLst>
              </p14:cNvPr>
              <p14:cNvContentPartPr/>
              <p14:nvPr/>
            </p14:nvContentPartPr>
            <p14:xfrm>
              <a:off x="1375722" y="1938565"/>
              <a:ext cx="12102" cy="12102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7AD1FA7-E716-3213-6AB3-458127AB183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320713" y="-1692035"/>
                <a:ext cx="121753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DDE401B-76CB-F593-A042-6154AE8AE6BF}"/>
                  </a:ext>
                </a:extLst>
              </p14:cNvPr>
              <p14:cNvContentPartPr/>
              <p14:nvPr/>
            </p14:nvContentPartPr>
            <p14:xfrm>
              <a:off x="722579" y="2232841"/>
              <a:ext cx="121128" cy="12102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DDE401B-76CB-F593-A042-6154AE8AE6B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68824" y="2051311"/>
                <a:ext cx="228280" cy="374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9801140-CB0B-E9AB-0E2B-85128D5B9CD6}"/>
                  </a:ext>
                </a:extLst>
              </p14:cNvPr>
              <p14:cNvContentPartPr/>
              <p14:nvPr/>
            </p14:nvContentPartPr>
            <p14:xfrm>
              <a:off x="728982" y="2540481"/>
              <a:ext cx="12102" cy="12102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9801140-CB0B-E9AB-0E2B-85128D5B9CD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-1086318" y="-1090119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58027BC-56DD-BB17-9075-DED556B032F3}"/>
                  </a:ext>
                </a:extLst>
              </p14:cNvPr>
              <p14:cNvContentPartPr/>
              <p14:nvPr/>
            </p14:nvContentPartPr>
            <p14:xfrm>
              <a:off x="1298882" y="2527396"/>
              <a:ext cx="63112" cy="12102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58027BC-56DD-BB17-9075-DED556B032F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245093" y="2345866"/>
                <a:ext cx="170331" cy="374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998A4FA-2AFE-17F8-1B59-63854663C19E}"/>
                  </a:ext>
                </a:extLst>
              </p14:cNvPr>
              <p14:cNvContentPartPr/>
              <p14:nvPr/>
            </p14:nvContentPartPr>
            <p14:xfrm>
              <a:off x="754596" y="2809423"/>
              <a:ext cx="63066" cy="12102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998A4FA-2AFE-17F8-1B59-63854663C19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00847" y="2618339"/>
                <a:ext cx="170207" cy="393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C719DDC-AF12-2CEB-6ACE-83DE46B5C7F6}"/>
                  </a:ext>
                </a:extLst>
              </p14:cNvPr>
              <p14:cNvContentPartPr/>
              <p14:nvPr/>
            </p14:nvContentPartPr>
            <p14:xfrm>
              <a:off x="754595" y="3116784"/>
              <a:ext cx="30197" cy="12102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C719DDC-AF12-2CEB-6ACE-83DE46B5C7F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01306" y="2857455"/>
                <a:ext cx="136419" cy="529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9254B4E-7C44-B4DC-AB4A-9FEBCB28C83B}"/>
                  </a:ext>
                </a:extLst>
              </p14:cNvPr>
              <p14:cNvContentPartPr/>
              <p14:nvPr/>
            </p14:nvContentPartPr>
            <p14:xfrm>
              <a:off x="741789" y="3430549"/>
              <a:ext cx="95375" cy="12102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9254B4E-7C44-B4DC-AB4A-9FEBCB28C83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8006" y="-200051"/>
                <a:ext cx="202582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51E2E3C-7762-725A-F656-C20ACD366B28}"/>
                  </a:ext>
                </a:extLst>
              </p14:cNvPr>
              <p14:cNvContentPartPr/>
              <p14:nvPr/>
            </p14:nvContentPartPr>
            <p14:xfrm>
              <a:off x="754596" y="3725103"/>
              <a:ext cx="88983" cy="12102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51E2E3C-7762-725A-F656-C20ACD366B2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00776" y="94503"/>
                <a:ext cx="19626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B9EE27D-9880-B7DB-F1D9-845C42104EAE}"/>
                  </a:ext>
                </a:extLst>
              </p14:cNvPr>
              <p14:cNvContentPartPr/>
              <p14:nvPr/>
            </p14:nvContentPartPr>
            <p14:xfrm>
              <a:off x="1670276" y="3705894"/>
              <a:ext cx="88781" cy="26086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B9EE27D-9880-B7DB-F1D9-845C42104EA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616578" y="3600140"/>
                <a:ext cx="195819" cy="2372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525C1FF-43FC-4E13-C4C2-5A010C14AB4B}"/>
                  </a:ext>
                </a:extLst>
              </p14:cNvPr>
              <p14:cNvContentPartPr/>
              <p14:nvPr/>
            </p14:nvContentPartPr>
            <p14:xfrm>
              <a:off x="748192" y="4013255"/>
              <a:ext cx="56769" cy="12102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525C1FF-43FC-4E13-C4C2-5A010C14AB4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94636" y="3822171"/>
                <a:ext cx="163523" cy="393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8C69443-E992-DFD5-799A-8FD442015107}"/>
                  </a:ext>
                </a:extLst>
              </p14:cNvPr>
              <p14:cNvContentPartPr/>
              <p14:nvPr/>
            </p14:nvContentPartPr>
            <p14:xfrm>
              <a:off x="748192" y="4301406"/>
              <a:ext cx="133747" cy="12102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8C69443-E992-DFD5-799A-8FD44201510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94406" y="670806"/>
                <a:ext cx="24096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2162C50-8CB4-2A08-7FF4-8B628CDD773F}"/>
                  </a:ext>
                </a:extLst>
              </p14:cNvPr>
              <p14:cNvContentPartPr/>
              <p14:nvPr/>
            </p14:nvContentPartPr>
            <p14:xfrm>
              <a:off x="722579" y="4602364"/>
              <a:ext cx="12102" cy="12102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2162C50-8CB4-2A08-7FF4-8B628CDD773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-1092721" y="971764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4884166-2BAA-399A-C406-4F476DC2AC8E}"/>
                  </a:ext>
                </a:extLst>
              </p14:cNvPr>
              <p14:cNvContentPartPr/>
              <p14:nvPr/>
            </p14:nvContentPartPr>
            <p14:xfrm>
              <a:off x="1452562" y="4602364"/>
              <a:ext cx="95375" cy="12102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4884166-2BAA-399A-C406-4F476DC2AC8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398779" y="971764"/>
                <a:ext cx="202582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51E1C8B-0603-1BD0-0791-C2AAE2AF29B9}"/>
                  </a:ext>
                </a:extLst>
              </p14:cNvPr>
              <p14:cNvContentPartPr/>
              <p14:nvPr/>
            </p14:nvContentPartPr>
            <p14:xfrm>
              <a:off x="748193" y="4890515"/>
              <a:ext cx="101766" cy="12102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51E1C8B-0603-1BD0-0791-C2AAE2AF29B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94443" y="1259915"/>
                <a:ext cx="208907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BB955E0-8B69-BD96-2C2D-9253F7E86752}"/>
                  </a:ext>
                </a:extLst>
              </p14:cNvPr>
              <p14:cNvContentPartPr/>
              <p14:nvPr/>
            </p14:nvContentPartPr>
            <p14:xfrm>
              <a:off x="754596" y="5206655"/>
              <a:ext cx="85066" cy="12102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BB955E0-8B69-BD96-2C2D-9253F7E8675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00983" y="5085635"/>
                <a:ext cx="191935" cy="25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627E623-02C7-4955-B1F7-542BFDE1BAD5}"/>
                  </a:ext>
                </a:extLst>
              </p14:cNvPr>
              <p14:cNvContentPartPr/>
              <p14:nvPr/>
            </p14:nvContentPartPr>
            <p14:xfrm>
              <a:off x="9085369" y="1733658"/>
              <a:ext cx="12102" cy="12102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627E623-02C7-4955-B1F7-542BFDE1BAD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70069" y="-1896942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9F55A5C-D970-0B51-7CFB-D88C96ADF1B7}"/>
                  </a:ext>
                </a:extLst>
              </p14:cNvPr>
              <p14:cNvContentPartPr/>
              <p14:nvPr/>
            </p14:nvContentPartPr>
            <p14:xfrm>
              <a:off x="9085369" y="1989792"/>
              <a:ext cx="12102" cy="12102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9F55A5C-D970-0B51-7CFB-D88C96ADF1B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70069" y="-1640808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1DF9C5D-9B3B-EF66-7C31-015A988EB1C8}"/>
                  </a:ext>
                </a:extLst>
              </p14:cNvPr>
              <p14:cNvContentPartPr/>
              <p14:nvPr/>
            </p14:nvContentPartPr>
            <p14:xfrm>
              <a:off x="9072563" y="2258733"/>
              <a:ext cx="82406" cy="13042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1DF9C5D-9B3B-EF66-7C31-015A988EB1C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9018585" y="2152987"/>
                <a:ext cx="190002" cy="224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7BF1F62-9DCD-9A6F-42BC-2FA8E2D4F58A}"/>
                  </a:ext>
                </a:extLst>
              </p14:cNvPr>
              <p14:cNvContentPartPr/>
              <p14:nvPr/>
            </p14:nvContentPartPr>
            <p14:xfrm>
              <a:off x="9693689" y="2258733"/>
              <a:ext cx="69748" cy="12102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7BF1F62-9DCD-9A6F-42BC-2FA8E2D4F58A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9640037" y="-1371867"/>
                <a:ext cx="17669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87395F6-9B68-E929-2BF3-B28DA154586D}"/>
                  </a:ext>
                </a:extLst>
              </p14:cNvPr>
              <p14:cNvContentPartPr/>
              <p14:nvPr/>
            </p14:nvContentPartPr>
            <p14:xfrm>
              <a:off x="9091772" y="2540481"/>
              <a:ext cx="12102" cy="12102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87395F6-9B68-E929-2BF3-B28DA154586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76472" y="-1090119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F3020C7-0C91-CCAD-7EB1-112396E6F351}"/>
                  </a:ext>
                </a:extLst>
              </p14:cNvPr>
              <p14:cNvContentPartPr/>
              <p14:nvPr/>
            </p14:nvContentPartPr>
            <p14:xfrm>
              <a:off x="9091772" y="3385725"/>
              <a:ext cx="131220" cy="12102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F3020C7-0C91-CCAD-7EB1-112396E6F35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037846" y="2931900"/>
                <a:ext cx="238713" cy="918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90DF51E-FCCF-825C-05F4-2BBA420BC780}"/>
                  </a:ext>
                </a:extLst>
              </p14:cNvPr>
              <p14:cNvContentPartPr/>
              <p14:nvPr/>
            </p14:nvContentPartPr>
            <p14:xfrm>
              <a:off x="1234848" y="1938565"/>
              <a:ext cx="12102" cy="12102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90DF51E-FCCF-825C-05F4-2BBA420BC78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-580452" y="-1692035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9915868-9B68-84FC-30FB-737C6CEF2F35}"/>
                  </a:ext>
                </a:extLst>
              </p14:cNvPr>
              <p14:cNvContentPartPr/>
              <p14:nvPr/>
            </p14:nvContentPartPr>
            <p14:xfrm>
              <a:off x="1222041" y="2841439"/>
              <a:ext cx="12102" cy="12102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9915868-9B68-84FC-30FB-737C6CEF2F3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-593259" y="-789161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03AE478-B118-92CB-A817-38947A68BBBC}"/>
                  </a:ext>
                </a:extLst>
              </p14:cNvPr>
              <p14:cNvContentPartPr/>
              <p14:nvPr/>
            </p14:nvContentPartPr>
            <p14:xfrm>
              <a:off x="1548613" y="3718700"/>
              <a:ext cx="12102" cy="12102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03AE478-B118-92CB-A817-38947A68BBB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-266687" y="88100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69C3639-7F98-E897-C871-9CB721B2AC07}"/>
                  </a:ext>
                </a:extLst>
              </p14:cNvPr>
              <p14:cNvContentPartPr/>
              <p14:nvPr/>
            </p14:nvContentPartPr>
            <p14:xfrm>
              <a:off x="1292478" y="4019658"/>
              <a:ext cx="12102" cy="12102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69C3639-7F98-E897-C871-9CB721B2AC0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-522822" y="389058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0B5E08D-4C0A-ED7A-E9FB-27ADD1BE3D88}"/>
                  </a:ext>
                </a:extLst>
              </p14:cNvPr>
              <p14:cNvContentPartPr/>
              <p14:nvPr/>
            </p14:nvContentPartPr>
            <p14:xfrm>
              <a:off x="1350108" y="4602364"/>
              <a:ext cx="12102" cy="12102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0B5E08D-4C0A-ED7A-E9FB-27ADD1BE3D88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-465192" y="971764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99F00C1-99D8-9ADA-5D10-EA2BCC99B2E2}"/>
                  </a:ext>
                </a:extLst>
              </p14:cNvPr>
              <p14:cNvContentPartPr/>
              <p14:nvPr/>
            </p14:nvContentPartPr>
            <p14:xfrm>
              <a:off x="9392730" y="2009003"/>
              <a:ext cx="12102" cy="12102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99F00C1-99D8-9ADA-5D10-EA2BCC99B2E2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577430" y="-1621597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7F2BA2C-9F3B-29D9-4EF8-4F06A111B8BE}"/>
                  </a:ext>
                </a:extLst>
              </p14:cNvPr>
              <p14:cNvContentPartPr/>
              <p14:nvPr/>
            </p14:nvContentPartPr>
            <p14:xfrm>
              <a:off x="9565621" y="2245927"/>
              <a:ext cx="12102" cy="12102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7F2BA2C-9F3B-29D9-4EF8-4F06A111B8B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750321" y="-1384673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5099A82-120F-57EE-65DD-45961096E0B7}"/>
                  </a:ext>
                </a:extLst>
              </p14:cNvPr>
              <p14:cNvContentPartPr/>
              <p14:nvPr/>
            </p14:nvContentPartPr>
            <p14:xfrm>
              <a:off x="9700092" y="3404935"/>
              <a:ext cx="12102" cy="12102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5099A82-120F-57EE-65DD-45961096E0B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884792" y="-225665"/>
                <a:ext cx="3630600" cy="7261200"/>
              </a:xfrm>
              <a:prstGeom prst="rect">
                <a:avLst/>
              </a:prstGeom>
            </p:spPr>
          </p:pic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D818321B-F952-B51F-91CC-657C0E957241}"/>
              </a:ext>
            </a:extLst>
          </p:cNvPr>
          <p:cNvSpPr txBox="1"/>
          <p:nvPr/>
        </p:nvSpPr>
        <p:spPr>
          <a:xfrm>
            <a:off x="584235" y="5817722"/>
            <a:ext cx="14462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-а- </a:t>
            </a:r>
            <a:r>
              <a:rPr lang="en-US" dirty="0" err="1"/>
              <a:t>майб</a:t>
            </a:r>
            <a:r>
              <a:rPr lang="en-US" dirty="0"/>
              <a:t>. ч.</a:t>
            </a:r>
          </a:p>
        </p:txBody>
      </p:sp>
    </p:spTree>
    <p:extLst>
      <p:ext uri="{BB962C8B-B14F-4D97-AF65-F5344CB8AC3E}">
        <p14:creationId xmlns:p14="http://schemas.microsoft.com/office/powerpoint/2010/main" val="3413588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15F467-E72F-779D-3F86-E3DF554E8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7" y="1500726"/>
            <a:ext cx="5494668" cy="385654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61000A6-0872-D7CE-3373-5A5C6E884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895" y="1150189"/>
            <a:ext cx="6245489" cy="46438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14:cNvPr>
              <p14:cNvContentPartPr/>
              <p14:nvPr/>
            </p14:nvContentPartPr>
            <p14:xfrm>
              <a:off x="951663" y="1950755"/>
              <a:ext cx="185955" cy="11583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7711" y="1848552"/>
                <a:ext cx="293500" cy="215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14:cNvPr>
              <p14:cNvContentPartPr/>
              <p14:nvPr/>
            </p14:nvContentPartPr>
            <p14:xfrm>
              <a:off x="965827" y="2236988"/>
              <a:ext cx="197767" cy="5911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1891" y="2132676"/>
                <a:ext cx="305280" cy="214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14:cNvPr>
              <p14:cNvContentPartPr/>
              <p14:nvPr/>
            </p14:nvContentPartPr>
            <p14:xfrm>
              <a:off x="838040" y="2537379"/>
              <a:ext cx="182716" cy="12463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4194" y="2430553"/>
                <a:ext cx="290048" cy="225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14:cNvPr>
              <p14:cNvContentPartPr/>
              <p14:nvPr/>
            </p14:nvContentPartPr>
            <p14:xfrm>
              <a:off x="925854" y="2840480"/>
              <a:ext cx="195142" cy="5353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1947" y="1234580"/>
                <a:ext cx="302596" cy="321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14:cNvPr>
              <p14:cNvContentPartPr/>
              <p14:nvPr/>
            </p14:nvContentPartPr>
            <p14:xfrm>
              <a:off x="951349" y="3432398"/>
              <a:ext cx="265960" cy="14403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7438" y="3327010"/>
                <a:ext cx="373422" cy="224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14:cNvPr>
              <p14:cNvContentPartPr/>
              <p14:nvPr/>
            </p14:nvContentPartPr>
            <p14:xfrm>
              <a:off x="923021" y="4010195"/>
              <a:ext cx="285689" cy="17192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9117" y="3904938"/>
                <a:ext cx="393137" cy="227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14:cNvPr>
              <p14:cNvContentPartPr/>
              <p14:nvPr/>
            </p14:nvContentPartPr>
            <p14:xfrm>
              <a:off x="838040" y="4608094"/>
              <a:ext cx="407593" cy="8621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84078" y="4504642"/>
                <a:ext cx="515157" cy="215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14:cNvPr>
              <p14:cNvContentPartPr/>
              <p14:nvPr/>
            </p14:nvContentPartPr>
            <p14:xfrm>
              <a:off x="937185" y="5217009"/>
              <a:ext cx="383887" cy="19947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3268" y="5110150"/>
                <a:ext cx="491361" cy="233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14:cNvPr>
              <p14:cNvContentPartPr/>
              <p14:nvPr/>
            </p14:nvContentPartPr>
            <p14:xfrm>
              <a:off x="891646" y="3138376"/>
              <a:ext cx="91640" cy="14547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37951" y="2948633"/>
                <a:ext cx="198673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14:cNvPr>
              <p14:cNvContentPartPr/>
              <p14:nvPr/>
            </p14:nvContentPartPr>
            <p14:xfrm>
              <a:off x="976312" y="4916377"/>
              <a:ext cx="76513" cy="22758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22681" y="4811340"/>
                <a:ext cx="183417" cy="232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14:cNvPr>
              <p14:cNvContentPartPr/>
              <p14:nvPr/>
            </p14:nvContentPartPr>
            <p14:xfrm>
              <a:off x="9204373" y="2006922"/>
              <a:ext cx="99271" cy="14547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150616" y="-2357178"/>
                <a:ext cx="206426" cy="87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14:cNvPr>
              <p14:cNvContentPartPr/>
              <p14:nvPr/>
            </p14:nvContentPartPr>
            <p14:xfrm>
              <a:off x="9289039" y="2260922"/>
              <a:ext cx="152760" cy="23411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235250" y="2154508"/>
                <a:ext cx="259979" cy="235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14:cNvPr>
              <p14:cNvContentPartPr/>
              <p14:nvPr/>
            </p14:nvContentPartPr>
            <p14:xfrm>
              <a:off x="9227463" y="2553406"/>
              <a:ext cx="406875" cy="14547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173548" y="2363663"/>
                <a:ext cx="514345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14:cNvPr>
              <p14:cNvContentPartPr/>
              <p14:nvPr/>
            </p14:nvContentPartPr>
            <p14:xfrm>
              <a:off x="9212926" y="1706404"/>
              <a:ext cx="197375" cy="14547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158998" y="1516661"/>
                <a:ext cx="304871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14:cNvPr>
              <p14:cNvContentPartPr/>
              <p14:nvPr/>
            </p14:nvContentPartPr>
            <p14:xfrm>
              <a:off x="1078466" y="3133619"/>
              <a:ext cx="371038" cy="9863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24536" y="3027944"/>
                <a:ext cx="478538" cy="22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14:cNvPr>
              <p14:cNvContentPartPr/>
              <p14:nvPr/>
            </p14:nvContentPartPr>
            <p14:xfrm>
              <a:off x="1334600" y="3418375"/>
              <a:ext cx="447965" cy="13253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80628" y="3310918"/>
                <a:ext cx="555549" cy="227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14:cNvPr>
              <p14:cNvContentPartPr/>
              <p14:nvPr/>
            </p14:nvContentPartPr>
            <p14:xfrm>
              <a:off x="1581129" y="4334110"/>
              <a:ext cx="604761" cy="6682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527165" y="4228605"/>
                <a:ext cx="712330" cy="217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14:cNvPr>
              <p14:cNvContentPartPr/>
              <p14:nvPr/>
            </p14:nvContentPartPr>
            <p14:xfrm>
              <a:off x="1424247" y="5224316"/>
              <a:ext cx="585551" cy="6537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370296" y="5126261"/>
                <a:ext cx="693094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14:cNvPr>
              <p14:cNvContentPartPr/>
              <p14:nvPr/>
            </p14:nvContentPartPr>
            <p14:xfrm>
              <a:off x="9723003" y="2557317"/>
              <a:ext cx="568959" cy="10186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669022" y="2455457"/>
                <a:ext cx="676561" cy="213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14:cNvPr>
              <p14:cNvContentPartPr/>
              <p14:nvPr/>
            </p14:nvContentPartPr>
            <p14:xfrm>
              <a:off x="1265789" y="2235230"/>
              <a:ext cx="397560" cy="19298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211822" y="2128019"/>
                <a:ext cx="505135" cy="233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14:cNvPr>
              <p14:cNvContentPartPr/>
              <p14:nvPr/>
            </p14:nvContentPartPr>
            <p14:xfrm>
              <a:off x="1473791" y="2530653"/>
              <a:ext cx="379621" cy="14431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19816" y="2425060"/>
                <a:ext cx="487210" cy="225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14:cNvPr>
              <p14:cNvContentPartPr/>
              <p14:nvPr/>
            </p14:nvContentPartPr>
            <p14:xfrm>
              <a:off x="1366465" y="2823446"/>
              <a:ext cx="378353" cy="21686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12517" y="2716794"/>
                <a:ext cx="485889" cy="234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14:cNvPr>
              <p14:cNvContentPartPr/>
              <p14:nvPr/>
            </p14:nvContentPartPr>
            <p14:xfrm>
              <a:off x="1597147" y="3139947"/>
              <a:ext cx="380523" cy="14593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543198" y="3033169"/>
                <a:ext cx="488062" cy="227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14:cNvPr>
              <p14:cNvContentPartPr/>
              <p14:nvPr/>
            </p14:nvContentPartPr>
            <p14:xfrm>
              <a:off x="2173170" y="5228610"/>
              <a:ext cx="347720" cy="1201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119232" y="5122639"/>
                <a:ext cx="455236" cy="223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14:cNvPr>
              <p14:cNvContentPartPr/>
              <p14:nvPr/>
            </p14:nvContentPartPr>
            <p14:xfrm>
              <a:off x="9650992" y="1711369"/>
              <a:ext cx="371153" cy="19184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597045" y="1604791"/>
                <a:ext cx="478687" cy="231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14:cNvPr>
              <p14:cNvContentPartPr/>
              <p14:nvPr/>
            </p14:nvContentPartPr>
            <p14:xfrm>
              <a:off x="10398708" y="2547164"/>
              <a:ext cx="348674" cy="19208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344734" y="2440453"/>
                <a:ext cx="456263" cy="232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14:cNvPr>
              <p14:cNvContentPartPr/>
              <p14:nvPr/>
            </p14:nvContentPartPr>
            <p14:xfrm>
              <a:off x="9823422" y="3402008"/>
              <a:ext cx="344619" cy="36003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769463" y="3295068"/>
                <a:ext cx="452178" cy="249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0B03389-A709-7313-F69C-900EFADF4D19}"/>
                  </a:ext>
                </a:extLst>
              </p14:cNvPr>
              <p14:cNvContentPartPr/>
              <p14:nvPr/>
            </p14:nvContentPartPr>
            <p14:xfrm>
              <a:off x="931735" y="3710625"/>
              <a:ext cx="523402" cy="18718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0B03389-A709-7313-F69C-900EFADF4D1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77776" y="3604674"/>
                <a:ext cx="630960" cy="230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D8EF611-316F-5038-3E42-98202F09CBE9}"/>
                  </a:ext>
                </a:extLst>
              </p14:cNvPr>
              <p14:cNvContentPartPr/>
              <p14:nvPr/>
            </p14:nvContentPartPr>
            <p14:xfrm>
              <a:off x="962215" y="1632154"/>
              <a:ext cx="267546" cy="18543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D8EF611-316F-5038-3E42-98202F09CBE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08274" y="1525175"/>
                <a:ext cx="375068" cy="232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968DB64-73D5-96A7-B04E-1F9AC2F1CA3F}"/>
                  </a:ext>
                </a:extLst>
              </p14:cNvPr>
              <p14:cNvContentPartPr/>
              <p14:nvPr/>
            </p14:nvContentPartPr>
            <p14:xfrm>
              <a:off x="9313735" y="3430474"/>
              <a:ext cx="268853" cy="11521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968DB64-73D5-96A7-B04E-1F9AC2F1CA3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259748" y="3322465"/>
                <a:ext cx="376466" cy="227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3D6731D-C334-EE4B-B186-C5235730EDB4}"/>
                  </a:ext>
                </a:extLst>
              </p14:cNvPr>
              <p14:cNvContentPartPr/>
              <p14:nvPr/>
            </p14:nvContentPartPr>
            <p14:xfrm>
              <a:off x="1006210" y="4290414"/>
              <a:ext cx="456258" cy="16001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3D6731D-C334-EE4B-B186-C5235730EDB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52279" y="-509886"/>
                <a:ext cx="563761" cy="96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CB0C495-13FA-6F83-CEB4-452B6D8F74AC}"/>
                  </a:ext>
                </a:extLst>
              </p14:cNvPr>
              <p14:cNvContentPartPr/>
              <p14:nvPr/>
            </p14:nvContentPartPr>
            <p14:xfrm>
              <a:off x="754596" y="1618397"/>
              <a:ext cx="88983" cy="12102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CB0C495-13FA-6F83-CEB4-452B6D8F74A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00776" y="-2012203"/>
                <a:ext cx="19626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24C8D46-D1B5-902E-F1D0-6595374F7815}"/>
                  </a:ext>
                </a:extLst>
              </p14:cNvPr>
              <p14:cNvContentPartPr/>
              <p14:nvPr/>
            </p14:nvContentPartPr>
            <p14:xfrm>
              <a:off x="735386" y="1931883"/>
              <a:ext cx="108163" cy="12102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24C8D46-D1B5-902E-F1D0-6595374F781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81663" y="1750353"/>
                <a:ext cx="215252" cy="374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7AD1FA7-E716-3213-6AB3-458127AB183F}"/>
                  </a:ext>
                </a:extLst>
              </p14:cNvPr>
              <p14:cNvContentPartPr/>
              <p14:nvPr/>
            </p14:nvContentPartPr>
            <p14:xfrm>
              <a:off x="1375722" y="1938565"/>
              <a:ext cx="12102" cy="12102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7AD1FA7-E716-3213-6AB3-458127AB183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320713" y="-1692035"/>
                <a:ext cx="121753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DDE401B-76CB-F593-A042-6154AE8AE6BF}"/>
                  </a:ext>
                </a:extLst>
              </p14:cNvPr>
              <p14:cNvContentPartPr/>
              <p14:nvPr/>
            </p14:nvContentPartPr>
            <p14:xfrm>
              <a:off x="722579" y="2232841"/>
              <a:ext cx="121128" cy="12102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DDE401B-76CB-F593-A042-6154AE8AE6B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68824" y="2051311"/>
                <a:ext cx="228280" cy="374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9801140-CB0B-E9AB-0E2B-85128D5B9CD6}"/>
                  </a:ext>
                </a:extLst>
              </p14:cNvPr>
              <p14:cNvContentPartPr/>
              <p14:nvPr/>
            </p14:nvContentPartPr>
            <p14:xfrm>
              <a:off x="728982" y="2540481"/>
              <a:ext cx="12102" cy="12102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9801140-CB0B-E9AB-0E2B-85128D5B9CD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-1086318" y="-1090119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58027BC-56DD-BB17-9075-DED556B032F3}"/>
                  </a:ext>
                </a:extLst>
              </p14:cNvPr>
              <p14:cNvContentPartPr/>
              <p14:nvPr/>
            </p14:nvContentPartPr>
            <p14:xfrm>
              <a:off x="1298882" y="2527396"/>
              <a:ext cx="63112" cy="12102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58027BC-56DD-BB17-9075-DED556B032F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245093" y="2345866"/>
                <a:ext cx="170331" cy="374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998A4FA-2AFE-17F8-1B59-63854663C19E}"/>
                  </a:ext>
                </a:extLst>
              </p14:cNvPr>
              <p14:cNvContentPartPr/>
              <p14:nvPr/>
            </p14:nvContentPartPr>
            <p14:xfrm>
              <a:off x="754596" y="2809423"/>
              <a:ext cx="63066" cy="12102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998A4FA-2AFE-17F8-1B59-63854663C19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00847" y="2618339"/>
                <a:ext cx="170207" cy="393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C719DDC-AF12-2CEB-6ACE-83DE46B5C7F6}"/>
                  </a:ext>
                </a:extLst>
              </p14:cNvPr>
              <p14:cNvContentPartPr/>
              <p14:nvPr/>
            </p14:nvContentPartPr>
            <p14:xfrm>
              <a:off x="754595" y="3116784"/>
              <a:ext cx="30197" cy="12102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C719DDC-AF12-2CEB-6ACE-83DE46B5C7F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01306" y="2857455"/>
                <a:ext cx="136419" cy="529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9254B4E-7C44-B4DC-AB4A-9FEBCB28C83B}"/>
                  </a:ext>
                </a:extLst>
              </p14:cNvPr>
              <p14:cNvContentPartPr/>
              <p14:nvPr/>
            </p14:nvContentPartPr>
            <p14:xfrm>
              <a:off x="741789" y="3430549"/>
              <a:ext cx="95375" cy="12102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9254B4E-7C44-B4DC-AB4A-9FEBCB28C83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8006" y="-200051"/>
                <a:ext cx="202582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51E2E3C-7762-725A-F656-C20ACD366B28}"/>
                  </a:ext>
                </a:extLst>
              </p14:cNvPr>
              <p14:cNvContentPartPr/>
              <p14:nvPr/>
            </p14:nvContentPartPr>
            <p14:xfrm>
              <a:off x="754596" y="3725103"/>
              <a:ext cx="88983" cy="12102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51E2E3C-7762-725A-F656-C20ACD366B2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00776" y="94503"/>
                <a:ext cx="19626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B9EE27D-9880-B7DB-F1D9-845C42104EAE}"/>
                  </a:ext>
                </a:extLst>
              </p14:cNvPr>
              <p14:cNvContentPartPr/>
              <p14:nvPr/>
            </p14:nvContentPartPr>
            <p14:xfrm>
              <a:off x="1670276" y="3705894"/>
              <a:ext cx="88781" cy="26086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B9EE27D-9880-B7DB-F1D9-845C42104EA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616578" y="3600140"/>
                <a:ext cx="195819" cy="2372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525C1FF-43FC-4E13-C4C2-5A010C14AB4B}"/>
                  </a:ext>
                </a:extLst>
              </p14:cNvPr>
              <p14:cNvContentPartPr/>
              <p14:nvPr/>
            </p14:nvContentPartPr>
            <p14:xfrm>
              <a:off x="748192" y="4013255"/>
              <a:ext cx="56769" cy="12102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525C1FF-43FC-4E13-C4C2-5A010C14AB4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94636" y="3822171"/>
                <a:ext cx="163523" cy="393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8C69443-E992-DFD5-799A-8FD442015107}"/>
                  </a:ext>
                </a:extLst>
              </p14:cNvPr>
              <p14:cNvContentPartPr/>
              <p14:nvPr/>
            </p14:nvContentPartPr>
            <p14:xfrm>
              <a:off x="748192" y="4301406"/>
              <a:ext cx="133747" cy="12102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8C69443-E992-DFD5-799A-8FD44201510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94406" y="670806"/>
                <a:ext cx="24096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2162C50-8CB4-2A08-7FF4-8B628CDD773F}"/>
                  </a:ext>
                </a:extLst>
              </p14:cNvPr>
              <p14:cNvContentPartPr/>
              <p14:nvPr/>
            </p14:nvContentPartPr>
            <p14:xfrm>
              <a:off x="722579" y="4602364"/>
              <a:ext cx="12102" cy="12102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2162C50-8CB4-2A08-7FF4-8B628CDD773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-1092721" y="971764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4884166-2BAA-399A-C406-4F476DC2AC8E}"/>
                  </a:ext>
                </a:extLst>
              </p14:cNvPr>
              <p14:cNvContentPartPr/>
              <p14:nvPr/>
            </p14:nvContentPartPr>
            <p14:xfrm>
              <a:off x="1452562" y="4602364"/>
              <a:ext cx="95375" cy="12102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4884166-2BAA-399A-C406-4F476DC2AC8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398779" y="971764"/>
                <a:ext cx="202582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51E1C8B-0603-1BD0-0791-C2AAE2AF29B9}"/>
                  </a:ext>
                </a:extLst>
              </p14:cNvPr>
              <p14:cNvContentPartPr/>
              <p14:nvPr/>
            </p14:nvContentPartPr>
            <p14:xfrm>
              <a:off x="748193" y="4890515"/>
              <a:ext cx="101766" cy="12102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51E1C8B-0603-1BD0-0791-C2AAE2AF29B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94443" y="1259915"/>
                <a:ext cx="208907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BB955E0-8B69-BD96-2C2D-9253F7E86752}"/>
                  </a:ext>
                </a:extLst>
              </p14:cNvPr>
              <p14:cNvContentPartPr/>
              <p14:nvPr/>
            </p14:nvContentPartPr>
            <p14:xfrm>
              <a:off x="754596" y="5206655"/>
              <a:ext cx="85066" cy="12102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BB955E0-8B69-BD96-2C2D-9253F7E8675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00983" y="5085635"/>
                <a:ext cx="191935" cy="25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627E623-02C7-4955-B1F7-542BFDE1BAD5}"/>
                  </a:ext>
                </a:extLst>
              </p14:cNvPr>
              <p14:cNvContentPartPr/>
              <p14:nvPr/>
            </p14:nvContentPartPr>
            <p14:xfrm>
              <a:off x="9085369" y="1733658"/>
              <a:ext cx="12102" cy="12102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627E623-02C7-4955-B1F7-542BFDE1BAD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70069" y="-1896942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9F55A5C-D970-0B51-7CFB-D88C96ADF1B7}"/>
                  </a:ext>
                </a:extLst>
              </p14:cNvPr>
              <p14:cNvContentPartPr/>
              <p14:nvPr/>
            </p14:nvContentPartPr>
            <p14:xfrm>
              <a:off x="9085369" y="1989792"/>
              <a:ext cx="12102" cy="12102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9F55A5C-D970-0B51-7CFB-D88C96ADF1B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70069" y="-1640808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1DF9C5D-9B3B-EF66-7C31-015A988EB1C8}"/>
                  </a:ext>
                </a:extLst>
              </p14:cNvPr>
              <p14:cNvContentPartPr/>
              <p14:nvPr/>
            </p14:nvContentPartPr>
            <p14:xfrm>
              <a:off x="9072563" y="2258733"/>
              <a:ext cx="82406" cy="13042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1DF9C5D-9B3B-EF66-7C31-015A988EB1C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9018585" y="2152987"/>
                <a:ext cx="190002" cy="224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7BF1F62-9DCD-9A6F-42BC-2FA8E2D4F58A}"/>
                  </a:ext>
                </a:extLst>
              </p14:cNvPr>
              <p14:cNvContentPartPr/>
              <p14:nvPr/>
            </p14:nvContentPartPr>
            <p14:xfrm>
              <a:off x="9693689" y="2258733"/>
              <a:ext cx="69748" cy="12102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7BF1F62-9DCD-9A6F-42BC-2FA8E2D4F58A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9640037" y="-1371867"/>
                <a:ext cx="17669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87395F6-9B68-E929-2BF3-B28DA154586D}"/>
                  </a:ext>
                </a:extLst>
              </p14:cNvPr>
              <p14:cNvContentPartPr/>
              <p14:nvPr/>
            </p14:nvContentPartPr>
            <p14:xfrm>
              <a:off x="9091772" y="2540481"/>
              <a:ext cx="12102" cy="12102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87395F6-9B68-E929-2BF3-B28DA154586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76472" y="-1090119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F3020C7-0C91-CCAD-7EB1-112396E6F351}"/>
                  </a:ext>
                </a:extLst>
              </p14:cNvPr>
              <p14:cNvContentPartPr/>
              <p14:nvPr/>
            </p14:nvContentPartPr>
            <p14:xfrm>
              <a:off x="9091772" y="3385725"/>
              <a:ext cx="131220" cy="12102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F3020C7-0C91-CCAD-7EB1-112396E6F35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037846" y="2931900"/>
                <a:ext cx="238713" cy="918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90DF51E-FCCF-825C-05F4-2BBA420BC780}"/>
                  </a:ext>
                </a:extLst>
              </p14:cNvPr>
              <p14:cNvContentPartPr/>
              <p14:nvPr/>
            </p14:nvContentPartPr>
            <p14:xfrm>
              <a:off x="1234848" y="1938565"/>
              <a:ext cx="12102" cy="12102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90DF51E-FCCF-825C-05F4-2BBA420BC78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-580452" y="-1692035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9915868-9B68-84FC-30FB-737C6CEF2F35}"/>
                  </a:ext>
                </a:extLst>
              </p14:cNvPr>
              <p14:cNvContentPartPr/>
              <p14:nvPr/>
            </p14:nvContentPartPr>
            <p14:xfrm>
              <a:off x="1222041" y="2841439"/>
              <a:ext cx="12102" cy="12102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9915868-9B68-84FC-30FB-737C6CEF2F3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-593259" y="-789161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03AE478-B118-92CB-A817-38947A68BBBC}"/>
                  </a:ext>
                </a:extLst>
              </p14:cNvPr>
              <p14:cNvContentPartPr/>
              <p14:nvPr/>
            </p14:nvContentPartPr>
            <p14:xfrm>
              <a:off x="1548613" y="3718700"/>
              <a:ext cx="12102" cy="12102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03AE478-B118-92CB-A817-38947A68BBB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-266687" y="88100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69C3639-7F98-E897-C871-9CB721B2AC07}"/>
                  </a:ext>
                </a:extLst>
              </p14:cNvPr>
              <p14:cNvContentPartPr/>
              <p14:nvPr/>
            </p14:nvContentPartPr>
            <p14:xfrm>
              <a:off x="1292478" y="4019658"/>
              <a:ext cx="12102" cy="12102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69C3639-7F98-E897-C871-9CB721B2AC0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-522822" y="389058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0B5E08D-4C0A-ED7A-E9FB-27ADD1BE3D88}"/>
                  </a:ext>
                </a:extLst>
              </p14:cNvPr>
              <p14:cNvContentPartPr/>
              <p14:nvPr/>
            </p14:nvContentPartPr>
            <p14:xfrm>
              <a:off x="1350108" y="4602364"/>
              <a:ext cx="12102" cy="12102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0B5E08D-4C0A-ED7A-E9FB-27ADD1BE3D88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-465192" y="971764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99F00C1-99D8-9ADA-5D10-EA2BCC99B2E2}"/>
                  </a:ext>
                </a:extLst>
              </p14:cNvPr>
              <p14:cNvContentPartPr/>
              <p14:nvPr/>
            </p14:nvContentPartPr>
            <p14:xfrm>
              <a:off x="9392730" y="2009003"/>
              <a:ext cx="12102" cy="12102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99F00C1-99D8-9ADA-5D10-EA2BCC99B2E2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577430" y="-1621597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7F2BA2C-9F3B-29D9-4EF8-4F06A111B8BE}"/>
                  </a:ext>
                </a:extLst>
              </p14:cNvPr>
              <p14:cNvContentPartPr/>
              <p14:nvPr/>
            </p14:nvContentPartPr>
            <p14:xfrm>
              <a:off x="9565621" y="2245927"/>
              <a:ext cx="12102" cy="12102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7F2BA2C-9F3B-29D9-4EF8-4F06A111B8B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750321" y="-1384673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5099A82-120F-57EE-65DD-45961096E0B7}"/>
                  </a:ext>
                </a:extLst>
              </p14:cNvPr>
              <p14:cNvContentPartPr/>
              <p14:nvPr/>
            </p14:nvContentPartPr>
            <p14:xfrm>
              <a:off x="9700092" y="3404935"/>
              <a:ext cx="12102" cy="12102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5099A82-120F-57EE-65DD-45961096E0B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884792" y="-225665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81B2743-2E8F-F7FE-80FF-5D1A8F88E4ED}"/>
                  </a:ext>
                </a:extLst>
              </p14:cNvPr>
              <p14:cNvContentPartPr/>
              <p14:nvPr/>
            </p14:nvContentPartPr>
            <p14:xfrm>
              <a:off x="1894394" y="3398532"/>
              <a:ext cx="101689" cy="38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81B2743-2E8F-F7FE-80FF-5D1A8F88E4E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840495" y="3291770"/>
                <a:ext cx="209127" cy="2528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7A4EAAC-8838-4F1C-469B-6C24572D0F75}"/>
                  </a:ext>
                </a:extLst>
              </p14:cNvPr>
              <p14:cNvContentPartPr/>
              <p14:nvPr/>
            </p14:nvContentPartPr>
            <p14:xfrm>
              <a:off x="2957352" y="3449759"/>
              <a:ext cx="287432" cy="25892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7A4EAAC-8838-4F1C-469B-6C24572D0F75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903751" y="3343708"/>
                <a:ext cx="394994" cy="238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4D944E5-6B1C-97ED-3EE9-71F09CC8E4D8}"/>
                  </a:ext>
                </a:extLst>
              </p14:cNvPr>
              <p14:cNvContentPartPr/>
              <p14:nvPr/>
            </p14:nvContentPartPr>
            <p14:xfrm>
              <a:off x="2297805" y="4313937"/>
              <a:ext cx="129333" cy="12102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4D944E5-6B1C-97ED-3EE9-71F09CC8E4D8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243916" y="4133012"/>
                <a:ext cx="236751" cy="374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2F645C7-27DA-BF49-B12E-2696BFC75CE6}"/>
                  </a:ext>
                </a:extLst>
              </p14:cNvPr>
              <p14:cNvContentPartPr/>
              <p14:nvPr/>
            </p14:nvContentPartPr>
            <p14:xfrm>
              <a:off x="3303133" y="4320616"/>
              <a:ext cx="268141" cy="12102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2F645C7-27DA-BF49-B12E-2696BFC75CE6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249577" y="690016"/>
                <a:ext cx="375613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04B24E16-4F0C-75DB-C7AE-02C23C763125}"/>
                  </a:ext>
                </a:extLst>
              </p14:cNvPr>
              <p14:cNvContentPartPr/>
              <p14:nvPr/>
            </p14:nvContentPartPr>
            <p14:xfrm>
              <a:off x="1177217" y="4896918"/>
              <a:ext cx="95375" cy="12102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04B24E16-4F0C-75DB-C7AE-02C23C763125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123434" y="1266318"/>
                <a:ext cx="202582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9165022-ABCC-D0B3-9D16-7CDA6A7730BA}"/>
                  </a:ext>
                </a:extLst>
              </p14:cNvPr>
              <p14:cNvContentPartPr/>
              <p14:nvPr/>
            </p14:nvContentPartPr>
            <p14:xfrm>
              <a:off x="3143050" y="4903322"/>
              <a:ext cx="300246" cy="195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9165022-ABCC-D0B3-9D16-7CDA6A7730BA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089473" y="4796958"/>
                <a:ext cx="407759" cy="231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0F3A354-56D6-FC1B-BFA8-486B8408E885}"/>
                  </a:ext>
                </a:extLst>
              </p14:cNvPr>
              <p14:cNvContentPartPr/>
              <p14:nvPr/>
            </p14:nvContentPartPr>
            <p14:xfrm>
              <a:off x="10878310" y="2540481"/>
              <a:ext cx="104241" cy="12102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0F3A354-56D6-FC1B-BFA8-486B8408E885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0824578" y="2238939"/>
                <a:ext cx="211348" cy="61619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7766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15F467-E72F-779D-3F86-E3DF554E8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7" y="1500726"/>
            <a:ext cx="5494668" cy="385654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61000A6-0872-D7CE-3373-5A5C6E884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895" y="1150189"/>
            <a:ext cx="6245489" cy="46438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14:cNvPr>
              <p14:cNvContentPartPr/>
              <p14:nvPr/>
            </p14:nvContentPartPr>
            <p14:xfrm>
              <a:off x="951663" y="1950755"/>
              <a:ext cx="185955" cy="11583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7711" y="1848552"/>
                <a:ext cx="293500" cy="215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14:cNvPr>
              <p14:cNvContentPartPr/>
              <p14:nvPr/>
            </p14:nvContentPartPr>
            <p14:xfrm>
              <a:off x="965827" y="2236988"/>
              <a:ext cx="197767" cy="5911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1891" y="2132676"/>
                <a:ext cx="305280" cy="214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14:cNvPr>
              <p14:cNvContentPartPr/>
              <p14:nvPr/>
            </p14:nvContentPartPr>
            <p14:xfrm>
              <a:off x="838040" y="2537379"/>
              <a:ext cx="182716" cy="12463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4194" y="2430553"/>
                <a:ext cx="290048" cy="225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14:cNvPr>
              <p14:cNvContentPartPr/>
              <p14:nvPr/>
            </p14:nvContentPartPr>
            <p14:xfrm>
              <a:off x="925854" y="2840480"/>
              <a:ext cx="195142" cy="5353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1947" y="1234580"/>
                <a:ext cx="302596" cy="321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14:cNvPr>
              <p14:cNvContentPartPr/>
              <p14:nvPr/>
            </p14:nvContentPartPr>
            <p14:xfrm>
              <a:off x="951349" y="3432398"/>
              <a:ext cx="265960" cy="14403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7438" y="3327010"/>
                <a:ext cx="373422" cy="224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14:cNvPr>
              <p14:cNvContentPartPr/>
              <p14:nvPr/>
            </p14:nvContentPartPr>
            <p14:xfrm>
              <a:off x="923021" y="4010195"/>
              <a:ext cx="285689" cy="17192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9117" y="3904938"/>
                <a:ext cx="393137" cy="227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14:cNvPr>
              <p14:cNvContentPartPr/>
              <p14:nvPr/>
            </p14:nvContentPartPr>
            <p14:xfrm>
              <a:off x="838040" y="4608094"/>
              <a:ext cx="407593" cy="8621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84078" y="4504642"/>
                <a:ext cx="515157" cy="215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14:cNvPr>
              <p14:cNvContentPartPr/>
              <p14:nvPr/>
            </p14:nvContentPartPr>
            <p14:xfrm>
              <a:off x="937185" y="5217009"/>
              <a:ext cx="383887" cy="19947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3268" y="5110150"/>
                <a:ext cx="491361" cy="233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14:cNvPr>
              <p14:cNvContentPartPr/>
              <p14:nvPr/>
            </p14:nvContentPartPr>
            <p14:xfrm>
              <a:off x="891646" y="3138376"/>
              <a:ext cx="91640" cy="14547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37951" y="2948633"/>
                <a:ext cx="198673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14:cNvPr>
              <p14:cNvContentPartPr/>
              <p14:nvPr/>
            </p14:nvContentPartPr>
            <p14:xfrm>
              <a:off x="976312" y="4916377"/>
              <a:ext cx="76513" cy="22758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22681" y="4811340"/>
                <a:ext cx="183417" cy="232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14:cNvPr>
              <p14:cNvContentPartPr/>
              <p14:nvPr/>
            </p14:nvContentPartPr>
            <p14:xfrm>
              <a:off x="9204373" y="2006922"/>
              <a:ext cx="99271" cy="14547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150616" y="-2357178"/>
                <a:ext cx="206426" cy="87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14:cNvPr>
              <p14:cNvContentPartPr/>
              <p14:nvPr/>
            </p14:nvContentPartPr>
            <p14:xfrm>
              <a:off x="9289039" y="2260922"/>
              <a:ext cx="152760" cy="23411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235250" y="2154508"/>
                <a:ext cx="259979" cy="235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14:cNvPr>
              <p14:cNvContentPartPr/>
              <p14:nvPr/>
            </p14:nvContentPartPr>
            <p14:xfrm>
              <a:off x="9227463" y="2553406"/>
              <a:ext cx="406875" cy="14547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173548" y="2363663"/>
                <a:ext cx="514345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14:cNvPr>
              <p14:cNvContentPartPr/>
              <p14:nvPr/>
            </p14:nvContentPartPr>
            <p14:xfrm>
              <a:off x="9212926" y="1706404"/>
              <a:ext cx="197375" cy="14547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158998" y="1516661"/>
                <a:ext cx="304871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14:cNvPr>
              <p14:cNvContentPartPr/>
              <p14:nvPr/>
            </p14:nvContentPartPr>
            <p14:xfrm>
              <a:off x="1078466" y="3133619"/>
              <a:ext cx="371038" cy="9863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24536" y="3027944"/>
                <a:ext cx="478538" cy="22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14:cNvPr>
              <p14:cNvContentPartPr/>
              <p14:nvPr/>
            </p14:nvContentPartPr>
            <p14:xfrm>
              <a:off x="1334600" y="3418375"/>
              <a:ext cx="447965" cy="13253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80628" y="3310918"/>
                <a:ext cx="555549" cy="227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14:cNvPr>
              <p14:cNvContentPartPr/>
              <p14:nvPr/>
            </p14:nvContentPartPr>
            <p14:xfrm>
              <a:off x="1581129" y="4334110"/>
              <a:ext cx="604761" cy="6682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527165" y="4228605"/>
                <a:ext cx="712330" cy="217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14:cNvPr>
              <p14:cNvContentPartPr/>
              <p14:nvPr/>
            </p14:nvContentPartPr>
            <p14:xfrm>
              <a:off x="1424247" y="5224316"/>
              <a:ext cx="585551" cy="6537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370296" y="5126261"/>
                <a:ext cx="693094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14:cNvPr>
              <p14:cNvContentPartPr/>
              <p14:nvPr/>
            </p14:nvContentPartPr>
            <p14:xfrm>
              <a:off x="9723003" y="2557317"/>
              <a:ext cx="568959" cy="10186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669022" y="2455457"/>
                <a:ext cx="676561" cy="213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14:cNvPr>
              <p14:cNvContentPartPr/>
              <p14:nvPr/>
            </p14:nvContentPartPr>
            <p14:xfrm>
              <a:off x="1265789" y="2235230"/>
              <a:ext cx="397560" cy="19298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211822" y="2128019"/>
                <a:ext cx="505135" cy="233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14:cNvPr>
              <p14:cNvContentPartPr/>
              <p14:nvPr/>
            </p14:nvContentPartPr>
            <p14:xfrm>
              <a:off x="1473791" y="2530653"/>
              <a:ext cx="379621" cy="14431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19816" y="2425060"/>
                <a:ext cx="487210" cy="225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14:cNvPr>
              <p14:cNvContentPartPr/>
              <p14:nvPr/>
            </p14:nvContentPartPr>
            <p14:xfrm>
              <a:off x="1366465" y="2823446"/>
              <a:ext cx="378353" cy="21686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12517" y="2716794"/>
                <a:ext cx="485889" cy="234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14:cNvPr>
              <p14:cNvContentPartPr/>
              <p14:nvPr/>
            </p14:nvContentPartPr>
            <p14:xfrm>
              <a:off x="1597147" y="3139947"/>
              <a:ext cx="380523" cy="14593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543198" y="3033169"/>
                <a:ext cx="488062" cy="227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14:cNvPr>
              <p14:cNvContentPartPr/>
              <p14:nvPr/>
            </p14:nvContentPartPr>
            <p14:xfrm>
              <a:off x="2173170" y="5228610"/>
              <a:ext cx="347720" cy="1201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119232" y="5122639"/>
                <a:ext cx="455236" cy="223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14:cNvPr>
              <p14:cNvContentPartPr/>
              <p14:nvPr/>
            </p14:nvContentPartPr>
            <p14:xfrm>
              <a:off x="9650992" y="1711369"/>
              <a:ext cx="371153" cy="19184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597045" y="1604791"/>
                <a:ext cx="478687" cy="231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14:cNvPr>
              <p14:cNvContentPartPr/>
              <p14:nvPr/>
            </p14:nvContentPartPr>
            <p14:xfrm>
              <a:off x="10398708" y="2547164"/>
              <a:ext cx="348674" cy="19208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344734" y="2440453"/>
                <a:ext cx="456263" cy="232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14:cNvPr>
              <p14:cNvContentPartPr/>
              <p14:nvPr/>
            </p14:nvContentPartPr>
            <p14:xfrm>
              <a:off x="9823422" y="3402008"/>
              <a:ext cx="344619" cy="36003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769463" y="3295068"/>
                <a:ext cx="452178" cy="249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0B03389-A709-7313-F69C-900EFADF4D19}"/>
                  </a:ext>
                </a:extLst>
              </p14:cNvPr>
              <p14:cNvContentPartPr/>
              <p14:nvPr/>
            </p14:nvContentPartPr>
            <p14:xfrm>
              <a:off x="931735" y="3710625"/>
              <a:ext cx="523402" cy="18718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0B03389-A709-7313-F69C-900EFADF4D1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77776" y="3604674"/>
                <a:ext cx="630960" cy="230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D8EF611-316F-5038-3E42-98202F09CBE9}"/>
                  </a:ext>
                </a:extLst>
              </p14:cNvPr>
              <p14:cNvContentPartPr/>
              <p14:nvPr/>
            </p14:nvContentPartPr>
            <p14:xfrm>
              <a:off x="962215" y="1632154"/>
              <a:ext cx="267546" cy="18543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D8EF611-316F-5038-3E42-98202F09CBE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08274" y="1525175"/>
                <a:ext cx="375068" cy="232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968DB64-73D5-96A7-B04E-1F9AC2F1CA3F}"/>
                  </a:ext>
                </a:extLst>
              </p14:cNvPr>
              <p14:cNvContentPartPr/>
              <p14:nvPr/>
            </p14:nvContentPartPr>
            <p14:xfrm>
              <a:off x="9313735" y="3430474"/>
              <a:ext cx="268853" cy="11521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968DB64-73D5-96A7-B04E-1F9AC2F1CA3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259748" y="3322465"/>
                <a:ext cx="376466" cy="227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3D6731D-C334-EE4B-B186-C5235730EDB4}"/>
                  </a:ext>
                </a:extLst>
              </p14:cNvPr>
              <p14:cNvContentPartPr/>
              <p14:nvPr/>
            </p14:nvContentPartPr>
            <p14:xfrm>
              <a:off x="1006210" y="4290414"/>
              <a:ext cx="456258" cy="16001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3D6731D-C334-EE4B-B186-C5235730EDB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52279" y="-509886"/>
                <a:ext cx="563761" cy="96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CB0C495-13FA-6F83-CEB4-452B6D8F74AC}"/>
                  </a:ext>
                </a:extLst>
              </p14:cNvPr>
              <p14:cNvContentPartPr/>
              <p14:nvPr/>
            </p14:nvContentPartPr>
            <p14:xfrm>
              <a:off x="754596" y="1618397"/>
              <a:ext cx="88983" cy="12102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CB0C495-13FA-6F83-CEB4-452B6D8F74A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00776" y="-2012203"/>
                <a:ext cx="19626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24C8D46-D1B5-902E-F1D0-6595374F7815}"/>
                  </a:ext>
                </a:extLst>
              </p14:cNvPr>
              <p14:cNvContentPartPr/>
              <p14:nvPr/>
            </p14:nvContentPartPr>
            <p14:xfrm>
              <a:off x="735386" y="1931883"/>
              <a:ext cx="108163" cy="12102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24C8D46-D1B5-902E-F1D0-6595374F781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81663" y="1750353"/>
                <a:ext cx="215252" cy="374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7AD1FA7-E716-3213-6AB3-458127AB183F}"/>
                  </a:ext>
                </a:extLst>
              </p14:cNvPr>
              <p14:cNvContentPartPr/>
              <p14:nvPr/>
            </p14:nvContentPartPr>
            <p14:xfrm>
              <a:off x="1375722" y="1938565"/>
              <a:ext cx="12102" cy="12102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7AD1FA7-E716-3213-6AB3-458127AB183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320713" y="-1692035"/>
                <a:ext cx="121753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DDE401B-76CB-F593-A042-6154AE8AE6BF}"/>
                  </a:ext>
                </a:extLst>
              </p14:cNvPr>
              <p14:cNvContentPartPr/>
              <p14:nvPr/>
            </p14:nvContentPartPr>
            <p14:xfrm>
              <a:off x="722579" y="2232841"/>
              <a:ext cx="121128" cy="12102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DDE401B-76CB-F593-A042-6154AE8AE6B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68824" y="2051311"/>
                <a:ext cx="228280" cy="374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9801140-CB0B-E9AB-0E2B-85128D5B9CD6}"/>
                  </a:ext>
                </a:extLst>
              </p14:cNvPr>
              <p14:cNvContentPartPr/>
              <p14:nvPr/>
            </p14:nvContentPartPr>
            <p14:xfrm>
              <a:off x="728982" y="2540481"/>
              <a:ext cx="12102" cy="12102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9801140-CB0B-E9AB-0E2B-85128D5B9CD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-1086318" y="-1090119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58027BC-56DD-BB17-9075-DED556B032F3}"/>
                  </a:ext>
                </a:extLst>
              </p14:cNvPr>
              <p14:cNvContentPartPr/>
              <p14:nvPr/>
            </p14:nvContentPartPr>
            <p14:xfrm>
              <a:off x="1298882" y="2527396"/>
              <a:ext cx="63112" cy="12102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58027BC-56DD-BB17-9075-DED556B032F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245093" y="2345866"/>
                <a:ext cx="170331" cy="374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998A4FA-2AFE-17F8-1B59-63854663C19E}"/>
                  </a:ext>
                </a:extLst>
              </p14:cNvPr>
              <p14:cNvContentPartPr/>
              <p14:nvPr/>
            </p14:nvContentPartPr>
            <p14:xfrm>
              <a:off x="754596" y="2809423"/>
              <a:ext cx="63066" cy="12102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998A4FA-2AFE-17F8-1B59-63854663C19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00847" y="2618339"/>
                <a:ext cx="170207" cy="393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C719DDC-AF12-2CEB-6ACE-83DE46B5C7F6}"/>
                  </a:ext>
                </a:extLst>
              </p14:cNvPr>
              <p14:cNvContentPartPr/>
              <p14:nvPr/>
            </p14:nvContentPartPr>
            <p14:xfrm>
              <a:off x="754595" y="3116784"/>
              <a:ext cx="30197" cy="12102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C719DDC-AF12-2CEB-6ACE-83DE46B5C7F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01306" y="2857455"/>
                <a:ext cx="136419" cy="529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9254B4E-7C44-B4DC-AB4A-9FEBCB28C83B}"/>
                  </a:ext>
                </a:extLst>
              </p14:cNvPr>
              <p14:cNvContentPartPr/>
              <p14:nvPr/>
            </p14:nvContentPartPr>
            <p14:xfrm>
              <a:off x="741789" y="3430549"/>
              <a:ext cx="95375" cy="12102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9254B4E-7C44-B4DC-AB4A-9FEBCB28C83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8006" y="-200051"/>
                <a:ext cx="202582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51E2E3C-7762-725A-F656-C20ACD366B28}"/>
                  </a:ext>
                </a:extLst>
              </p14:cNvPr>
              <p14:cNvContentPartPr/>
              <p14:nvPr/>
            </p14:nvContentPartPr>
            <p14:xfrm>
              <a:off x="754596" y="3725103"/>
              <a:ext cx="88983" cy="12102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51E2E3C-7762-725A-F656-C20ACD366B2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00776" y="94503"/>
                <a:ext cx="19626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B9EE27D-9880-B7DB-F1D9-845C42104EAE}"/>
                  </a:ext>
                </a:extLst>
              </p14:cNvPr>
              <p14:cNvContentPartPr/>
              <p14:nvPr/>
            </p14:nvContentPartPr>
            <p14:xfrm>
              <a:off x="1670276" y="3705894"/>
              <a:ext cx="88781" cy="26086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B9EE27D-9880-B7DB-F1D9-845C42104EA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616578" y="3600140"/>
                <a:ext cx="195819" cy="2372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525C1FF-43FC-4E13-C4C2-5A010C14AB4B}"/>
                  </a:ext>
                </a:extLst>
              </p14:cNvPr>
              <p14:cNvContentPartPr/>
              <p14:nvPr/>
            </p14:nvContentPartPr>
            <p14:xfrm>
              <a:off x="748192" y="4013255"/>
              <a:ext cx="56769" cy="12102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525C1FF-43FC-4E13-C4C2-5A010C14AB4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94636" y="3822171"/>
                <a:ext cx="163523" cy="393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8C69443-E992-DFD5-799A-8FD442015107}"/>
                  </a:ext>
                </a:extLst>
              </p14:cNvPr>
              <p14:cNvContentPartPr/>
              <p14:nvPr/>
            </p14:nvContentPartPr>
            <p14:xfrm>
              <a:off x="748192" y="4301406"/>
              <a:ext cx="133747" cy="12102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8C69443-E992-DFD5-799A-8FD44201510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94406" y="670806"/>
                <a:ext cx="24096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2162C50-8CB4-2A08-7FF4-8B628CDD773F}"/>
                  </a:ext>
                </a:extLst>
              </p14:cNvPr>
              <p14:cNvContentPartPr/>
              <p14:nvPr/>
            </p14:nvContentPartPr>
            <p14:xfrm>
              <a:off x="722579" y="4602364"/>
              <a:ext cx="12102" cy="12102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2162C50-8CB4-2A08-7FF4-8B628CDD773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-1092721" y="971764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4884166-2BAA-399A-C406-4F476DC2AC8E}"/>
                  </a:ext>
                </a:extLst>
              </p14:cNvPr>
              <p14:cNvContentPartPr/>
              <p14:nvPr/>
            </p14:nvContentPartPr>
            <p14:xfrm>
              <a:off x="1452562" y="4602364"/>
              <a:ext cx="95375" cy="12102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4884166-2BAA-399A-C406-4F476DC2AC8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398779" y="971764"/>
                <a:ext cx="202582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51E1C8B-0603-1BD0-0791-C2AAE2AF29B9}"/>
                  </a:ext>
                </a:extLst>
              </p14:cNvPr>
              <p14:cNvContentPartPr/>
              <p14:nvPr/>
            </p14:nvContentPartPr>
            <p14:xfrm>
              <a:off x="748193" y="4890515"/>
              <a:ext cx="101766" cy="12102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51E1C8B-0603-1BD0-0791-C2AAE2AF29B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94443" y="1259915"/>
                <a:ext cx="208907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BB955E0-8B69-BD96-2C2D-9253F7E86752}"/>
                  </a:ext>
                </a:extLst>
              </p14:cNvPr>
              <p14:cNvContentPartPr/>
              <p14:nvPr/>
            </p14:nvContentPartPr>
            <p14:xfrm>
              <a:off x="754596" y="5206655"/>
              <a:ext cx="85066" cy="12102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BB955E0-8B69-BD96-2C2D-9253F7E8675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00983" y="5085635"/>
                <a:ext cx="191935" cy="25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627E623-02C7-4955-B1F7-542BFDE1BAD5}"/>
                  </a:ext>
                </a:extLst>
              </p14:cNvPr>
              <p14:cNvContentPartPr/>
              <p14:nvPr/>
            </p14:nvContentPartPr>
            <p14:xfrm>
              <a:off x="9085369" y="1733658"/>
              <a:ext cx="12102" cy="12102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627E623-02C7-4955-B1F7-542BFDE1BAD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70069" y="-1896942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9F55A5C-D970-0B51-7CFB-D88C96ADF1B7}"/>
                  </a:ext>
                </a:extLst>
              </p14:cNvPr>
              <p14:cNvContentPartPr/>
              <p14:nvPr/>
            </p14:nvContentPartPr>
            <p14:xfrm>
              <a:off x="9085369" y="1989792"/>
              <a:ext cx="12102" cy="12102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9F55A5C-D970-0B51-7CFB-D88C96ADF1B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70069" y="-1640808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1DF9C5D-9B3B-EF66-7C31-015A988EB1C8}"/>
                  </a:ext>
                </a:extLst>
              </p14:cNvPr>
              <p14:cNvContentPartPr/>
              <p14:nvPr/>
            </p14:nvContentPartPr>
            <p14:xfrm>
              <a:off x="9072563" y="2258733"/>
              <a:ext cx="82406" cy="13042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1DF9C5D-9B3B-EF66-7C31-015A988EB1C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9018585" y="2152987"/>
                <a:ext cx="190002" cy="224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7BF1F62-9DCD-9A6F-42BC-2FA8E2D4F58A}"/>
                  </a:ext>
                </a:extLst>
              </p14:cNvPr>
              <p14:cNvContentPartPr/>
              <p14:nvPr/>
            </p14:nvContentPartPr>
            <p14:xfrm>
              <a:off x="9693689" y="2258733"/>
              <a:ext cx="69748" cy="12102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7BF1F62-9DCD-9A6F-42BC-2FA8E2D4F58A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9640037" y="-1371867"/>
                <a:ext cx="17669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87395F6-9B68-E929-2BF3-B28DA154586D}"/>
                  </a:ext>
                </a:extLst>
              </p14:cNvPr>
              <p14:cNvContentPartPr/>
              <p14:nvPr/>
            </p14:nvContentPartPr>
            <p14:xfrm>
              <a:off x="9091772" y="2540481"/>
              <a:ext cx="12102" cy="12102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87395F6-9B68-E929-2BF3-B28DA154586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76472" y="-1090119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F3020C7-0C91-CCAD-7EB1-112396E6F351}"/>
                  </a:ext>
                </a:extLst>
              </p14:cNvPr>
              <p14:cNvContentPartPr/>
              <p14:nvPr/>
            </p14:nvContentPartPr>
            <p14:xfrm>
              <a:off x="9091772" y="3385725"/>
              <a:ext cx="131220" cy="12102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F3020C7-0C91-CCAD-7EB1-112396E6F35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037846" y="2931900"/>
                <a:ext cx="238713" cy="918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90DF51E-FCCF-825C-05F4-2BBA420BC780}"/>
                  </a:ext>
                </a:extLst>
              </p14:cNvPr>
              <p14:cNvContentPartPr/>
              <p14:nvPr/>
            </p14:nvContentPartPr>
            <p14:xfrm>
              <a:off x="1234848" y="1938565"/>
              <a:ext cx="12102" cy="12102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90DF51E-FCCF-825C-05F4-2BBA420BC78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-580452" y="-1692035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9915868-9B68-84FC-30FB-737C6CEF2F35}"/>
                  </a:ext>
                </a:extLst>
              </p14:cNvPr>
              <p14:cNvContentPartPr/>
              <p14:nvPr/>
            </p14:nvContentPartPr>
            <p14:xfrm>
              <a:off x="1222041" y="2841439"/>
              <a:ext cx="12102" cy="12102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9915868-9B68-84FC-30FB-737C6CEF2F3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-593259" y="-789161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03AE478-B118-92CB-A817-38947A68BBBC}"/>
                  </a:ext>
                </a:extLst>
              </p14:cNvPr>
              <p14:cNvContentPartPr/>
              <p14:nvPr/>
            </p14:nvContentPartPr>
            <p14:xfrm>
              <a:off x="1548613" y="3718700"/>
              <a:ext cx="12102" cy="12102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03AE478-B118-92CB-A817-38947A68BBB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-266687" y="88100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69C3639-7F98-E897-C871-9CB721B2AC07}"/>
                  </a:ext>
                </a:extLst>
              </p14:cNvPr>
              <p14:cNvContentPartPr/>
              <p14:nvPr/>
            </p14:nvContentPartPr>
            <p14:xfrm>
              <a:off x="1292478" y="4019658"/>
              <a:ext cx="12102" cy="12102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69C3639-7F98-E897-C871-9CB721B2AC0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-522822" y="389058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0B5E08D-4C0A-ED7A-E9FB-27ADD1BE3D88}"/>
                  </a:ext>
                </a:extLst>
              </p14:cNvPr>
              <p14:cNvContentPartPr/>
              <p14:nvPr/>
            </p14:nvContentPartPr>
            <p14:xfrm>
              <a:off x="1350108" y="4602364"/>
              <a:ext cx="12102" cy="12102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0B5E08D-4C0A-ED7A-E9FB-27ADD1BE3D88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-465192" y="971764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99F00C1-99D8-9ADA-5D10-EA2BCC99B2E2}"/>
                  </a:ext>
                </a:extLst>
              </p14:cNvPr>
              <p14:cNvContentPartPr/>
              <p14:nvPr/>
            </p14:nvContentPartPr>
            <p14:xfrm>
              <a:off x="9392730" y="2009003"/>
              <a:ext cx="12102" cy="12102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99F00C1-99D8-9ADA-5D10-EA2BCC99B2E2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577430" y="-1621597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7F2BA2C-9F3B-29D9-4EF8-4F06A111B8BE}"/>
                  </a:ext>
                </a:extLst>
              </p14:cNvPr>
              <p14:cNvContentPartPr/>
              <p14:nvPr/>
            </p14:nvContentPartPr>
            <p14:xfrm>
              <a:off x="9565621" y="2245927"/>
              <a:ext cx="12102" cy="12102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7F2BA2C-9F3B-29D9-4EF8-4F06A111B8B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750321" y="-1384673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5099A82-120F-57EE-65DD-45961096E0B7}"/>
                  </a:ext>
                </a:extLst>
              </p14:cNvPr>
              <p14:cNvContentPartPr/>
              <p14:nvPr/>
            </p14:nvContentPartPr>
            <p14:xfrm>
              <a:off x="9700092" y="3404935"/>
              <a:ext cx="12102" cy="12102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5099A82-120F-57EE-65DD-45961096E0B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884792" y="-225665"/>
                <a:ext cx="3630600" cy="7261200"/>
              </a:xfrm>
              <a:prstGeom prst="rect">
                <a:avLst/>
              </a:prstGeom>
            </p:spPr>
          </p:pic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D818321B-F952-B51F-91CC-657C0E957241}"/>
              </a:ext>
            </a:extLst>
          </p:cNvPr>
          <p:cNvSpPr txBox="1"/>
          <p:nvPr/>
        </p:nvSpPr>
        <p:spPr>
          <a:xfrm>
            <a:off x="584235" y="5817722"/>
            <a:ext cx="14462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-</a:t>
            </a:r>
            <a:r>
              <a:rPr lang="en-US" b="1" dirty="0" err="1"/>
              <a:t>tu</a:t>
            </a:r>
            <a:r>
              <a:rPr lang="en-US" b="1" dirty="0"/>
              <a:t>- </a:t>
            </a:r>
            <a:r>
              <a:rPr lang="en-US" dirty="0" err="1"/>
              <a:t>вже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81B2743-2E8F-F7FE-80FF-5D1A8F88E4ED}"/>
                  </a:ext>
                </a:extLst>
              </p14:cNvPr>
              <p14:cNvContentPartPr/>
              <p14:nvPr/>
            </p14:nvContentPartPr>
            <p14:xfrm>
              <a:off x="1894394" y="3398532"/>
              <a:ext cx="101689" cy="38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81B2743-2E8F-F7FE-80FF-5D1A8F88E4E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840685" y="3291413"/>
                <a:ext cx="208749" cy="2528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7A4EAAC-8838-4F1C-469B-6C24572D0F75}"/>
                  </a:ext>
                </a:extLst>
              </p14:cNvPr>
              <p14:cNvContentPartPr/>
              <p14:nvPr/>
            </p14:nvContentPartPr>
            <p14:xfrm>
              <a:off x="2957352" y="3449759"/>
              <a:ext cx="287432" cy="25892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7A4EAAC-8838-4F1C-469B-6C24572D0F75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903391" y="3343354"/>
                <a:ext cx="394994" cy="238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4D944E5-6B1C-97ED-3EE9-71F09CC8E4D8}"/>
                  </a:ext>
                </a:extLst>
              </p14:cNvPr>
              <p14:cNvContentPartPr/>
              <p14:nvPr/>
            </p14:nvContentPartPr>
            <p14:xfrm>
              <a:off x="2297805" y="4313937"/>
              <a:ext cx="129333" cy="12102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4D944E5-6B1C-97ED-3EE9-71F09CC8E4D8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243916" y="4122853"/>
                <a:ext cx="236751" cy="393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2F645C7-27DA-BF49-B12E-2696BFC75CE6}"/>
                  </a:ext>
                </a:extLst>
              </p14:cNvPr>
              <p14:cNvContentPartPr/>
              <p14:nvPr/>
            </p14:nvContentPartPr>
            <p14:xfrm>
              <a:off x="3303133" y="4320616"/>
              <a:ext cx="268141" cy="12102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2F645C7-27DA-BF49-B12E-2696BFC75CE6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249217" y="690016"/>
                <a:ext cx="375613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04B24E16-4F0C-75DB-C7AE-02C23C763125}"/>
                  </a:ext>
                </a:extLst>
              </p14:cNvPr>
              <p14:cNvContentPartPr/>
              <p14:nvPr/>
            </p14:nvContentPartPr>
            <p14:xfrm>
              <a:off x="1177217" y="4896918"/>
              <a:ext cx="95375" cy="12102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04B24E16-4F0C-75DB-C7AE-02C23C763125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123434" y="1266318"/>
                <a:ext cx="202582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9165022-ABCC-D0B3-9D16-7CDA6A7730BA}"/>
                  </a:ext>
                </a:extLst>
              </p14:cNvPr>
              <p14:cNvContentPartPr/>
              <p14:nvPr/>
            </p14:nvContentPartPr>
            <p14:xfrm>
              <a:off x="3143050" y="4903322"/>
              <a:ext cx="300246" cy="195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9165022-ABCC-D0B3-9D16-7CDA6A7730BA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089114" y="4798858"/>
                <a:ext cx="407759" cy="2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0F3A354-56D6-FC1B-BFA8-486B8408E885}"/>
                  </a:ext>
                </a:extLst>
              </p14:cNvPr>
              <p14:cNvContentPartPr/>
              <p14:nvPr/>
            </p14:nvContentPartPr>
            <p14:xfrm>
              <a:off x="10878310" y="2540481"/>
              <a:ext cx="104241" cy="12102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0F3A354-56D6-FC1B-BFA8-486B8408E885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0824578" y="2210426"/>
                <a:ext cx="211348" cy="67111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0812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15F467-E72F-779D-3F86-E3DF554E8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7" y="1500726"/>
            <a:ext cx="5494668" cy="385654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61000A6-0872-D7CE-3373-5A5C6E884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895" y="1150189"/>
            <a:ext cx="6245489" cy="46438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14:cNvPr>
              <p14:cNvContentPartPr/>
              <p14:nvPr/>
            </p14:nvContentPartPr>
            <p14:xfrm>
              <a:off x="951663" y="1950755"/>
              <a:ext cx="185955" cy="11583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7711" y="1848552"/>
                <a:ext cx="293500" cy="215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14:cNvPr>
              <p14:cNvContentPartPr/>
              <p14:nvPr/>
            </p14:nvContentPartPr>
            <p14:xfrm>
              <a:off x="965827" y="2236988"/>
              <a:ext cx="197767" cy="5911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1891" y="2132676"/>
                <a:ext cx="305280" cy="214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14:cNvPr>
              <p14:cNvContentPartPr/>
              <p14:nvPr/>
            </p14:nvContentPartPr>
            <p14:xfrm>
              <a:off x="838040" y="2537379"/>
              <a:ext cx="182716" cy="12463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4194" y="2430553"/>
                <a:ext cx="290048" cy="225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14:cNvPr>
              <p14:cNvContentPartPr/>
              <p14:nvPr/>
            </p14:nvContentPartPr>
            <p14:xfrm>
              <a:off x="925854" y="2840480"/>
              <a:ext cx="195142" cy="5353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1947" y="1234580"/>
                <a:ext cx="302596" cy="321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14:cNvPr>
              <p14:cNvContentPartPr/>
              <p14:nvPr/>
            </p14:nvContentPartPr>
            <p14:xfrm>
              <a:off x="951349" y="3432398"/>
              <a:ext cx="265960" cy="14403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7438" y="3327010"/>
                <a:ext cx="373422" cy="224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14:cNvPr>
              <p14:cNvContentPartPr/>
              <p14:nvPr/>
            </p14:nvContentPartPr>
            <p14:xfrm>
              <a:off x="923021" y="4010195"/>
              <a:ext cx="285689" cy="17192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9117" y="3904938"/>
                <a:ext cx="393137" cy="227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14:cNvPr>
              <p14:cNvContentPartPr/>
              <p14:nvPr/>
            </p14:nvContentPartPr>
            <p14:xfrm>
              <a:off x="838040" y="4608094"/>
              <a:ext cx="407593" cy="8621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84078" y="4504642"/>
                <a:ext cx="515157" cy="215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14:cNvPr>
              <p14:cNvContentPartPr/>
              <p14:nvPr/>
            </p14:nvContentPartPr>
            <p14:xfrm>
              <a:off x="937185" y="5217009"/>
              <a:ext cx="383887" cy="19947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3268" y="5110150"/>
                <a:ext cx="491361" cy="233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14:cNvPr>
              <p14:cNvContentPartPr/>
              <p14:nvPr/>
            </p14:nvContentPartPr>
            <p14:xfrm>
              <a:off x="891646" y="3138376"/>
              <a:ext cx="91640" cy="14547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37951" y="2948633"/>
                <a:ext cx="198673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14:cNvPr>
              <p14:cNvContentPartPr/>
              <p14:nvPr/>
            </p14:nvContentPartPr>
            <p14:xfrm>
              <a:off x="976312" y="4916377"/>
              <a:ext cx="76513" cy="22758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22681" y="4811340"/>
                <a:ext cx="183417" cy="232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14:cNvPr>
              <p14:cNvContentPartPr/>
              <p14:nvPr/>
            </p14:nvContentPartPr>
            <p14:xfrm>
              <a:off x="9204373" y="2006922"/>
              <a:ext cx="99271" cy="14547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150616" y="-2357178"/>
                <a:ext cx="206426" cy="87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14:cNvPr>
              <p14:cNvContentPartPr/>
              <p14:nvPr/>
            </p14:nvContentPartPr>
            <p14:xfrm>
              <a:off x="9289039" y="2260922"/>
              <a:ext cx="152760" cy="23411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235250" y="2154508"/>
                <a:ext cx="259979" cy="235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14:cNvPr>
              <p14:cNvContentPartPr/>
              <p14:nvPr/>
            </p14:nvContentPartPr>
            <p14:xfrm>
              <a:off x="9227463" y="2553406"/>
              <a:ext cx="406875" cy="14547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173548" y="2363663"/>
                <a:ext cx="514345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14:cNvPr>
              <p14:cNvContentPartPr/>
              <p14:nvPr/>
            </p14:nvContentPartPr>
            <p14:xfrm>
              <a:off x="9212926" y="1706404"/>
              <a:ext cx="197375" cy="14547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158998" y="1516661"/>
                <a:ext cx="304871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14:cNvPr>
              <p14:cNvContentPartPr/>
              <p14:nvPr/>
            </p14:nvContentPartPr>
            <p14:xfrm>
              <a:off x="1078466" y="3133619"/>
              <a:ext cx="371038" cy="9863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24536" y="3027944"/>
                <a:ext cx="478538" cy="22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14:cNvPr>
              <p14:cNvContentPartPr/>
              <p14:nvPr/>
            </p14:nvContentPartPr>
            <p14:xfrm>
              <a:off x="1334600" y="3418375"/>
              <a:ext cx="447965" cy="13253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80628" y="3310918"/>
                <a:ext cx="555549" cy="227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14:cNvPr>
              <p14:cNvContentPartPr/>
              <p14:nvPr/>
            </p14:nvContentPartPr>
            <p14:xfrm>
              <a:off x="1581129" y="4334110"/>
              <a:ext cx="604761" cy="6682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527165" y="4228605"/>
                <a:ext cx="712330" cy="217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14:cNvPr>
              <p14:cNvContentPartPr/>
              <p14:nvPr/>
            </p14:nvContentPartPr>
            <p14:xfrm>
              <a:off x="1424247" y="5224316"/>
              <a:ext cx="585551" cy="6537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370296" y="5126261"/>
                <a:ext cx="693094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14:cNvPr>
              <p14:cNvContentPartPr/>
              <p14:nvPr/>
            </p14:nvContentPartPr>
            <p14:xfrm>
              <a:off x="9723003" y="2557317"/>
              <a:ext cx="568959" cy="10186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669022" y="2455457"/>
                <a:ext cx="676561" cy="213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14:cNvPr>
              <p14:cNvContentPartPr/>
              <p14:nvPr/>
            </p14:nvContentPartPr>
            <p14:xfrm>
              <a:off x="1265789" y="2235230"/>
              <a:ext cx="397560" cy="19298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211822" y="2128019"/>
                <a:ext cx="505135" cy="233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14:cNvPr>
              <p14:cNvContentPartPr/>
              <p14:nvPr/>
            </p14:nvContentPartPr>
            <p14:xfrm>
              <a:off x="1473791" y="2530653"/>
              <a:ext cx="379621" cy="14431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19816" y="2425060"/>
                <a:ext cx="487210" cy="225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14:cNvPr>
              <p14:cNvContentPartPr/>
              <p14:nvPr/>
            </p14:nvContentPartPr>
            <p14:xfrm>
              <a:off x="1366465" y="2823446"/>
              <a:ext cx="378353" cy="21686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12517" y="2716794"/>
                <a:ext cx="485889" cy="234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14:cNvPr>
              <p14:cNvContentPartPr/>
              <p14:nvPr/>
            </p14:nvContentPartPr>
            <p14:xfrm>
              <a:off x="1597147" y="3139947"/>
              <a:ext cx="380523" cy="14593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543198" y="3033169"/>
                <a:ext cx="488062" cy="227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14:cNvPr>
              <p14:cNvContentPartPr/>
              <p14:nvPr/>
            </p14:nvContentPartPr>
            <p14:xfrm>
              <a:off x="2173170" y="5228610"/>
              <a:ext cx="347720" cy="1201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119232" y="5122639"/>
                <a:ext cx="455236" cy="223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14:cNvPr>
              <p14:cNvContentPartPr/>
              <p14:nvPr/>
            </p14:nvContentPartPr>
            <p14:xfrm>
              <a:off x="9650992" y="1711369"/>
              <a:ext cx="371153" cy="19184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597045" y="1604791"/>
                <a:ext cx="478687" cy="231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14:cNvPr>
              <p14:cNvContentPartPr/>
              <p14:nvPr/>
            </p14:nvContentPartPr>
            <p14:xfrm>
              <a:off x="10398708" y="2547164"/>
              <a:ext cx="348674" cy="19208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344734" y="2440453"/>
                <a:ext cx="456263" cy="232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14:cNvPr>
              <p14:cNvContentPartPr/>
              <p14:nvPr/>
            </p14:nvContentPartPr>
            <p14:xfrm>
              <a:off x="9823422" y="3402008"/>
              <a:ext cx="344619" cy="36003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769463" y="3295068"/>
                <a:ext cx="452178" cy="249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0B03389-A709-7313-F69C-900EFADF4D19}"/>
                  </a:ext>
                </a:extLst>
              </p14:cNvPr>
              <p14:cNvContentPartPr/>
              <p14:nvPr/>
            </p14:nvContentPartPr>
            <p14:xfrm>
              <a:off x="931735" y="3710625"/>
              <a:ext cx="523402" cy="18718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0B03389-A709-7313-F69C-900EFADF4D1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77776" y="3604674"/>
                <a:ext cx="630960" cy="230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D8EF611-316F-5038-3E42-98202F09CBE9}"/>
                  </a:ext>
                </a:extLst>
              </p14:cNvPr>
              <p14:cNvContentPartPr/>
              <p14:nvPr/>
            </p14:nvContentPartPr>
            <p14:xfrm>
              <a:off x="962215" y="1632154"/>
              <a:ext cx="267546" cy="18543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D8EF611-316F-5038-3E42-98202F09CBE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08274" y="1525175"/>
                <a:ext cx="375068" cy="232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968DB64-73D5-96A7-B04E-1F9AC2F1CA3F}"/>
                  </a:ext>
                </a:extLst>
              </p14:cNvPr>
              <p14:cNvContentPartPr/>
              <p14:nvPr/>
            </p14:nvContentPartPr>
            <p14:xfrm>
              <a:off x="9313735" y="3430474"/>
              <a:ext cx="268853" cy="11521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968DB64-73D5-96A7-B04E-1F9AC2F1CA3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259748" y="3322465"/>
                <a:ext cx="376466" cy="227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3D6731D-C334-EE4B-B186-C5235730EDB4}"/>
                  </a:ext>
                </a:extLst>
              </p14:cNvPr>
              <p14:cNvContentPartPr/>
              <p14:nvPr/>
            </p14:nvContentPartPr>
            <p14:xfrm>
              <a:off x="1006210" y="4290414"/>
              <a:ext cx="456258" cy="16001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3D6731D-C334-EE4B-B186-C5235730EDB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52279" y="-509886"/>
                <a:ext cx="563761" cy="96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CB0C495-13FA-6F83-CEB4-452B6D8F74AC}"/>
                  </a:ext>
                </a:extLst>
              </p14:cNvPr>
              <p14:cNvContentPartPr/>
              <p14:nvPr/>
            </p14:nvContentPartPr>
            <p14:xfrm>
              <a:off x="754596" y="1618397"/>
              <a:ext cx="88983" cy="12102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CB0C495-13FA-6F83-CEB4-452B6D8F74A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00776" y="-2012203"/>
                <a:ext cx="19626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24C8D46-D1B5-902E-F1D0-6595374F7815}"/>
                  </a:ext>
                </a:extLst>
              </p14:cNvPr>
              <p14:cNvContentPartPr/>
              <p14:nvPr/>
            </p14:nvContentPartPr>
            <p14:xfrm>
              <a:off x="735386" y="1931883"/>
              <a:ext cx="108163" cy="12102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24C8D46-D1B5-902E-F1D0-6595374F781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81663" y="1750353"/>
                <a:ext cx="215252" cy="374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7AD1FA7-E716-3213-6AB3-458127AB183F}"/>
                  </a:ext>
                </a:extLst>
              </p14:cNvPr>
              <p14:cNvContentPartPr/>
              <p14:nvPr/>
            </p14:nvContentPartPr>
            <p14:xfrm>
              <a:off x="1375722" y="1938565"/>
              <a:ext cx="12102" cy="12102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7AD1FA7-E716-3213-6AB3-458127AB183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320713" y="-1692035"/>
                <a:ext cx="121753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DDE401B-76CB-F593-A042-6154AE8AE6BF}"/>
                  </a:ext>
                </a:extLst>
              </p14:cNvPr>
              <p14:cNvContentPartPr/>
              <p14:nvPr/>
            </p14:nvContentPartPr>
            <p14:xfrm>
              <a:off x="722579" y="2232841"/>
              <a:ext cx="121128" cy="12102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DDE401B-76CB-F593-A042-6154AE8AE6B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68824" y="2051311"/>
                <a:ext cx="228280" cy="374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9801140-CB0B-E9AB-0E2B-85128D5B9CD6}"/>
                  </a:ext>
                </a:extLst>
              </p14:cNvPr>
              <p14:cNvContentPartPr/>
              <p14:nvPr/>
            </p14:nvContentPartPr>
            <p14:xfrm>
              <a:off x="728982" y="2540481"/>
              <a:ext cx="12102" cy="12102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9801140-CB0B-E9AB-0E2B-85128D5B9CD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-1086318" y="-1090119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58027BC-56DD-BB17-9075-DED556B032F3}"/>
                  </a:ext>
                </a:extLst>
              </p14:cNvPr>
              <p14:cNvContentPartPr/>
              <p14:nvPr/>
            </p14:nvContentPartPr>
            <p14:xfrm>
              <a:off x="1298882" y="2527396"/>
              <a:ext cx="63112" cy="12102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58027BC-56DD-BB17-9075-DED556B032F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245093" y="2345866"/>
                <a:ext cx="170331" cy="374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998A4FA-2AFE-17F8-1B59-63854663C19E}"/>
                  </a:ext>
                </a:extLst>
              </p14:cNvPr>
              <p14:cNvContentPartPr/>
              <p14:nvPr/>
            </p14:nvContentPartPr>
            <p14:xfrm>
              <a:off x="754596" y="2809423"/>
              <a:ext cx="63066" cy="12102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998A4FA-2AFE-17F8-1B59-63854663C19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00847" y="2618339"/>
                <a:ext cx="170207" cy="393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C719DDC-AF12-2CEB-6ACE-83DE46B5C7F6}"/>
                  </a:ext>
                </a:extLst>
              </p14:cNvPr>
              <p14:cNvContentPartPr/>
              <p14:nvPr/>
            </p14:nvContentPartPr>
            <p14:xfrm>
              <a:off x="754595" y="3116784"/>
              <a:ext cx="30197" cy="12102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C719DDC-AF12-2CEB-6ACE-83DE46B5C7F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01306" y="2857455"/>
                <a:ext cx="136419" cy="529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9254B4E-7C44-B4DC-AB4A-9FEBCB28C83B}"/>
                  </a:ext>
                </a:extLst>
              </p14:cNvPr>
              <p14:cNvContentPartPr/>
              <p14:nvPr/>
            </p14:nvContentPartPr>
            <p14:xfrm>
              <a:off x="741789" y="3430549"/>
              <a:ext cx="95375" cy="12102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9254B4E-7C44-B4DC-AB4A-9FEBCB28C83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8006" y="-200051"/>
                <a:ext cx="202582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51E2E3C-7762-725A-F656-C20ACD366B28}"/>
                  </a:ext>
                </a:extLst>
              </p14:cNvPr>
              <p14:cNvContentPartPr/>
              <p14:nvPr/>
            </p14:nvContentPartPr>
            <p14:xfrm>
              <a:off x="754596" y="3725103"/>
              <a:ext cx="88983" cy="12102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51E2E3C-7762-725A-F656-C20ACD366B2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00776" y="94503"/>
                <a:ext cx="19626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B9EE27D-9880-B7DB-F1D9-845C42104EAE}"/>
                  </a:ext>
                </a:extLst>
              </p14:cNvPr>
              <p14:cNvContentPartPr/>
              <p14:nvPr/>
            </p14:nvContentPartPr>
            <p14:xfrm>
              <a:off x="1670276" y="3705894"/>
              <a:ext cx="88781" cy="26086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B9EE27D-9880-B7DB-F1D9-845C42104EA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616578" y="3600140"/>
                <a:ext cx="195819" cy="2372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525C1FF-43FC-4E13-C4C2-5A010C14AB4B}"/>
                  </a:ext>
                </a:extLst>
              </p14:cNvPr>
              <p14:cNvContentPartPr/>
              <p14:nvPr/>
            </p14:nvContentPartPr>
            <p14:xfrm>
              <a:off x="748192" y="4013255"/>
              <a:ext cx="56769" cy="12102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525C1FF-43FC-4E13-C4C2-5A010C14AB4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94636" y="3822171"/>
                <a:ext cx="163523" cy="393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8C69443-E992-DFD5-799A-8FD442015107}"/>
                  </a:ext>
                </a:extLst>
              </p14:cNvPr>
              <p14:cNvContentPartPr/>
              <p14:nvPr/>
            </p14:nvContentPartPr>
            <p14:xfrm>
              <a:off x="748192" y="4301406"/>
              <a:ext cx="133747" cy="12102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8C69443-E992-DFD5-799A-8FD44201510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94406" y="670806"/>
                <a:ext cx="24096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2162C50-8CB4-2A08-7FF4-8B628CDD773F}"/>
                  </a:ext>
                </a:extLst>
              </p14:cNvPr>
              <p14:cNvContentPartPr/>
              <p14:nvPr/>
            </p14:nvContentPartPr>
            <p14:xfrm>
              <a:off x="722579" y="4602364"/>
              <a:ext cx="12102" cy="12102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2162C50-8CB4-2A08-7FF4-8B628CDD773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-1092721" y="971764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4884166-2BAA-399A-C406-4F476DC2AC8E}"/>
                  </a:ext>
                </a:extLst>
              </p14:cNvPr>
              <p14:cNvContentPartPr/>
              <p14:nvPr/>
            </p14:nvContentPartPr>
            <p14:xfrm>
              <a:off x="1452562" y="4602364"/>
              <a:ext cx="95375" cy="12102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4884166-2BAA-399A-C406-4F476DC2AC8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398779" y="971764"/>
                <a:ext cx="202582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51E1C8B-0603-1BD0-0791-C2AAE2AF29B9}"/>
                  </a:ext>
                </a:extLst>
              </p14:cNvPr>
              <p14:cNvContentPartPr/>
              <p14:nvPr/>
            </p14:nvContentPartPr>
            <p14:xfrm>
              <a:off x="748193" y="4890515"/>
              <a:ext cx="101766" cy="12102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51E1C8B-0603-1BD0-0791-C2AAE2AF29B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94443" y="1259915"/>
                <a:ext cx="208907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BB955E0-8B69-BD96-2C2D-9253F7E86752}"/>
                  </a:ext>
                </a:extLst>
              </p14:cNvPr>
              <p14:cNvContentPartPr/>
              <p14:nvPr/>
            </p14:nvContentPartPr>
            <p14:xfrm>
              <a:off x="754596" y="5206655"/>
              <a:ext cx="85066" cy="12102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BB955E0-8B69-BD96-2C2D-9253F7E8675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00983" y="5085635"/>
                <a:ext cx="191935" cy="25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627E623-02C7-4955-B1F7-542BFDE1BAD5}"/>
                  </a:ext>
                </a:extLst>
              </p14:cNvPr>
              <p14:cNvContentPartPr/>
              <p14:nvPr/>
            </p14:nvContentPartPr>
            <p14:xfrm>
              <a:off x="9085369" y="1733658"/>
              <a:ext cx="12102" cy="12102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627E623-02C7-4955-B1F7-542BFDE1BAD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70069" y="-1896942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9F55A5C-D970-0B51-7CFB-D88C96ADF1B7}"/>
                  </a:ext>
                </a:extLst>
              </p14:cNvPr>
              <p14:cNvContentPartPr/>
              <p14:nvPr/>
            </p14:nvContentPartPr>
            <p14:xfrm>
              <a:off x="9085369" y="1989792"/>
              <a:ext cx="12102" cy="12102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9F55A5C-D970-0B51-7CFB-D88C96ADF1B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70069" y="-1640808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1DF9C5D-9B3B-EF66-7C31-015A988EB1C8}"/>
                  </a:ext>
                </a:extLst>
              </p14:cNvPr>
              <p14:cNvContentPartPr/>
              <p14:nvPr/>
            </p14:nvContentPartPr>
            <p14:xfrm>
              <a:off x="9072563" y="2258733"/>
              <a:ext cx="82406" cy="13042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1DF9C5D-9B3B-EF66-7C31-015A988EB1C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9018585" y="2152987"/>
                <a:ext cx="190002" cy="224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7BF1F62-9DCD-9A6F-42BC-2FA8E2D4F58A}"/>
                  </a:ext>
                </a:extLst>
              </p14:cNvPr>
              <p14:cNvContentPartPr/>
              <p14:nvPr/>
            </p14:nvContentPartPr>
            <p14:xfrm>
              <a:off x="9693689" y="2258733"/>
              <a:ext cx="69748" cy="12102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7BF1F62-9DCD-9A6F-42BC-2FA8E2D4F58A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9640037" y="-1371867"/>
                <a:ext cx="17669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87395F6-9B68-E929-2BF3-B28DA154586D}"/>
                  </a:ext>
                </a:extLst>
              </p14:cNvPr>
              <p14:cNvContentPartPr/>
              <p14:nvPr/>
            </p14:nvContentPartPr>
            <p14:xfrm>
              <a:off x="9091772" y="2540481"/>
              <a:ext cx="12102" cy="12102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87395F6-9B68-E929-2BF3-B28DA154586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76472" y="-1090119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F3020C7-0C91-CCAD-7EB1-112396E6F351}"/>
                  </a:ext>
                </a:extLst>
              </p14:cNvPr>
              <p14:cNvContentPartPr/>
              <p14:nvPr/>
            </p14:nvContentPartPr>
            <p14:xfrm>
              <a:off x="9091772" y="3385725"/>
              <a:ext cx="131220" cy="12102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F3020C7-0C91-CCAD-7EB1-112396E6F35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037846" y="2931900"/>
                <a:ext cx="238713" cy="918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90DF51E-FCCF-825C-05F4-2BBA420BC780}"/>
                  </a:ext>
                </a:extLst>
              </p14:cNvPr>
              <p14:cNvContentPartPr/>
              <p14:nvPr/>
            </p14:nvContentPartPr>
            <p14:xfrm>
              <a:off x="1234848" y="1938565"/>
              <a:ext cx="12102" cy="12102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90DF51E-FCCF-825C-05F4-2BBA420BC78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-580452" y="-1692035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9915868-9B68-84FC-30FB-737C6CEF2F35}"/>
                  </a:ext>
                </a:extLst>
              </p14:cNvPr>
              <p14:cNvContentPartPr/>
              <p14:nvPr/>
            </p14:nvContentPartPr>
            <p14:xfrm>
              <a:off x="1222041" y="2841439"/>
              <a:ext cx="12102" cy="12102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9915868-9B68-84FC-30FB-737C6CEF2F3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-593259" y="-789161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03AE478-B118-92CB-A817-38947A68BBBC}"/>
                  </a:ext>
                </a:extLst>
              </p14:cNvPr>
              <p14:cNvContentPartPr/>
              <p14:nvPr/>
            </p14:nvContentPartPr>
            <p14:xfrm>
              <a:off x="1548613" y="3718700"/>
              <a:ext cx="12102" cy="12102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03AE478-B118-92CB-A817-38947A68BBB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-266687" y="88100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69C3639-7F98-E897-C871-9CB721B2AC07}"/>
                  </a:ext>
                </a:extLst>
              </p14:cNvPr>
              <p14:cNvContentPartPr/>
              <p14:nvPr/>
            </p14:nvContentPartPr>
            <p14:xfrm>
              <a:off x="1292478" y="4019658"/>
              <a:ext cx="12102" cy="12102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69C3639-7F98-E897-C871-9CB721B2AC0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-522822" y="389058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0B5E08D-4C0A-ED7A-E9FB-27ADD1BE3D88}"/>
                  </a:ext>
                </a:extLst>
              </p14:cNvPr>
              <p14:cNvContentPartPr/>
              <p14:nvPr/>
            </p14:nvContentPartPr>
            <p14:xfrm>
              <a:off x="1350108" y="4602364"/>
              <a:ext cx="12102" cy="12102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0B5E08D-4C0A-ED7A-E9FB-27ADD1BE3D88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-465192" y="971764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99F00C1-99D8-9ADA-5D10-EA2BCC99B2E2}"/>
                  </a:ext>
                </a:extLst>
              </p14:cNvPr>
              <p14:cNvContentPartPr/>
              <p14:nvPr/>
            </p14:nvContentPartPr>
            <p14:xfrm>
              <a:off x="9392730" y="2009003"/>
              <a:ext cx="12102" cy="12102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99F00C1-99D8-9ADA-5D10-EA2BCC99B2E2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577430" y="-1621597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7F2BA2C-9F3B-29D9-4EF8-4F06A111B8BE}"/>
                  </a:ext>
                </a:extLst>
              </p14:cNvPr>
              <p14:cNvContentPartPr/>
              <p14:nvPr/>
            </p14:nvContentPartPr>
            <p14:xfrm>
              <a:off x="9565621" y="2245927"/>
              <a:ext cx="12102" cy="12102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7F2BA2C-9F3B-29D9-4EF8-4F06A111B8B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750321" y="-1384673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5099A82-120F-57EE-65DD-45961096E0B7}"/>
                  </a:ext>
                </a:extLst>
              </p14:cNvPr>
              <p14:cNvContentPartPr/>
              <p14:nvPr/>
            </p14:nvContentPartPr>
            <p14:xfrm>
              <a:off x="9700092" y="3404935"/>
              <a:ext cx="12102" cy="12102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5099A82-120F-57EE-65DD-45961096E0B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884792" y="-225665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81B2743-2E8F-F7FE-80FF-5D1A8F88E4ED}"/>
                  </a:ext>
                </a:extLst>
              </p14:cNvPr>
              <p14:cNvContentPartPr/>
              <p14:nvPr/>
            </p14:nvContentPartPr>
            <p14:xfrm>
              <a:off x="1894394" y="3398532"/>
              <a:ext cx="101689" cy="38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81B2743-2E8F-F7FE-80FF-5D1A8F88E4E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840685" y="3291413"/>
                <a:ext cx="208749" cy="2528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4D944E5-6B1C-97ED-3EE9-71F09CC8E4D8}"/>
                  </a:ext>
                </a:extLst>
              </p14:cNvPr>
              <p14:cNvContentPartPr/>
              <p14:nvPr/>
            </p14:nvContentPartPr>
            <p14:xfrm>
              <a:off x="2297805" y="4313937"/>
              <a:ext cx="129333" cy="12102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4D944E5-6B1C-97ED-3EE9-71F09CC8E4D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243916" y="4122853"/>
                <a:ext cx="236751" cy="393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04B24E16-4F0C-75DB-C7AE-02C23C763125}"/>
                  </a:ext>
                </a:extLst>
              </p14:cNvPr>
              <p14:cNvContentPartPr/>
              <p14:nvPr/>
            </p14:nvContentPartPr>
            <p14:xfrm>
              <a:off x="1177217" y="4896918"/>
              <a:ext cx="95375" cy="12102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04B24E16-4F0C-75DB-C7AE-02C23C76312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123434" y="1266318"/>
                <a:ext cx="202582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0F3A354-56D6-FC1B-BFA8-486B8408E885}"/>
                  </a:ext>
                </a:extLst>
              </p14:cNvPr>
              <p14:cNvContentPartPr/>
              <p14:nvPr/>
            </p14:nvContentPartPr>
            <p14:xfrm>
              <a:off x="10878310" y="2540481"/>
              <a:ext cx="104241" cy="12102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0F3A354-56D6-FC1B-BFA8-486B8408E88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0824578" y="2210426"/>
                <a:ext cx="211348" cy="671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BED97F1-5315-E68B-B681-B4C3657C0133}"/>
                  </a:ext>
                </a:extLst>
              </p14:cNvPr>
              <p14:cNvContentPartPr/>
              <p14:nvPr/>
            </p14:nvContentPartPr>
            <p14:xfrm>
              <a:off x="1490982" y="1919355"/>
              <a:ext cx="69749" cy="12102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BED97F1-5315-E68B-B681-B4C3657C013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437329" y="-1699143"/>
                <a:ext cx="176697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110B604-33FB-1451-5FBA-53EFEC4BC310}"/>
                  </a:ext>
                </a:extLst>
              </p14:cNvPr>
              <p14:cNvContentPartPr/>
              <p14:nvPr/>
            </p14:nvContentPartPr>
            <p14:xfrm>
              <a:off x="2810074" y="1919076"/>
              <a:ext cx="972599" cy="26328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110B604-33FB-1451-5FBA-53EFEC4BC31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756461" y="1812341"/>
                <a:ext cx="1080186" cy="239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5A3DCAE-52FE-9A54-C4BD-968D38F4F38A}"/>
                  </a:ext>
                </a:extLst>
              </p14:cNvPr>
              <p14:cNvContentPartPr/>
              <p14:nvPr/>
            </p14:nvContentPartPr>
            <p14:xfrm>
              <a:off x="1651066" y="4589557"/>
              <a:ext cx="88983" cy="12102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5A3DCAE-52FE-9A54-C4BD-968D38F4F38A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597246" y="958957"/>
                <a:ext cx="19626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DF74CD89-96A7-7844-2326-F66091D3C475}"/>
                  </a:ext>
                </a:extLst>
              </p14:cNvPr>
              <p14:cNvContentPartPr/>
              <p14:nvPr/>
            </p14:nvContentPartPr>
            <p14:xfrm>
              <a:off x="2803671" y="4595574"/>
              <a:ext cx="991809" cy="13471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F74CD89-96A7-7844-2326-F66091D3C47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750050" y="4489578"/>
                <a:ext cx="1099411" cy="225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5EB00C2-6218-0A4B-262A-D46C380BB5EF}"/>
                  </a:ext>
                </a:extLst>
              </p14:cNvPr>
              <p14:cNvContentPartPr/>
              <p14:nvPr/>
            </p14:nvContentPartPr>
            <p14:xfrm>
              <a:off x="11071109" y="2534078"/>
              <a:ext cx="107737" cy="12102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5EB00C2-6218-0A4B-262A-D46C380BB5EF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1017600" y="-1084420"/>
                <a:ext cx="215115" cy="726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1053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15F467-E72F-779D-3F86-E3DF554E8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7" y="1500726"/>
            <a:ext cx="5494668" cy="385654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61000A6-0872-D7CE-3373-5A5C6E884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895" y="1150189"/>
            <a:ext cx="6245489" cy="46438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14:cNvPr>
              <p14:cNvContentPartPr/>
              <p14:nvPr/>
            </p14:nvContentPartPr>
            <p14:xfrm>
              <a:off x="951663" y="1950755"/>
              <a:ext cx="185955" cy="11583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7711" y="1848552"/>
                <a:ext cx="293500" cy="215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14:cNvPr>
              <p14:cNvContentPartPr/>
              <p14:nvPr/>
            </p14:nvContentPartPr>
            <p14:xfrm>
              <a:off x="965827" y="2236988"/>
              <a:ext cx="197767" cy="5911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1891" y="2132676"/>
                <a:ext cx="305280" cy="214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14:cNvPr>
              <p14:cNvContentPartPr/>
              <p14:nvPr/>
            </p14:nvContentPartPr>
            <p14:xfrm>
              <a:off x="838040" y="2537379"/>
              <a:ext cx="182716" cy="12463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4194" y="2430553"/>
                <a:ext cx="290048" cy="225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14:cNvPr>
              <p14:cNvContentPartPr/>
              <p14:nvPr/>
            </p14:nvContentPartPr>
            <p14:xfrm>
              <a:off x="925854" y="2840480"/>
              <a:ext cx="195142" cy="5353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1947" y="1234580"/>
                <a:ext cx="302596" cy="321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14:cNvPr>
              <p14:cNvContentPartPr/>
              <p14:nvPr/>
            </p14:nvContentPartPr>
            <p14:xfrm>
              <a:off x="951349" y="3432398"/>
              <a:ext cx="265960" cy="14403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7438" y="3327010"/>
                <a:ext cx="373422" cy="224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14:cNvPr>
              <p14:cNvContentPartPr/>
              <p14:nvPr/>
            </p14:nvContentPartPr>
            <p14:xfrm>
              <a:off x="923021" y="4010195"/>
              <a:ext cx="285689" cy="17192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9117" y="3904938"/>
                <a:ext cx="393137" cy="227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14:cNvPr>
              <p14:cNvContentPartPr/>
              <p14:nvPr/>
            </p14:nvContentPartPr>
            <p14:xfrm>
              <a:off x="838040" y="4608094"/>
              <a:ext cx="407593" cy="8621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84078" y="4504642"/>
                <a:ext cx="515157" cy="215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14:cNvPr>
              <p14:cNvContentPartPr/>
              <p14:nvPr/>
            </p14:nvContentPartPr>
            <p14:xfrm>
              <a:off x="937185" y="5217009"/>
              <a:ext cx="383887" cy="19947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3268" y="5110150"/>
                <a:ext cx="491361" cy="233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14:cNvPr>
              <p14:cNvContentPartPr/>
              <p14:nvPr/>
            </p14:nvContentPartPr>
            <p14:xfrm>
              <a:off x="891646" y="3138376"/>
              <a:ext cx="91640" cy="14547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37951" y="2948633"/>
                <a:ext cx="198673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14:cNvPr>
              <p14:cNvContentPartPr/>
              <p14:nvPr/>
            </p14:nvContentPartPr>
            <p14:xfrm>
              <a:off x="976312" y="4916377"/>
              <a:ext cx="76513" cy="22758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22681" y="4811340"/>
                <a:ext cx="183417" cy="232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14:cNvPr>
              <p14:cNvContentPartPr/>
              <p14:nvPr/>
            </p14:nvContentPartPr>
            <p14:xfrm>
              <a:off x="9204373" y="2006922"/>
              <a:ext cx="99271" cy="14547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150616" y="-2357178"/>
                <a:ext cx="206426" cy="87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14:cNvPr>
              <p14:cNvContentPartPr/>
              <p14:nvPr/>
            </p14:nvContentPartPr>
            <p14:xfrm>
              <a:off x="9289039" y="2260922"/>
              <a:ext cx="152760" cy="23411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235250" y="2154508"/>
                <a:ext cx="259979" cy="235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14:cNvPr>
              <p14:cNvContentPartPr/>
              <p14:nvPr/>
            </p14:nvContentPartPr>
            <p14:xfrm>
              <a:off x="9227463" y="2553406"/>
              <a:ext cx="406875" cy="14547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173548" y="2363663"/>
                <a:ext cx="514345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14:cNvPr>
              <p14:cNvContentPartPr/>
              <p14:nvPr/>
            </p14:nvContentPartPr>
            <p14:xfrm>
              <a:off x="9212926" y="1706404"/>
              <a:ext cx="197375" cy="14547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158998" y="1516661"/>
                <a:ext cx="304871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14:cNvPr>
              <p14:cNvContentPartPr/>
              <p14:nvPr/>
            </p14:nvContentPartPr>
            <p14:xfrm>
              <a:off x="1078466" y="3133619"/>
              <a:ext cx="371038" cy="9863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24536" y="3027944"/>
                <a:ext cx="478538" cy="22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14:cNvPr>
              <p14:cNvContentPartPr/>
              <p14:nvPr/>
            </p14:nvContentPartPr>
            <p14:xfrm>
              <a:off x="1334600" y="3418375"/>
              <a:ext cx="447965" cy="13253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80628" y="3310918"/>
                <a:ext cx="555549" cy="227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14:cNvPr>
              <p14:cNvContentPartPr/>
              <p14:nvPr/>
            </p14:nvContentPartPr>
            <p14:xfrm>
              <a:off x="1581129" y="4334110"/>
              <a:ext cx="604761" cy="6682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527165" y="4228605"/>
                <a:ext cx="712330" cy="217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14:cNvPr>
              <p14:cNvContentPartPr/>
              <p14:nvPr/>
            </p14:nvContentPartPr>
            <p14:xfrm>
              <a:off x="1424247" y="5224316"/>
              <a:ext cx="585551" cy="6537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370296" y="5126261"/>
                <a:ext cx="693094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14:cNvPr>
              <p14:cNvContentPartPr/>
              <p14:nvPr/>
            </p14:nvContentPartPr>
            <p14:xfrm>
              <a:off x="9723003" y="2557317"/>
              <a:ext cx="568959" cy="10186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669022" y="2455457"/>
                <a:ext cx="676561" cy="213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14:cNvPr>
              <p14:cNvContentPartPr/>
              <p14:nvPr/>
            </p14:nvContentPartPr>
            <p14:xfrm>
              <a:off x="1265789" y="2235230"/>
              <a:ext cx="397560" cy="19298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211822" y="2128019"/>
                <a:ext cx="505135" cy="233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14:cNvPr>
              <p14:cNvContentPartPr/>
              <p14:nvPr/>
            </p14:nvContentPartPr>
            <p14:xfrm>
              <a:off x="1473791" y="2530653"/>
              <a:ext cx="379621" cy="14431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19816" y="2425060"/>
                <a:ext cx="487210" cy="225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14:cNvPr>
              <p14:cNvContentPartPr/>
              <p14:nvPr/>
            </p14:nvContentPartPr>
            <p14:xfrm>
              <a:off x="1366465" y="2823446"/>
              <a:ext cx="378353" cy="21686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12517" y="2716794"/>
                <a:ext cx="485889" cy="234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14:cNvPr>
              <p14:cNvContentPartPr/>
              <p14:nvPr/>
            </p14:nvContentPartPr>
            <p14:xfrm>
              <a:off x="1597147" y="3139947"/>
              <a:ext cx="380523" cy="14593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543198" y="3033169"/>
                <a:ext cx="488062" cy="227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14:cNvPr>
              <p14:cNvContentPartPr/>
              <p14:nvPr/>
            </p14:nvContentPartPr>
            <p14:xfrm>
              <a:off x="2173170" y="5228610"/>
              <a:ext cx="347720" cy="1201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119232" y="5122639"/>
                <a:ext cx="455236" cy="223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14:cNvPr>
              <p14:cNvContentPartPr/>
              <p14:nvPr/>
            </p14:nvContentPartPr>
            <p14:xfrm>
              <a:off x="9650992" y="1711369"/>
              <a:ext cx="371153" cy="19184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597045" y="1604791"/>
                <a:ext cx="478687" cy="231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14:cNvPr>
              <p14:cNvContentPartPr/>
              <p14:nvPr/>
            </p14:nvContentPartPr>
            <p14:xfrm>
              <a:off x="10398708" y="2547164"/>
              <a:ext cx="348674" cy="19208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344734" y="2440453"/>
                <a:ext cx="456263" cy="232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14:cNvPr>
              <p14:cNvContentPartPr/>
              <p14:nvPr/>
            </p14:nvContentPartPr>
            <p14:xfrm>
              <a:off x="9823422" y="3402008"/>
              <a:ext cx="344619" cy="36003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769463" y="3295068"/>
                <a:ext cx="452178" cy="249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0B03389-A709-7313-F69C-900EFADF4D19}"/>
                  </a:ext>
                </a:extLst>
              </p14:cNvPr>
              <p14:cNvContentPartPr/>
              <p14:nvPr/>
            </p14:nvContentPartPr>
            <p14:xfrm>
              <a:off x="931735" y="3710625"/>
              <a:ext cx="523402" cy="18718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0B03389-A709-7313-F69C-900EFADF4D1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77776" y="3604674"/>
                <a:ext cx="630960" cy="230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D8EF611-316F-5038-3E42-98202F09CBE9}"/>
                  </a:ext>
                </a:extLst>
              </p14:cNvPr>
              <p14:cNvContentPartPr/>
              <p14:nvPr/>
            </p14:nvContentPartPr>
            <p14:xfrm>
              <a:off x="962215" y="1632154"/>
              <a:ext cx="267546" cy="18543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D8EF611-316F-5038-3E42-98202F09CBE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08274" y="1525175"/>
                <a:ext cx="375068" cy="232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968DB64-73D5-96A7-B04E-1F9AC2F1CA3F}"/>
                  </a:ext>
                </a:extLst>
              </p14:cNvPr>
              <p14:cNvContentPartPr/>
              <p14:nvPr/>
            </p14:nvContentPartPr>
            <p14:xfrm>
              <a:off x="9313735" y="3430474"/>
              <a:ext cx="268853" cy="11521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968DB64-73D5-96A7-B04E-1F9AC2F1CA3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259748" y="3322465"/>
                <a:ext cx="376466" cy="227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3D6731D-C334-EE4B-B186-C5235730EDB4}"/>
                  </a:ext>
                </a:extLst>
              </p14:cNvPr>
              <p14:cNvContentPartPr/>
              <p14:nvPr/>
            </p14:nvContentPartPr>
            <p14:xfrm>
              <a:off x="1006210" y="4290414"/>
              <a:ext cx="456258" cy="16001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3D6731D-C334-EE4B-B186-C5235730EDB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52279" y="-509886"/>
                <a:ext cx="563761" cy="96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CB0C495-13FA-6F83-CEB4-452B6D8F74AC}"/>
                  </a:ext>
                </a:extLst>
              </p14:cNvPr>
              <p14:cNvContentPartPr/>
              <p14:nvPr/>
            </p14:nvContentPartPr>
            <p14:xfrm>
              <a:off x="754596" y="1618397"/>
              <a:ext cx="88983" cy="12102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CB0C495-13FA-6F83-CEB4-452B6D8F74A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00776" y="-2012203"/>
                <a:ext cx="19626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24C8D46-D1B5-902E-F1D0-6595374F7815}"/>
                  </a:ext>
                </a:extLst>
              </p14:cNvPr>
              <p14:cNvContentPartPr/>
              <p14:nvPr/>
            </p14:nvContentPartPr>
            <p14:xfrm>
              <a:off x="735386" y="1931883"/>
              <a:ext cx="108163" cy="12102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24C8D46-D1B5-902E-F1D0-6595374F781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81663" y="1750353"/>
                <a:ext cx="215252" cy="374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7AD1FA7-E716-3213-6AB3-458127AB183F}"/>
                  </a:ext>
                </a:extLst>
              </p14:cNvPr>
              <p14:cNvContentPartPr/>
              <p14:nvPr/>
            </p14:nvContentPartPr>
            <p14:xfrm>
              <a:off x="1375722" y="1938565"/>
              <a:ext cx="12102" cy="12102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7AD1FA7-E716-3213-6AB3-458127AB183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320713" y="-1692035"/>
                <a:ext cx="121753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DDE401B-76CB-F593-A042-6154AE8AE6BF}"/>
                  </a:ext>
                </a:extLst>
              </p14:cNvPr>
              <p14:cNvContentPartPr/>
              <p14:nvPr/>
            </p14:nvContentPartPr>
            <p14:xfrm>
              <a:off x="722579" y="2232841"/>
              <a:ext cx="121128" cy="12102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DDE401B-76CB-F593-A042-6154AE8AE6B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68824" y="2051311"/>
                <a:ext cx="228280" cy="374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9801140-CB0B-E9AB-0E2B-85128D5B9CD6}"/>
                  </a:ext>
                </a:extLst>
              </p14:cNvPr>
              <p14:cNvContentPartPr/>
              <p14:nvPr/>
            </p14:nvContentPartPr>
            <p14:xfrm>
              <a:off x="728982" y="2540481"/>
              <a:ext cx="12102" cy="12102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9801140-CB0B-E9AB-0E2B-85128D5B9CD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-1086318" y="-1090119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58027BC-56DD-BB17-9075-DED556B032F3}"/>
                  </a:ext>
                </a:extLst>
              </p14:cNvPr>
              <p14:cNvContentPartPr/>
              <p14:nvPr/>
            </p14:nvContentPartPr>
            <p14:xfrm>
              <a:off x="1298882" y="2527396"/>
              <a:ext cx="63112" cy="12102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58027BC-56DD-BB17-9075-DED556B032F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245093" y="2345866"/>
                <a:ext cx="170331" cy="374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998A4FA-2AFE-17F8-1B59-63854663C19E}"/>
                  </a:ext>
                </a:extLst>
              </p14:cNvPr>
              <p14:cNvContentPartPr/>
              <p14:nvPr/>
            </p14:nvContentPartPr>
            <p14:xfrm>
              <a:off x="754596" y="2809423"/>
              <a:ext cx="63066" cy="12102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998A4FA-2AFE-17F8-1B59-63854663C19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00847" y="2618339"/>
                <a:ext cx="170207" cy="393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C719DDC-AF12-2CEB-6ACE-83DE46B5C7F6}"/>
                  </a:ext>
                </a:extLst>
              </p14:cNvPr>
              <p14:cNvContentPartPr/>
              <p14:nvPr/>
            </p14:nvContentPartPr>
            <p14:xfrm>
              <a:off x="754595" y="3116784"/>
              <a:ext cx="30197" cy="12102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C719DDC-AF12-2CEB-6ACE-83DE46B5C7F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01306" y="2857455"/>
                <a:ext cx="136419" cy="529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9254B4E-7C44-B4DC-AB4A-9FEBCB28C83B}"/>
                  </a:ext>
                </a:extLst>
              </p14:cNvPr>
              <p14:cNvContentPartPr/>
              <p14:nvPr/>
            </p14:nvContentPartPr>
            <p14:xfrm>
              <a:off x="741789" y="3430549"/>
              <a:ext cx="95375" cy="12102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9254B4E-7C44-B4DC-AB4A-9FEBCB28C83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8006" y="-200051"/>
                <a:ext cx="202582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51E2E3C-7762-725A-F656-C20ACD366B28}"/>
                  </a:ext>
                </a:extLst>
              </p14:cNvPr>
              <p14:cNvContentPartPr/>
              <p14:nvPr/>
            </p14:nvContentPartPr>
            <p14:xfrm>
              <a:off x="754596" y="3725103"/>
              <a:ext cx="88983" cy="12102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51E2E3C-7762-725A-F656-C20ACD366B2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00776" y="94503"/>
                <a:ext cx="19626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B9EE27D-9880-B7DB-F1D9-845C42104EAE}"/>
                  </a:ext>
                </a:extLst>
              </p14:cNvPr>
              <p14:cNvContentPartPr/>
              <p14:nvPr/>
            </p14:nvContentPartPr>
            <p14:xfrm>
              <a:off x="1670276" y="3705894"/>
              <a:ext cx="88781" cy="26086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B9EE27D-9880-B7DB-F1D9-845C42104EA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616578" y="3600140"/>
                <a:ext cx="195819" cy="2372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525C1FF-43FC-4E13-C4C2-5A010C14AB4B}"/>
                  </a:ext>
                </a:extLst>
              </p14:cNvPr>
              <p14:cNvContentPartPr/>
              <p14:nvPr/>
            </p14:nvContentPartPr>
            <p14:xfrm>
              <a:off x="748192" y="4013255"/>
              <a:ext cx="56769" cy="12102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525C1FF-43FC-4E13-C4C2-5A010C14AB4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94636" y="3822171"/>
                <a:ext cx="163523" cy="393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8C69443-E992-DFD5-799A-8FD442015107}"/>
                  </a:ext>
                </a:extLst>
              </p14:cNvPr>
              <p14:cNvContentPartPr/>
              <p14:nvPr/>
            </p14:nvContentPartPr>
            <p14:xfrm>
              <a:off x="748192" y="4301406"/>
              <a:ext cx="133747" cy="12102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8C69443-E992-DFD5-799A-8FD44201510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94406" y="670806"/>
                <a:ext cx="24096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2162C50-8CB4-2A08-7FF4-8B628CDD773F}"/>
                  </a:ext>
                </a:extLst>
              </p14:cNvPr>
              <p14:cNvContentPartPr/>
              <p14:nvPr/>
            </p14:nvContentPartPr>
            <p14:xfrm>
              <a:off x="722579" y="4602364"/>
              <a:ext cx="12102" cy="12102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2162C50-8CB4-2A08-7FF4-8B628CDD773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-1092721" y="971764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4884166-2BAA-399A-C406-4F476DC2AC8E}"/>
                  </a:ext>
                </a:extLst>
              </p14:cNvPr>
              <p14:cNvContentPartPr/>
              <p14:nvPr/>
            </p14:nvContentPartPr>
            <p14:xfrm>
              <a:off x="1452562" y="4602364"/>
              <a:ext cx="95375" cy="12102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4884166-2BAA-399A-C406-4F476DC2AC8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398779" y="971764"/>
                <a:ext cx="202582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51E1C8B-0603-1BD0-0791-C2AAE2AF29B9}"/>
                  </a:ext>
                </a:extLst>
              </p14:cNvPr>
              <p14:cNvContentPartPr/>
              <p14:nvPr/>
            </p14:nvContentPartPr>
            <p14:xfrm>
              <a:off x="748193" y="4890515"/>
              <a:ext cx="101766" cy="12102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51E1C8B-0603-1BD0-0791-C2AAE2AF29B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94443" y="1259915"/>
                <a:ext cx="208907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BB955E0-8B69-BD96-2C2D-9253F7E86752}"/>
                  </a:ext>
                </a:extLst>
              </p14:cNvPr>
              <p14:cNvContentPartPr/>
              <p14:nvPr/>
            </p14:nvContentPartPr>
            <p14:xfrm>
              <a:off x="754596" y="5206655"/>
              <a:ext cx="85066" cy="12102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BB955E0-8B69-BD96-2C2D-9253F7E8675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00983" y="5085635"/>
                <a:ext cx="191935" cy="25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627E623-02C7-4955-B1F7-542BFDE1BAD5}"/>
                  </a:ext>
                </a:extLst>
              </p14:cNvPr>
              <p14:cNvContentPartPr/>
              <p14:nvPr/>
            </p14:nvContentPartPr>
            <p14:xfrm>
              <a:off x="9085369" y="1733658"/>
              <a:ext cx="12102" cy="12102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627E623-02C7-4955-B1F7-542BFDE1BAD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70069" y="-1896942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9F55A5C-D970-0B51-7CFB-D88C96ADF1B7}"/>
                  </a:ext>
                </a:extLst>
              </p14:cNvPr>
              <p14:cNvContentPartPr/>
              <p14:nvPr/>
            </p14:nvContentPartPr>
            <p14:xfrm>
              <a:off x="9085369" y="1989792"/>
              <a:ext cx="12102" cy="12102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9F55A5C-D970-0B51-7CFB-D88C96ADF1B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70069" y="-1640808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1DF9C5D-9B3B-EF66-7C31-015A988EB1C8}"/>
                  </a:ext>
                </a:extLst>
              </p14:cNvPr>
              <p14:cNvContentPartPr/>
              <p14:nvPr/>
            </p14:nvContentPartPr>
            <p14:xfrm>
              <a:off x="9072563" y="2258733"/>
              <a:ext cx="82406" cy="13042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1DF9C5D-9B3B-EF66-7C31-015A988EB1C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9018585" y="2152987"/>
                <a:ext cx="190002" cy="224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7BF1F62-9DCD-9A6F-42BC-2FA8E2D4F58A}"/>
                  </a:ext>
                </a:extLst>
              </p14:cNvPr>
              <p14:cNvContentPartPr/>
              <p14:nvPr/>
            </p14:nvContentPartPr>
            <p14:xfrm>
              <a:off x="9693689" y="2258733"/>
              <a:ext cx="69748" cy="12102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7BF1F62-9DCD-9A6F-42BC-2FA8E2D4F58A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9640037" y="-1371867"/>
                <a:ext cx="17669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87395F6-9B68-E929-2BF3-B28DA154586D}"/>
                  </a:ext>
                </a:extLst>
              </p14:cNvPr>
              <p14:cNvContentPartPr/>
              <p14:nvPr/>
            </p14:nvContentPartPr>
            <p14:xfrm>
              <a:off x="9091772" y="2540481"/>
              <a:ext cx="12102" cy="12102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87395F6-9B68-E929-2BF3-B28DA154586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76472" y="-1090119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F3020C7-0C91-CCAD-7EB1-112396E6F351}"/>
                  </a:ext>
                </a:extLst>
              </p14:cNvPr>
              <p14:cNvContentPartPr/>
              <p14:nvPr/>
            </p14:nvContentPartPr>
            <p14:xfrm>
              <a:off x="9091772" y="3385725"/>
              <a:ext cx="131220" cy="12102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F3020C7-0C91-CCAD-7EB1-112396E6F35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037846" y="2931900"/>
                <a:ext cx="238713" cy="918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90DF51E-FCCF-825C-05F4-2BBA420BC780}"/>
                  </a:ext>
                </a:extLst>
              </p14:cNvPr>
              <p14:cNvContentPartPr/>
              <p14:nvPr/>
            </p14:nvContentPartPr>
            <p14:xfrm>
              <a:off x="1234848" y="1938565"/>
              <a:ext cx="12102" cy="12102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90DF51E-FCCF-825C-05F4-2BBA420BC78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-580452" y="-1692035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9915868-9B68-84FC-30FB-737C6CEF2F35}"/>
                  </a:ext>
                </a:extLst>
              </p14:cNvPr>
              <p14:cNvContentPartPr/>
              <p14:nvPr/>
            </p14:nvContentPartPr>
            <p14:xfrm>
              <a:off x="1222041" y="2841439"/>
              <a:ext cx="12102" cy="12102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9915868-9B68-84FC-30FB-737C6CEF2F3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-593259" y="-789161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03AE478-B118-92CB-A817-38947A68BBBC}"/>
                  </a:ext>
                </a:extLst>
              </p14:cNvPr>
              <p14:cNvContentPartPr/>
              <p14:nvPr/>
            </p14:nvContentPartPr>
            <p14:xfrm>
              <a:off x="1548613" y="3718700"/>
              <a:ext cx="12102" cy="12102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03AE478-B118-92CB-A817-38947A68BBB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-266687" y="88100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69C3639-7F98-E897-C871-9CB721B2AC07}"/>
                  </a:ext>
                </a:extLst>
              </p14:cNvPr>
              <p14:cNvContentPartPr/>
              <p14:nvPr/>
            </p14:nvContentPartPr>
            <p14:xfrm>
              <a:off x="1292478" y="4019658"/>
              <a:ext cx="12102" cy="12102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69C3639-7F98-E897-C871-9CB721B2AC0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-522822" y="389058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0B5E08D-4C0A-ED7A-E9FB-27ADD1BE3D88}"/>
                  </a:ext>
                </a:extLst>
              </p14:cNvPr>
              <p14:cNvContentPartPr/>
              <p14:nvPr/>
            </p14:nvContentPartPr>
            <p14:xfrm>
              <a:off x="1350108" y="4602364"/>
              <a:ext cx="12102" cy="12102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0B5E08D-4C0A-ED7A-E9FB-27ADD1BE3D88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-465192" y="971764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99F00C1-99D8-9ADA-5D10-EA2BCC99B2E2}"/>
                  </a:ext>
                </a:extLst>
              </p14:cNvPr>
              <p14:cNvContentPartPr/>
              <p14:nvPr/>
            </p14:nvContentPartPr>
            <p14:xfrm>
              <a:off x="9392730" y="2009003"/>
              <a:ext cx="12102" cy="12102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99F00C1-99D8-9ADA-5D10-EA2BCC99B2E2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577430" y="-1621597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7F2BA2C-9F3B-29D9-4EF8-4F06A111B8BE}"/>
                  </a:ext>
                </a:extLst>
              </p14:cNvPr>
              <p14:cNvContentPartPr/>
              <p14:nvPr/>
            </p14:nvContentPartPr>
            <p14:xfrm>
              <a:off x="9565621" y="2245927"/>
              <a:ext cx="12102" cy="12102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7F2BA2C-9F3B-29D9-4EF8-4F06A111B8B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750321" y="-1384673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5099A82-120F-57EE-65DD-45961096E0B7}"/>
                  </a:ext>
                </a:extLst>
              </p14:cNvPr>
              <p14:cNvContentPartPr/>
              <p14:nvPr/>
            </p14:nvContentPartPr>
            <p14:xfrm>
              <a:off x="9700092" y="3404935"/>
              <a:ext cx="12102" cy="12102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5099A82-120F-57EE-65DD-45961096E0B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884792" y="-225665"/>
                <a:ext cx="3630600" cy="7261200"/>
              </a:xfrm>
              <a:prstGeom prst="rect">
                <a:avLst/>
              </a:prstGeom>
            </p:spPr>
          </p:pic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D818321B-F952-B51F-91CC-657C0E957241}"/>
              </a:ext>
            </a:extLst>
          </p:cNvPr>
          <p:cNvSpPr txBox="1"/>
          <p:nvPr/>
        </p:nvSpPr>
        <p:spPr>
          <a:xfrm>
            <a:off x="584235" y="5807562"/>
            <a:ext cx="19643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-hi </a:t>
            </a:r>
            <a:r>
              <a:rPr lang="en-US" dirty="0" err="1"/>
              <a:t>Кажуть</a:t>
            </a:r>
            <a:r>
              <a:rPr lang="en-US" dirty="0"/>
              <a:t>, </a:t>
            </a:r>
            <a:r>
              <a:rPr lang="en-US" dirty="0" err="1"/>
              <a:t>що</a:t>
            </a:r>
            <a:r>
              <a:rPr lang="en-US" dirty="0"/>
              <a:t>...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81B2743-2E8F-F7FE-80FF-5D1A8F88E4ED}"/>
                  </a:ext>
                </a:extLst>
              </p14:cNvPr>
              <p14:cNvContentPartPr/>
              <p14:nvPr/>
            </p14:nvContentPartPr>
            <p14:xfrm>
              <a:off x="1894394" y="3398532"/>
              <a:ext cx="101689" cy="38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81B2743-2E8F-F7FE-80FF-5D1A8F88E4E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840685" y="3291413"/>
                <a:ext cx="208749" cy="2528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4D944E5-6B1C-97ED-3EE9-71F09CC8E4D8}"/>
                  </a:ext>
                </a:extLst>
              </p14:cNvPr>
              <p14:cNvContentPartPr/>
              <p14:nvPr/>
            </p14:nvContentPartPr>
            <p14:xfrm>
              <a:off x="2297805" y="4313937"/>
              <a:ext cx="129333" cy="12102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4D944E5-6B1C-97ED-3EE9-71F09CC8E4D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243916" y="4122853"/>
                <a:ext cx="236751" cy="393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04B24E16-4F0C-75DB-C7AE-02C23C763125}"/>
                  </a:ext>
                </a:extLst>
              </p14:cNvPr>
              <p14:cNvContentPartPr/>
              <p14:nvPr/>
            </p14:nvContentPartPr>
            <p14:xfrm>
              <a:off x="1177217" y="4896918"/>
              <a:ext cx="95375" cy="12102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04B24E16-4F0C-75DB-C7AE-02C23C76312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123434" y="1266318"/>
                <a:ext cx="202582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0F3A354-56D6-FC1B-BFA8-486B8408E885}"/>
                  </a:ext>
                </a:extLst>
              </p14:cNvPr>
              <p14:cNvContentPartPr/>
              <p14:nvPr/>
            </p14:nvContentPartPr>
            <p14:xfrm>
              <a:off x="10878310" y="2540481"/>
              <a:ext cx="104241" cy="12102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0F3A354-56D6-FC1B-BFA8-486B8408E88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0824578" y="2210426"/>
                <a:ext cx="211348" cy="671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BED97F1-5315-E68B-B681-B4C3657C0133}"/>
                  </a:ext>
                </a:extLst>
              </p14:cNvPr>
              <p14:cNvContentPartPr/>
              <p14:nvPr/>
            </p14:nvContentPartPr>
            <p14:xfrm>
              <a:off x="1490982" y="1919355"/>
              <a:ext cx="69749" cy="12102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BED97F1-5315-E68B-B681-B4C3657C013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437329" y="-1711245"/>
                <a:ext cx="176697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110B604-33FB-1451-5FBA-53EFEC4BC310}"/>
                  </a:ext>
                </a:extLst>
              </p14:cNvPr>
              <p14:cNvContentPartPr/>
              <p14:nvPr/>
            </p14:nvContentPartPr>
            <p14:xfrm>
              <a:off x="2810074" y="1919076"/>
              <a:ext cx="972599" cy="26328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110B604-33FB-1451-5FBA-53EFEC4BC31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756101" y="1812341"/>
                <a:ext cx="1080186" cy="239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5A3DCAE-52FE-9A54-C4BD-968D38F4F38A}"/>
                  </a:ext>
                </a:extLst>
              </p14:cNvPr>
              <p14:cNvContentPartPr/>
              <p14:nvPr/>
            </p14:nvContentPartPr>
            <p14:xfrm>
              <a:off x="1651066" y="4589557"/>
              <a:ext cx="88983" cy="12102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5A3DCAE-52FE-9A54-C4BD-968D38F4F38A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597246" y="958957"/>
                <a:ext cx="19626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DF74CD89-96A7-7844-2326-F66091D3C475}"/>
                  </a:ext>
                </a:extLst>
              </p14:cNvPr>
              <p14:cNvContentPartPr/>
              <p14:nvPr/>
            </p14:nvContentPartPr>
            <p14:xfrm>
              <a:off x="2803671" y="4595574"/>
              <a:ext cx="991809" cy="13471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F74CD89-96A7-7844-2326-F66091D3C47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749690" y="4489224"/>
                <a:ext cx="1099411" cy="225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5EB00C2-6218-0A4B-262A-D46C380BB5EF}"/>
                  </a:ext>
                </a:extLst>
              </p14:cNvPr>
              <p14:cNvContentPartPr/>
              <p14:nvPr/>
            </p14:nvContentPartPr>
            <p14:xfrm>
              <a:off x="11071109" y="2534078"/>
              <a:ext cx="107737" cy="12102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5EB00C2-6218-0A4B-262A-D46C380BB5EF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1017240" y="-1096522"/>
                <a:ext cx="215115" cy="726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5488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15F467-E72F-779D-3F86-E3DF554E8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7" y="1500726"/>
            <a:ext cx="5494668" cy="385654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61000A6-0872-D7CE-3373-5A5C6E884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895" y="1150189"/>
            <a:ext cx="6245489" cy="46438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14:cNvPr>
              <p14:cNvContentPartPr/>
              <p14:nvPr/>
            </p14:nvContentPartPr>
            <p14:xfrm>
              <a:off x="951663" y="1950755"/>
              <a:ext cx="185955" cy="11583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7711" y="1848552"/>
                <a:ext cx="293500" cy="215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14:cNvPr>
              <p14:cNvContentPartPr/>
              <p14:nvPr/>
            </p14:nvContentPartPr>
            <p14:xfrm>
              <a:off x="965827" y="2236988"/>
              <a:ext cx="197767" cy="5911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1891" y="2132676"/>
                <a:ext cx="305280" cy="214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14:cNvPr>
              <p14:cNvContentPartPr/>
              <p14:nvPr/>
            </p14:nvContentPartPr>
            <p14:xfrm>
              <a:off x="838040" y="2537379"/>
              <a:ext cx="182716" cy="12463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4194" y="2430553"/>
                <a:ext cx="290048" cy="225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14:cNvPr>
              <p14:cNvContentPartPr/>
              <p14:nvPr/>
            </p14:nvContentPartPr>
            <p14:xfrm>
              <a:off x="925854" y="2840480"/>
              <a:ext cx="195142" cy="5353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1947" y="1234580"/>
                <a:ext cx="302596" cy="321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14:cNvPr>
              <p14:cNvContentPartPr/>
              <p14:nvPr/>
            </p14:nvContentPartPr>
            <p14:xfrm>
              <a:off x="951349" y="3432398"/>
              <a:ext cx="265960" cy="14403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7438" y="3327010"/>
                <a:ext cx="373422" cy="224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14:cNvPr>
              <p14:cNvContentPartPr/>
              <p14:nvPr/>
            </p14:nvContentPartPr>
            <p14:xfrm>
              <a:off x="923021" y="4010195"/>
              <a:ext cx="285689" cy="17192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9117" y="3904938"/>
                <a:ext cx="393137" cy="227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14:cNvPr>
              <p14:cNvContentPartPr/>
              <p14:nvPr/>
            </p14:nvContentPartPr>
            <p14:xfrm>
              <a:off x="838040" y="4608094"/>
              <a:ext cx="407593" cy="8621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84078" y="4504642"/>
                <a:ext cx="515157" cy="215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14:cNvPr>
              <p14:cNvContentPartPr/>
              <p14:nvPr/>
            </p14:nvContentPartPr>
            <p14:xfrm>
              <a:off x="937185" y="5217009"/>
              <a:ext cx="383887" cy="19947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3268" y="5110150"/>
                <a:ext cx="491361" cy="233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14:cNvPr>
              <p14:cNvContentPartPr/>
              <p14:nvPr/>
            </p14:nvContentPartPr>
            <p14:xfrm>
              <a:off x="891646" y="3138376"/>
              <a:ext cx="91640" cy="14547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37951" y="2948633"/>
                <a:ext cx="198673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14:cNvPr>
              <p14:cNvContentPartPr/>
              <p14:nvPr/>
            </p14:nvContentPartPr>
            <p14:xfrm>
              <a:off x="976312" y="4916377"/>
              <a:ext cx="76513" cy="22758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22681" y="4811340"/>
                <a:ext cx="183417" cy="232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14:cNvPr>
              <p14:cNvContentPartPr/>
              <p14:nvPr/>
            </p14:nvContentPartPr>
            <p14:xfrm>
              <a:off x="9204373" y="2006922"/>
              <a:ext cx="99271" cy="14547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150616" y="-2357178"/>
                <a:ext cx="206426" cy="87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14:cNvPr>
              <p14:cNvContentPartPr/>
              <p14:nvPr/>
            </p14:nvContentPartPr>
            <p14:xfrm>
              <a:off x="9289039" y="2260922"/>
              <a:ext cx="152760" cy="23411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235250" y="2154508"/>
                <a:ext cx="259979" cy="235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14:cNvPr>
              <p14:cNvContentPartPr/>
              <p14:nvPr/>
            </p14:nvContentPartPr>
            <p14:xfrm>
              <a:off x="9227463" y="2553406"/>
              <a:ext cx="406875" cy="14547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173548" y="2363663"/>
                <a:ext cx="514345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14:cNvPr>
              <p14:cNvContentPartPr/>
              <p14:nvPr/>
            </p14:nvContentPartPr>
            <p14:xfrm>
              <a:off x="9212926" y="1706404"/>
              <a:ext cx="197375" cy="14547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158998" y="1516661"/>
                <a:ext cx="304871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14:cNvPr>
              <p14:cNvContentPartPr/>
              <p14:nvPr/>
            </p14:nvContentPartPr>
            <p14:xfrm>
              <a:off x="1078466" y="3133619"/>
              <a:ext cx="371038" cy="9863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24536" y="3027944"/>
                <a:ext cx="478538" cy="22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14:cNvPr>
              <p14:cNvContentPartPr/>
              <p14:nvPr/>
            </p14:nvContentPartPr>
            <p14:xfrm>
              <a:off x="1334600" y="3418375"/>
              <a:ext cx="447965" cy="13253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80628" y="3310918"/>
                <a:ext cx="555549" cy="227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14:cNvPr>
              <p14:cNvContentPartPr/>
              <p14:nvPr/>
            </p14:nvContentPartPr>
            <p14:xfrm>
              <a:off x="1581129" y="4334110"/>
              <a:ext cx="604761" cy="6682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527165" y="4228605"/>
                <a:ext cx="712330" cy="217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14:cNvPr>
              <p14:cNvContentPartPr/>
              <p14:nvPr/>
            </p14:nvContentPartPr>
            <p14:xfrm>
              <a:off x="1424247" y="5224316"/>
              <a:ext cx="585551" cy="6537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370296" y="5126261"/>
                <a:ext cx="693094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14:cNvPr>
              <p14:cNvContentPartPr/>
              <p14:nvPr/>
            </p14:nvContentPartPr>
            <p14:xfrm>
              <a:off x="9723003" y="2557317"/>
              <a:ext cx="568959" cy="10186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669022" y="2455457"/>
                <a:ext cx="676561" cy="213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14:cNvPr>
              <p14:cNvContentPartPr/>
              <p14:nvPr/>
            </p14:nvContentPartPr>
            <p14:xfrm>
              <a:off x="1265789" y="2235230"/>
              <a:ext cx="397560" cy="19298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211822" y="2128019"/>
                <a:ext cx="505135" cy="233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14:cNvPr>
              <p14:cNvContentPartPr/>
              <p14:nvPr/>
            </p14:nvContentPartPr>
            <p14:xfrm>
              <a:off x="1473791" y="2530653"/>
              <a:ext cx="379621" cy="14431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19816" y="2425060"/>
                <a:ext cx="487210" cy="225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14:cNvPr>
              <p14:cNvContentPartPr/>
              <p14:nvPr/>
            </p14:nvContentPartPr>
            <p14:xfrm>
              <a:off x="1366465" y="2823446"/>
              <a:ext cx="378353" cy="21686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12517" y="2716794"/>
                <a:ext cx="485889" cy="234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14:cNvPr>
              <p14:cNvContentPartPr/>
              <p14:nvPr/>
            </p14:nvContentPartPr>
            <p14:xfrm>
              <a:off x="1597147" y="3139947"/>
              <a:ext cx="380523" cy="14593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543198" y="3033169"/>
                <a:ext cx="488062" cy="227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14:cNvPr>
              <p14:cNvContentPartPr/>
              <p14:nvPr/>
            </p14:nvContentPartPr>
            <p14:xfrm>
              <a:off x="2173170" y="5228610"/>
              <a:ext cx="347720" cy="1201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119232" y="5122639"/>
                <a:ext cx="455236" cy="223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14:cNvPr>
              <p14:cNvContentPartPr/>
              <p14:nvPr/>
            </p14:nvContentPartPr>
            <p14:xfrm>
              <a:off x="9650992" y="1711369"/>
              <a:ext cx="371153" cy="19184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597045" y="1604791"/>
                <a:ext cx="478687" cy="231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14:cNvPr>
              <p14:cNvContentPartPr/>
              <p14:nvPr/>
            </p14:nvContentPartPr>
            <p14:xfrm>
              <a:off x="10398708" y="2547164"/>
              <a:ext cx="348674" cy="19208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344734" y="2440453"/>
                <a:ext cx="456263" cy="232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14:cNvPr>
              <p14:cNvContentPartPr/>
              <p14:nvPr/>
            </p14:nvContentPartPr>
            <p14:xfrm>
              <a:off x="9823422" y="3402008"/>
              <a:ext cx="344619" cy="36003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769463" y="3295068"/>
                <a:ext cx="452178" cy="249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0B03389-A709-7313-F69C-900EFADF4D19}"/>
                  </a:ext>
                </a:extLst>
              </p14:cNvPr>
              <p14:cNvContentPartPr/>
              <p14:nvPr/>
            </p14:nvContentPartPr>
            <p14:xfrm>
              <a:off x="931735" y="3710625"/>
              <a:ext cx="523402" cy="18718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0B03389-A709-7313-F69C-900EFADF4D1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77776" y="3604674"/>
                <a:ext cx="630960" cy="230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D8EF611-316F-5038-3E42-98202F09CBE9}"/>
                  </a:ext>
                </a:extLst>
              </p14:cNvPr>
              <p14:cNvContentPartPr/>
              <p14:nvPr/>
            </p14:nvContentPartPr>
            <p14:xfrm>
              <a:off x="962215" y="1632154"/>
              <a:ext cx="267546" cy="18543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D8EF611-316F-5038-3E42-98202F09CBE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08274" y="1525175"/>
                <a:ext cx="375068" cy="232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968DB64-73D5-96A7-B04E-1F9AC2F1CA3F}"/>
                  </a:ext>
                </a:extLst>
              </p14:cNvPr>
              <p14:cNvContentPartPr/>
              <p14:nvPr/>
            </p14:nvContentPartPr>
            <p14:xfrm>
              <a:off x="9313735" y="3430474"/>
              <a:ext cx="268853" cy="11521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968DB64-73D5-96A7-B04E-1F9AC2F1CA3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259748" y="3322465"/>
                <a:ext cx="376466" cy="227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3D6731D-C334-EE4B-B186-C5235730EDB4}"/>
                  </a:ext>
                </a:extLst>
              </p14:cNvPr>
              <p14:cNvContentPartPr/>
              <p14:nvPr/>
            </p14:nvContentPartPr>
            <p14:xfrm>
              <a:off x="1006210" y="4290414"/>
              <a:ext cx="456258" cy="16001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3D6731D-C334-EE4B-B186-C5235730EDB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52279" y="-509886"/>
                <a:ext cx="563761" cy="96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CB0C495-13FA-6F83-CEB4-452B6D8F74AC}"/>
                  </a:ext>
                </a:extLst>
              </p14:cNvPr>
              <p14:cNvContentPartPr/>
              <p14:nvPr/>
            </p14:nvContentPartPr>
            <p14:xfrm>
              <a:off x="754596" y="1618397"/>
              <a:ext cx="88983" cy="12102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CB0C495-13FA-6F83-CEB4-452B6D8F74A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00776" y="-2012203"/>
                <a:ext cx="19626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24C8D46-D1B5-902E-F1D0-6595374F7815}"/>
                  </a:ext>
                </a:extLst>
              </p14:cNvPr>
              <p14:cNvContentPartPr/>
              <p14:nvPr/>
            </p14:nvContentPartPr>
            <p14:xfrm>
              <a:off x="735386" y="1931883"/>
              <a:ext cx="108163" cy="12102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24C8D46-D1B5-902E-F1D0-6595374F781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81663" y="1750353"/>
                <a:ext cx="215252" cy="374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7AD1FA7-E716-3213-6AB3-458127AB183F}"/>
                  </a:ext>
                </a:extLst>
              </p14:cNvPr>
              <p14:cNvContentPartPr/>
              <p14:nvPr/>
            </p14:nvContentPartPr>
            <p14:xfrm>
              <a:off x="1375722" y="1938565"/>
              <a:ext cx="12102" cy="12102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7AD1FA7-E716-3213-6AB3-458127AB183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320713" y="-1692035"/>
                <a:ext cx="121753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DDE401B-76CB-F593-A042-6154AE8AE6BF}"/>
                  </a:ext>
                </a:extLst>
              </p14:cNvPr>
              <p14:cNvContentPartPr/>
              <p14:nvPr/>
            </p14:nvContentPartPr>
            <p14:xfrm>
              <a:off x="722579" y="2232841"/>
              <a:ext cx="121128" cy="12102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DDE401B-76CB-F593-A042-6154AE8AE6B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68824" y="2051311"/>
                <a:ext cx="228280" cy="374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9801140-CB0B-E9AB-0E2B-85128D5B9CD6}"/>
                  </a:ext>
                </a:extLst>
              </p14:cNvPr>
              <p14:cNvContentPartPr/>
              <p14:nvPr/>
            </p14:nvContentPartPr>
            <p14:xfrm>
              <a:off x="728982" y="2540481"/>
              <a:ext cx="12102" cy="12102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9801140-CB0B-E9AB-0E2B-85128D5B9CD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-1086318" y="-1090119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58027BC-56DD-BB17-9075-DED556B032F3}"/>
                  </a:ext>
                </a:extLst>
              </p14:cNvPr>
              <p14:cNvContentPartPr/>
              <p14:nvPr/>
            </p14:nvContentPartPr>
            <p14:xfrm>
              <a:off x="1298882" y="2527396"/>
              <a:ext cx="63112" cy="12102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58027BC-56DD-BB17-9075-DED556B032F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245093" y="2345866"/>
                <a:ext cx="170331" cy="374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998A4FA-2AFE-17F8-1B59-63854663C19E}"/>
                  </a:ext>
                </a:extLst>
              </p14:cNvPr>
              <p14:cNvContentPartPr/>
              <p14:nvPr/>
            </p14:nvContentPartPr>
            <p14:xfrm>
              <a:off x="754596" y="2809423"/>
              <a:ext cx="63066" cy="12102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998A4FA-2AFE-17F8-1B59-63854663C19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00847" y="2618339"/>
                <a:ext cx="170207" cy="393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C719DDC-AF12-2CEB-6ACE-83DE46B5C7F6}"/>
                  </a:ext>
                </a:extLst>
              </p14:cNvPr>
              <p14:cNvContentPartPr/>
              <p14:nvPr/>
            </p14:nvContentPartPr>
            <p14:xfrm>
              <a:off x="754595" y="3116784"/>
              <a:ext cx="30197" cy="12102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C719DDC-AF12-2CEB-6ACE-83DE46B5C7F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01306" y="2857455"/>
                <a:ext cx="136419" cy="529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9254B4E-7C44-B4DC-AB4A-9FEBCB28C83B}"/>
                  </a:ext>
                </a:extLst>
              </p14:cNvPr>
              <p14:cNvContentPartPr/>
              <p14:nvPr/>
            </p14:nvContentPartPr>
            <p14:xfrm>
              <a:off x="741789" y="3430549"/>
              <a:ext cx="95375" cy="12102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9254B4E-7C44-B4DC-AB4A-9FEBCB28C83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8006" y="-200051"/>
                <a:ext cx="202582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51E2E3C-7762-725A-F656-C20ACD366B28}"/>
                  </a:ext>
                </a:extLst>
              </p14:cNvPr>
              <p14:cNvContentPartPr/>
              <p14:nvPr/>
            </p14:nvContentPartPr>
            <p14:xfrm>
              <a:off x="754596" y="3725103"/>
              <a:ext cx="88983" cy="12102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51E2E3C-7762-725A-F656-C20ACD366B2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00776" y="94503"/>
                <a:ext cx="19626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B9EE27D-9880-B7DB-F1D9-845C42104EAE}"/>
                  </a:ext>
                </a:extLst>
              </p14:cNvPr>
              <p14:cNvContentPartPr/>
              <p14:nvPr/>
            </p14:nvContentPartPr>
            <p14:xfrm>
              <a:off x="1670276" y="3705894"/>
              <a:ext cx="88781" cy="26086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B9EE27D-9880-B7DB-F1D9-845C42104EA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616578" y="3600140"/>
                <a:ext cx="195819" cy="2372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525C1FF-43FC-4E13-C4C2-5A010C14AB4B}"/>
                  </a:ext>
                </a:extLst>
              </p14:cNvPr>
              <p14:cNvContentPartPr/>
              <p14:nvPr/>
            </p14:nvContentPartPr>
            <p14:xfrm>
              <a:off x="748192" y="4013255"/>
              <a:ext cx="56769" cy="12102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525C1FF-43FC-4E13-C4C2-5A010C14AB4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94636" y="3822171"/>
                <a:ext cx="163523" cy="393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8C69443-E992-DFD5-799A-8FD442015107}"/>
                  </a:ext>
                </a:extLst>
              </p14:cNvPr>
              <p14:cNvContentPartPr/>
              <p14:nvPr/>
            </p14:nvContentPartPr>
            <p14:xfrm>
              <a:off x="748192" y="4301406"/>
              <a:ext cx="133747" cy="12102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8C69443-E992-DFD5-799A-8FD44201510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94406" y="670806"/>
                <a:ext cx="24096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2162C50-8CB4-2A08-7FF4-8B628CDD773F}"/>
                  </a:ext>
                </a:extLst>
              </p14:cNvPr>
              <p14:cNvContentPartPr/>
              <p14:nvPr/>
            </p14:nvContentPartPr>
            <p14:xfrm>
              <a:off x="722579" y="4602364"/>
              <a:ext cx="12102" cy="12102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2162C50-8CB4-2A08-7FF4-8B628CDD773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-1092721" y="971764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4884166-2BAA-399A-C406-4F476DC2AC8E}"/>
                  </a:ext>
                </a:extLst>
              </p14:cNvPr>
              <p14:cNvContentPartPr/>
              <p14:nvPr/>
            </p14:nvContentPartPr>
            <p14:xfrm>
              <a:off x="1452562" y="4602364"/>
              <a:ext cx="95375" cy="12102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4884166-2BAA-399A-C406-4F476DC2AC8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398779" y="971764"/>
                <a:ext cx="202582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51E1C8B-0603-1BD0-0791-C2AAE2AF29B9}"/>
                  </a:ext>
                </a:extLst>
              </p14:cNvPr>
              <p14:cNvContentPartPr/>
              <p14:nvPr/>
            </p14:nvContentPartPr>
            <p14:xfrm>
              <a:off x="748193" y="4890515"/>
              <a:ext cx="101766" cy="12102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51E1C8B-0603-1BD0-0791-C2AAE2AF29B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94443" y="1259915"/>
                <a:ext cx="208907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BB955E0-8B69-BD96-2C2D-9253F7E86752}"/>
                  </a:ext>
                </a:extLst>
              </p14:cNvPr>
              <p14:cNvContentPartPr/>
              <p14:nvPr/>
            </p14:nvContentPartPr>
            <p14:xfrm>
              <a:off x="754596" y="5206655"/>
              <a:ext cx="85066" cy="12102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BB955E0-8B69-BD96-2C2D-9253F7E8675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00983" y="5085635"/>
                <a:ext cx="191935" cy="25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627E623-02C7-4955-B1F7-542BFDE1BAD5}"/>
                  </a:ext>
                </a:extLst>
              </p14:cNvPr>
              <p14:cNvContentPartPr/>
              <p14:nvPr/>
            </p14:nvContentPartPr>
            <p14:xfrm>
              <a:off x="9085369" y="1733658"/>
              <a:ext cx="12102" cy="12102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627E623-02C7-4955-B1F7-542BFDE1BAD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70069" y="-1896942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9F55A5C-D970-0B51-7CFB-D88C96ADF1B7}"/>
                  </a:ext>
                </a:extLst>
              </p14:cNvPr>
              <p14:cNvContentPartPr/>
              <p14:nvPr/>
            </p14:nvContentPartPr>
            <p14:xfrm>
              <a:off x="9085369" y="1989792"/>
              <a:ext cx="12102" cy="12102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9F55A5C-D970-0B51-7CFB-D88C96ADF1B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70069" y="-1640808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1DF9C5D-9B3B-EF66-7C31-015A988EB1C8}"/>
                  </a:ext>
                </a:extLst>
              </p14:cNvPr>
              <p14:cNvContentPartPr/>
              <p14:nvPr/>
            </p14:nvContentPartPr>
            <p14:xfrm>
              <a:off x="9072563" y="2258733"/>
              <a:ext cx="82406" cy="13042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1DF9C5D-9B3B-EF66-7C31-015A988EB1C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9018585" y="2152987"/>
                <a:ext cx="190002" cy="224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7BF1F62-9DCD-9A6F-42BC-2FA8E2D4F58A}"/>
                  </a:ext>
                </a:extLst>
              </p14:cNvPr>
              <p14:cNvContentPartPr/>
              <p14:nvPr/>
            </p14:nvContentPartPr>
            <p14:xfrm>
              <a:off x="9693689" y="2258733"/>
              <a:ext cx="69748" cy="12102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7BF1F62-9DCD-9A6F-42BC-2FA8E2D4F58A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9640037" y="-1371867"/>
                <a:ext cx="17669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87395F6-9B68-E929-2BF3-B28DA154586D}"/>
                  </a:ext>
                </a:extLst>
              </p14:cNvPr>
              <p14:cNvContentPartPr/>
              <p14:nvPr/>
            </p14:nvContentPartPr>
            <p14:xfrm>
              <a:off x="9091772" y="2540481"/>
              <a:ext cx="12102" cy="12102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87395F6-9B68-E929-2BF3-B28DA154586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76472" y="-1090119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F3020C7-0C91-CCAD-7EB1-112396E6F351}"/>
                  </a:ext>
                </a:extLst>
              </p14:cNvPr>
              <p14:cNvContentPartPr/>
              <p14:nvPr/>
            </p14:nvContentPartPr>
            <p14:xfrm>
              <a:off x="9091772" y="3385725"/>
              <a:ext cx="131220" cy="12102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F3020C7-0C91-CCAD-7EB1-112396E6F35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037846" y="2931900"/>
                <a:ext cx="238713" cy="918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90DF51E-FCCF-825C-05F4-2BBA420BC780}"/>
                  </a:ext>
                </a:extLst>
              </p14:cNvPr>
              <p14:cNvContentPartPr/>
              <p14:nvPr/>
            </p14:nvContentPartPr>
            <p14:xfrm>
              <a:off x="1234848" y="1938565"/>
              <a:ext cx="12102" cy="12102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90DF51E-FCCF-825C-05F4-2BBA420BC78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-580452" y="-1692035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9915868-9B68-84FC-30FB-737C6CEF2F35}"/>
                  </a:ext>
                </a:extLst>
              </p14:cNvPr>
              <p14:cNvContentPartPr/>
              <p14:nvPr/>
            </p14:nvContentPartPr>
            <p14:xfrm>
              <a:off x="1222041" y="2841439"/>
              <a:ext cx="12102" cy="12102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9915868-9B68-84FC-30FB-737C6CEF2F3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-593259" y="-789161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03AE478-B118-92CB-A817-38947A68BBBC}"/>
                  </a:ext>
                </a:extLst>
              </p14:cNvPr>
              <p14:cNvContentPartPr/>
              <p14:nvPr/>
            </p14:nvContentPartPr>
            <p14:xfrm>
              <a:off x="1548613" y="3718700"/>
              <a:ext cx="12102" cy="12102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03AE478-B118-92CB-A817-38947A68BBB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-266687" y="88100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69C3639-7F98-E897-C871-9CB721B2AC07}"/>
                  </a:ext>
                </a:extLst>
              </p14:cNvPr>
              <p14:cNvContentPartPr/>
              <p14:nvPr/>
            </p14:nvContentPartPr>
            <p14:xfrm>
              <a:off x="1292478" y="4019658"/>
              <a:ext cx="12102" cy="12102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69C3639-7F98-E897-C871-9CB721B2AC0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-522822" y="389058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0B5E08D-4C0A-ED7A-E9FB-27ADD1BE3D88}"/>
                  </a:ext>
                </a:extLst>
              </p14:cNvPr>
              <p14:cNvContentPartPr/>
              <p14:nvPr/>
            </p14:nvContentPartPr>
            <p14:xfrm>
              <a:off x="1350108" y="4602364"/>
              <a:ext cx="12102" cy="12102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0B5E08D-4C0A-ED7A-E9FB-27ADD1BE3D88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-465192" y="971764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99F00C1-99D8-9ADA-5D10-EA2BCC99B2E2}"/>
                  </a:ext>
                </a:extLst>
              </p14:cNvPr>
              <p14:cNvContentPartPr/>
              <p14:nvPr/>
            </p14:nvContentPartPr>
            <p14:xfrm>
              <a:off x="9392730" y="2009003"/>
              <a:ext cx="12102" cy="12102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99F00C1-99D8-9ADA-5D10-EA2BCC99B2E2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577430" y="-1621597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7F2BA2C-9F3B-29D9-4EF8-4F06A111B8BE}"/>
                  </a:ext>
                </a:extLst>
              </p14:cNvPr>
              <p14:cNvContentPartPr/>
              <p14:nvPr/>
            </p14:nvContentPartPr>
            <p14:xfrm>
              <a:off x="9565621" y="2245927"/>
              <a:ext cx="12102" cy="12102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7F2BA2C-9F3B-29D9-4EF8-4F06A111B8B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750321" y="-1384673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5099A82-120F-57EE-65DD-45961096E0B7}"/>
                  </a:ext>
                </a:extLst>
              </p14:cNvPr>
              <p14:cNvContentPartPr/>
              <p14:nvPr/>
            </p14:nvContentPartPr>
            <p14:xfrm>
              <a:off x="9700092" y="3404935"/>
              <a:ext cx="12102" cy="12102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5099A82-120F-57EE-65DD-45961096E0B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884792" y="-225665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81B2743-2E8F-F7FE-80FF-5D1A8F88E4ED}"/>
                  </a:ext>
                </a:extLst>
              </p14:cNvPr>
              <p14:cNvContentPartPr/>
              <p14:nvPr/>
            </p14:nvContentPartPr>
            <p14:xfrm>
              <a:off x="1894394" y="3398532"/>
              <a:ext cx="101689" cy="38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81B2743-2E8F-F7FE-80FF-5D1A8F88E4E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840685" y="3291413"/>
                <a:ext cx="208749" cy="2528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4D944E5-6B1C-97ED-3EE9-71F09CC8E4D8}"/>
                  </a:ext>
                </a:extLst>
              </p14:cNvPr>
              <p14:cNvContentPartPr/>
              <p14:nvPr/>
            </p14:nvContentPartPr>
            <p14:xfrm>
              <a:off x="2297805" y="4313937"/>
              <a:ext cx="129333" cy="12102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4D944E5-6B1C-97ED-3EE9-71F09CC8E4D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243916" y="4122853"/>
                <a:ext cx="236751" cy="393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04B24E16-4F0C-75DB-C7AE-02C23C763125}"/>
                  </a:ext>
                </a:extLst>
              </p14:cNvPr>
              <p14:cNvContentPartPr/>
              <p14:nvPr/>
            </p14:nvContentPartPr>
            <p14:xfrm>
              <a:off x="1177217" y="4896918"/>
              <a:ext cx="95375" cy="12102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04B24E16-4F0C-75DB-C7AE-02C23C76312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123434" y="1266318"/>
                <a:ext cx="202582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0F3A354-56D6-FC1B-BFA8-486B8408E885}"/>
                  </a:ext>
                </a:extLst>
              </p14:cNvPr>
              <p14:cNvContentPartPr/>
              <p14:nvPr/>
            </p14:nvContentPartPr>
            <p14:xfrm>
              <a:off x="10878310" y="2540481"/>
              <a:ext cx="104241" cy="12102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0F3A354-56D6-FC1B-BFA8-486B8408E88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0824578" y="2210426"/>
                <a:ext cx="211348" cy="671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BED97F1-5315-E68B-B681-B4C3657C0133}"/>
                  </a:ext>
                </a:extLst>
              </p14:cNvPr>
              <p14:cNvContentPartPr/>
              <p14:nvPr/>
            </p14:nvContentPartPr>
            <p14:xfrm>
              <a:off x="1490982" y="1919355"/>
              <a:ext cx="69749" cy="12102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BED97F1-5315-E68B-B681-B4C3657C013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437329" y="-1711245"/>
                <a:ext cx="176697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5A3DCAE-52FE-9A54-C4BD-968D38F4F38A}"/>
                  </a:ext>
                </a:extLst>
              </p14:cNvPr>
              <p14:cNvContentPartPr/>
              <p14:nvPr/>
            </p14:nvContentPartPr>
            <p14:xfrm>
              <a:off x="1651066" y="4589557"/>
              <a:ext cx="88983" cy="12102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5A3DCAE-52FE-9A54-C4BD-968D38F4F38A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597246" y="958957"/>
                <a:ext cx="19626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5EB00C2-6218-0A4B-262A-D46C380BB5EF}"/>
                  </a:ext>
                </a:extLst>
              </p14:cNvPr>
              <p14:cNvContentPartPr/>
              <p14:nvPr/>
            </p14:nvContentPartPr>
            <p14:xfrm>
              <a:off x="11071109" y="2534078"/>
              <a:ext cx="107737" cy="12102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5EB00C2-6218-0A4B-262A-D46C380BB5EF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1017240" y="-1096522"/>
                <a:ext cx="21511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52ED220-588D-F273-C518-A6E3ACF3090D}"/>
                  </a:ext>
                </a:extLst>
              </p14:cNvPr>
              <p14:cNvContentPartPr/>
              <p14:nvPr/>
            </p14:nvContentPartPr>
            <p14:xfrm>
              <a:off x="1287527" y="1549925"/>
              <a:ext cx="169908" cy="173731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52ED220-588D-F273-C518-A6E3ACF3090D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278906" y="1540951"/>
                <a:ext cx="187509" cy="191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BBB3043-998C-9F2A-28A9-B19EECE9D131}"/>
                  </a:ext>
                </a:extLst>
              </p14:cNvPr>
              <p14:cNvContentPartPr/>
              <p14:nvPr/>
            </p14:nvContentPartPr>
            <p14:xfrm>
              <a:off x="1066668" y="2444559"/>
              <a:ext cx="147744" cy="169654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BBB3043-998C-9F2A-28A9-B19EECE9D131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058041" y="2435573"/>
                <a:ext cx="165358" cy="187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65214B5A-BF29-6E25-23E8-3E6B7547E546}"/>
                  </a:ext>
                </a:extLst>
              </p14:cNvPr>
              <p14:cNvContentPartPr/>
              <p14:nvPr/>
            </p14:nvContentPartPr>
            <p14:xfrm>
              <a:off x="9456164" y="1603652"/>
              <a:ext cx="140239" cy="204598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65214B5A-BF29-6E25-23E8-3E6B7547E546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447197" y="1594663"/>
                <a:ext cx="157814" cy="22221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5968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15F467-E72F-779D-3F86-E3DF554E8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7" y="1500726"/>
            <a:ext cx="5494668" cy="385654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61000A6-0872-D7CE-3373-5A5C6E884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895" y="1150189"/>
            <a:ext cx="6245489" cy="46438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14:cNvPr>
              <p14:cNvContentPartPr/>
              <p14:nvPr/>
            </p14:nvContentPartPr>
            <p14:xfrm>
              <a:off x="951663" y="1950755"/>
              <a:ext cx="185955" cy="11583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7711" y="1848552"/>
                <a:ext cx="293500" cy="215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14:cNvPr>
              <p14:cNvContentPartPr/>
              <p14:nvPr/>
            </p14:nvContentPartPr>
            <p14:xfrm>
              <a:off x="965827" y="2236988"/>
              <a:ext cx="197767" cy="5911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1891" y="2132676"/>
                <a:ext cx="305280" cy="214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14:cNvPr>
              <p14:cNvContentPartPr/>
              <p14:nvPr/>
            </p14:nvContentPartPr>
            <p14:xfrm>
              <a:off x="925854" y="2840480"/>
              <a:ext cx="195142" cy="5353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1947" y="1234580"/>
                <a:ext cx="302596" cy="321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14:cNvPr>
              <p14:cNvContentPartPr/>
              <p14:nvPr/>
            </p14:nvContentPartPr>
            <p14:xfrm>
              <a:off x="951349" y="3432398"/>
              <a:ext cx="265960" cy="14403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7438" y="3327010"/>
                <a:ext cx="373422" cy="224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14:cNvPr>
              <p14:cNvContentPartPr/>
              <p14:nvPr/>
            </p14:nvContentPartPr>
            <p14:xfrm>
              <a:off x="923021" y="4010195"/>
              <a:ext cx="285689" cy="17192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69117" y="3904938"/>
                <a:ext cx="393137" cy="227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14:cNvPr>
              <p14:cNvContentPartPr/>
              <p14:nvPr/>
            </p14:nvContentPartPr>
            <p14:xfrm>
              <a:off x="838040" y="4608094"/>
              <a:ext cx="407593" cy="8621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4078" y="4504642"/>
                <a:ext cx="515157" cy="215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14:cNvPr>
              <p14:cNvContentPartPr/>
              <p14:nvPr/>
            </p14:nvContentPartPr>
            <p14:xfrm>
              <a:off x="891646" y="3138376"/>
              <a:ext cx="91640" cy="14547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7951" y="2948633"/>
                <a:ext cx="198673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14:cNvPr>
              <p14:cNvContentPartPr/>
              <p14:nvPr/>
            </p14:nvContentPartPr>
            <p14:xfrm>
              <a:off x="976312" y="4916377"/>
              <a:ext cx="76513" cy="22758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22681" y="4811340"/>
                <a:ext cx="183417" cy="232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14:cNvPr>
              <p14:cNvContentPartPr/>
              <p14:nvPr/>
            </p14:nvContentPartPr>
            <p14:xfrm>
              <a:off x="9204373" y="2006922"/>
              <a:ext cx="99271" cy="14547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150616" y="-2357178"/>
                <a:ext cx="206426" cy="87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14:cNvPr>
              <p14:cNvContentPartPr/>
              <p14:nvPr/>
            </p14:nvContentPartPr>
            <p14:xfrm>
              <a:off x="9289039" y="2260922"/>
              <a:ext cx="152760" cy="23411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235250" y="2154508"/>
                <a:ext cx="259979" cy="235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14:cNvPr>
              <p14:cNvContentPartPr/>
              <p14:nvPr/>
            </p14:nvContentPartPr>
            <p14:xfrm>
              <a:off x="1078466" y="3133619"/>
              <a:ext cx="371038" cy="9863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24536" y="3027944"/>
                <a:ext cx="478538" cy="22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14:cNvPr>
              <p14:cNvContentPartPr/>
              <p14:nvPr/>
            </p14:nvContentPartPr>
            <p14:xfrm>
              <a:off x="1334600" y="3418375"/>
              <a:ext cx="447965" cy="13253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80628" y="3310918"/>
                <a:ext cx="555549" cy="227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14:cNvPr>
              <p14:cNvContentPartPr/>
              <p14:nvPr/>
            </p14:nvContentPartPr>
            <p14:xfrm>
              <a:off x="1265789" y="2235230"/>
              <a:ext cx="397560" cy="19298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11822" y="2128019"/>
                <a:ext cx="505135" cy="233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14:cNvPr>
              <p14:cNvContentPartPr/>
              <p14:nvPr/>
            </p14:nvContentPartPr>
            <p14:xfrm>
              <a:off x="1473791" y="2530653"/>
              <a:ext cx="379621" cy="14431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19816" y="2425060"/>
                <a:ext cx="487210" cy="225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14:cNvPr>
              <p14:cNvContentPartPr/>
              <p14:nvPr/>
            </p14:nvContentPartPr>
            <p14:xfrm>
              <a:off x="1366465" y="2823446"/>
              <a:ext cx="378353" cy="21686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312517" y="2716794"/>
                <a:ext cx="485889" cy="234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14:cNvPr>
              <p14:cNvContentPartPr/>
              <p14:nvPr/>
            </p14:nvContentPartPr>
            <p14:xfrm>
              <a:off x="1597147" y="3139947"/>
              <a:ext cx="380523" cy="14593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43198" y="3033169"/>
                <a:ext cx="488062" cy="227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14:cNvPr>
              <p14:cNvContentPartPr/>
              <p14:nvPr/>
            </p14:nvContentPartPr>
            <p14:xfrm>
              <a:off x="2173170" y="5228610"/>
              <a:ext cx="347720" cy="1201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19232" y="5122639"/>
                <a:ext cx="455236" cy="223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14:cNvPr>
              <p14:cNvContentPartPr/>
              <p14:nvPr/>
            </p14:nvContentPartPr>
            <p14:xfrm>
              <a:off x="9650992" y="1711369"/>
              <a:ext cx="371153" cy="19184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597045" y="1604791"/>
                <a:ext cx="478687" cy="231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14:cNvPr>
              <p14:cNvContentPartPr/>
              <p14:nvPr/>
            </p14:nvContentPartPr>
            <p14:xfrm>
              <a:off x="10398708" y="2547164"/>
              <a:ext cx="348674" cy="19208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344734" y="2440453"/>
                <a:ext cx="456263" cy="232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14:cNvPr>
              <p14:cNvContentPartPr/>
              <p14:nvPr/>
            </p14:nvContentPartPr>
            <p14:xfrm>
              <a:off x="9823422" y="3402008"/>
              <a:ext cx="344619" cy="36003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769463" y="3295068"/>
                <a:ext cx="452178" cy="249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0B03389-A709-7313-F69C-900EFADF4D19}"/>
                  </a:ext>
                </a:extLst>
              </p14:cNvPr>
              <p14:cNvContentPartPr/>
              <p14:nvPr/>
            </p14:nvContentPartPr>
            <p14:xfrm>
              <a:off x="931735" y="3710625"/>
              <a:ext cx="523402" cy="18718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0B03389-A709-7313-F69C-900EFADF4D1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77776" y="3604674"/>
                <a:ext cx="630960" cy="230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968DB64-73D5-96A7-B04E-1F9AC2F1CA3F}"/>
                  </a:ext>
                </a:extLst>
              </p14:cNvPr>
              <p14:cNvContentPartPr/>
              <p14:nvPr/>
            </p14:nvContentPartPr>
            <p14:xfrm>
              <a:off x="9313735" y="3430474"/>
              <a:ext cx="268853" cy="11521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968DB64-73D5-96A7-B04E-1F9AC2F1CA3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259748" y="3322465"/>
                <a:ext cx="376466" cy="227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CB0C495-13FA-6F83-CEB4-452B6D8F74AC}"/>
                  </a:ext>
                </a:extLst>
              </p14:cNvPr>
              <p14:cNvContentPartPr/>
              <p14:nvPr/>
            </p14:nvContentPartPr>
            <p14:xfrm>
              <a:off x="754596" y="1618397"/>
              <a:ext cx="88983" cy="12102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CB0C495-13FA-6F83-CEB4-452B6D8F74A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00776" y="-2012203"/>
                <a:ext cx="19626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24C8D46-D1B5-902E-F1D0-6595374F7815}"/>
                  </a:ext>
                </a:extLst>
              </p14:cNvPr>
              <p14:cNvContentPartPr/>
              <p14:nvPr/>
            </p14:nvContentPartPr>
            <p14:xfrm>
              <a:off x="735386" y="1931883"/>
              <a:ext cx="108163" cy="12102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24C8D46-D1B5-902E-F1D0-6595374F781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81663" y="1750353"/>
                <a:ext cx="215252" cy="374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7AD1FA7-E716-3213-6AB3-458127AB183F}"/>
                  </a:ext>
                </a:extLst>
              </p14:cNvPr>
              <p14:cNvContentPartPr/>
              <p14:nvPr/>
            </p14:nvContentPartPr>
            <p14:xfrm>
              <a:off x="1375722" y="1938565"/>
              <a:ext cx="12102" cy="12102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7AD1FA7-E716-3213-6AB3-458127AB183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320713" y="-1692035"/>
                <a:ext cx="121753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DDE401B-76CB-F593-A042-6154AE8AE6BF}"/>
                  </a:ext>
                </a:extLst>
              </p14:cNvPr>
              <p14:cNvContentPartPr/>
              <p14:nvPr/>
            </p14:nvContentPartPr>
            <p14:xfrm>
              <a:off x="722579" y="2232841"/>
              <a:ext cx="121128" cy="12102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DDE401B-76CB-F593-A042-6154AE8AE6B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68824" y="2051311"/>
                <a:ext cx="228280" cy="374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9801140-CB0B-E9AB-0E2B-85128D5B9CD6}"/>
                  </a:ext>
                </a:extLst>
              </p14:cNvPr>
              <p14:cNvContentPartPr/>
              <p14:nvPr/>
            </p14:nvContentPartPr>
            <p14:xfrm>
              <a:off x="728982" y="2540481"/>
              <a:ext cx="12102" cy="12102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9801140-CB0B-E9AB-0E2B-85128D5B9CD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-1086318" y="-1090119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58027BC-56DD-BB17-9075-DED556B032F3}"/>
                  </a:ext>
                </a:extLst>
              </p14:cNvPr>
              <p14:cNvContentPartPr/>
              <p14:nvPr/>
            </p14:nvContentPartPr>
            <p14:xfrm>
              <a:off x="1298882" y="2527396"/>
              <a:ext cx="63112" cy="12102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58027BC-56DD-BB17-9075-DED556B032F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245093" y="2345866"/>
                <a:ext cx="170331" cy="374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998A4FA-2AFE-17F8-1B59-63854663C19E}"/>
                  </a:ext>
                </a:extLst>
              </p14:cNvPr>
              <p14:cNvContentPartPr/>
              <p14:nvPr/>
            </p14:nvContentPartPr>
            <p14:xfrm>
              <a:off x="754596" y="2809423"/>
              <a:ext cx="63066" cy="12102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998A4FA-2AFE-17F8-1B59-63854663C19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00847" y="2618339"/>
                <a:ext cx="170207" cy="393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C719DDC-AF12-2CEB-6ACE-83DE46B5C7F6}"/>
                  </a:ext>
                </a:extLst>
              </p14:cNvPr>
              <p14:cNvContentPartPr/>
              <p14:nvPr/>
            </p14:nvContentPartPr>
            <p14:xfrm>
              <a:off x="754595" y="3116784"/>
              <a:ext cx="30197" cy="12102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C719DDC-AF12-2CEB-6ACE-83DE46B5C7F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01306" y="2857455"/>
                <a:ext cx="136419" cy="529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9254B4E-7C44-B4DC-AB4A-9FEBCB28C83B}"/>
                  </a:ext>
                </a:extLst>
              </p14:cNvPr>
              <p14:cNvContentPartPr/>
              <p14:nvPr/>
            </p14:nvContentPartPr>
            <p14:xfrm>
              <a:off x="741789" y="3430549"/>
              <a:ext cx="95375" cy="12102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9254B4E-7C44-B4DC-AB4A-9FEBCB28C83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88006" y="-200051"/>
                <a:ext cx="202582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51E2E3C-7762-725A-F656-C20ACD366B28}"/>
                  </a:ext>
                </a:extLst>
              </p14:cNvPr>
              <p14:cNvContentPartPr/>
              <p14:nvPr/>
            </p14:nvContentPartPr>
            <p14:xfrm>
              <a:off x="754596" y="3725103"/>
              <a:ext cx="88983" cy="12102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51E2E3C-7762-725A-F656-C20ACD366B2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00776" y="94503"/>
                <a:ext cx="19626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B9EE27D-9880-B7DB-F1D9-845C42104EAE}"/>
                  </a:ext>
                </a:extLst>
              </p14:cNvPr>
              <p14:cNvContentPartPr/>
              <p14:nvPr/>
            </p14:nvContentPartPr>
            <p14:xfrm>
              <a:off x="1670276" y="3705894"/>
              <a:ext cx="88781" cy="26086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B9EE27D-9880-B7DB-F1D9-845C42104EA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616578" y="3600140"/>
                <a:ext cx="195819" cy="2372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525C1FF-43FC-4E13-C4C2-5A010C14AB4B}"/>
                  </a:ext>
                </a:extLst>
              </p14:cNvPr>
              <p14:cNvContentPartPr/>
              <p14:nvPr/>
            </p14:nvContentPartPr>
            <p14:xfrm>
              <a:off x="748192" y="4013255"/>
              <a:ext cx="56769" cy="12102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525C1FF-43FC-4E13-C4C2-5A010C14AB4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94636" y="3822171"/>
                <a:ext cx="163523" cy="393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8C69443-E992-DFD5-799A-8FD442015107}"/>
                  </a:ext>
                </a:extLst>
              </p14:cNvPr>
              <p14:cNvContentPartPr/>
              <p14:nvPr/>
            </p14:nvContentPartPr>
            <p14:xfrm>
              <a:off x="748192" y="4301406"/>
              <a:ext cx="133747" cy="12102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8C69443-E992-DFD5-799A-8FD44201510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94406" y="670806"/>
                <a:ext cx="24096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2162C50-8CB4-2A08-7FF4-8B628CDD773F}"/>
                  </a:ext>
                </a:extLst>
              </p14:cNvPr>
              <p14:cNvContentPartPr/>
              <p14:nvPr/>
            </p14:nvContentPartPr>
            <p14:xfrm>
              <a:off x="722579" y="4602364"/>
              <a:ext cx="12102" cy="12102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2162C50-8CB4-2A08-7FF4-8B628CDD773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-1092721" y="971764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4884166-2BAA-399A-C406-4F476DC2AC8E}"/>
                  </a:ext>
                </a:extLst>
              </p14:cNvPr>
              <p14:cNvContentPartPr/>
              <p14:nvPr/>
            </p14:nvContentPartPr>
            <p14:xfrm>
              <a:off x="1452562" y="4602364"/>
              <a:ext cx="95375" cy="12102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4884166-2BAA-399A-C406-4F476DC2AC8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398779" y="971764"/>
                <a:ext cx="202582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51E1C8B-0603-1BD0-0791-C2AAE2AF29B9}"/>
                  </a:ext>
                </a:extLst>
              </p14:cNvPr>
              <p14:cNvContentPartPr/>
              <p14:nvPr/>
            </p14:nvContentPartPr>
            <p14:xfrm>
              <a:off x="748193" y="4890515"/>
              <a:ext cx="101766" cy="12102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51E1C8B-0603-1BD0-0791-C2AAE2AF29B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94443" y="1259915"/>
                <a:ext cx="208907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BB955E0-8B69-BD96-2C2D-9253F7E86752}"/>
                  </a:ext>
                </a:extLst>
              </p14:cNvPr>
              <p14:cNvContentPartPr/>
              <p14:nvPr/>
            </p14:nvContentPartPr>
            <p14:xfrm>
              <a:off x="754596" y="5206655"/>
              <a:ext cx="85066" cy="12102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BB955E0-8B69-BD96-2C2D-9253F7E8675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00983" y="5085635"/>
                <a:ext cx="191935" cy="25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627E623-02C7-4955-B1F7-542BFDE1BAD5}"/>
                  </a:ext>
                </a:extLst>
              </p14:cNvPr>
              <p14:cNvContentPartPr/>
              <p14:nvPr/>
            </p14:nvContentPartPr>
            <p14:xfrm>
              <a:off x="9085369" y="1733658"/>
              <a:ext cx="12102" cy="12102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627E623-02C7-4955-B1F7-542BFDE1BAD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270069" y="-1896942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9F55A5C-D970-0B51-7CFB-D88C96ADF1B7}"/>
                  </a:ext>
                </a:extLst>
              </p14:cNvPr>
              <p14:cNvContentPartPr/>
              <p14:nvPr/>
            </p14:nvContentPartPr>
            <p14:xfrm>
              <a:off x="9085369" y="1989792"/>
              <a:ext cx="12102" cy="12102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9F55A5C-D970-0B51-7CFB-D88C96ADF1B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270069" y="-1640808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1DF9C5D-9B3B-EF66-7C31-015A988EB1C8}"/>
                  </a:ext>
                </a:extLst>
              </p14:cNvPr>
              <p14:cNvContentPartPr/>
              <p14:nvPr/>
            </p14:nvContentPartPr>
            <p14:xfrm>
              <a:off x="9072563" y="2258733"/>
              <a:ext cx="82406" cy="13042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1DF9C5D-9B3B-EF66-7C31-015A988EB1C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9018585" y="2152987"/>
                <a:ext cx="190002" cy="224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7BF1F62-9DCD-9A6F-42BC-2FA8E2D4F58A}"/>
                  </a:ext>
                </a:extLst>
              </p14:cNvPr>
              <p14:cNvContentPartPr/>
              <p14:nvPr/>
            </p14:nvContentPartPr>
            <p14:xfrm>
              <a:off x="9693689" y="2258733"/>
              <a:ext cx="69748" cy="12102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7BF1F62-9DCD-9A6F-42BC-2FA8E2D4F58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9640037" y="-1371867"/>
                <a:ext cx="17669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87395F6-9B68-E929-2BF3-B28DA154586D}"/>
                  </a:ext>
                </a:extLst>
              </p14:cNvPr>
              <p14:cNvContentPartPr/>
              <p14:nvPr/>
            </p14:nvContentPartPr>
            <p14:xfrm>
              <a:off x="9091772" y="2540481"/>
              <a:ext cx="12102" cy="12102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87395F6-9B68-E929-2BF3-B28DA154586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276472" y="-1090119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F3020C7-0C91-CCAD-7EB1-112396E6F351}"/>
                  </a:ext>
                </a:extLst>
              </p14:cNvPr>
              <p14:cNvContentPartPr/>
              <p14:nvPr/>
            </p14:nvContentPartPr>
            <p14:xfrm>
              <a:off x="9091772" y="3385725"/>
              <a:ext cx="131220" cy="12102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F3020C7-0C91-CCAD-7EB1-112396E6F35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037846" y="2931900"/>
                <a:ext cx="238713" cy="918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90DF51E-FCCF-825C-05F4-2BBA420BC780}"/>
                  </a:ext>
                </a:extLst>
              </p14:cNvPr>
              <p14:cNvContentPartPr/>
              <p14:nvPr/>
            </p14:nvContentPartPr>
            <p14:xfrm>
              <a:off x="1234848" y="1938565"/>
              <a:ext cx="12102" cy="12102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90DF51E-FCCF-825C-05F4-2BBA420BC78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-580452" y="-1692035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9915868-9B68-84FC-30FB-737C6CEF2F35}"/>
                  </a:ext>
                </a:extLst>
              </p14:cNvPr>
              <p14:cNvContentPartPr/>
              <p14:nvPr/>
            </p14:nvContentPartPr>
            <p14:xfrm>
              <a:off x="1222041" y="2841439"/>
              <a:ext cx="12102" cy="12102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9915868-9B68-84FC-30FB-737C6CEF2F3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-593259" y="-789161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03AE478-B118-92CB-A817-38947A68BBBC}"/>
                  </a:ext>
                </a:extLst>
              </p14:cNvPr>
              <p14:cNvContentPartPr/>
              <p14:nvPr/>
            </p14:nvContentPartPr>
            <p14:xfrm>
              <a:off x="1548613" y="3718700"/>
              <a:ext cx="12102" cy="12102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03AE478-B118-92CB-A817-38947A68BBB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-266687" y="88100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69C3639-7F98-E897-C871-9CB721B2AC07}"/>
                  </a:ext>
                </a:extLst>
              </p14:cNvPr>
              <p14:cNvContentPartPr/>
              <p14:nvPr/>
            </p14:nvContentPartPr>
            <p14:xfrm>
              <a:off x="1292478" y="4019658"/>
              <a:ext cx="12102" cy="12102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69C3639-7F98-E897-C871-9CB721B2AC0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-522822" y="389058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0B5E08D-4C0A-ED7A-E9FB-27ADD1BE3D88}"/>
                  </a:ext>
                </a:extLst>
              </p14:cNvPr>
              <p14:cNvContentPartPr/>
              <p14:nvPr/>
            </p14:nvContentPartPr>
            <p14:xfrm>
              <a:off x="1350108" y="4602364"/>
              <a:ext cx="12102" cy="12102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0B5E08D-4C0A-ED7A-E9FB-27ADD1BE3D8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-465192" y="971764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99F00C1-99D8-9ADA-5D10-EA2BCC99B2E2}"/>
                  </a:ext>
                </a:extLst>
              </p14:cNvPr>
              <p14:cNvContentPartPr/>
              <p14:nvPr/>
            </p14:nvContentPartPr>
            <p14:xfrm>
              <a:off x="9392730" y="2009003"/>
              <a:ext cx="12102" cy="12102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99F00C1-99D8-9ADA-5D10-EA2BCC99B2E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577430" y="-1621597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7F2BA2C-9F3B-29D9-4EF8-4F06A111B8BE}"/>
                  </a:ext>
                </a:extLst>
              </p14:cNvPr>
              <p14:cNvContentPartPr/>
              <p14:nvPr/>
            </p14:nvContentPartPr>
            <p14:xfrm>
              <a:off x="9565621" y="2245927"/>
              <a:ext cx="12102" cy="12102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7F2BA2C-9F3B-29D9-4EF8-4F06A111B8B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750321" y="-1384673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5099A82-120F-57EE-65DD-45961096E0B7}"/>
                  </a:ext>
                </a:extLst>
              </p14:cNvPr>
              <p14:cNvContentPartPr/>
              <p14:nvPr/>
            </p14:nvContentPartPr>
            <p14:xfrm>
              <a:off x="9700092" y="3404935"/>
              <a:ext cx="12102" cy="12102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5099A82-120F-57EE-65DD-45961096E0B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884792" y="-225665"/>
                <a:ext cx="3630600" cy="7261200"/>
              </a:xfrm>
              <a:prstGeom prst="rect">
                <a:avLst/>
              </a:prstGeom>
            </p:spPr>
          </p:pic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D818321B-F952-B51F-91CC-657C0E957241}"/>
              </a:ext>
            </a:extLst>
          </p:cNvPr>
          <p:cNvSpPr txBox="1"/>
          <p:nvPr/>
        </p:nvSpPr>
        <p:spPr>
          <a:xfrm>
            <a:off x="198155" y="5797402"/>
            <a:ext cx="746095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Усі </a:t>
            </a:r>
            <a:r>
              <a:rPr lang="en-US" dirty="0" err="1"/>
              <a:t>корені</a:t>
            </a:r>
            <a:r>
              <a:rPr lang="en-US" dirty="0"/>
              <a:t> </a:t>
            </a:r>
            <a:r>
              <a:rPr lang="en-US" dirty="0" err="1"/>
              <a:t>закінчуються</a:t>
            </a:r>
            <a:r>
              <a:rPr lang="en-US" dirty="0"/>
              <a:t> </a:t>
            </a:r>
            <a:r>
              <a:rPr lang="en-US" dirty="0" err="1"/>
              <a:t>на</a:t>
            </a:r>
            <a:r>
              <a:rPr lang="en-US" b="1" dirty="0"/>
              <a:t> -u, </a:t>
            </a:r>
            <a:r>
              <a:rPr lang="en-US" dirty="0" err="1"/>
              <a:t>але</a:t>
            </a:r>
            <a:r>
              <a:rPr lang="en-US" dirty="0"/>
              <a:t> в </a:t>
            </a:r>
            <a:r>
              <a:rPr lang="en-US" dirty="0" err="1"/>
              <a:t>деяких</a:t>
            </a:r>
            <a:r>
              <a:rPr lang="en-US" dirty="0"/>
              <a:t> </a:t>
            </a:r>
            <a:r>
              <a:rPr lang="en-US" dirty="0" err="1"/>
              <a:t>цей</a:t>
            </a:r>
            <a:r>
              <a:rPr lang="en-US" dirty="0"/>
              <a:t> </a:t>
            </a:r>
            <a:r>
              <a:rPr lang="en-US" dirty="0" err="1"/>
              <a:t>голосний</a:t>
            </a:r>
            <a:r>
              <a:rPr lang="en-US" dirty="0"/>
              <a:t> </a:t>
            </a:r>
            <a:r>
              <a:rPr lang="en-US" dirty="0" err="1"/>
              <a:t>поглинається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межі</a:t>
            </a:r>
            <a:r>
              <a:rPr lang="en-US" dirty="0"/>
              <a:t> з </a:t>
            </a:r>
            <a:r>
              <a:rPr lang="en-US" dirty="0" err="1"/>
              <a:t>голосним</a:t>
            </a:r>
            <a:r>
              <a:rPr lang="en-US" dirty="0"/>
              <a:t> </a:t>
            </a:r>
            <a:r>
              <a:rPr lang="en-US" dirty="0" err="1"/>
              <a:t>суфікса</a:t>
            </a:r>
            <a:r>
              <a:rPr lang="en-US" dirty="0"/>
              <a:t>, а в </a:t>
            </a:r>
            <a:r>
              <a:rPr lang="en-US" dirty="0" err="1"/>
              <a:t>інших</a:t>
            </a:r>
            <a:r>
              <a:rPr lang="en-US" dirty="0"/>
              <a:t> - </a:t>
            </a:r>
            <a:r>
              <a:rPr lang="en-US" dirty="0" err="1"/>
              <a:t>ні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81B2743-2E8F-F7FE-80FF-5D1A8F88E4ED}"/>
                  </a:ext>
                </a:extLst>
              </p14:cNvPr>
              <p14:cNvContentPartPr/>
              <p14:nvPr/>
            </p14:nvContentPartPr>
            <p14:xfrm>
              <a:off x="1894394" y="3398532"/>
              <a:ext cx="101689" cy="38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81B2743-2E8F-F7FE-80FF-5D1A8F88E4E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840685" y="3291413"/>
                <a:ext cx="208749" cy="2528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4D944E5-6B1C-97ED-3EE9-71F09CC8E4D8}"/>
                  </a:ext>
                </a:extLst>
              </p14:cNvPr>
              <p14:cNvContentPartPr/>
              <p14:nvPr/>
            </p14:nvContentPartPr>
            <p14:xfrm>
              <a:off x="2297805" y="4313937"/>
              <a:ext cx="129333" cy="12102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4D944E5-6B1C-97ED-3EE9-71F09CC8E4D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243916" y="4122853"/>
                <a:ext cx="236751" cy="393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04B24E16-4F0C-75DB-C7AE-02C23C763125}"/>
                  </a:ext>
                </a:extLst>
              </p14:cNvPr>
              <p14:cNvContentPartPr/>
              <p14:nvPr/>
            </p14:nvContentPartPr>
            <p14:xfrm>
              <a:off x="1177217" y="4896918"/>
              <a:ext cx="95375" cy="12102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04B24E16-4F0C-75DB-C7AE-02C23C76312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123434" y="1266318"/>
                <a:ext cx="202582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0F3A354-56D6-FC1B-BFA8-486B8408E885}"/>
                  </a:ext>
                </a:extLst>
              </p14:cNvPr>
              <p14:cNvContentPartPr/>
              <p14:nvPr/>
            </p14:nvContentPartPr>
            <p14:xfrm>
              <a:off x="10878310" y="2540481"/>
              <a:ext cx="104241" cy="12102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0F3A354-56D6-FC1B-BFA8-486B8408E88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0824578" y="2210426"/>
                <a:ext cx="211348" cy="671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BED97F1-5315-E68B-B681-B4C3657C0133}"/>
                  </a:ext>
                </a:extLst>
              </p14:cNvPr>
              <p14:cNvContentPartPr/>
              <p14:nvPr/>
            </p14:nvContentPartPr>
            <p14:xfrm>
              <a:off x="1490982" y="1919355"/>
              <a:ext cx="69749" cy="12102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BED97F1-5315-E68B-B681-B4C3657C013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437329" y="-1711245"/>
                <a:ext cx="176697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5A3DCAE-52FE-9A54-C4BD-968D38F4F38A}"/>
                  </a:ext>
                </a:extLst>
              </p14:cNvPr>
              <p14:cNvContentPartPr/>
              <p14:nvPr/>
            </p14:nvContentPartPr>
            <p14:xfrm>
              <a:off x="1651066" y="4589557"/>
              <a:ext cx="88983" cy="12102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5A3DCAE-52FE-9A54-C4BD-968D38F4F38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597246" y="958957"/>
                <a:ext cx="19626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5EB00C2-6218-0A4B-262A-D46C380BB5EF}"/>
                  </a:ext>
                </a:extLst>
              </p14:cNvPr>
              <p14:cNvContentPartPr/>
              <p14:nvPr/>
            </p14:nvContentPartPr>
            <p14:xfrm>
              <a:off x="11071109" y="2534078"/>
              <a:ext cx="107737" cy="12102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5EB00C2-6218-0A4B-262A-D46C380BB5EF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1017240" y="-1096522"/>
                <a:ext cx="21511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A15343DB-5969-DA43-4600-B2001AF225F6}"/>
                  </a:ext>
                </a:extLst>
              </p14:cNvPr>
              <p14:cNvContentPartPr/>
              <p14:nvPr/>
            </p14:nvContentPartPr>
            <p14:xfrm>
              <a:off x="979213" y="1636285"/>
              <a:ext cx="391405" cy="16155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A15343DB-5969-DA43-4600-B2001AF225F6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25251" y="1530926"/>
                <a:ext cx="498969" cy="226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354EB4A-38C6-3ECC-C08E-D014F8819FC9}"/>
                  </a:ext>
                </a:extLst>
              </p14:cNvPr>
              <p14:cNvContentPartPr/>
              <p14:nvPr/>
            </p14:nvContentPartPr>
            <p14:xfrm>
              <a:off x="831936" y="2536105"/>
              <a:ext cx="333249" cy="18534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354EB4A-38C6-3ECC-C08E-D014F8819FC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78012" y="2429534"/>
                <a:ext cx="440737" cy="2320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4918736-454A-5D7E-4D9D-05FB52671DEA}"/>
                  </a:ext>
                </a:extLst>
              </p14:cNvPr>
              <p14:cNvContentPartPr/>
              <p14:nvPr/>
            </p14:nvContentPartPr>
            <p14:xfrm>
              <a:off x="995222" y="4316103"/>
              <a:ext cx="586232" cy="18797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4918736-454A-5D7E-4D9D-05FB52671DE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41241" y="4209705"/>
                <a:ext cx="693834" cy="231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50C53793-D88A-9BFA-0A60-3D30ADEC8982}"/>
                  </a:ext>
                </a:extLst>
              </p14:cNvPr>
              <p14:cNvContentPartPr/>
              <p14:nvPr/>
            </p14:nvContentPartPr>
            <p14:xfrm>
              <a:off x="1696390" y="4329046"/>
              <a:ext cx="495902" cy="6682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50C53793-D88A-9BFA-0A60-3D30ADEC8982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642808" y="4228816"/>
                <a:ext cx="603425" cy="206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8F70DE37-A4EC-B249-3A35-3A3538A01FED}"/>
                  </a:ext>
                </a:extLst>
              </p14:cNvPr>
              <p14:cNvContentPartPr/>
              <p14:nvPr/>
            </p14:nvContentPartPr>
            <p14:xfrm>
              <a:off x="1549113" y="5228481"/>
              <a:ext cx="473490" cy="9981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8F70DE37-A4EC-B249-3A35-3A3538A01FED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495504" y="5125573"/>
                <a:ext cx="581069" cy="2161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8325321-B702-AF25-6019-0C40B7B9936A}"/>
                  </a:ext>
                </a:extLst>
              </p14:cNvPr>
              <p14:cNvContentPartPr/>
              <p14:nvPr/>
            </p14:nvContentPartPr>
            <p14:xfrm>
              <a:off x="940794" y="5209340"/>
              <a:ext cx="502306" cy="22579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8325321-B702-AF25-6019-0C40B7B9936A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86821" y="5103501"/>
                <a:ext cx="609892" cy="233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851829D-03A6-6F7A-B836-B413EA04307F}"/>
                  </a:ext>
                </a:extLst>
              </p14:cNvPr>
              <p14:cNvContentPartPr/>
              <p14:nvPr/>
            </p14:nvContentPartPr>
            <p14:xfrm>
              <a:off x="9213936" y="1729281"/>
              <a:ext cx="319812" cy="6051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851829D-03A6-6F7A-B836-B413EA04307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9160334" y="-79968"/>
                <a:ext cx="427375" cy="36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BD1E109-105C-895B-CAE2-44AB73DAC549}"/>
                  </a:ext>
                </a:extLst>
              </p14:cNvPr>
              <p14:cNvContentPartPr/>
              <p14:nvPr/>
            </p14:nvContentPartPr>
            <p14:xfrm>
              <a:off x="9220340" y="2564920"/>
              <a:ext cx="499128" cy="16234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BD1E109-105C-895B-CAE2-44AB73DAC54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9166721" y="2459399"/>
                <a:ext cx="606727" cy="227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AE630CA-D1C0-4841-0729-38F950EB1DEB}"/>
                  </a:ext>
                </a:extLst>
              </p14:cNvPr>
              <p14:cNvContentPartPr/>
              <p14:nvPr/>
            </p14:nvContentPartPr>
            <p14:xfrm>
              <a:off x="9838264" y="2564920"/>
              <a:ext cx="444677" cy="6571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AE630CA-D1C0-4841-0729-38F950EB1DEB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9784658" y="2461513"/>
                <a:ext cx="552249" cy="21373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5495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15F467-E72F-779D-3F86-E3DF554E8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7" y="1500726"/>
            <a:ext cx="5494668" cy="385654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61000A6-0872-D7CE-3373-5A5C6E884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895" y="1150189"/>
            <a:ext cx="6245489" cy="46438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14:cNvPr>
              <p14:cNvContentPartPr/>
              <p14:nvPr/>
            </p14:nvContentPartPr>
            <p14:xfrm>
              <a:off x="951663" y="1950755"/>
              <a:ext cx="185955" cy="11583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7711" y="1848552"/>
                <a:ext cx="293500" cy="215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14:cNvPr>
              <p14:cNvContentPartPr/>
              <p14:nvPr/>
            </p14:nvContentPartPr>
            <p14:xfrm>
              <a:off x="965827" y="2236988"/>
              <a:ext cx="197767" cy="5911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1891" y="2132676"/>
                <a:ext cx="305280" cy="214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14:cNvPr>
              <p14:cNvContentPartPr/>
              <p14:nvPr/>
            </p14:nvContentPartPr>
            <p14:xfrm>
              <a:off x="925854" y="2840480"/>
              <a:ext cx="195142" cy="5353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1947" y="1234580"/>
                <a:ext cx="302596" cy="321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14:cNvPr>
              <p14:cNvContentPartPr/>
              <p14:nvPr/>
            </p14:nvContentPartPr>
            <p14:xfrm>
              <a:off x="951349" y="3432398"/>
              <a:ext cx="265960" cy="14403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7438" y="3327010"/>
                <a:ext cx="373422" cy="224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14:cNvPr>
              <p14:cNvContentPartPr/>
              <p14:nvPr/>
            </p14:nvContentPartPr>
            <p14:xfrm>
              <a:off x="923021" y="4010195"/>
              <a:ext cx="285689" cy="17192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69117" y="3904938"/>
                <a:ext cx="393137" cy="227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14:cNvPr>
              <p14:cNvContentPartPr/>
              <p14:nvPr/>
            </p14:nvContentPartPr>
            <p14:xfrm>
              <a:off x="838040" y="4608094"/>
              <a:ext cx="407593" cy="8621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4078" y="4504642"/>
                <a:ext cx="515157" cy="215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14:cNvPr>
              <p14:cNvContentPartPr/>
              <p14:nvPr/>
            </p14:nvContentPartPr>
            <p14:xfrm>
              <a:off x="891646" y="3138376"/>
              <a:ext cx="91640" cy="14547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7951" y="2948633"/>
                <a:ext cx="198673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14:cNvPr>
              <p14:cNvContentPartPr/>
              <p14:nvPr/>
            </p14:nvContentPartPr>
            <p14:xfrm>
              <a:off x="976312" y="4916377"/>
              <a:ext cx="76513" cy="22758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22681" y="4811340"/>
                <a:ext cx="183417" cy="232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14:cNvPr>
              <p14:cNvContentPartPr/>
              <p14:nvPr/>
            </p14:nvContentPartPr>
            <p14:xfrm>
              <a:off x="9204373" y="2006922"/>
              <a:ext cx="99271" cy="14547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150616" y="-2357178"/>
                <a:ext cx="206426" cy="87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14:cNvPr>
              <p14:cNvContentPartPr/>
              <p14:nvPr/>
            </p14:nvContentPartPr>
            <p14:xfrm>
              <a:off x="9289039" y="2260922"/>
              <a:ext cx="152760" cy="23411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235250" y="2154508"/>
                <a:ext cx="259979" cy="235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14:cNvPr>
              <p14:cNvContentPartPr/>
              <p14:nvPr/>
            </p14:nvContentPartPr>
            <p14:xfrm>
              <a:off x="1078466" y="3133619"/>
              <a:ext cx="371038" cy="9863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24536" y="3027944"/>
                <a:ext cx="478538" cy="22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14:cNvPr>
              <p14:cNvContentPartPr/>
              <p14:nvPr/>
            </p14:nvContentPartPr>
            <p14:xfrm>
              <a:off x="1334600" y="3418375"/>
              <a:ext cx="447965" cy="13253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80628" y="3310918"/>
                <a:ext cx="555549" cy="227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14:cNvPr>
              <p14:cNvContentPartPr/>
              <p14:nvPr/>
            </p14:nvContentPartPr>
            <p14:xfrm>
              <a:off x="1265789" y="2235230"/>
              <a:ext cx="397560" cy="19298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11822" y="2128019"/>
                <a:ext cx="505135" cy="233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14:cNvPr>
              <p14:cNvContentPartPr/>
              <p14:nvPr/>
            </p14:nvContentPartPr>
            <p14:xfrm>
              <a:off x="1473791" y="2530653"/>
              <a:ext cx="379621" cy="14431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19816" y="2425060"/>
                <a:ext cx="487210" cy="225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14:cNvPr>
              <p14:cNvContentPartPr/>
              <p14:nvPr/>
            </p14:nvContentPartPr>
            <p14:xfrm>
              <a:off x="1366465" y="2823446"/>
              <a:ext cx="378353" cy="21686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312517" y="2716794"/>
                <a:ext cx="485889" cy="234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14:cNvPr>
              <p14:cNvContentPartPr/>
              <p14:nvPr/>
            </p14:nvContentPartPr>
            <p14:xfrm>
              <a:off x="1597147" y="3139947"/>
              <a:ext cx="380523" cy="14593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43198" y="3033169"/>
                <a:ext cx="488062" cy="227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14:cNvPr>
              <p14:cNvContentPartPr/>
              <p14:nvPr/>
            </p14:nvContentPartPr>
            <p14:xfrm>
              <a:off x="2173170" y="5228610"/>
              <a:ext cx="347720" cy="1201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19232" y="5122639"/>
                <a:ext cx="455236" cy="223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14:cNvPr>
              <p14:cNvContentPartPr/>
              <p14:nvPr/>
            </p14:nvContentPartPr>
            <p14:xfrm>
              <a:off x="9650992" y="1711369"/>
              <a:ext cx="371153" cy="19184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597045" y="1604791"/>
                <a:ext cx="478687" cy="231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14:cNvPr>
              <p14:cNvContentPartPr/>
              <p14:nvPr/>
            </p14:nvContentPartPr>
            <p14:xfrm>
              <a:off x="10398708" y="2547164"/>
              <a:ext cx="348674" cy="19208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344734" y="2440453"/>
                <a:ext cx="456263" cy="232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14:cNvPr>
              <p14:cNvContentPartPr/>
              <p14:nvPr/>
            </p14:nvContentPartPr>
            <p14:xfrm>
              <a:off x="9823422" y="3402008"/>
              <a:ext cx="344619" cy="36003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769463" y="3295068"/>
                <a:ext cx="452178" cy="249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0B03389-A709-7313-F69C-900EFADF4D19}"/>
                  </a:ext>
                </a:extLst>
              </p14:cNvPr>
              <p14:cNvContentPartPr/>
              <p14:nvPr/>
            </p14:nvContentPartPr>
            <p14:xfrm>
              <a:off x="931735" y="3710625"/>
              <a:ext cx="523402" cy="18718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0B03389-A709-7313-F69C-900EFADF4D1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77776" y="3604674"/>
                <a:ext cx="630960" cy="230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968DB64-73D5-96A7-B04E-1F9AC2F1CA3F}"/>
                  </a:ext>
                </a:extLst>
              </p14:cNvPr>
              <p14:cNvContentPartPr/>
              <p14:nvPr/>
            </p14:nvContentPartPr>
            <p14:xfrm>
              <a:off x="9313735" y="3430474"/>
              <a:ext cx="268853" cy="11521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968DB64-73D5-96A7-B04E-1F9AC2F1CA3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259748" y="3322465"/>
                <a:ext cx="376466" cy="227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CB0C495-13FA-6F83-CEB4-452B6D8F74AC}"/>
                  </a:ext>
                </a:extLst>
              </p14:cNvPr>
              <p14:cNvContentPartPr/>
              <p14:nvPr/>
            </p14:nvContentPartPr>
            <p14:xfrm>
              <a:off x="754596" y="1618397"/>
              <a:ext cx="88983" cy="12102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CB0C495-13FA-6F83-CEB4-452B6D8F74A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00776" y="-2012203"/>
                <a:ext cx="19626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24C8D46-D1B5-902E-F1D0-6595374F7815}"/>
                  </a:ext>
                </a:extLst>
              </p14:cNvPr>
              <p14:cNvContentPartPr/>
              <p14:nvPr/>
            </p14:nvContentPartPr>
            <p14:xfrm>
              <a:off x="735386" y="1931883"/>
              <a:ext cx="108163" cy="12102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24C8D46-D1B5-902E-F1D0-6595374F781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81663" y="1750353"/>
                <a:ext cx="215252" cy="374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7AD1FA7-E716-3213-6AB3-458127AB183F}"/>
                  </a:ext>
                </a:extLst>
              </p14:cNvPr>
              <p14:cNvContentPartPr/>
              <p14:nvPr/>
            </p14:nvContentPartPr>
            <p14:xfrm>
              <a:off x="1375722" y="1938565"/>
              <a:ext cx="12102" cy="12102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7AD1FA7-E716-3213-6AB3-458127AB183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320713" y="-1692035"/>
                <a:ext cx="121753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DDE401B-76CB-F593-A042-6154AE8AE6BF}"/>
                  </a:ext>
                </a:extLst>
              </p14:cNvPr>
              <p14:cNvContentPartPr/>
              <p14:nvPr/>
            </p14:nvContentPartPr>
            <p14:xfrm>
              <a:off x="722579" y="2232841"/>
              <a:ext cx="121128" cy="12102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DDE401B-76CB-F593-A042-6154AE8AE6B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68824" y="2051311"/>
                <a:ext cx="228280" cy="374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9801140-CB0B-E9AB-0E2B-85128D5B9CD6}"/>
                  </a:ext>
                </a:extLst>
              </p14:cNvPr>
              <p14:cNvContentPartPr/>
              <p14:nvPr/>
            </p14:nvContentPartPr>
            <p14:xfrm>
              <a:off x="728982" y="2540481"/>
              <a:ext cx="12102" cy="12102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9801140-CB0B-E9AB-0E2B-85128D5B9CD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-1086318" y="-1090119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58027BC-56DD-BB17-9075-DED556B032F3}"/>
                  </a:ext>
                </a:extLst>
              </p14:cNvPr>
              <p14:cNvContentPartPr/>
              <p14:nvPr/>
            </p14:nvContentPartPr>
            <p14:xfrm>
              <a:off x="1298882" y="2527396"/>
              <a:ext cx="63112" cy="12102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58027BC-56DD-BB17-9075-DED556B032F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245093" y="2345866"/>
                <a:ext cx="170331" cy="374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998A4FA-2AFE-17F8-1B59-63854663C19E}"/>
                  </a:ext>
                </a:extLst>
              </p14:cNvPr>
              <p14:cNvContentPartPr/>
              <p14:nvPr/>
            </p14:nvContentPartPr>
            <p14:xfrm>
              <a:off x="754596" y="2809423"/>
              <a:ext cx="63066" cy="12102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998A4FA-2AFE-17F8-1B59-63854663C19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00847" y="2618339"/>
                <a:ext cx="170207" cy="393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C719DDC-AF12-2CEB-6ACE-83DE46B5C7F6}"/>
                  </a:ext>
                </a:extLst>
              </p14:cNvPr>
              <p14:cNvContentPartPr/>
              <p14:nvPr/>
            </p14:nvContentPartPr>
            <p14:xfrm>
              <a:off x="754595" y="3116784"/>
              <a:ext cx="30197" cy="12102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C719DDC-AF12-2CEB-6ACE-83DE46B5C7F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01306" y="2857455"/>
                <a:ext cx="136419" cy="529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9254B4E-7C44-B4DC-AB4A-9FEBCB28C83B}"/>
                  </a:ext>
                </a:extLst>
              </p14:cNvPr>
              <p14:cNvContentPartPr/>
              <p14:nvPr/>
            </p14:nvContentPartPr>
            <p14:xfrm>
              <a:off x="741789" y="3430549"/>
              <a:ext cx="95375" cy="12102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9254B4E-7C44-B4DC-AB4A-9FEBCB28C83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88006" y="-200051"/>
                <a:ext cx="202582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51E2E3C-7762-725A-F656-C20ACD366B28}"/>
                  </a:ext>
                </a:extLst>
              </p14:cNvPr>
              <p14:cNvContentPartPr/>
              <p14:nvPr/>
            </p14:nvContentPartPr>
            <p14:xfrm>
              <a:off x="754596" y="3725103"/>
              <a:ext cx="88983" cy="12102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51E2E3C-7762-725A-F656-C20ACD366B2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00776" y="94503"/>
                <a:ext cx="19626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B9EE27D-9880-B7DB-F1D9-845C42104EAE}"/>
                  </a:ext>
                </a:extLst>
              </p14:cNvPr>
              <p14:cNvContentPartPr/>
              <p14:nvPr/>
            </p14:nvContentPartPr>
            <p14:xfrm>
              <a:off x="1670276" y="3705894"/>
              <a:ext cx="88781" cy="26086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B9EE27D-9880-B7DB-F1D9-845C42104EA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616578" y="3600140"/>
                <a:ext cx="195819" cy="2372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525C1FF-43FC-4E13-C4C2-5A010C14AB4B}"/>
                  </a:ext>
                </a:extLst>
              </p14:cNvPr>
              <p14:cNvContentPartPr/>
              <p14:nvPr/>
            </p14:nvContentPartPr>
            <p14:xfrm>
              <a:off x="748192" y="4013255"/>
              <a:ext cx="56769" cy="12102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525C1FF-43FC-4E13-C4C2-5A010C14AB4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94636" y="3822171"/>
                <a:ext cx="163523" cy="393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8C69443-E992-DFD5-799A-8FD442015107}"/>
                  </a:ext>
                </a:extLst>
              </p14:cNvPr>
              <p14:cNvContentPartPr/>
              <p14:nvPr/>
            </p14:nvContentPartPr>
            <p14:xfrm>
              <a:off x="748192" y="4301406"/>
              <a:ext cx="133747" cy="12102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8C69443-E992-DFD5-799A-8FD44201510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94406" y="670806"/>
                <a:ext cx="24096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2162C50-8CB4-2A08-7FF4-8B628CDD773F}"/>
                  </a:ext>
                </a:extLst>
              </p14:cNvPr>
              <p14:cNvContentPartPr/>
              <p14:nvPr/>
            </p14:nvContentPartPr>
            <p14:xfrm>
              <a:off x="722579" y="4602364"/>
              <a:ext cx="12102" cy="12102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2162C50-8CB4-2A08-7FF4-8B628CDD773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-1092721" y="971764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4884166-2BAA-399A-C406-4F476DC2AC8E}"/>
                  </a:ext>
                </a:extLst>
              </p14:cNvPr>
              <p14:cNvContentPartPr/>
              <p14:nvPr/>
            </p14:nvContentPartPr>
            <p14:xfrm>
              <a:off x="1452562" y="4602364"/>
              <a:ext cx="95375" cy="12102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4884166-2BAA-399A-C406-4F476DC2AC8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398779" y="971764"/>
                <a:ext cx="202582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51E1C8B-0603-1BD0-0791-C2AAE2AF29B9}"/>
                  </a:ext>
                </a:extLst>
              </p14:cNvPr>
              <p14:cNvContentPartPr/>
              <p14:nvPr/>
            </p14:nvContentPartPr>
            <p14:xfrm>
              <a:off x="748193" y="4890515"/>
              <a:ext cx="101766" cy="12102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51E1C8B-0603-1BD0-0791-C2AAE2AF29B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94443" y="1259915"/>
                <a:ext cx="208907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BB955E0-8B69-BD96-2C2D-9253F7E86752}"/>
                  </a:ext>
                </a:extLst>
              </p14:cNvPr>
              <p14:cNvContentPartPr/>
              <p14:nvPr/>
            </p14:nvContentPartPr>
            <p14:xfrm>
              <a:off x="754596" y="5206655"/>
              <a:ext cx="85066" cy="12102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BB955E0-8B69-BD96-2C2D-9253F7E8675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00983" y="5085635"/>
                <a:ext cx="191935" cy="25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627E623-02C7-4955-B1F7-542BFDE1BAD5}"/>
                  </a:ext>
                </a:extLst>
              </p14:cNvPr>
              <p14:cNvContentPartPr/>
              <p14:nvPr/>
            </p14:nvContentPartPr>
            <p14:xfrm>
              <a:off x="9085369" y="1733658"/>
              <a:ext cx="12102" cy="12102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627E623-02C7-4955-B1F7-542BFDE1BAD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270069" y="-1896942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9F55A5C-D970-0B51-7CFB-D88C96ADF1B7}"/>
                  </a:ext>
                </a:extLst>
              </p14:cNvPr>
              <p14:cNvContentPartPr/>
              <p14:nvPr/>
            </p14:nvContentPartPr>
            <p14:xfrm>
              <a:off x="9085369" y="1989792"/>
              <a:ext cx="12102" cy="12102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9F55A5C-D970-0B51-7CFB-D88C96ADF1B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270069" y="-1640808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1DF9C5D-9B3B-EF66-7C31-015A988EB1C8}"/>
                  </a:ext>
                </a:extLst>
              </p14:cNvPr>
              <p14:cNvContentPartPr/>
              <p14:nvPr/>
            </p14:nvContentPartPr>
            <p14:xfrm>
              <a:off x="9072563" y="2258733"/>
              <a:ext cx="82406" cy="13042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1DF9C5D-9B3B-EF66-7C31-015A988EB1C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9018585" y="2152987"/>
                <a:ext cx="190002" cy="224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7BF1F62-9DCD-9A6F-42BC-2FA8E2D4F58A}"/>
                  </a:ext>
                </a:extLst>
              </p14:cNvPr>
              <p14:cNvContentPartPr/>
              <p14:nvPr/>
            </p14:nvContentPartPr>
            <p14:xfrm>
              <a:off x="9693689" y="2258733"/>
              <a:ext cx="69748" cy="12102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7BF1F62-9DCD-9A6F-42BC-2FA8E2D4F58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9640037" y="-1371867"/>
                <a:ext cx="17669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87395F6-9B68-E929-2BF3-B28DA154586D}"/>
                  </a:ext>
                </a:extLst>
              </p14:cNvPr>
              <p14:cNvContentPartPr/>
              <p14:nvPr/>
            </p14:nvContentPartPr>
            <p14:xfrm>
              <a:off x="9091772" y="2540481"/>
              <a:ext cx="12102" cy="12102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87395F6-9B68-E929-2BF3-B28DA154586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276472" y="-1090119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F3020C7-0C91-CCAD-7EB1-112396E6F351}"/>
                  </a:ext>
                </a:extLst>
              </p14:cNvPr>
              <p14:cNvContentPartPr/>
              <p14:nvPr/>
            </p14:nvContentPartPr>
            <p14:xfrm>
              <a:off x="9091772" y="3385725"/>
              <a:ext cx="131220" cy="12102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F3020C7-0C91-CCAD-7EB1-112396E6F35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037846" y="2931900"/>
                <a:ext cx="238713" cy="918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90DF51E-FCCF-825C-05F4-2BBA420BC780}"/>
                  </a:ext>
                </a:extLst>
              </p14:cNvPr>
              <p14:cNvContentPartPr/>
              <p14:nvPr/>
            </p14:nvContentPartPr>
            <p14:xfrm>
              <a:off x="1234848" y="1938565"/>
              <a:ext cx="12102" cy="12102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90DF51E-FCCF-825C-05F4-2BBA420BC78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-580452" y="-1692035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9915868-9B68-84FC-30FB-737C6CEF2F35}"/>
                  </a:ext>
                </a:extLst>
              </p14:cNvPr>
              <p14:cNvContentPartPr/>
              <p14:nvPr/>
            </p14:nvContentPartPr>
            <p14:xfrm>
              <a:off x="1222041" y="2841439"/>
              <a:ext cx="12102" cy="12102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9915868-9B68-84FC-30FB-737C6CEF2F3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-593259" y="-789161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03AE478-B118-92CB-A817-38947A68BBBC}"/>
                  </a:ext>
                </a:extLst>
              </p14:cNvPr>
              <p14:cNvContentPartPr/>
              <p14:nvPr/>
            </p14:nvContentPartPr>
            <p14:xfrm>
              <a:off x="1548613" y="3718700"/>
              <a:ext cx="12102" cy="12102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03AE478-B118-92CB-A817-38947A68BBB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-266687" y="88100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69C3639-7F98-E897-C871-9CB721B2AC07}"/>
                  </a:ext>
                </a:extLst>
              </p14:cNvPr>
              <p14:cNvContentPartPr/>
              <p14:nvPr/>
            </p14:nvContentPartPr>
            <p14:xfrm>
              <a:off x="1292478" y="4019658"/>
              <a:ext cx="12102" cy="12102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69C3639-7F98-E897-C871-9CB721B2AC0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-522822" y="389058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0B5E08D-4C0A-ED7A-E9FB-27ADD1BE3D88}"/>
                  </a:ext>
                </a:extLst>
              </p14:cNvPr>
              <p14:cNvContentPartPr/>
              <p14:nvPr/>
            </p14:nvContentPartPr>
            <p14:xfrm>
              <a:off x="1350108" y="4602364"/>
              <a:ext cx="12102" cy="12102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0B5E08D-4C0A-ED7A-E9FB-27ADD1BE3D8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-465192" y="971764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99F00C1-99D8-9ADA-5D10-EA2BCC99B2E2}"/>
                  </a:ext>
                </a:extLst>
              </p14:cNvPr>
              <p14:cNvContentPartPr/>
              <p14:nvPr/>
            </p14:nvContentPartPr>
            <p14:xfrm>
              <a:off x="9392730" y="2009003"/>
              <a:ext cx="12102" cy="12102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99F00C1-99D8-9ADA-5D10-EA2BCC99B2E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577430" y="-1621597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7F2BA2C-9F3B-29D9-4EF8-4F06A111B8BE}"/>
                  </a:ext>
                </a:extLst>
              </p14:cNvPr>
              <p14:cNvContentPartPr/>
              <p14:nvPr/>
            </p14:nvContentPartPr>
            <p14:xfrm>
              <a:off x="9565621" y="2245927"/>
              <a:ext cx="12102" cy="12102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7F2BA2C-9F3B-29D9-4EF8-4F06A111B8B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750321" y="-1384673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5099A82-120F-57EE-65DD-45961096E0B7}"/>
                  </a:ext>
                </a:extLst>
              </p14:cNvPr>
              <p14:cNvContentPartPr/>
              <p14:nvPr/>
            </p14:nvContentPartPr>
            <p14:xfrm>
              <a:off x="9700092" y="3404935"/>
              <a:ext cx="12102" cy="12102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5099A82-120F-57EE-65DD-45961096E0B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884792" y="-225665"/>
                <a:ext cx="3630600" cy="7261200"/>
              </a:xfrm>
              <a:prstGeom prst="rect">
                <a:avLst/>
              </a:prstGeom>
            </p:spPr>
          </p:pic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D818321B-F952-B51F-91CC-657C0E957241}"/>
              </a:ext>
            </a:extLst>
          </p:cNvPr>
          <p:cNvSpPr txBox="1"/>
          <p:nvPr/>
        </p:nvSpPr>
        <p:spPr>
          <a:xfrm>
            <a:off x="198155" y="5797402"/>
            <a:ext cx="74609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Клас</a:t>
            </a:r>
            <a:r>
              <a:rPr lang="en-US" dirty="0"/>
              <a:t> А (</a:t>
            </a:r>
            <a:r>
              <a:rPr lang="en-US" dirty="0" err="1"/>
              <a:t>залишається</a:t>
            </a:r>
            <a:r>
              <a:rPr lang="en-US" dirty="0"/>
              <a:t>): </a:t>
            </a:r>
            <a:r>
              <a:rPr lang="en-US" dirty="0" err="1"/>
              <a:t>бачити</a:t>
            </a:r>
            <a:r>
              <a:rPr lang="en-US" dirty="0"/>
              <a:t>, </a:t>
            </a:r>
            <a:r>
              <a:rPr lang="en-US" dirty="0" err="1"/>
              <a:t>сидіти</a:t>
            </a:r>
            <a:r>
              <a:rPr lang="en-US" dirty="0"/>
              <a:t>, </a:t>
            </a:r>
            <a:r>
              <a:rPr lang="en-US" dirty="0" err="1"/>
              <a:t>плакати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81B2743-2E8F-F7FE-80FF-5D1A8F88E4ED}"/>
                  </a:ext>
                </a:extLst>
              </p14:cNvPr>
              <p14:cNvContentPartPr/>
              <p14:nvPr/>
            </p14:nvContentPartPr>
            <p14:xfrm>
              <a:off x="1894394" y="3398532"/>
              <a:ext cx="101689" cy="38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81B2743-2E8F-F7FE-80FF-5D1A8F88E4E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840685" y="3291413"/>
                <a:ext cx="208749" cy="2528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4D944E5-6B1C-97ED-3EE9-71F09CC8E4D8}"/>
                  </a:ext>
                </a:extLst>
              </p14:cNvPr>
              <p14:cNvContentPartPr/>
              <p14:nvPr/>
            </p14:nvContentPartPr>
            <p14:xfrm>
              <a:off x="2297805" y="4313937"/>
              <a:ext cx="129333" cy="12102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4D944E5-6B1C-97ED-3EE9-71F09CC8E4D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243916" y="4122853"/>
                <a:ext cx="236751" cy="393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04B24E16-4F0C-75DB-C7AE-02C23C763125}"/>
                  </a:ext>
                </a:extLst>
              </p14:cNvPr>
              <p14:cNvContentPartPr/>
              <p14:nvPr/>
            </p14:nvContentPartPr>
            <p14:xfrm>
              <a:off x="1177217" y="4896918"/>
              <a:ext cx="95375" cy="12102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04B24E16-4F0C-75DB-C7AE-02C23C76312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123434" y="1266318"/>
                <a:ext cx="202582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0F3A354-56D6-FC1B-BFA8-486B8408E885}"/>
                  </a:ext>
                </a:extLst>
              </p14:cNvPr>
              <p14:cNvContentPartPr/>
              <p14:nvPr/>
            </p14:nvContentPartPr>
            <p14:xfrm>
              <a:off x="10878310" y="2540481"/>
              <a:ext cx="104241" cy="12102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0F3A354-56D6-FC1B-BFA8-486B8408E88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0824578" y="2210426"/>
                <a:ext cx="211348" cy="671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BED97F1-5315-E68B-B681-B4C3657C0133}"/>
                  </a:ext>
                </a:extLst>
              </p14:cNvPr>
              <p14:cNvContentPartPr/>
              <p14:nvPr/>
            </p14:nvContentPartPr>
            <p14:xfrm>
              <a:off x="1490982" y="1919355"/>
              <a:ext cx="69749" cy="12102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BED97F1-5315-E68B-B681-B4C3657C013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437329" y="-1711245"/>
                <a:ext cx="176697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5A3DCAE-52FE-9A54-C4BD-968D38F4F38A}"/>
                  </a:ext>
                </a:extLst>
              </p14:cNvPr>
              <p14:cNvContentPartPr/>
              <p14:nvPr/>
            </p14:nvContentPartPr>
            <p14:xfrm>
              <a:off x="1651066" y="4589557"/>
              <a:ext cx="88983" cy="12102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5A3DCAE-52FE-9A54-C4BD-968D38F4F38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597246" y="958957"/>
                <a:ext cx="19626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5EB00C2-6218-0A4B-262A-D46C380BB5EF}"/>
                  </a:ext>
                </a:extLst>
              </p14:cNvPr>
              <p14:cNvContentPartPr/>
              <p14:nvPr/>
            </p14:nvContentPartPr>
            <p14:xfrm>
              <a:off x="11071109" y="2534078"/>
              <a:ext cx="107737" cy="12102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5EB00C2-6218-0A4B-262A-D46C380BB5EF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1017240" y="-1096522"/>
                <a:ext cx="21511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A15343DB-5969-DA43-4600-B2001AF225F6}"/>
                  </a:ext>
                </a:extLst>
              </p14:cNvPr>
              <p14:cNvContentPartPr/>
              <p14:nvPr/>
            </p14:nvContentPartPr>
            <p14:xfrm>
              <a:off x="979213" y="1636285"/>
              <a:ext cx="391405" cy="16155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A15343DB-5969-DA43-4600-B2001AF225F6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25251" y="1530926"/>
                <a:ext cx="498969" cy="226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354EB4A-38C6-3ECC-C08E-D014F8819FC9}"/>
                  </a:ext>
                </a:extLst>
              </p14:cNvPr>
              <p14:cNvContentPartPr/>
              <p14:nvPr/>
            </p14:nvContentPartPr>
            <p14:xfrm>
              <a:off x="831936" y="2536105"/>
              <a:ext cx="333249" cy="18534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354EB4A-38C6-3ECC-C08E-D014F8819FC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78012" y="2429178"/>
                <a:ext cx="440737" cy="2320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4918736-454A-5D7E-4D9D-05FB52671DEA}"/>
                  </a:ext>
                </a:extLst>
              </p14:cNvPr>
              <p14:cNvContentPartPr/>
              <p14:nvPr/>
            </p14:nvContentPartPr>
            <p14:xfrm>
              <a:off x="995222" y="4316103"/>
              <a:ext cx="586232" cy="18797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4918736-454A-5D7E-4D9D-05FB52671DE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41241" y="4211675"/>
                <a:ext cx="693834" cy="2273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50C53793-D88A-9BFA-0A60-3D30ADEC8982}"/>
                  </a:ext>
                </a:extLst>
              </p14:cNvPr>
              <p14:cNvContentPartPr/>
              <p14:nvPr/>
            </p14:nvContentPartPr>
            <p14:xfrm>
              <a:off x="1696390" y="4329046"/>
              <a:ext cx="495902" cy="6682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50C53793-D88A-9BFA-0A60-3D30ADEC8982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642409" y="4228816"/>
                <a:ext cx="603503" cy="206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8F70DE37-A4EC-B249-3A35-3A3538A01FED}"/>
                  </a:ext>
                </a:extLst>
              </p14:cNvPr>
              <p14:cNvContentPartPr/>
              <p14:nvPr/>
            </p14:nvContentPartPr>
            <p14:xfrm>
              <a:off x="1549113" y="5228481"/>
              <a:ext cx="473490" cy="9981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8F70DE37-A4EC-B249-3A35-3A3538A01FED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495144" y="5121542"/>
                <a:ext cx="581069" cy="223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8325321-B702-AF25-6019-0C40B7B9936A}"/>
                  </a:ext>
                </a:extLst>
              </p14:cNvPr>
              <p14:cNvContentPartPr/>
              <p14:nvPr/>
            </p14:nvContentPartPr>
            <p14:xfrm>
              <a:off x="940794" y="5209340"/>
              <a:ext cx="502306" cy="22579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8325321-B702-AF25-6019-0C40B7B9936A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86821" y="5103501"/>
                <a:ext cx="609892" cy="233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851829D-03A6-6F7A-B836-B413EA04307F}"/>
                  </a:ext>
                </a:extLst>
              </p14:cNvPr>
              <p14:cNvContentPartPr/>
              <p14:nvPr/>
            </p14:nvContentPartPr>
            <p14:xfrm>
              <a:off x="9213936" y="1729281"/>
              <a:ext cx="319812" cy="6051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851829D-03A6-6F7A-B836-B413EA04307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9159974" y="-86019"/>
                <a:ext cx="427375" cy="36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BD1E109-105C-895B-CAE2-44AB73DAC549}"/>
                  </a:ext>
                </a:extLst>
              </p14:cNvPr>
              <p14:cNvContentPartPr/>
              <p14:nvPr/>
            </p14:nvContentPartPr>
            <p14:xfrm>
              <a:off x="9220340" y="2564920"/>
              <a:ext cx="499128" cy="16234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BD1E109-105C-895B-CAE2-44AB73DAC54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9166361" y="2459046"/>
                <a:ext cx="606727" cy="227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AE630CA-D1C0-4841-0729-38F950EB1DEB}"/>
                  </a:ext>
                </a:extLst>
              </p14:cNvPr>
              <p14:cNvContentPartPr/>
              <p14:nvPr/>
            </p14:nvContentPartPr>
            <p14:xfrm>
              <a:off x="9838264" y="2564920"/>
              <a:ext cx="444677" cy="6571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AE630CA-D1C0-4841-0729-38F950EB1DEB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9784298" y="2461167"/>
                <a:ext cx="552249" cy="213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A3759C2-AAED-12B7-9907-6498E489AE10}"/>
                  </a:ext>
                </a:extLst>
              </p14:cNvPr>
              <p14:cNvContentPartPr/>
              <p14:nvPr/>
            </p14:nvContentPartPr>
            <p14:xfrm>
              <a:off x="858576" y="3867955"/>
              <a:ext cx="558339" cy="263246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A3759C2-AAED-12B7-9907-6498E489AE10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49582" y="3858964"/>
                <a:ext cx="575967" cy="280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8E0031C-2897-9413-D8A0-60A2ACFA3440}"/>
                  </a:ext>
                </a:extLst>
              </p14:cNvPr>
              <p14:cNvContentPartPr/>
              <p14:nvPr/>
            </p14:nvContentPartPr>
            <p14:xfrm>
              <a:off x="890856" y="1797756"/>
              <a:ext cx="435690" cy="276551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8E0031C-2897-9413-D8A0-60A2ACFA3440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882221" y="1788765"/>
                <a:ext cx="453319" cy="294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5E44CAE-2D33-FCF8-4959-32DF1932CDC4}"/>
                  </a:ext>
                </a:extLst>
              </p14:cNvPr>
              <p14:cNvContentPartPr/>
              <p14:nvPr/>
            </p14:nvContentPartPr>
            <p14:xfrm>
              <a:off x="9117141" y="1868586"/>
              <a:ext cx="378747" cy="20585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5E44CAE-2D33-FCF8-4959-32DF1932CDC4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108509" y="1859605"/>
                <a:ext cx="396372" cy="2234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4B572B0-ABB4-4D5F-4078-E10014790A75}"/>
                  </a:ext>
                </a:extLst>
              </p14:cNvPr>
              <p14:cNvContentPartPr/>
              <p14:nvPr/>
            </p14:nvContentPartPr>
            <p14:xfrm>
              <a:off x="9207567" y="2138822"/>
              <a:ext cx="436026" cy="198601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4B572B0-ABB4-4D5F-4078-E10014790A75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9198573" y="2130203"/>
                <a:ext cx="453654" cy="216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076BEFF-6679-F508-1924-1047CFEACEC3}"/>
                  </a:ext>
                </a:extLst>
              </p14:cNvPr>
              <p14:cNvContentPartPr/>
              <p14:nvPr/>
            </p14:nvContentPartPr>
            <p14:xfrm>
              <a:off x="4062720" y="6121538"/>
              <a:ext cx="15485" cy="15485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076BEFF-6679-F508-1924-1047CFEACEC3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691080" y="5749898"/>
                <a:ext cx="774250" cy="7742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194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15F467-E72F-779D-3F86-E3DF554E8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7" y="1500726"/>
            <a:ext cx="5494668" cy="385654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61000A6-0872-D7CE-3373-5A5C6E884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895" y="1150189"/>
            <a:ext cx="6245489" cy="46438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14:cNvPr>
              <p14:cNvContentPartPr/>
              <p14:nvPr/>
            </p14:nvContentPartPr>
            <p14:xfrm>
              <a:off x="951663" y="1950755"/>
              <a:ext cx="185955" cy="11583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7711" y="1848552"/>
                <a:ext cx="293500" cy="215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14:cNvPr>
              <p14:cNvContentPartPr/>
              <p14:nvPr/>
            </p14:nvContentPartPr>
            <p14:xfrm>
              <a:off x="965827" y="2236988"/>
              <a:ext cx="197767" cy="5911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1891" y="2132676"/>
                <a:ext cx="305280" cy="214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14:cNvPr>
              <p14:cNvContentPartPr/>
              <p14:nvPr/>
            </p14:nvContentPartPr>
            <p14:xfrm>
              <a:off x="838040" y="2537379"/>
              <a:ext cx="182716" cy="12463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4194" y="2430553"/>
                <a:ext cx="290048" cy="225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14:cNvPr>
              <p14:cNvContentPartPr/>
              <p14:nvPr/>
            </p14:nvContentPartPr>
            <p14:xfrm>
              <a:off x="925854" y="2840480"/>
              <a:ext cx="195142" cy="5353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1947" y="1234580"/>
                <a:ext cx="302596" cy="321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14:cNvPr>
              <p14:cNvContentPartPr/>
              <p14:nvPr/>
            </p14:nvContentPartPr>
            <p14:xfrm>
              <a:off x="951349" y="3432398"/>
              <a:ext cx="265960" cy="14403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7438" y="3327010"/>
                <a:ext cx="373422" cy="224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14:cNvPr>
              <p14:cNvContentPartPr/>
              <p14:nvPr/>
            </p14:nvContentPartPr>
            <p14:xfrm>
              <a:off x="923021" y="4010195"/>
              <a:ext cx="285689" cy="17192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9117" y="3904938"/>
                <a:ext cx="393137" cy="227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F94BBDC-A511-EC66-CEED-1F070F20FA00}"/>
                  </a:ext>
                </a:extLst>
              </p14:cNvPr>
              <p14:cNvContentPartPr/>
              <p14:nvPr/>
            </p14:nvContentPartPr>
            <p14:xfrm>
              <a:off x="872033" y="3721455"/>
              <a:ext cx="597867" cy="1651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F94BBDC-A511-EC66-CEED-1F070F20FA0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18074" y="3616072"/>
                <a:ext cx="705426" cy="226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D534312-C7A2-9382-ACB6-4167E99B5623}"/>
                  </a:ext>
                </a:extLst>
              </p14:cNvPr>
              <p14:cNvContentPartPr/>
              <p14:nvPr/>
            </p14:nvContentPartPr>
            <p14:xfrm>
              <a:off x="900579" y="4302297"/>
              <a:ext cx="568841" cy="22688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D534312-C7A2-9382-ACB6-4167E99B562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6609" y="4195947"/>
                <a:ext cx="676421" cy="235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14:cNvPr>
              <p14:cNvContentPartPr/>
              <p14:nvPr/>
            </p14:nvContentPartPr>
            <p14:xfrm>
              <a:off x="838040" y="4608094"/>
              <a:ext cx="407593" cy="8621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4078" y="4504642"/>
                <a:ext cx="515157" cy="215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14:cNvPr>
              <p14:cNvContentPartPr/>
              <p14:nvPr/>
            </p14:nvContentPartPr>
            <p14:xfrm>
              <a:off x="937185" y="5217009"/>
              <a:ext cx="383887" cy="19947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83268" y="5110150"/>
                <a:ext cx="491361" cy="233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14:cNvPr>
              <p14:cNvContentPartPr/>
              <p14:nvPr/>
            </p14:nvContentPartPr>
            <p14:xfrm>
              <a:off x="891646" y="3138376"/>
              <a:ext cx="91640" cy="14547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7951" y="2948633"/>
                <a:ext cx="198673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14:cNvPr>
              <p14:cNvContentPartPr/>
              <p14:nvPr/>
            </p14:nvContentPartPr>
            <p14:xfrm>
              <a:off x="976312" y="4916377"/>
              <a:ext cx="76513" cy="22758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22681" y="4811340"/>
                <a:ext cx="183417" cy="232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14:cNvPr>
              <p14:cNvContentPartPr/>
              <p14:nvPr/>
            </p14:nvContentPartPr>
            <p14:xfrm>
              <a:off x="9204373" y="2006922"/>
              <a:ext cx="99271" cy="14547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150616" y="-2357178"/>
                <a:ext cx="206426" cy="87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14:cNvPr>
              <p14:cNvContentPartPr/>
              <p14:nvPr/>
            </p14:nvContentPartPr>
            <p14:xfrm>
              <a:off x="9289039" y="2260922"/>
              <a:ext cx="152760" cy="23411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235250" y="2154508"/>
                <a:ext cx="259979" cy="235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14:cNvPr>
              <p14:cNvContentPartPr/>
              <p14:nvPr/>
            </p14:nvContentPartPr>
            <p14:xfrm>
              <a:off x="9227463" y="2553406"/>
              <a:ext cx="406875" cy="14547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173548" y="2363663"/>
                <a:ext cx="514345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D8190EE-A067-B9A4-4A8D-C683E5822FB7}"/>
                  </a:ext>
                </a:extLst>
              </p14:cNvPr>
              <p14:cNvContentPartPr/>
              <p14:nvPr/>
            </p14:nvContentPartPr>
            <p14:xfrm>
              <a:off x="876252" y="1621592"/>
              <a:ext cx="360892" cy="31765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D8190EE-A067-B9A4-4A8D-C683E5822FB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2334" y="1514519"/>
                <a:ext cx="468369" cy="245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BA5D282-BC36-F8C7-220F-5D6D3EF34432}"/>
                  </a:ext>
                </a:extLst>
              </p14:cNvPr>
              <p14:cNvContentPartPr/>
              <p14:nvPr/>
            </p14:nvContentPartPr>
            <p14:xfrm>
              <a:off x="9242857" y="3369286"/>
              <a:ext cx="333089" cy="27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BA5D282-BC36-F8C7-220F-5D6D3EF3443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188959" y="3262363"/>
                <a:ext cx="440525" cy="241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14:cNvPr>
              <p14:cNvContentPartPr/>
              <p14:nvPr/>
            </p14:nvContentPartPr>
            <p14:xfrm>
              <a:off x="9212926" y="1706404"/>
              <a:ext cx="197375" cy="14547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158998" y="1516661"/>
                <a:ext cx="304871" cy="39340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1303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15F467-E72F-779D-3F86-E3DF554E8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7" y="1500726"/>
            <a:ext cx="5494668" cy="385654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61000A6-0872-D7CE-3373-5A5C6E884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895" y="1150189"/>
            <a:ext cx="6245489" cy="46438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14:cNvPr>
              <p14:cNvContentPartPr/>
              <p14:nvPr/>
            </p14:nvContentPartPr>
            <p14:xfrm>
              <a:off x="951663" y="1950755"/>
              <a:ext cx="185955" cy="11583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7711" y="1848552"/>
                <a:ext cx="293500" cy="215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14:cNvPr>
              <p14:cNvContentPartPr/>
              <p14:nvPr/>
            </p14:nvContentPartPr>
            <p14:xfrm>
              <a:off x="965827" y="2236988"/>
              <a:ext cx="197767" cy="5911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1891" y="2132676"/>
                <a:ext cx="305280" cy="214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14:cNvPr>
              <p14:cNvContentPartPr/>
              <p14:nvPr/>
            </p14:nvContentPartPr>
            <p14:xfrm>
              <a:off x="925854" y="2840480"/>
              <a:ext cx="195142" cy="5353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1947" y="1234580"/>
                <a:ext cx="302596" cy="321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14:cNvPr>
              <p14:cNvContentPartPr/>
              <p14:nvPr/>
            </p14:nvContentPartPr>
            <p14:xfrm>
              <a:off x="951349" y="3432398"/>
              <a:ext cx="265960" cy="14403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7438" y="3327010"/>
                <a:ext cx="373422" cy="224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14:cNvPr>
              <p14:cNvContentPartPr/>
              <p14:nvPr/>
            </p14:nvContentPartPr>
            <p14:xfrm>
              <a:off x="923021" y="4010195"/>
              <a:ext cx="285689" cy="17192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69117" y="3904938"/>
                <a:ext cx="393137" cy="227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14:cNvPr>
              <p14:cNvContentPartPr/>
              <p14:nvPr/>
            </p14:nvContentPartPr>
            <p14:xfrm>
              <a:off x="838040" y="4608094"/>
              <a:ext cx="407593" cy="8621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4078" y="4504642"/>
                <a:ext cx="515157" cy="215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14:cNvPr>
              <p14:cNvContentPartPr/>
              <p14:nvPr/>
            </p14:nvContentPartPr>
            <p14:xfrm>
              <a:off x="891646" y="3138376"/>
              <a:ext cx="91640" cy="14547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7951" y="2948633"/>
                <a:ext cx="198673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14:cNvPr>
              <p14:cNvContentPartPr/>
              <p14:nvPr/>
            </p14:nvContentPartPr>
            <p14:xfrm>
              <a:off x="976312" y="4916377"/>
              <a:ext cx="76513" cy="22758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22681" y="4811340"/>
                <a:ext cx="183417" cy="232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14:cNvPr>
              <p14:cNvContentPartPr/>
              <p14:nvPr/>
            </p14:nvContentPartPr>
            <p14:xfrm>
              <a:off x="9204373" y="2006922"/>
              <a:ext cx="99271" cy="14547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150616" y="-2357178"/>
                <a:ext cx="206426" cy="87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14:cNvPr>
              <p14:cNvContentPartPr/>
              <p14:nvPr/>
            </p14:nvContentPartPr>
            <p14:xfrm>
              <a:off x="9289039" y="2260922"/>
              <a:ext cx="152760" cy="23411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235250" y="2154508"/>
                <a:ext cx="259979" cy="235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14:cNvPr>
              <p14:cNvContentPartPr/>
              <p14:nvPr/>
            </p14:nvContentPartPr>
            <p14:xfrm>
              <a:off x="1078466" y="3133619"/>
              <a:ext cx="371038" cy="9863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24536" y="3027944"/>
                <a:ext cx="478538" cy="22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14:cNvPr>
              <p14:cNvContentPartPr/>
              <p14:nvPr/>
            </p14:nvContentPartPr>
            <p14:xfrm>
              <a:off x="1334600" y="3418375"/>
              <a:ext cx="447965" cy="13253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80628" y="3310918"/>
                <a:ext cx="555549" cy="227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14:cNvPr>
              <p14:cNvContentPartPr/>
              <p14:nvPr/>
            </p14:nvContentPartPr>
            <p14:xfrm>
              <a:off x="1265789" y="2235230"/>
              <a:ext cx="397560" cy="19298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11822" y="2128019"/>
                <a:ext cx="505135" cy="233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14:cNvPr>
              <p14:cNvContentPartPr/>
              <p14:nvPr/>
            </p14:nvContentPartPr>
            <p14:xfrm>
              <a:off x="1473791" y="2530653"/>
              <a:ext cx="379621" cy="14431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19816" y="2425060"/>
                <a:ext cx="487210" cy="225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14:cNvPr>
              <p14:cNvContentPartPr/>
              <p14:nvPr/>
            </p14:nvContentPartPr>
            <p14:xfrm>
              <a:off x="1366465" y="2823446"/>
              <a:ext cx="378353" cy="21686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312517" y="2716794"/>
                <a:ext cx="485889" cy="234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14:cNvPr>
              <p14:cNvContentPartPr/>
              <p14:nvPr/>
            </p14:nvContentPartPr>
            <p14:xfrm>
              <a:off x="1597147" y="3139947"/>
              <a:ext cx="380523" cy="14593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43198" y="3033169"/>
                <a:ext cx="488062" cy="227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14:cNvPr>
              <p14:cNvContentPartPr/>
              <p14:nvPr/>
            </p14:nvContentPartPr>
            <p14:xfrm>
              <a:off x="2173170" y="5228610"/>
              <a:ext cx="347720" cy="1201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19232" y="5122639"/>
                <a:ext cx="455236" cy="223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14:cNvPr>
              <p14:cNvContentPartPr/>
              <p14:nvPr/>
            </p14:nvContentPartPr>
            <p14:xfrm>
              <a:off x="9650992" y="1711369"/>
              <a:ext cx="371153" cy="19184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597045" y="1604791"/>
                <a:ext cx="478687" cy="231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14:cNvPr>
              <p14:cNvContentPartPr/>
              <p14:nvPr/>
            </p14:nvContentPartPr>
            <p14:xfrm>
              <a:off x="10398708" y="2547164"/>
              <a:ext cx="348674" cy="19208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344734" y="2440453"/>
                <a:ext cx="456263" cy="232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14:cNvPr>
              <p14:cNvContentPartPr/>
              <p14:nvPr/>
            </p14:nvContentPartPr>
            <p14:xfrm>
              <a:off x="9823422" y="3402008"/>
              <a:ext cx="344619" cy="36003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769463" y="3295068"/>
                <a:ext cx="452178" cy="249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0B03389-A709-7313-F69C-900EFADF4D19}"/>
                  </a:ext>
                </a:extLst>
              </p14:cNvPr>
              <p14:cNvContentPartPr/>
              <p14:nvPr/>
            </p14:nvContentPartPr>
            <p14:xfrm>
              <a:off x="931735" y="3710625"/>
              <a:ext cx="523402" cy="18718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0B03389-A709-7313-F69C-900EFADF4D1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77776" y="3604674"/>
                <a:ext cx="630960" cy="230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968DB64-73D5-96A7-B04E-1F9AC2F1CA3F}"/>
                  </a:ext>
                </a:extLst>
              </p14:cNvPr>
              <p14:cNvContentPartPr/>
              <p14:nvPr/>
            </p14:nvContentPartPr>
            <p14:xfrm>
              <a:off x="9313735" y="3430474"/>
              <a:ext cx="268853" cy="11521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968DB64-73D5-96A7-B04E-1F9AC2F1CA3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259748" y="3322465"/>
                <a:ext cx="376466" cy="227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CB0C495-13FA-6F83-CEB4-452B6D8F74AC}"/>
                  </a:ext>
                </a:extLst>
              </p14:cNvPr>
              <p14:cNvContentPartPr/>
              <p14:nvPr/>
            </p14:nvContentPartPr>
            <p14:xfrm>
              <a:off x="754596" y="1618397"/>
              <a:ext cx="88983" cy="12102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CB0C495-13FA-6F83-CEB4-452B6D8F74A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00776" y="-2012203"/>
                <a:ext cx="19626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24C8D46-D1B5-902E-F1D0-6595374F7815}"/>
                  </a:ext>
                </a:extLst>
              </p14:cNvPr>
              <p14:cNvContentPartPr/>
              <p14:nvPr/>
            </p14:nvContentPartPr>
            <p14:xfrm>
              <a:off x="735386" y="1931883"/>
              <a:ext cx="108163" cy="12102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24C8D46-D1B5-902E-F1D0-6595374F781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81663" y="1750353"/>
                <a:ext cx="215252" cy="374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7AD1FA7-E716-3213-6AB3-458127AB183F}"/>
                  </a:ext>
                </a:extLst>
              </p14:cNvPr>
              <p14:cNvContentPartPr/>
              <p14:nvPr/>
            </p14:nvContentPartPr>
            <p14:xfrm>
              <a:off x="1375722" y="1938565"/>
              <a:ext cx="12102" cy="12102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7AD1FA7-E716-3213-6AB3-458127AB183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320713" y="-1692035"/>
                <a:ext cx="121753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DDE401B-76CB-F593-A042-6154AE8AE6BF}"/>
                  </a:ext>
                </a:extLst>
              </p14:cNvPr>
              <p14:cNvContentPartPr/>
              <p14:nvPr/>
            </p14:nvContentPartPr>
            <p14:xfrm>
              <a:off x="722579" y="2232841"/>
              <a:ext cx="121128" cy="12102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DDE401B-76CB-F593-A042-6154AE8AE6B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68824" y="2051311"/>
                <a:ext cx="228280" cy="374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9801140-CB0B-E9AB-0E2B-85128D5B9CD6}"/>
                  </a:ext>
                </a:extLst>
              </p14:cNvPr>
              <p14:cNvContentPartPr/>
              <p14:nvPr/>
            </p14:nvContentPartPr>
            <p14:xfrm>
              <a:off x="728982" y="2540481"/>
              <a:ext cx="12102" cy="12102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9801140-CB0B-E9AB-0E2B-85128D5B9CD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-1086318" y="-1090119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58027BC-56DD-BB17-9075-DED556B032F3}"/>
                  </a:ext>
                </a:extLst>
              </p14:cNvPr>
              <p14:cNvContentPartPr/>
              <p14:nvPr/>
            </p14:nvContentPartPr>
            <p14:xfrm>
              <a:off x="1298882" y="2527396"/>
              <a:ext cx="63112" cy="12102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58027BC-56DD-BB17-9075-DED556B032F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245093" y="2345866"/>
                <a:ext cx="170331" cy="374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998A4FA-2AFE-17F8-1B59-63854663C19E}"/>
                  </a:ext>
                </a:extLst>
              </p14:cNvPr>
              <p14:cNvContentPartPr/>
              <p14:nvPr/>
            </p14:nvContentPartPr>
            <p14:xfrm>
              <a:off x="754596" y="2809423"/>
              <a:ext cx="63066" cy="12102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998A4FA-2AFE-17F8-1B59-63854663C19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00847" y="2618339"/>
                <a:ext cx="170207" cy="393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C719DDC-AF12-2CEB-6ACE-83DE46B5C7F6}"/>
                  </a:ext>
                </a:extLst>
              </p14:cNvPr>
              <p14:cNvContentPartPr/>
              <p14:nvPr/>
            </p14:nvContentPartPr>
            <p14:xfrm>
              <a:off x="754595" y="3116784"/>
              <a:ext cx="30197" cy="12102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C719DDC-AF12-2CEB-6ACE-83DE46B5C7F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01306" y="2857455"/>
                <a:ext cx="136419" cy="529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9254B4E-7C44-B4DC-AB4A-9FEBCB28C83B}"/>
                  </a:ext>
                </a:extLst>
              </p14:cNvPr>
              <p14:cNvContentPartPr/>
              <p14:nvPr/>
            </p14:nvContentPartPr>
            <p14:xfrm>
              <a:off x="741789" y="3430549"/>
              <a:ext cx="95375" cy="12102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9254B4E-7C44-B4DC-AB4A-9FEBCB28C83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88006" y="-200051"/>
                <a:ext cx="202582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51E2E3C-7762-725A-F656-C20ACD366B28}"/>
                  </a:ext>
                </a:extLst>
              </p14:cNvPr>
              <p14:cNvContentPartPr/>
              <p14:nvPr/>
            </p14:nvContentPartPr>
            <p14:xfrm>
              <a:off x="754596" y="3725103"/>
              <a:ext cx="88983" cy="12102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51E2E3C-7762-725A-F656-C20ACD366B2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00776" y="94503"/>
                <a:ext cx="19626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B9EE27D-9880-B7DB-F1D9-845C42104EAE}"/>
                  </a:ext>
                </a:extLst>
              </p14:cNvPr>
              <p14:cNvContentPartPr/>
              <p14:nvPr/>
            </p14:nvContentPartPr>
            <p14:xfrm>
              <a:off x="1670276" y="3705894"/>
              <a:ext cx="88781" cy="26086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B9EE27D-9880-B7DB-F1D9-845C42104EA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616578" y="3600140"/>
                <a:ext cx="195819" cy="2372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525C1FF-43FC-4E13-C4C2-5A010C14AB4B}"/>
                  </a:ext>
                </a:extLst>
              </p14:cNvPr>
              <p14:cNvContentPartPr/>
              <p14:nvPr/>
            </p14:nvContentPartPr>
            <p14:xfrm>
              <a:off x="748192" y="4013255"/>
              <a:ext cx="56769" cy="12102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525C1FF-43FC-4E13-C4C2-5A010C14AB4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94636" y="3822171"/>
                <a:ext cx="163523" cy="393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8C69443-E992-DFD5-799A-8FD442015107}"/>
                  </a:ext>
                </a:extLst>
              </p14:cNvPr>
              <p14:cNvContentPartPr/>
              <p14:nvPr/>
            </p14:nvContentPartPr>
            <p14:xfrm>
              <a:off x="748192" y="4301406"/>
              <a:ext cx="133747" cy="12102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8C69443-E992-DFD5-799A-8FD44201510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94406" y="670806"/>
                <a:ext cx="24096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2162C50-8CB4-2A08-7FF4-8B628CDD773F}"/>
                  </a:ext>
                </a:extLst>
              </p14:cNvPr>
              <p14:cNvContentPartPr/>
              <p14:nvPr/>
            </p14:nvContentPartPr>
            <p14:xfrm>
              <a:off x="722579" y="4602364"/>
              <a:ext cx="12102" cy="12102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2162C50-8CB4-2A08-7FF4-8B628CDD773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-1092721" y="971764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4884166-2BAA-399A-C406-4F476DC2AC8E}"/>
                  </a:ext>
                </a:extLst>
              </p14:cNvPr>
              <p14:cNvContentPartPr/>
              <p14:nvPr/>
            </p14:nvContentPartPr>
            <p14:xfrm>
              <a:off x="1452562" y="4602364"/>
              <a:ext cx="95375" cy="12102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4884166-2BAA-399A-C406-4F476DC2AC8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398779" y="971764"/>
                <a:ext cx="202582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51E1C8B-0603-1BD0-0791-C2AAE2AF29B9}"/>
                  </a:ext>
                </a:extLst>
              </p14:cNvPr>
              <p14:cNvContentPartPr/>
              <p14:nvPr/>
            </p14:nvContentPartPr>
            <p14:xfrm>
              <a:off x="748193" y="4890515"/>
              <a:ext cx="101766" cy="12102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51E1C8B-0603-1BD0-0791-C2AAE2AF29B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94443" y="1259915"/>
                <a:ext cx="208907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BB955E0-8B69-BD96-2C2D-9253F7E86752}"/>
                  </a:ext>
                </a:extLst>
              </p14:cNvPr>
              <p14:cNvContentPartPr/>
              <p14:nvPr/>
            </p14:nvContentPartPr>
            <p14:xfrm>
              <a:off x="754596" y="5206655"/>
              <a:ext cx="85066" cy="12102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BB955E0-8B69-BD96-2C2D-9253F7E8675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00983" y="5085635"/>
                <a:ext cx="191935" cy="25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627E623-02C7-4955-B1F7-542BFDE1BAD5}"/>
                  </a:ext>
                </a:extLst>
              </p14:cNvPr>
              <p14:cNvContentPartPr/>
              <p14:nvPr/>
            </p14:nvContentPartPr>
            <p14:xfrm>
              <a:off x="9085369" y="1733658"/>
              <a:ext cx="12102" cy="12102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627E623-02C7-4955-B1F7-542BFDE1BAD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270069" y="-1896942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9F55A5C-D970-0B51-7CFB-D88C96ADF1B7}"/>
                  </a:ext>
                </a:extLst>
              </p14:cNvPr>
              <p14:cNvContentPartPr/>
              <p14:nvPr/>
            </p14:nvContentPartPr>
            <p14:xfrm>
              <a:off x="9085369" y="1989792"/>
              <a:ext cx="12102" cy="12102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9F55A5C-D970-0B51-7CFB-D88C96ADF1B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270069" y="-1640808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1DF9C5D-9B3B-EF66-7C31-015A988EB1C8}"/>
                  </a:ext>
                </a:extLst>
              </p14:cNvPr>
              <p14:cNvContentPartPr/>
              <p14:nvPr/>
            </p14:nvContentPartPr>
            <p14:xfrm>
              <a:off x="9072563" y="2258733"/>
              <a:ext cx="82406" cy="13042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1DF9C5D-9B3B-EF66-7C31-015A988EB1C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9018585" y="2152987"/>
                <a:ext cx="190002" cy="224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7BF1F62-9DCD-9A6F-42BC-2FA8E2D4F58A}"/>
                  </a:ext>
                </a:extLst>
              </p14:cNvPr>
              <p14:cNvContentPartPr/>
              <p14:nvPr/>
            </p14:nvContentPartPr>
            <p14:xfrm>
              <a:off x="9693689" y="2258733"/>
              <a:ext cx="69748" cy="12102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7BF1F62-9DCD-9A6F-42BC-2FA8E2D4F58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9640037" y="-1371867"/>
                <a:ext cx="17669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87395F6-9B68-E929-2BF3-B28DA154586D}"/>
                  </a:ext>
                </a:extLst>
              </p14:cNvPr>
              <p14:cNvContentPartPr/>
              <p14:nvPr/>
            </p14:nvContentPartPr>
            <p14:xfrm>
              <a:off x="9091772" y="2540481"/>
              <a:ext cx="12102" cy="12102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87395F6-9B68-E929-2BF3-B28DA154586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276472" y="-1090119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F3020C7-0C91-CCAD-7EB1-112396E6F351}"/>
                  </a:ext>
                </a:extLst>
              </p14:cNvPr>
              <p14:cNvContentPartPr/>
              <p14:nvPr/>
            </p14:nvContentPartPr>
            <p14:xfrm>
              <a:off x="9091772" y="3385725"/>
              <a:ext cx="131220" cy="12102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F3020C7-0C91-CCAD-7EB1-112396E6F35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037846" y="2931900"/>
                <a:ext cx="238713" cy="918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90DF51E-FCCF-825C-05F4-2BBA420BC780}"/>
                  </a:ext>
                </a:extLst>
              </p14:cNvPr>
              <p14:cNvContentPartPr/>
              <p14:nvPr/>
            </p14:nvContentPartPr>
            <p14:xfrm>
              <a:off x="1234848" y="1938565"/>
              <a:ext cx="12102" cy="12102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90DF51E-FCCF-825C-05F4-2BBA420BC78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-580452" y="-1692035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9915868-9B68-84FC-30FB-737C6CEF2F35}"/>
                  </a:ext>
                </a:extLst>
              </p14:cNvPr>
              <p14:cNvContentPartPr/>
              <p14:nvPr/>
            </p14:nvContentPartPr>
            <p14:xfrm>
              <a:off x="1222041" y="2841439"/>
              <a:ext cx="12102" cy="12102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9915868-9B68-84FC-30FB-737C6CEF2F3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-593259" y="-789161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03AE478-B118-92CB-A817-38947A68BBBC}"/>
                  </a:ext>
                </a:extLst>
              </p14:cNvPr>
              <p14:cNvContentPartPr/>
              <p14:nvPr/>
            </p14:nvContentPartPr>
            <p14:xfrm>
              <a:off x="1548613" y="3718700"/>
              <a:ext cx="12102" cy="12102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03AE478-B118-92CB-A817-38947A68BBB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-266687" y="88100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69C3639-7F98-E897-C871-9CB721B2AC07}"/>
                  </a:ext>
                </a:extLst>
              </p14:cNvPr>
              <p14:cNvContentPartPr/>
              <p14:nvPr/>
            </p14:nvContentPartPr>
            <p14:xfrm>
              <a:off x="1292478" y="4019658"/>
              <a:ext cx="12102" cy="12102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69C3639-7F98-E897-C871-9CB721B2AC0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-522822" y="389058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0B5E08D-4C0A-ED7A-E9FB-27ADD1BE3D88}"/>
                  </a:ext>
                </a:extLst>
              </p14:cNvPr>
              <p14:cNvContentPartPr/>
              <p14:nvPr/>
            </p14:nvContentPartPr>
            <p14:xfrm>
              <a:off x="1350108" y="4602364"/>
              <a:ext cx="12102" cy="12102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0B5E08D-4C0A-ED7A-E9FB-27ADD1BE3D8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-465192" y="971764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99F00C1-99D8-9ADA-5D10-EA2BCC99B2E2}"/>
                  </a:ext>
                </a:extLst>
              </p14:cNvPr>
              <p14:cNvContentPartPr/>
              <p14:nvPr/>
            </p14:nvContentPartPr>
            <p14:xfrm>
              <a:off x="9392730" y="2009003"/>
              <a:ext cx="12102" cy="12102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99F00C1-99D8-9ADA-5D10-EA2BCC99B2E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577430" y="-1621597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7F2BA2C-9F3B-29D9-4EF8-4F06A111B8BE}"/>
                  </a:ext>
                </a:extLst>
              </p14:cNvPr>
              <p14:cNvContentPartPr/>
              <p14:nvPr/>
            </p14:nvContentPartPr>
            <p14:xfrm>
              <a:off x="9565621" y="2245927"/>
              <a:ext cx="12102" cy="12102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7F2BA2C-9F3B-29D9-4EF8-4F06A111B8B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750321" y="-1384673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5099A82-120F-57EE-65DD-45961096E0B7}"/>
                  </a:ext>
                </a:extLst>
              </p14:cNvPr>
              <p14:cNvContentPartPr/>
              <p14:nvPr/>
            </p14:nvContentPartPr>
            <p14:xfrm>
              <a:off x="9700092" y="3404935"/>
              <a:ext cx="12102" cy="12102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5099A82-120F-57EE-65DD-45961096E0B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884792" y="-225665"/>
                <a:ext cx="3630600" cy="7261200"/>
              </a:xfrm>
              <a:prstGeom prst="rect">
                <a:avLst/>
              </a:prstGeom>
            </p:spPr>
          </p:pic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D818321B-F952-B51F-91CC-657C0E957241}"/>
              </a:ext>
            </a:extLst>
          </p:cNvPr>
          <p:cNvSpPr txBox="1"/>
          <p:nvPr/>
        </p:nvSpPr>
        <p:spPr>
          <a:xfrm>
            <a:off x="198155" y="5797402"/>
            <a:ext cx="74609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Клас</a:t>
            </a:r>
            <a:r>
              <a:rPr lang="en-US" dirty="0"/>
              <a:t> Б (</a:t>
            </a:r>
            <a:r>
              <a:rPr lang="en-US" dirty="0" err="1"/>
              <a:t>поглинається</a:t>
            </a:r>
            <a:r>
              <a:rPr lang="en-US" dirty="0"/>
              <a:t>): </a:t>
            </a:r>
            <a:r>
              <a:rPr lang="en-US" dirty="0" err="1"/>
              <a:t>брати</a:t>
            </a:r>
            <a:r>
              <a:rPr lang="en-US" dirty="0"/>
              <a:t>, </a:t>
            </a:r>
            <a:r>
              <a:rPr lang="en-US" dirty="0" err="1"/>
              <a:t>мити</a:t>
            </a:r>
            <a:r>
              <a:rPr lang="en-US" dirty="0"/>
              <a:t>, </a:t>
            </a:r>
            <a:r>
              <a:rPr lang="en-US" dirty="0" err="1"/>
              <a:t>підіймати</a:t>
            </a:r>
            <a:r>
              <a:rPr lang="en-US" dirty="0"/>
              <a:t>, </a:t>
            </a:r>
            <a:r>
              <a:rPr lang="en-US" dirty="0" err="1"/>
              <a:t>чути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81B2743-2E8F-F7FE-80FF-5D1A8F88E4ED}"/>
                  </a:ext>
                </a:extLst>
              </p14:cNvPr>
              <p14:cNvContentPartPr/>
              <p14:nvPr/>
            </p14:nvContentPartPr>
            <p14:xfrm>
              <a:off x="1894394" y="3398532"/>
              <a:ext cx="101689" cy="38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81B2743-2E8F-F7FE-80FF-5D1A8F88E4E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840685" y="3291413"/>
                <a:ext cx="208749" cy="2528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4D944E5-6B1C-97ED-3EE9-71F09CC8E4D8}"/>
                  </a:ext>
                </a:extLst>
              </p14:cNvPr>
              <p14:cNvContentPartPr/>
              <p14:nvPr/>
            </p14:nvContentPartPr>
            <p14:xfrm>
              <a:off x="2297805" y="4313937"/>
              <a:ext cx="129333" cy="12102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4D944E5-6B1C-97ED-3EE9-71F09CC8E4D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243916" y="4122853"/>
                <a:ext cx="236751" cy="393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04B24E16-4F0C-75DB-C7AE-02C23C763125}"/>
                  </a:ext>
                </a:extLst>
              </p14:cNvPr>
              <p14:cNvContentPartPr/>
              <p14:nvPr/>
            </p14:nvContentPartPr>
            <p14:xfrm>
              <a:off x="1177217" y="4896918"/>
              <a:ext cx="95375" cy="12102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04B24E16-4F0C-75DB-C7AE-02C23C76312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123434" y="1266318"/>
                <a:ext cx="202582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0F3A354-56D6-FC1B-BFA8-486B8408E885}"/>
                  </a:ext>
                </a:extLst>
              </p14:cNvPr>
              <p14:cNvContentPartPr/>
              <p14:nvPr/>
            </p14:nvContentPartPr>
            <p14:xfrm>
              <a:off x="10878310" y="2540481"/>
              <a:ext cx="104241" cy="12102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0F3A354-56D6-FC1B-BFA8-486B8408E88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0824578" y="2210426"/>
                <a:ext cx="211348" cy="671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BED97F1-5315-E68B-B681-B4C3657C0133}"/>
                  </a:ext>
                </a:extLst>
              </p14:cNvPr>
              <p14:cNvContentPartPr/>
              <p14:nvPr/>
            </p14:nvContentPartPr>
            <p14:xfrm>
              <a:off x="1490982" y="1919355"/>
              <a:ext cx="69749" cy="12102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BED97F1-5315-E68B-B681-B4C3657C013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437329" y="-1711245"/>
                <a:ext cx="176697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5A3DCAE-52FE-9A54-C4BD-968D38F4F38A}"/>
                  </a:ext>
                </a:extLst>
              </p14:cNvPr>
              <p14:cNvContentPartPr/>
              <p14:nvPr/>
            </p14:nvContentPartPr>
            <p14:xfrm>
              <a:off x="1651066" y="4589557"/>
              <a:ext cx="88983" cy="12102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5A3DCAE-52FE-9A54-C4BD-968D38F4F38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597246" y="958957"/>
                <a:ext cx="19626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5EB00C2-6218-0A4B-262A-D46C380BB5EF}"/>
                  </a:ext>
                </a:extLst>
              </p14:cNvPr>
              <p14:cNvContentPartPr/>
              <p14:nvPr/>
            </p14:nvContentPartPr>
            <p14:xfrm>
              <a:off x="11071109" y="2534078"/>
              <a:ext cx="107737" cy="12102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5EB00C2-6218-0A4B-262A-D46C380BB5EF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1017240" y="-1096522"/>
                <a:ext cx="21511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A15343DB-5969-DA43-4600-B2001AF225F6}"/>
                  </a:ext>
                </a:extLst>
              </p14:cNvPr>
              <p14:cNvContentPartPr/>
              <p14:nvPr/>
            </p14:nvContentPartPr>
            <p14:xfrm>
              <a:off x="979213" y="1636285"/>
              <a:ext cx="391405" cy="16155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A15343DB-5969-DA43-4600-B2001AF225F6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25251" y="1530926"/>
                <a:ext cx="498969" cy="226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354EB4A-38C6-3ECC-C08E-D014F8819FC9}"/>
                  </a:ext>
                </a:extLst>
              </p14:cNvPr>
              <p14:cNvContentPartPr/>
              <p14:nvPr/>
            </p14:nvContentPartPr>
            <p14:xfrm>
              <a:off x="831936" y="2536105"/>
              <a:ext cx="333249" cy="18534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354EB4A-38C6-3ECC-C08E-D014F8819FC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78012" y="2429178"/>
                <a:ext cx="440737" cy="2320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4918736-454A-5D7E-4D9D-05FB52671DEA}"/>
                  </a:ext>
                </a:extLst>
              </p14:cNvPr>
              <p14:cNvContentPartPr/>
              <p14:nvPr/>
            </p14:nvContentPartPr>
            <p14:xfrm>
              <a:off x="995222" y="4316103"/>
              <a:ext cx="586232" cy="18797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4918736-454A-5D7E-4D9D-05FB52671DE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41241" y="4211675"/>
                <a:ext cx="693834" cy="2273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50C53793-D88A-9BFA-0A60-3D30ADEC8982}"/>
                  </a:ext>
                </a:extLst>
              </p14:cNvPr>
              <p14:cNvContentPartPr/>
              <p14:nvPr/>
            </p14:nvContentPartPr>
            <p14:xfrm>
              <a:off x="1696390" y="4329046"/>
              <a:ext cx="495902" cy="6682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50C53793-D88A-9BFA-0A60-3D30ADEC8982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642409" y="4228816"/>
                <a:ext cx="603503" cy="206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8F70DE37-A4EC-B249-3A35-3A3538A01FED}"/>
                  </a:ext>
                </a:extLst>
              </p14:cNvPr>
              <p14:cNvContentPartPr/>
              <p14:nvPr/>
            </p14:nvContentPartPr>
            <p14:xfrm>
              <a:off x="1549113" y="5228481"/>
              <a:ext cx="473490" cy="9981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8F70DE37-A4EC-B249-3A35-3A3538A01FED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495144" y="5121542"/>
                <a:ext cx="581069" cy="223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8325321-B702-AF25-6019-0C40B7B9936A}"/>
                  </a:ext>
                </a:extLst>
              </p14:cNvPr>
              <p14:cNvContentPartPr/>
              <p14:nvPr/>
            </p14:nvContentPartPr>
            <p14:xfrm>
              <a:off x="940794" y="5209340"/>
              <a:ext cx="502306" cy="22579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8325321-B702-AF25-6019-0C40B7B9936A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86821" y="5103501"/>
                <a:ext cx="609892" cy="233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851829D-03A6-6F7A-B836-B413EA04307F}"/>
                  </a:ext>
                </a:extLst>
              </p14:cNvPr>
              <p14:cNvContentPartPr/>
              <p14:nvPr/>
            </p14:nvContentPartPr>
            <p14:xfrm>
              <a:off x="9213936" y="1729281"/>
              <a:ext cx="319812" cy="6051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851829D-03A6-6F7A-B836-B413EA04307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9159974" y="-86019"/>
                <a:ext cx="427375" cy="36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BD1E109-105C-895B-CAE2-44AB73DAC549}"/>
                  </a:ext>
                </a:extLst>
              </p14:cNvPr>
              <p14:cNvContentPartPr/>
              <p14:nvPr/>
            </p14:nvContentPartPr>
            <p14:xfrm>
              <a:off x="9220340" y="2564920"/>
              <a:ext cx="499128" cy="16234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BD1E109-105C-895B-CAE2-44AB73DAC54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9166361" y="2459046"/>
                <a:ext cx="606727" cy="227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AE630CA-D1C0-4841-0729-38F950EB1DEB}"/>
                  </a:ext>
                </a:extLst>
              </p14:cNvPr>
              <p14:cNvContentPartPr/>
              <p14:nvPr/>
            </p14:nvContentPartPr>
            <p14:xfrm>
              <a:off x="9838264" y="2564920"/>
              <a:ext cx="444677" cy="6571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AE630CA-D1C0-4841-0729-38F950EB1DEB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9784298" y="2461167"/>
                <a:ext cx="552249" cy="213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6BCA1D8-23D8-86F9-2376-8148568CEE21}"/>
                  </a:ext>
                </a:extLst>
              </p14:cNvPr>
              <p14:cNvContentPartPr/>
              <p14:nvPr/>
            </p14:nvContentPartPr>
            <p14:xfrm>
              <a:off x="849862" y="2728700"/>
              <a:ext cx="452553" cy="206203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6BCA1D8-23D8-86F9-2376-8148568CEE21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41228" y="2720078"/>
                <a:ext cx="470180" cy="223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C822BC3-C46E-C972-FB4F-D2CE5333BCB4}"/>
                  </a:ext>
                </a:extLst>
              </p14:cNvPr>
              <p14:cNvContentPartPr/>
              <p14:nvPr/>
            </p14:nvContentPartPr>
            <p14:xfrm>
              <a:off x="907421" y="3623362"/>
              <a:ext cx="722606" cy="196145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C822BC3-C46E-C972-FB4F-D2CE5333BCB4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898784" y="3614381"/>
                <a:ext cx="740239" cy="213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1F1C8C3-0469-A3B5-77C9-DCF42DC9D5DB}"/>
                  </a:ext>
                </a:extLst>
              </p14:cNvPr>
              <p14:cNvContentPartPr/>
              <p14:nvPr/>
            </p14:nvContentPartPr>
            <p14:xfrm>
              <a:off x="776654" y="4482454"/>
              <a:ext cx="623794" cy="222489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1F1C8C3-0469-A3B5-77C9-DCF42DC9D5DB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67660" y="4473468"/>
                <a:ext cx="641421" cy="240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F83EF3D-8E04-7344-4B8C-05B6EA903424}"/>
                  </a:ext>
                </a:extLst>
              </p14:cNvPr>
              <p14:cNvContentPartPr/>
              <p14:nvPr/>
            </p14:nvContentPartPr>
            <p14:xfrm>
              <a:off x="9248582" y="3277809"/>
              <a:ext cx="517413" cy="238511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F83EF3D-8E04-7344-4B8C-05B6EA903424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9239587" y="3269188"/>
                <a:ext cx="535044" cy="25611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6601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15F467-E72F-779D-3F86-E3DF554E8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7" y="1500726"/>
            <a:ext cx="5494668" cy="385654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61000A6-0872-D7CE-3373-5A5C6E884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895" y="1150189"/>
            <a:ext cx="6245489" cy="46438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14:cNvPr>
              <p14:cNvContentPartPr/>
              <p14:nvPr/>
            </p14:nvContentPartPr>
            <p14:xfrm>
              <a:off x="951663" y="1950755"/>
              <a:ext cx="185955" cy="11583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7711" y="1848552"/>
                <a:ext cx="293500" cy="215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14:cNvPr>
              <p14:cNvContentPartPr/>
              <p14:nvPr/>
            </p14:nvContentPartPr>
            <p14:xfrm>
              <a:off x="965827" y="2236988"/>
              <a:ext cx="197767" cy="5911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1891" y="2132676"/>
                <a:ext cx="305280" cy="214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14:cNvPr>
              <p14:cNvContentPartPr/>
              <p14:nvPr/>
            </p14:nvContentPartPr>
            <p14:xfrm>
              <a:off x="925854" y="2840480"/>
              <a:ext cx="195142" cy="5353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1947" y="1234580"/>
                <a:ext cx="302596" cy="321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14:cNvPr>
              <p14:cNvContentPartPr/>
              <p14:nvPr/>
            </p14:nvContentPartPr>
            <p14:xfrm>
              <a:off x="951349" y="3432398"/>
              <a:ext cx="265960" cy="14403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7438" y="3327010"/>
                <a:ext cx="373422" cy="224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14:cNvPr>
              <p14:cNvContentPartPr/>
              <p14:nvPr/>
            </p14:nvContentPartPr>
            <p14:xfrm>
              <a:off x="923021" y="4010195"/>
              <a:ext cx="285689" cy="17192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69117" y="3904938"/>
                <a:ext cx="393137" cy="227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14:cNvPr>
              <p14:cNvContentPartPr/>
              <p14:nvPr/>
            </p14:nvContentPartPr>
            <p14:xfrm>
              <a:off x="838040" y="4608094"/>
              <a:ext cx="407593" cy="8621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4078" y="4504642"/>
                <a:ext cx="515157" cy="215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14:cNvPr>
              <p14:cNvContentPartPr/>
              <p14:nvPr/>
            </p14:nvContentPartPr>
            <p14:xfrm>
              <a:off x="891646" y="3138376"/>
              <a:ext cx="91640" cy="14547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7951" y="2948633"/>
                <a:ext cx="198673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14:cNvPr>
              <p14:cNvContentPartPr/>
              <p14:nvPr/>
            </p14:nvContentPartPr>
            <p14:xfrm>
              <a:off x="976312" y="4916377"/>
              <a:ext cx="76513" cy="22758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22681" y="4811340"/>
                <a:ext cx="183417" cy="232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14:cNvPr>
              <p14:cNvContentPartPr/>
              <p14:nvPr/>
            </p14:nvContentPartPr>
            <p14:xfrm>
              <a:off x="9204373" y="2006922"/>
              <a:ext cx="99271" cy="14547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150616" y="-2357178"/>
                <a:ext cx="206426" cy="87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14:cNvPr>
              <p14:cNvContentPartPr/>
              <p14:nvPr/>
            </p14:nvContentPartPr>
            <p14:xfrm>
              <a:off x="9289039" y="2260922"/>
              <a:ext cx="152760" cy="23411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235250" y="2154508"/>
                <a:ext cx="259979" cy="235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14:cNvPr>
              <p14:cNvContentPartPr/>
              <p14:nvPr/>
            </p14:nvContentPartPr>
            <p14:xfrm>
              <a:off x="1078466" y="3133619"/>
              <a:ext cx="371038" cy="9863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24536" y="3027944"/>
                <a:ext cx="478538" cy="22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14:cNvPr>
              <p14:cNvContentPartPr/>
              <p14:nvPr/>
            </p14:nvContentPartPr>
            <p14:xfrm>
              <a:off x="1334600" y="3418375"/>
              <a:ext cx="447965" cy="13253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80628" y="3310918"/>
                <a:ext cx="555549" cy="227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14:cNvPr>
              <p14:cNvContentPartPr/>
              <p14:nvPr/>
            </p14:nvContentPartPr>
            <p14:xfrm>
              <a:off x="1265789" y="2235230"/>
              <a:ext cx="397560" cy="19298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11822" y="2128019"/>
                <a:ext cx="505135" cy="233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14:cNvPr>
              <p14:cNvContentPartPr/>
              <p14:nvPr/>
            </p14:nvContentPartPr>
            <p14:xfrm>
              <a:off x="1473791" y="2530653"/>
              <a:ext cx="379621" cy="14431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19816" y="2425060"/>
                <a:ext cx="487210" cy="225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14:cNvPr>
              <p14:cNvContentPartPr/>
              <p14:nvPr/>
            </p14:nvContentPartPr>
            <p14:xfrm>
              <a:off x="1366465" y="2823446"/>
              <a:ext cx="378353" cy="21686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312517" y="2716794"/>
                <a:ext cx="485889" cy="234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14:cNvPr>
              <p14:cNvContentPartPr/>
              <p14:nvPr/>
            </p14:nvContentPartPr>
            <p14:xfrm>
              <a:off x="1597147" y="3139947"/>
              <a:ext cx="380523" cy="14593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43198" y="3033169"/>
                <a:ext cx="488062" cy="227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14:cNvPr>
              <p14:cNvContentPartPr/>
              <p14:nvPr/>
            </p14:nvContentPartPr>
            <p14:xfrm>
              <a:off x="2173170" y="5228610"/>
              <a:ext cx="347720" cy="1201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19232" y="5122639"/>
                <a:ext cx="455236" cy="223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14:cNvPr>
              <p14:cNvContentPartPr/>
              <p14:nvPr/>
            </p14:nvContentPartPr>
            <p14:xfrm>
              <a:off x="9650992" y="1711369"/>
              <a:ext cx="371153" cy="19184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597045" y="1604791"/>
                <a:ext cx="478687" cy="231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14:cNvPr>
              <p14:cNvContentPartPr/>
              <p14:nvPr/>
            </p14:nvContentPartPr>
            <p14:xfrm>
              <a:off x="10398708" y="2547164"/>
              <a:ext cx="348674" cy="19208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344734" y="2440453"/>
                <a:ext cx="456263" cy="232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14:cNvPr>
              <p14:cNvContentPartPr/>
              <p14:nvPr/>
            </p14:nvContentPartPr>
            <p14:xfrm>
              <a:off x="9823422" y="3402008"/>
              <a:ext cx="344619" cy="36003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769463" y="3295068"/>
                <a:ext cx="452178" cy="249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0B03389-A709-7313-F69C-900EFADF4D19}"/>
                  </a:ext>
                </a:extLst>
              </p14:cNvPr>
              <p14:cNvContentPartPr/>
              <p14:nvPr/>
            </p14:nvContentPartPr>
            <p14:xfrm>
              <a:off x="931735" y="3710625"/>
              <a:ext cx="523402" cy="18718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0B03389-A709-7313-F69C-900EFADF4D1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77776" y="3604674"/>
                <a:ext cx="630960" cy="230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968DB64-73D5-96A7-B04E-1F9AC2F1CA3F}"/>
                  </a:ext>
                </a:extLst>
              </p14:cNvPr>
              <p14:cNvContentPartPr/>
              <p14:nvPr/>
            </p14:nvContentPartPr>
            <p14:xfrm>
              <a:off x="9313735" y="3430474"/>
              <a:ext cx="268853" cy="11521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968DB64-73D5-96A7-B04E-1F9AC2F1CA3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259748" y="3322465"/>
                <a:ext cx="376466" cy="227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CB0C495-13FA-6F83-CEB4-452B6D8F74AC}"/>
                  </a:ext>
                </a:extLst>
              </p14:cNvPr>
              <p14:cNvContentPartPr/>
              <p14:nvPr/>
            </p14:nvContentPartPr>
            <p14:xfrm>
              <a:off x="754596" y="1618397"/>
              <a:ext cx="88983" cy="12102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CB0C495-13FA-6F83-CEB4-452B6D8F74A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00776" y="-2012203"/>
                <a:ext cx="19626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24C8D46-D1B5-902E-F1D0-6595374F7815}"/>
                  </a:ext>
                </a:extLst>
              </p14:cNvPr>
              <p14:cNvContentPartPr/>
              <p14:nvPr/>
            </p14:nvContentPartPr>
            <p14:xfrm>
              <a:off x="735386" y="1931883"/>
              <a:ext cx="108163" cy="12102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24C8D46-D1B5-902E-F1D0-6595374F781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81663" y="1750353"/>
                <a:ext cx="215252" cy="374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7AD1FA7-E716-3213-6AB3-458127AB183F}"/>
                  </a:ext>
                </a:extLst>
              </p14:cNvPr>
              <p14:cNvContentPartPr/>
              <p14:nvPr/>
            </p14:nvContentPartPr>
            <p14:xfrm>
              <a:off x="1375722" y="1938565"/>
              <a:ext cx="12102" cy="12102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7AD1FA7-E716-3213-6AB3-458127AB183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320713" y="-1692035"/>
                <a:ext cx="121753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DDE401B-76CB-F593-A042-6154AE8AE6BF}"/>
                  </a:ext>
                </a:extLst>
              </p14:cNvPr>
              <p14:cNvContentPartPr/>
              <p14:nvPr/>
            </p14:nvContentPartPr>
            <p14:xfrm>
              <a:off x="722579" y="2232841"/>
              <a:ext cx="121128" cy="12102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DDE401B-76CB-F593-A042-6154AE8AE6B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68824" y="2051311"/>
                <a:ext cx="228280" cy="374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9801140-CB0B-E9AB-0E2B-85128D5B9CD6}"/>
                  </a:ext>
                </a:extLst>
              </p14:cNvPr>
              <p14:cNvContentPartPr/>
              <p14:nvPr/>
            </p14:nvContentPartPr>
            <p14:xfrm>
              <a:off x="728982" y="2540481"/>
              <a:ext cx="12102" cy="12102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9801140-CB0B-E9AB-0E2B-85128D5B9CD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-1086318" y="-1090119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58027BC-56DD-BB17-9075-DED556B032F3}"/>
                  </a:ext>
                </a:extLst>
              </p14:cNvPr>
              <p14:cNvContentPartPr/>
              <p14:nvPr/>
            </p14:nvContentPartPr>
            <p14:xfrm>
              <a:off x="1298882" y="2527396"/>
              <a:ext cx="63112" cy="12102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58027BC-56DD-BB17-9075-DED556B032F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245093" y="2345866"/>
                <a:ext cx="170331" cy="374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998A4FA-2AFE-17F8-1B59-63854663C19E}"/>
                  </a:ext>
                </a:extLst>
              </p14:cNvPr>
              <p14:cNvContentPartPr/>
              <p14:nvPr/>
            </p14:nvContentPartPr>
            <p14:xfrm>
              <a:off x="754596" y="2809423"/>
              <a:ext cx="63066" cy="12102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998A4FA-2AFE-17F8-1B59-63854663C19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00847" y="2618339"/>
                <a:ext cx="170207" cy="393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C719DDC-AF12-2CEB-6ACE-83DE46B5C7F6}"/>
                  </a:ext>
                </a:extLst>
              </p14:cNvPr>
              <p14:cNvContentPartPr/>
              <p14:nvPr/>
            </p14:nvContentPartPr>
            <p14:xfrm>
              <a:off x="754595" y="3116784"/>
              <a:ext cx="30197" cy="12102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C719DDC-AF12-2CEB-6ACE-83DE46B5C7F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01306" y="2857455"/>
                <a:ext cx="136419" cy="529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9254B4E-7C44-B4DC-AB4A-9FEBCB28C83B}"/>
                  </a:ext>
                </a:extLst>
              </p14:cNvPr>
              <p14:cNvContentPartPr/>
              <p14:nvPr/>
            </p14:nvContentPartPr>
            <p14:xfrm>
              <a:off x="741789" y="3430549"/>
              <a:ext cx="95375" cy="12102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9254B4E-7C44-B4DC-AB4A-9FEBCB28C83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88006" y="-200051"/>
                <a:ext cx="202582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51E2E3C-7762-725A-F656-C20ACD366B28}"/>
                  </a:ext>
                </a:extLst>
              </p14:cNvPr>
              <p14:cNvContentPartPr/>
              <p14:nvPr/>
            </p14:nvContentPartPr>
            <p14:xfrm>
              <a:off x="754596" y="3725103"/>
              <a:ext cx="88983" cy="12102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51E2E3C-7762-725A-F656-C20ACD366B2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00776" y="94503"/>
                <a:ext cx="19626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B9EE27D-9880-B7DB-F1D9-845C42104EAE}"/>
                  </a:ext>
                </a:extLst>
              </p14:cNvPr>
              <p14:cNvContentPartPr/>
              <p14:nvPr/>
            </p14:nvContentPartPr>
            <p14:xfrm>
              <a:off x="1670276" y="3705894"/>
              <a:ext cx="88781" cy="26086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B9EE27D-9880-B7DB-F1D9-845C42104EA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616578" y="3600140"/>
                <a:ext cx="195819" cy="2372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525C1FF-43FC-4E13-C4C2-5A010C14AB4B}"/>
                  </a:ext>
                </a:extLst>
              </p14:cNvPr>
              <p14:cNvContentPartPr/>
              <p14:nvPr/>
            </p14:nvContentPartPr>
            <p14:xfrm>
              <a:off x="748192" y="4013255"/>
              <a:ext cx="56769" cy="12102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525C1FF-43FC-4E13-C4C2-5A010C14AB4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94636" y="3822171"/>
                <a:ext cx="163523" cy="393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8C69443-E992-DFD5-799A-8FD442015107}"/>
                  </a:ext>
                </a:extLst>
              </p14:cNvPr>
              <p14:cNvContentPartPr/>
              <p14:nvPr/>
            </p14:nvContentPartPr>
            <p14:xfrm>
              <a:off x="748192" y="4301406"/>
              <a:ext cx="133747" cy="12102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8C69443-E992-DFD5-799A-8FD44201510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94406" y="670806"/>
                <a:ext cx="24096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2162C50-8CB4-2A08-7FF4-8B628CDD773F}"/>
                  </a:ext>
                </a:extLst>
              </p14:cNvPr>
              <p14:cNvContentPartPr/>
              <p14:nvPr/>
            </p14:nvContentPartPr>
            <p14:xfrm>
              <a:off x="722579" y="4602364"/>
              <a:ext cx="12102" cy="12102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2162C50-8CB4-2A08-7FF4-8B628CDD773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-1092721" y="971764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4884166-2BAA-399A-C406-4F476DC2AC8E}"/>
                  </a:ext>
                </a:extLst>
              </p14:cNvPr>
              <p14:cNvContentPartPr/>
              <p14:nvPr/>
            </p14:nvContentPartPr>
            <p14:xfrm>
              <a:off x="1452562" y="4602364"/>
              <a:ext cx="95375" cy="12102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4884166-2BAA-399A-C406-4F476DC2AC8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398779" y="971764"/>
                <a:ext cx="202582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51E1C8B-0603-1BD0-0791-C2AAE2AF29B9}"/>
                  </a:ext>
                </a:extLst>
              </p14:cNvPr>
              <p14:cNvContentPartPr/>
              <p14:nvPr/>
            </p14:nvContentPartPr>
            <p14:xfrm>
              <a:off x="748193" y="4890515"/>
              <a:ext cx="101766" cy="12102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51E1C8B-0603-1BD0-0791-C2AAE2AF29B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94443" y="1259915"/>
                <a:ext cx="208907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BB955E0-8B69-BD96-2C2D-9253F7E86752}"/>
                  </a:ext>
                </a:extLst>
              </p14:cNvPr>
              <p14:cNvContentPartPr/>
              <p14:nvPr/>
            </p14:nvContentPartPr>
            <p14:xfrm>
              <a:off x="754596" y="5206655"/>
              <a:ext cx="85066" cy="12102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BB955E0-8B69-BD96-2C2D-9253F7E8675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00983" y="5085635"/>
                <a:ext cx="191935" cy="25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627E623-02C7-4955-B1F7-542BFDE1BAD5}"/>
                  </a:ext>
                </a:extLst>
              </p14:cNvPr>
              <p14:cNvContentPartPr/>
              <p14:nvPr/>
            </p14:nvContentPartPr>
            <p14:xfrm>
              <a:off x="9085369" y="1733658"/>
              <a:ext cx="12102" cy="12102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627E623-02C7-4955-B1F7-542BFDE1BAD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270069" y="-1896942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9F55A5C-D970-0B51-7CFB-D88C96ADF1B7}"/>
                  </a:ext>
                </a:extLst>
              </p14:cNvPr>
              <p14:cNvContentPartPr/>
              <p14:nvPr/>
            </p14:nvContentPartPr>
            <p14:xfrm>
              <a:off x="9085369" y="1989792"/>
              <a:ext cx="12102" cy="12102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9F55A5C-D970-0B51-7CFB-D88C96ADF1B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270069" y="-1640808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1DF9C5D-9B3B-EF66-7C31-015A988EB1C8}"/>
                  </a:ext>
                </a:extLst>
              </p14:cNvPr>
              <p14:cNvContentPartPr/>
              <p14:nvPr/>
            </p14:nvContentPartPr>
            <p14:xfrm>
              <a:off x="9072563" y="2258733"/>
              <a:ext cx="82406" cy="13042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1DF9C5D-9B3B-EF66-7C31-015A988EB1C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9018585" y="2152987"/>
                <a:ext cx="190002" cy="224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7BF1F62-9DCD-9A6F-42BC-2FA8E2D4F58A}"/>
                  </a:ext>
                </a:extLst>
              </p14:cNvPr>
              <p14:cNvContentPartPr/>
              <p14:nvPr/>
            </p14:nvContentPartPr>
            <p14:xfrm>
              <a:off x="9693689" y="2258733"/>
              <a:ext cx="69748" cy="12102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7BF1F62-9DCD-9A6F-42BC-2FA8E2D4F58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9640037" y="-1371867"/>
                <a:ext cx="17669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87395F6-9B68-E929-2BF3-B28DA154586D}"/>
                  </a:ext>
                </a:extLst>
              </p14:cNvPr>
              <p14:cNvContentPartPr/>
              <p14:nvPr/>
            </p14:nvContentPartPr>
            <p14:xfrm>
              <a:off x="9091772" y="2540481"/>
              <a:ext cx="12102" cy="12102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87395F6-9B68-E929-2BF3-B28DA154586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276472" y="-1090119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F3020C7-0C91-CCAD-7EB1-112396E6F351}"/>
                  </a:ext>
                </a:extLst>
              </p14:cNvPr>
              <p14:cNvContentPartPr/>
              <p14:nvPr/>
            </p14:nvContentPartPr>
            <p14:xfrm>
              <a:off x="9091772" y="3385725"/>
              <a:ext cx="131220" cy="12102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F3020C7-0C91-CCAD-7EB1-112396E6F35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037846" y="2931900"/>
                <a:ext cx="238713" cy="918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90DF51E-FCCF-825C-05F4-2BBA420BC780}"/>
                  </a:ext>
                </a:extLst>
              </p14:cNvPr>
              <p14:cNvContentPartPr/>
              <p14:nvPr/>
            </p14:nvContentPartPr>
            <p14:xfrm>
              <a:off x="1234848" y="1938565"/>
              <a:ext cx="12102" cy="12102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90DF51E-FCCF-825C-05F4-2BBA420BC78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-580452" y="-1692035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9915868-9B68-84FC-30FB-737C6CEF2F35}"/>
                  </a:ext>
                </a:extLst>
              </p14:cNvPr>
              <p14:cNvContentPartPr/>
              <p14:nvPr/>
            </p14:nvContentPartPr>
            <p14:xfrm>
              <a:off x="1222041" y="2841439"/>
              <a:ext cx="12102" cy="12102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9915868-9B68-84FC-30FB-737C6CEF2F3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-593259" y="-789161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03AE478-B118-92CB-A817-38947A68BBBC}"/>
                  </a:ext>
                </a:extLst>
              </p14:cNvPr>
              <p14:cNvContentPartPr/>
              <p14:nvPr/>
            </p14:nvContentPartPr>
            <p14:xfrm>
              <a:off x="1548613" y="3718700"/>
              <a:ext cx="12102" cy="12102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03AE478-B118-92CB-A817-38947A68BBB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-266687" y="88100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69C3639-7F98-E897-C871-9CB721B2AC07}"/>
                  </a:ext>
                </a:extLst>
              </p14:cNvPr>
              <p14:cNvContentPartPr/>
              <p14:nvPr/>
            </p14:nvContentPartPr>
            <p14:xfrm>
              <a:off x="1292478" y="4019658"/>
              <a:ext cx="12102" cy="12102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69C3639-7F98-E897-C871-9CB721B2AC0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-522822" y="389058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0B5E08D-4C0A-ED7A-E9FB-27ADD1BE3D88}"/>
                  </a:ext>
                </a:extLst>
              </p14:cNvPr>
              <p14:cNvContentPartPr/>
              <p14:nvPr/>
            </p14:nvContentPartPr>
            <p14:xfrm>
              <a:off x="1350108" y="4602364"/>
              <a:ext cx="12102" cy="12102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0B5E08D-4C0A-ED7A-E9FB-27ADD1BE3D8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-465192" y="971764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99F00C1-99D8-9ADA-5D10-EA2BCC99B2E2}"/>
                  </a:ext>
                </a:extLst>
              </p14:cNvPr>
              <p14:cNvContentPartPr/>
              <p14:nvPr/>
            </p14:nvContentPartPr>
            <p14:xfrm>
              <a:off x="9392730" y="2009003"/>
              <a:ext cx="12102" cy="12102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99F00C1-99D8-9ADA-5D10-EA2BCC99B2E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577430" y="-1621597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7F2BA2C-9F3B-29D9-4EF8-4F06A111B8BE}"/>
                  </a:ext>
                </a:extLst>
              </p14:cNvPr>
              <p14:cNvContentPartPr/>
              <p14:nvPr/>
            </p14:nvContentPartPr>
            <p14:xfrm>
              <a:off x="9565621" y="2245927"/>
              <a:ext cx="12102" cy="12102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7F2BA2C-9F3B-29D9-4EF8-4F06A111B8B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750321" y="-1384673"/>
                <a:ext cx="3630600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5099A82-120F-57EE-65DD-45961096E0B7}"/>
                  </a:ext>
                </a:extLst>
              </p14:cNvPr>
              <p14:cNvContentPartPr/>
              <p14:nvPr/>
            </p14:nvContentPartPr>
            <p14:xfrm>
              <a:off x="9700092" y="3404935"/>
              <a:ext cx="12102" cy="12102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5099A82-120F-57EE-65DD-45961096E0B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884792" y="-225665"/>
                <a:ext cx="3630600" cy="7261200"/>
              </a:xfrm>
              <a:prstGeom prst="rect">
                <a:avLst/>
              </a:prstGeom>
            </p:spPr>
          </p:pic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D818321B-F952-B51F-91CC-657C0E957241}"/>
              </a:ext>
            </a:extLst>
          </p:cNvPr>
          <p:cNvSpPr txBox="1"/>
          <p:nvPr/>
        </p:nvSpPr>
        <p:spPr>
          <a:xfrm>
            <a:off x="198155" y="5797402"/>
            <a:ext cx="725611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noProof="1"/>
              <a:t>Порядок морфем: підмет - корінь - [майб. ч./недок. вид] - [додаток] -[3 ос. мн.] - [вже] - [кажуть, що...]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81B2743-2E8F-F7FE-80FF-5D1A8F88E4ED}"/>
                  </a:ext>
                </a:extLst>
              </p14:cNvPr>
              <p14:cNvContentPartPr/>
              <p14:nvPr/>
            </p14:nvContentPartPr>
            <p14:xfrm>
              <a:off x="1894394" y="3398532"/>
              <a:ext cx="101689" cy="38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81B2743-2E8F-F7FE-80FF-5D1A8F88E4E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840685" y="3291413"/>
                <a:ext cx="208749" cy="2528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4D944E5-6B1C-97ED-3EE9-71F09CC8E4D8}"/>
                  </a:ext>
                </a:extLst>
              </p14:cNvPr>
              <p14:cNvContentPartPr/>
              <p14:nvPr/>
            </p14:nvContentPartPr>
            <p14:xfrm>
              <a:off x="2297805" y="4313937"/>
              <a:ext cx="129333" cy="12102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4D944E5-6B1C-97ED-3EE9-71F09CC8E4D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243916" y="4122853"/>
                <a:ext cx="236751" cy="393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04B24E16-4F0C-75DB-C7AE-02C23C763125}"/>
                  </a:ext>
                </a:extLst>
              </p14:cNvPr>
              <p14:cNvContentPartPr/>
              <p14:nvPr/>
            </p14:nvContentPartPr>
            <p14:xfrm>
              <a:off x="1177217" y="4896918"/>
              <a:ext cx="95375" cy="12102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04B24E16-4F0C-75DB-C7AE-02C23C76312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123434" y="1266318"/>
                <a:ext cx="202582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0F3A354-56D6-FC1B-BFA8-486B8408E885}"/>
                  </a:ext>
                </a:extLst>
              </p14:cNvPr>
              <p14:cNvContentPartPr/>
              <p14:nvPr/>
            </p14:nvContentPartPr>
            <p14:xfrm>
              <a:off x="10878310" y="2540481"/>
              <a:ext cx="104241" cy="12102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0F3A354-56D6-FC1B-BFA8-486B8408E88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0824578" y="2210426"/>
                <a:ext cx="211348" cy="671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BED97F1-5315-E68B-B681-B4C3657C0133}"/>
                  </a:ext>
                </a:extLst>
              </p14:cNvPr>
              <p14:cNvContentPartPr/>
              <p14:nvPr/>
            </p14:nvContentPartPr>
            <p14:xfrm>
              <a:off x="1490982" y="1919355"/>
              <a:ext cx="69749" cy="12102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BED97F1-5315-E68B-B681-B4C3657C013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437329" y="-1711245"/>
                <a:ext cx="176697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5A3DCAE-52FE-9A54-C4BD-968D38F4F38A}"/>
                  </a:ext>
                </a:extLst>
              </p14:cNvPr>
              <p14:cNvContentPartPr/>
              <p14:nvPr/>
            </p14:nvContentPartPr>
            <p14:xfrm>
              <a:off x="1651066" y="4589557"/>
              <a:ext cx="88983" cy="12102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5A3DCAE-52FE-9A54-C4BD-968D38F4F38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597246" y="958957"/>
                <a:ext cx="19626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5EB00C2-6218-0A4B-262A-D46C380BB5EF}"/>
                  </a:ext>
                </a:extLst>
              </p14:cNvPr>
              <p14:cNvContentPartPr/>
              <p14:nvPr/>
            </p14:nvContentPartPr>
            <p14:xfrm>
              <a:off x="11071109" y="2534078"/>
              <a:ext cx="107737" cy="12102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5EB00C2-6218-0A4B-262A-D46C380BB5EF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1017240" y="-1096522"/>
                <a:ext cx="215115" cy="72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A15343DB-5969-DA43-4600-B2001AF225F6}"/>
                  </a:ext>
                </a:extLst>
              </p14:cNvPr>
              <p14:cNvContentPartPr/>
              <p14:nvPr/>
            </p14:nvContentPartPr>
            <p14:xfrm>
              <a:off x="979213" y="1636285"/>
              <a:ext cx="391405" cy="16155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A15343DB-5969-DA43-4600-B2001AF225F6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25251" y="1530926"/>
                <a:ext cx="498969" cy="226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354EB4A-38C6-3ECC-C08E-D014F8819FC9}"/>
                  </a:ext>
                </a:extLst>
              </p14:cNvPr>
              <p14:cNvContentPartPr/>
              <p14:nvPr/>
            </p14:nvContentPartPr>
            <p14:xfrm>
              <a:off x="831936" y="2536105"/>
              <a:ext cx="333249" cy="18534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354EB4A-38C6-3ECC-C08E-D014F8819FC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78012" y="2429178"/>
                <a:ext cx="440737" cy="2320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4918736-454A-5D7E-4D9D-05FB52671DEA}"/>
                  </a:ext>
                </a:extLst>
              </p14:cNvPr>
              <p14:cNvContentPartPr/>
              <p14:nvPr/>
            </p14:nvContentPartPr>
            <p14:xfrm>
              <a:off x="995222" y="4316103"/>
              <a:ext cx="586232" cy="18797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4918736-454A-5D7E-4D9D-05FB52671DE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41241" y="4211675"/>
                <a:ext cx="693834" cy="2273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50C53793-D88A-9BFA-0A60-3D30ADEC8982}"/>
                  </a:ext>
                </a:extLst>
              </p14:cNvPr>
              <p14:cNvContentPartPr/>
              <p14:nvPr/>
            </p14:nvContentPartPr>
            <p14:xfrm>
              <a:off x="1696390" y="4329046"/>
              <a:ext cx="495902" cy="6682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50C53793-D88A-9BFA-0A60-3D30ADEC8982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642409" y="4228816"/>
                <a:ext cx="603503" cy="206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8F70DE37-A4EC-B249-3A35-3A3538A01FED}"/>
                  </a:ext>
                </a:extLst>
              </p14:cNvPr>
              <p14:cNvContentPartPr/>
              <p14:nvPr/>
            </p14:nvContentPartPr>
            <p14:xfrm>
              <a:off x="1549113" y="5228481"/>
              <a:ext cx="473490" cy="9981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8F70DE37-A4EC-B249-3A35-3A3538A01FED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495144" y="5121542"/>
                <a:ext cx="581069" cy="223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8325321-B702-AF25-6019-0C40B7B9936A}"/>
                  </a:ext>
                </a:extLst>
              </p14:cNvPr>
              <p14:cNvContentPartPr/>
              <p14:nvPr/>
            </p14:nvContentPartPr>
            <p14:xfrm>
              <a:off x="940794" y="5209340"/>
              <a:ext cx="502306" cy="22579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8325321-B702-AF25-6019-0C40B7B9936A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86821" y="5103501"/>
                <a:ext cx="609892" cy="233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851829D-03A6-6F7A-B836-B413EA04307F}"/>
                  </a:ext>
                </a:extLst>
              </p14:cNvPr>
              <p14:cNvContentPartPr/>
              <p14:nvPr/>
            </p14:nvContentPartPr>
            <p14:xfrm>
              <a:off x="9213936" y="1729281"/>
              <a:ext cx="319812" cy="6051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851829D-03A6-6F7A-B836-B413EA04307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9159974" y="-86019"/>
                <a:ext cx="427375" cy="36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BD1E109-105C-895B-CAE2-44AB73DAC549}"/>
                  </a:ext>
                </a:extLst>
              </p14:cNvPr>
              <p14:cNvContentPartPr/>
              <p14:nvPr/>
            </p14:nvContentPartPr>
            <p14:xfrm>
              <a:off x="9220340" y="2564920"/>
              <a:ext cx="499128" cy="16234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BD1E109-105C-895B-CAE2-44AB73DAC54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9166361" y="2459046"/>
                <a:ext cx="606727" cy="227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AE630CA-D1C0-4841-0729-38F950EB1DEB}"/>
                  </a:ext>
                </a:extLst>
              </p14:cNvPr>
              <p14:cNvContentPartPr/>
              <p14:nvPr/>
            </p14:nvContentPartPr>
            <p14:xfrm>
              <a:off x="9838264" y="2564920"/>
              <a:ext cx="444677" cy="6571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AE630CA-D1C0-4841-0729-38F950EB1DEB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9784298" y="2461167"/>
                <a:ext cx="552249" cy="21373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91432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DD95C-9F17-AB9B-EBE5-9258F1343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Наголос</a:t>
            </a:r>
          </a:p>
        </p:txBody>
      </p:sp>
    </p:spTree>
    <p:extLst>
      <p:ext uri="{BB962C8B-B14F-4D97-AF65-F5344CB8AC3E}">
        <p14:creationId xmlns:p14="http://schemas.microsoft.com/office/powerpoint/2010/main" val="3700297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DD95C-9F17-AB9B-EBE5-9258F1343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Наголос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2B78B-9C5E-0A01-FD27-D55FDF07E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1"/>
              <a:t>На другий або третій з кінця склад</a:t>
            </a:r>
          </a:p>
        </p:txBody>
      </p:sp>
    </p:spTree>
    <p:extLst>
      <p:ext uri="{BB962C8B-B14F-4D97-AF65-F5344CB8AC3E}">
        <p14:creationId xmlns:p14="http://schemas.microsoft.com/office/powerpoint/2010/main" val="3817134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5C80B-14A8-4BA5-02A1-640EA62D2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Наголос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7A1203C-E682-B0BB-F788-3739E5CC12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979172"/>
              </p:ext>
            </p:extLst>
          </p:nvPr>
        </p:nvGraphicFramePr>
        <p:xfrm>
          <a:off x="838200" y="1825625"/>
          <a:ext cx="1051558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1322">
                  <a:extLst>
                    <a:ext uri="{9D8B030D-6E8A-4147-A177-3AD203B41FA5}">
                      <a16:colId xmlns:a16="http://schemas.microsoft.com/office/drawing/2014/main" val="2748986725"/>
                    </a:ext>
                  </a:extLst>
                </a:gridCol>
                <a:gridCol w="4225286">
                  <a:extLst>
                    <a:ext uri="{9D8B030D-6E8A-4147-A177-3AD203B41FA5}">
                      <a16:colId xmlns:a16="http://schemas.microsoft.com/office/drawing/2014/main" val="2858387583"/>
                    </a:ext>
                  </a:extLst>
                </a:gridCol>
                <a:gridCol w="1858978">
                  <a:extLst>
                    <a:ext uri="{9D8B030D-6E8A-4147-A177-3AD203B41FA5}">
                      <a16:colId xmlns:a16="http://schemas.microsoft.com/office/drawing/2014/main" val="298714139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noProof="1">
                          <a:solidFill>
                            <a:schemeClr val="tx1"/>
                          </a:solidFill>
                        </a:rPr>
                        <a:t>другий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1">
                          <a:solidFill>
                            <a:schemeClr val="tx1"/>
                          </a:solidFill>
                        </a:rPr>
                        <a:t>третій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← </a:t>
                      </a:r>
                      <a:r>
                        <a:rPr lang="en-US" b="1" noProof="1">
                          <a:solidFill>
                            <a:schemeClr val="tx1"/>
                          </a:solidFill>
                        </a:rPr>
                        <a:t>з кінця</a:t>
                      </a:r>
                      <a:endParaRPr lang="en-US" noProof="1"/>
                    </a:p>
                    <a:p>
                      <a:pPr lvl="0" algn="ctr">
                        <a:buNone/>
                      </a:pPr>
                      <a:r>
                        <a:rPr lang="en-US" b="1" noProof="1">
                          <a:solidFill>
                            <a:schemeClr val="tx1"/>
                          </a:solidFill>
                        </a:rPr>
                        <a:t>↓ к-сть складів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67198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1">
                          <a:solidFill>
                            <a:schemeClr val="tx1"/>
                          </a:solidFill>
                          <a:latin typeface="Aptos"/>
                        </a:rPr>
                        <a:t>βiˈsamu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βiˈjutu</a:t>
                      </a:r>
                      <a:endParaRPr lang="en-US" b="1" noProof="1"/>
                    </a:p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ɛˈjua</a:t>
                      </a:r>
                      <a:endParaRPr lang="en-US" b="1" noProof="1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noProof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1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4598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tʃ͡umaˈnuβɛ</a:t>
                      </a:r>
                      <a:endParaRPr lang="en-US" b="1" noProof="1"/>
                    </a:p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numuˈnuβɛ</a:t>
                      </a:r>
                      <a:endParaRPr lang="en-US" noProof="1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piˈmunuβɛ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tiˈtiβua</a:t>
                      </a:r>
                      <a:endParaRPr lang="en-US" noProof="1"/>
                    </a:p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tiˈmuanɨ</a:t>
                      </a:r>
                      <a:endParaRPr lang="en-US" noProof="1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1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250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nɨmuaˈɛhi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pikipuˈtʃ͡aβi</a:t>
                      </a:r>
                      <a:endParaRPr lang="en-US" noProof="1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tumuˈnɨnuβɛ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takaˈtʃ͡aβihi</a:t>
                      </a:r>
                      <a:endParaRPr lang="en-US" noProof="1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1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24731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tijujuikuˈnuβɛ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nɨtiβuβuiˈkutu</a:t>
                      </a:r>
                      <a:endParaRPr lang="en-US" noProof="1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noProof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1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5618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tʃ͡akatʃ͡utʃ͡uikuˈnuβɛ</a:t>
                      </a:r>
                      <a:endParaRPr lang="en-US" noProof="1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tʃ͡ikiputʃ͡utʃ͡uˈikutu</a:t>
                      </a:r>
                      <a:endParaRPr lang="en-US" noProof="1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1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20873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βakatʃ͡utʃ͡uikunuβɛˈtuhi</a:t>
                      </a:r>
                      <a:endParaRPr lang="en-US" noProof="1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noProof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1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542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506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5C80B-14A8-4BA5-02A1-640EA62D2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Наголос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7A1203C-E682-B0BB-F788-3739E5CC12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378301"/>
              </p:ext>
            </p:extLst>
          </p:nvPr>
        </p:nvGraphicFramePr>
        <p:xfrm>
          <a:off x="838200" y="1825625"/>
          <a:ext cx="1043387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6890">
                  <a:extLst>
                    <a:ext uri="{9D8B030D-6E8A-4147-A177-3AD203B41FA5}">
                      <a16:colId xmlns:a16="http://schemas.microsoft.com/office/drawing/2014/main" val="2748986725"/>
                    </a:ext>
                  </a:extLst>
                </a:gridCol>
                <a:gridCol w="4192454">
                  <a:extLst>
                    <a:ext uri="{9D8B030D-6E8A-4147-A177-3AD203B41FA5}">
                      <a16:colId xmlns:a16="http://schemas.microsoft.com/office/drawing/2014/main" val="2858387583"/>
                    </a:ext>
                  </a:extLst>
                </a:gridCol>
                <a:gridCol w="1844532">
                  <a:extLst>
                    <a:ext uri="{9D8B030D-6E8A-4147-A177-3AD203B41FA5}">
                      <a16:colId xmlns:a16="http://schemas.microsoft.com/office/drawing/2014/main" val="298714139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noProof="1">
                          <a:solidFill>
                            <a:schemeClr val="tx1"/>
                          </a:solidFill>
                        </a:rPr>
                        <a:t>другий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1">
                          <a:solidFill>
                            <a:schemeClr val="tx1"/>
                          </a:solidFill>
                        </a:rPr>
                        <a:t>третій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← </a:t>
                      </a:r>
                      <a:r>
                        <a:rPr lang="en-US" b="1" noProof="1">
                          <a:solidFill>
                            <a:schemeClr val="tx1"/>
                          </a:solidFill>
                        </a:rPr>
                        <a:t>з кінця</a:t>
                      </a:r>
                      <a:endParaRPr lang="en-US" noProof="1"/>
                    </a:p>
                    <a:p>
                      <a:pPr lvl="0" algn="ctr">
                        <a:buNone/>
                      </a:pPr>
                      <a:r>
                        <a:rPr lang="en-US" b="1" noProof="1">
                          <a:solidFill>
                            <a:schemeClr val="tx1"/>
                          </a:solidFill>
                        </a:rPr>
                        <a:t>↓ к-сть складів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67198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1">
                          <a:solidFill>
                            <a:schemeClr val="tx1"/>
                          </a:solidFill>
                          <a:latin typeface="Aptos"/>
                        </a:rPr>
                        <a:t>β</a:t>
                      </a:r>
                      <a:r>
                        <a:rPr lang="en-US" sz="1800" b="1" i="0" u="none" strike="noStrike" noProof="1">
                          <a:solidFill>
                            <a:srgbClr val="FF0000"/>
                          </a:solidFill>
                          <a:latin typeface="Aptos"/>
                        </a:rPr>
                        <a:t>i</a:t>
                      </a:r>
                      <a:r>
                        <a:rPr lang="en-US" sz="1800" b="1" i="0" u="none" strike="noStrike" noProof="1">
                          <a:solidFill>
                            <a:schemeClr val="tx1"/>
                          </a:solidFill>
                          <a:latin typeface="Aptos"/>
                        </a:rPr>
                        <a:t>ˈsamu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β</a:t>
                      </a:r>
                      <a:r>
                        <a:rPr lang="en-US" sz="1800" b="1" i="0" u="none" strike="noStrike" baseline="0" noProof="1">
                          <a:solidFill>
                            <a:srgbClr val="FF0000"/>
                          </a:solidFill>
                          <a:latin typeface="Aptos"/>
                        </a:rPr>
                        <a:t>i</a:t>
                      </a: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ˈjutu</a:t>
                      </a:r>
                      <a:endParaRPr lang="en-US" b="1" noProof="1"/>
                    </a:p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FF0000"/>
                          </a:solidFill>
                          <a:latin typeface="Aptos"/>
                        </a:rPr>
                        <a:t>ɛ</a:t>
                      </a: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ˈjua</a:t>
                      </a:r>
                      <a:endParaRPr lang="en-US" b="1" noProof="1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noProof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1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4598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tʃ͡umaˈnuβɛ</a:t>
                      </a:r>
                      <a:endParaRPr lang="en-US" b="1" noProof="1"/>
                    </a:p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numuˈnuβɛ</a:t>
                      </a:r>
                      <a:endParaRPr lang="en-US" noProof="1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p</a:t>
                      </a:r>
                      <a:r>
                        <a:rPr lang="en-US" sz="1800" b="1" i="0" u="none" strike="noStrike" baseline="0" noProof="1">
                          <a:solidFill>
                            <a:srgbClr val="FF0000"/>
                          </a:solidFill>
                          <a:latin typeface="Aptos"/>
                        </a:rPr>
                        <a:t>i</a:t>
                      </a: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ˈmunuβɛ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t</a:t>
                      </a:r>
                      <a:r>
                        <a:rPr lang="en-US" sz="1800" b="1" i="0" u="none" strike="noStrike" baseline="0" noProof="1">
                          <a:solidFill>
                            <a:srgbClr val="FF0000"/>
                          </a:solidFill>
                          <a:latin typeface="Aptos"/>
                        </a:rPr>
                        <a:t>i</a:t>
                      </a: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ˈtiβua</a:t>
                      </a:r>
                      <a:endParaRPr lang="en-US" noProof="1"/>
                    </a:p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t</a:t>
                      </a:r>
                      <a:r>
                        <a:rPr lang="en-US" sz="1800" b="1" i="0" u="none" strike="noStrike" baseline="0" noProof="1">
                          <a:solidFill>
                            <a:srgbClr val="FF0000"/>
                          </a:solidFill>
                          <a:latin typeface="Aptos"/>
                        </a:rPr>
                        <a:t>i</a:t>
                      </a: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ˈmuanɨ</a:t>
                      </a:r>
                      <a:endParaRPr lang="en-US" noProof="1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1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250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n</a:t>
                      </a:r>
                      <a:r>
                        <a:rPr lang="en-US" sz="1800" b="1" i="0" u="none" strike="noStrike" baseline="0" noProof="1">
                          <a:solidFill>
                            <a:srgbClr val="FF0000"/>
                          </a:solidFill>
                          <a:latin typeface="Aptos"/>
                        </a:rPr>
                        <a:t>ɨ</a:t>
                      </a: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muaˈɛhi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p</a:t>
                      </a:r>
                      <a:r>
                        <a:rPr lang="en-US" sz="1800" b="1" i="0" u="none" strike="noStrike" baseline="0" noProof="1">
                          <a:solidFill>
                            <a:srgbClr val="FF0000"/>
                          </a:solidFill>
                          <a:latin typeface="Aptos"/>
                        </a:rPr>
                        <a:t>i</a:t>
                      </a: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kipuˈtʃ͡aβi</a:t>
                      </a:r>
                      <a:endParaRPr lang="en-US" noProof="1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tumuˈnɨnuβɛ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takaˈtʃ͡aβihi</a:t>
                      </a:r>
                      <a:endParaRPr lang="en-US" noProof="1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1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24731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t</a:t>
                      </a:r>
                      <a:r>
                        <a:rPr lang="en-US" sz="1800" b="1" i="0" u="none" strike="noStrike" baseline="0" noProof="1">
                          <a:solidFill>
                            <a:srgbClr val="FF0000"/>
                          </a:solidFill>
                          <a:latin typeface="Aptos"/>
                        </a:rPr>
                        <a:t>i</a:t>
                      </a: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jujuikuˈnuβɛ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n</a:t>
                      </a:r>
                      <a:r>
                        <a:rPr lang="en-US" sz="1800" b="1" i="0" u="none" strike="noStrike" baseline="0" noProof="1">
                          <a:solidFill>
                            <a:srgbClr val="FF0000"/>
                          </a:solidFill>
                          <a:latin typeface="Aptos"/>
                        </a:rPr>
                        <a:t>ɨ</a:t>
                      </a: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tiβuβuiˈkutu</a:t>
                      </a:r>
                      <a:endParaRPr lang="en-US" noProof="1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noProof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1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5618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tʃ͡akatʃ͡utʃ͡uikuˈnuβɛ</a:t>
                      </a:r>
                      <a:endParaRPr lang="en-US" noProof="1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tʃ</a:t>
                      </a:r>
                      <a:r>
                        <a:rPr lang="en-US" sz="1800" b="1" i="0" u="none" strike="noStrike" baseline="0" noProof="1">
                          <a:solidFill>
                            <a:srgbClr val="FF0000"/>
                          </a:solidFill>
                          <a:latin typeface="Aptos"/>
                        </a:rPr>
                        <a:t>͡i</a:t>
                      </a: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kiputʃ͡utʃ͡uˈikutu</a:t>
                      </a:r>
                      <a:endParaRPr lang="en-US" noProof="1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1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20873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βakatʃ͡utʃ͡uikunuβɛˈtuhi</a:t>
                      </a:r>
                      <a:endParaRPr lang="en-US" noProof="1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noProof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1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542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3772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5C80B-14A8-4BA5-02A1-640EA62D2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Наголос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7A1203C-E682-B0BB-F788-3739E5CC12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241767"/>
              </p:ext>
            </p:extLst>
          </p:nvPr>
        </p:nvGraphicFramePr>
        <p:xfrm>
          <a:off x="838200" y="1825625"/>
          <a:ext cx="1051558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1322">
                  <a:extLst>
                    <a:ext uri="{9D8B030D-6E8A-4147-A177-3AD203B41FA5}">
                      <a16:colId xmlns:a16="http://schemas.microsoft.com/office/drawing/2014/main" val="2748986725"/>
                    </a:ext>
                  </a:extLst>
                </a:gridCol>
                <a:gridCol w="4225286">
                  <a:extLst>
                    <a:ext uri="{9D8B030D-6E8A-4147-A177-3AD203B41FA5}">
                      <a16:colId xmlns:a16="http://schemas.microsoft.com/office/drawing/2014/main" val="2858387583"/>
                    </a:ext>
                  </a:extLst>
                </a:gridCol>
                <a:gridCol w="1858978">
                  <a:extLst>
                    <a:ext uri="{9D8B030D-6E8A-4147-A177-3AD203B41FA5}">
                      <a16:colId xmlns:a16="http://schemas.microsoft.com/office/drawing/2014/main" val="298714139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noProof="1">
                          <a:solidFill>
                            <a:schemeClr val="tx1"/>
                          </a:solidFill>
                        </a:rPr>
                        <a:t>другий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1">
                          <a:solidFill>
                            <a:schemeClr val="tx1"/>
                          </a:solidFill>
                        </a:rPr>
                        <a:t>третій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← </a:t>
                      </a:r>
                      <a:r>
                        <a:rPr lang="en-US" b="1" noProof="1">
                          <a:solidFill>
                            <a:schemeClr val="tx1"/>
                          </a:solidFill>
                        </a:rPr>
                        <a:t>з кінця</a:t>
                      </a:r>
                      <a:endParaRPr lang="en-US" noProof="1"/>
                    </a:p>
                    <a:p>
                      <a:pPr lvl="0" algn="ctr">
                        <a:buNone/>
                      </a:pPr>
                      <a:r>
                        <a:rPr lang="en-US" b="1" noProof="1">
                          <a:solidFill>
                            <a:schemeClr val="tx1"/>
                          </a:solidFill>
                        </a:rPr>
                        <a:t>↓ к-сть складів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67198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1">
                          <a:solidFill>
                            <a:schemeClr val="tx1"/>
                          </a:solidFill>
                          <a:latin typeface="Aptos"/>
                        </a:rPr>
                        <a:t>βiˈsamu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βiˈjutu</a:t>
                      </a:r>
                      <a:endParaRPr lang="en-US" b="1" noProof="1"/>
                    </a:p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ɛˈjua</a:t>
                      </a:r>
                      <a:endParaRPr lang="en-US" b="1" noProof="1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noProof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1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4598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tʃ͡(i)umaˈnuβɛ</a:t>
                      </a:r>
                      <a:endParaRPr lang="en-US" b="1" noProof="1"/>
                    </a:p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n(ɨ)umuˈnuβɛ</a:t>
                      </a:r>
                      <a:endParaRPr lang="en-US" noProof="1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piˈmunuβɛ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tiˈtiβua</a:t>
                      </a:r>
                      <a:endParaRPr lang="en-US" noProof="1"/>
                    </a:p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tiˈmuanɨ</a:t>
                      </a:r>
                      <a:endParaRPr lang="en-US" noProof="1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1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250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nɨmuaˈɛhi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pikipuˈtʃ͡aβi</a:t>
                      </a:r>
                      <a:endParaRPr lang="en-US" noProof="1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t(i)umuˈnɨnuβɛ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t(i)akaˈtʃ͡aβihi</a:t>
                      </a:r>
                      <a:endParaRPr lang="en-US" noProof="1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1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24731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tijujuikuˈnuβɛ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nɨtiβuβuiˈkutu</a:t>
                      </a:r>
                      <a:endParaRPr lang="en-US" noProof="1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noProof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1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5618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tʃ͡(i)akatʃ͡utʃ͡uikuˈnuβɛ</a:t>
                      </a:r>
                      <a:endParaRPr lang="en-US" noProof="1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tʃ͡ikiputʃ͡utʃ͡uˈikutu</a:t>
                      </a:r>
                      <a:endParaRPr lang="en-US" noProof="1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1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20873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β(i)akatʃ͡utʃ͡uikunuβɛˈtuhi</a:t>
                      </a:r>
                      <a:endParaRPr lang="en-US" noProof="1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noProof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1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542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5067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7A1203C-E682-B0BB-F788-3739E5CC12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597629"/>
              </p:ext>
            </p:extLst>
          </p:nvPr>
        </p:nvGraphicFramePr>
        <p:xfrm>
          <a:off x="838200" y="250825"/>
          <a:ext cx="10515586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1322">
                  <a:extLst>
                    <a:ext uri="{9D8B030D-6E8A-4147-A177-3AD203B41FA5}">
                      <a16:colId xmlns:a16="http://schemas.microsoft.com/office/drawing/2014/main" val="2748986725"/>
                    </a:ext>
                  </a:extLst>
                </a:gridCol>
                <a:gridCol w="4225286">
                  <a:extLst>
                    <a:ext uri="{9D8B030D-6E8A-4147-A177-3AD203B41FA5}">
                      <a16:colId xmlns:a16="http://schemas.microsoft.com/office/drawing/2014/main" val="2858387583"/>
                    </a:ext>
                  </a:extLst>
                </a:gridCol>
                <a:gridCol w="1858978">
                  <a:extLst>
                    <a:ext uri="{9D8B030D-6E8A-4147-A177-3AD203B41FA5}">
                      <a16:colId xmlns:a16="http://schemas.microsoft.com/office/drawing/2014/main" val="298714139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noProof="1">
                          <a:solidFill>
                            <a:schemeClr val="tx1"/>
                          </a:solidFill>
                        </a:rPr>
                        <a:t>другий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1">
                          <a:solidFill>
                            <a:schemeClr val="tx1"/>
                          </a:solidFill>
                        </a:rPr>
                        <a:t>третій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← </a:t>
                      </a:r>
                      <a:r>
                        <a:rPr lang="en-US" b="1" noProof="1">
                          <a:solidFill>
                            <a:schemeClr val="tx1"/>
                          </a:solidFill>
                        </a:rPr>
                        <a:t>з кінця</a:t>
                      </a:r>
                      <a:endParaRPr lang="en-US" noProof="1"/>
                    </a:p>
                    <a:p>
                      <a:pPr lvl="0" algn="ctr">
                        <a:buNone/>
                      </a:pPr>
                      <a:r>
                        <a:rPr lang="en-US" b="1" noProof="1">
                          <a:solidFill>
                            <a:schemeClr val="tx1"/>
                          </a:solidFill>
                        </a:rPr>
                        <a:t>↓ к-сть складів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67198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1">
                          <a:solidFill>
                            <a:schemeClr val="tx1"/>
                          </a:solidFill>
                          <a:latin typeface="Aptos"/>
                        </a:rPr>
                        <a:t>βiˈsamu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βiˈjutu</a:t>
                      </a:r>
                      <a:endParaRPr lang="en-US" b="1" noProof="1"/>
                    </a:p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ɛˈjua</a:t>
                      </a:r>
                      <a:endParaRPr lang="en-US" b="1" noProof="1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noProof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1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4598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 b="1" i="0" u="none" strike="noStrike" baseline="0" noProof="1">
                        <a:solidFill>
                          <a:srgbClr val="000000"/>
                        </a:solidFill>
                        <a:latin typeface="Apto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piˈmunuβɛ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tiˈtiβua</a:t>
                      </a:r>
                      <a:endParaRPr lang="en-US" noProof="1"/>
                    </a:p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tiˈmuanɨ</a:t>
                      </a:r>
                      <a:endParaRPr lang="en-US" noProof="1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1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250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tʃ͡(i)umaˈnuβɛ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n(ɨ)umuˈnuβɛ</a:t>
                      </a:r>
                      <a:endParaRPr lang="en-US" dirty="0"/>
                    </a:p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nɨmuaˈɛhi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pikipuˈtʃ͡aβi</a:t>
                      </a:r>
                      <a:endParaRPr lang="en-US" noProof="1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 b="1" i="0" u="none" strike="noStrike" baseline="0" noProof="1">
                        <a:solidFill>
                          <a:srgbClr val="000000"/>
                        </a:solidFill>
                        <a:latin typeface="Apto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1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24731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 b="1" i="0" u="none" strike="noStrike" baseline="0" noProof="1">
                        <a:solidFill>
                          <a:srgbClr val="000000"/>
                        </a:solidFill>
                        <a:latin typeface="Apto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Segoe UI"/>
                        </a:rPr>
                        <a:t>t(i)umuˈnɨnuβɛ</a:t>
                      </a:r>
                      <a:endParaRPr lang="en-US" sz="1800" b="0" i="0" u="none" strike="noStrike" baseline="0" noProof="1">
                        <a:solidFill>
                          <a:srgbClr val="000000"/>
                        </a:solidFill>
                        <a:latin typeface="Segoe U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Segoe UI"/>
                        </a:rPr>
                        <a:t>t(i)akaˈtʃ͡aβihi</a:t>
                      </a:r>
                      <a:endParaRPr lang="en-US" sz="1800" b="0" i="0" u="none" strike="noStrike" baseline="0" noProof="1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noProof="1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0195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tijujuikuˈnuβɛ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nɨtiβuβuiˈkutu</a:t>
                      </a:r>
                      <a:endParaRPr lang="en-US" noProof="1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noProof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1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5618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 b="1" i="0" u="none" strike="noStrike" baseline="0" noProof="1">
                        <a:solidFill>
                          <a:srgbClr val="000000"/>
                        </a:solidFill>
                        <a:latin typeface="Apto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tʃ͡ikiputʃ͡utʃ͡uˈikutu</a:t>
                      </a:r>
                      <a:endParaRPr lang="en-US" noProof="1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1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20873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</a:rPr>
                        <a:t>tʃ͡(i)akatʃ͡utʃ͡uikuˈnuβɛ</a:t>
                      </a:r>
                      <a:endParaRPr lang="ru-RU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 b="1" i="0" u="none" strike="noStrike" baseline="0" noProof="1">
                        <a:solidFill>
                          <a:srgbClr val="000000"/>
                        </a:solidFill>
                        <a:latin typeface="Apto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noProof="1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2594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baseline="0" noProof="1">
                          <a:solidFill>
                            <a:srgbClr val="000000"/>
                          </a:solidFill>
                          <a:latin typeface="Aptos"/>
                        </a:rPr>
                        <a:t>β(i)akatʃ͡utʃ͡uikunuβɛˈtuhi</a:t>
                      </a:r>
                      <a:endParaRPr lang="en-US" noProof="1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noProof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1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542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1943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1A2C22A-A90D-8198-87F8-CDC7D51C4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8665"/>
            <a:ext cx="10515600" cy="54282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err="1"/>
              <a:t>Наголос</a:t>
            </a:r>
            <a:r>
              <a:rPr lang="ru-RU" dirty="0"/>
              <a:t> </a:t>
            </a:r>
            <a:r>
              <a:rPr lang="ru-RU" dirty="0" err="1"/>
              <a:t>падає</a:t>
            </a:r>
            <a:r>
              <a:rPr lang="ru-RU" dirty="0"/>
              <a:t> на </a:t>
            </a:r>
            <a:r>
              <a:rPr lang="ru-RU" dirty="0" err="1"/>
              <a:t>другий</a:t>
            </a:r>
            <a:r>
              <a:rPr lang="ru-RU" dirty="0"/>
              <a:t> з </a:t>
            </a:r>
            <a:r>
              <a:rPr lang="ru-RU" dirty="0" err="1"/>
              <a:t>кінця</a:t>
            </a:r>
            <a:r>
              <a:rPr lang="ru-RU" dirty="0"/>
              <a:t> склад, 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складів</a:t>
            </a:r>
            <a:r>
              <a:rPr lang="ru-RU" dirty="0"/>
              <a:t> </a:t>
            </a:r>
            <a:r>
              <a:rPr lang="ru-RU" dirty="0" err="1"/>
              <a:t>непарна</a:t>
            </a:r>
            <a:r>
              <a:rPr lang="ru-RU" dirty="0"/>
              <a:t>, </a:t>
            </a:r>
            <a:r>
              <a:rPr lang="ru-RU" dirty="0" err="1"/>
              <a:t>або</a:t>
            </a:r>
            <a:r>
              <a:rPr lang="ru-RU" dirty="0"/>
              <a:t> на </a:t>
            </a:r>
            <a:r>
              <a:rPr lang="ru-RU" dirty="0" err="1"/>
              <a:t>третій</a:t>
            </a:r>
            <a:r>
              <a:rPr lang="ru-RU" dirty="0"/>
              <a:t> з </a:t>
            </a:r>
            <a:r>
              <a:rPr lang="ru-RU" dirty="0" err="1"/>
              <a:t>кінця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парна.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Або (</a:t>
            </a:r>
            <a:r>
              <a:rPr lang="ru-RU" dirty="0" err="1"/>
              <a:t>авторський</a:t>
            </a:r>
            <a:r>
              <a:rPr lang="ru-RU" dirty="0"/>
              <a:t> </a:t>
            </a:r>
            <a:r>
              <a:rPr lang="ru-RU" dirty="0" err="1"/>
              <a:t>розв'язок</a:t>
            </a:r>
            <a:r>
              <a:rPr lang="ru-RU" dirty="0"/>
              <a:t>): "Для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наголосу</a:t>
            </a:r>
            <a:r>
              <a:rPr lang="ru-RU" dirty="0"/>
              <a:t> слово </a:t>
            </a:r>
            <a:r>
              <a:rPr lang="ru-RU" dirty="0" err="1"/>
              <a:t>ділять</a:t>
            </a:r>
            <a:r>
              <a:rPr lang="ru-RU" dirty="0"/>
              <a:t> на стопи: пари </a:t>
            </a:r>
            <a:r>
              <a:rPr lang="ru-RU" dirty="0" err="1"/>
              <a:t>складів</a:t>
            </a:r>
            <a:r>
              <a:rPr lang="ru-RU" dirty="0"/>
              <a:t>, </a:t>
            </a:r>
            <a:r>
              <a:rPr lang="ru-RU" dirty="0" err="1"/>
              <a:t>починаючи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початку слова (</a:t>
            </a:r>
            <a:r>
              <a:rPr lang="ru-RU" dirty="0" err="1"/>
              <a:t>остання</a:t>
            </a:r>
            <a:r>
              <a:rPr lang="ru-RU" dirty="0"/>
              <a:t> стопа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як один, так і два </a:t>
            </a:r>
            <a:r>
              <a:rPr lang="ru-RU" dirty="0" err="1"/>
              <a:t>склади</a:t>
            </a:r>
            <a:r>
              <a:rPr lang="ru-RU" dirty="0"/>
              <a:t>). </a:t>
            </a:r>
            <a:r>
              <a:rPr lang="ru-RU" dirty="0" err="1"/>
              <a:t>Наголос</a:t>
            </a:r>
            <a:r>
              <a:rPr lang="ru-RU" dirty="0"/>
              <a:t> </a:t>
            </a:r>
            <a:r>
              <a:rPr lang="ru-RU" dirty="0" err="1"/>
              <a:t>падає</a:t>
            </a:r>
            <a:r>
              <a:rPr lang="ru-RU" dirty="0"/>
              <a:t> на </a:t>
            </a:r>
            <a:r>
              <a:rPr lang="ru-RU" dirty="0" err="1"/>
              <a:t>другий</a:t>
            </a:r>
            <a:r>
              <a:rPr lang="ru-RU" dirty="0"/>
              <a:t> склад </a:t>
            </a:r>
            <a:r>
              <a:rPr lang="ru-RU" dirty="0" err="1"/>
              <a:t>передостанньої</a:t>
            </a:r>
            <a:r>
              <a:rPr lang="ru-RU" dirty="0"/>
              <a:t> стопи."</a:t>
            </a:r>
          </a:p>
          <a:p>
            <a:endParaRPr lang="ru-RU" dirty="0"/>
          </a:p>
          <a:p>
            <a:r>
              <a:rPr lang="ru-RU" dirty="0" err="1"/>
              <a:t>Голосна</a:t>
            </a:r>
            <a:r>
              <a:rPr lang="ru-RU" dirty="0"/>
              <a:t> </a:t>
            </a:r>
            <a:r>
              <a:rPr lang="ru-RU" dirty="0" err="1"/>
              <a:t>підмета</a:t>
            </a:r>
            <a:r>
              <a:rPr lang="ru-RU" dirty="0"/>
              <a:t> </a:t>
            </a:r>
            <a:r>
              <a:rPr lang="ru-RU" dirty="0" err="1"/>
              <a:t>випадає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наголосу</a:t>
            </a:r>
            <a:r>
              <a:rPr lang="ru-RU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674570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76CA3DD0-BC62-61D6-CF64-8285E743F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353" y="452438"/>
            <a:ext cx="8253095" cy="3298825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3AF54EA7-F53F-088B-04F9-F4542FD92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463" y="4046538"/>
            <a:ext cx="827087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24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15F467-E72F-779D-3F86-E3DF554E8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7" y="1500726"/>
            <a:ext cx="5494668" cy="385654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61000A6-0872-D7CE-3373-5A5C6E884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895" y="1150189"/>
            <a:ext cx="6245489" cy="46438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14:cNvPr>
              <p14:cNvContentPartPr/>
              <p14:nvPr/>
            </p14:nvContentPartPr>
            <p14:xfrm>
              <a:off x="951663" y="1950755"/>
              <a:ext cx="185955" cy="11583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7711" y="1848552"/>
                <a:ext cx="293500" cy="215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14:cNvPr>
              <p14:cNvContentPartPr/>
              <p14:nvPr/>
            </p14:nvContentPartPr>
            <p14:xfrm>
              <a:off x="965827" y="2236988"/>
              <a:ext cx="197767" cy="5911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1891" y="2132676"/>
                <a:ext cx="305280" cy="214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14:cNvPr>
              <p14:cNvContentPartPr/>
              <p14:nvPr/>
            </p14:nvContentPartPr>
            <p14:xfrm>
              <a:off x="838040" y="2537379"/>
              <a:ext cx="182716" cy="12463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4194" y="2430553"/>
                <a:ext cx="290048" cy="225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14:cNvPr>
              <p14:cNvContentPartPr/>
              <p14:nvPr/>
            </p14:nvContentPartPr>
            <p14:xfrm>
              <a:off x="925854" y="2840480"/>
              <a:ext cx="195142" cy="5353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1947" y="1234580"/>
                <a:ext cx="302596" cy="321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14:cNvPr>
              <p14:cNvContentPartPr/>
              <p14:nvPr/>
            </p14:nvContentPartPr>
            <p14:xfrm>
              <a:off x="951349" y="3432398"/>
              <a:ext cx="265960" cy="14403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7438" y="3327010"/>
                <a:ext cx="373422" cy="224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14:cNvPr>
              <p14:cNvContentPartPr/>
              <p14:nvPr/>
            </p14:nvContentPartPr>
            <p14:xfrm>
              <a:off x="923021" y="4010195"/>
              <a:ext cx="285689" cy="17192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9117" y="3904938"/>
                <a:ext cx="393137" cy="227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F94BBDC-A511-EC66-CEED-1F070F20FA00}"/>
                  </a:ext>
                </a:extLst>
              </p14:cNvPr>
              <p14:cNvContentPartPr/>
              <p14:nvPr/>
            </p14:nvContentPartPr>
            <p14:xfrm>
              <a:off x="872033" y="3721455"/>
              <a:ext cx="597867" cy="1651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F94BBDC-A511-EC66-CEED-1F070F20FA0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18074" y="3616072"/>
                <a:ext cx="705426" cy="226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D534312-C7A2-9382-ACB6-4167E99B5623}"/>
                  </a:ext>
                </a:extLst>
              </p14:cNvPr>
              <p14:cNvContentPartPr/>
              <p14:nvPr/>
            </p14:nvContentPartPr>
            <p14:xfrm>
              <a:off x="900579" y="4302297"/>
              <a:ext cx="568841" cy="22688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D534312-C7A2-9382-ACB6-4167E99B562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6609" y="4195947"/>
                <a:ext cx="676421" cy="235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14:cNvPr>
              <p14:cNvContentPartPr/>
              <p14:nvPr/>
            </p14:nvContentPartPr>
            <p14:xfrm>
              <a:off x="838040" y="4608094"/>
              <a:ext cx="407593" cy="8621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4078" y="4504642"/>
                <a:ext cx="515157" cy="215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14:cNvPr>
              <p14:cNvContentPartPr/>
              <p14:nvPr/>
            </p14:nvContentPartPr>
            <p14:xfrm>
              <a:off x="937185" y="5217009"/>
              <a:ext cx="383887" cy="19947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83268" y="5110150"/>
                <a:ext cx="491361" cy="233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14:cNvPr>
              <p14:cNvContentPartPr/>
              <p14:nvPr/>
            </p14:nvContentPartPr>
            <p14:xfrm>
              <a:off x="891646" y="3138376"/>
              <a:ext cx="91640" cy="14547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7951" y="2948633"/>
                <a:ext cx="198673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14:cNvPr>
              <p14:cNvContentPartPr/>
              <p14:nvPr/>
            </p14:nvContentPartPr>
            <p14:xfrm>
              <a:off x="976312" y="4916377"/>
              <a:ext cx="76513" cy="22758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22681" y="4811340"/>
                <a:ext cx="183417" cy="232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14:cNvPr>
              <p14:cNvContentPartPr/>
              <p14:nvPr/>
            </p14:nvContentPartPr>
            <p14:xfrm>
              <a:off x="9204373" y="2006922"/>
              <a:ext cx="99271" cy="14547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150616" y="-2357178"/>
                <a:ext cx="206426" cy="87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14:cNvPr>
              <p14:cNvContentPartPr/>
              <p14:nvPr/>
            </p14:nvContentPartPr>
            <p14:xfrm>
              <a:off x="9289039" y="2260922"/>
              <a:ext cx="152760" cy="23411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235250" y="2154508"/>
                <a:ext cx="259979" cy="235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14:cNvPr>
              <p14:cNvContentPartPr/>
              <p14:nvPr/>
            </p14:nvContentPartPr>
            <p14:xfrm>
              <a:off x="9227463" y="2553406"/>
              <a:ext cx="406875" cy="14547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173548" y="2363663"/>
                <a:ext cx="514345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D8190EE-A067-B9A4-4A8D-C683E5822FB7}"/>
                  </a:ext>
                </a:extLst>
              </p14:cNvPr>
              <p14:cNvContentPartPr/>
              <p14:nvPr/>
            </p14:nvContentPartPr>
            <p14:xfrm>
              <a:off x="876252" y="1621592"/>
              <a:ext cx="360892" cy="31765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D8190EE-A067-B9A4-4A8D-C683E5822FB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2334" y="1514519"/>
                <a:ext cx="468369" cy="245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BA5D282-BC36-F8C7-220F-5D6D3EF34432}"/>
                  </a:ext>
                </a:extLst>
              </p14:cNvPr>
              <p14:cNvContentPartPr/>
              <p14:nvPr/>
            </p14:nvContentPartPr>
            <p14:xfrm>
              <a:off x="9242857" y="3369286"/>
              <a:ext cx="333089" cy="27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BA5D282-BC36-F8C7-220F-5D6D3EF3443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188959" y="3262363"/>
                <a:ext cx="440525" cy="241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14:cNvPr>
              <p14:cNvContentPartPr/>
              <p14:nvPr/>
            </p14:nvContentPartPr>
            <p14:xfrm>
              <a:off x="9212926" y="1706404"/>
              <a:ext cx="197375" cy="14547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158998" y="1516661"/>
                <a:ext cx="304871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14:cNvPr>
              <p14:cNvContentPartPr/>
              <p14:nvPr/>
            </p14:nvContentPartPr>
            <p14:xfrm>
              <a:off x="1078466" y="3133619"/>
              <a:ext cx="371038" cy="9863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24536" y="3028296"/>
                <a:ext cx="478538" cy="22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14:cNvPr>
              <p14:cNvContentPartPr/>
              <p14:nvPr/>
            </p14:nvContentPartPr>
            <p14:xfrm>
              <a:off x="1334600" y="3418375"/>
              <a:ext cx="447965" cy="13253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280628" y="3314095"/>
                <a:ext cx="555549" cy="222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14:cNvPr>
              <p14:cNvContentPartPr/>
              <p14:nvPr/>
            </p14:nvContentPartPr>
            <p14:xfrm>
              <a:off x="1581129" y="4334110"/>
              <a:ext cx="604761" cy="6682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527165" y="4234214"/>
                <a:ext cx="712330" cy="206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14:cNvPr>
              <p14:cNvContentPartPr/>
              <p14:nvPr/>
            </p14:nvContentPartPr>
            <p14:xfrm>
              <a:off x="1424247" y="5224316"/>
              <a:ext cx="585551" cy="6537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70296" y="5121100"/>
                <a:ext cx="693094" cy="212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14:cNvPr>
              <p14:cNvContentPartPr/>
              <p14:nvPr/>
            </p14:nvContentPartPr>
            <p14:xfrm>
              <a:off x="9723003" y="2557317"/>
              <a:ext cx="568959" cy="10186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669382" y="2451945"/>
                <a:ext cx="676561" cy="2205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32025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905184"/>
          </a:xfrm>
        </p:spPr>
        <p:txBody>
          <a:bodyPr/>
          <a:lstStyle/>
          <a:p>
            <a:r>
              <a:rPr lang="en-US" dirty="0" err="1"/>
              <a:t>Задача</a:t>
            </a:r>
            <a:r>
              <a:rPr lang="en-US" dirty="0"/>
              <a:t> 5: </a:t>
            </a:r>
            <a:r>
              <a:rPr lang="en-US" dirty="0" err="1"/>
              <a:t>Роон</a:t>
            </a:r>
          </a:p>
        </p:txBody>
      </p:sp>
    </p:spTree>
    <p:extLst>
      <p:ext uri="{BB962C8B-B14F-4D97-AF65-F5344CB8AC3E}">
        <p14:creationId xmlns:p14="http://schemas.microsoft.com/office/powerpoint/2010/main" val="33137045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EA7E7532-519C-8178-1484-38D7871A3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835" y="251778"/>
            <a:ext cx="7984490" cy="202628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число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604759B0-5CA3-0EED-3160-8FC057A29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440" y="2478723"/>
            <a:ext cx="7965440" cy="404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523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EA7E7532-519C-8178-1484-38D7871A3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835" y="251778"/>
            <a:ext cx="7984490" cy="202628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число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604759B0-5CA3-0EED-3160-8FC057A29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440" y="2478723"/>
            <a:ext cx="7965440" cy="40443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14:cNvPr>
              <p14:cNvContentPartPr/>
              <p14:nvPr/>
            </p14:nvContentPartPr>
            <p14:xfrm>
              <a:off x="3898772" y="1373570"/>
              <a:ext cx="453050" cy="28233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9776" y="1364636"/>
                <a:ext cx="470683" cy="45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14:cNvPr>
              <p14:cNvContentPartPr/>
              <p14:nvPr/>
            </p14:nvContentPartPr>
            <p14:xfrm>
              <a:off x="4072463" y="1115396"/>
              <a:ext cx="117058" cy="68525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3486" y="1106427"/>
                <a:ext cx="134653" cy="861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14:cNvPr>
              <p14:cNvContentPartPr/>
              <p14:nvPr/>
            </p14:nvContentPartPr>
            <p14:xfrm>
              <a:off x="5624477" y="1350719"/>
              <a:ext cx="464202" cy="22655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15841" y="1341869"/>
                <a:ext cx="481834" cy="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14:cNvPr>
              <p14:cNvContentPartPr/>
              <p14:nvPr/>
            </p14:nvContentPartPr>
            <p14:xfrm>
              <a:off x="5814977" y="1111316"/>
              <a:ext cx="111872" cy="72392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06371" y="1102357"/>
                <a:ext cx="129442" cy="8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14:cNvPr>
              <p14:cNvContentPartPr/>
              <p14:nvPr/>
            </p14:nvContentPartPr>
            <p14:xfrm>
              <a:off x="4528918" y="1888694"/>
              <a:ext cx="91900" cy="90197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20302" y="1879746"/>
                <a:ext cx="109490" cy="107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14:cNvPr>
              <p14:cNvContentPartPr/>
              <p14:nvPr/>
            </p14:nvContentPartPr>
            <p14:xfrm>
              <a:off x="7058829" y="1894526"/>
              <a:ext cx="94415" cy="72982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50213" y="1885582"/>
                <a:ext cx="112006" cy="90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14:cNvPr>
              <p14:cNvContentPartPr/>
              <p14:nvPr/>
            </p14:nvContentPartPr>
            <p14:xfrm>
              <a:off x="9557742" y="1888604"/>
              <a:ext cx="103417" cy="73621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548765" y="1879669"/>
                <a:ext cx="121012" cy="91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14:cNvPr>
              <p14:cNvContentPartPr/>
              <p14:nvPr/>
            </p14:nvContentPartPr>
            <p14:xfrm>
              <a:off x="3257964" y="2869719"/>
              <a:ext cx="111269" cy="8424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48991" y="2861116"/>
                <a:ext cx="128857" cy="101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14:cNvPr>
              <p14:cNvContentPartPr/>
              <p14:nvPr/>
            </p14:nvContentPartPr>
            <p14:xfrm>
              <a:off x="3953704" y="3871875"/>
              <a:ext cx="62859" cy="129913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44775" y="3863262"/>
                <a:ext cx="80360" cy="147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14:cNvPr>
              <p14:cNvContentPartPr/>
              <p14:nvPr/>
            </p14:nvContentPartPr>
            <p14:xfrm>
              <a:off x="5960653" y="3984732"/>
              <a:ext cx="83565" cy="100014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52045" y="3976129"/>
                <a:ext cx="101139" cy="117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14:cNvPr>
              <p14:cNvContentPartPr/>
              <p14:nvPr/>
            </p14:nvContentPartPr>
            <p14:xfrm>
              <a:off x="8386727" y="3227948"/>
              <a:ext cx="92623" cy="79103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77752" y="3219000"/>
                <a:ext cx="110214" cy="96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14:cNvPr>
              <p14:cNvContentPartPr/>
              <p14:nvPr/>
            </p14:nvContentPartPr>
            <p14:xfrm>
              <a:off x="8409139" y="3569487"/>
              <a:ext cx="80104" cy="85043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00199" y="3560516"/>
                <a:ext cx="97627" cy="102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125AEC8E-F2E7-0F8B-D621-C04A1A50DF6D}"/>
                  </a:ext>
                </a:extLst>
              </p14:cNvPr>
              <p14:cNvContentPartPr/>
              <p14:nvPr/>
            </p14:nvContentPartPr>
            <p14:xfrm>
              <a:off x="6845918" y="4247439"/>
              <a:ext cx="413995" cy="28259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125AEC8E-F2E7-0F8B-D621-C04A1A50DF6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836926" y="4238496"/>
                <a:ext cx="431619" cy="457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9D65B759-BB1B-634B-890E-B5EC67DAB38B}"/>
                  </a:ext>
                </a:extLst>
              </p14:cNvPr>
              <p14:cNvContentPartPr/>
              <p14:nvPr/>
            </p14:nvContentPartPr>
            <p14:xfrm>
              <a:off x="7002800" y="3955243"/>
              <a:ext cx="117553" cy="125360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9D65B759-BB1B-634B-890E-B5EC67DAB38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993840" y="3946263"/>
                <a:ext cx="135114" cy="14296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13821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EA7E7532-519C-8178-1484-38D7871A3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835" y="251778"/>
            <a:ext cx="7984490" cy="202628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число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604759B0-5CA3-0EED-3160-8FC057A29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440" y="2478723"/>
            <a:ext cx="7965440" cy="40443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14:cNvPr>
              <p14:cNvContentPartPr/>
              <p14:nvPr/>
            </p14:nvContentPartPr>
            <p14:xfrm>
              <a:off x="3898772" y="1373570"/>
              <a:ext cx="453050" cy="28233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9783" y="1364747"/>
                <a:ext cx="470669" cy="45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14:cNvPr>
              <p14:cNvContentPartPr/>
              <p14:nvPr/>
            </p14:nvContentPartPr>
            <p14:xfrm>
              <a:off x="4072463" y="1115396"/>
              <a:ext cx="117058" cy="68525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3486" y="1106473"/>
                <a:ext cx="134653" cy="86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14:cNvPr>
              <p14:cNvContentPartPr/>
              <p14:nvPr/>
            </p14:nvContentPartPr>
            <p14:xfrm>
              <a:off x="5624477" y="1350719"/>
              <a:ext cx="464202" cy="22655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15481" y="1341869"/>
                <a:ext cx="481834" cy="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14:cNvPr>
              <p14:cNvContentPartPr/>
              <p14:nvPr/>
            </p14:nvContentPartPr>
            <p14:xfrm>
              <a:off x="5814977" y="1111316"/>
              <a:ext cx="111872" cy="72392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06013" y="1102357"/>
                <a:ext cx="129442" cy="8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14:cNvPr>
              <p14:cNvContentPartPr/>
              <p14:nvPr/>
            </p14:nvContentPartPr>
            <p14:xfrm>
              <a:off x="4528918" y="1888694"/>
              <a:ext cx="91900" cy="90197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19943" y="1879746"/>
                <a:ext cx="109490" cy="107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14:cNvPr>
              <p14:cNvContentPartPr/>
              <p14:nvPr/>
            </p14:nvContentPartPr>
            <p14:xfrm>
              <a:off x="7058829" y="1894526"/>
              <a:ext cx="94415" cy="72982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49854" y="1885582"/>
                <a:ext cx="112006" cy="90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14:cNvPr>
              <p14:cNvContentPartPr/>
              <p14:nvPr/>
            </p14:nvContentPartPr>
            <p14:xfrm>
              <a:off x="9557742" y="1888604"/>
              <a:ext cx="103417" cy="73621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548765" y="1879669"/>
                <a:ext cx="121012" cy="91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14:cNvPr>
              <p14:cNvContentPartPr/>
              <p14:nvPr/>
            </p14:nvContentPartPr>
            <p14:xfrm>
              <a:off x="3257964" y="2869719"/>
              <a:ext cx="111269" cy="8424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48991" y="2860757"/>
                <a:ext cx="128857" cy="101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14:cNvPr>
              <p14:cNvContentPartPr/>
              <p14:nvPr/>
            </p14:nvContentPartPr>
            <p14:xfrm>
              <a:off x="3953704" y="3871875"/>
              <a:ext cx="62859" cy="129913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44775" y="3862903"/>
                <a:ext cx="80360" cy="147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14:cNvPr>
              <p14:cNvContentPartPr/>
              <p14:nvPr/>
            </p14:nvContentPartPr>
            <p14:xfrm>
              <a:off x="5960653" y="3984732"/>
              <a:ext cx="83565" cy="100014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51687" y="3975770"/>
                <a:ext cx="101139" cy="117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14:cNvPr>
              <p14:cNvContentPartPr/>
              <p14:nvPr/>
            </p14:nvContentPartPr>
            <p14:xfrm>
              <a:off x="8386727" y="3227948"/>
              <a:ext cx="92623" cy="79103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77787" y="3219000"/>
                <a:ext cx="110146" cy="96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14:cNvPr>
              <p14:cNvContentPartPr/>
              <p14:nvPr/>
            </p14:nvContentPartPr>
            <p14:xfrm>
              <a:off x="8409139" y="3569487"/>
              <a:ext cx="80104" cy="85043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00199" y="3560554"/>
                <a:ext cx="97627" cy="102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733A1DF4-0267-8598-99FD-027D9B66C924}"/>
                  </a:ext>
                </a:extLst>
              </p14:cNvPr>
              <p14:cNvContentPartPr/>
              <p14:nvPr/>
            </p14:nvContentPartPr>
            <p14:xfrm>
              <a:off x="2723176" y="1280315"/>
              <a:ext cx="62562" cy="822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733A1DF4-0267-8598-99FD-027D9B66C92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14239" y="1272095"/>
                <a:ext cx="80079" cy="25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1924C99F-1ED4-60DB-9BDC-0E1AF5D048CA}"/>
                  </a:ext>
                </a:extLst>
              </p14:cNvPr>
              <p14:cNvContentPartPr/>
              <p14:nvPr/>
            </p14:nvContentPartPr>
            <p14:xfrm>
              <a:off x="2710546" y="1313995"/>
              <a:ext cx="62705" cy="7956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1924C99F-1ED4-60DB-9BDC-0E1AF5D048C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01588" y="1299307"/>
                <a:ext cx="80262" cy="37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26ABA954-1C9B-CC4E-6C4A-97F39C9C1B29}"/>
                  </a:ext>
                </a:extLst>
              </p14:cNvPr>
              <p14:cNvContentPartPr/>
              <p14:nvPr/>
            </p14:nvContentPartPr>
            <p14:xfrm>
              <a:off x="2838777" y="1246635"/>
              <a:ext cx="48195" cy="118294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26ABA954-1C9B-CC4E-6C4A-97F39C9C1B2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829852" y="1238032"/>
                <a:ext cx="65688" cy="135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026239B6-895C-330F-93DB-CA95E4EB2D82}"/>
                  </a:ext>
                </a:extLst>
              </p14:cNvPr>
              <p14:cNvContentPartPr/>
              <p14:nvPr/>
            </p14:nvContentPartPr>
            <p14:xfrm>
              <a:off x="2878944" y="1250846"/>
              <a:ext cx="33496" cy="8150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026239B6-895C-330F-93DB-CA95E4EB2D8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870035" y="1242696"/>
                <a:ext cx="50957" cy="24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7BAF0315-F93D-B5E3-6BD5-B79542AEC60D}"/>
                  </a:ext>
                </a:extLst>
              </p14:cNvPr>
              <p14:cNvContentPartPr/>
              <p14:nvPr/>
            </p14:nvContentPartPr>
            <p14:xfrm>
              <a:off x="2950511" y="1288734"/>
              <a:ext cx="25261" cy="96961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7BAF0315-F93D-B5E3-6BD5-B79542AEC60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941616" y="1280115"/>
                <a:ext cx="42695" cy="114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67E79CE4-9423-B736-D1E8-9AE0094F9023}"/>
                  </a:ext>
                </a:extLst>
              </p14:cNvPr>
              <p14:cNvContentPartPr/>
              <p14:nvPr/>
            </p14:nvContentPartPr>
            <p14:xfrm>
              <a:off x="2929463" y="1318205"/>
              <a:ext cx="76745" cy="19606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67E79CE4-9423-B736-D1E8-9AE0094F902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920497" y="1309650"/>
                <a:ext cx="94317" cy="37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B97646A3-0457-1A3D-7B91-D2BBBBAC1414}"/>
                  </a:ext>
                </a:extLst>
              </p14:cNvPr>
              <p14:cNvContentPartPr/>
              <p14:nvPr/>
            </p14:nvContentPartPr>
            <p14:xfrm>
              <a:off x="3010940" y="1292945"/>
              <a:ext cx="74802" cy="122040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B97646A3-0457-1A3D-7B91-D2BBBBAC141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002350" y="1284330"/>
                <a:ext cx="92339" cy="139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23805995-A8F0-7F07-A203-86B7BC1BAEEC}"/>
                  </a:ext>
                </a:extLst>
              </p14:cNvPr>
              <p14:cNvContentPartPr/>
              <p14:nvPr/>
            </p14:nvContentPartPr>
            <p14:xfrm>
              <a:off x="6851521" y="4281057"/>
              <a:ext cx="408240" cy="10589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23805995-A8F0-7F07-A203-86B7BC1BAEE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842889" y="4270027"/>
                <a:ext cx="425864" cy="32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AEBFCC77-F516-62CD-B5D1-009F1A6F977F}"/>
                  </a:ext>
                </a:extLst>
              </p14:cNvPr>
              <p14:cNvContentPartPr/>
              <p14:nvPr/>
            </p14:nvContentPartPr>
            <p14:xfrm>
              <a:off x="6950422" y="3949870"/>
              <a:ext cx="102778" cy="180802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AEBFCC77-F516-62CD-B5D1-009F1A6F977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941797" y="3941243"/>
                <a:ext cx="120387" cy="19841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69098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EA7E7532-519C-8178-1484-38D7871A3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835" y="251778"/>
            <a:ext cx="7984490" cy="202628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число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604759B0-5CA3-0EED-3160-8FC057A29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440" y="2478723"/>
            <a:ext cx="7965440" cy="40443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14:cNvPr>
              <p14:cNvContentPartPr/>
              <p14:nvPr/>
            </p14:nvContentPartPr>
            <p14:xfrm>
              <a:off x="3898772" y="1373570"/>
              <a:ext cx="453050" cy="28233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9783" y="1364747"/>
                <a:ext cx="470669" cy="45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14:cNvPr>
              <p14:cNvContentPartPr/>
              <p14:nvPr/>
            </p14:nvContentPartPr>
            <p14:xfrm>
              <a:off x="4072463" y="1115396"/>
              <a:ext cx="117058" cy="68525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3486" y="1106473"/>
                <a:ext cx="134653" cy="86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14:cNvPr>
              <p14:cNvContentPartPr/>
              <p14:nvPr/>
            </p14:nvContentPartPr>
            <p14:xfrm>
              <a:off x="5624477" y="1350719"/>
              <a:ext cx="464202" cy="22655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15481" y="1341869"/>
                <a:ext cx="481834" cy="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14:cNvPr>
              <p14:cNvContentPartPr/>
              <p14:nvPr/>
            </p14:nvContentPartPr>
            <p14:xfrm>
              <a:off x="5814977" y="1111316"/>
              <a:ext cx="111872" cy="72392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06013" y="1102357"/>
                <a:ext cx="129442" cy="8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14:cNvPr>
              <p14:cNvContentPartPr/>
              <p14:nvPr/>
            </p14:nvContentPartPr>
            <p14:xfrm>
              <a:off x="4528918" y="1888694"/>
              <a:ext cx="91900" cy="90197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19943" y="1879746"/>
                <a:ext cx="109490" cy="107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14:cNvPr>
              <p14:cNvContentPartPr/>
              <p14:nvPr/>
            </p14:nvContentPartPr>
            <p14:xfrm>
              <a:off x="7058829" y="1894526"/>
              <a:ext cx="94415" cy="72982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49854" y="1885582"/>
                <a:ext cx="112006" cy="90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14:cNvPr>
              <p14:cNvContentPartPr/>
              <p14:nvPr/>
            </p14:nvContentPartPr>
            <p14:xfrm>
              <a:off x="9557742" y="1888604"/>
              <a:ext cx="103417" cy="73621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548765" y="1879669"/>
                <a:ext cx="121012" cy="91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14:cNvPr>
              <p14:cNvContentPartPr/>
              <p14:nvPr/>
            </p14:nvContentPartPr>
            <p14:xfrm>
              <a:off x="3257964" y="2869719"/>
              <a:ext cx="111269" cy="8424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48991" y="2860757"/>
                <a:ext cx="128857" cy="101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14:cNvPr>
              <p14:cNvContentPartPr/>
              <p14:nvPr/>
            </p14:nvContentPartPr>
            <p14:xfrm>
              <a:off x="3953704" y="3871875"/>
              <a:ext cx="62859" cy="129913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44775" y="3862903"/>
                <a:ext cx="80360" cy="147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14:cNvPr>
              <p14:cNvContentPartPr/>
              <p14:nvPr/>
            </p14:nvContentPartPr>
            <p14:xfrm>
              <a:off x="5960653" y="3984732"/>
              <a:ext cx="83565" cy="100014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51687" y="3975770"/>
                <a:ext cx="101139" cy="117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14:cNvPr>
              <p14:cNvContentPartPr/>
              <p14:nvPr/>
            </p14:nvContentPartPr>
            <p14:xfrm>
              <a:off x="8386727" y="3227948"/>
              <a:ext cx="92623" cy="79103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77787" y="3219000"/>
                <a:ext cx="110146" cy="96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14:cNvPr>
              <p14:cNvContentPartPr/>
              <p14:nvPr/>
            </p14:nvContentPartPr>
            <p14:xfrm>
              <a:off x="8409139" y="3569487"/>
              <a:ext cx="80104" cy="85043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00199" y="3560554"/>
                <a:ext cx="97627" cy="102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733A1DF4-0267-8598-99FD-027D9B66C924}"/>
                  </a:ext>
                </a:extLst>
              </p14:cNvPr>
              <p14:cNvContentPartPr/>
              <p14:nvPr/>
            </p14:nvContentPartPr>
            <p14:xfrm>
              <a:off x="2723176" y="1280315"/>
              <a:ext cx="62562" cy="822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733A1DF4-0267-8598-99FD-027D9B66C92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14239" y="1271752"/>
                <a:ext cx="80079" cy="25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1924C99F-1ED4-60DB-9BDC-0E1AF5D048CA}"/>
                  </a:ext>
                </a:extLst>
              </p14:cNvPr>
              <p14:cNvContentPartPr/>
              <p14:nvPr/>
            </p14:nvContentPartPr>
            <p14:xfrm>
              <a:off x="2710546" y="1313995"/>
              <a:ext cx="62705" cy="7956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1924C99F-1ED4-60DB-9BDC-0E1AF5D048C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01588" y="1297420"/>
                <a:ext cx="80262" cy="40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26ABA954-1C9B-CC4E-6C4A-97F39C9C1B29}"/>
                  </a:ext>
                </a:extLst>
              </p14:cNvPr>
              <p14:cNvContentPartPr/>
              <p14:nvPr/>
            </p14:nvContentPartPr>
            <p14:xfrm>
              <a:off x="2838777" y="1246635"/>
              <a:ext cx="48195" cy="118294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26ABA954-1C9B-CC4E-6C4A-97F39C9C1B2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829852" y="1237646"/>
                <a:ext cx="65688" cy="135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026239B6-895C-330F-93DB-CA95E4EB2D82}"/>
                  </a:ext>
                </a:extLst>
              </p14:cNvPr>
              <p14:cNvContentPartPr/>
              <p14:nvPr/>
            </p14:nvContentPartPr>
            <p14:xfrm>
              <a:off x="2878944" y="1250846"/>
              <a:ext cx="33496" cy="8150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026239B6-895C-330F-93DB-CA95E4EB2D8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870035" y="1242356"/>
                <a:ext cx="50957" cy="24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7BAF0315-F93D-B5E3-6BD5-B79542AEC60D}"/>
                  </a:ext>
                </a:extLst>
              </p14:cNvPr>
              <p14:cNvContentPartPr/>
              <p14:nvPr/>
            </p14:nvContentPartPr>
            <p14:xfrm>
              <a:off x="2950511" y="1288734"/>
              <a:ext cx="25261" cy="96961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7BAF0315-F93D-B5E3-6BD5-B79542AEC60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941616" y="1279756"/>
                <a:ext cx="42695" cy="114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67E79CE4-9423-B736-D1E8-9AE0094F9023}"/>
                  </a:ext>
                </a:extLst>
              </p14:cNvPr>
              <p14:cNvContentPartPr/>
              <p14:nvPr/>
            </p14:nvContentPartPr>
            <p14:xfrm>
              <a:off x="2929463" y="1318205"/>
              <a:ext cx="76745" cy="19606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67E79CE4-9423-B736-D1E8-9AE0094F902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920497" y="1309293"/>
                <a:ext cx="94317" cy="37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B97646A3-0457-1A3D-7B91-D2BBBBAC1414}"/>
                  </a:ext>
                </a:extLst>
              </p14:cNvPr>
              <p14:cNvContentPartPr/>
              <p14:nvPr/>
            </p14:nvContentPartPr>
            <p14:xfrm>
              <a:off x="3010940" y="1292945"/>
              <a:ext cx="74802" cy="122040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B97646A3-0457-1A3D-7B91-D2BBBBAC141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001992" y="1283971"/>
                <a:ext cx="92339" cy="139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FEF255AB-455A-1DB5-8940-9CC291D80AD8}"/>
                  </a:ext>
                </a:extLst>
              </p14:cNvPr>
              <p14:cNvContentPartPr/>
              <p14:nvPr/>
            </p14:nvContentPartPr>
            <p14:xfrm>
              <a:off x="3171801" y="120974"/>
              <a:ext cx="54764" cy="85293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FEF255AB-455A-1DB5-8940-9CC291D80AD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162853" y="112015"/>
                <a:ext cx="72303" cy="102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46BC4D9D-8905-3C42-F34C-6C060B566621}"/>
                  </a:ext>
                </a:extLst>
              </p14:cNvPr>
              <p14:cNvContentPartPr/>
              <p14:nvPr/>
            </p14:nvContentPartPr>
            <p14:xfrm>
              <a:off x="3249556" y="123586"/>
              <a:ext cx="81480" cy="83731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46BC4D9D-8905-3C42-F34C-6C060B56662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40582" y="114640"/>
                <a:ext cx="99068" cy="101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A2A4B52C-D59D-83E2-4A70-CDC31C0D4F9B}"/>
                  </a:ext>
                </a:extLst>
              </p14:cNvPr>
              <p14:cNvContentPartPr/>
              <p14:nvPr/>
            </p14:nvContentPartPr>
            <p14:xfrm>
              <a:off x="3358413" y="123120"/>
              <a:ext cx="74822" cy="86601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A2A4B52C-D59D-83E2-4A70-CDC31C0D4F9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349821" y="114174"/>
                <a:ext cx="92364" cy="104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032CD008-9C4D-01FD-5A85-D0F6CB66B68F}"/>
                  </a:ext>
                </a:extLst>
              </p14:cNvPr>
              <p14:cNvContentPartPr/>
              <p14:nvPr/>
            </p14:nvContentPartPr>
            <p14:xfrm>
              <a:off x="3451719" y="134558"/>
              <a:ext cx="140246" cy="87665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032CD008-9C4D-01FD-5A85-D0F6CB66B68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43111" y="125970"/>
                <a:ext cx="157822" cy="105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D178AFC5-9722-51E4-9DE2-1D7CD11FAF3D}"/>
                  </a:ext>
                </a:extLst>
              </p14:cNvPr>
              <p14:cNvContentPartPr/>
              <p14:nvPr/>
            </p14:nvContentPartPr>
            <p14:xfrm>
              <a:off x="3615005" y="128677"/>
              <a:ext cx="88968" cy="84944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D178AFC5-9722-51E4-9DE2-1D7CD11FAF3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606395" y="119717"/>
                <a:ext cx="106546" cy="102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33F0528D-9A99-4537-6973-88B526E1D7E5}"/>
                  </a:ext>
                </a:extLst>
              </p14:cNvPr>
              <p14:cNvContentPartPr/>
              <p14:nvPr/>
            </p14:nvContentPartPr>
            <p14:xfrm>
              <a:off x="3719974" y="76934"/>
              <a:ext cx="133111" cy="123216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33F0528D-9A99-4537-6973-88B526E1D7E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711363" y="67953"/>
                <a:ext cx="150692" cy="140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55D234A8-1E28-DD80-F712-B822183DE79B}"/>
                  </a:ext>
                </a:extLst>
              </p14:cNvPr>
              <p14:cNvContentPartPr/>
              <p14:nvPr/>
            </p14:nvContentPartPr>
            <p14:xfrm>
              <a:off x="3754066" y="66104"/>
              <a:ext cx="55326" cy="167580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55D234A8-1E28-DD80-F712-B822183DE79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745499" y="57492"/>
                <a:ext cx="72816" cy="1851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3FEA32E1-8531-C6A9-51EE-C930CEA3B844}"/>
                  </a:ext>
                </a:extLst>
              </p14:cNvPr>
              <p14:cNvContentPartPr/>
              <p14:nvPr/>
            </p14:nvContentPartPr>
            <p14:xfrm>
              <a:off x="3941576" y="134338"/>
              <a:ext cx="77774" cy="7347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3FEA32E1-8531-C6A9-51EE-C930CEA3B84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932974" y="-49337"/>
                <a:ext cx="95336" cy="367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368405E0-28B3-9749-B59F-A356E437E499}"/>
                  </a:ext>
                </a:extLst>
              </p14:cNvPr>
              <p14:cNvContentPartPr/>
              <p14:nvPr/>
            </p14:nvContentPartPr>
            <p14:xfrm>
              <a:off x="3941575" y="173216"/>
              <a:ext cx="81343" cy="7347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368405E0-28B3-9749-B59F-A356E437E49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932975" y="157910"/>
                <a:ext cx="98902" cy="37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02C30305-AA70-414B-E8C9-0FD084C1A3CF}"/>
                  </a:ext>
                </a:extLst>
              </p14:cNvPr>
              <p14:cNvContentPartPr/>
              <p14:nvPr/>
            </p14:nvContentPartPr>
            <p14:xfrm>
              <a:off x="4132247" y="95461"/>
              <a:ext cx="82353" cy="132081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02C30305-AA70-414B-E8C9-0FD084C1A3C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123296" y="86488"/>
                <a:ext cx="99898" cy="149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id="{E8B9347C-B55A-E48A-C291-EEE30EAFF96D}"/>
                  </a:ext>
                </a:extLst>
              </p14:cNvPr>
              <p14:cNvContentPartPr/>
              <p14:nvPr/>
            </p14:nvContentPartPr>
            <p14:xfrm>
              <a:off x="4155403" y="87516"/>
              <a:ext cx="70148" cy="7347"/>
            </p14:xfrm>
          </p:contentPart>
        </mc:Choice>
        <mc:Fallback xmlns="">
          <p:pic>
            <p:nvPicPr>
              <p:cNvPr id="33" name="Рукописный ввод 32">
                <a:extLst>
                  <a:ext uri="{FF2B5EF4-FFF2-40B4-BE49-F238E27FC236}">
                    <a16:creationId xmlns:a16="http://schemas.microsoft.com/office/drawing/2014/main" id="{E8B9347C-B55A-E48A-C291-EEE30EAFF96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146813" y="76495"/>
                <a:ext cx="87685" cy="29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EA8B4375-CB13-A759-DBE0-F42882FB2072}"/>
                  </a:ext>
                </a:extLst>
              </p14:cNvPr>
              <p14:cNvContentPartPr/>
              <p14:nvPr/>
            </p14:nvContentPartPr>
            <p14:xfrm>
              <a:off x="4341845" y="103237"/>
              <a:ext cx="7347" cy="121090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EA8B4375-CB13-A759-DBE0-F42882FB207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326539" y="94254"/>
                <a:ext cx="37347" cy="138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C315D1BD-2F3F-4919-2B13-8F4D56279CB7}"/>
                  </a:ext>
                </a:extLst>
              </p14:cNvPr>
              <p14:cNvContentPartPr/>
              <p14:nvPr/>
            </p14:nvContentPartPr>
            <p14:xfrm>
              <a:off x="4283698" y="157286"/>
              <a:ext cx="104644" cy="12041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C315D1BD-2F3F-4919-2B13-8F4D56279CB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275097" y="148786"/>
                <a:ext cx="122204" cy="29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Рукописный ввод 35">
                <a:extLst>
                  <a:ext uri="{FF2B5EF4-FFF2-40B4-BE49-F238E27FC236}">
                    <a16:creationId xmlns:a16="http://schemas.microsoft.com/office/drawing/2014/main" id="{F6C5ED15-A7DA-2E24-2DD0-E4B937FD18B4}"/>
                  </a:ext>
                </a:extLst>
              </p14:cNvPr>
              <p14:cNvContentPartPr/>
              <p14:nvPr/>
            </p14:nvContentPartPr>
            <p14:xfrm>
              <a:off x="4478086" y="72134"/>
              <a:ext cx="108141" cy="132851"/>
            </p14:xfrm>
          </p:contentPart>
        </mc:Choice>
        <mc:Fallback xmlns="">
          <p:pic>
            <p:nvPicPr>
              <p:cNvPr id="36" name="Рукописный ввод 35">
                <a:extLst>
                  <a:ext uri="{FF2B5EF4-FFF2-40B4-BE49-F238E27FC236}">
                    <a16:creationId xmlns:a16="http://schemas.microsoft.com/office/drawing/2014/main" id="{F6C5ED15-A7DA-2E24-2DD0-E4B937FD18B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469463" y="63158"/>
                <a:ext cx="125745" cy="150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B0013602-4532-68C5-2C9C-987707888A47}"/>
                  </a:ext>
                </a:extLst>
              </p14:cNvPr>
              <p14:cNvContentPartPr/>
              <p14:nvPr/>
            </p14:nvContentPartPr>
            <p14:xfrm>
              <a:off x="4474211" y="72135"/>
              <a:ext cx="77742" cy="145844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B0013602-4532-68C5-2C9C-987707888A4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465613" y="63154"/>
                <a:ext cx="95297" cy="163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1415C123-79D4-309D-69AD-1830439CEF24}"/>
                  </a:ext>
                </a:extLst>
              </p14:cNvPr>
              <p14:cNvContentPartPr/>
              <p14:nvPr/>
            </p14:nvContentPartPr>
            <p14:xfrm>
              <a:off x="5115678" y="118251"/>
              <a:ext cx="121088" cy="86922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1415C123-79D4-309D-69AD-1830439CEF2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107055" y="109271"/>
                <a:ext cx="138694" cy="104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B3FBE9D1-5250-CE3F-E92F-CC8CD059F6C8}"/>
                  </a:ext>
                </a:extLst>
              </p14:cNvPr>
              <p14:cNvContentPartPr/>
              <p14:nvPr/>
            </p14:nvContentPartPr>
            <p14:xfrm>
              <a:off x="5209704" y="60771"/>
              <a:ext cx="10943" cy="34689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B3FBE9D1-5250-CE3F-E92F-CC8CD059F6C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200879" y="51831"/>
                <a:ext cx="28240" cy="52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id="{22F7EA21-7EA2-929D-73E1-01AC03B427E4}"/>
                  </a:ext>
                </a:extLst>
              </p14:cNvPr>
              <p14:cNvContentPartPr/>
              <p14:nvPr/>
            </p14:nvContentPartPr>
            <p14:xfrm>
              <a:off x="5271188" y="109057"/>
              <a:ext cx="130697" cy="104249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22F7EA21-7EA2-929D-73E1-01AC03B427E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262571" y="100459"/>
                <a:ext cx="148291" cy="121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id="{2F14E007-6CC9-57F5-7E4A-99472E6964EE}"/>
                  </a:ext>
                </a:extLst>
              </p14:cNvPr>
              <p14:cNvContentPartPr/>
              <p14:nvPr/>
            </p14:nvContentPartPr>
            <p14:xfrm>
              <a:off x="5422811" y="126522"/>
              <a:ext cx="85180" cy="79012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2F14E007-6CC9-57F5-7E4A-99472E6964E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414221" y="117543"/>
                <a:ext cx="102717" cy="966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Рукописный ввод 41">
                <a:extLst>
                  <a:ext uri="{FF2B5EF4-FFF2-40B4-BE49-F238E27FC236}">
                    <a16:creationId xmlns:a16="http://schemas.microsoft.com/office/drawing/2014/main" id="{906B7E2E-9FF0-325E-0921-BB78F66C4B00}"/>
                  </a:ext>
                </a:extLst>
              </p14:cNvPr>
              <p14:cNvContentPartPr/>
              <p14:nvPr/>
            </p14:nvContentPartPr>
            <p14:xfrm>
              <a:off x="5570545" y="76447"/>
              <a:ext cx="121512" cy="158238"/>
            </p14:xfrm>
          </p:contentPart>
        </mc:Choice>
        <mc:Fallback xmlns="">
          <p:pic>
            <p:nvPicPr>
              <p:cNvPr id="42" name="Рукописный ввод 41">
                <a:extLst>
                  <a:ext uri="{FF2B5EF4-FFF2-40B4-BE49-F238E27FC236}">
                    <a16:creationId xmlns:a16="http://schemas.microsoft.com/office/drawing/2014/main" id="{906B7E2E-9FF0-325E-0921-BB78F66C4B0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561942" y="67477"/>
                <a:ext cx="139076" cy="175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Рукописный ввод 42">
                <a:extLst>
                  <a:ext uri="{FF2B5EF4-FFF2-40B4-BE49-F238E27FC236}">
                    <a16:creationId xmlns:a16="http://schemas.microsoft.com/office/drawing/2014/main" id="{6F3CD853-C96F-0BEC-30DF-37FCF5F54BBB}"/>
                  </a:ext>
                </a:extLst>
              </p14:cNvPr>
              <p14:cNvContentPartPr/>
              <p14:nvPr/>
            </p14:nvContentPartPr>
            <p14:xfrm>
              <a:off x="5557054" y="80335"/>
              <a:ext cx="95133" cy="150350"/>
            </p14:xfrm>
          </p:contentPart>
        </mc:Choice>
        <mc:Fallback xmlns="">
          <p:pic>
            <p:nvPicPr>
              <p:cNvPr id="43" name="Рукописный ввод 42">
                <a:extLst>
                  <a:ext uri="{FF2B5EF4-FFF2-40B4-BE49-F238E27FC236}">
                    <a16:creationId xmlns:a16="http://schemas.microsoft.com/office/drawing/2014/main" id="{6F3CD853-C96F-0BEC-30DF-37FCF5F54BB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548079" y="71364"/>
                <a:ext cx="112724" cy="167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4" name="Рукописный ввод 43">
                <a:extLst>
                  <a:ext uri="{FF2B5EF4-FFF2-40B4-BE49-F238E27FC236}">
                    <a16:creationId xmlns:a16="http://schemas.microsoft.com/office/drawing/2014/main" id="{098393A1-CEC6-E4C2-2FCF-4636F4A77206}"/>
                  </a:ext>
                </a:extLst>
              </p14:cNvPr>
              <p14:cNvContentPartPr/>
              <p14:nvPr/>
            </p14:nvContentPartPr>
            <p14:xfrm>
              <a:off x="5741607" y="146118"/>
              <a:ext cx="92196" cy="8084"/>
            </p14:xfrm>
          </p:contentPart>
        </mc:Choice>
        <mc:Fallback xmlns="">
          <p:pic>
            <p:nvPicPr>
              <p:cNvPr id="44" name="Рукописный ввод 43">
                <a:extLst>
                  <a:ext uri="{FF2B5EF4-FFF2-40B4-BE49-F238E27FC236}">
                    <a16:creationId xmlns:a16="http://schemas.microsoft.com/office/drawing/2014/main" id="{098393A1-CEC6-E4C2-2FCF-4636F4A7720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732997" y="137331"/>
                <a:ext cx="109774" cy="25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5" name="Рукописный ввод 44">
                <a:extLst>
                  <a:ext uri="{FF2B5EF4-FFF2-40B4-BE49-F238E27FC236}">
                    <a16:creationId xmlns:a16="http://schemas.microsoft.com/office/drawing/2014/main" id="{FAE2339A-64C2-ECDF-DF4C-B9B15022A346}"/>
                  </a:ext>
                </a:extLst>
              </p14:cNvPr>
              <p14:cNvContentPartPr/>
              <p14:nvPr/>
            </p14:nvContentPartPr>
            <p14:xfrm>
              <a:off x="5764933" y="189215"/>
              <a:ext cx="87119" cy="7752"/>
            </p14:xfrm>
          </p:contentPart>
        </mc:Choice>
        <mc:Fallback xmlns="">
          <p:pic>
            <p:nvPicPr>
              <p:cNvPr id="45" name="Рукописный ввод 44">
                <a:extLst>
                  <a:ext uri="{FF2B5EF4-FFF2-40B4-BE49-F238E27FC236}">
                    <a16:creationId xmlns:a16="http://schemas.microsoft.com/office/drawing/2014/main" id="{FAE2339A-64C2-ECDF-DF4C-B9B15022A34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756329" y="180789"/>
                <a:ext cx="104686" cy="24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6" name="Рукописный ввод 45">
                <a:extLst>
                  <a:ext uri="{FF2B5EF4-FFF2-40B4-BE49-F238E27FC236}">
                    <a16:creationId xmlns:a16="http://schemas.microsoft.com/office/drawing/2014/main" id="{EB517A44-8CB1-E9EF-2E96-85873B415BC5}"/>
                  </a:ext>
                </a:extLst>
              </p14:cNvPr>
              <p14:cNvContentPartPr/>
              <p14:nvPr/>
            </p14:nvContentPartPr>
            <p14:xfrm>
              <a:off x="5939697" y="119213"/>
              <a:ext cx="70599" cy="113102"/>
            </p14:xfrm>
          </p:contentPart>
        </mc:Choice>
        <mc:Fallback xmlns="">
          <p:pic>
            <p:nvPicPr>
              <p:cNvPr id="46" name="Рукописный ввод 45">
                <a:extLst>
                  <a:ext uri="{FF2B5EF4-FFF2-40B4-BE49-F238E27FC236}">
                    <a16:creationId xmlns:a16="http://schemas.microsoft.com/office/drawing/2014/main" id="{EB517A44-8CB1-E9EF-2E96-85873B415BC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930738" y="110237"/>
                <a:ext cx="88159" cy="130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7" name="Рукописный ввод 46">
                <a:extLst>
                  <a:ext uri="{FF2B5EF4-FFF2-40B4-BE49-F238E27FC236}">
                    <a16:creationId xmlns:a16="http://schemas.microsoft.com/office/drawing/2014/main" id="{0F1C7D18-5335-5F70-0F51-8434B765ED3D}"/>
                  </a:ext>
                </a:extLst>
              </p14:cNvPr>
              <p14:cNvContentPartPr/>
              <p14:nvPr/>
            </p14:nvContentPartPr>
            <p14:xfrm>
              <a:off x="5970984" y="102084"/>
              <a:ext cx="56877" cy="7347"/>
            </p14:xfrm>
          </p:contentPart>
        </mc:Choice>
        <mc:Fallback xmlns="">
          <p:pic>
            <p:nvPicPr>
              <p:cNvPr id="47" name="Рукописный ввод 46">
                <a:extLst>
                  <a:ext uri="{FF2B5EF4-FFF2-40B4-BE49-F238E27FC236}">
                    <a16:creationId xmlns:a16="http://schemas.microsoft.com/office/drawing/2014/main" id="{0F1C7D18-5335-5F70-0F51-8434B765ED3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962399" y="90604"/>
                <a:ext cx="74405" cy="29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Рукописный ввод 47">
                <a:extLst>
                  <a:ext uri="{FF2B5EF4-FFF2-40B4-BE49-F238E27FC236}">
                    <a16:creationId xmlns:a16="http://schemas.microsoft.com/office/drawing/2014/main" id="{D2AD1E76-853E-A9CC-73A6-1EAFE4A587A1}"/>
                  </a:ext>
                </a:extLst>
              </p14:cNvPr>
              <p14:cNvContentPartPr/>
              <p14:nvPr/>
            </p14:nvContentPartPr>
            <p14:xfrm>
              <a:off x="6135556" y="99774"/>
              <a:ext cx="18152" cy="136652"/>
            </p14:xfrm>
          </p:contentPart>
        </mc:Choice>
        <mc:Fallback xmlns="">
          <p:pic>
            <p:nvPicPr>
              <p:cNvPr id="48" name="Рукописный ввод 47">
                <a:extLst>
                  <a:ext uri="{FF2B5EF4-FFF2-40B4-BE49-F238E27FC236}">
                    <a16:creationId xmlns:a16="http://schemas.microsoft.com/office/drawing/2014/main" id="{D2AD1E76-853E-A9CC-73A6-1EAFE4A587A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126658" y="90807"/>
                <a:ext cx="35592" cy="154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Рукописный ввод 48">
                <a:extLst>
                  <a:ext uri="{FF2B5EF4-FFF2-40B4-BE49-F238E27FC236}">
                    <a16:creationId xmlns:a16="http://schemas.microsoft.com/office/drawing/2014/main" id="{AF36CAAB-991D-1A5B-FAF5-786ADBE674B8}"/>
                  </a:ext>
                </a:extLst>
              </p14:cNvPr>
              <p14:cNvContentPartPr/>
              <p14:nvPr/>
            </p14:nvContentPartPr>
            <p14:xfrm>
              <a:off x="6091505" y="165695"/>
              <a:ext cx="131648" cy="11833"/>
            </p14:xfrm>
          </p:contentPart>
        </mc:Choice>
        <mc:Fallback xmlns="">
          <p:pic>
            <p:nvPicPr>
              <p:cNvPr id="49" name="Рукописный ввод 48">
                <a:extLst>
                  <a:ext uri="{FF2B5EF4-FFF2-40B4-BE49-F238E27FC236}">
                    <a16:creationId xmlns:a16="http://schemas.microsoft.com/office/drawing/2014/main" id="{AF36CAAB-991D-1A5B-FAF5-786ADBE674B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082896" y="157342"/>
                <a:ext cx="149225" cy="288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0" name="Рукописный ввод 49">
                <a:extLst>
                  <a:ext uri="{FF2B5EF4-FFF2-40B4-BE49-F238E27FC236}">
                    <a16:creationId xmlns:a16="http://schemas.microsoft.com/office/drawing/2014/main" id="{82D3478C-4FCB-8AC4-CB93-17AEE8C4CBF4}"/>
                  </a:ext>
                </a:extLst>
              </p14:cNvPr>
              <p14:cNvContentPartPr/>
              <p14:nvPr/>
            </p14:nvContentPartPr>
            <p14:xfrm>
              <a:off x="6282005" y="84222"/>
              <a:ext cx="118788" cy="159611"/>
            </p14:xfrm>
          </p:contentPart>
        </mc:Choice>
        <mc:Fallback xmlns="">
          <p:pic>
            <p:nvPicPr>
              <p:cNvPr id="50" name="Рукописный ввод 49">
                <a:extLst>
                  <a:ext uri="{FF2B5EF4-FFF2-40B4-BE49-F238E27FC236}">
                    <a16:creationId xmlns:a16="http://schemas.microsoft.com/office/drawing/2014/main" id="{82D3478C-4FCB-8AC4-CB93-17AEE8C4CBF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273392" y="75235"/>
                <a:ext cx="136373" cy="177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1" name="Рукописный ввод 50">
                <a:extLst>
                  <a:ext uri="{FF2B5EF4-FFF2-40B4-BE49-F238E27FC236}">
                    <a16:creationId xmlns:a16="http://schemas.microsoft.com/office/drawing/2014/main" id="{5924C00E-A9CE-1670-9026-932CCF051120}"/>
                  </a:ext>
                </a:extLst>
              </p14:cNvPr>
              <p14:cNvContentPartPr/>
              <p14:nvPr/>
            </p14:nvContentPartPr>
            <p14:xfrm>
              <a:off x="6292783" y="91998"/>
              <a:ext cx="80357" cy="161137"/>
            </p14:xfrm>
          </p:contentPart>
        </mc:Choice>
        <mc:Fallback xmlns="">
          <p:pic>
            <p:nvPicPr>
              <p:cNvPr id="51" name="Рукописный ввод 50">
                <a:extLst>
                  <a:ext uri="{FF2B5EF4-FFF2-40B4-BE49-F238E27FC236}">
                    <a16:creationId xmlns:a16="http://schemas.microsoft.com/office/drawing/2014/main" id="{5924C00E-A9CE-1670-9026-932CCF05112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283815" y="83026"/>
                <a:ext cx="97935" cy="1787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2" name="Рукописный ввод 51">
                <a:extLst>
                  <a:ext uri="{FF2B5EF4-FFF2-40B4-BE49-F238E27FC236}">
                    <a16:creationId xmlns:a16="http://schemas.microsoft.com/office/drawing/2014/main" id="{3387E822-DFF0-FBAA-B0FD-7C0CF79775B5}"/>
                  </a:ext>
                </a:extLst>
              </p14:cNvPr>
              <p14:cNvContentPartPr/>
              <p14:nvPr/>
            </p14:nvContentPartPr>
            <p14:xfrm>
              <a:off x="6840315" y="4242290"/>
              <a:ext cx="402793" cy="28662"/>
            </p14:xfrm>
          </p:contentPart>
        </mc:Choice>
        <mc:Fallback xmlns="">
          <p:pic>
            <p:nvPicPr>
              <p:cNvPr id="52" name="Рукописный ввод 51">
                <a:extLst>
                  <a:ext uri="{FF2B5EF4-FFF2-40B4-BE49-F238E27FC236}">
                    <a16:creationId xmlns:a16="http://schemas.microsoft.com/office/drawing/2014/main" id="{3387E822-DFF0-FBAA-B0FD-7C0CF79775B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831684" y="4233798"/>
                <a:ext cx="420415" cy="46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3" name="Рукописный ввод 52">
                <a:extLst>
                  <a:ext uri="{FF2B5EF4-FFF2-40B4-BE49-F238E27FC236}">
                    <a16:creationId xmlns:a16="http://schemas.microsoft.com/office/drawing/2014/main" id="{BA0AA905-AFF6-B0E6-BFD6-C4876540656B}"/>
                  </a:ext>
                </a:extLst>
              </p14:cNvPr>
              <p14:cNvContentPartPr/>
              <p14:nvPr/>
            </p14:nvContentPartPr>
            <p14:xfrm>
              <a:off x="7030663" y="3955652"/>
              <a:ext cx="122766" cy="130702"/>
            </p14:xfrm>
          </p:contentPart>
        </mc:Choice>
        <mc:Fallback xmlns="">
          <p:pic>
            <p:nvPicPr>
              <p:cNvPr id="53" name="Рукописный ввод 52">
                <a:extLst>
                  <a:ext uri="{FF2B5EF4-FFF2-40B4-BE49-F238E27FC236}">
                    <a16:creationId xmlns:a16="http://schemas.microsoft.com/office/drawing/2014/main" id="{BA0AA905-AFF6-B0E6-BFD6-C4876540656B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021689" y="3947034"/>
                <a:ext cx="140355" cy="14829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19461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EA7E7532-519C-8178-1484-38D7871A3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835" y="251778"/>
            <a:ext cx="7984490" cy="202628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число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604759B0-5CA3-0EED-3160-8FC057A29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440" y="2478723"/>
            <a:ext cx="7965440" cy="40443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14:cNvPr>
              <p14:cNvContentPartPr/>
              <p14:nvPr/>
            </p14:nvContentPartPr>
            <p14:xfrm>
              <a:off x="3898772" y="1373570"/>
              <a:ext cx="453050" cy="28233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9783" y="1364747"/>
                <a:ext cx="470669" cy="45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14:cNvPr>
              <p14:cNvContentPartPr/>
              <p14:nvPr/>
            </p14:nvContentPartPr>
            <p14:xfrm>
              <a:off x="4072463" y="1115396"/>
              <a:ext cx="117058" cy="68525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3486" y="1106473"/>
                <a:ext cx="134653" cy="86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14:cNvPr>
              <p14:cNvContentPartPr/>
              <p14:nvPr/>
            </p14:nvContentPartPr>
            <p14:xfrm>
              <a:off x="5624477" y="1350719"/>
              <a:ext cx="464202" cy="22655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15481" y="1341869"/>
                <a:ext cx="481834" cy="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14:cNvPr>
              <p14:cNvContentPartPr/>
              <p14:nvPr/>
            </p14:nvContentPartPr>
            <p14:xfrm>
              <a:off x="5814977" y="1111316"/>
              <a:ext cx="111872" cy="72392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06013" y="1102357"/>
                <a:ext cx="129442" cy="8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14:cNvPr>
              <p14:cNvContentPartPr/>
              <p14:nvPr/>
            </p14:nvContentPartPr>
            <p14:xfrm>
              <a:off x="4528918" y="1888694"/>
              <a:ext cx="91900" cy="90197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19943" y="1879746"/>
                <a:ext cx="109490" cy="107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14:cNvPr>
              <p14:cNvContentPartPr/>
              <p14:nvPr/>
            </p14:nvContentPartPr>
            <p14:xfrm>
              <a:off x="7058829" y="1894526"/>
              <a:ext cx="94415" cy="72982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49854" y="1885582"/>
                <a:ext cx="112006" cy="90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14:cNvPr>
              <p14:cNvContentPartPr/>
              <p14:nvPr/>
            </p14:nvContentPartPr>
            <p14:xfrm>
              <a:off x="9557742" y="1888604"/>
              <a:ext cx="103417" cy="73621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548765" y="1879669"/>
                <a:ext cx="121012" cy="91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14:cNvPr>
              <p14:cNvContentPartPr/>
              <p14:nvPr/>
            </p14:nvContentPartPr>
            <p14:xfrm>
              <a:off x="3257964" y="2869719"/>
              <a:ext cx="111269" cy="8424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48991" y="2860757"/>
                <a:ext cx="128857" cy="101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14:cNvPr>
              <p14:cNvContentPartPr/>
              <p14:nvPr/>
            </p14:nvContentPartPr>
            <p14:xfrm>
              <a:off x="3953704" y="3871875"/>
              <a:ext cx="62859" cy="129913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44775" y="3862903"/>
                <a:ext cx="80360" cy="147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14:cNvPr>
              <p14:cNvContentPartPr/>
              <p14:nvPr/>
            </p14:nvContentPartPr>
            <p14:xfrm>
              <a:off x="5960653" y="3984732"/>
              <a:ext cx="83565" cy="100014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51687" y="3975770"/>
                <a:ext cx="101139" cy="117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14:cNvPr>
              <p14:cNvContentPartPr/>
              <p14:nvPr/>
            </p14:nvContentPartPr>
            <p14:xfrm>
              <a:off x="8386727" y="3227948"/>
              <a:ext cx="92623" cy="79103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77787" y="3219000"/>
                <a:ext cx="110146" cy="96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14:cNvPr>
              <p14:cNvContentPartPr/>
              <p14:nvPr/>
            </p14:nvContentPartPr>
            <p14:xfrm>
              <a:off x="8409139" y="3569487"/>
              <a:ext cx="80104" cy="85043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00199" y="3560554"/>
                <a:ext cx="97627" cy="102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14:cNvPr>
              <p14:cNvContentPartPr/>
              <p14:nvPr/>
            </p14:nvContentPartPr>
            <p14:xfrm>
              <a:off x="3278852" y="1104577"/>
              <a:ext cx="64424" cy="10539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70262" y="1095974"/>
                <a:ext cx="81962" cy="122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14:cNvPr>
              <p14:cNvContentPartPr/>
              <p14:nvPr/>
            </p14:nvContentPartPr>
            <p14:xfrm>
              <a:off x="3292321" y="1104576"/>
              <a:ext cx="89593" cy="7347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83362" y="928248"/>
                <a:ext cx="107153" cy="367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14:cNvPr>
              <p14:cNvContentPartPr/>
              <p14:nvPr/>
            </p14:nvContentPartPr>
            <p14:xfrm>
              <a:off x="3463382" y="1120127"/>
              <a:ext cx="8111" cy="109009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54933" y="1111521"/>
                <a:ext cx="24671" cy="126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14:cNvPr>
              <p14:cNvContentPartPr/>
              <p14:nvPr/>
            </p14:nvContentPartPr>
            <p14:xfrm>
              <a:off x="3416728" y="1169136"/>
              <a:ext cx="115611" cy="7347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07752" y="1157656"/>
                <a:ext cx="133204" cy="29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14:cNvPr>
              <p14:cNvContentPartPr/>
              <p14:nvPr/>
            </p14:nvContentPartPr>
            <p14:xfrm>
              <a:off x="5201230" y="1108464"/>
              <a:ext cx="55446" cy="96807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92645" y="1099859"/>
                <a:ext cx="72974" cy="114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14:cNvPr>
              <p14:cNvContentPartPr/>
              <p14:nvPr/>
            </p14:nvContentPartPr>
            <p14:xfrm>
              <a:off x="5240086" y="1089379"/>
              <a:ext cx="69841" cy="7347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31490" y="1072681"/>
                <a:ext cx="87391" cy="40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14:cNvPr>
              <p14:cNvContentPartPr/>
              <p14:nvPr/>
            </p14:nvContentPartPr>
            <p14:xfrm>
              <a:off x="5360651" y="1112352"/>
              <a:ext cx="11618" cy="104711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52202" y="1103746"/>
                <a:ext cx="28869" cy="122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14:cNvPr>
              <p14:cNvContentPartPr/>
              <p14:nvPr/>
            </p14:nvContentPartPr>
            <p14:xfrm>
              <a:off x="5345056" y="1146983"/>
              <a:ext cx="62064" cy="15909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36446" y="1138498"/>
                <a:ext cx="79643" cy="33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14:cNvPr>
              <p14:cNvContentPartPr/>
              <p14:nvPr/>
            </p14:nvContentPartPr>
            <p14:xfrm>
              <a:off x="3265256" y="1508903"/>
              <a:ext cx="78369" cy="135968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56668" y="1499934"/>
                <a:ext cx="95904" cy="153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14:cNvPr>
              <p14:cNvContentPartPr/>
              <p14:nvPr/>
            </p14:nvContentPartPr>
            <p14:xfrm>
              <a:off x="3303984" y="1502286"/>
              <a:ext cx="75780" cy="18279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95048" y="1493498"/>
                <a:ext cx="93295" cy="35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14:cNvPr>
              <p14:cNvContentPartPr/>
              <p14:nvPr/>
            </p14:nvContentPartPr>
            <p14:xfrm>
              <a:off x="3452447" y="1512791"/>
              <a:ext cx="7347" cy="112846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44050" y="1503806"/>
                <a:ext cx="24490" cy="130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14:cNvPr>
              <p14:cNvContentPartPr/>
              <p14:nvPr/>
            </p14:nvContentPartPr>
            <p14:xfrm>
              <a:off x="3416729" y="1551051"/>
              <a:ext cx="104417" cy="20056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407758" y="1542606"/>
                <a:ext cx="121999" cy="37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14:cNvPr>
              <p14:cNvContentPartPr/>
              <p14:nvPr/>
            </p14:nvContentPartPr>
            <p14:xfrm>
              <a:off x="5326680" y="2869617"/>
              <a:ext cx="96739" cy="140122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317723" y="2860994"/>
                <a:ext cx="114295" cy="157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14:cNvPr>
              <p14:cNvContentPartPr/>
              <p14:nvPr/>
            </p14:nvContentPartPr>
            <p14:xfrm>
              <a:off x="5383933" y="2861323"/>
              <a:ext cx="77510" cy="16069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75321" y="2852590"/>
                <a:ext cx="95093" cy="33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14:cNvPr>
              <p14:cNvContentPartPr/>
              <p14:nvPr/>
            </p14:nvContentPartPr>
            <p14:xfrm>
              <a:off x="5522600" y="2892944"/>
              <a:ext cx="9067" cy="11602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14230" y="2884323"/>
                <a:ext cx="26155" cy="133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14:cNvPr>
              <p14:cNvContentPartPr/>
              <p14:nvPr/>
            </p14:nvContentPartPr>
            <p14:xfrm>
              <a:off x="5477239" y="2930246"/>
              <a:ext cx="135901" cy="24901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468633" y="2921353"/>
                <a:ext cx="153471" cy="42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290D58A5-B9D0-810D-37B6-2F22164F76E0}"/>
                  </a:ext>
                </a:extLst>
              </p14:cNvPr>
              <p14:cNvContentPartPr/>
              <p14:nvPr/>
            </p14:nvContentPartPr>
            <p14:xfrm>
              <a:off x="6845919" y="4281077"/>
              <a:ext cx="391582" cy="17278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290D58A5-B9D0-810D-37B6-2F22164F76E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837289" y="4272262"/>
                <a:ext cx="409201" cy="34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A379EE84-F453-6DB2-D1B1-32A2ECFEF7FC}"/>
                  </a:ext>
                </a:extLst>
              </p14:cNvPr>
              <p14:cNvContentPartPr/>
              <p14:nvPr/>
            </p14:nvContentPartPr>
            <p14:xfrm>
              <a:off x="6969792" y="3938681"/>
              <a:ext cx="106463" cy="153288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A379EE84-F453-6DB2-D1B1-32A2ECFEF7F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960830" y="3930065"/>
                <a:ext cx="124028" cy="170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6" name="Рукописный ввод 35">
                <a:extLst>
                  <a:ext uri="{FF2B5EF4-FFF2-40B4-BE49-F238E27FC236}">
                    <a16:creationId xmlns:a16="http://schemas.microsoft.com/office/drawing/2014/main" id="{A0C23F70-E920-4212-63F3-CC17159E38E0}"/>
                  </a:ext>
                </a:extLst>
              </p14:cNvPr>
              <p14:cNvContentPartPr/>
              <p14:nvPr/>
            </p14:nvContentPartPr>
            <p14:xfrm>
              <a:off x="4307655" y="3547317"/>
              <a:ext cx="68441" cy="123958"/>
            </p14:xfrm>
          </p:contentPart>
        </mc:Choice>
        <mc:Fallback xmlns="">
          <p:pic>
            <p:nvPicPr>
              <p:cNvPr id="36" name="Рукописный ввод 35">
                <a:extLst>
                  <a:ext uri="{FF2B5EF4-FFF2-40B4-BE49-F238E27FC236}">
                    <a16:creationId xmlns:a16="http://schemas.microsoft.com/office/drawing/2014/main" id="{A0C23F70-E920-4212-63F3-CC17159E38E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298697" y="3538694"/>
                <a:ext cx="85999" cy="141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D48E1A33-4462-F96B-D080-64A6DB04AB3D}"/>
                  </a:ext>
                </a:extLst>
              </p14:cNvPr>
              <p14:cNvContentPartPr/>
              <p14:nvPr/>
            </p14:nvContentPartPr>
            <p14:xfrm>
              <a:off x="4318991" y="3549491"/>
              <a:ext cx="105907" cy="10589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D48E1A33-4462-F96B-D080-64A6DB04AB3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310375" y="3525425"/>
                <a:ext cx="123498" cy="57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EA87EEBB-F18B-E4D9-E2DB-816696F49020}"/>
                  </a:ext>
                </a:extLst>
              </p14:cNvPr>
              <p14:cNvContentPartPr/>
              <p14:nvPr/>
            </p14:nvContentPartPr>
            <p14:xfrm>
              <a:off x="4520698" y="3541713"/>
              <a:ext cx="11650" cy="135717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EA87EEBB-F18B-E4D9-E2DB-816696F4902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512225" y="3533096"/>
                <a:ext cx="28948" cy="1533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520982D9-ABC1-3D9C-345E-3F7B0508B941}"/>
                  </a:ext>
                </a:extLst>
              </p14:cNvPr>
              <p14:cNvContentPartPr/>
              <p14:nvPr/>
            </p14:nvContentPartPr>
            <p14:xfrm>
              <a:off x="4464669" y="3603440"/>
              <a:ext cx="111430" cy="16714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520982D9-ABC1-3D9C-345E-3F7B0508B94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456070" y="3594550"/>
                <a:ext cx="128986" cy="3413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64246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EA7E7532-519C-8178-1484-38D7871A3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835" y="251778"/>
            <a:ext cx="7984490" cy="202628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число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604759B0-5CA3-0EED-3160-8FC057A29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440" y="2478723"/>
            <a:ext cx="7965440" cy="40443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14:cNvPr>
              <p14:cNvContentPartPr/>
              <p14:nvPr/>
            </p14:nvContentPartPr>
            <p14:xfrm>
              <a:off x="3898772" y="1373570"/>
              <a:ext cx="453050" cy="28233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9783" y="1364747"/>
                <a:ext cx="470669" cy="45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14:cNvPr>
              <p14:cNvContentPartPr/>
              <p14:nvPr/>
            </p14:nvContentPartPr>
            <p14:xfrm>
              <a:off x="4072463" y="1115396"/>
              <a:ext cx="117058" cy="68525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3486" y="1106473"/>
                <a:ext cx="134653" cy="86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14:cNvPr>
              <p14:cNvContentPartPr/>
              <p14:nvPr/>
            </p14:nvContentPartPr>
            <p14:xfrm>
              <a:off x="5624477" y="1350719"/>
              <a:ext cx="464202" cy="22655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15481" y="1341869"/>
                <a:ext cx="481834" cy="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14:cNvPr>
              <p14:cNvContentPartPr/>
              <p14:nvPr/>
            </p14:nvContentPartPr>
            <p14:xfrm>
              <a:off x="5814977" y="1111316"/>
              <a:ext cx="111872" cy="72392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06013" y="1102357"/>
                <a:ext cx="129442" cy="8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14:cNvPr>
              <p14:cNvContentPartPr/>
              <p14:nvPr/>
            </p14:nvContentPartPr>
            <p14:xfrm>
              <a:off x="4528918" y="1888694"/>
              <a:ext cx="91900" cy="90197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19943" y="1879746"/>
                <a:ext cx="109490" cy="107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14:cNvPr>
              <p14:cNvContentPartPr/>
              <p14:nvPr/>
            </p14:nvContentPartPr>
            <p14:xfrm>
              <a:off x="7058829" y="1894526"/>
              <a:ext cx="94415" cy="72982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49854" y="1885582"/>
                <a:ext cx="112006" cy="90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14:cNvPr>
              <p14:cNvContentPartPr/>
              <p14:nvPr/>
            </p14:nvContentPartPr>
            <p14:xfrm>
              <a:off x="9557742" y="1888604"/>
              <a:ext cx="103417" cy="73621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548765" y="1879669"/>
                <a:ext cx="121012" cy="91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14:cNvPr>
              <p14:cNvContentPartPr/>
              <p14:nvPr/>
            </p14:nvContentPartPr>
            <p14:xfrm>
              <a:off x="3257964" y="2869719"/>
              <a:ext cx="111269" cy="8424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48991" y="2860757"/>
                <a:ext cx="128857" cy="101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14:cNvPr>
              <p14:cNvContentPartPr/>
              <p14:nvPr/>
            </p14:nvContentPartPr>
            <p14:xfrm>
              <a:off x="3953704" y="3871875"/>
              <a:ext cx="62859" cy="129913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44775" y="3862903"/>
                <a:ext cx="80360" cy="147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14:cNvPr>
              <p14:cNvContentPartPr/>
              <p14:nvPr/>
            </p14:nvContentPartPr>
            <p14:xfrm>
              <a:off x="5960653" y="3984732"/>
              <a:ext cx="83565" cy="100014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51687" y="3975770"/>
                <a:ext cx="101139" cy="117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14:cNvPr>
              <p14:cNvContentPartPr/>
              <p14:nvPr/>
            </p14:nvContentPartPr>
            <p14:xfrm>
              <a:off x="8386727" y="3227948"/>
              <a:ext cx="92623" cy="79103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77787" y="3219000"/>
                <a:ext cx="110146" cy="96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14:cNvPr>
              <p14:cNvContentPartPr/>
              <p14:nvPr/>
            </p14:nvContentPartPr>
            <p14:xfrm>
              <a:off x="8409139" y="3569487"/>
              <a:ext cx="80104" cy="85043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00199" y="3560554"/>
                <a:ext cx="97627" cy="102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14:cNvPr>
              <p14:cNvContentPartPr/>
              <p14:nvPr/>
            </p14:nvContentPartPr>
            <p14:xfrm>
              <a:off x="3278852" y="1104577"/>
              <a:ext cx="64424" cy="10539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69904" y="1095615"/>
                <a:ext cx="81962" cy="122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14:cNvPr>
              <p14:cNvContentPartPr/>
              <p14:nvPr/>
            </p14:nvContentPartPr>
            <p14:xfrm>
              <a:off x="3292321" y="1104576"/>
              <a:ext cx="89593" cy="7347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83362" y="920901"/>
                <a:ext cx="107153" cy="367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14:cNvPr>
              <p14:cNvContentPartPr/>
              <p14:nvPr/>
            </p14:nvContentPartPr>
            <p14:xfrm>
              <a:off x="3463382" y="1120127"/>
              <a:ext cx="8111" cy="109009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54933" y="1111162"/>
                <a:ext cx="24671" cy="126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14:cNvPr>
              <p14:cNvContentPartPr/>
              <p14:nvPr/>
            </p14:nvContentPartPr>
            <p14:xfrm>
              <a:off x="3416728" y="1169136"/>
              <a:ext cx="115611" cy="7347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07752" y="1157656"/>
                <a:ext cx="133204" cy="29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14:cNvPr>
              <p14:cNvContentPartPr/>
              <p14:nvPr/>
            </p14:nvContentPartPr>
            <p14:xfrm>
              <a:off x="5201230" y="1108464"/>
              <a:ext cx="55446" cy="96807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92287" y="1099500"/>
                <a:ext cx="72974" cy="114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14:cNvPr>
              <p14:cNvContentPartPr/>
              <p14:nvPr/>
            </p14:nvContentPartPr>
            <p14:xfrm>
              <a:off x="5240086" y="1089379"/>
              <a:ext cx="69841" cy="7347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31132" y="1072681"/>
                <a:ext cx="87391" cy="40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14:cNvPr>
              <p14:cNvContentPartPr/>
              <p14:nvPr/>
            </p14:nvContentPartPr>
            <p14:xfrm>
              <a:off x="5360651" y="1112352"/>
              <a:ext cx="11618" cy="104711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51849" y="1103387"/>
                <a:ext cx="28869" cy="122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14:cNvPr>
              <p14:cNvContentPartPr/>
              <p14:nvPr/>
            </p14:nvContentPartPr>
            <p14:xfrm>
              <a:off x="5345056" y="1146983"/>
              <a:ext cx="62064" cy="15909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36087" y="1138145"/>
                <a:ext cx="79643" cy="33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14:cNvPr>
              <p14:cNvContentPartPr/>
              <p14:nvPr/>
            </p14:nvContentPartPr>
            <p14:xfrm>
              <a:off x="3265256" y="1508903"/>
              <a:ext cx="78369" cy="135968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56269" y="1499934"/>
                <a:ext cx="95984" cy="153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14:cNvPr>
              <p14:cNvContentPartPr/>
              <p14:nvPr/>
            </p14:nvContentPartPr>
            <p14:xfrm>
              <a:off x="3303984" y="1502286"/>
              <a:ext cx="75780" cy="18279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95048" y="1493498"/>
                <a:ext cx="93295" cy="35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14:cNvPr>
              <p14:cNvContentPartPr/>
              <p14:nvPr/>
            </p14:nvContentPartPr>
            <p14:xfrm>
              <a:off x="3452447" y="1512791"/>
              <a:ext cx="7347" cy="112846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43263" y="1503806"/>
                <a:ext cx="25347" cy="130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14:cNvPr>
              <p14:cNvContentPartPr/>
              <p14:nvPr/>
            </p14:nvContentPartPr>
            <p14:xfrm>
              <a:off x="3416729" y="1551051"/>
              <a:ext cx="104417" cy="20056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407758" y="1542097"/>
                <a:ext cx="121999" cy="37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14:cNvPr>
              <p14:cNvContentPartPr/>
              <p14:nvPr/>
            </p14:nvContentPartPr>
            <p14:xfrm>
              <a:off x="5326680" y="2869617"/>
              <a:ext cx="96739" cy="140122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317723" y="2860635"/>
                <a:ext cx="114295" cy="157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14:cNvPr>
              <p14:cNvContentPartPr/>
              <p14:nvPr/>
            </p14:nvContentPartPr>
            <p14:xfrm>
              <a:off x="5383933" y="2861323"/>
              <a:ext cx="77510" cy="16069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74962" y="2852590"/>
                <a:ext cx="95093" cy="33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14:cNvPr>
              <p14:cNvContentPartPr/>
              <p14:nvPr/>
            </p14:nvContentPartPr>
            <p14:xfrm>
              <a:off x="5522600" y="2892944"/>
              <a:ext cx="9067" cy="11602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13882" y="2883964"/>
                <a:ext cx="26155" cy="133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14:cNvPr>
              <p14:cNvContentPartPr/>
              <p14:nvPr/>
            </p14:nvContentPartPr>
            <p14:xfrm>
              <a:off x="5477239" y="2930246"/>
              <a:ext cx="135901" cy="24901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468251" y="2921353"/>
                <a:ext cx="153518" cy="42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14:cNvPr>
              <p14:cNvContentPartPr/>
              <p14:nvPr/>
            </p14:nvContentPartPr>
            <p14:xfrm>
              <a:off x="3969462" y="1474981"/>
              <a:ext cx="103698" cy="106981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60850" y="1466365"/>
                <a:ext cx="121280" cy="124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14:cNvPr>
              <p14:cNvContentPartPr/>
              <p14:nvPr/>
            </p14:nvContentPartPr>
            <p14:xfrm>
              <a:off x="4015410" y="1453617"/>
              <a:ext cx="105747" cy="14455"/>
            </p14:xfrm>
          </p:contentPart>
        </mc:Choice>
        <mc:Fallback xmlns="">
          <p:pic>
            <p:nvPicPr>
              <p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06807" y="1445156"/>
                <a:ext cx="123312" cy="31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6FA49F0C-EA8E-1428-1BFD-20905E694901}"/>
                  </a:ext>
                </a:extLst>
              </p14:cNvPr>
              <p14:cNvContentPartPr/>
              <p14:nvPr/>
            </p14:nvContentPartPr>
            <p14:xfrm>
              <a:off x="6834712" y="4269833"/>
              <a:ext cx="408587" cy="22918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6FA49F0C-EA8E-1428-1BFD-20905E69490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826080" y="4261018"/>
                <a:ext cx="426211" cy="40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C995ECDC-1FC6-D1A4-7466-17AFE277DBDF}"/>
                  </a:ext>
                </a:extLst>
              </p14:cNvPr>
              <p14:cNvContentPartPr/>
              <p14:nvPr/>
            </p14:nvContentPartPr>
            <p14:xfrm>
              <a:off x="6985992" y="3978743"/>
              <a:ext cx="123410" cy="107360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C995ECDC-1FC6-D1A4-7466-17AFE277DBD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977382" y="3970125"/>
                <a:ext cx="140989" cy="124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Рукописный ввод 35">
                <a:extLst>
                  <a:ext uri="{FF2B5EF4-FFF2-40B4-BE49-F238E27FC236}">
                    <a16:creationId xmlns:a16="http://schemas.microsoft.com/office/drawing/2014/main" id="{416CA2D7-F565-9A77-810C-A9A560C0A02F}"/>
                  </a:ext>
                </a:extLst>
              </p14:cNvPr>
              <p14:cNvContentPartPr/>
              <p14:nvPr/>
            </p14:nvContentPartPr>
            <p14:xfrm>
              <a:off x="4291705" y="3519301"/>
              <a:ext cx="51080" cy="113211"/>
            </p14:xfrm>
          </p:contentPart>
        </mc:Choice>
        <mc:Fallback xmlns="">
          <p:pic>
            <p:nvPicPr>
              <p:cNvPr id="36" name="Рукописный ввод 35">
                <a:extLst>
                  <a:ext uri="{FF2B5EF4-FFF2-40B4-BE49-F238E27FC236}">
                    <a16:creationId xmlns:a16="http://schemas.microsoft.com/office/drawing/2014/main" id="{416CA2D7-F565-9A77-810C-A9A560C0A02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282775" y="3510675"/>
                <a:ext cx="68583" cy="130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8A9CC0CE-D488-39CD-9FDC-BD0E81CDF7FA}"/>
                  </a:ext>
                </a:extLst>
              </p14:cNvPr>
              <p14:cNvContentPartPr/>
              <p14:nvPr/>
            </p14:nvContentPartPr>
            <p14:xfrm>
              <a:off x="4307785" y="3524904"/>
              <a:ext cx="54805" cy="10589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8A9CC0CE-D488-39CD-9FDC-BD0E81CDF7F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299188" y="3509955"/>
                <a:ext cx="72357" cy="41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8ED545C7-8BAB-2950-893C-F09799AC2F47}"/>
                  </a:ext>
                </a:extLst>
              </p14:cNvPr>
              <p14:cNvContentPartPr/>
              <p14:nvPr/>
            </p14:nvContentPartPr>
            <p14:xfrm>
              <a:off x="4459066" y="3519301"/>
              <a:ext cx="22864" cy="122873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8ED545C7-8BAB-2950-893C-F09799AC2F4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450624" y="3510678"/>
                <a:ext cx="40100" cy="1404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9B81F444-9AD5-93C4-1E09-7C1FB9D44168}"/>
                  </a:ext>
                </a:extLst>
              </p14:cNvPr>
              <p14:cNvContentPartPr/>
              <p14:nvPr/>
            </p14:nvContentPartPr>
            <p14:xfrm>
              <a:off x="4425447" y="3563730"/>
              <a:ext cx="116987" cy="34012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9B81F444-9AD5-93C4-1E09-7C1FB9D4416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416834" y="3555137"/>
                <a:ext cx="134571" cy="5155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84975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Шрифт, бел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9ED4DD66-5907-8A73-D613-B76AB0D85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512618"/>
            <a:ext cx="11694160" cy="11896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18BF3D8A-ADB4-C52D-7C51-213F0FDD228E}"/>
                  </a:ext>
                </a:extLst>
              </p14:cNvPr>
              <p14:cNvContentPartPr/>
              <p14:nvPr/>
            </p14:nvContentPartPr>
            <p14:xfrm>
              <a:off x="2812732" y="834307"/>
              <a:ext cx="2122329" cy="30921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18BF3D8A-ADB4-C52D-7C51-213F0FDD22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03733" y="825422"/>
                <a:ext cx="2139967" cy="48336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82B86D9-A794-7C85-F44D-779FC2D8F15A}"/>
              </a:ext>
            </a:extLst>
          </p:cNvPr>
          <p:cNvSpPr txBox="1"/>
          <p:nvPr/>
        </p:nvSpPr>
        <p:spPr>
          <a:xfrm>
            <a:off x="249036" y="2032600"/>
            <a:ext cx="4775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/>
              <a:t>5: </a:t>
            </a:r>
            <a:r>
              <a:rPr lang="ru-RU" sz="2000" dirty="0" err="1"/>
              <a:t>маорі</a:t>
            </a:r>
            <a:r>
              <a:rPr lang="ru-RU" sz="2000" dirty="0"/>
              <a:t> </a:t>
            </a:r>
            <a:r>
              <a:rPr lang="ru-RU" sz="2000" b="1" dirty="0" err="1"/>
              <a:t>rima</a:t>
            </a:r>
            <a:r>
              <a:rPr lang="ru-RU" sz="2000" dirty="0"/>
              <a:t>, </a:t>
            </a:r>
            <a:r>
              <a:rPr lang="ru-RU" sz="2000" dirty="0" err="1"/>
              <a:t>малайська</a:t>
            </a:r>
            <a:r>
              <a:rPr lang="ru-RU" sz="2000" dirty="0"/>
              <a:t> </a:t>
            </a:r>
            <a:r>
              <a:rPr lang="ru-RU" sz="2000" b="1" dirty="0" err="1"/>
              <a:t>lima</a:t>
            </a:r>
            <a:r>
              <a:rPr lang="ru-RU" sz="2000" dirty="0"/>
              <a:t>, </a:t>
            </a:r>
            <a:r>
              <a:rPr lang="ru-RU" sz="2000" dirty="0" err="1"/>
              <a:t>etc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9962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EA7E7532-519C-8178-1484-38D7871A3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835" y="251778"/>
            <a:ext cx="7984490" cy="202628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число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604759B0-5CA3-0EED-3160-8FC057A29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440" y="2478723"/>
            <a:ext cx="7965440" cy="40443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14:cNvPr>
              <p14:cNvContentPartPr/>
              <p14:nvPr/>
            </p14:nvContentPartPr>
            <p14:xfrm>
              <a:off x="3898772" y="1373570"/>
              <a:ext cx="453050" cy="28233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9783" y="1364747"/>
                <a:ext cx="470669" cy="45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14:cNvPr>
              <p14:cNvContentPartPr/>
              <p14:nvPr/>
            </p14:nvContentPartPr>
            <p14:xfrm>
              <a:off x="4072463" y="1115396"/>
              <a:ext cx="117058" cy="68525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3486" y="1106473"/>
                <a:ext cx="134653" cy="86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14:cNvPr>
              <p14:cNvContentPartPr/>
              <p14:nvPr/>
            </p14:nvContentPartPr>
            <p14:xfrm>
              <a:off x="5624477" y="1350719"/>
              <a:ext cx="464202" cy="22655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15481" y="1341869"/>
                <a:ext cx="481834" cy="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14:cNvPr>
              <p14:cNvContentPartPr/>
              <p14:nvPr/>
            </p14:nvContentPartPr>
            <p14:xfrm>
              <a:off x="5814977" y="1111316"/>
              <a:ext cx="111872" cy="72392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06013" y="1102357"/>
                <a:ext cx="129442" cy="8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14:cNvPr>
              <p14:cNvContentPartPr/>
              <p14:nvPr/>
            </p14:nvContentPartPr>
            <p14:xfrm>
              <a:off x="4528918" y="1888694"/>
              <a:ext cx="91900" cy="90197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19943" y="1879746"/>
                <a:ext cx="109490" cy="107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14:cNvPr>
              <p14:cNvContentPartPr/>
              <p14:nvPr/>
            </p14:nvContentPartPr>
            <p14:xfrm>
              <a:off x="7058829" y="1894526"/>
              <a:ext cx="94415" cy="72982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49854" y="1885582"/>
                <a:ext cx="112006" cy="90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14:cNvPr>
              <p14:cNvContentPartPr/>
              <p14:nvPr/>
            </p14:nvContentPartPr>
            <p14:xfrm>
              <a:off x="9557742" y="1888604"/>
              <a:ext cx="103417" cy="73621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548765" y="1879669"/>
                <a:ext cx="121012" cy="91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14:cNvPr>
              <p14:cNvContentPartPr/>
              <p14:nvPr/>
            </p14:nvContentPartPr>
            <p14:xfrm>
              <a:off x="3257964" y="2869719"/>
              <a:ext cx="111269" cy="8424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48991" y="2860757"/>
                <a:ext cx="128857" cy="101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14:cNvPr>
              <p14:cNvContentPartPr/>
              <p14:nvPr/>
            </p14:nvContentPartPr>
            <p14:xfrm>
              <a:off x="3953704" y="3871875"/>
              <a:ext cx="62859" cy="129913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44775" y="3862903"/>
                <a:ext cx="80360" cy="147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14:cNvPr>
              <p14:cNvContentPartPr/>
              <p14:nvPr/>
            </p14:nvContentPartPr>
            <p14:xfrm>
              <a:off x="5960653" y="3984732"/>
              <a:ext cx="83565" cy="100014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51687" y="3975770"/>
                <a:ext cx="101139" cy="117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14:cNvPr>
              <p14:cNvContentPartPr/>
              <p14:nvPr/>
            </p14:nvContentPartPr>
            <p14:xfrm>
              <a:off x="8386727" y="3227948"/>
              <a:ext cx="92623" cy="79103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77787" y="3219000"/>
                <a:ext cx="110146" cy="96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14:cNvPr>
              <p14:cNvContentPartPr/>
              <p14:nvPr/>
            </p14:nvContentPartPr>
            <p14:xfrm>
              <a:off x="8409139" y="3569487"/>
              <a:ext cx="80104" cy="85043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00199" y="3560554"/>
                <a:ext cx="97627" cy="102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14:cNvPr>
              <p14:cNvContentPartPr/>
              <p14:nvPr/>
            </p14:nvContentPartPr>
            <p14:xfrm>
              <a:off x="3278852" y="1104577"/>
              <a:ext cx="64424" cy="10539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69904" y="1095615"/>
                <a:ext cx="81962" cy="122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14:cNvPr>
              <p14:cNvContentPartPr/>
              <p14:nvPr/>
            </p14:nvContentPartPr>
            <p14:xfrm>
              <a:off x="3292321" y="1104576"/>
              <a:ext cx="89593" cy="7347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83362" y="920901"/>
                <a:ext cx="107153" cy="367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14:cNvPr>
              <p14:cNvContentPartPr/>
              <p14:nvPr/>
            </p14:nvContentPartPr>
            <p14:xfrm>
              <a:off x="3463382" y="1120127"/>
              <a:ext cx="8111" cy="109009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54933" y="1111162"/>
                <a:ext cx="24671" cy="126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14:cNvPr>
              <p14:cNvContentPartPr/>
              <p14:nvPr/>
            </p14:nvContentPartPr>
            <p14:xfrm>
              <a:off x="3416728" y="1169136"/>
              <a:ext cx="115611" cy="7347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07752" y="1157656"/>
                <a:ext cx="133204" cy="29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14:cNvPr>
              <p14:cNvContentPartPr/>
              <p14:nvPr/>
            </p14:nvContentPartPr>
            <p14:xfrm>
              <a:off x="5201230" y="1108464"/>
              <a:ext cx="55446" cy="96807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92287" y="1099500"/>
                <a:ext cx="72974" cy="114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14:cNvPr>
              <p14:cNvContentPartPr/>
              <p14:nvPr/>
            </p14:nvContentPartPr>
            <p14:xfrm>
              <a:off x="5240086" y="1089379"/>
              <a:ext cx="69841" cy="7347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31132" y="1072681"/>
                <a:ext cx="87391" cy="40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14:cNvPr>
              <p14:cNvContentPartPr/>
              <p14:nvPr/>
            </p14:nvContentPartPr>
            <p14:xfrm>
              <a:off x="5360651" y="1112352"/>
              <a:ext cx="11618" cy="104711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51849" y="1103387"/>
                <a:ext cx="28869" cy="122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14:cNvPr>
              <p14:cNvContentPartPr/>
              <p14:nvPr/>
            </p14:nvContentPartPr>
            <p14:xfrm>
              <a:off x="5345056" y="1146983"/>
              <a:ext cx="62064" cy="15909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36087" y="1138145"/>
                <a:ext cx="79643" cy="33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14:cNvPr>
              <p14:cNvContentPartPr/>
              <p14:nvPr/>
            </p14:nvContentPartPr>
            <p14:xfrm>
              <a:off x="3265256" y="1508903"/>
              <a:ext cx="78369" cy="135968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56269" y="1499934"/>
                <a:ext cx="95984" cy="153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14:cNvPr>
              <p14:cNvContentPartPr/>
              <p14:nvPr/>
            </p14:nvContentPartPr>
            <p14:xfrm>
              <a:off x="3303984" y="1502286"/>
              <a:ext cx="75780" cy="18279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95048" y="1493498"/>
                <a:ext cx="93295" cy="35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14:cNvPr>
              <p14:cNvContentPartPr/>
              <p14:nvPr/>
            </p14:nvContentPartPr>
            <p14:xfrm>
              <a:off x="3452447" y="1512791"/>
              <a:ext cx="7347" cy="112846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43263" y="1503806"/>
                <a:ext cx="25347" cy="130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14:cNvPr>
              <p14:cNvContentPartPr/>
              <p14:nvPr/>
            </p14:nvContentPartPr>
            <p14:xfrm>
              <a:off x="3416729" y="1551051"/>
              <a:ext cx="104417" cy="20056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407758" y="1542097"/>
                <a:ext cx="121999" cy="37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14:cNvPr>
              <p14:cNvContentPartPr/>
              <p14:nvPr/>
            </p14:nvContentPartPr>
            <p14:xfrm>
              <a:off x="5326680" y="2869617"/>
              <a:ext cx="96739" cy="140122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317723" y="2860635"/>
                <a:ext cx="114295" cy="157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14:cNvPr>
              <p14:cNvContentPartPr/>
              <p14:nvPr/>
            </p14:nvContentPartPr>
            <p14:xfrm>
              <a:off x="5383933" y="2861323"/>
              <a:ext cx="77510" cy="16069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74962" y="2852590"/>
                <a:ext cx="95093" cy="33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14:cNvPr>
              <p14:cNvContentPartPr/>
              <p14:nvPr/>
            </p14:nvContentPartPr>
            <p14:xfrm>
              <a:off x="5522600" y="2892944"/>
              <a:ext cx="9067" cy="11602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13882" y="2883964"/>
                <a:ext cx="26155" cy="133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14:cNvPr>
              <p14:cNvContentPartPr/>
              <p14:nvPr/>
            </p14:nvContentPartPr>
            <p14:xfrm>
              <a:off x="5477239" y="2930246"/>
              <a:ext cx="135901" cy="24901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468251" y="2921353"/>
                <a:ext cx="153518" cy="42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14:cNvPr>
              <p14:cNvContentPartPr/>
              <p14:nvPr/>
            </p14:nvContentPartPr>
            <p14:xfrm>
              <a:off x="3969462" y="1474981"/>
              <a:ext cx="103698" cy="106981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60492" y="1466006"/>
                <a:ext cx="121280" cy="124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14:cNvPr>
              <p14:cNvContentPartPr/>
              <p14:nvPr/>
            </p14:nvContentPartPr>
            <p14:xfrm>
              <a:off x="4015410" y="1453617"/>
              <a:ext cx="105747" cy="14455"/>
            </p14:xfrm>
          </p:contentPart>
        </mc:Choice>
        <mc:Fallback xmlns="">
          <p:pic>
            <p:nvPicPr>
              <p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06448" y="1444803"/>
                <a:ext cx="123312" cy="31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195177FB-4B63-0C55-8E49-4614F1F1412A}"/>
                  </a:ext>
                </a:extLst>
              </p14:cNvPr>
              <p14:cNvContentPartPr/>
              <p14:nvPr/>
            </p14:nvContentPartPr>
            <p14:xfrm>
              <a:off x="6436392" y="3548704"/>
              <a:ext cx="109143" cy="100041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195177FB-4B63-0C55-8E49-4614F1F1412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427416" y="3539740"/>
                <a:ext cx="126735" cy="117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100BBC3E-0842-2C59-CCA4-2CD010490959}"/>
                  </a:ext>
                </a:extLst>
              </p14:cNvPr>
              <p14:cNvContentPartPr/>
              <p14:nvPr/>
            </p14:nvContentPartPr>
            <p14:xfrm>
              <a:off x="6459316" y="3511758"/>
              <a:ext cx="100746" cy="46764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100BBC3E-0842-2C59-CCA4-2CD01049095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450711" y="3503191"/>
                <a:ext cx="118314" cy="64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Рукописный ввод 35">
                <a:extLst>
                  <a:ext uri="{FF2B5EF4-FFF2-40B4-BE49-F238E27FC236}">
                    <a16:creationId xmlns:a16="http://schemas.microsoft.com/office/drawing/2014/main" id="{0F6B90A9-9F67-8291-D334-20B2B6B4D34B}"/>
                  </a:ext>
                </a:extLst>
              </p14:cNvPr>
              <p14:cNvContentPartPr/>
              <p14:nvPr/>
            </p14:nvContentPartPr>
            <p14:xfrm>
              <a:off x="8358833" y="3987917"/>
              <a:ext cx="72397" cy="103560"/>
            </p14:xfrm>
          </p:contentPart>
        </mc:Choice>
        <mc:Fallback xmlns="">
          <p:pic>
            <p:nvPicPr>
              <p:cNvPr id="36" name="Рукописный ввод 35">
                <a:extLst>
                  <a:ext uri="{FF2B5EF4-FFF2-40B4-BE49-F238E27FC236}">
                    <a16:creationId xmlns:a16="http://schemas.microsoft.com/office/drawing/2014/main" id="{0F6B90A9-9F67-8291-D334-20B2B6B4D34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350231" y="3979317"/>
                <a:ext cx="89959" cy="1211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87154F31-28CB-F280-8A8F-4288ABF1F50D}"/>
                  </a:ext>
                </a:extLst>
              </p14:cNvPr>
              <p14:cNvContentPartPr/>
              <p14:nvPr/>
            </p14:nvContentPartPr>
            <p14:xfrm>
              <a:off x="8381124" y="3978742"/>
              <a:ext cx="83397" cy="10589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87154F31-28CB-F280-8A8F-4288ABF1F50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372176" y="3724606"/>
                <a:ext cx="100935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C0426372-CC9E-4989-83F3-A2369107122B}"/>
                  </a:ext>
                </a:extLst>
              </p14:cNvPr>
              <p14:cNvContentPartPr/>
              <p14:nvPr/>
            </p14:nvContentPartPr>
            <p14:xfrm>
              <a:off x="8671055" y="2891772"/>
              <a:ext cx="81153" cy="90081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C0426372-CC9E-4989-83F3-A2369107122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662437" y="2883159"/>
                <a:ext cx="98748" cy="107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BE1DD19E-2B4C-5328-BAC0-AD174BFC3FF4}"/>
                  </a:ext>
                </a:extLst>
              </p14:cNvPr>
              <p14:cNvContentPartPr/>
              <p14:nvPr/>
            </p14:nvContentPartPr>
            <p14:xfrm>
              <a:off x="8706095" y="2863527"/>
              <a:ext cx="100643" cy="11436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BE1DD19E-2B4C-5328-BAC0-AD174BFC3FF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697141" y="2854863"/>
                <a:ext cx="118193" cy="28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id="{C22D48D3-879C-58AA-29CA-B72EEC6DD872}"/>
                  </a:ext>
                </a:extLst>
              </p14:cNvPr>
              <p14:cNvContentPartPr/>
              <p14:nvPr/>
            </p14:nvContentPartPr>
            <p14:xfrm>
              <a:off x="3670820" y="4158037"/>
              <a:ext cx="122522" cy="101342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C22D48D3-879C-58AA-29CA-B72EEC6DD87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662197" y="4149443"/>
                <a:ext cx="140128" cy="1188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id="{57F63F85-5563-CC20-C330-F31665FCE452}"/>
                  </a:ext>
                </a:extLst>
              </p14:cNvPr>
              <p14:cNvContentPartPr/>
              <p14:nvPr/>
            </p14:nvContentPartPr>
            <p14:xfrm>
              <a:off x="3713874" y="4129477"/>
              <a:ext cx="83450" cy="17354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57F63F85-5563-CC20-C330-F31665FCE45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704920" y="4120623"/>
                <a:ext cx="101000" cy="34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Рукописный ввод 41">
                <a:extLst>
                  <a:ext uri="{FF2B5EF4-FFF2-40B4-BE49-F238E27FC236}">
                    <a16:creationId xmlns:a16="http://schemas.microsoft.com/office/drawing/2014/main" id="{336A9765-B563-CE6F-8A9A-F74231E44A04}"/>
                  </a:ext>
                </a:extLst>
              </p14:cNvPr>
              <p14:cNvContentPartPr/>
              <p14:nvPr/>
            </p14:nvContentPartPr>
            <p14:xfrm>
              <a:off x="6840315" y="4264493"/>
              <a:ext cx="397233" cy="11470"/>
            </p14:xfrm>
          </p:contentPart>
        </mc:Choice>
        <mc:Fallback xmlns="">
          <p:pic>
            <p:nvPicPr>
              <p:cNvPr id="42" name="Рукописный ввод 41">
                <a:extLst>
                  <a:ext uri="{FF2B5EF4-FFF2-40B4-BE49-F238E27FC236}">
                    <a16:creationId xmlns:a16="http://schemas.microsoft.com/office/drawing/2014/main" id="{336A9765-B563-CE6F-8A9A-F74231E44A0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831679" y="4256151"/>
                <a:ext cx="414864" cy="28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Рукописный ввод 42">
                <a:extLst>
                  <a:ext uri="{FF2B5EF4-FFF2-40B4-BE49-F238E27FC236}">
                    <a16:creationId xmlns:a16="http://schemas.microsoft.com/office/drawing/2014/main" id="{D6C5740E-D70C-312C-021E-E0AC30786059}"/>
                  </a:ext>
                </a:extLst>
              </p14:cNvPr>
              <p14:cNvContentPartPr/>
              <p14:nvPr/>
            </p14:nvContentPartPr>
            <p14:xfrm>
              <a:off x="6952374" y="3984346"/>
              <a:ext cx="122799" cy="106804"/>
            </p14:xfrm>
          </p:contentPart>
        </mc:Choice>
        <mc:Fallback xmlns="">
          <p:pic>
            <p:nvPicPr>
              <p:cNvPr id="43" name="Рукописный ввод 42">
                <a:extLst>
                  <a:ext uri="{FF2B5EF4-FFF2-40B4-BE49-F238E27FC236}">
                    <a16:creationId xmlns:a16="http://schemas.microsoft.com/office/drawing/2014/main" id="{D6C5740E-D70C-312C-021E-E0AC3078605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943757" y="3975744"/>
                <a:ext cx="140393" cy="124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4" name="Рукописный ввод 43">
                <a:extLst>
                  <a:ext uri="{FF2B5EF4-FFF2-40B4-BE49-F238E27FC236}">
                    <a16:creationId xmlns:a16="http://schemas.microsoft.com/office/drawing/2014/main" id="{5354AD5C-20F1-C2A3-EA7B-95075A7D5C48}"/>
                  </a:ext>
                </a:extLst>
              </p14:cNvPr>
              <p14:cNvContentPartPr/>
              <p14:nvPr/>
            </p14:nvContentPartPr>
            <p14:xfrm>
              <a:off x="4304987" y="3569728"/>
              <a:ext cx="76355" cy="83759"/>
            </p14:xfrm>
          </p:contentPart>
        </mc:Choice>
        <mc:Fallback xmlns="">
          <p:pic>
            <p:nvPicPr>
              <p:cNvPr id="44" name="Рукописный ввод 43">
                <a:extLst>
                  <a:ext uri="{FF2B5EF4-FFF2-40B4-BE49-F238E27FC236}">
                    <a16:creationId xmlns:a16="http://schemas.microsoft.com/office/drawing/2014/main" id="{5354AD5C-20F1-C2A3-EA7B-95075A7D5C4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296384" y="3561137"/>
                <a:ext cx="93920" cy="101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5" name="Рукописный ввод 44">
                <a:extLst>
                  <a:ext uri="{FF2B5EF4-FFF2-40B4-BE49-F238E27FC236}">
                    <a16:creationId xmlns:a16="http://schemas.microsoft.com/office/drawing/2014/main" id="{47B0F4E0-79E8-9F11-B91B-6F9B57055018}"/>
                  </a:ext>
                </a:extLst>
              </p14:cNvPr>
              <p14:cNvContentPartPr/>
              <p14:nvPr/>
            </p14:nvContentPartPr>
            <p14:xfrm>
              <a:off x="4347006" y="3518934"/>
              <a:ext cx="83765" cy="39588"/>
            </p14:xfrm>
          </p:contentPart>
        </mc:Choice>
        <mc:Fallback xmlns="">
          <p:pic>
            <p:nvPicPr>
              <p:cNvPr id="45" name="Рукописный ввод 44">
                <a:extLst>
                  <a:ext uri="{FF2B5EF4-FFF2-40B4-BE49-F238E27FC236}">
                    <a16:creationId xmlns:a16="http://schemas.microsoft.com/office/drawing/2014/main" id="{47B0F4E0-79E8-9F11-B91B-6F9B5705501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338415" y="3510018"/>
                <a:ext cx="101306" cy="570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6" name="Рукописный ввод 45">
                <a:extLst>
                  <a:ext uri="{FF2B5EF4-FFF2-40B4-BE49-F238E27FC236}">
                    <a16:creationId xmlns:a16="http://schemas.microsoft.com/office/drawing/2014/main" id="{CF1BCADC-6C67-639D-969B-214C6CDF3652}"/>
                  </a:ext>
                </a:extLst>
              </p14:cNvPr>
              <p14:cNvContentPartPr/>
              <p14:nvPr/>
            </p14:nvContentPartPr>
            <p14:xfrm>
              <a:off x="4521441" y="3561906"/>
              <a:ext cx="27423" cy="133130"/>
            </p14:xfrm>
          </p:contentPart>
        </mc:Choice>
        <mc:Fallback xmlns="">
          <p:pic>
            <p:nvPicPr>
              <p:cNvPr id="46" name="Рукописный ввод 45">
                <a:extLst>
                  <a:ext uri="{FF2B5EF4-FFF2-40B4-BE49-F238E27FC236}">
                    <a16:creationId xmlns:a16="http://schemas.microsoft.com/office/drawing/2014/main" id="{CF1BCADC-6C67-639D-969B-214C6CDF365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512537" y="3552935"/>
                <a:ext cx="44874" cy="150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7" name="Рукописный ввод 46">
                <a:extLst>
                  <a:ext uri="{FF2B5EF4-FFF2-40B4-BE49-F238E27FC236}">
                    <a16:creationId xmlns:a16="http://schemas.microsoft.com/office/drawing/2014/main" id="{1B32B620-0EDA-D80F-B861-F2693382C3B5}"/>
                  </a:ext>
                </a:extLst>
              </p14:cNvPr>
              <p14:cNvContentPartPr/>
              <p14:nvPr/>
            </p14:nvContentPartPr>
            <p14:xfrm>
              <a:off x="4475874" y="3601244"/>
              <a:ext cx="87883" cy="18910"/>
            </p14:xfrm>
          </p:contentPart>
        </mc:Choice>
        <mc:Fallback xmlns="">
          <p:pic>
            <p:nvPicPr>
              <p:cNvPr id="47" name="Рукописный ввод 46">
                <a:extLst>
                  <a:ext uri="{FF2B5EF4-FFF2-40B4-BE49-F238E27FC236}">
                    <a16:creationId xmlns:a16="http://schemas.microsoft.com/office/drawing/2014/main" id="{1B32B620-0EDA-D80F-B861-F2693382C3B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467265" y="3592840"/>
                <a:ext cx="105460" cy="360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Рукописный ввод 47">
                <a:extLst>
                  <a:ext uri="{FF2B5EF4-FFF2-40B4-BE49-F238E27FC236}">
                    <a16:creationId xmlns:a16="http://schemas.microsoft.com/office/drawing/2014/main" id="{34BF8D6D-06C8-C718-477B-99E0C0A18199}"/>
                  </a:ext>
                </a:extLst>
              </p14:cNvPr>
              <p14:cNvContentPartPr/>
              <p14:nvPr/>
            </p14:nvContentPartPr>
            <p14:xfrm>
              <a:off x="4559918" y="3592498"/>
              <a:ext cx="43691" cy="10847"/>
            </p14:xfrm>
          </p:contentPart>
        </mc:Choice>
        <mc:Fallback xmlns="">
          <p:pic>
            <p:nvPicPr>
              <p:cNvPr id="48" name="Рукописный ввод 47">
                <a:extLst>
                  <a:ext uri="{FF2B5EF4-FFF2-40B4-BE49-F238E27FC236}">
                    <a16:creationId xmlns:a16="http://schemas.microsoft.com/office/drawing/2014/main" id="{34BF8D6D-06C8-C718-477B-99E0C0A1819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551323" y="3584100"/>
                <a:ext cx="61239" cy="2799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46962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EA7E7532-519C-8178-1484-38D7871A3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835" y="251778"/>
            <a:ext cx="7984490" cy="202628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число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604759B0-5CA3-0EED-3160-8FC057A29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440" y="2478723"/>
            <a:ext cx="7965440" cy="40443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14:cNvPr>
              <p14:cNvContentPartPr/>
              <p14:nvPr/>
            </p14:nvContentPartPr>
            <p14:xfrm>
              <a:off x="3898772" y="1373570"/>
              <a:ext cx="453050" cy="28233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9783" y="1364747"/>
                <a:ext cx="470669" cy="45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14:cNvPr>
              <p14:cNvContentPartPr/>
              <p14:nvPr/>
            </p14:nvContentPartPr>
            <p14:xfrm>
              <a:off x="4072463" y="1115396"/>
              <a:ext cx="117058" cy="68525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3486" y="1106473"/>
                <a:ext cx="134653" cy="86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14:cNvPr>
              <p14:cNvContentPartPr/>
              <p14:nvPr/>
            </p14:nvContentPartPr>
            <p14:xfrm>
              <a:off x="5624477" y="1350719"/>
              <a:ext cx="464202" cy="22655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15481" y="1341869"/>
                <a:ext cx="481834" cy="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14:cNvPr>
              <p14:cNvContentPartPr/>
              <p14:nvPr/>
            </p14:nvContentPartPr>
            <p14:xfrm>
              <a:off x="5814977" y="1111316"/>
              <a:ext cx="111872" cy="72392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06013" y="1102357"/>
                <a:ext cx="129442" cy="8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14:cNvPr>
              <p14:cNvContentPartPr/>
              <p14:nvPr/>
            </p14:nvContentPartPr>
            <p14:xfrm>
              <a:off x="4528918" y="1888694"/>
              <a:ext cx="91900" cy="90197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19943" y="1879746"/>
                <a:ext cx="109490" cy="107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14:cNvPr>
              <p14:cNvContentPartPr/>
              <p14:nvPr/>
            </p14:nvContentPartPr>
            <p14:xfrm>
              <a:off x="7058829" y="1894526"/>
              <a:ext cx="94415" cy="72982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49854" y="1885582"/>
                <a:ext cx="112006" cy="90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14:cNvPr>
              <p14:cNvContentPartPr/>
              <p14:nvPr/>
            </p14:nvContentPartPr>
            <p14:xfrm>
              <a:off x="9557742" y="1888604"/>
              <a:ext cx="103417" cy="73621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548765" y="1879669"/>
                <a:ext cx="121012" cy="91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14:cNvPr>
              <p14:cNvContentPartPr/>
              <p14:nvPr/>
            </p14:nvContentPartPr>
            <p14:xfrm>
              <a:off x="3257964" y="2869719"/>
              <a:ext cx="111269" cy="8424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48991" y="2860757"/>
                <a:ext cx="128857" cy="101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14:cNvPr>
              <p14:cNvContentPartPr/>
              <p14:nvPr/>
            </p14:nvContentPartPr>
            <p14:xfrm>
              <a:off x="3953704" y="3871875"/>
              <a:ext cx="62859" cy="129913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44775" y="3862903"/>
                <a:ext cx="80360" cy="147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14:cNvPr>
              <p14:cNvContentPartPr/>
              <p14:nvPr/>
            </p14:nvContentPartPr>
            <p14:xfrm>
              <a:off x="5960653" y="3984732"/>
              <a:ext cx="83565" cy="100014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51687" y="3975770"/>
                <a:ext cx="101139" cy="117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14:cNvPr>
              <p14:cNvContentPartPr/>
              <p14:nvPr/>
            </p14:nvContentPartPr>
            <p14:xfrm>
              <a:off x="8386727" y="3227948"/>
              <a:ext cx="92623" cy="79103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77787" y="3219000"/>
                <a:ext cx="110146" cy="96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14:cNvPr>
              <p14:cNvContentPartPr/>
              <p14:nvPr/>
            </p14:nvContentPartPr>
            <p14:xfrm>
              <a:off x="8409139" y="3569487"/>
              <a:ext cx="80104" cy="85043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00199" y="3560554"/>
                <a:ext cx="97627" cy="102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14:cNvPr>
              <p14:cNvContentPartPr/>
              <p14:nvPr/>
            </p14:nvContentPartPr>
            <p14:xfrm>
              <a:off x="3278852" y="1104577"/>
              <a:ext cx="64424" cy="10539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69904" y="1095615"/>
                <a:ext cx="81962" cy="122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14:cNvPr>
              <p14:cNvContentPartPr/>
              <p14:nvPr/>
            </p14:nvContentPartPr>
            <p14:xfrm>
              <a:off x="3292321" y="1104576"/>
              <a:ext cx="89593" cy="7347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83362" y="920901"/>
                <a:ext cx="107153" cy="367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14:cNvPr>
              <p14:cNvContentPartPr/>
              <p14:nvPr/>
            </p14:nvContentPartPr>
            <p14:xfrm>
              <a:off x="3463382" y="1120127"/>
              <a:ext cx="8111" cy="109009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54933" y="1111162"/>
                <a:ext cx="24671" cy="126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14:cNvPr>
              <p14:cNvContentPartPr/>
              <p14:nvPr/>
            </p14:nvContentPartPr>
            <p14:xfrm>
              <a:off x="3416728" y="1169136"/>
              <a:ext cx="115611" cy="7347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07752" y="1157656"/>
                <a:ext cx="133204" cy="29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14:cNvPr>
              <p14:cNvContentPartPr/>
              <p14:nvPr/>
            </p14:nvContentPartPr>
            <p14:xfrm>
              <a:off x="5201230" y="1108464"/>
              <a:ext cx="55446" cy="96807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92287" y="1099500"/>
                <a:ext cx="72974" cy="114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14:cNvPr>
              <p14:cNvContentPartPr/>
              <p14:nvPr/>
            </p14:nvContentPartPr>
            <p14:xfrm>
              <a:off x="5240086" y="1089379"/>
              <a:ext cx="69841" cy="7347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31132" y="1072681"/>
                <a:ext cx="87391" cy="40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14:cNvPr>
              <p14:cNvContentPartPr/>
              <p14:nvPr/>
            </p14:nvContentPartPr>
            <p14:xfrm>
              <a:off x="5360651" y="1112352"/>
              <a:ext cx="11618" cy="104711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51849" y="1103387"/>
                <a:ext cx="28869" cy="122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14:cNvPr>
              <p14:cNvContentPartPr/>
              <p14:nvPr/>
            </p14:nvContentPartPr>
            <p14:xfrm>
              <a:off x="5345056" y="1146983"/>
              <a:ext cx="62064" cy="15909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36087" y="1138145"/>
                <a:ext cx="79643" cy="33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14:cNvPr>
              <p14:cNvContentPartPr/>
              <p14:nvPr/>
            </p14:nvContentPartPr>
            <p14:xfrm>
              <a:off x="3265256" y="1508903"/>
              <a:ext cx="78369" cy="135968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56269" y="1499934"/>
                <a:ext cx="95984" cy="153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14:cNvPr>
              <p14:cNvContentPartPr/>
              <p14:nvPr/>
            </p14:nvContentPartPr>
            <p14:xfrm>
              <a:off x="3303984" y="1502286"/>
              <a:ext cx="75780" cy="18279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95048" y="1493498"/>
                <a:ext cx="93295" cy="35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14:cNvPr>
              <p14:cNvContentPartPr/>
              <p14:nvPr/>
            </p14:nvContentPartPr>
            <p14:xfrm>
              <a:off x="3452447" y="1512791"/>
              <a:ext cx="7347" cy="112846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43263" y="1503806"/>
                <a:ext cx="25347" cy="130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14:cNvPr>
              <p14:cNvContentPartPr/>
              <p14:nvPr/>
            </p14:nvContentPartPr>
            <p14:xfrm>
              <a:off x="3416729" y="1551051"/>
              <a:ext cx="104417" cy="20056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407758" y="1542097"/>
                <a:ext cx="121999" cy="37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14:cNvPr>
              <p14:cNvContentPartPr/>
              <p14:nvPr/>
            </p14:nvContentPartPr>
            <p14:xfrm>
              <a:off x="5326680" y="2869617"/>
              <a:ext cx="96739" cy="140122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317723" y="2860635"/>
                <a:ext cx="114295" cy="157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14:cNvPr>
              <p14:cNvContentPartPr/>
              <p14:nvPr/>
            </p14:nvContentPartPr>
            <p14:xfrm>
              <a:off x="5383933" y="2861323"/>
              <a:ext cx="77510" cy="16069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74962" y="2852590"/>
                <a:ext cx="95093" cy="33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14:cNvPr>
              <p14:cNvContentPartPr/>
              <p14:nvPr/>
            </p14:nvContentPartPr>
            <p14:xfrm>
              <a:off x="5522600" y="2892944"/>
              <a:ext cx="9067" cy="11602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13882" y="2883964"/>
                <a:ext cx="26155" cy="133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14:cNvPr>
              <p14:cNvContentPartPr/>
              <p14:nvPr/>
            </p14:nvContentPartPr>
            <p14:xfrm>
              <a:off x="5477239" y="2930246"/>
              <a:ext cx="135901" cy="24901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468251" y="2921353"/>
                <a:ext cx="153518" cy="42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14:cNvPr>
              <p14:cNvContentPartPr/>
              <p14:nvPr/>
            </p14:nvContentPartPr>
            <p14:xfrm>
              <a:off x="3969462" y="1474981"/>
              <a:ext cx="103698" cy="106981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60492" y="1466006"/>
                <a:ext cx="121280" cy="124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14:cNvPr>
              <p14:cNvContentPartPr/>
              <p14:nvPr/>
            </p14:nvContentPartPr>
            <p14:xfrm>
              <a:off x="4015410" y="1453617"/>
              <a:ext cx="105747" cy="14455"/>
            </p14:xfrm>
          </p:contentPart>
        </mc:Choice>
        <mc:Fallback xmlns="">
          <p:pic>
            <p:nvPicPr>
              <p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06448" y="1444803"/>
                <a:ext cx="123312" cy="31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195177FB-4B63-0C55-8E49-4614F1F1412A}"/>
                  </a:ext>
                </a:extLst>
              </p14:cNvPr>
              <p14:cNvContentPartPr/>
              <p14:nvPr/>
            </p14:nvContentPartPr>
            <p14:xfrm>
              <a:off x="6436392" y="3548704"/>
              <a:ext cx="109143" cy="100041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195177FB-4B63-0C55-8E49-4614F1F1412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427446" y="3539740"/>
                <a:ext cx="126677" cy="117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100BBC3E-0842-2C59-CCA4-2CD010490959}"/>
                  </a:ext>
                </a:extLst>
              </p14:cNvPr>
              <p14:cNvContentPartPr/>
              <p14:nvPr/>
            </p14:nvContentPartPr>
            <p14:xfrm>
              <a:off x="6459316" y="3511758"/>
              <a:ext cx="100746" cy="46764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100BBC3E-0842-2C59-CCA4-2CD01049095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450353" y="3502834"/>
                <a:ext cx="118314" cy="64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Рукописный ввод 35">
                <a:extLst>
                  <a:ext uri="{FF2B5EF4-FFF2-40B4-BE49-F238E27FC236}">
                    <a16:creationId xmlns:a16="http://schemas.microsoft.com/office/drawing/2014/main" id="{0F6B90A9-9F67-8291-D334-20B2B6B4D34B}"/>
                  </a:ext>
                </a:extLst>
              </p14:cNvPr>
              <p14:cNvContentPartPr/>
              <p14:nvPr/>
            </p14:nvContentPartPr>
            <p14:xfrm>
              <a:off x="8358833" y="3987917"/>
              <a:ext cx="72397" cy="103560"/>
            </p14:xfrm>
          </p:contentPart>
        </mc:Choice>
        <mc:Fallback xmlns="">
          <p:pic>
            <p:nvPicPr>
              <p:cNvPr id="36" name="Рукописный ввод 35">
                <a:extLst>
                  <a:ext uri="{FF2B5EF4-FFF2-40B4-BE49-F238E27FC236}">
                    <a16:creationId xmlns:a16="http://schemas.microsoft.com/office/drawing/2014/main" id="{0F6B90A9-9F67-8291-D334-20B2B6B4D34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349873" y="3978927"/>
                <a:ext cx="89959" cy="121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87154F31-28CB-F280-8A8F-4288ABF1F50D}"/>
                  </a:ext>
                </a:extLst>
              </p14:cNvPr>
              <p14:cNvContentPartPr/>
              <p14:nvPr/>
            </p14:nvContentPartPr>
            <p14:xfrm>
              <a:off x="8381124" y="3978742"/>
              <a:ext cx="83397" cy="10589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87154F31-28CB-F280-8A8F-4288ABF1F50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372176" y="3714017"/>
                <a:ext cx="100935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C0426372-CC9E-4989-83F3-A2369107122B}"/>
                  </a:ext>
                </a:extLst>
              </p14:cNvPr>
              <p14:cNvContentPartPr/>
              <p14:nvPr/>
            </p14:nvContentPartPr>
            <p14:xfrm>
              <a:off x="8671055" y="2891772"/>
              <a:ext cx="81153" cy="90081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C0426372-CC9E-4989-83F3-A2369107122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662078" y="2882800"/>
                <a:ext cx="98748" cy="107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BE1DD19E-2B4C-5328-BAC0-AD174BFC3FF4}"/>
                  </a:ext>
                </a:extLst>
              </p14:cNvPr>
              <p14:cNvContentPartPr/>
              <p14:nvPr/>
            </p14:nvContentPartPr>
            <p14:xfrm>
              <a:off x="8706095" y="2863527"/>
              <a:ext cx="100643" cy="11436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BE1DD19E-2B4C-5328-BAC0-AD174BFC3FF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697141" y="2854863"/>
                <a:ext cx="118193" cy="28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id="{C22D48D3-879C-58AA-29CA-B72EEC6DD872}"/>
                  </a:ext>
                </a:extLst>
              </p14:cNvPr>
              <p14:cNvContentPartPr/>
              <p14:nvPr/>
            </p14:nvContentPartPr>
            <p14:xfrm>
              <a:off x="3670820" y="4158037"/>
              <a:ext cx="122522" cy="101342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C22D48D3-879C-58AA-29CA-B72EEC6DD87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661837" y="4149053"/>
                <a:ext cx="140128" cy="118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id="{57F63F85-5563-CC20-C330-F31665FCE452}"/>
                  </a:ext>
                </a:extLst>
              </p14:cNvPr>
              <p14:cNvContentPartPr/>
              <p14:nvPr/>
            </p14:nvContentPartPr>
            <p14:xfrm>
              <a:off x="3713874" y="4129477"/>
              <a:ext cx="83450" cy="17354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57F63F85-5563-CC20-C330-F31665FCE45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704920" y="4120800"/>
                <a:ext cx="101000" cy="34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Рукописный ввод 41">
                <a:extLst>
                  <a:ext uri="{FF2B5EF4-FFF2-40B4-BE49-F238E27FC236}">
                    <a16:creationId xmlns:a16="http://schemas.microsoft.com/office/drawing/2014/main" id="{B55BB737-DDFC-03E2-2F66-E37DFE629F8C}"/>
                  </a:ext>
                </a:extLst>
              </p14:cNvPr>
              <p14:cNvContentPartPr/>
              <p14:nvPr/>
            </p14:nvContentPartPr>
            <p14:xfrm>
              <a:off x="6543115" y="1872037"/>
              <a:ext cx="10589" cy="117115"/>
            </p14:xfrm>
          </p:contentPart>
        </mc:Choice>
        <mc:Fallback xmlns="">
          <p:pic>
            <p:nvPicPr>
              <p:cNvPr id="42" name="Рукописный ввод 41">
                <a:extLst>
                  <a:ext uri="{FF2B5EF4-FFF2-40B4-BE49-F238E27FC236}">
                    <a16:creationId xmlns:a16="http://schemas.microsoft.com/office/drawing/2014/main" id="{B55BB737-DDFC-03E2-2F66-E37DFE629F8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527543" y="1863415"/>
                <a:ext cx="41110" cy="134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Рукописный ввод 42">
                <a:extLst>
                  <a:ext uri="{FF2B5EF4-FFF2-40B4-BE49-F238E27FC236}">
                    <a16:creationId xmlns:a16="http://schemas.microsoft.com/office/drawing/2014/main" id="{83CEEC7C-64D2-C4C2-D7B1-605DA4A12D9A}"/>
                  </a:ext>
                </a:extLst>
              </p14:cNvPr>
              <p14:cNvContentPartPr/>
              <p14:nvPr/>
            </p14:nvContentPartPr>
            <p14:xfrm>
              <a:off x="6593279" y="1865872"/>
              <a:ext cx="101933" cy="130007"/>
            </p14:xfrm>
          </p:contentPart>
        </mc:Choice>
        <mc:Fallback xmlns="">
          <p:pic>
            <p:nvPicPr>
              <p:cNvPr id="43" name="Рукописный ввод 42">
                <a:extLst>
                  <a:ext uri="{FF2B5EF4-FFF2-40B4-BE49-F238E27FC236}">
                    <a16:creationId xmlns:a16="http://schemas.microsoft.com/office/drawing/2014/main" id="{83CEEC7C-64D2-C4C2-D7B1-605DA4A12D9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584306" y="1856894"/>
                <a:ext cx="119520" cy="147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4" name="Рукописный ввод 43">
                <a:extLst>
                  <a:ext uri="{FF2B5EF4-FFF2-40B4-BE49-F238E27FC236}">
                    <a16:creationId xmlns:a16="http://schemas.microsoft.com/office/drawing/2014/main" id="{CD70A865-317B-ED0A-30BE-0B264E38A1DD}"/>
                  </a:ext>
                </a:extLst>
              </p14:cNvPr>
              <p14:cNvContentPartPr/>
              <p14:nvPr/>
            </p14:nvContentPartPr>
            <p14:xfrm>
              <a:off x="5456028" y="3973074"/>
              <a:ext cx="17170" cy="151774"/>
            </p14:xfrm>
          </p:contentPart>
        </mc:Choice>
        <mc:Fallback xmlns="">
          <p:pic>
            <p:nvPicPr>
              <p:cNvPr id="44" name="Рукописный ввод 43">
                <a:extLst>
                  <a:ext uri="{FF2B5EF4-FFF2-40B4-BE49-F238E27FC236}">
                    <a16:creationId xmlns:a16="http://schemas.microsoft.com/office/drawing/2014/main" id="{CD70A865-317B-ED0A-30BE-0B264E38A1D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447618" y="3964463"/>
                <a:ext cx="34340" cy="169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5" name="Рукописный ввод 44">
                <a:extLst>
                  <a:ext uri="{FF2B5EF4-FFF2-40B4-BE49-F238E27FC236}">
                    <a16:creationId xmlns:a16="http://schemas.microsoft.com/office/drawing/2014/main" id="{2A3B5E38-9670-7A66-9A50-C353EF97FF31}"/>
                  </a:ext>
                </a:extLst>
              </p14:cNvPr>
              <p14:cNvContentPartPr/>
              <p14:nvPr/>
            </p14:nvContentPartPr>
            <p14:xfrm>
              <a:off x="5495293" y="3979243"/>
              <a:ext cx="91108" cy="123400"/>
            </p14:xfrm>
          </p:contentPart>
        </mc:Choice>
        <mc:Fallback xmlns="">
          <p:pic>
            <p:nvPicPr>
              <p:cNvPr id="45" name="Рукописный ввод 44">
                <a:extLst>
                  <a:ext uri="{FF2B5EF4-FFF2-40B4-BE49-F238E27FC236}">
                    <a16:creationId xmlns:a16="http://schemas.microsoft.com/office/drawing/2014/main" id="{2A3B5E38-9670-7A66-9A50-C353EF97FF3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486326" y="3970275"/>
                <a:ext cx="108684" cy="140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6" name="Рукописный ввод 45">
                <a:extLst>
                  <a:ext uri="{FF2B5EF4-FFF2-40B4-BE49-F238E27FC236}">
                    <a16:creationId xmlns:a16="http://schemas.microsoft.com/office/drawing/2014/main" id="{2775AE3E-7EF7-3C31-6F65-35D2726011F2}"/>
                  </a:ext>
                </a:extLst>
              </p14:cNvPr>
              <p14:cNvContentPartPr/>
              <p14:nvPr/>
            </p14:nvContentPartPr>
            <p14:xfrm>
              <a:off x="6840315" y="4275698"/>
              <a:ext cx="393703" cy="28337"/>
            </p14:xfrm>
          </p:contentPart>
        </mc:Choice>
        <mc:Fallback xmlns="">
          <p:pic>
            <p:nvPicPr>
              <p:cNvPr id="46" name="Рукописный ввод 45">
                <a:extLst>
                  <a:ext uri="{FF2B5EF4-FFF2-40B4-BE49-F238E27FC236}">
                    <a16:creationId xmlns:a16="http://schemas.microsoft.com/office/drawing/2014/main" id="{2775AE3E-7EF7-3C31-6F65-35D2726011F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831686" y="4267197"/>
                <a:ext cx="411321" cy="45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7" name="Рукописный ввод 46">
                <a:extLst>
                  <a:ext uri="{FF2B5EF4-FFF2-40B4-BE49-F238E27FC236}">
                    <a16:creationId xmlns:a16="http://schemas.microsoft.com/office/drawing/2014/main" id="{8C869E7A-8961-F32B-6C06-7282F5204D41}"/>
                  </a:ext>
                </a:extLst>
              </p14:cNvPr>
              <p14:cNvContentPartPr/>
              <p14:nvPr/>
            </p14:nvContentPartPr>
            <p14:xfrm>
              <a:off x="6974786" y="3972282"/>
              <a:ext cx="129045" cy="113480"/>
            </p14:xfrm>
          </p:contentPart>
        </mc:Choice>
        <mc:Fallback xmlns="">
          <p:pic>
            <p:nvPicPr>
              <p:cNvPr id="47" name="Рукописный ввод 46">
                <a:extLst>
                  <a:ext uri="{FF2B5EF4-FFF2-40B4-BE49-F238E27FC236}">
                    <a16:creationId xmlns:a16="http://schemas.microsoft.com/office/drawing/2014/main" id="{8C869E7A-8961-F32B-6C06-7282F5204D4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966159" y="3963663"/>
                <a:ext cx="146658" cy="1310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Рукописный ввод 47">
                <a:extLst>
                  <a:ext uri="{FF2B5EF4-FFF2-40B4-BE49-F238E27FC236}">
                    <a16:creationId xmlns:a16="http://schemas.microsoft.com/office/drawing/2014/main" id="{24B2F6C2-06F4-4D93-9F65-78C3DCF63FFE}"/>
                  </a:ext>
                </a:extLst>
              </p14:cNvPr>
              <p14:cNvContentPartPr/>
              <p14:nvPr/>
            </p14:nvContentPartPr>
            <p14:xfrm>
              <a:off x="4362536" y="3552919"/>
              <a:ext cx="80798" cy="135642"/>
            </p14:xfrm>
          </p:contentPart>
        </mc:Choice>
        <mc:Fallback xmlns="">
          <p:pic>
            <p:nvPicPr>
              <p:cNvPr id="48" name="Рукописный ввод 47">
                <a:extLst>
                  <a:ext uri="{FF2B5EF4-FFF2-40B4-BE49-F238E27FC236}">
                    <a16:creationId xmlns:a16="http://schemas.microsoft.com/office/drawing/2014/main" id="{24B2F6C2-06F4-4D93-9F65-78C3DCF63FF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353558" y="3544307"/>
                <a:ext cx="98394" cy="1532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Рукописный ввод 48">
                <a:extLst>
                  <a:ext uri="{FF2B5EF4-FFF2-40B4-BE49-F238E27FC236}">
                    <a16:creationId xmlns:a16="http://schemas.microsoft.com/office/drawing/2014/main" id="{5EF11A3C-EF61-1EF7-8332-CEDF7D9BA2CC}"/>
                  </a:ext>
                </a:extLst>
              </p14:cNvPr>
              <p14:cNvContentPartPr/>
              <p14:nvPr/>
            </p14:nvContentPartPr>
            <p14:xfrm>
              <a:off x="4403036" y="3578714"/>
              <a:ext cx="104853" cy="10589"/>
            </p14:xfrm>
          </p:contentPart>
        </mc:Choice>
        <mc:Fallback xmlns="">
          <p:pic>
            <p:nvPicPr>
              <p:cNvPr id="49" name="Рукописный ввод 48">
                <a:extLst>
                  <a:ext uri="{FF2B5EF4-FFF2-40B4-BE49-F238E27FC236}">
                    <a16:creationId xmlns:a16="http://schemas.microsoft.com/office/drawing/2014/main" id="{5EF11A3C-EF61-1EF7-8332-CEDF7D9BA2C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394418" y="3540896"/>
                <a:ext cx="122448" cy="847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0" name="Рукописный ввод 49">
                <a:extLst>
                  <a:ext uri="{FF2B5EF4-FFF2-40B4-BE49-F238E27FC236}">
                    <a16:creationId xmlns:a16="http://schemas.microsoft.com/office/drawing/2014/main" id="{0784346D-EDEE-BD4D-BAB9-5526FF8B4AB9}"/>
                  </a:ext>
                </a:extLst>
              </p14:cNvPr>
              <p14:cNvContentPartPr/>
              <p14:nvPr/>
            </p14:nvContentPartPr>
            <p14:xfrm>
              <a:off x="4571124" y="3558522"/>
              <a:ext cx="10589" cy="123222"/>
            </p14:xfrm>
          </p:contentPart>
        </mc:Choice>
        <mc:Fallback xmlns="">
          <p:pic>
            <p:nvPicPr>
              <p:cNvPr id="50" name="Рукописный ввод 49">
                <a:extLst>
                  <a:ext uri="{FF2B5EF4-FFF2-40B4-BE49-F238E27FC236}">
                    <a16:creationId xmlns:a16="http://schemas.microsoft.com/office/drawing/2014/main" id="{0784346D-EDEE-BD4D-BAB9-5526FF8B4AB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316988" y="3549900"/>
                <a:ext cx="529450" cy="140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1" name="Рукописный ввод 50">
                <a:extLst>
                  <a:ext uri="{FF2B5EF4-FFF2-40B4-BE49-F238E27FC236}">
                    <a16:creationId xmlns:a16="http://schemas.microsoft.com/office/drawing/2014/main" id="{E25C2601-7679-6B64-2678-C0D0EA014D34}"/>
                  </a:ext>
                </a:extLst>
              </p14:cNvPr>
              <p14:cNvContentPartPr/>
              <p14:nvPr/>
            </p14:nvContentPartPr>
            <p14:xfrm>
              <a:off x="4537507" y="3602571"/>
              <a:ext cx="83332" cy="34392"/>
            </p14:xfrm>
          </p:contentPart>
        </mc:Choice>
        <mc:Fallback xmlns="">
          <p:pic>
            <p:nvPicPr>
              <p:cNvPr id="51" name="Рукописный ввод 50">
                <a:extLst>
                  <a:ext uri="{FF2B5EF4-FFF2-40B4-BE49-F238E27FC236}">
                    <a16:creationId xmlns:a16="http://schemas.microsoft.com/office/drawing/2014/main" id="{E25C2601-7679-6B64-2678-C0D0EA014D3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528886" y="3594062"/>
                <a:ext cx="100932" cy="5176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3126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15F467-E72F-779D-3F86-E3DF554E8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7" y="1500726"/>
            <a:ext cx="5494668" cy="385654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61000A6-0872-D7CE-3373-5A5C6E884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895" y="1150189"/>
            <a:ext cx="6245489" cy="46438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14:cNvPr>
              <p14:cNvContentPartPr/>
              <p14:nvPr/>
            </p14:nvContentPartPr>
            <p14:xfrm>
              <a:off x="951663" y="1950755"/>
              <a:ext cx="185955" cy="11583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7711" y="1848552"/>
                <a:ext cx="293500" cy="215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14:cNvPr>
              <p14:cNvContentPartPr/>
              <p14:nvPr/>
            </p14:nvContentPartPr>
            <p14:xfrm>
              <a:off x="965827" y="2236988"/>
              <a:ext cx="197767" cy="5911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1891" y="2132676"/>
                <a:ext cx="305280" cy="214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14:cNvPr>
              <p14:cNvContentPartPr/>
              <p14:nvPr/>
            </p14:nvContentPartPr>
            <p14:xfrm>
              <a:off x="838040" y="2537379"/>
              <a:ext cx="182716" cy="12463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4194" y="2430553"/>
                <a:ext cx="290048" cy="225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14:cNvPr>
              <p14:cNvContentPartPr/>
              <p14:nvPr/>
            </p14:nvContentPartPr>
            <p14:xfrm>
              <a:off x="925854" y="2840480"/>
              <a:ext cx="195142" cy="5353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1947" y="1234580"/>
                <a:ext cx="302596" cy="321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14:cNvPr>
              <p14:cNvContentPartPr/>
              <p14:nvPr/>
            </p14:nvContentPartPr>
            <p14:xfrm>
              <a:off x="951349" y="3432398"/>
              <a:ext cx="265960" cy="14403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7438" y="3327010"/>
                <a:ext cx="373422" cy="224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14:cNvPr>
              <p14:cNvContentPartPr/>
              <p14:nvPr/>
            </p14:nvContentPartPr>
            <p14:xfrm>
              <a:off x="923021" y="4010195"/>
              <a:ext cx="285689" cy="17192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9117" y="3904938"/>
                <a:ext cx="393137" cy="227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F94BBDC-A511-EC66-CEED-1F070F20FA00}"/>
                  </a:ext>
                </a:extLst>
              </p14:cNvPr>
              <p14:cNvContentPartPr/>
              <p14:nvPr/>
            </p14:nvContentPartPr>
            <p14:xfrm>
              <a:off x="872033" y="3721455"/>
              <a:ext cx="597867" cy="1651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F94BBDC-A511-EC66-CEED-1F070F20FA0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18074" y="3616072"/>
                <a:ext cx="705426" cy="226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D534312-C7A2-9382-ACB6-4167E99B5623}"/>
                  </a:ext>
                </a:extLst>
              </p14:cNvPr>
              <p14:cNvContentPartPr/>
              <p14:nvPr/>
            </p14:nvContentPartPr>
            <p14:xfrm>
              <a:off x="900579" y="4302297"/>
              <a:ext cx="568841" cy="22688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D534312-C7A2-9382-ACB6-4167E99B562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6609" y="4195947"/>
                <a:ext cx="676421" cy="235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14:cNvPr>
              <p14:cNvContentPartPr/>
              <p14:nvPr/>
            </p14:nvContentPartPr>
            <p14:xfrm>
              <a:off x="838040" y="4608094"/>
              <a:ext cx="407593" cy="8621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4078" y="4504642"/>
                <a:ext cx="515157" cy="215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14:cNvPr>
              <p14:cNvContentPartPr/>
              <p14:nvPr/>
            </p14:nvContentPartPr>
            <p14:xfrm>
              <a:off x="937185" y="5217009"/>
              <a:ext cx="383887" cy="19947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83268" y="5110150"/>
                <a:ext cx="491361" cy="233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14:cNvPr>
              <p14:cNvContentPartPr/>
              <p14:nvPr/>
            </p14:nvContentPartPr>
            <p14:xfrm>
              <a:off x="891646" y="3138376"/>
              <a:ext cx="91640" cy="14547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7951" y="2948633"/>
                <a:ext cx="198673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14:cNvPr>
              <p14:cNvContentPartPr/>
              <p14:nvPr/>
            </p14:nvContentPartPr>
            <p14:xfrm>
              <a:off x="976312" y="4916377"/>
              <a:ext cx="76513" cy="22758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22681" y="4811340"/>
                <a:ext cx="183417" cy="232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14:cNvPr>
              <p14:cNvContentPartPr/>
              <p14:nvPr/>
            </p14:nvContentPartPr>
            <p14:xfrm>
              <a:off x="9204373" y="2006922"/>
              <a:ext cx="99271" cy="14547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150616" y="-2357178"/>
                <a:ext cx="206426" cy="87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14:cNvPr>
              <p14:cNvContentPartPr/>
              <p14:nvPr/>
            </p14:nvContentPartPr>
            <p14:xfrm>
              <a:off x="9289039" y="2260922"/>
              <a:ext cx="152760" cy="23411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235250" y="2154508"/>
                <a:ext cx="259979" cy="235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14:cNvPr>
              <p14:cNvContentPartPr/>
              <p14:nvPr/>
            </p14:nvContentPartPr>
            <p14:xfrm>
              <a:off x="9227463" y="2553406"/>
              <a:ext cx="406875" cy="14547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173548" y="2363663"/>
                <a:ext cx="514345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D8190EE-A067-B9A4-4A8D-C683E5822FB7}"/>
                  </a:ext>
                </a:extLst>
              </p14:cNvPr>
              <p14:cNvContentPartPr/>
              <p14:nvPr/>
            </p14:nvContentPartPr>
            <p14:xfrm>
              <a:off x="876252" y="1621592"/>
              <a:ext cx="360892" cy="31765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D8190EE-A067-B9A4-4A8D-C683E5822FB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2334" y="1514519"/>
                <a:ext cx="468369" cy="245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BA5D282-BC36-F8C7-220F-5D6D3EF34432}"/>
                  </a:ext>
                </a:extLst>
              </p14:cNvPr>
              <p14:cNvContentPartPr/>
              <p14:nvPr/>
            </p14:nvContentPartPr>
            <p14:xfrm>
              <a:off x="9242857" y="3369286"/>
              <a:ext cx="333089" cy="27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BA5D282-BC36-F8C7-220F-5D6D3EF3443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188959" y="3262363"/>
                <a:ext cx="440525" cy="241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14:cNvPr>
              <p14:cNvContentPartPr/>
              <p14:nvPr/>
            </p14:nvContentPartPr>
            <p14:xfrm>
              <a:off x="9212926" y="1706404"/>
              <a:ext cx="197375" cy="14547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158998" y="1516661"/>
                <a:ext cx="304871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14:cNvPr>
              <p14:cNvContentPartPr/>
              <p14:nvPr/>
            </p14:nvContentPartPr>
            <p14:xfrm>
              <a:off x="1078466" y="3133619"/>
              <a:ext cx="371038" cy="9863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24536" y="3027944"/>
                <a:ext cx="478538" cy="22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14:cNvPr>
              <p14:cNvContentPartPr/>
              <p14:nvPr/>
            </p14:nvContentPartPr>
            <p14:xfrm>
              <a:off x="1334600" y="3418375"/>
              <a:ext cx="447965" cy="13253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280628" y="3310918"/>
                <a:ext cx="555549" cy="227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14:cNvPr>
              <p14:cNvContentPartPr/>
              <p14:nvPr/>
            </p14:nvContentPartPr>
            <p14:xfrm>
              <a:off x="1581129" y="4334110"/>
              <a:ext cx="604761" cy="6682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527165" y="4228605"/>
                <a:ext cx="712330" cy="217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14:cNvPr>
              <p14:cNvContentPartPr/>
              <p14:nvPr/>
            </p14:nvContentPartPr>
            <p14:xfrm>
              <a:off x="1424247" y="5224316"/>
              <a:ext cx="585551" cy="6537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70296" y="5126261"/>
                <a:ext cx="693094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14:cNvPr>
              <p14:cNvContentPartPr/>
              <p14:nvPr/>
            </p14:nvContentPartPr>
            <p14:xfrm>
              <a:off x="9723003" y="2557317"/>
              <a:ext cx="568959" cy="10186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669022" y="2455457"/>
                <a:ext cx="676561" cy="213566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1B65317-6773-1E09-6EB2-288E24A8B44D}"/>
              </a:ext>
            </a:extLst>
          </p:cNvPr>
          <p:cNvSpPr txBox="1"/>
          <p:nvPr/>
        </p:nvSpPr>
        <p:spPr>
          <a:xfrm>
            <a:off x="584235" y="5904955"/>
            <a:ext cx="32341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-(u)</a:t>
            </a:r>
            <a:r>
              <a:rPr lang="en-US" b="1" dirty="0" err="1"/>
              <a:t>Cuiku</a:t>
            </a:r>
            <a:r>
              <a:rPr lang="en-US" b="1" dirty="0"/>
              <a:t>-</a:t>
            </a:r>
            <a:r>
              <a:rPr lang="en-US" dirty="0"/>
              <a:t> </a:t>
            </a:r>
            <a:r>
              <a:rPr lang="en-US" dirty="0" err="1"/>
              <a:t>недок</a:t>
            </a:r>
            <a:r>
              <a:rPr lang="en-US" dirty="0"/>
              <a:t>. </a:t>
            </a:r>
            <a:r>
              <a:rPr lang="en-US" dirty="0" err="1"/>
              <a:t>вид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544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EA7E7532-519C-8178-1484-38D7871A3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835" y="251778"/>
            <a:ext cx="7984490" cy="202628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число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604759B0-5CA3-0EED-3160-8FC057A29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440" y="2478723"/>
            <a:ext cx="7965440" cy="40443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14:cNvPr>
              <p14:cNvContentPartPr/>
              <p14:nvPr/>
            </p14:nvContentPartPr>
            <p14:xfrm>
              <a:off x="3898772" y="1373570"/>
              <a:ext cx="453050" cy="28233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9783" y="1364747"/>
                <a:ext cx="470669" cy="45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14:cNvPr>
              <p14:cNvContentPartPr/>
              <p14:nvPr/>
            </p14:nvContentPartPr>
            <p14:xfrm>
              <a:off x="4072463" y="1115396"/>
              <a:ext cx="117058" cy="68525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3486" y="1106473"/>
                <a:ext cx="134653" cy="86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14:cNvPr>
              <p14:cNvContentPartPr/>
              <p14:nvPr/>
            </p14:nvContentPartPr>
            <p14:xfrm>
              <a:off x="5624477" y="1350719"/>
              <a:ext cx="464202" cy="22655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15481" y="1341869"/>
                <a:ext cx="481834" cy="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14:cNvPr>
              <p14:cNvContentPartPr/>
              <p14:nvPr/>
            </p14:nvContentPartPr>
            <p14:xfrm>
              <a:off x="5814977" y="1111316"/>
              <a:ext cx="111872" cy="72392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06013" y="1102357"/>
                <a:ext cx="129442" cy="8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14:cNvPr>
              <p14:cNvContentPartPr/>
              <p14:nvPr/>
            </p14:nvContentPartPr>
            <p14:xfrm>
              <a:off x="4528918" y="1888694"/>
              <a:ext cx="91900" cy="90197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19943" y="1879746"/>
                <a:ext cx="109490" cy="107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14:cNvPr>
              <p14:cNvContentPartPr/>
              <p14:nvPr/>
            </p14:nvContentPartPr>
            <p14:xfrm>
              <a:off x="7058829" y="1894526"/>
              <a:ext cx="94415" cy="72982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49854" y="1885582"/>
                <a:ext cx="112006" cy="90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14:cNvPr>
              <p14:cNvContentPartPr/>
              <p14:nvPr/>
            </p14:nvContentPartPr>
            <p14:xfrm>
              <a:off x="9557742" y="1888604"/>
              <a:ext cx="103417" cy="73621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548765" y="1879669"/>
                <a:ext cx="121012" cy="91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14:cNvPr>
              <p14:cNvContentPartPr/>
              <p14:nvPr/>
            </p14:nvContentPartPr>
            <p14:xfrm>
              <a:off x="3257964" y="2869719"/>
              <a:ext cx="111269" cy="8424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48991" y="2860757"/>
                <a:ext cx="128857" cy="101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14:cNvPr>
              <p14:cNvContentPartPr/>
              <p14:nvPr/>
            </p14:nvContentPartPr>
            <p14:xfrm>
              <a:off x="3953704" y="3871875"/>
              <a:ext cx="62859" cy="129913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44775" y="3862903"/>
                <a:ext cx="80360" cy="147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14:cNvPr>
              <p14:cNvContentPartPr/>
              <p14:nvPr/>
            </p14:nvContentPartPr>
            <p14:xfrm>
              <a:off x="5960653" y="3984732"/>
              <a:ext cx="83565" cy="100014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51687" y="3975770"/>
                <a:ext cx="101139" cy="117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14:cNvPr>
              <p14:cNvContentPartPr/>
              <p14:nvPr/>
            </p14:nvContentPartPr>
            <p14:xfrm>
              <a:off x="8386727" y="3227948"/>
              <a:ext cx="92623" cy="79103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77787" y="3219000"/>
                <a:ext cx="110146" cy="96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14:cNvPr>
              <p14:cNvContentPartPr/>
              <p14:nvPr/>
            </p14:nvContentPartPr>
            <p14:xfrm>
              <a:off x="8409139" y="3569487"/>
              <a:ext cx="80104" cy="85043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00199" y="3560554"/>
                <a:ext cx="97627" cy="102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14:cNvPr>
              <p14:cNvContentPartPr/>
              <p14:nvPr/>
            </p14:nvContentPartPr>
            <p14:xfrm>
              <a:off x="3278852" y="1104577"/>
              <a:ext cx="64424" cy="10539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69904" y="1095615"/>
                <a:ext cx="81962" cy="122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14:cNvPr>
              <p14:cNvContentPartPr/>
              <p14:nvPr/>
            </p14:nvContentPartPr>
            <p14:xfrm>
              <a:off x="3292321" y="1104576"/>
              <a:ext cx="89593" cy="7347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83362" y="920901"/>
                <a:ext cx="107153" cy="367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14:cNvPr>
              <p14:cNvContentPartPr/>
              <p14:nvPr/>
            </p14:nvContentPartPr>
            <p14:xfrm>
              <a:off x="3463382" y="1120127"/>
              <a:ext cx="8111" cy="109009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54933" y="1111162"/>
                <a:ext cx="24671" cy="126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14:cNvPr>
              <p14:cNvContentPartPr/>
              <p14:nvPr/>
            </p14:nvContentPartPr>
            <p14:xfrm>
              <a:off x="3416728" y="1169136"/>
              <a:ext cx="115611" cy="7347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07752" y="1157656"/>
                <a:ext cx="133204" cy="29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14:cNvPr>
              <p14:cNvContentPartPr/>
              <p14:nvPr/>
            </p14:nvContentPartPr>
            <p14:xfrm>
              <a:off x="5201230" y="1108464"/>
              <a:ext cx="55446" cy="96807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92287" y="1099500"/>
                <a:ext cx="72974" cy="114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14:cNvPr>
              <p14:cNvContentPartPr/>
              <p14:nvPr/>
            </p14:nvContentPartPr>
            <p14:xfrm>
              <a:off x="5240086" y="1089379"/>
              <a:ext cx="69841" cy="7347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31132" y="1072681"/>
                <a:ext cx="87391" cy="40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14:cNvPr>
              <p14:cNvContentPartPr/>
              <p14:nvPr/>
            </p14:nvContentPartPr>
            <p14:xfrm>
              <a:off x="5360651" y="1112352"/>
              <a:ext cx="11618" cy="104711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51849" y="1103387"/>
                <a:ext cx="28869" cy="122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14:cNvPr>
              <p14:cNvContentPartPr/>
              <p14:nvPr/>
            </p14:nvContentPartPr>
            <p14:xfrm>
              <a:off x="5345056" y="1146983"/>
              <a:ext cx="62064" cy="15909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36087" y="1138145"/>
                <a:ext cx="79643" cy="33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14:cNvPr>
              <p14:cNvContentPartPr/>
              <p14:nvPr/>
            </p14:nvContentPartPr>
            <p14:xfrm>
              <a:off x="3265256" y="1508903"/>
              <a:ext cx="78369" cy="135968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56269" y="1499934"/>
                <a:ext cx="95984" cy="153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14:cNvPr>
              <p14:cNvContentPartPr/>
              <p14:nvPr/>
            </p14:nvContentPartPr>
            <p14:xfrm>
              <a:off x="3303984" y="1502286"/>
              <a:ext cx="75780" cy="18279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95048" y="1493498"/>
                <a:ext cx="93295" cy="35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14:cNvPr>
              <p14:cNvContentPartPr/>
              <p14:nvPr/>
            </p14:nvContentPartPr>
            <p14:xfrm>
              <a:off x="3452447" y="1512791"/>
              <a:ext cx="7347" cy="112846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43263" y="1503806"/>
                <a:ext cx="25347" cy="130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14:cNvPr>
              <p14:cNvContentPartPr/>
              <p14:nvPr/>
            </p14:nvContentPartPr>
            <p14:xfrm>
              <a:off x="3416729" y="1551051"/>
              <a:ext cx="104417" cy="20056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407758" y="1542097"/>
                <a:ext cx="121999" cy="37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14:cNvPr>
              <p14:cNvContentPartPr/>
              <p14:nvPr/>
            </p14:nvContentPartPr>
            <p14:xfrm>
              <a:off x="5326680" y="2869617"/>
              <a:ext cx="96739" cy="140122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317723" y="2860635"/>
                <a:ext cx="114295" cy="157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14:cNvPr>
              <p14:cNvContentPartPr/>
              <p14:nvPr/>
            </p14:nvContentPartPr>
            <p14:xfrm>
              <a:off x="5383933" y="2861323"/>
              <a:ext cx="77510" cy="16069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74962" y="2852590"/>
                <a:ext cx="95093" cy="33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14:cNvPr>
              <p14:cNvContentPartPr/>
              <p14:nvPr/>
            </p14:nvContentPartPr>
            <p14:xfrm>
              <a:off x="5522600" y="2892944"/>
              <a:ext cx="9067" cy="11602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13882" y="2883964"/>
                <a:ext cx="26155" cy="133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14:cNvPr>
              <p14:cNvContentPartPr/>
              <p14:nvPr/>
            </p14:nvContentPartPr>
            <p14:xfrm>
              <a:off x="5477239" y="2930246"/>
              <a:ext cx="135901" cy="24901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468251" y="2921353"/>
                <a:ext cx="153518" cy="42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14:cNvPr>
              <p14:cNvContentPartPr/>
              <p14:nvPr/>
            </p14:nvContentPartPr>
            <p14:xfrm>
              <a:off x="3969462" y="1474981"/>
              <a:ext cx="103698" cy="106981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60492" y="1466006"/>
                <a:ext cx="121280" cy="124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14:cNvPr>
              <p14:cNvContentPartPr/>
              <p14:nvPr/>
            </p14:nvContentPartPr>
            <p14:xfrm>
              <a:off x="4015410" y="1453617"/>
              <a:ext cx="105747" cy="14455"/>
            </p14:xfrm>
          </p:contentPart>
        </mc:Choice>
        <mc:Fallback xmlns="">
          <p:pic>
            <p:nvPicPr>
              <p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06448" y="1444803"/>
                <a:ext cx="123312" cy="31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195177FB-4B63-0C55-8E49-4614F1F1412A}"/>
                  </a:ext>
                </a:extLst>
              </p14:cNvPr>
              <p14:cNvContentPartPr/>
              <p14:nvPr/>
            </p14:nvContentPartPr>
            <p14:xfrm>
              <a:off x="6436392" y="3548704"/>
              <a:ext cx="109143" cy="100041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195177FB-4B63-0C55-8E49-4614F1F1412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427446" y="3539740"/>
                <a:ext cx="126677" cy="117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100BBC3E-0842-2C59-CCA4-2CD010490959}"/>
                  </a:ext>
                </a:extLst>
              </p14:cNvPr>
              <p14:cNvContentPartPr/>
              <p14:nvPr/>
            </p14:nvContentPartPr>
            <p14:xfrm>
              <a:off x="6459316" y="3511758"/>
              <a:ext cx="100746" cy="46764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100BBC3E-0842-2C59-CCA4-2CD01049095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450353" y="3502834"/>
                <a:ext cx="118314" cy="64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Рукописный ввод 35">
                <a:extLst>
                  <a:ext uri="{FF2B5EF4-FFF2-40B4-BE49-F238E27FC236}">
                    <a16:creationId xmlns:a16="http://schemas.microsoft.com/office/drawing/2014/main" id="{0F6B90A9-9F67-8291-D334-20B2B6B4D34B}"/>
                  </a:ext>
                </a:extLst>
              </p14:cNvPr>
              <p14:cNvContentPartPr/>
              <p14:nvPr/>
            </p14:nvContentPartPr>
            <p14:xfrm>
              <a:off x="8358833" y="3987917"/>
              <a:ext cx="72397" cy="103560"/>
            </p14:xfrm>
          </p:contentPart>
        </mc:Choice>
        <mc:Fallback xmlns="">
          <p:pic>
            <p:nvPicPr>
              <p:cNvPr id="36" name="Рукописный ввод 35">
                <a:extLst>
                  <a:ext uri="{FF2B5EF4-FFF2-40B4-BE49-F238E27FC236}">
                    <a16:creationId xmlns:a16="http://schemas.microsoft.com/office/drawing/2014/main" id="{0F6B90A9-9F67-8291-D334-20B2B6B4D34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349873" y="3978927"/>
                <a:ext cx="89959" cy="121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87154F31-28CB-F280-8A8F-4288ABF1F50D}"/>
                  </a:ext>
                </a:extLst>
              </p14:cNvPr>
              <p14:cNvContentPartPr/>
              <p14:nvPr/>
            </p14:nvContentPartPr>
            <p14:xfrm>
              <a:off x="8381124" y="3978742"/>
              <a:ext cx="83397" cy="10589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87154F31-28CB-F280-8A8F-4288ABF1F50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372176" y="3714017"/>
                <a:ext cx="100935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C0426372-CC9E-4989-83F3-A2369107122B}"/>
                  </a:ext>
                </a:extLst>
              </p14:cNvPr>
              <p14:cNvContentPartPr/>
              <p14:nvPr/>
            </p14:nvContentPartPr>
            <p14:xfrm>
              <a:off x="8671055" y="2891772"/>
              <a:ext cx="81153" cy="90081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C0426372-CC9E-4989-83F3-A2369107122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662078" y="2882800"/>
                <a:ext cx="98748" cy="107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BE1DD19E-2B4C-5328-BAC0-AD174BFC3FF4}"/>
                  </a:ext>
                </a:extLst>
              </p14:cNvPr>
              <p14:cNvContentPartPr/>
              <p14:nvPr/>
            </p14:nvContentPartPr>
            <p14:xfrm>
              <a:off x="8706095" y="2863527"/>
              <a:ext cx="100643" cy="11436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BE1DD19E-2B4C-5328-BAC0-AD174BFC3FF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697141" y="2854863"/>
                <a:ext cx="118193" cy="28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id="{C22D48D3-879C-58AA-29CA-B72EEC6DD872}"/>
                  </a:ext>
                </a:extLst>
              </p14:cNvPr>
              <p14:cNvContentPartPr/>
              <p14:nvPr/>
            </p14:nvContentPartPr>
            <p14:xfrm>
              <a:off x="3670820" y="4158037"/>
              <a:ext cx="122522" cy="101342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C22D48D3-879C-58AA-29CA-B72EEC6DD87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661837" y="4149053"/>
                <a:ext cx="140128" cy="118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id="{57F63F85-5563-CC20-C330-F31665FCE452}"/>
                  </a:ext>
                </a:extLst>
              </p14:cNvPr>
              <p14:cNvContentPartPr/>
              <p14:nvPr/>
            </p14:nvContentPartPr>
            <p14:xfrm>
              <a:off x="3713874" y="4129477"/>
              <a:ext cx="83450" cy="17354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57F63F85-5563-CC20-C330-F31665FCE45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704920" y="4120800"/>
                <a:ext cx="101000" cy="34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Рукописный ввод 41">
                <a:extLst>
                  <a:ext uri="{FF2B5EF4-FFF2-40B4-BE49-F238E27FC236}">
                    <a16:creationId xmlns:a16="http://schemas.microsoft.com/office/drawing/2014/main" id="{B55BB737-DDFC-03E2-2F66-E37DFE629F8C}"/>
                  </a:ext>
                </a:extLst>
              </p14:cNvPr>
              <p14:cNvContentPartPr/>
              <p14:nvPr/>
            </p14:nvContentPartPr>
            <p14:xfrm>
              <a:off x="6543115" y="1872037"/>
              <a:ext cx="10589" cy="117115"/>
            </p14:xfrm>
          </p:contentPart>
        </mc:Choice>
        <mc:Fallback xmlns="">
          <p:pic>
            <p:nvPicPr>
              <p:cNvPr id="42" name="Рукописный ввод 41">
                <a:extLst>
                  <a:ext uri="{FF2B5EF4-FFF2-40B4-BE49-F238E27FC236}">
                    <a16:creationId xmlns:a16="http://schemas.microsoft.com/office/drawing/2014/main" id="{B55BB737-DDFC-03E2-2F66-E37DFE629F8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527543" y="1863056"/>
                <a:ext cx="41110" cy="134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Рукописный ввод 42">
                <a:extLst>
                  <a:ext uri="{FF2B5EF4-FFF2-40B4-BE49-F238E27FC236}">
                    <a16:creationId xmlns:a16="http://schemas.microsoft.com/office/drawing/2014/main" id="{83CEEC7C-64D2-C4C2-D7B1-605DA4A12D9A}"/>
                  </a:ext>
                </a:extLst>
              </p14:cNvPr>
              <p14:cNvContentPartPr/>
              <p14:nvPr/>
            </p14:nvContentPartPr>
            <p14:xfrm>
              <a:off x="6593279" y="1865872"/>
              <a:ext cx="101933" cy="130007"/>
            </p14:xfrm>
          </p:contentPart>
        </mc:Choice>
        <mc:Fallback xmlns="">
          <p:pic>
            <p:nvPicPr>
              <p:cNvPr id="43" name="Рукописный ввод 42">
                <a:extLst>
                  <a:ext uri="{FF2B5EF4-FFF2-40B4-BE49-F238E27FC236}">
                    <a16:creationId xmlns:a16="http://schemas.microsoft.com/office/drawing/2014/main" id="{83CEEC7C-64D2-C4C2-D7B1-605DA4A12D9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584338" y="1856918"/>
                <a:ext cx="119458" cy="147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4" name="Рукописный ввод 43">
                <a:extLst>
                  <a:ext uri="{FF2B5EF4-FFF2-40B4-BE49-F238E27FC236}">
                    <a16:creationId xmlns:a16="http://schemas.microsoft.com/office/drawing/2014/main" id="{7F4C9A13-CBFA-0B91-13C2-536D7AF1BE77}"/>
                  </a:ext>
                </a:extLst>
              </p14:cNvPr>
              <p14:cNvContentPartPr/>
              <p14:nvPr/>
            </p14:nvContentPartPr>
            <p14:xfrm>
              <a:off x="5505644" y="1894205"/>
              <a:ext cx="129563" cy="107524"/>
            </p14:xfrm>
          </p:contentPart>
        </mc:Choice>
        <mc:Fallback xmlns="">
          <p:pic>
            <p:nvPicPr>
              <p:cNvPr id="44" name="Рукописный ввод 43">
                <a:extLst>
                  <a:ext uri="{FF2B5EF4-FFF2-40B4-BE49-F238E27FC236}">
                    <a16:creationId xmlns:a16="http://schemas.microsoft.com/office/drawing/2014/main" id="{7F4C9A13-CBFA-0B91-13C2-536D7AF1BE7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497030" y="1885245"/>
                <a:ext cx="147149" cy="125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5" name="Рукописный ввод 44">
                <a:extLst>
                  <a:ext uri="{FF2B5EF4-FFF2-40B4-BE49-F238E27FC236}">
                    <a16:creationId xmlns:a16="http://schemas.microsoft.com/office/drawing/2014/main" id="{1885C31C-F0FE-7CBE-7755-41E5CFE5A4F0}"/>
                  </a:ext>
                </a:extLst>
              </p14:cNvPr>
              <p14:cNvContentPartPr/>
              <p14:nvPr/>
            </p14:nvContentPartPr>
            <p14:xfrm>
              <a:off x="5674303" y="1904867"/>
              <a:ext cx="106692" cy="102503"/>
            </p14:xfrm>
          </p:contentPart>
        </mc:Choice>
        <mc:Fallback xmlns="">
          <p:pic>
            <p:nvPicPr>
              <p:cNvPr id="45" name="Рукописный ввод 44">
                <a:extLst>
                  <a:ext uri="{FF2B5EF4-FFF2-40B4-BE49-F238E27FC236}">
                    <a16:creationId xmlns:a16="http://schemas.microsoft.com/office/drawing/2014/main" id="{1885C31C-F0FE-7CBE-7755-41E5CFE5A4F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665681" y="1896265"/>
                <a:ext cx="124294" cy="120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6" name="Рукописный ввод 45">
                <a:extLst>
                  <a:ext uri="{FF2B5EF4-FFF2-40B4-BE49-F238E27FC236}">
                    <a16:creationId xmlns:a16="http://schemas.microsoft.com/office/drawing/2014/main" id="{18D61FD5-A9D7-7CB0-0633-A280629D8AAD}"/>
                  </a:ext>
                </a:extLst>
              </p14:cNvPr>
              <p14:cNvContentPartPr/>
              <p14:nvPr/>
            </p14:nvContentPartPr>
            <p14:xfrm>
              <a:off x="5456389" y="3945125"/>
              <a:ext cx="10589" cy="112107"/>
            </p14:xfrm>
          </p:contentPart>
        </mc:Choice>
        <mc:Fallback xmlns="">
          <p:pic>
            <p:nvPicPr>
              <p:cNvPr id="46" name="Рукописный ввод 45">
                <a:extLst>
                  <a:ext uri="{FF2B5EF4-FFF2-40B4-BE49-F238E27FC236}">
                    <a16:creationId xmlns:a16="http://schemas.microsoft.com/office/drawing/2014/main" id="{18D61FD5-A9D7-7CB0-0633-A280629D8AA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202253" y="3936501"/>
                <a:ext cx="529450" cy="1297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7" name="Рукописный ввод 46">
                <a:extLst>
                  <a:ext uri="{FF2B5EF4-FFF2-40B4-BE49-F238E27FC236}">
                    <a16:creationId xmlns:a16="http://schemas.microsoft.com/office/drawing/2014/main" id="{CFA1F2AF-F0F0-0F77-BE7D-AFF8244FC177}"/>
                  </a:ext>
                </a:extLst>
              </p14:cNvPr>
              <p14:cNvContentPartPr/>
              <p14:nvPr/>
            </p14:nvContentPartPr>
            <p14:xfrm>
              <a:off x="5501290" y="3951399"/>
              <a:ext cx="68299" cy="111812"/>
            </p14:xfrm>
          </p:contentPart>
        </mc:Choice>
        <mc:Fallback xmlns="">
          <p:pic>
            <p:nvPicPr>
              <p:cNvPr id="47" name="Рукописный ввод 46">
                <a:extLst>
                  <a:ext uri="{FF2B5EF4-FFF2-40B4-BE49-F238E27FC236}">
                    <a16:creationId xmlns:a16="http://schemas.microsoft.com/office/drawing/2014/main" id="{CFA1F2AF-F0F0-0F77-BE7D-AFF8244FC17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492350" y="3942798"/>
                <a:ext cx="85821" cy="129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Рукописный ввод 47">
                <a:extLst>
                  <a:ext uri="{FF2B5EF4-FFF2-40B4-BE49-F238E27FC236}">
                    <a16:creationId xmlns:a16="http://schemas.microsoft.com/office/drawing/2014/main" id="{DB172458-8C1D-1B15-DD2B-F297F0C7C2BE}"/>
                  </a:ext>
                </a:extLst>
              </p14:cNvPr>
              <p14:cNvContentPartPr/>
              <p14:nvPr/>
            </p14:nvContentPartPr>
            <p14:xfrm>
              <a:off x="6851521" y="4241606"/>
              <a:ext cx="397425" cy="22886"/>
            </p14:xfrm>
          </p:contentPart>
        </mc:Choice>
        <mc:Fallback xmlns="">
          <p:pic>
            <p:nvPicPr>
              <p:cNvPr id="48" name="Рукописный ввод 47">
                <a:extLst>
                  <a:ext uri="{FF2B5EF4-FFF2-40B4-BE49-F238E27FC236}">
                    <a16:creationId xmlns:a16="http://schemas.microsoft.com/office/drawing/2014/main" id="{DB172458-8C1D-1B15-DD2B-F297F0C7C2B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42889" y="4233156"/>
                <a:ext cx="415048" cy="40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Рукописный ввод 48">
                <a:extLst>
                  <a:ext uri="{FF2B5EF4-FFF2-40B4-BE49-F238E27FC236}">
                    <a16:creationId xmlns:a16="http://schemas.microsoft.com/office/drawing/2014/main" id="{0A5FC7BE-44DF-636D-8237-9D6C1C24D664}"/>
                  </a:ext>
                </a:extLst>
              </p14:cNvPr>
              <p14:cNvContentPartPr/>
              <p14:nvPr/>
            </p14:nvContentPartPr>
            <p14:xfrm>
              <a:off x="6973599" y="3973218"/>
              <a:ext cx="119012" cy="135310"/>
            </p14:xfrm>
          </p:contentPart>
        </mc:Choice>
        <mc:Fallback xmlns="">
          <p:pic>
            <p:nvPicPr>
              <p:cNvPr id="49" name="Рукописный ввод 48">
                <a:extLst>
                  <a:ext uri="{FF2B5EF4-FFF2-40B4-BE49-F238E27FC236}">
                    <a16:creationId xmlns:a16="http://schemas.microsoft.com/office/drawing/2014/main" id="{0A5FC7BE-44DF-636D-8237-9D6C1C24D66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964996" y="3964245"/>
                <a:ext cx="136577" cy="152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1" name="Рукописный ввод 50">
                <a:extLst>
                  <a:ext uri="{FF2B5EF4-FFF2-40B4-BE49-F238E27FC236}">
                    <a16:creationId xmlns:a16="http://schemas.microsoft.com/office/drawing/2014/main" id="{9E9DEFED-E3D7-DA50-D5DE-54AE279A17C6}"/>
                  </a:ext>
                </a:extLst>
              </p14:cNvPr>
              <p14:cNvContentPartPr/>
              <p14:nvPr/>
            </p14:nvContentPartPr>
            <p14:xfrm>
              <a:off x="4376255" y="3547316"/>
              <a:ext cx="78035" cy="128874"/>
            </p14:xfrm>
          </p:contentPart>
        </mc:Choice>
        <mc:Fallback xmlns="">
          <p:pic>
            <p:nvPicPr>
              <p:cNvPr id="51" name="Рукописный ввод 50">
                <a:extLst>
                  <a:ext uri="{FF2B5EF4-FFF2-40B4-BE49-F238E27FC236}">
                    <a16:creationId xmlns:a16="http://schemas.microsoft.com/office/drawing/2014/main" id="{9E9DEFED-E3D7-DA50-D5DE-54AE279A17C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367664" y="3538700"/>
                <a:ext cx="95575" cy="146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2" name="Рукописный ввод 51">
                <a:extLst>
                  <a:ext uri="{FF2B5EF4-FFF2-40B4-BE49-F238E27FC236}">
                    <a16:creationId xmlns:a16="http://schemas.microsoft.com/office/drawing/2014/main" id="{4FC50F92-B0CB-7367-7E4C-A90B05B452D9}"/>
                  </a:ext>
                </a:extLst>
              </p14:cNvPr>
              <p14:cNvContentPartPr/>
              <p14:nvPr/>
            </p14:nvContentPartPr>
            <p14:xfrm>
              <a:off x="4397433" y="3541352"/>
              <a:ext cx="118201" cy="17170"/>
            </p14:xfrm>
          </p:contentPart>
        </mc:Choice>
        <mc:Fallback xmlns="">
          <p:pic>
            <p:nvPicPr>
              <p:cNvPr id="52" name="Рукописный ввод 51">
                <a:extLst>
                  <a:ext uri="{FF2B5EF4-FFF2-40B4-BE49-F238E27FC236}">
                    <a16:creationId xmlns:a16="http://schemas.microsoft.com/office/drawing/2014/main" id="{4FC50F92-B0CB-7367-7E4C-A90B05B452D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388810" y="3532942"/>
                <a:ext cx="135805" cy="34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Рукописный ввод 52">
                <a:extLst>
                  <a:ext uri="{FF2B5EF4-FFF2-40B4-BE49-F238E27FC236}">
                    <a16:creationId xmlns:a16="http://schemas.microsoft.com/office/drawing/2014/main" id="{21F108BB-ED5F-9304-73A0-16D972F46B51}"/>
                  </a:ext>
                </a:extLst>
              </p14:cNvPr>
              <p14:cNvContentPartPr/>
              <p14:nvPr/>
            </p14:nvContentPartPr>
            <p14:xfrm>
              <a:off x="4565521" y="3558522"/>
              <a:ext cx="10589" cy="106798"/>
            </p14:xfrm>
          </p:contentPart>
        </mc:Choice>
        <mc:Fallback xmlns="">
          <p:pic>
            <p:nvPicPr>
              <p:cNvPr id="53" name="Рукописный ввод 52">
                <a:extLst>
                  <a:ext uri="{FF2B5EF4-FFF2-40B4-BE49-F238E27FC236}">
                    <a16:creationId xmlns:a16="http://schemas.microsoft.com/office/drawing/2014/main" id="{21F108BB-ED5F-9304-73A0-16D972F46B5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550572" y="3549921"/>
                <a:ext cx="41110" cy="124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" name="Рукописный ввод 53">
                <a:extLst>
                  <a:ext uri="{FF2B5EF4-FFF2-40B4-BE49-F238E27FC236}">
                    <a16:creationId xmlns:a16="http://schemas.microsoft.com/office/drawing/2014/main" id="{69D4DE08-A08A-7190-F7D0-122D6EC23824}"/>
                  </a:ext>
                </a:extLst>
              </p14:cNvPr>
              <p14:cNvContentPartPr/>
              <p14:nvPr/>
            </p14:nvContentPartPr>
            <p14:xfrm>
              <a:off x="4526301" y="3586141"/>
              <a:ext cx="112616" cy="11601"/>
            </p14:xfrm>
          </p:contentPart>
        </mc:Choice>
        <mc:Fallback xmlns="">
          <p:pic>
            <p:nvPicPr>
              <p:cNvPr id="54" name="Рукописный ввод 53">
                <a:extLst>
                  <a:ext uri="{FF2B5EF4-FFF2-40B4-BE49-F238E27FC236}">
                    <a16:creationId xmlns:a16="http://schemas.microsoft.com/office/drawing/2014/main" id="{69D4DE08-A08A-7190-F7D0-122D6EC23824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517693" y="3577704"/>
                <a:ext cx="130190" cy="288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42429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EA7E7532-519C-8178-1484-38D7871A3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835" y="251778"/>
            <a:ext cx="7984490" cy="202628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число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604759B0-5CA3-0EED-3160-8FC057A29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440" y="2478723"/>
            <a:ext cx="7965440" cy="40443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14:cNvPr>
              <p14:cNvContentPartPr/>
              <p14:nvPr/>
            </p14:nvContentPartPr>
            <p14:xfrm>
              <a:off x="3898772" y="1373570"/>
              <a:ext cx="453050" cy="28233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9783" y="1364747"/>
                <a:ext cx="470669" cy="45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14:cNvPr>
              <p14:cNvContentPartPr/>
              <p14:nvPr/>
            </p14:nvContentPartPr>
            <p14:xfrm>
              <a:off x="4072463" y="1115396"/>
              <a:ext cx="117058" cy="68525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3486" y="1106473"/>
                <a:ext cx="134653" cy="86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14:cNvPr>
              <p14:cNvContentPartPr/>
              <p14:nvPr/>
            </p14:nvContentPartPr>
            <p14:xfrm>
              <a:off x="5624477" y="1350719"/>
              <a:ext cx="464202" cy="22655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15481" y="1341869"/>
                <a:ext cx="481834" cy="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14:cNvPr>
              <p14:cNvContentPartPr/>
              <p14:nvPr/>
            </p14:nvContentPartPr>
            <p14:xfrm>
              <a:off x="5814977" y="1111316"/>
              <a:ext cx="111872" cy="72392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06013" y="1102357"/>
                <a:ext cx="129442" cy="8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14:cNvPr>
              <p14:cNvContentPartPr/>
              <p14:nvPr/>
            </p14:nvContentPartPr>
            <p14:xfrm>
              <a:off x="4528918" y="1888694"/>
              <a:ext cx="91900" cy="90197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19943" y="1879746"/>
                <a:ext cx="109490" cy="107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14:cNvPr>
              <p14:cNvContentPartPr/>
              <p14:nvPr/>
            </p14:nvContentPartPr>
            <p14:xfrm>
              <a:off x="7058829" y="1894526"/>
              <a:ext cx="94415" cy="72982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49854" y="1885582"/>
                <a:ext cx="112006" cy="90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14:cNvPr>
              <p14:cNvContentPartPr/>
              <p14:nvPr/>
            </p14:nvContentPartPr>
            <p14:xfrm>
              <a:off x="9557742" y="1888604"/>
              <a:ext cx="103417" cy="73621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548765" y="1879669"/>
                <a:ext cx="121012" cy="91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14:cNvPr>
              <p14:cNvContentPartPr/>
              <p14:nvPr/>
            </p14:nvContentPartPr>
            <p14:xfrm>
              <a:off x="3257964" y="2869719"/>
              <a:ext cx="111269" cy="8424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48991" y="2860757"/>
                <a:ext cx="128857" cy="101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14:cNvPr>
              <p14:cNvContentPartPr/>
              <p14:nvPr/>
            </p14:nvContentPartPr>
            <p14:xfrm>
              <a:off x="3953704" y="3871875"/>
              <a:ext cx="62859" cy="129913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44775" y="3862903"/>
                <a:ext cx="80360" cy="147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14:cNvPr>
              <p14:cNvContentPartPr/>
              <p14:nvPr/>
            </p14:nvContentPartPr>
            <p14:xfrm>
              <a:off x="5960653" y="3984732"/>
              <a:ext cx="83565" cy="100014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51687" y="3975770"/>
                <a:ext cx="101139" cy="117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14:cNvPr>
              <p14:cNvContentPartPr/>
              <p14:nvPr/>
            </p14:nvContentPartPr>
            <p14:xfrm>
              <a:off x="8386727" y="3227948"/>
              <a:ext cx="92623" cy="79103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77787" y="3219000"/>
                <a:ext cx="110146" cy="96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14:cNvPr>
              <p14:cNvContentPartPr/>
              <p14:nvPr/>
            </p14:nvContentPartPr>
            <p14:xfrm>
              <a:off x="8409139" y="3569487"/>
              <a:ext cx="80104" cy="85043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00199" y="3560554"/>
                <a:ext cx="97627" cy="102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14:cNvPr>
              <p14:cNvContentPartPr/>
              <p14:nvPr/>
            </p14:nvContentPartPr>
            <p14:xfrm>
              <a:off x="3278852" y="1104577"/>
              <a:ext cx="64424" cy="10539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69904" y="1095615"/>
                <a:ext cx="81962" cy="122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14:cNvPr>
              <p14:cNvContentPartPr/>
              <p14:nvPr/>
            </p14:nvContentPartPr>
            <p14:xfrm>
              <a:off x="3292321" y="1104576"/>
              <a:ext cx="89593" cy="7347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83362" y="920901"/>
                <a:ext cx="107153" cy="367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14:cNvPr>
              <p14:cNvContentPartPr/>
              <p14:nvPr/>
            </p14:nvContentPartPr>
            <p14:xfrm>
              <a:off x="3463382" y="1120127"/>
              <a:ext cx="8111" cy="109009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54933" y="1111162"/>
                <a:ext cx="24671" cy="126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14:cNvPr>
              <p14:cNvContentPartPr/>
              <p14:nvPr/>
            </p14:nvContentPartPr>
            <p14:xfrm>
              <a:off x="3416728" y="1169136"/>
              <a:ext cx="115611" cy="7347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07752" y="1157656"/>
                <a:ext cx="133204" cy="29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14:cNvPr>
              <p14:cNvContentPartPr/>
              <p14:nvPr/>
            </p14:nvContentPartPr>
            <p14:xfrm>
              <a:off x="5201230" y="1108464"/>
              <a:ext cx="55446" cy="96807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92287" y="1099500"/>
                <a:ext cx="72974" cy="114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14:cNvPr>
              <p14:cNvContentPartPr/>
              <p14:nvPr/>
            </p14:nvContentPartPr>
            <p14:xfrm>
              <a:off x="5240086" y="1089379"/>
              <a:ext cx="69841" cy="7347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31132" y="1072681"/>
                <a:ext cx="87391" cy="40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14:cNvPr>
              <p14:cNvContentPartPr/>
              <p14:nvPr/>
            </p14:nvContentPartPr>
            <p14:xfrm>
              <a:off x="5360651" y="1112352"/>
              <a:ext cx="11618" cy="104711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51849" y="1103387"/>
                <a:ext cx="28869" cy="122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14:cNvPr>
              <p14:cNvContentPartPr/>
              <p14:nvPr/>
            </p14:nvContentPartPr>
            <p14:xfrm>
              <a:off x="5345056" y="1146983"/>
              <a:ext cx="62064" cy="15909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36087" y="1138145"/>
                <a:ext cx="79643" cy="33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14:cNvPr>
              <p14:cNvContentPartPr/>
              <p14:nvPr/>
            </p14:nvContentPartPr>
            <p14:xfrm>
              <a:off x="3265256" y="1508903"/>
              <a:ext cx="78369" cy="135968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56269" y="1499934"/>
                <a:ext cx="95984" cy="153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14:cNvPr>
              <p14:cNvContentPartPr/>
              <p14:nvPr/>
            </p14:nvContentPartPr>
            <p14:xfrm>
              <a:off x="3303984" y="1502286"/>
              <a:ext cx="75780" cy="18279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95048" y="1493498"/>
                <a:ext cx="93295" cy="35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14:cNvPr>
              <p14:cNvContentPartPr/>
              <p14:nvPr/>
            </p14:nvContentPartPr>
            <p14:xfrm>
              <a:off x="3452447" y="1512791"/>
              <a:ext cx="7347" cy="112846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43263" y="1503806"/>
                <a:ext cx="25347" cy="130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14:cNvPr>
              <p14:cNvContentPartPr/>
              <p14:nvPr/>
            </p14:nvContentPartPr>
            <p14:xfrm>
              <a:off x="3416729" y="1551051"/>
              <a:ext cx="104417" cy="20056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407758" y="1542097"/>
                <a:ext cx="121999" cy="37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14:cNvPr>
              <p14:cNvContentPartPr/>
              <p14:nvPr/>
            </p14:nvContentPartPr>
            <p14:xfrm>
              <a:off x="5326680" y="2869617"/>
              <a:ext cx="96739" cy="140122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317723" y="2860635"/>
                <a:ext cx="114295" cy="157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14:cNvPr>
              <p14:cNvContentPartPr/>
              <p14:nvPr/>
            </p14:nvContentPartPr>
            <p14:xfrm>
              <a:off x="5383933" y="2861323"/>
              <a:ext cx="77510" cy="16069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74962" y="2852590"/>
                <a:ext cx="95093" cy="33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14:cNvPr>
              <p14:cNvContentPartPr/>
              <p14:nvPr/>
            </p14:nvContentPartPr>
            <p14:xfrm>
              <a:off x="5522600" y="2892944"/>
              <a:ext cx="9067" cy="11602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13882" y="2883964"/>
                <a:ext cx="26155" cy="133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14:cNvPr>
              <p14:cNvContentPartPr/>
              <p14:nvPr/>
            </p14:nvContentPartPr>
            <p14:xfrm>
              <a:off x="5477239" y="2930246"/>
              <a:ext cx="135901" cy="24901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468251" y="2921353"/>
                <a:ext cx="153518" cy="42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14:cNvPr>
              <p14:cNvContentPartPr/>
              <p14:nvPr/>
            </p14:nvContentPartPr>
            <p14:xfrm>
              <a:off x="3969462" y="1474981"/>
              <a:ext cx="103698" cy="106981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60492" y="1466006"/>
                <a:ext cx="121280" cy="124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14:cNvPr>
              <p14:cNvContentPartPr/>
              <p14:nvPr/>
            </p14:nvContentPartPr>
            <p14:xfrm>
              <a:off x="4015410" y="1453617"/>
              <a:ext cx="105747" cy="14455"/>
            </p14:xfrm>
          </p:contentPart>
        </mc:Choice>
        <mc:Fallback xmlns="">
          <p:pic>
            <p:nvPicPr>
              <p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06448" y="1444803"/>
                <a:ext cx="123312" cy="31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195177FB-4B63-0C55-8E49-4614F1F1412A}"/>
                  </a:ext>
                </a:extLst>
              </p14:cNvPr>
              <p14:cNvContentPartPr/>
              <p14:nvPr/>
            </p14:nvContentPartPr>
            <p14:xfrm>
              <a:off x="6436392" y="3548704"/>
              <a:ext cx="109143" cy="100041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195177FB-4B63-0C55-8E49-4614F1F1412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427446" y="3539740"/>
                <a:ext cx="126677" cy="117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100BBC3E-0842-2C59-CCA4-2CD010490959}"/>
                  </a:ext>
                </a:extLst>
              </p14:cNvPr>
              <p14:cNvContentPartPr/>
              <p14:nvPr/>
            </p14:nvContentPartPr>
            <p14:xfrm>
              <a:off x="6459316" y="3511758"/>
              <a:ext cx="100746" cy="46764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100BBC3E-0842-2C59-CCA4-2CD01049095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450353" y="3502834"/>
                <a:ext cx="118314" cy="64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Рукописный ввод 35">
                <a:extLst>
                  <a:ext uri="{FF2B5EF4-FFF2-40B4-BE49-F238E27FC236}">
                    <a16:creationId xmlns:a16="http://schemas.microsoft.com/office/drawing/2014/main" id="{0F6B90A9-9F67-8291-D334-20B2B6B4D34B}"/>
                  </a:ext>
                </a:extLst>
              </p14:cNvPr>
              <p14:cNvContentPartPr/>
              <p14:nvPr/>
            </p14:nvContentPartPr>
            <p14:xfrm>
              <a:off x="8358833" y="3987917"/>
              <a:ext cx="72397" cy="103560"/>
            </p14:xfrm>
          </p:contentPart>
        </mc:Choice>
        <mc:Fallback xmlns="">
          <p:pic>
            <p:nvPicPr>
              <p:cNvPr id="36" name="Рукописный ввод 35">
                <a:extLst>
                  <a:ext uri="{FF2B5EF4-FFF2-40B4-BE49-F238E27FC236}">
                    <a16:creationId xmlns:a16="http://schemas.microsoft.com/office/drawing/2014/main" id="{0F6B90A9-9F67-8291-D334-20B2B6B4D34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349873" y="3978927"/>
                <a:ext cx="89959" cy="121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87154F31-28CB-F280-8A8F-4288ABF1F50D}"/>
                  </a:ext>
                </a:extLst>
              </p14:cNvPr>
              <p14:cNvContentPartPr/>
              <p14:nvPr/>
            </p14:nvContentPartPr>
            <p14:xfrm>
              <a:off x="8381124" y="3978742"/>
              <a:ext cx="83397" cy="10589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87154F31-28CB-F280-8A8F-4288ABF1F50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372176" y="3714017"/>
                <a:ext cx="100935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C0426372-CC9E-4989-83F3-A2369107122B}"/>
                  </a:ext>
                </a:extLst>
              </p14:cNvPr>
              <p14:cNvContentPartPr/>
              <p14:nvPr/>
            </p14:nvContentPartPr>
            <p14:xfrm>
              <a:off x="8671055" y="2891772"/>
              <a:ext cx="81153" cy="90081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C0426372-CC9E-4989-83F3-A2369107122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662078" y="2882800"/>
                <a:ext cx="98748" cy="107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BE1DD19E-2B4C-5328-BAC0-AD174BFC3FF4}"/>
                  </a:ext>
                </a:extLst>
              </p14:cNvPr>
              <p14:cNvContentPartPr/>
              <p14:nvPr/>
            </p14:nvContentPartPr>
            <p14:xfrm>
              <a:off x="8706095" y="2863527"/>
              <a:ext cx="100643" cy="11436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BE1DD19E-2B4C-5328-BAC0-AD174BFC3FF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697141" y="2854863"/>
                <a:ext cx="118193" cy="28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id="{C22D48D3-879C-58AA-29CA-B72EEC6DD872}"/>
                  </a:ext>
                </a:extLst>
              </p14:cNvPr>
              <p14:cNvContentPartPr/>
              <p14:nvPr/>
            </p14:nvContentPartPr>
            <p14:xfrm>
              <a:off x="3670820" y="4158037"/>
              <a:ext cx="122522" cy="101342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C22D48D3-879C-58AA-29CA-B72EEC6DD87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661837" y="4149053"/>
                <a:ext cx="140128" cy="118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id="{57F63F85-5563-CC20-C330-F31665FCE452}"/>
                  </a:ext>
                </a:extLst>
              </p14:cNvPr>
              <p14:cNvContentPartPr/>
              <p14:nvPr/>
            </p14:nvContentPartPr>
            <p14:xfrm>
              <a:off x="3713874" y="4129477"/>
              <a:ext cx="83450" cy="17354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57F63F85-5563-CC20-C330-F31665FCE45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704920" y="4120800"/>
                <a:ext cx="101000" cy="34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Рукописный ввод 41">
                <a:extLst>
                  <a:ext uri="{FF2B5EF4-FFF2-40B4-BE49-F238E27FC236}">
                    <a16:creationId xmlns:a16="http://schemas.microsoft.com/office/drawing/2014/main" id="{B55BB737-DDFC-03E2-2F66-E37DFE629F8C}"/>
                  </a:ext>
                </a:extLst>
              </p14:cNvPr>
              <p14:cNvContentPartPr/>
              <p14:nvPr/>
            </p14:nvContentPartPr>
            <p14:xfrm>
              <a:off x="6543115" y="1872037"/>
              <a:ext cx="10589" cy="117115"/>
            </p14:xfrm>
          </p:contentPart>
        </mc:Choice>
        <mc:Fallback xmlns="">
          <p:pic>
            <p:nvPicPr>
              <p:cNvPr id="42" name="Рукописный ввод 41">
                <a:extLst>
                  <a:ext uri="{FF2B5EF4-FFF2-40B4-BE49-F238E27FC236}">
                    <a16:creationId xmlns:a16="http://schemas.microsoft.com/office/drawing/2014/main" id="{B55BB737-DDFC-03E2-2F66-E37DFE629F8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527543" y="1863056"/>
                <a:ext cx="41110" cy="134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Рукописный ввод 42">
                <a:extLst>
                  <a:ext uri="{FF2B5EF4-FFF2-40B4-BE49-F238E27FC236}">
                    <a16:creationId xmlns:a16="http://schemas.microsoft.com/office/drawing/2014/main" id="{83CEEC7C-64D2-C4C2-D7B1-605DA4A12D9A}"/>
                  </a:ext>
                </a:extLst>
              </p14:cNvPr>
              <p14:cNvContentPartPr/>
              <p14:nvPr/>
            </p14:nvContentPartPr>
            <p14:xfrm>
              <a:off x="6593279" y="1865872"/>
              <a:ext cx="101933" cy="130007"/>
            </p14:xfrm>
          </p:contentPart>
        </mc:Choice>
        <mc:Fallback xmlns="">
          <p:pic>
            <p:nvPicPr>
              <p:cNvPr id="43" name="Рукописный ввод 42">
                <a:extLst>
                  <a:ext uri="{FF2B5EF4-FFF2-40B4-BE49-F238E27FC236}">
                    <a16:creationId xmlns:a16="http://schemas.microsoft.com/office/drawing/2014/main" id="{83CEEC7C-64D2-C4C2-D7B1-605DA4A12D9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584338" y="1856918"/>
                <a:ext cx="119458" cy="147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4" name="Рукописный ввод 43">
                <a:extLst>
                  <a:ext uri="{FF2B5EF4-FFF2-40B4-BE49-F238E27FC236}">
                    <a16:creationId xmlns:a16="http://schemas.microsoft.com/office/drawing/2014/main" id="{7F4C9A13-CBFA-0B91-13C2-536D7AF1BE77}"/>
                  </a:ext>
                </a:extLst>
              </p14:cNvPr>
              <p14:cNvContentPartPr/>
              <p14:nvPr/>
            </p14:nvContentPartPr>
            <p14:xfrm>
              <a:off x="5505644" y="1894205"/>
              <a:ext cx="129563" cy="107524"/>
            </p14:xfrm>
          </p:contentPart>
        </mc:Choice>
        <mc:Fallback xmlns="">
          <p:pic>
            <p:nvPicPr>
              <p:cNvPr id="44" name="Рукописный ввод 43">
                <a:extLst>
                  <a:ext uri="{FF2B5EF4-FFF2-40B4-BE49-F238E27FC236}">
                    <a16:creationId xmlns:a16="http://schemas.microsoft.com/office/drawing/2014/main" id="{7F4C9A13-CBFA-0B91-13C2-536D7AF1BE7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496647" y="1885245"/>
                <a:ext cx="147198" cy="125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5" name="Рукописный ввод 44">
                <a:extLst>
                  <a:ext uri="{FF2B5EF4-FFF2-40B4-BE49-F238E27FC236}">
                    <a16:creationId xmlns:a16="http://schemas.microsoft.com/office/drawing/2014/main" id="{1885C31C-F0FE-7CBE-7755-41E5CFE5A4F0}"/>
                  </a:ext>
                </a:extLst>
              </p14:cNvPr>
              <p14:cNvContentPartPr/>
              <p14:nvPr/>
            </p14:nvContentPartPr>
            <p14:xfrm>
              <a:off x="5674303" y="1904867"/>
              <a:ext cx="106692" cy="102503"/>
            </p14:xfrm>
          </p:contentPart>
        </mc:Choice>
        <mc:Fallback xmlns="">
          <p:pic>
            <p:nvPicPr>
              <p:cNvPr id="45" name="Рукописный ввод 44">
                <a:extLst>
                  <a:ext uri="{FF2B5EF4-FFF2-40B4-BE49-F238E27FC236}">
                    <a16:creationId xmlns:a16="http://schemas.microsoft.com/office/drawing/2014/main" id="{1885C31C-F0FE-7CBE-7755-41E5CFE5A4F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665322" y="1895907"/>
                <a:ext cx="124294" cy="120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6" name="Рукописный ввод 45">
                <a:extLst>
                  <a:ext uri="{FF2B5EF4-FFF2-40B4-BE49-F238E27FC236}">
                    <a16:creationId xmlns:a16="http://schemas.microsoft.com/office/drawing/2014/main" id="{17324622-F69F-058F-CEE4-B90DB69EFA20}"/>
                  </a:ext>
                </a:extLst>
              </p14:cNvPr>
              <p14:cNvContentPartPr/>
              <p14:nvPr/>
            </p14:nvContentPartPr>
            <p14:xfrm>
              <a:off x="5641286" y="3552919"/>
              <a:ext cx="94674" cy="90775"/>
            </p14:xfrm>
          </p:contentPart>
        </mc:Choice>
        <mc:Fallback xmlns="">
          <p:pic>
            <p:nvPicPr>
              <p:cNvPr id="46" name="Рукописный ввод 45">
                <a:extLst>
                  <a:ext uri="{FF2B5EF4-FFF2-40B4-BE49-F238E27FC236}">
                    <a16:creationId xmlns:a16="http://schemas.microsoft.com/office/drawing/2014/main" id="{17324622-F69F-058F-CEE4-B90DB69EFA2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632679" y="3544308"/>
                <a:ext cx="112246" cy="1083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7" name="Рукописный ввод 46">
                <a:extLst>
                  <a:ext uri="{FF2B5EF4-FFF2-40B4-BE49-F238E27FC236}">
                    <a16:creationId xmlns:a16="http://schemas.microsoft.com/office/drawing/2014/main" id="{E215EC25-8C54-9BCA-4EAD-D7E888131349}"/>
                  </a:ext>
                </a:extLst>
              </p14:cNvPr>
              <p14:cNvContentPartPr/>
              <p14:nvPr/>
            </p14:nvContentPartPr>
            <p14:xfrm>
              <a:off x="5781116" y="3541038"/>
              <a:ext cx="73750" cy="107365"/>
            </p14:xfrm>
          </p:contentPart>
        </mc:Choice>
        <mc:Fallback xmlns="">
          <p:pic>
            <p:nvPicPr>
              <p:cNvPr id="47" name="Рукописный ввод 46">
                <a:extLst>
                  <a:ext uri="{FF2B5EF4-FFF2-40B4-BE49-F238E27FC236}">
                    <a16:creationId xmlns:a16="http://schemas.microsoft.com/office/drawing/2014/main" id="{E215EC25-8C54-9BCA-4EAD-D7E88813134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772166" y="3532061"/>
                <a:ext cx="91292" cy="12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Рукописный ввод 47">
                <a:extLst>
                  <a:ext uri="{FF2B5EF4-FFF2-40B4-BE49-F238E27FC236}">
                    <a16:creationId xmlns:a16="http://schemas.microsoft.com/office/drawing/2014/main" id="{FBD4FD53-0EBD-CDD6-6644-1A93E7C358B9}"/>
                  </a:ext>
                </a:extLst>
              </p14:cNvPr>
              <p14:cNvContentPartPr/>
              <p14:nvPr/>
            </p14:nvContentPartPr>
            <p14:xfrm>
              <a:off x="2680075" y="3644161"/>
              <a:ext cx="135534" cy="154971"/>
            </p14:xfrm>
          </p:contentPart>
        </mc:Choice>
        <mc:Fallback xmlns="">
          <p:pic>
            <p:nvPicPr>
              <p:cNvPr id="48" name="Рукописный ввод 47">
                <a:extLst>
                  <a:ext uri="{FF2B5EF4-FFF2-40B4-BE49-F238E27FC236}">
                    <a16:creationId xmlns:a16="http://schemas.microsoft.com/office/drawing/2014/main" id="{FBD4FD53-0EBD-CDD6-6644-1A93E7C358B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671087" y="3635532"/>
                <a:ext cx="153150" cy="172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Рукописный ввод 48">
                <a:extLst>
                  <a:ext uri="{FF2B5EF4-FFF2-40B4-BE49-F238E27FC236}">
                    <a16:creationId xmlns:a16="http://schemas.microsoft.com/office/drawing/2014/main" id="{94841C03-9AFC-C9D2-6CFD-769534F388A1}"/>
                  </a:ext>
                </a:extLst>
              </p14:cNvPr>
              <p14:cNvContentPartPr/>
              <p14:nvPr/>
            </p14:nvContentPartPr>
            <p14:xfrm>
              <a:off x="2834667" y="3664978"/>
              <a:ext cx="77958" cy="135515"/>
            </p14:xfrm>
          </p:contentPart>
        </mc:Choice>
        <mc:Fallback xmlns="">
          <p:pic>
            <p:nvPicPr>
              <p:cNvPr id="49" name="Рукописный ввод 48">
                <a:extLst>
                  <a:ext uri="{FF2B5EF4-FFF2-40B4-BE49-F238E27FC236}">
                    <a16:creationId xmlns:a16="http://schemas.microsoft.com/office/drawing/2014/main" id="{94841C03-9AFC-C9D2-6CFD-769534F388A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825727" y="3656351"/>
                <a:ext cx="95481" cy="153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0" name="Рукописный ввод 49">
                <a:extLst>
                  <a:ext uri="{FF2B5EF4-FFF2-40B4-BE49-F238E27FC236}">
                    <a16:creationId xmlns:a16="http://schemas.microsoft.com/office/drawing/2014/main" id="{508C9734-4C81-6443-CF05-8A64B4A4B937}"/>
                  </a:ext>
                </a:extLst>
              </p14:cNvPr>
              <p14:cNvContentPartPr/>
              <p14:nvPr/>
            </p14:nvContentPartPr>
            <p14:xfrm>
              <a:off x="2873433" y="3670580"/>
              <a:ext cx="61045" cy="10589"/>
            </p14:xfrm>
          </p:contentPart>
        </mc:Choice>
        <mc:Fallback xmlns="">
          <p:pic>
            <p:nvPicPr>
              <p:cNvPr id="50" name="Рукописный ввод 49">
                <a:extLst>
                  <a:ext uri="{FF2B5EF4-FFF2-40B4-BE49-F238E27FC236}">
                    <a16:creationId xmlns:a16="http://schemas.microsoft.com/office/drawing/2014/main" id="{508C9734-4C81-6443-CF05-8A64B4A4B93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864508" y="3416444"/>
                <a:ext cx="78537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1" name="Рукописный ввод 50">
                <a:extLst>
                  <a:ext uri="{FF2B5EF4-FFF2-40B4-BE49-F238E27FC236}">
                    <a16:creationId xmlns:a16="http://schemas.microsoft.com/office/drawing/2014/main" id="{56D92867-47D8-F9B8-30DB-D90C2B10EF4D}"/>
                  </a:ext>
                </a:extLst>
              </p14:cNvPr>
              <p14:cNvContentPartPr/>
              <p14:nvPr/>
            </p14:nvContentPartPr>
            <p14:xfrm>
              <a:off x="5450542" y="3956331"/>
              <a:ext cx="10589" cy="124045"/>
            </p14:xfrm>
          </p:contentPart>
        </mc:Choice>
        <mc:Fallback xmlns="">
          <p:pic>
            <p:nvPicPr>
              <p:cNvPr id="51" name="Рукописный ввод 50">
                <a:extLst>
                  <a:ext uri="{FF2B5EF4-FFF2-40B4-BE49-F238E27FC236}">
                    <a16:creationId xmlns:a16="http://schemas.microsoft.com/office/drawing/2014/main" id="{56D92867-47D8-F9B8-30DB-D90C2B10EF4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434970" y="3947727"/>
                <a:ext cx="41110" cy="141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2" name="Рукописный ввод 51">
                <a:extLst>
                  <a:ext uri="{FF2B5EF4-FFF2-40B4-BE49-F238E27FC236}">
                    <a16:creationId xmlns:a16="http://schemas.microsoft.com/office/drawing/2014/main" id="{6E665495-31EB-A28C-9E2B-3A8CDE460437}"/>
                  </a:ext>
                </a:extLst>
              </p14:cNvPr>
              <p14:cNvContentPartPr/>
              <p14:nvPr/>
            </p14:nvContentPartPr>
            <p14:xfrm>
              <a:off x="5501212" y="3956962"/>
              <a:ext cx="62556" cy="117895"/>
            </p14:xfrm>
          </p:contentPart>
        </mc:Choice>
        <mc:Fallback xmlns="">
          <p:pic>
            <p:nvPicPr>
              <p:cNvPr id="52" name="Рукописный ввод 51">
                <a:extLst>
                  <a:ext uri="{FF2B5EF4-FFF2-40B4-BE49-F238E27FC236}">
                    <a16:creationId xmlns:a16="http://schemas.microsoft.com/office/drawing/2014/main" id="{6E665495-31EB-A28C-9E2B-3A8CDE46043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92633" y="3948336"/>
                <a:ext cx="80072" cy="135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3" name="Рукописный ввод 52">
                <a:extLst>
                  <a:ext uri="{FF2B5EF4-FFF2-40B4-BE49-F238E27FC236}">
                    <a16:creationId xmlns:a16="http://schemas.microsoft.com/office/drawing/2014/main" id="{FCADBF69-E87F-1945-9F8B-910460F0A488}"/>
                  </a:ext>
                </a:extLst>
              </p14:cNvPr>
              <p14:cNvContentPartPr/>
              <p14:nvPr/>
            </p14:nvContentPartPr>
            <p14:xfrm>
              <a:off x="6845918" y="4270096"/>
              <a:ext cx="409582" cy="11448"/>
            </p14:xfrm>
          </p:contentPart>
        </mc:Choice>
        <mc:Fallback xmlns="">
          <p:pic>
            <p:nvPicPr>
              <p:cNvPr id="53" name="Рукописный ввод 52">
                <a:extLst>
                  <a:ext uri="{FF2B5EF4-FFF2-40B4-BE49-F238E27FC236}">
                    <a16:creationId xmlns:a16="http://schemas.microsoft.com/office/drawing/2014/main" id="{FCADBF69-E87F-1945-9F8B-910460F0A48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837288" y="4261423"/>
                <a:ext cx="427202" cy="28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4" name="Рукописный ввод 53">
                <a:extLst>
                  <a:ext uri="{FF2B5EF4-FFF2-40B4-BE49-F238E27FC236}">
                    <a16:creationId xmlns:a16="http://schemas.microsoft.com/office/drawing/2014/main" id="{8D0489F6-E499-F2DC-8C07-F7B0705F2B4C}"/>
                  </a:ext>
                </a:extLst>
              </p14:cNvPr>
              <p14:cNvContentPartPr/>
              <p14:nvPr/>
            </p14:nvContentPartPr>
            <p14:xfrm>
              <a:off x="6997197" y="3995552"/>
              <a:ext cx="109343" cy="79025"/>
            </p14:xfrm>
          </p:contentPart>
        </mc:Choice>
        <mc:Fallback xmlns="">
          <p:pic>
            <p:nvPicPr>
              <p:cNvPr id="54" name="Рукописный ввод 53">
                <a:extLst>
                  <a:ext uri="{FF2B5EF4-FFF2-40B4-BE49-F238E27FC236}">
                    <a16:creationId xmlns:a16="http://schemas.microsoft.com/office/drawing/2014/main" id="{8D0489F6-E499-F2DC-8C07-F7B0705F2B4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988593" y="3986613"/>
                <a:ext cx="126910" cy="96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6" name="Рукописный ввод 55">
                <a:extLst>
                  <a:ext uri="{FF2B5EF4-FFF2-40B4-BE49-F238E27FC236}">
                    <a16:creationId xmlns:a16="http://schemas.microsoft.com/office/drawing/2014/main" id="{DC9EC560-9721-9FFC-DA64-B1DF1E52524F}"/>
                  </a:ext>
                </a:extLst>
              </p14:cNvPr>
              <p14:cNvContentPartPr/>
              <p14:nvPr/>
            </p14:nvContentPartPr>
            <p14:xfrm>
              <a:off x="4338780" y="3552919"/>
              <a:ext cx="77230" cy="112706"/>
            </p14:xfrm>
          </p:contentPart>
        </mc:Choice>
        <mc:Fallback xmlns="">
          <p:pic>
            <p:nvPicPr>
              <p:cNvPr id="56" name="Рукописный ввод 55">
                <a:extLst>
                  <a:ext uri="{FF2B5EF4-FFF2-40B4-BE49-F238E27FC236}">
                    <a16:creationId xmlns:a16="http://schemas.microsoft.com/office/drawing/2014/main" id="{DC9EC560-9721-9FFC-DA64-B1DF1E52524F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329841" y="3544305"/>
                <a:ext cx="94750" cy="130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7" name="Рукописный ввод 56">
                <a:extLst>
                  <a:ext uri="{FF2B5EF4-FFF2-40B4-BE49-F238E27FC236}">
                    <a16:creationId xmlns:a16="http://schemas.microsoft.com/office/drawing/2014/main" id="{13C14ECE-6ED1-2EB9-3A5F-A7B7E68777EA}"/>
                  </a:ext>
                </a:extLst>
              </p14:cNvPr>
              <p14:cNvContentPartPr/>
              <p14:nvPr/>
            </p14:nvContentPartPr>
            <p14:xfrm>
              <a:off x="4352609" y="3530507"/>
              <a:ext cx="106699" cy="10589"/>
            </p14:xfrm>
          </p:contentPart>
        </mc:Choice>
        <mc:Fallback xmlns="">
          <p:pic>
            <p:nvPicPr>
              <p:cNvPr id="57" name="Рукописный ввод 56">
                <a:extLst>
                  <a:ext uri="{FF2B5EF4-FFF2-40B4-BE49-F238E27FC236}">
                    <a16:creationId xmlns:a16="http://schemas.microsoft.com/office/drawing/2014/main" id="{13C14ECE-6ED1-2EB9-3A5F-A7B7E68777E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343987" y="3276371"/>
                <a:ext cx="124303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8" name="Рукописный ввод 57">
                <a:extLst>
                  <a:ext uri="{FF2B5EF4-FFF2-40B4-BE49-F238E27FC236}">
                    <a16:creationId xmlns:a16="http://schemas.microsoft.com/office/drawing/2014/main" id="{E665EC04-B253-5FB7-D4DC-741254290EEF}"/>
                  </a:ext>
                </a:extLst>
              </p14:cNvPr>
              <p14:cNvContentPartPr/>
              <p14:nvPr/>
            </p14:nvContentPartPr>
            <p14:xfrm>
              <a:off x="4526300" y="3530507"/>
              <a:ext cx="10589" cy="139525"/>
            </p14:xfrm>
          </p:contentPart>
        </mc:Choice>
        <mc:Fallback xmlns="">
          <p:pic>
            <p:nvPicPr>
              <p:cNvPr id="58" name="Рукописный ввод 57">
                <a:extLst>
                  <a:ext uri="{FF2B5EF4-FFF2-40B4-BE49-F238E27FC236}">
                    <a16:creationId xmlns:a16="http://schemas.microsoft.com/office/drawing/2014/main" id="{E665EC04-B253-5FB7-D4DC-741254290EEF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272164" y="3521899"/>
                <a:ext cx="529450" cy="157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9" name="Рукописный ввод 58">
                <a:extLst>
                  <a:ext uri="{FF2B5EF4-FFF2-40B4-BE49-F238E27FC236}">
                    <a16:creationId xmlns:a16="http://schemas.microsoft.com/office/drawing/2014/main" id="{0ADD8151-EE5E-3E73-922A-CA66F0D797B1}"/>
                  </a:ext>
                </a:extLst>
              </p14:cNvPr>
              <p14:cNvContentPartPr/>
              <p14:nvPr/>
            </p14:nvContentPartPr>
            <p14:xfrm>
              <a:off x="4481477" y="3591895"/>
              <a:ext cx="111797" cy="10589"/>
            </p14:xfrm>
          </p:contentPart>
        </mc:Choice>
        <mc:Fallback xmlns="">
          <p:pic>
            <p:nvPicPr>
              <p:cNvPr id="59" name="Рукописный ввод 58">
                <a:extLst>
                  <a:ext uri="{FF2B5EF4-FFF2-40B4-BE49-F238E27FC236}">
                    <a16:creationId xmlns:a16="http://schemas.microsoft.com/office/drawing/2014/main" id="{0ADD8151-EE5E-3E73-922A-CA66F0D797B1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472877" y="3576323"/>
                <a:ext cx="129355" cy="4111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06159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EA7E7532-519C-8178-1484-38D7871A3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835" y="251778"/>
            <a:ext cx="7984490" cy="202628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число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604759B0-5CA3-0EED-3160-8FC057A29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440" y="2478723"/>
            <a:ext cx="7965440" cy="40443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14:cNvPr>
              <p14:cNvContentPartPr/>
              <p14:nvPr/>
            </p14:nvContentPartPr>
            <p14:xfrm>
              <a:off x="3898772" y="1373570"/>
              <a:ext cx="453050" cy="28233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9783" y="1364747"/>
                <a:ext cx="470669" cy="45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14:cNvPr>
              <p14:cNvContentPartPr/>
              <p14:nvPr/>
            </p14:nvContentPartPr>
            <p14:xfrm>
              <a:off x="4072463" y="1115396"/>
              <a:ext cx="117058" cy="68525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3486" y="1106473"/>
                <a:ext cx="134653" cy="86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14:cNvPr>
              <p14:cNvContentPartPr/>
              <p14:nvPr/>
            </p14:nvContentPartPr>
            <p14:xfrm>
              <a:off x="5624477" y="1350719"/>
              <a:ext cx="464202" cy="22655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15481" y="1341869"/>
                <a:ext cx="481834" cy="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14:cNvPr>
              <p14:cNvContentPartPr/>
              <p14:nvPr/>
            </p14:nvContentPartPr>
            <p14:xfrm>
              <a:off x="5814977" y="1111316"/>
              <a:ext cx="111872" cy="72392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06013" y="1102357"/>
                <a:ext cx="129442" cy="8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14:cNvPr>
              <p14:cNvContentPartPr/>
              <p14:nvPr/>
            </p14:nvContentPartPr>
            <p14:xfrm>
              <a:off x="4528918" y="1888694"/>
              <a:ext cx="91900" cy="90197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19943" y="1879746"/>
                <a:ext cx="109490" cy="107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14:cNvPr>
              <p14:cNvContentPartPr/>
              <p14:nvPr/>
            </p14:nvContentPartPr>
            <p14:xfrm>
              <a:off x="7058829" y="1894526"/>
              <a:ext cx="94415" cy="72982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49854" y="1885582"/>
                <a:ext cx="112006" cy="90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14:cNvPr>
              <p14:cNvContentPartPr/>
              <p14:nvPr/>
            </p14:nvContentPartPr>
            <p14:xfrm>
              <a:off x="9557742" y="1888604"/>
              <a:ext cx="103417" cy="73621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548765" y="1879669"/>
                <a:ext cx="121012" cy="91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14:cNvPr>
              <p14:cNvContentPartPr/>
              <p14:nvPr/>
            </p14:nvContentPartPr>
            <p14:xfrm>
              <a:off x="3257964" y="2869719"/>
              <a:ext cx="111269" cy="8424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48991" y="2860757"/>
                <a:ext cx="128857" cy="101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14:cNvPr>
              <p14:cNvContentPartPr/>
              <p14:nvPr/>
            </p14:nvContentPartPr>
            <p14:xfrm>
              <a:off x="3953704" y="3871875"/>
              <a:ext cx="62859" cy="129913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44775" y="3862903"/>
                <a:ext cx="80360" cy="147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14:cNvPr>
              <p14:cNvContentPartPr/>
              <p14:nvPr/>
            </p14:nvContentPartPr>
            <p14:xfrm>
              <a:off x="5960653" y="3984732"/>
              <a:ext cx="83565" cy="100014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51687" y="3975770"/>
                <a:ext cx="101139" cy="117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14:cNvPr>
              <p14:cNvContentPartPr/>
              <p14:nvPr/>
            </p14:nvContentPartPr>
            <p14:xfrm>
              <a:off x="8386727" y="3227948"/>
              <a:ext cx="92623" cy="79103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77787" y="3219000"/>
                <a:ext cx="110146" cy="96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14:cNvPr>
              <p14:cNvContentPartPr/>
              <p14:nvPr/>
            </p14:nvContentPartPr>
            <p14:xfrm>
              <a:off x="8409139" y="3569487"/>
              <a:ext cx="80104" cy="85043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00199" y="3560554"/>
                <a:ext cx="97627" cy="102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14:cNvPr>
              <p14:cNvContentPartPr/>
              <p14:nvPr/>
            </p14:nvContentPartPr>
            <p14:xfrm>
              <a:off x="3278852" y="1104577"/>
              <a:ext cx="64424" cy="10539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69904" y="1095615"/>
                <a:ext cx="81962" cy="122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14:cNvPr>
              <p14:cNvContentPartPr/>
              <p14:nvPr/>
            </p14:nvContentPartPr>
            <p14:xfrm>
              <a:off x="3292321" y="1104576"/>
              <a:ext cx="89593" cy="7347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83362" y="920901"/>
                <a:ext cx="107153" cy="367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14:cNvPr>
              <p14:cNvContentPartPr/>
              <p14:nvPr/>
            </p14:nvContentPartPr>
            <p14:xfrm>
              <a:off x="3463382" y="1120127"/>
              <a:ext cx="8111" cy="109009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54933" y="1111162"/>
                <a:ext cx="24671" cy="126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14:cNvPr>
              <p14:cNvContentPartPr/>
              <p14:nvPr/>
            </p14:nvContentPartPr>
            <p14:xfrm>
              <a:off x="3416728" y="1169136"/>
              <a:ext cx="115611" cy="7347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07752" y="1157656"/>
                <a:ext cx="133204" cy="29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14:cNvPr>
              <p14:cNvContentPartPr/>
              <p14:nvPr/>
            </p14:nvContentPartPr>
            <p14:xfrm>
              <a:off x="5201230" y="1108464"/>
              <a:ext cx="55446" cy="96807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92287" y="1099500"/>
                <a:ext cx="72974" cy="114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14:cNvPr>
              <p14:cNvContentPartPr/>
              <p14:nvPr/>
            </p14:nvContentPartPr>
            <p14:xfrm>
              <a:off x="5240086" y="1089379"/>
              <a:ext cx="69841" cy="7347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31132" y="1072681"/>
                <a:ext cx="87391" cy="40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14:cNvPr>
              <p14:cNvContentPartPr/>
              <p14:nvPr/>
            </p14:nvContentPartPr>
            <p14:xfrm>
              <a:off x="5360651" y="1112352"/>
              <a:ext cx="11618" cy="104711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51849" y="1103387"/>
                <a:ext cx="28869" cy="122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14:cNvPr>
              <p14:cNvContentPartPr/>
              <p14:nvPr/>
            </p14:nvContentPartPr>
            <p14:xfrm>
              <a:off x="5345056" y="1146983"/>
              <a:ext cx="62064" cy="15909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36087" y="1138145"/>
                <a:ext cx="79643" cy="33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14:cNvPr>
              <p14:cNvContentPartPr/>
              <p14:nvPr/>
            </p14:nvContentPartPr>
            <p14:xfrm>
              <a:off x="3265256" y="1508903"/>
              <a:ext cx="78369" cy="135968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56269" y="1499934"/>
                <a:ext cx="95984" cy="153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14:cNvPr>
              <p14:cNvContentPartPr/>
              <p14:nvPr/>
            </p14:nvContentPartPr>
            <p14:xfrm>
              <a:off x="3303984" y="1502286"/>
              <a:ext cx="75780" cy="18279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95048" y="1493498"/>
                <a:ext cx="93295" cy="35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14:cNvPr>
              <p14:cNvContentPartPr/>
              <p14:nvPr/>
            </p14:nvContentPartPr>
            <p14:xfrm>
              <a:off x="3452447" y="1512791"/>
              <a:ext cx="7347" cy="112846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43263" y="1503806"/>
                <a:ext cx="25347" cy="130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14:cNvPr>
              <p14:cNvContentPartPr/>
              <p14:nvPr/>
            </p14:nvContentPartPr>
            <p14:xfrm>
              <a:off x="3416729" y="1551051"/>
              <a:ext cx="104417" cy="20056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407758" y="1542097"/>
                <a:ext cx="121999" cy="37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14:cNvPr>
              <p14:cNvContentPartPr/>
              <p14:nvPr/>
            </p14:nvContentPartPr>
            <p14:xfrm>
              <a:off x="5326680" y="2869617"/>
              <a:ext cx="96739" cy="140122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317723" y="2860635"/>
                <a:ext cx="114295" cy="157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14:cNvPr>
              <p14:cNvContentPartPr/>
              <p14:nvPr/>
            </p14:nvContentPartPr>
            <p14:xfrm>
              <a:off x="5383933" y="2861323"/>
              <a:ext cx="77510" cy="16069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74962" y="2852590"/>
                <a:ext cx="95093" cy="33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14:cNvPr>
              <p14:cNvContentPartPr/>
              <p14:nvPr/>
            </p14:nvContentPartPr>
            <p14:xfrm>
              <a:off x="5522600" y="2892944"/>
              <a:ext cx="9067" cy="11602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13882" y="2883964"/>
                <a:ext cx="26155" cy="133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14:cNvPr>
              <p14:cNvContentPartPr/>
              <p14:nvPr/>
            </p14:nvContentPartPr>
            <p14:xfrm>
              <a:off x="5477239" y="2930246"/>
              <a:ext cx="135901" cy="24901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468251" y="2921353"/>
                <a:ext cx="153518" cy="42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14:cNvPr>
              <p14:cNvContentPartPr/>
              <p14:nvPr/>
            </p14:nvContentPartPr>
            <p14:xfrm>
              <a:off x="3969462" y="1474981"/>
              <a:ext cx="103698" cy="106981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60492" y="1466006"/>
                <a:ext cx="121280" cy="124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14:cNvPr>
              <p14:cNvContentPartPr/>
              <p14:nvPr/>
            </p14:nvContentPartPr>
            <p14:xfrm>
              <a:off x="4015410" y="1453617"/>
              <a:ext cx="105747" cy="14455"/>
            </p14:xfrm>
          </p:contentPart>
        </mc:Choice>
        <mc:Fallback xmlns="">
          <p:pic>
            <p:nvPicPr>
              <p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06448" y="1444803"/>
                <a:ext cx="123312" cy="31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195177FB-4B63-0C55-8E49-4614F1F1412A}"/>
                  </a:ext>
                </a:extLst>
              </p14:cNvPr>
              <p14:cNvContentPartPr/>
              <p14:nvPr/>
            </p14:nvContentPartPr>
            <p14:xfrm>
              <a:off x="6436392" y="3548704"/>
              <a:ext cx="109143" cy="100041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195177FB-4B63-0C55-8E49-4614F1F1412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427446" y="3539740"/>
                <a:ext cx="126677" cy="117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100BBC3E-0842-2C59-CCA4-2CD010490959}"/>
                  </a:ext>
                </a:extLst>
              </p14:cNvPr>
              <p14:cNvContentPartPr/>
              <p14:nvPr/>
            </p14:nvContentPartPr>
            <p14:xfrm>
              <a:off x="6459316" y="3511758"/>
              <a:ext cx="100746" cy="46764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100BBC3E-0842-2C59-CCA4-2CD01049095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450353" y="3502834"/>
                <a:ext cx="118314" cy="64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Рукописный ввод 35">
                <a:extLst>
                  <a:ext uri="{FF2B5EF4-FFF2-40B4-BE49-F238E27FC236}">
                    <a16:creationId xmlns:a16="http://schemas.microsoft.com/office/drawing/2014/main" id="{0F6B90A9-9F67-8291-D334-20B2B6B4D34B}"/>
                  </a:ext>
                </a:extLst>
              </p14:cNvPr>
              <p14:cNvContentPartPr/>
              <p14:nvPr/>
            </p14:nvContentPartPr>
            <p14:xfrm>
              <a:off x="8358833" y="3987917"/>
              <a:ext cx="72397" cy="103560"/>
            </p14:xfrm>
          </p:contentPart>
        </mc:Choice>
        <mc:Fallback xmlns="">
          <p:pic>
            <p:nvPicPr>
              <p:cNvPr id="36" name="Рукописный ввод 35">
                <a:extLst>
                  <a:ext uri="{FF2B5EF4-FFF2-40B4-BE49-F238E27FC236}">
                    <a16:creationId xmlns:a16="http://schemas.microsoft.com/office/drawing/2014/main" id="{0F6B90A9-9F67-8291-D334-20B2B6B4D34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349873" y="3978927"/>
                <a:ext cx="89959" cy="121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87154F31-28CB-F280-8A8F-4288ABF1F50D}"/>
                  </a:ext>
                </a:extLst>
              </p14:cNvPr>
              <p14:cNvContentPartPr/>
              <p14:nvPr/>
            </p14:nvContentPartPr>
            <p14:xfrm>
              <a:off x="8381124" y="3978742"/>
              <a:ext cx="83397" cy="10589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87154F31-28CB-F280-8A8F-4288ABF1F50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372176" y="3714017"/>
                <a:ext cx="100935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C0426372-CC9E-4989-83F3-A2369107122B}"/>
                  </a:ext>
                </a:extLst>
              </p14:cNvPr>
              <p14:cNvContentPartPr/>
              <p14:nvPr/>
            </p14:nvContentPartPr>
            <p14:xfrm>
              <a:off x="8671055" y="2891772"/>
              <a:ext cx="81153" cy="90081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C0426372-CC9E-4989-83F3-A2369107122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662078" y="2882800"/>
                <a:ext cx="98748" cy="107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BE1DD19E-2B4C-5328-BAC0-AD174BFC3FF4}"/>
                  </a:ext>
                </a:extLst>
              </p14:cNvPr>
              <p14:cNvContentPartPr/>
              <p14:nvPr/>
            </p14:nvContentPartPr>
            <p14:xfrm>
              <a:off x="8706095" y="2863527"/>
              <a:ext cx="100643" cy="11436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BE1DD19E-2B4C-5328-BAC0-AD174BFC3FF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697141" y="2854863"/>
                <a:ext cx="118193" cy="28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id="{C22D48D3-879C-58AA-29CA-B72EEC6DD872}"/>
                  </a:ext>
                </a:extLst>
              </p14:cNvPr>
              <p14:cNvContentPartPr/>
              <p14:nvPr/>
            </p14:nvContentPartPr>
            <p14:xfrm>
              <a:off x="3670820" y="4158037"/>
              <a:ext cx="122522" cy="101342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C22D48D3-879C-58AA-29CA-B72EEC6DD87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661837" y="4149053"/>
                <a:ext cx="140128" cy="118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id="{57F63F85-5563-CC20-C330-F31665FCE452}"/>
                  </a:ext>
                </a:extLst>
              </p14:cNvPr>
              <p14:cNvContentPartPr/>
              <p14:nvPr/>
            </p14:nvContentPartPr>
            <p14:xfrm>
              <a:off x="3713874" y="4129477"/>
              <a:ext cx="83450" cy="17354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57F63F85-5563-CC20-C330-F31665FCE45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704920" y="4120800"/>
                <a:ext cx="101000" cy="34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Рукописный ввод 41">
                <a:extLst>
                  <a:ext uri="{FF2B5EF4-FFF2-40B4-BE49-F238E27FC236}">
                    <a16:creationId xmlns:a16="http://schemas.microsoft.com/office/drawing/2014/main" id="{B55BB737-DDFC-03E2-2F66-E37DFE629F8C}"/>
                  </a:ext>
                </a:extLst>
              </p14:cNvPr>
              <p14:cNvContentPartPr/>
              <p14:nvPr/>
            </p14:nvContentPartPr>
            <p14:xfrm>
              <a:off x="6543115" y="1872037"/>
              <a:ext cx="10589" cy="117115"/>
            </p14:xfrm>
          </p:contentPart>
        </mc:Choice>
        <mc:Fallback xmlns="">
          <p:pic>
            <p:nvPicPr>
              <p:cNvPr id="42" name="Рукописный ввод 41">
                <a:extLst>
                  <a:ext uri="{FF2B5EF4-FFF2-40B4-BE49-F238E27FC236}">
                    <a16:creationId xmlns:a16="http://schemas.microsoft.com/office/drawing/2014/main" id="{B55BB737-DDFC-03E2-2F66-E37DFE629F8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527543" y="1863056"/>
                <a:ext cx="41110" cy="134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Рукописный ввод 42">
                <a:extLst>
                  <a:ext uri="{FF2B5EF4-FFF2-40B4-BE49-F238E27FC236}">
                    <a16:creationId xmlns:a16="http://schemas.microsoft.com/office/drawing/2014/main" id="{83CEEC7C-64D2-C4C2-D7B1-605DA4A12D9A}"/>
                  </a:ext>
                </a:extLst>
              </p14:cNvPr>
              <p14:cNvContentPartPr/>
              <p14:nvPr/>
            </p14:nvContentPartPr>
            <p14:xfrm>
              <a:off x="6593279" y="1865872"/>
              <a:ext cx="101933" cy="130007"/>
            </p14:xfrm>
          </p:contentPart>
        </mc:Choice>
        <mc:Fallback xmlns="">
          <p:pic>
            <p:nvPicPr>
              <p:cNvPr id="43" name="Рукописный ввод 42">
                <a:extLst>
                  <a:ext uri="{FF2B5EF4-FFF2-40B4-BE49-F238E27FC236}">
                    <a16:creationId xmlns:a16="http://schemas.microsoft.com/office/drawing/2014/main" id="{83CEEC7C-64D2-C4C2-D7B1-605DA4A12D9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584338" y="1856918"/>
                <a:ext cx="119458" cy="147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4" name="Рукописный ввод 43">
                <a:extLst>
                  <a:ext uri="{FF2B5EF4-FFF2-40B4-BE49-F238E27FC236}">
                    <a16:creationId xmlns:a16="http://schemas.microsoft.com/office/drawing/2014/main" id="{7F4C9A13-CBFA-0B91-13C2-536D7AF1BE77}"/>
                  </a:ext>
                </a:extLst>
              </p14:cNvPr>
              <p14:cNvContentPartPr/>
              <p14:nvPr/>
            </p14:nvContentPartPr>
            <p14:xfrm>
              <a:off x="5505644" y="1894205"/>
              <a:ext cx="129563" cy="107524"/>
            </p14:xfrm>
          </p:contentPart>
        </mc:Choice>
        <mc:Fallback xmlns="">
          <p:pic>
            <p:nvPicPr>
              <p:cNvPr id="44" name="Рукописный ввод 43">
                <a:extLst>
                  <a:ext uri="{FF2B5EF4-FFF2-40B4-BE49-F238E27FC236}">
                    <a16:creationId xmlns:a16="http://schemas.microsoft.com/office/drawing/2014/main" id="{7F4C9A13-CBFA-0B91-13C2-536D7AF1BE7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496647" y="1885245"/>
                <a:ext cx="147198" cy="125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5" name="Рукописный ввод 44">
                <a:extLst>
                  <a:ext uri="{FF2B5EF4-FFF2-40B4-BE49-F238E27FC236}">
                    <a16:creationId xmlns:a16="http://schemas.microsoft.com/office/drawing/2014/main" id="{1885C31C-F0FE-7CBE-7755-41E5CFE5A4F0}"/>
                  </a:ext>
                </a:extLst>
              </p14:cNvPr>
              <p14:cNvContentPartPr/>
              <p14:nvPr/>
            </p14:nvContentPartPr>
            <p14:xfrm>
              <a:off x="5674303" y="1904867"/>
              <a:ext cx="106692" cy="102503"/>
            </p14:xfrm>
          </p:contentPart>
        </mc:Choice>
        <mc:Fallback xmlns="">
          <p:pic>
            <p:nvPicPr>
              <p:cNvPr id="45" name="Рукописный ввод 44">
                <a:extLst>
                  <a:ext uri="{FF2B5EF4-FFF2-40B4-BE49-F238E27FC236}">
                    <a16:creationId xmlns:a16="http://schemas.microsoft.com/office/drawing/2014/main" id="{1885C31C-F0FE-7CBE-7755-41E5CFE5A4F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665322" y="1895907"/>
                <a:ext cx="124294" cy="120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6" name="Рукописный ввод 45">
                <a:extLst>
                  <a:ext uri="{FF2B5EF4-FFF2-40B4-BE49-F238E27FC236}">
                    <a16:creationId xmlns:a16="http://schemas.microsoft.com/office/drawing/2014/main" id="{17324622-F69F-058F-CEE4-B90DB69EFA20}"/>
                  </a:ext>
                </a:extLst>
              </p14:cNvPr>
              <p14:cNvContentPartPr/>
              <p14:nvPr/>
            </p14:nvContentPartPr>
            <p14:xfrm>
              <a:off x="5641286" y="3552919"/>
              <a:ext cx="94674" cy="90775"/>
            </p14:xfrm>
          </p:contentPart>
        </mc:Choice>
        <mc:Fallback xmlns="">
          <p:pic>
            <p:nvPicPr>
              <p:cNvPr id="46" name="Рукописный ввод 45">
                <a:extLst>
                  <a:ext uri="{FF2B5EF4-FFF2-40B4-BE49-F238E27FC236}">
                    <a16:creationId xmlns:a16="http://schemas.microsoft.com/office/drawing/2014/main" id="{17324622-F69F-058F-CEE4-B90DB69EFA2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632321" y="3543949"/>
                <a:ext cx="112246" cy="1083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7" name="Рукописный ввод 46">
                <a:extLst>
                  <a:ext uri="{FF2B5EF4-FFF2-40B4-BE49-F238E27FC236}">
                    <a16:creationId xmlns:a16="http://schemas.microsoft.com/office/drawing/2014/main" id="{E215EC25-8C54-9BCA-4EAD-D7E888131349}"/>
                  </a:ext>
                </a:extLst>
              </p14:cNvPr>
              <p14:cNvContentPartPr/>
              <p14:nvPr/>
            </p14:nvContentPartPr>
            <p14:xfrm>
              <a:off x="5781116" y="3541038"/>
              <a:ext cx="73750" cy="107365"/>
            </p14:xfrm>
          </p:contentPart>
        </mc:Choice>
        <mc:Fallback xmlns="">
          <p:pic>
            <p:nvPicPr>
              <p:cNvPr id="47" name="Рукописный ввод 46">
                <a:extLst>
                  <a:ext uri="{FF2B5EF4-FFF2-40B4-BE49-F238E27FC236}">
                    <a16:creationId xmlns:a16="http://schemas.microsoft.com/office/drawing/2014/main" id="{E215EC25-8C54-9BCA-4EAD-D7E88813134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772166" y="3532091"/>
                <a:ext cx="91292" cy="1249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Рукописный ввод 47">
                <a:extLst>
                  <a:ext uri="{FF2B5EF4-FFF2-40B4-BE49-F238E27FC236}">
                    <a16:creationId xmlns:a16="http://schemas.microsoft.com/office/drawing/2014/main" id="{FBD4FD53-0EBD-CDD6-6644-1A93E7C358B9}"/>
                  </a:ext>
                </a:extLst>
              </p14:cNvPr>
              <p14:cNvContentPartPr/>
              <p14:nvPr/>
            </p14:nvContentPartPr>
            <p14:xfrm>
              <a:off x="2680075" y="3644161"/>
              <a:ext cx="135534" cy="154971"/>
            </p14:xfrm>
          </p:contentPart>
        </mc:Choice>
        <mc:Fallback xmlns="">
          <p:pic>
            <p:nvPicPr>
              <p:cNvPr id="48" name="Рукописный ввод 47">
                <a:extLst>
                  <a:ext uri="{FF2B5EF4-FFF2-40B4-BE49-F238E27FC236}">
                    <a16:creationId xmlns:a16="http://schemas.microsoft.com/office/drawing/2014/main" id="{FBD4FD53-0EBD-CDD6-6644-1A93E7C358B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671111" y="3635172"/>
                <a:ext cx="153103" cy="172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Рукописный ввод 48">
                <a:extLst>
                  <a:ext uri="{FF2B5EF4-FFF2-40B4-BE49-F238E27FC236}">
                    <a16:creationId xmlns:a16="http://schemas.microsoft.com/office/drawing/2014/main" id="{94841C03-9AFC-C9D2-6CFD-769534F388A1}"/>
                  </a:ext>
                </a:extLst>
              </p14:cNvPr>
              <p14:cNvContentPartPr/>
              <p14:nvPr/>
            </p14:nvContentPartPr>
            <p14:xfrm>
              <a:off x="2834667" y="3664978"/>
              <a:ext cx="77958" cy="135515"/>
            </p14:xfrm>
          </p:contentPart>
        </mc:Choice>
        <mc:Fallback xmlns="">
          <p:pic>
            <p:nvPicPr>
              <p:cNvPr id="49" name="Рукописный ввод 48">
                <a:extLst>
                  <a:ext uri="{FF2B5EF4-FFF2-40B4-BE49-F238E27FC236}">
                    <a16:creationId xmlns:a16="http://schemas.microsoft.com/office/drawing/2014/main" id="{94841C03-9AFC-C9D2-6CFD-769534F388A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825727" y="3655992"/>
                <a:ext cx="95481" cy="153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0" name="Рукописный ввод 49">
                <a:extLst>
                  <a:ext uri="{FF2B5EF4-FFF2-40B4-BE49-F238E27FC236}">
                    <a16:creationId xmlns:a16="http://schemas.microsoft.com/office/drawing/2014/main" id="{508C9734-4C81-6443-CF05-8A64B4A4B937}"/>
                  </a:ext>
                </a:extLst>
              </p14:cNvPr>
              <p14:cNvContentPartPr/>
              <p14:nvPr/>
            </p14:nvContentPartPr>
            <p14:xfrm>
              <a:off x="2873433" y="3670580"/>
              <a:ext cx="61045" cy="10589"/>
            </p14:xfrm>
          </p:contentPart>
        </mc:Choice>
        <mc:Fallback xmlns="">
          <p:pic>
            <p:nvPicPr>
              <p:cNvPr id="50" name="Рукописный ввод 49">
                <a:extLst>
                  <a:ext uri="{FF2B5EF4-FFF2-40B4-BE49-F238E27FC236}">
                    <a16:creationId xmlns:a16="http://schemas.microsoft.com/office/drawing/2014/main" id="{508C9734-4C81-6443-CF05-8A64B4A4B93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864508" y="3405855"/>
                <a:ext cx="78537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1" name="Рукописный ввод 50">
                <a:extLst>
                  <a:ext uri="{FF2B5EF4-FFF2-40B4-BE49-F238E27FC236}">
                    <a16:creationId xmlns:a16="http://schemas.microsoft.com/office/drawing/2014/main" id="{5723B349-1E32-0F17-B0EA-B5DF9FBE44C7}"/>
                  </a:ext>
                </a:extLst>
              </p14:cNvPr>
              <p14:cNvContentPartPr/>
              <p14:nvPr/>
            </p14:nvContentPartPr>
            <p14:xfrm>
              <a:off x="8986241" y="3531464"/>
              <a:ext cx="64769" cy="129464"/>
            </p14:xfrm>
          </p:contentPart>
        </mc:Choice>
        <mc:Fallback xmlns="">
          <p:pic>
            <p:nvPicPr>
              <p:cNvPr id="51" name="Рукописный ввод 50">
                <a:extLst>
                  <a:ext uri="{FF2B5EF4-FFF2-40B4-BE49-F238E27FC236}">
                    <a16:creationId xmlns:a16="http://schemas.microsoft.com/office/drawing/2014/main" id="{5723B349-1E32-0F17-B0EA-B5DF9FBE44C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977295" y="3522498"/>
                <a:ext cx="82303" cy="147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2" name="Рукописный ввод 51">
                <a:extLst>
                  <a:ext uri="{FF2B5EF4-FFF2-40B4-BE49-F238E27FC236}">
                    <a16:creationId xmlns:a16="http://schemas.microsoft.com/office/drawing/2014/main" id="{7FDDC438-983B-E597-A2F0-EF7D0F21C8A5}"/>
                  </a:ext>
                </a:extLst>
              </p14:cNvPr>
              <p14:cNvContentPartPr/>
              <p14:nvPr/>
            </p14:nvContentPartPr>
            <p14:xfrm>
              <a:off x="8997448" y="3597498"/>
              <a:ext cx="83453" cy="10589"/>
            </p14:xfrm>
          </p:contentPart>
        </mc:Choice>
        <mc:Fallback xmlns="">
          <p:pic>
            <p:nvPicPr>
              <p:cNvPr id="52" name="Рукописный ввод 51">
                <a:extLst>
                  <a:ext uri="{FF2B5EF4-FFF2-40B4-BE49-F238E27FC236}">
                    <a16:creationId xmlns:a16="http://schemas.microsoft.com/office/drawing/2014/main" id="{7FDDC438-983B-E597-A2F0-EF7D0F21C8A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988494" y="3581926"/>
                <a:ext cx="101003" cy="41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3" name="Рукописный ввод 52">
                <a:extLst>
                  <a:ext uri="{FF2B5EF4-FFF2-40B4-BE49-F238E27FC236}">
                    <a16:creationId xmlns:a16="http://schemas.microsoft.com/office/drawing/2014/main" id="{97168586-4BC5-19DF-5B96-0B59042EB7CE}"/>
                  </a:ext>
                </a:extLst>
              </p14:cNvPr>
              <p14:cNvContentPartPr/>
              <p14:nvPr/>
            </p14:nvContentPartPr>
            <p14:xfrm>
              <a:off x="7921004" y="3518701"/>
              <a:ext cx="63458" cy="140049"/>
            </p14:xfrm>
          </p:contentPart>
        </mc:Choice>
        <mc:Fallback xmlns="">
          <p:pic>
            <p:nvPicPr>
              <p:cNvPr id="53" name="Рукописный ввод 52">
                <a:extLst>
                  <a:ext uri="{FF2B5EF4-FFF2-40B4-BE49-F238E27FC236}">
                    <a16:creationId xmlns:a16="http://schemas.microsoft.com/office/drawing/2014/main" id="{97168586-4BC5-19DF-5B96-0B59042EB7C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912400" y="3509723"/>
                <a:ext cx="81025" cy="15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4" name="Рукописный ввод 53">
                <a:extLst>
                  <a:ext uri="{FF2B5EF4-FFF2-40B4-BE49-F238E27FC236}">
                    <a16:creationId xmlns:a16="http://schemas.microsoft.com/office/drawing/2014/main" id="{876F6EDF-9EB8-9161-0C74-D50586A633FC}"/>
                  </a:ext>
                </a:extLst>
              </p14:cNvPr>
              <p14:cNvContentPartPr/>
              <p14:nvPr/>
            </p14:nvContentPartPr>
            <p14:xfrm>
              <a:off x="5467594" y="3945125"/>
              <a:ext cx="10589" cy="134151"/>
            </p14:xfrm>
          </p:contentPart>
        </mc:Choice>
        <mc:Fallback xmlns="">
          <p:pic>
            <p:nvPicPr>
              <p:cNvPr id="54" name="Рукописный ввод 53">
                <a:extLst>
                  <a:ext uri="{FF2B5EF4-FFF2-40B4-BE49-F238E27FC236}">
                    <a16:creationId xmlns:a16="http://schemas.microsoft.com/office/drawing/2014/main" id="{876F6EDF-9EB8-9161-0C74-D50586A633F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213458" y="3936516"/>
                <a:ext cx="529450" cy="151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5" name="Рукописный ввод 54">
                <a:extLst>
                  <a:ext uri="{FF2B5EF4-FFF2-40B4-BE49-F238E27FC236}">
                    <a16:creationId xmlns:a16="http://schemas.microsoft.com/office/drawing/2014/main" id="{EFB8F4B0-B93F-0AD6-0DCE-E92CBCA7539A}"/>
                  </a:ext>
                </a:extLst>
              </p14:cNvPr>
              <p14:cNvContentPartPr/>
              <p14:nvPr/>
            </p14:nvContentPartPr>
            <p14:xfrm>
              <a:off x="5489855" y="3939153"/>
              <a:ext cx="67971" cy="124587"/>
            </p14:xfrm>
          </p:contentPart>
        </mc:Choice>
        <mc:Fallback xmlns="">
          <p:pic>
            <p:nvPicPr>
              <p:cNvPr id="55" name="Рукописный ввод 54">
                <a:extLst>
                  <a:ext uri="{FF2B5EF4-FFF2-40B4-BE49-F238E27FC236}">
                    <a16:creationId xmlns:a16="http://schemas.microsoft.com/office/drawing/2014/main" id="{EFB8F4B0-B93F-0AD6-0DCE-E92CBCA7539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480911" y="3930177"/>
                <a:ext cx="85500" cy="142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6" name="Рукописный ввод 55">
                <a:extLst>
                  <a:ext uri="{FF2B5EF4-FFF2-40B4-BE49-F238E27FC236}">
                    <a16:creationId xmlns:a16="http://schemas.microsoft.com/office/drawing/2014/main" id="{E709E39E-5A17-AD1C-F35E-3701A0F3CE2E}"/>
                  </a:ext>
                </a:extLst>
              </p14:cNvPr>
              <p14:cNvContentPartPr/>
              <p14:nvPr/>
            </p14:nvContentPartPr>
            <p14:xfrm>
              <a:off x="6845919" y="4241839"/>
              <a:ext cx="402788" cy="22653"/>
            </p14:xfrm>
          </p:contentPart>
        </mc:Choice>
        <mc:Fallback xmlns="">
          <p:pic>
            <p:nvPicPr>
              <p:cNvPr id="56" name="Рукописный ввод 55">
                <a:extLst>
                  <a:ext uri="{FF2B5EF4-FFF2-40B4-BE49-F238E27FC236}">
                    <a16:creationId xmlns:a16="http://schemas.microsoft.com/office/drawing/2014/main" id="{E709E39E-5A17-AD1C-F35E-3701A0F3CE2E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837288" y="4232990"/>
                <a:ext cx="420410" cy="39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7" name="Рукописный ввод 56">
                <a:extLst>
                  <a:ext uri="{FF2B5EF4-FFF2-40B4-BE49-F238E27FC236}">
                    <a16:creationId xmlns:a16="http://schemas.microsoft.com/office/drawing/2014/main" id="{1BE1204C-BE2D-06BB-77AA-0D8360B11228}"/>
                  </a:ext>
                </a:extLst>
              </p14:cNvPr>
              <p14:cNvContentPartPr/>
              <p14:nvPr/>
            </p14:nvContentPartPr>
            <p14:xfrm>
              <a:off x="6985992" y="3978498"/>
              <a:ext cx="111529" cy="95757"/>
            </p14:xfrm>
          </p:contentPart>
        </mc:Choice>
        <mc:Fallback xmlns="">
          <p:pic>
            <p:nvPicPr>
              <p:cNvPr id="57" name="Рукописный ввод 56">
                <a:extLst>
                  <a:ext uri="{FF2B5EF4-FFF2-40B4-BE49-F238E27FC236}">
                    <a16:creationId xmlns:a16="http://schemas.microsoft.com/office/drawing/2014/main" id="{1BE1204C-BE2D-06BB-77AA-0D8360B1122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977385" y="3969532"/>
                <a:ext cx="129101" cy="1133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8" name="Рукописный ввод 57">
                <a:extLst>
                  <a:ext uri="{FF2B5EF4-FFF2-40B4-BE49-F238E27FC236}">
                    <a16:creationId xmlns:a16="http://schemas.microsoft.com/office/drawing/2014/main" id="{C1A98123-F514-BEAD-EE70-927D486D98A6}"/>
                  </a:ext>
                </a:extLst>
              </p14:cNvPr>
              <p14:cNvContentPartPr/>
              <p14:nvPr/>
            </p14:nvContentPartPr>
            <p14:xfrm>
              <a:off x="4349706" y="3547316"/>
              <a:ext cx="77110" cy="123932"/>
            </p14:xfrm>
          </p:contentPart>
        </mc:Choice>
        <mc:Fallback xmlns="">
          <p:pic>
            <p:nvPicPr>
              <p:cNvPr id="58" name="Рукописный ввод 57">
                <a:extLst>
                  <a:ext uri="{FF2B5EF4-FFF2-40B4-BE49-F238E27FC236}">
                    <a16:creationId xmlns:a16="http://schemas.microsoft.com/office/drawing/2014/main" id="{C1A98123-F514-BEAD-EE70-927D486D98A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341098" y="3538695"/>
                <a:ext cx="94684" cy="141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9" name="Рукописный ввод 58">
                <a:extLst>
                  <a:ext uri="{FF2B5EF4-FFF2-40B4-BE49-F238E27FC236}">
                    <a16:creationId xmlns:a16="http://schemas.microsoft.com/office/drawing/2014/main" id="{E113BCC0-B7D7-DF96-824D-2FD456A31F7F}"/>
                  </a:ext>
                </a:extLst>
              </p14:cNvPr>
              <p14:cNvContentPartPr/>
              <p14:nvPr/>
            </p14:nvContentPartPr>
            <p14:xfrm>
              <a:off x="4375021" y="3530507"/>
              <a:ext cx="89206" cy="10589"/>
            </p14:xfrm>
          </p:contentPart>
        </mc:Choice>
        <mc:Fallback xmlns="">
          <p:pic>
            <p:nvPicPr>
              <p:cNvPr id="59" name="Рукописный ввод 58">
                <a:extLst>
                  <a:ext uri="{FF2B5EF4-FFF2-40B4-BE49-F238E27FC236}">
                    <a16:creationId xmlns:a16="http://schemas.microsoft.com/office/drawing/2014/main" id="{E113BCC0-B7D7-DF96-824D-2FD456A31F7F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366423" y="3276371"/>
                <a:ext cx="106761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0" name="Рукописный ввод 59">
                <a:extLst>
                  <a:ext uri="{FF2B5EF4-FFF2-40B4-BE49-F238E27FC236}">
                    <a16:creationId xmlns:a16="http://schemas.microsoft.com/office/drawing/2014/main" id="{92D83AD6-1D34-067A-097C-B848ABAAAFE5}"/>
                  </a:ext>
                </a:extLst>
              </p14:cNvPr>
              <p14:cNvContentPartPr/>
              <p14:nvPr/>
            </p14:nvContentPartPr>
            <p14:xfrm>
              <a:off x="4594088" y="3552920"/>
              <a:ext cx="27462" cy="105616"/>
            </p14:xfrm>
          </p:contentPart>
        </mc:Choice>
        <mc:Fallback xmlns="">
          <p:pic>
            <p:nvPicPr>
              <p:cNvPr id="60" name="Рукописный ввод 59">
                <a:extLst>
                  <a:ext uri="{FF2B5EF4-FFF2-40B4-BE49-F238E27FC236}">
                    <a16:creationId xmlns:a16="http://schemas.microsoft.com/office/drawing/2014/main" id="{92D83AD6-1D34-067A-097C-B848ABAAAFE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585172" y="3544298"/>
                <a:ext cx="44938" cy="123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2" name="Рукописный ввод 61">
                <a:extLst>
                  <a:ext uri="{FF2B5EF4-FFF2-40B4-BE49-F238E27FC236}">
                    <a16:creationId xmlns:a16="http://schemas.microsoft.com/office/drawing/2014/main" id="{9C2B6EC1-E34F-EC8D-6567-6DE9B25ACF87}"/>
                  </a:ext>
                </a:extLst>
              </p14:cNvPr>
              <p14:cNvContentPartPr/>
              <p14:nvPr/>
            </p14:nvContentPartPr>
            <p14:xfrm>
              <a:off x="4537507" y="3608948"/>
              <a:ext cx="123238" cy="10589"/>
            </p14:xfrm>
          </p:contentPart>
        </mc:Choice>
        <mc:Fallback xmlns="">
          <p:pic>
            <p:nvPicPr>
              <p:cNvPr id="62" name="Рукописный ввод 61">
                <a:extLst>
                  <a:ext uri="{FF2B5EF4-FFF2-40B4-BE49-F238E27FC236}">
                    <a16:creationId xmlns:a16="http://schemas.microsoft.com/office/drawing/2014/main" id="{9C2B6EC1-E34F-EC8D-6567-6DE9B25ACF87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528884" y="3354812"/>
                <a:ext cx="140843" cy="5294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29073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EA7E7532-519C-8178-1484-38D7871A3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835" y="251778"/>
            <a:ext cx="7984490" cy="202628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число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604759B0-5CA3-0EED-3160-8FC057A29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440" y="2478723"/>
            <a:ext cx="7965440" cy="40443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14:cNvPr>
              <p14:cNvContentPartPr/>
              <p14:nvPr/>
            </p14:nvContentPartPr>
            <p14:xfrm>
              <a:off x="3898772" y="1373570"/>
              <a:ext cx="453050" cy="28233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9783" y="1364747"/>
                <a:ext cx="470669" cy="45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14:cNvPr>
              <p14:cNvContentPartPr/>
              <p14:nvPr/>
            </p14:nvContentPartPr>
            <p14:xfrm>
              <a:off x="4072463" y="1115396"/>
              <a:ext cx="117058" cy="68525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3486" y="1106473"/>
                <a:ext cx="134653" cy="86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14:cNvPr>
              <p14:cNvContentPartPr/>
              <p14:nvPr/>
            </p14:nvContentPartPr>
            <p14:xfrm>
              <a:off x="5624477" y="1350719"/>
              <a:ext cx="464202" cy="22655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15481" y="1341869"/>
                <a:ext cx="481834" cy="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14:cNvPr>
              <p14:cNvContentPartPr/>
              <p14:nvPr/>
            </p14:nvContentPartPr>
            <p14:xfrm>
              <a:off x="5814977" y="1111316"/>
              <a:ext cx="111872" cy="72392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06013" y="1102357"/>
                <a:ext cx="129442" cy="8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14:cNvPr>
              <p14:cNvContentPartPr/>
              <p14:nvPr/>
            </p14:nvContentPartPr>
            <p14:xfrm>
              <a:off x="4528918" y="1888694"/>
              <a:ext cx="91900" cy="90197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19943" y="1879746"/>
                <a:ext cx="109490" cy="107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14:cNvPr>
              <p14:cNvContentPartPr/>
              <p14:nvPr/>
            </p14:nvContentPartPr>
            <p14:xfrm>
              <a:off x="7058829" y="1894526"/>
              <a:ext cx="94415" cy="72982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49854" y="1885582"/>
                <a:ext cx="112006" cy="90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14:cNvPr>
              <p14:cNvContentPartPr/>
              <p14:nvPr/>
            </p14:nvContentPartPr>
            <p14:xfrm>
              <a:off x="9557742" y="1888604"/>
              <a:ext cx="103417" cy="73621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548765" y="1879669"/>
                <a:ext cx="121012" cy="91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14:cNvPr>
              <p14:cNvContentPartPr/>
              <p14:nvPr/>
            </p14:nvContentPartPr>
            <p14:xfrm>
              <a:off x="3257964" y="2869719"/>
              <a:ext cx="111269" cy="8424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48991" y="2860757"/>
                <a:ext cx="128857" cy="101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14:cNvPr>
              <p14:cNvContentPartPr/>
              <p14:nvPr/>
            </p14:nvContentPartPr>
            <p14:xfrm>
              <a:off x="3953704" y="3871875"/>
              <a:ext cx="62859" cy="129913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44775" y="3862903"/>
                <a:ext cx="80360" cy="147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14:cNvPr>
              <p14:cNvContentPartPr/>
              <p14:nvPr/>
            </p14:nvContentPartPr>
            <p14:xfrm>
              <a:off x="5960653" y="3984732"/>
              <a:ext cx="83565" cy="100014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51687" y="3975770"/>
                <a:ext cx="101139" cy="117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14:cNvPr>
              <p14:cNvContentPartPr/>
              <p14:nvPr/>
            </p14:nvContentPartPr>
            <p14:xfrm>
              <a:off x="8386727" y="3227948"/>
              <a:ext cx="92623" cy="79103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77787" y="3219000"/>
                <a:ext cx="110146" cy="96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14:cNvPr>
              <p14:cNvContentPartPr/>
              <p14:nvPr/>
            </p14:nvContentPartPr>
            <p14:xfrm>
              <a:off x="8409139" y="3569487"/>
              <a:ext cx="80104" cy="85043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00199" y="3560554"/>
                <a:ext cx="97627" cy="102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14:cNvPr>
              <p14:cNvContentPartPr/>
              <p14:nvPr/>
            </p14:nvContentPartPr>
            <p14:xfrm>
              <a:off x="3278852" y="1104577"/>
              <a:ext cx="64424" cy="10539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69904" y="1095615"/>
                <a:ext cx="81962" cy="122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14:cNvPr>
              <p14:cNvContentPartPr/>
              <p14:nvPr/>
            </p14:nvContentPartPr>
            <p14:xfrm>
              <a:off x="3292321" y="1104576"/>
              <a:ext cx="89593" cy="7347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83362" y="920901"/>
                <a:ext cx="107153" cy="367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14:cNvPr>
              <p14:cNvContentPartPr/>
              <p14:nvPr/>
            </p14:nvContentPartPr>
            <p14:xfrm>
              <a:off x="3463382" y="1120127"/>
              <a:ext cx="8111" cy="109009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54933" y="1111162"/>
                <a:ext cx="24671" cy="126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14:cNvPr>
              <p14:cNvContentPartPr/>
              <p14:nvPr/>
            </p14:nvContentPartPr>
            <p14:xfrm>
              <a:off x="3416728" y="1169136"/>
              <a:ext cx="115611" cy="7347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07752" y="1157656"/>
                <a:ext cx="133204" cy="29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14:cNvPr>
              <p14:cNvContentPartPr/>
              <p14:nvPr/>
            </p14:nvContentPartPr>
            <p14:xfrm>
              <a:off x="5201230" y="1108464"/>
              <a:ext cx="55446" cy="96807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92287" y="1099500"/>
                <a:ext cx="72974" cy="114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14:cNvPr>
              <p14:cNvContentPartPr/>
              <p14:nvPr/>
            </p14:nvContentPartPr>
            <p14:xfrm>
              <a:off x="5240086" y="1089379"/>
              <a:ext cx="69841" cy="7347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31132" y="1072681"/>
                <a:ext cx="87391" cy="40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14:cNvPr>
              <p14:cNvContentPartPr/>
              <p14:nvPr/>
            </p14:nvContentPartPr>
            <p14:xfrm>
              <a:off x="5360651" y="1112352"/>
              <a:ext cx="11618" cy="104711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51849" y="1103387"/>
                <a:ext cx="28869" cy="122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14:cNvPr>
              <p14:cNvContentPartPr/>
              <p14:nvPr/>
            </p14:nvContentPartPr>
            <p14:xfrm>
              <a:off x="5345056" y="1146983"/>
              <a:ext cx="62064" cy="15909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36087" y="1138145"/>
                <a:ext cx="79643" cy="33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14:cNvPr>
              <p14:cNvContentPartPr/>
              <p14:nvPr/>
            </p14:nvContentPartPr>
            <p14:xfrm>
              <a:off x="3265256" y="1508903"/>
              <a:ext cx="78369" cy="135968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56269" y="1499934"/>
                <a:ext cx="95984" cy="153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14:cNvPr>
              <p14:cNvContentPartPr/>
              <p14:nvPr/>
            </p14:nvContentPartPr>
            <p14:xfrm>
              <a:off x="3303984" y="1502286"/>
              <a:ext cx="75780" cy="18279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95048" y="1493498"/>
                <a:ext cx="93295" cy="35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14:cNvPr>
              <p14:cNvContentPartPr/>
              <p14:nvPr/>
            </p14:nvContentPartPr>
            <p14:xfrm>
              <a:off x="3452447" y="1512791"/>
              <a:ext cx="7347" cy="112846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43263" y="1503806"/>
                <a:ext cx="25347" cy="130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14:cNvPr>
              <p14:cNvContentPartPr/>
              <p14:nvPr/>
            </p14:nvContentPartPr>
            <p14:xfrm>
              <a:off x="3416729" y="1551051"/>
              <a:ext cx="104417" cy="20056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407758" y="1542097"/>
                <a:ext cx="121999" cy="37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14:cNvPr>
              <p14:cNvContentPartPr/>
              <p14:nvPr/>
            </p14:nvContentPartPr>
            <p14:xfrm>
              <a:off x="5326680" y="2869617"/>
              <a:ext cx="96739" cy="140122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317723" y="2860635"/>
                <a:ext cx="114295" cy="157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14:cNvPr>
              <p14:cNvContentPartPr/>
              <p14:nvPr/>
            </p14:nvContentPartPr>
            <p14:xfrm>
              <a:off x="5383933" y="2861323"/>
              <a:ext cx="77510" cy="16069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74962" y="2852590"/>
                <a:ext cx="95093" cy="33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14:cNvPr>
              <p14:cNvContentPartPr/>
              <p14:nvPr/>
            </p14:nvContentPartPr>
            <p14:xfrm>
              <a:off x="5522600" y="2892944"/>
              <a:ext cx="9067" cy="11602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13882" y="2883964"/>
                <a:ext cx="26155" cy="133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14:cNvPr>
              <p14:cNvContentPartPr/>
              <p14:nvPr/>
            </p14:nvContentPartPr>
            <p14:xfrm>
              <a:off x="5477239" y="2930246"/>
              <a:ext cx="135901" cy="24901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468251" y="2921353"/>
                <a:ext cx="153518" cy="42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14:cNvPr>
              <p14:cNvContentPartPr/>
              <p14:nvPr/>
            </p14:nvContentPartPr>
            <p14:xfrm>
              <a:off x="3969462" y="1474981"/>
              <a:ext cx="103698" cy="106981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60492" y="1466006"/>
                <a:ext cx="121280" cy="124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14:cNvPr>
              <p14:cNvContentPartPr/>
              <p14:nvPr/>
            </p14:nvContentPartPr>
            <p14:xfrm>
              <a:off x="4015410" y="1453617"/>
              <a:ext cx="105747" cy="14455"/>
            </p14:xfrm>
          </p:contentPart>
        </mc:Choice>
        <mc:Fallback xmlns="">
          <p:pic>
            <p:nvPicPr>
              <p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06448" y="1444803"/>
                <a:ext cx="123312" cy="31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195177FB-4B63-0C55-8E49-4614F1F1412A}"/>
                  </a:ext>
                </a:extLst>
              </p14:cNvPr>
              <p14:cNvContentPartPr/>
              <p14:nvPr/>
            </p14:nvContentPartPr>
            <p14:xfrm>
              <a:off x="6436392" y="3548704"/>
              <a:ext cx="109143" cy="100041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195177FB-4B63-0C55-8E49-4614F1F1412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427446" y="3539740"/>
                <a:ext cx="126677" cy="117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100BBC3E-0842-2C59-CCA4-2CD010490959}"/>
                  </a:ext>
                </a:extLst>
              </p14:cNvPr>
              <p14:cNvContentPartPr/>
              <p14:nvPr/>
            </p14:nvContentPartPr>
            <p14:xfrm>
              <a:off x="6459316" y="3511758"/>
              <a:ext cx="100746" cy="46764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100BBC3E-0842-2C59-CCA4-2CD01049095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450353" y="3502834"/>
                <a:ext cx="118314" cy="64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Рукописный ввод 35">
                <a:extLst>
                  <a:ext uri="{FF2B5EF4-FFF2-40B4-BE49-F238E27FC236}">
                    <a16:creationId xmlns:a16="http://schemas.microsoft.com/office/drawing/2014/main" id="{0F6B90A9-9F67-8291-D334-20B2B6B4D34B}"/>
                  </a:ext>
                </a:extLst>
              </p14:cNvPr>
              <p14:cNvContentPartPr/>
              <p14:nvPr/>
            </p14:nvContentPartPr>
            <p14:xfrm>
              <a:off x="8358833" y="3987917"/>
              <a:ext cx="72397" cy="103560"/>
            </p14:xfrm>
          </p:contentPart>
        </mc:Choice>
        <mc:Fallback xmlns="">
          <p:pic>
            <p:nvPicPr>
              <p:cNvPr id="36" name="Рукописный ввод 35">
                <a:extLst>
                  <a:ext uri="{FF2B5EF4-FFF2-40B4-BE49-F238E27FC236}">
                    <a16:creationId xmlns:a16="http://schemas.microsoft.com/office/drawing/2014/main" id="{0F6B90A9-9F67-8291-D334-20B2B6B4D34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349873" y="3978927"/>
                <a:ext cx="89959" cy="121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87154F31-28CB-F280-8A8F-4288ABF1F50D}"/>
                  </a:ext>
                </a:extLst>
              </p14:cNvPr>
              <p14:cNvContentPartPr/>
              <p14:nvPr/>
            </p14:nvContentPartPr>
            <p14:xfrm>
              <a:off x="8381124" y="3978742"/>
              <a:ext cx="83397" cy="10589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87154F31-28CB-F280-8A8F-4288ABF1F50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372176" y="3714017"/>
                <a:ext cx="100935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C0426372-CC9E-4989-83F3-A2369107122B}"/>
                  </a:ext>
                </a:extLst>
              </p14:cNvPr>
              <p14:cNvContentPartPr/>
              <p14:nvPr/>
            </p14:nvContentPartPr>
            <p14:xfrm>
              <a:off x="8671055" y="2891772"/>
              <a:ext cx="81153" cy="90081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C0426372-CC9E-4989-83F3-A2369107122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662078" y="2882800"/>
                <a:ext cx="98748" cy="107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BE1DD19E-2B4C-5328-BAC0-AD174BFC3FF4}"/>
                  </a:ext>
                </a:extLst>
              </p14:cNvPr>
              <p14:cNvContentPartPr/>
              <p14:nvPr/>
            </p14:nvContentPartPr>
            <p14:xfrm>
              <a:off x="8706095" y="2863527"/>
              <a:ext cx="100643" cy="11436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BE1DD19E-2B4C-5328-BAC0-AD174BFC3FF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697141" y="2854863"/>
                <a:ext cx="118193" cy="28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id="{C22D48D3-879C-58AA-29CA-B72EEC6DD872}"/>
                  </a:ext>
                </a:extLst>
              </p14:cNvPr>
              <p14:cNvContentPartPr/>
              <p14:nvPr/>
            </p14:nvContentPartPr>
            <p14:xfrm>
              <a:off x="3670820" y="4158037"/>
              <a:ext cx="122522" cy="101342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C22D48D3-879C-58AA-29CA-B72EEC6DD87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661837" y="4149053"/>
                <a:ext cx="140128" cy="118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id="{57F63F85-5563-CC20-C330-F31665FCE452}"/>
                  </a:ext>
                </a:extLst>
              </p14:cNvPr>
              <p14:cNvContentPartPr/>
              <p14:nvPr/>
            </p14:nvContentPartPr>
            <p14:xfrm>
              <a:off x="3713874" y="4129477"/>
              <a:ext cx="83450" cy="17354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57F63F85-5563-CC20-C330-F31665FCE45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704920" y="4120800"/>
                <a:ext cx="101000" cy="34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Рукописный ввод 41">
                <a:extLst>
                  <a:ext uri="{FF2B5EF4-FFF2-40B4-BE49-F238E27FC236}">
                    <a16:creationId xmlns:a16="http://schemas.microsoft.com/office/drawing/2014/main" id="{B55BB737-DDFC-03E2-2F66-E37DFE629F8C}"/>
                  </a:ext>
                </a:extLst>
              </p14:cNvPr>
              <p14:cNvContentPartPr/>
              <p14:nvPr/>
            </p14:nvContentPartPr>
            <p14:xfrm>
              <a:off x="6543115" y="1872037"/>
              <a:ext cx="10589" cy="117115"/>
            </p14:xfrm>
          </p:contentPart>
        </mc:Choice>
        <mc:Fallback xmlns="">
          <p:pic>
            <p:nvPicPr>
              <p:cNvPr id="42" name="Рукописный ввод 41">
                <a:extLst>
                  <a:ext uri="{FF2B5EF4-FFF2-40B4-BE49-F238E27FC236}">
                    <a16:creationId xmlns:a16="http://schemas.microsoft.com/office/drawing/2014/main" id="{B55BB737-DDFC-03E2-2F66-E37DFE629F8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527543" y="1863056"/>
                <a:ext cx="41110" cy="134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Рукописный ввод 42">
                <a:extLst>
                  <a:ext uri="{FF2B5EF4-FFF2-40B4-BE49-F238E27FC236}">
                    <a16:creationId xmlns:a16="http://schemas.microsoft.com/office/drawing/2014/main" id="{83CEEC7C-64D2-C4C2-D7B1-605DA4A12D9A}"/>
                  </a:ext>
                </a:extLst>
              </p14:cNvPr>
              <p14:cNvContentPartPr/>
              <p14:nvPr/>
            </p14:nvContentPartPr>
            <p14:xfrm>
              <a:off x="6593279" y="1865872"/>
              <a:ext cx="101933" cy="130007"/>
            </p14:xfrm>
          </p:contentPart>
        </mc:Choice>
        <mc:Fallback xmlns="">
          <p:pic>
            <p:nvPicPr>
              <p:cNvPr id="43" name="Рукописный ввод 42">
                <a:extLst>
                  <a:ext uri="{FF2B5EF4-FFF2-40B4-BE49-F238E27FC236}">
                    <a16:creationId xmlns:a16="http://schemas.microsoft.com/office/drawing/2014/main" id="{83CEEC7C-64D2-C4C2-D7B1-605DA4A12D9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584338" y="1856918"/>
                <a:ext cx="119458" cy="147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8" name="Рукописный ввод 47">
                <a:extLst>
                  <a:ext uri="{FF2B5EF4-FFF2-40B4-BE49-F238E27FC236}">
                    <a16:creationId xmlns:a16="http://schemas.microsoft.com/office/drawing/2014/main" id="{FBD4FD53-0EBD-CDD6-6644-1A93E7C358B9}"/>
                  </a:ext>
                </a:extLst>
              </p14:cNvPr>
              <p14:cNvContentPartPr/>
              <p14:nvPr/>
            </p14:nvContentPartPr>
            <p14:xfrm>
              <a:off x="2680075" y="3644161"/>
              <a:ext cx="135534" cy="154971"/>
            </p14:xfrm>
          </p:contentPart>
        </mc:Choice>
        <mc:Fallback xmlns="">
          <p:pic>
            <p:nvPicPr>
              <p:cNvPr id="48" name="Рукописный ввод 47">
                <a:extLst>
                  <a:ext uri="{FF2B5EF4-FFF2-40B4-BE49-F238E27FC236}">
                    <a16:creationId xmlns:a16="http://schemas.microsoft.com/office/drawing/2014/main" id="{FBD4FD53-0EBD-CDD6-6644-1A93E7C358B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671111" y="3635172"/>
                <a:ext cx="153103" cy="172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9" name="Рукописный ввод 48">
                <a:extLst>
                  <a:ext uri="{FF2B5EF4-FFF2-40B4-BE49-F238E27FC236}">
                    <a16:creationId xmlns:a16="http://schemas.microsoft.com/office/drawing/2014/main" id="{94841C03-9AFC-C9D2-6CFD-769534F388A1}"/>
                  </a:ext>
                </a:extLst>
              </p14:cNvPr>
              <p14:cNvContentPartPr/>
              <p14:nvPr/>
            </p14:nvContentPartPr>
            <p14:xfrm>
              <a:off x="2834667" y="3664978"/>
              <a:ext cx="77958" cy="135515"/>
            </p14:xfrm>
          </p:contentPart>
        </mc:Choice>
        <mc:Fallback xmlns="">
          <p:pic>
            <p:nvPicPr>
              <p:cNvPr id="49" name="Рукописный ввод 48">
                <a:extLst>
                  <a:ext uri="{FF2B5EF4-FFF2-40B4-BE49-F238E27FC236}">
                    <a16:creationId xmlns:a16="http://schemas.microsoft.com/office/drawing/2014/main" id="{94841C03-9AFC-C9D2-6CFD-769534F388A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825727" y="3655992"/>
                <a:ext cx="95481" cy="153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0" name="Рукописный ввод 49">
                <a:extLst>
                  <a:ext uri="{FF2B5EF4-FFF2-40B4-BE49-F238E27FC236}">
                    <a16:creationId xmlns:a16="http://schemas.microsoft.com/office/drawing/2014/main" id="{508C9734-4C81-6443-CF05-8A64B4A4B937}"/>
                  </a:ext>
                </a:extLst>
              </p14:cNvPr>
              <p14:cNvContentPartPr/>
              <p14:nvPr/>
            </p14:nvContentPartPr>
            <p14:xfrm>
              <a:off x="2873433" y="3670580"/>
              <a:ext cx="61045" cy="10589"/>
            </p14:xfrm>
          </p:contentPart>
        </mc:Choice>
        <mc:Fallback xmlns="">
          <p:pic>
            <p:nvPicPr>
              <p:cNvPr id="50" name="Рукописный ввод 49">
                <a:extLst>
                  <a:ext uri="{FF2B5EF4-FFF2-40B4-BE49-F238E27FC236}">
                    <a16:creationId xmlns:a16="http://schemas.microsoft.com/office/drawing/2014/main" id="{508C9734-4C81-6443-CF05-8A64B4A4B93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864508" y="3405855"/>
                <a:ext cx="78537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1" name="Рукописный ввод 50">
                <a:extLst>
                  <a:ext uri="{FF2B5EF4-FFF2-40B4-BE49-F238E27FC236}">
                    <a16:creationId xmlns:a16="http://schemas.microsoft.com/office/drawing/2014/main" id="{5723B349-1E32-0F17-B0EA-B5DF9FBE44C7}"/>
                  </a:ext>
                </a:extLst>
              </p14:cNvPr>
              <p14:cNvContentPartPr/>
              <p14:nvPr/>
            </p14:nvContentPartPr>
            <p14:xfrm>
              <a:off x="8986241" y="3531464"/>
              <a:ext cx="64769" cy="129464"/>
            </p14:xfrm>
          </p:contentPart>
        </mc:Choice>
        <mc:Fallback xmlns="">
          <p:pic>
            <p:nvPicPr>
              <p:cNvPr id="51" name="Рукописный ввод 50">
                <a:extLst>
                  <a:ext uri="{FF2B5EF4-FFF2-40B4-BE49-F238E27FC236}">
                    <a16:creationId xmlns:a16="http://schemas.microsoft.com/office/drawing/2014/main" id="{5723B349-1E32-0F17-B0EA-B5DF9FBE44C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977295" y="3522498"/>
                <a:ext cx="82303" cy="147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2" name="Рукописный ввод 51">
                <a:extLst>
                  <a:ext uri="{FF2B5EF4-FFF2-40B4-BE49-F238E27FC236}">
                    <a16:creationId xmlns:a16="http://schemas.microsoft.com/office/drawing/2014/main" id="{7FDDC438-983B-E597-A2F0-EF7D0F21C8A5}"/>
                  </a:ext>
                </a:extLst>
              </p14:cNvPr>
              <p14:cNvContentPartPr/>
              <p14:nvPr/>
            </p14:nvContentPartPr>
            <p14:xfrm>
              <a:off x="8997448" y="3597498"/>
              <a:ext cx="83453" cy="10589"/>
            </p14:xfrm>
          </p:contentPart>
        </mc:Choice>
        <mc:Fallback xmlns="">
          <p:pic>
            <p:nvPicPr>
              <p:cNvPr id="52" name="Рукописный ввод 51">
                <a:extLst>
                  <a:ext uri="{FF2B5EF4-FFF2-40B4-BE49-F238E27FC236}">
                    <a16:creationId xmlns:a16="http://schemas.microsoft.com/office/drawing/2014/main" id="{7FDDC438-983B-E597-A2F0-EF7D0F21C8A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988494" y="3582791"/>
                <a:ext cx="101003" cy="39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3" name="Рукописный ввод 52">
                <a:extLst>
                  <a:ext uri="{FF2B5EF4-FFF2-40B4-BE49-F238E27FC236}">
                    <a16:creationId xmlns:a16="http://schemas.microsoft.com/office/drawing/2014/main" id="{97168586-4BC5-19DF-5B96-0B59042EB7CE}"/>
                  </a:ext>
                </a:extLst>
              </p14:cNvPr>
              <p14:cNvContentPartPr/>
              <p14:nvPr/>
            </p14:nvContentPartPr>
            <p14:xfrm>
              <a:off x="7921004" y="3518701"/>
              <a:ext cx="63458" cy="140049"/>
            </p14:xfrm>
          </p:contentPart>
        </mc:Choice>
        <mc:Fallback xmlns="">
          <p:pic>
            <p:nvPicPr>
              <p:cNvPr id="53" name="Рукописный ввод 52">
                <a:extLst>
                  <a:ext uri="{FF2B5EF4-FFF2-40B4-BE49-F238E27FC236}">
                    <a16:creationId xmlns:a16="http://schemas.microsoft.com/office/drawing/2014/main" id="{97168586-4BC5-19DF-5B96-0B59042EB7C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912041" y="3509723"/>
                <a:ext cx="81025" cy="15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4" name="Рукописный ввод 53">
                <a:extLst>
                  <a:ext uri="{FF2B5EF4-FFF2-40B4-BE49-F238E27FC236}">
                    <a16:creationId xmlns:a16="http://schemas.microsoft.com/office/drawing/2014/main" id="{4512DD90-AE20-A385-7AA9-E6E48B625B62}"/>
                  </a:ext>
                </a:extLst>
              </p14:cNvPr>
              <p14:cNvContentPartPr/>
              <p14:nvPr/>
            </p14:nvContentPartPr>
            <p14:xfrm>
              <a:off x="5239250" y="1866944"/>
              <a:ext cx="82262" cy="84154"/>
            </p14:xfrm>
          </p:contentPart>
        </mc:Choice>
        <mc:Fallback xmlns="">
          <p:pic>
            <p:nvPicPr>
              <p:cNvPr id="54" name="Рукописный ввод 53">
                <a:extLst>
                  <a:ext uri="{FF2B5EF4-FFF2-40B4-BE49-F238E27FC236}">
                    <a16:creationId xmlns:a16="http://schemas.microsoft.com/office/drawing/2014/main" id="{4512DD90-AE20-A385-7AA9-E6E48B625B6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230308" y="1857991"/>
                <a:ext cx="99787" cy="101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Рукописный ввод 54">
                <a:extLst>
                  <a:ext uri="{FF2B5EF4-FFF2-40B4-BE49-F238E27FC236}">
                    <a16:creationId xmlns:a16="http://schemas.microsoft.com/office/drawing/2014/main" id="{1D1258D0-44C3-074F-B13E-1E291D26A13D}"/>
                  </a:ext>
                </a:extLst>
              </p14:cNvPr>
              <p14:cNvContentPartPr/>
              <p14:nvPr/>
            </p14:nvContentPartPr>
            <p14:xfrm>
              <a:off x="5371837" y="1846963"/>
              <a:ext cx="73655" cy="104509"/>
            </p14:xfrm>
          </p:contentPart>
        </mc:Choice>
        <mc:Fallback xmlns="">
          <p:pic>
            <p:nvPicPr>
              <p:cNvPr id="55" name="Рукописный ввод 54">
                <a:extLst>
                  <a:ext uri="{FF2B5EF4-FFF2-40B4-BE49-F238E27FC236}">
                    <a16:creationId xmlns:a16="http://schemas.microsoft.com/office/drawing/2014/main" id="{1D1258D0-44C3-074F-B13E-1E291D26A13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363256" y="1837985"/>
                <a:ext cx="91175" cy="122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6" name="Рукописный ввод 55">
                <a:extLst>
                  <a:ext uri="{FF2B5EF4-FFF2-40B4-BE49-F238E27FC236}">
                    <a16:creationId xmlns:a16="http://schemas.microsoft.com/office/drawing/2014/main" id="{C5B9A976-5240-B9C7-AD1B-61CAC796197A}"/>
                  </a:ext>
                </a:extLst>
              </p14:cNvPr>
              <p14:cNvContentPartPr/>
              <p14:nvPr/>
            </p14:nvContentPartPr>
            <p14:xfrm>
              <a:off x="5674903" y="1922463"/>
              <a:ext cx="10589" cy="10589"/>
            </p14:xfrm>
          </p:contentPart>
        </mc:Choice>
        <mc:Fallback xmlns="">
          <p:pic>
            <p:nvPicPr>
              <p:cNvPr id="56" name="Рукописный ввод 55">
                <a:extLst>
                  <a:ext uri="{FF2B5EF4-FFF2-40B4-BE49-F238E27FC236}">
                    <a16:creationId xmlns:a16="http://schemas.microsoft.com/office/drawing/2014/main" id="{C5B9A976-5240-B9C7-AD1B-61CAC796197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20767" y="1668327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7" name="Рукописный ввод 56">
                <a:extLst>
                  <a:ext uri="{FF2B5EF4-FFF2-40B4-BE49-F238E27FC236}">
                    <a16:creationId xmlns:a16="http://schemas.microsoft.com/office/drawing/2014/main" id="{05A49638-211B-EFBF-E0FC-D07139A303A2}"/>
                  </a:ext>
                </a:extLst>
              </p14:cNvPr>
              <p14:cNvContentPartPr/>
              <p14:nvPr/>
            </p14:nvContentPartPr>
            <p14:xfrm>
              <a:off x="5921433" y="1849625"/>
              <a:ext cx="10589" cy="139422"/>
            </p14:xfrm>
          </p:contentPart>
        </mc:Choice>
        <mc:Fallback xmlns="">
          <p:pic>
            <p:nvPicPr>
              <p:cNvPr id="57" name="Рукописный ввод 56">
                <a:extLst>
                  <a:ext uri="{FF2B5EF4-FFF2-40B4-BE49-F238E27FC236}">
                    <a16:creationId xmlns:a16="http://schemas.microsoft.com/office/drawing/2014/main" id="{05A49638-211B-EFBF-E0FC-D07139A303A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667297" y="1841001"/>
                <a:ext cx="529450" cy="157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8" name="Рукописный ввод 57">
                <a:extLst>
                  <a:ext uri="{FF2B5EF4-FFF2-40B4-BE49-F238E27FC236}">
                    <a16:creationId xmlns:a16="http://schemas.microsoft.com/office/drawing/2014/main" id="{7D41206D-9737-2FBA-2F48-C54D780A219A}"/>
                  </a:ext>
                </a:extLst>
              </p14:cNvPr>
              <p14:cNvContentPartPr/>
              <p14:nvPr/>
            </p14:nvContentPartPr>
            <p14:xfrm>
              <a:off x="5442707" y="3563757"/>
              <a:ext cx="108767" cy="96990"/>
            </p14:xfrm>
          </p:contentPart>
        </mc:Choice>
        <mc:Fallback xmlns="">
          <p:pic>
            <p:nvPicPr>
              <p:cNvPr id="58" name="Рукописный ввод 57">
                <a:extLst>
                  <a:ext uri="{FF2B5EF4-FFF2-40B4-BE49-F238E27FC236}">
                    <a16:creationId xmlns:a16="http://schemas.microsoft.com/office/drawing/2014/main" id="{7D41206D-9737-2FBA-2F48-C54D780A219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434092" y="3554776"/>
                <a:ext cx="126356" cy="114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9" name="Рукописный ввод 58">
                <a:extLst>
                  <a:ext uri="{FF2B5EF4-FFF2-40B4-BE49-F238E27FC236}">
                    <a16:creationId xmlns:a16="http://schemas.microsoft.com/office/drawing/2014/main" id="{F9326DDB-4198-A596-CFED-7D541F8E45B5}"/>
                  </a:ext>
                </a:extLst>
              </p14:cNvPr>
              <p14:cNvContentPartPr/>
              <p14:nvPr/>
            </p14:nvContentPartPr>
            <p14:xfrm>
              <a:off x="5573605" y="3564125"/>
              <a:ext cx="68113" cy="112911"/>
            </p14:xfrm>
          </p:contentPart>
        </mc:Choice>
        <mc:Fallback xmlns="">
          <p:pic>
            <p:nvPicPr>
              <p:cNvPr id="59" name="Рукописный ввод 58">
                <a:extLst>
                  <a:ext uri="{FF2B5EF4-FFF2-40B4-BE49-F238E27FC236}">
                    <a16:creationId xmlns:a16="http://schemas.microsoft.com/office/drawing/2014/main" id="{F9326DDB-4198-A596-CFED-7D541F8E45B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565001" y="3555522"/>
                <a:ext cx="85679" cy="130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0" name="Рукописный ввод 59">
                <a:extLst>
                  <a:ext uri="{FF2B5EF4-FFF2-40B4-BE49-F238E27FC236}">
                    <a16:creationId xmlns:a16="http://schemas.microsoft.com/office/drawing/2014/main" id="{A1F83505-C8D0-2032-6267-399B7A9ED28B}"/>
                  </a:ext>
                </a:extLst>
              </p14:cNvPr>
              <p14:cNvContentPartPr/>
              <p14:nvPr/>
            </p14:nvContentPartPr>
            <p14:xfrm>
              <a:off x="5753344" y="3603345"/>
              <a:ext cx="10589" cy="10589"/>
            </p14:xfrm>
          </p:contentPart>
        </mc:Choice>
        <mc:Fallback xmlns="">
          <p:pic>
            <p:nvPicPr>
              <p:cNvPr id="60" name="Рукописный ввод 59">
                <a:extLst>
                  <a:ext uri="{FF2B5EF4-FFF2-40B4-BE49-F238E27FC236}">
                    <a16:creationId xmlns:a16="http://schemas.microsoft.com/office/drawing/2014/main" id="{A1F83505-C8D0-2032-6267-399B7A9ED28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99208" y="3349209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1" name="Рукописный ввод 60">
                <a:extLst>
                  <a:ext uri="{FF2B5EF4-FFF2-40B4-BE49-F238E27FC236}">
                    <a16:creationId xmlns:a16="http://schemas.microsoft.com/office/drawing/2014/main" id="{A0AE84E9-DABF-6EBC-F6E1-A35D99C893BC}"/>
                  </a:ext>
                </a:extLst>
              </p14:cNvPr>
              <p14:cNvContentPartPr/>
              <p14:nvPr/>
            </p14:nvContentPartPr>
            <p14:xfrm>
              <a:off x="5949448" y="3547316"/>
              <a:ext cx="17308" cy="134778"/>
            </p14:xfrm>
          </p:contentPart>
        </mc:Choice>
        <mc:Fallback xmlns="">
          <p:pic>
            <p:nvPicPr>
              <p:cNvPr id="61" name="Рукописный ввод 60">
                <a:extLst>
                  <a:ext uri="{FF2B5EF4-FFF2-40B4-BE49-F238E27FC236}">
                    <a16:creationId xmlns:a16="http://schemas.microsoft.com/office/drawing/2014/main" id="{A0AE84E9-DABF-6EBC-F6E1-A35D99C893B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940971" y="3538690"/>
                <a:ext cx="34616" cy="152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2" name="Рукописный ввод 61">
                <a:extLst>
                  <a:ext uri="{FF2B5EF4-FFF2-40B4-BE49-F238E27FC236}">
                    <a16:creationId xmlns:a16="http://schemas.microsoft.com/office/drawing/2014/main" id="{E4BDF05C-49EA-2816-E965-1E05E0D1C477}"/>
                  </a:ext>
                </a:extLst>
              </p14:cNvPr>
              <p14:cNvContentPartPr/>
              <p14:nvPr/>
            </p14:nvContentPartPr>
            <p14:xfrm>
              <a:off x="5512418" y="3950728"/>
              <a:ext cx="22909" cy="143461"/>
            </p14:xfrm>
          </p:contentPart>
        </mc:Choice>
        <mc:Fallback xmlns="">
          <p:pic>
            <p:nvPicPr>
              <p:cNvPr id="62" name="Рукописный ввод 61">
                <a:extLst>
                  <a:ext uri="{FF2B5EF4-FFF2-40B4-BE49-F238E27FC236}">
                    <a16:creationId xmlns:a16="http://schemas.microsoft.com/office/drawing/2014/main" id="{E4BDF05C-49EA-2816-E965-1E05E0D1C47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503959" y="3942120"/>
                <a:ext cx="40179" cy="161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3" name="Рукописный ввод 62">
                <a:extLst>
                  <a:ext uri="{FF2B5EF4-FFF2-40B4-BE49-F238E27FC236}">
                    <a16:creationId xmlns:a16="http://schemas.microsoft.com/office/drawing/2014/main" id="{C4A2E57C-3E70-0AC4-F194-EE8885D947F4}"/>
                  </a:ext>
                </a:extLst>
              </p14:cNvPr>
              <p14:cNvContentPartPr/>
              <p14:nvPr/>
            </p14:nvContentPartPr>
            <p14:xfrm>
              <a:off x="5556568" y="3984345"/>
              <a:ext cx="102204" cy="88515"/>
            </p14:xfrm>
          </p:contentPart>
        </mc:Choice>
        <mc:Fallback xmlns="">
          <p:pic>
            <p:nvPicPr>
              <p:cNvPr id="63" name="Рукописный ввод 62">
                <a:extLst>
                  <a:ext uri="{FF2B5EF4-FFF2-40B4-BE49-F238E27FC236}">
                    <a16:creationId xmlns:a16="http://schemas.microsoft.com/office/drawing/2014/main" id="{C4A2E57C-3E70-0AC4-F194-EE8885D947F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547603" y="3975744"/>
                <a:ext cx="119776" cy="106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4" name="Рукописный ввод 63">
                <a:extLst>
                  <a:ext uri="{FF2B5EF4-FFF2-40B4-BE49-F238E27FC236}">
                    <a16:creationId xmlns:a16="http://schemas.microsoft.com/office/drawing/2014/main" id="{C4CD2B9B-AEB3-DD83-D9E2-8D966AF02552}"/>
                  </a:ext>
                </a:extLst>
              </p14:cNvPr>
              <p14:cNvContentPartPr/>
              <p14:nvPr/>
            </p14:nvContentPartPr>
            <p14:xfrm>
              <a:off x="6845918" y="4270095"/>
              <a:ext cx="410566" cy="10589"/>
            </p14:xfrm>
          </p:contentPart>
        </mc:Choice>
        <mc:Fallback xmlns="">
          <p:pic>
            <p:nvPicPr>
              <p:cNvPr id="64" name="Рукописный ввод 63">
                <a:extLst>
                  <a:ext uri="{FF2B5EF4-FFF2-40B4-BE49-F238E27FC236}">
                    <a16:creationId xmlns:a16="http://schemas.microsoft.com/office/drawing/2014/main" id="{C4CD2B9B-AEB3-DD83-D9E2-8D966AF0255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837282" y="4255146"/>
                <a:ext cx="428198" cy="41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5" name="Рукописный ввод 64">
                <a:extLst>
                  <a:ext uri="{FF2B5EF4-FFF2-40B4-BE49-F238E27FC236}">
                    <a16:creationId xmlns:a16="http://schemas.microsoft.com/office/drawing/2014/main" id="{BC4BFF8E-CE30-DFE5-E964-1B98FEE96DD3}"/>
                  </a:ext>
                </a:extLst>
              </p14:cNvPr>
              <p14:cNvContentPartPr/>
              <p14:nvPr/>
            </p14:nvContentPartPr>
            <p14:xfrm>
              <a:off x="6974786" y="3983953"/>
              <a:ext cx="89064" cy="96206"/>
            </p14:xfrm>
          </p:contentPart>
        </mc:Choice>
        <mc:Fallback xmlns="">
          <p:pic>
            <p:nvPicPr>
              <p:cNvPr id="65" name="Рукописный ввод 64">
                <a:extLst>
                  <a:ext uri="{FF2B5EF4-FFF2-40B4-BE49-F238E27FC236}">
                    <a16:creationId xmlns:a16="http://schemas.microsoft.com/office/drawing/2014/main" id="{BC4BFF8E-CE30-DFE5-E964-1B98FEE96DD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966167" y="3974979"/>
                <a:ext cx="106661" cy="113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6" name="Рукописный ввод 65">
                <a:extLst>
                  <a:ext uri="{FF2B5EF4-FFF2-40B4-BE49-F238E27FC236}">
                    <a16:creationId xmlns:a16="http://schemas.microsoft.com/office/drawing/2014/main" id="{4BC54CF9-C749-E0D7-F6B9-EE0C6638BF3D}"/>
                  </a:ext>
                </a:extLst>
              </p14:cNvPr>
              <p14:cNvContentPartPr/>
              <p14:nvPr/>
            </p14:nvContentPartPr>
            <p14:xfrm>
              <a:off x="5160983" y="95719"/>
              <a:ext cx="132641" cy="126640"/>
            </p14:xfrm>
          </p:contentPart>
        </mc:Choice>
        <mc:Fallback xmlns="">
          <p:pic>
            <p:nvPicPr>
              <p:cNvPr id="66" name="Рукописный ввод 65">
                <a:extLst>
                  <a:ext uri="{FF2B5EF4-FFF2-40B4-BE49-F238E27FC236}">
                    <a16:creationId xmlns:a16="http://schemas.microsoft.com/office/drawing/2014/main" id="{4BC54CF9-C749-E0D7-F6B9-EE0C6638BF3D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151996" y="87109"/>
                <a:ext cx="150255" cy="144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7" name="Рукописный ввод 66">
                <a:extLst>
                  <a:ext uri="{FF2B5EF4-FFF2-40B4-BE49-F238E27FC236}">
                    <a16:creationId xmlns:a16="http://schemas.microsoft.com/office/drawing/2014/main" id="{86C687C8-E4D6-C616-4956-57FCB4344765}"/>
                  </a:ext>
                </a:extLst>
              </p14:cNvPr>
              <p14:cNvContentPartPr/>
              <p14:nvPr/>
            </p14:nvContentPartPr>
            <p14:xfrm>
              <a:off x="5315843" y="86025"/>
              <a:ext cx="66936" cy="145514"/>
            </p14:xfrm>
          </p:contentPart>
        </mc:Choice>
        <mc:Fallback xmlns="">
          <p:pic>
            <p:nvPicPr>
              <p:cNvPr id="67" name="Рукописный ввод 66">
                <a:extLst>
                  <a:ext uri="{FF2B5EF4-FFF2-40B4-BE49-F238E27FC236}">
                    <a16:creationId xmlns:a16="http://schemas.microsoft.com/office/drawing/2014/main" id="{86C687C8-E4D6-C616-4956-57FCB434476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307252" y="77043"/>
                <a:ext cx="84475" cy="1631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8" name="Рукописный ввод 67">
                <a:extLst>
                  <a:ext uri="{FF2B5EF4-FFF2-40B4-BE49-F238E27FC236}">
                    <a16:creationId xmlns:a16="http://schemas.microsoft.com/office/drawing/2014/main" id="{2FC3E29E-D745-51FE-DB66-B4C9FA8B8D72}"/>
                  </a:ext>
                </a:extLst>
              </p14:cNvPr>
              <p14:cNvContentPartPr/>
              <p14:nvPr/>
            </p14:nvContentPartPr>
            <p14:xfrm>
              <a:off x="5424046" y="85248"/>
              <a:ext cx="261840" cy="127735"/>
            </p14:xfrm>
          </p:contentPart>
        </mc:Choice>
        <mc:Fallback xmlns="">
          <p:pic>
            <p:nvPicPr>
              <p:cNvPr id="68" name="Рукописный ввод 67">
                <a:extLst>
                  <a:ext uri="{FF2B5EF4-FFF2-40B4-BE49-F238E27FC236}">
                    <a16:creationId xmlns:a16="http://schemas.microsoft.com/office/drawing/2014/main" id="{2FC3E29E-D745-51FE-DB66-B4C9FA8B8D7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415414" y="76637"/>
                <a:ext cx="279464" cy="145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9" name="Рукописный ввод 68">
                <a:extLst>
                  <a:ext uri="{FF2B5EF4-FFF2-40B4-BE49-F238E27FC236}">
                    <a16:creationId xmlns:a16="http://schemas.microsoft.com/office/drawing/2014/main" id="{AD00C915-3016-EB62-0AB7-B514C8D9D544}"/>
                  </a:ext>
                </a:extLst>
              </p14:cNvPr>
              <p14:cNvContentPartPr/>
              <p14:nvPr/>
            </p14:nvContentPartPr>
            <p14:xfrm>
              <a:off x="5726207" y="91340"/>
              <a:ext cx="102156" cy="111645"/>
            </p14:xfrm>
          </p:contentPart>
        </mc:Choice>
        <mc:Fallback xmlns="">
          <p:pic>
            <p:nvPicPr>
              <p:cNvPr id="69" name="Рукописный ввод 68">
                <a:extLst>
                  <a:ext uri="{FF2B5EF4-FFF2-40B4-BE49-F238E27FC236}">
                    <a16:creationId xmlns:a16="http://schemas.microsoft.com/office/drawing/2014/main" id="{AD00C915-3016-EB62-0AB7-B514C8D9D544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717604" y="82724"/>
                <a:ext cx="119720" cy="129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0" name="Рукописный ввод 69">
                <a:extLst>
                  <a:ext uri="{FF2B5EF4-FFF2-40B4-BE49-F238E27FC236}">
                    <a16:creationId xmlns:a16="http://schemas.microsoft.com/office/drawing/2014/main" id="{1FE2E27A-42E5-53BA-606A-F9ED255E76EC}"/>
                  </a:ext>
                </a:extLst>
              </p14:cNvPr>
              <p14:cNvContentPartPr/>
              <p14:nvPr/>
            </p14:nvContentPartPr>
            <p14:xfrm>
              <a:off x="5898403" y="71238"/>
              <a:ext cx="136425" cy="140683"/>
            </p14:xfrm>
          </p:contentPart>
        </mc:Choice>
        <mc:Fallback xmlns="">
          <p:pic>
            <p:nvPicPr>
              <p:cNvPr id="70" name="Рукописный ввод 69">
                <a:extLst>
                  <a:ext uri="{FF2B5EF4-FFF2-40B4-BE49-F238E27FC236}">
                    <a16:creationId xmlns:a16="http://schemas.microsoft.com/office/drawing/2014/main" id="{1FE2E27A-42E5-53BA-606A-F9ED255E76EC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889787" y="62266"/>
                <a:ext cx="154017" cy="158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1" name="Рукописный ввод 70">
                <a:extLst>
                  <a:ext uri="{FF2B5EF4-FFF2-40B4-BE49-F238E27FC236}">
                    <a16:creationId xmlns:a16="http://schemas.microsoft.com/office/drawing/2014/main" id="{9C2EFF48-73EA-1F3D-1B31-BC00989BFEFF}"/>
                  </a:ext>
                </a:extLst>
              </p14:cNvPr>
              <p14:cNvContentPartPr/>
              <p14:nvPr/>
            </p14:nvContentPartPr>
            <p14:xfrm>
              <a:off x="5898403" y="16606"/>
              <a:ext cx="90626" cy="196482"/>
            </p14:xfrm>
          </p:contentPart>
        </mc:Choice>
        <mc:Fallback xmlns="">
          <p:pic>
            <p:nvPicPr>
              <p:cNvPr id="71" name="Рукописный ввод 70">
                <a:extLst>
                  <a:ext uri="{FF2B5EF4-FFF2-40B4-BE49-F238E27FC236}">
                    <a16:creationId xmlns:a16="http://schemas.microsoft.com/office/drawing/2014/main" id="{9C2EFF48-73EA-1F3D-1B31-BC00989BFEFF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889806" y="7626"/>
                <a:ext cx="108178" cy="2140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2" name="Рукописный ввод 71">
                <a:extLst>
                  <a:ext uri="{FF2B5EF4-FFF2-40B4-BE49-F238E27FC236}">
                    <a16:creationId xmlns:a16="http://schemas.microsoft.com/office/drawing/2014/main" id="{FFD1C638-5529-ACB6-2243-523CB2AAB6F5}"/>
                  </a:ext>
                </a:extLst>
              </p14:cNvPr>
              <p14:cNvContentPartPr/>
              <p14:nvPr/>
            </p14:nvContentPartPr>
            <p14:xfrm>
              <a:off x="6125490" y="110209"/>
              <a:ext cx="60318" cy="9537"/>
            </p14:xfrm>
          </p:contentPart>
        </mc:Choice>
        <mc:Fallback xmlns="">
          <p:pic>
            <p:nvPicPr>
              <p:cNvPr id="72" name="Рукописный ввод 71">
                <a:extLst>
                  <a:ext uri="{FF2B5EF4-FFF2-40B4-BE49-F238E27FC236}">
                    <a16:creationId xmlns:a16="http://schemas.microsoft.com/office/drawing/2014/main" id="{FFD1C638-5529-ACB6-2243-523CB2AAB6F5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116924" y="95903"/>
                <a:ext cx="77807" cy="38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3" name="Рукописный ввод 72">
                <a:extLst>
                  <a:ext uri="{FF2B5EF4-FFF2-40B4-BE49-F238E27FC236}">
                    <a16:creationId xmlns:a16="http://schemas.microsoft.com/office/drawing/2014/main" id="{AB2D2F4B-E42B-3237-1450-5786E5F584C7}"/>
                  </a:ext>
                </a:extLst>
              </p14:cNvPr>
              <p14:cNvContentPartPr/>
              <p14:nvPr/>
            </p14:nvContentPartPr>
            <p14:xfrm>
              <a:off x="6125490" y="155843"/>
              <a:ext cx="69296" cy="9537"/>
            </p14:xfrm>
          </p:contentPart>
        </mc:Choice>
        <mc:Fallback xmlns="">
          <p:pic>
            <p:nvPicPr>
              <p:cNvPr id="73" name="Рукописный ввод 72">
                <a:extLst>
                  <a:ext uri="{FF2B5EF4-FFF2-40B4-BE49-F238E27FC236}">
                    <a16:creationId xmlns:a16="http://schemas.microsoft.com/office/drawing/2014/main" id="{AB2D2F4B-E42B-3237-1450-5786E5F584C7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116873" y="-82582"/>
                <a:ext cx="86889" cy="476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4" name="Рукописный ввод 73">
                <a:extLst>
                  <a:ext uri="{FF2B5EF4-FFF2-40B4-BE49-F238E27FC236}">
                    <a16:creationId xmlns:a16="http://schemas.microsoft.com/office/drawing/2014/main" id="{02C15878-8E8A-E933-7CCD-E40E7D3D9950}"/>
                  </a:ext>
                </a:extLst>
              </p14:cNvPr>
              <p14:cNvContentPartPr/>
              <p14:nvPr/>
            </p14:nvContentPartPr>
            <p14:xfrm>
              <a:off x="6316500" y="74874"/>
              <a:ext cx="173135" cy="122090"/>
            </p14:xfrm>
          </p:contentPart>
        </mc:Choice>
        <mc:Fallback xmlns="">
          <p:pic>
            <p:nvPicPr>
              <p:cNvPr id="74" name="Рукописный ввод 73">
                <a:extLst>
                  <a:ext uri="{FF2B5EF4-FFF2-40B4-BE49-F238E27FC236}">
                    <a16:creationId xmlns:a16="http://schemas.microsoft.com/office/drawing/2014/main" id="{02C15878-8E8A-E933-7CCD-E40E7D3D9950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307879" y="66256"/>
                <a:ext cx="190736" cy="139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5" name="Рукописный ввод 74">
                <a:extLst>
                  <a:ext uri="{FF2B5EF4-FFF2-40B4-BE49-F238E27FC236}">
                    <a16:creationId xmlns:a16="http://schemas.microsoft.com/office/drawing/2014/main" id="{44090929-8282-61D2-69F9-77204BF0E413}"/>
                  </a:ext>
                </a:extLst>
              </p14:cNvPr>
              <p14:cNvContentPartPr/>
              <p14:nvPr/>
            </p14:nvContentPartPr>
            <p14:xfrm>
              <a:off x="6614986" y="85195"/>
              <a:ext cx="9537" cy="105952"/>
            </p14:xfrm>
          </p:contentPart>
        </mc:Choice>
        <mc:Fallback xmlns="">
          <p:pic>
            <p:nvPicPr>
              <p:cNvPr id="75" name="Рукописный ввод 74">
                <a:extLst>
                  <a:ext uri="{FF2B5EF4-FFF2-40B4-BE49-F238E27FC236}">
                    <a16:creationId xmlns:a16="http://schemas.microsoft.com/office/drawing/2014/main" id="{44090929-8282-61D2-69F9-77204BF0E413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604087" y="76216"/>
                <a:ext cx="31790" cy="123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6" name="Рукописный ввод 75">
                <a:extLst>
                  <a:ext uri="{FF2B5EF4-FFF2-40B4-BE49-F238E27FC236}">
                    <a16:creationId xmlns:a16="http://schemas.microsoft.com/office/drawing/2014/main" id="{6839EA85-610D-ED5D-06C4-25D90F89B6E1}"/>
                  </a:ext>
                </a:extLst>
              </p14:cNvPr>
              <p14:cNvContentPartPr/>
              <p14:nvPr/>
            </p14:nvContentPartPr>
            <p14:xfrm>
              <a:off x="6569569" y="130392"/>
              <a:ext cx="95374" cy="9537"/>
            </p14:xfrm>
          </p:contentPart>
        </mc:Choice>
        <mc:Fallback xmlns="">
          <p:pic>
            <p:nvPicPr>
              <p:cNvPr id="76" name="Рукописный ввод 75">
                <a:extLst>
                  <a:ext uri="{FF2B5EF4-FFF2-40B4-BE49-F238E27FC236}">
                    <a16:creationId xmlns:a16="http://schemas.microsoft.com/office/drawing/2014/main" id="{6839EA85-610D-ED5D-06C4-25D90F89B6E1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560964" y="116086"/>
                <a:ext cx="112943" cy="38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7" name="Рукописный ввод 76">
                <a:extLst>
                  <a:ext uri="{FF2B5EF4-FFF2-40B4-BE49-F238E27FC236}">
                    <a16:creationId xmlns:a16="http://schemas.microsoft.com/office/drawing/2014/main" id="{44FA2C92-7F8F-43B9-84C3-30336A63A33F}"/>
                  </a:ext>
                </a:extLst>
              </p14:cNvPr>
              <p14:cNvContentPartPr/>
              <p14:nvPr/>
            </p14:nvContentPartPr>
            <p14:xfrm>
              <a:off x="6776469" y="44823"/>
              <a:ext cx="133769" cy="179101"/>
            </p14:xfrm>
          </p:contentPart>
        </mc:Choice>
        <mc:Fallback xmlns="">
          <p:pic>
            <p:nvPicPr>
              <p:cNvPr id="77" name="Рукописный ввод 76">
                <a:extLst>
                  <a:ext uri="{FF2B5EF4-FFF2-40B4-BE49-F238E27FC236}">
                    <a16:creationId xmlns:a16="http://schemas.microsoft.com/office/drawing/2014/main" id="{44FA2C92-7F8F-43B9-84C3-30336A63A33F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767862" y="35850"/>
                <a:ext cx="151342" cy="196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8" name="Рукописный ввод 77">
                <a:extLst>
                  <a:ext uri="{FF2B5EF4-FFF2-40B4-BE49-F238E27FC236}">
                    <a16:creationId xmlns:a16="http://schemas.microsoft.com/office/drawing/2014/main" id="{B20BD560-CF15-CB8A-1945-01D7213D53EB}"/>
                  </a:ext>
                </a:extLst>
              </p14:cNvPr>
              <p14:cNvContentPartPr/>
              <p14:nvPr/>
            </p14:nvContentPartPr>
            <p14:xfrm>
              <a:off x="6760239" y="49870"/>
              <a:ext cx="112111" cy="175229"/>
            </p14:xfrm>
          </p:contentPart>
        </mc:Choice>
        <mc:Fallback xmlns="">
          <p:pic>
            <p:nvPicPr>
              <p:cNvPr id="78" name="Рукописный ввод 77">
                <a:extLst>
                  <a:ext uri="{FF2B5EF4-FFF2-40B4-BE49-F238E27FC236}">
                    <a16:creationId xmlns:a16="http://schemas.microsoft.com/office/drawing/2014/main" id="{B20BD560-CF15-CB8A-1945-01D7213D53EB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751256" y="40893"/>
                <a:ext cx="129718" cy="1928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80" name="Рукописный ввод 79">
                <a:extLst>
                  <a:ext uri="{FF2B5EF4-FFF2-40B4-BE49-F238E27FC236}">
                    <a16:creationId xmlns:a16="http://schemas.microsoft.com/office/drawing/2014/main" id="{12742594-479F-0B13-E10B-C1B05A428F01}"/>
                  </a:ext>
                </a:extLst>
              </p14:cNvPr>
              <p14:cNvContentPartPr/>
              <p14:nvPr/>
            </p14:nvContentPartPr>
            <p14:xfrm>
              <a:off x="4330084" y="3534184"/>
              <a:ext cx="74225" cy="129531"/>
            </p14:xfrm>
          </p:contentPart>
        </mc:Choice>
        <mc:Fallback xmlns="">
          <p:pic>
            <p:nvPicPr>
              <p:cNvPr id="80" name="Рукописный ввод 79">
                <a:extLst>
                  <a:ext uri="{FF2B5EF4-FFF2-40B4-BE49-F238E27FC236}">
                    <a16:creationId xmlns:a16="http://schemas.microsoft.com/office/drawing/2014/main" id="{12742594-479F-0B13-E10B-C1B05A428F01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321478" y="3525573"/>
                <a:ext cx="91795" cy="1471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1" name="Рукописный ввод 80">
                <a:extLst>
                  <a:ext uri="{FF2B5EF4-FFF2-40B4-BE49-F238E27FC236}">
                    <a16:creationId xmlns:a16="http://schemas.microsoft.com/office/drawing/2014/main" id="{0E32A2BC-D567-41C0-A671-BC7C2DD1E6A1}"/>
                  </a:ext>
                </a:extLst>
              </p14:cNvPr>
              <p14:cNvContentPartPr/>
              <p14:nvPr/>
            </p14:nvContentPartPr>
            <p14:xfrm>
              <a:off x="4375021" y="3550993"/>
              <a:ext cx="76614" cy="10589"/>
            </p14:xfrm>
          </p:contentPart>
        </mc:Choice>
        <mc:Fallback xmlns="">
          <p:pic>
            <p:nvPicPr>
              <p:cNvPr id="81" name="Рукописный ввод 80">
                <a:extLst>
                  <a:ext uri="{FF2B5EF4-FFF2-40B4-BE49-F238E27FC236}">
                    <a16:creationId xmlns:a16="http://schemas.microsoft.com/office/drawing/2014/main" id="{0E32A2BC-D567-41C0-A671-BC7C2DD1E6A1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366429" y="3296857"/>
                <a:ext cx="94156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2" name="Рукописный ввод 81">
                <a:extLst>
                  <a:ext uri="{FF2B5EF4-FFF2-40B4-BE49-F238E27FC236}">
                    <a16:creationId xmlns:a16="http://schemas.microsoft.com/office/drawing/2014/main" id="{FBE6F87F-7013-A451-B872-72D0CF5E11DB}"/>
                  </a:ext>
                </a:extLst>
              </p14:cNvPr>
              <p14:cNvContentPartPr/>
              <p14:nvPr/>
            </p14:nvContentPartPr>
            <p14:xfrm>
              <a:off x="4544012" y="3550993"/>
              <a:ext cx="15906" cy="108049"/>
            </p14:xfrm>
          </p:contentPart>
        </mc:Choice>
        <mc:Fallback xmlns="">
          <p:pic>
            <p:nvPicPr>
              <p:cNvPr id="82" name="Рукописный ввод 81">
                <a:extLst>
                  <a:ext uri="{FF2B5EF4-FFF2-40B4-BE49-F238E27FC236}">
                    <a16:creationId xmlns:a16="http://schemas.microsoft.com/office/drawing/2014/main" id="{FBE6F87F-7013-A451-B872-72D0CF5E11DB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535175" y="3542378"/>
                <a:ext cx="33226" cy="125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3" name="Рукописный ввод 82">
                <a:extLst>
                  <a:ext uri="{FF2B5EF4-FFF2-40B4-BE49-F238E27FC236}">
                    <a16:creationId xmlns:a16="http://schemas.microsoft.com/office/drawing/2014/main" id="{860F047C-7C5A-1FB8-ACB0-B5E605D6C7E4}"/>
                  </a:ext>
                </a:extLst>
              </p14:cNvPr>
              <p14:cNvContentPartPr/>
              <p14:nvPr/>
            </p14:nvContentPartPr>
            <p14:xfrm>
              <a:off x="4492683" y="3595447"/>
              <a:ext cx="106655" cy="22781"/>
            </p14:xfrm>
          </p:contentPart>
        </mc:Choice>
        <mc:Fallback xmlns="">
          <p:pic>
            <p:nvPicPr>
              <p:cNvPr id="83" name="Рукописный ввод 82">
                <a:extLst>
                  <a:ext uri="{FF2B5EF4-FFF2-40B4-BE49-F238E27FC236}">
                    <a16:creationId xmlns:a16="http://schemas.microsoft.com/office/drawing/2014/main" id="{860F047C-7C5A-1FB8-ACB0-B5E605D6C7E4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4484064" y="3586904"/>
                <a:ext cx="124251" cy="4022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93367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EA7E7532-519C-8178-1484-38D7871A3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835" y="251778"/>
            <a:ext cx="7984490" cy="202628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число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604759B0-5CA3-0EED-3160-8FC057A29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440" y="2478723"/>
            <a:ext cx="7965440" cy="40443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14:cNvPr>
              <p14:cNvContentPartPr/>
              <p14:nvPr/>
            </p14:nvContentPartPr>
            <p14:xfrm>
              <a:off x="3898772" y="1373570"/>
              <a:ext cx="453050" cy="28233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9783" y="1364747"/>
                <a:ext cx="470669" cy="45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14:cNvPr>
              <p14:cNvContentPartPr/>
              <p14:nvPr/>
            </p14:nvContentPartPr>
            <p14:xfrm>
              <a:off x="4072463" y="1115396"/>
              <a:ext cx="117058" cy="68525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3486" y="1106473"/>
                <a:ext cx="134653" cy="86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14:cNvPr>
              <p14:cNvContentPartPr/>
              <p14:nvPr/>
            </p14:nvContentPartPr>
            <p14:xfrm>
              <a:off x="5624477" y="1350719"/>
              <a:ext cx="464202" cy="22655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15481" y="1341869"/>
                <a:ext cx="481834" cy="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14:cNvPr>
              <p14:cNvContentPartPr/>
              <p14:nvPr/>
            </p14:nvContentPartPr>
            <p14:xfrm>
              <a:off x="5814977" y="1111316"/>
              <a:ext cx="111872" cy="72392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06013" y="1102357"/>
                <a:ext cx="129442" cy="8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14:cNvPr>
              <p14:cNvContentPartPr/>
              <p14:nvPr/>
            </p14:nvContentPartPr>
            <p14:xfrm>
              <a:off x="4528918" y="1888694"/>
              <a:ext cx="91900" cy="90197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19943" y="1879746"/>
                <a:ext cx="109490" cy="107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14:cNvPr>
              <p14:cNvContentPartPr/>
              <p14:nvPr/>
            </p14:nvContentPartPr>
            <p14:xfrm>
              <a:off x="7058829" y="1894526"/>
              <a:ext cx="94415" cy="72982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49854" y="1885582"/>
                <a:ext cx="112006" cy="90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14:cNvPr>
              <p14:cNvContentPartPr/>
              <p14:nvPr/>
            </p14:nvContentPartPr>
            <p14:xfrm>
              <a:off x="9557742" y="1888604"/>
              <a:ext cx="103417" cy="73621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548765" y="1879669"/>
                <a:ext cx="121012" cy="91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14:cNvPr>
              <p14:cNvContentPartPr/>
              <p14:nvPr/>
            </p14:nvContentPartPr>
            <p14:xfrm>
              <a:off x="3257964" y="2869719"/>
              <a:ext cx="111269" cy="8424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48991" y="2860757"/>
                <a:ext cx="128857" cy="101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14:cNvPr>
              <p14:cNvContentPartPr/>
              <p14:nvPr/>
            </p14:nvContentPartPr>
            <p14:xfrm>
              <a:off x="3953704" y="3871875"/>
              <a:ext cx="62859" cy="129913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44775" y="3862903"/>
                <a:ext cx="80360" cy="147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14:cNvPr>
              <p14:cNvContentPartPr/>
              <p14:nvPr/>
            </p14:nvContentPartPr>
            <p14:xfrm>
              <a:off x="5960653" y="3984732"/>
              <a:ext cx="83565" cy="100014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51687" y="3975770"/>
                <a:ext cx="101139" cy="117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14:cNvPr>
              <p14:cNvContentPartPr/>
              <p14:nvPr/>
            </p14:nvContentPartPr>
            <p14:xfrm>
              <a:off x="8386727" y="3227948"/>
              <a:ext cx="92623" cy="79103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77787" y="3219000"/>
                <a:ext cx="110146" cy="96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14:cNvPr>
              <p14:cNvContentPartPr/>
              <p14:nvPr/>
            </p14:nvContentPartPr>
            <p14:xfrm>
              <a:off x="8409139" y="3569487"/>
              <a:ext cx="80104" cy="85043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00199" y="3560554"/>
                <a:ext cx="97627" cy="102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14:cNvPr>
              <p14:cNvContentPartPr/>
              <p14:nvPr/>
            </p14:nvContentPartPr>
            <p14:xfrm>
              <a:off x="3278852" y="1104577"/>
              <a:ext cx="64424" cy="10539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69904" y="1095615"/>
                <a:ext cx="81962" cy="122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14:cNvPr>
              <p14:cNvContentPartPr/>
              <p14:nvPr/>
            </p14:nvContentPartPr>
            <p14:xfrm>
              <a:off x="3292321" y="1104576"/>
              <a:ext cx="89593" cy="7347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83362" y="920901"/>
                <a:ext cx="107153" cy="367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14:cNvPr>
              <p14:cNvContentPartPr/>
              <p14:nvPr/>
            </p14:nvContentPartPr>
            <p14:xfrm>
              <a:off x="3463382" y="1120127"/>
              <a:ext cx="8111" cy="109009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54933" y="1111162"/>
                <a:ext cx="24671" cy="126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14:cNvPr>
              <p14:cNvContentPartPr/>
              <p14:nvPr/>
            </p14:nvContentPartPr>
            <p14:xfrm>
              <a:off x="3416728" y="1169136"/>
              <a:ext cx="115611" cy="7347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07752" y="1157656"/>
                <a:ext cx="133204" cy="29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14:cNvPr>
              <p14:cNvContentPartPr/>
              <p14:nvPr/>
            </p14:nvContentPartPr>
            <p14:xfrm>
              <a:off x="5201230" y="1108464"/>
              <a:ext cx="55446" cy="96807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92287" y="1099500"/>
                <a:ext cx="72974" cy="114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14:cNvPr>
              <p14:cNvContentPartPr/>
              <p14:nvPr/>
            </p14:nvContentPartPr>
            <p14:xfrm>
              <a:off x="5240086" y="1089379"/>
              <a:ext cx="69841" cy="7347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31132" y="1072681"/>
                <a:ext cx="87391" cy="40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14:cNvPr>
              <p14:cNvContentPartPr/>
              <p14:nvPr/>
            </p14:nvContentPartPr>
            <p14:xfrm>
              <a:off x="5360651" y="1112352"/>
              <a:ext cx="11618" cy="104711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51849" y="1103387"/>
                <a:ext cx="28869" cy="122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14:cNvPr>
              <p14:cNvContentPartPr/>
              <p14:nvPr/>
            </p14:nvContentPartPr>
            <p14:xfrm>
              <a:off x="5345056" y="1146983"/>
              <a:ext cx="62064" cy="15909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36087" y="1138145"/>
                <a:ext cx="79643" cy="33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14:cNvPr>
              <p14:cNvContentPartPr/>
              <p14:nvPr/>
            </p14:nvContentPartPr>
            <p14:xfrm>
              <a:off x="3265256" y="1508903"/>
              <a:ext cx="78369" cy="135968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56269" y="1499934"/>
                <a:ext cx="95984" cy="153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14:cNvPr>
              <p14:cNvContentPartPr/>
              <p14:nvPr/>
            </p14:nvContentPartPr>
            <p14:xfrm>
              <a:off x="3303984" y="1502286"/>
              <a:ext cx="75780" cy="18279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95048" y="1493498"/>
                <a:ext cx="93295" cy="35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14:cNvPr>
              <p14:cNvContentPartPr/>
              <p14:nvPr/>
            </p14:nvContentPartPr>
            <p14:xfrm>
              <a:off x="3452447" y="1512791"/>
              <a:ext cx="7347" cy="112846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43263" y="1503806"/>
                <a:ext cx="25347" cy="130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14:cNvPr>
              <p14:cNvContentPartPr/>
              <p14:nvPr/>
            </p14:nvContentPartPr>
            <p14:xfrm>
              <a:off x="3416729" y="1551051"/>
              <a:ext cx="104417" cy="20056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407758" y="1542097"/>
                <a:ext cx="121999" cy="37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14:cNvPr>
              <p14:cNvContentPartPr/>
              <p14:nvPr/>
            </p14:nvContentPartPr>
            <p14:xfrm>
              <a:off x="5326680" y="2869617"/>
              <a:ext cx="96739" cy="140122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317723" y="2860635"/>
                <a:ext cx="114295" cy="157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14:cNvPr>
              <p14:cNvContentPartPr/>
              <p14:nvPr/>
            </p14:nvContentPartPr>
            <p14:xfrm>
              <a:off x="5383933" y="2861323"/>
              <a:ext cx="77510" cy="16069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74962" y="2852590"/>
                <a:ext cx="95093" cy="33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14:cNvPr>
              <p14:cNvContentPartPr/>
              <p14:nvPr/>
            </p14:nvContentPartPr>
            <p14:xfrm>
              <a:off x="5522600" y="2892944"/>
              <a:ext cx="9067" cy="11602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13882" y="2883964"/>
                <a:ext cx="26155" cy="133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14:cNvPr>
              <p14:cNvContentPartPr/>
              <p14:nvPr/>
            </p14:nvContentPartPr>
            <p14:xfrm>
              <a:off x="5477239" y="2930246"/>
              <a:ext cx="135901" cy="24901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468251" y="2921353"/>
                <a:ext cx="153518" cy="42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14:cNvPr>
              <p14:cNvContentPartPr/>
              <p14:nvPr/>
            </p14:nvContentPartPr>
            <p14:xfrm>
              <a:off x="3969462" y="1474981"/>
              <a:ext cx="103698" cy="106981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60492" y="1466006"/>
                <a:ext cx="121280" cy="124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14:cNvPr>
              <p14:cNvContentPartPr/>
              <p14:nvPr/>
            </p14:nvContentPartPr>
            <p14:xfrm>
              <a:off x="4015410" y="1453617"/>
              <a:ext cx="105747" cy="14455"/>
            </p14:xfrm>
          </p:contentPart>
        </mc:Choice>
        <mc:Fallback xmlns="">
          <p:pic>
            <p:nvPicPr>
              <p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06448" y="1444803"/>
                <a:ext cx="123312" cy="31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195177FB-4B63-0C55-8E49-4614F1F1412A}"/>
                  </a:ext>
                </a:extLst>
              </p14:cNvPr>
              <p14:cNvContentPartPr/>
              <p14:nvPr/>
            </p14:nvContentPartPr>
            <p14:xfrm>
              <a:off x="6436392" y="3548704"/>
              <a:ext cx="109143" cy="100041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195177FB-4B63-0C55-8E49-4614F1F1412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427446" y="3539740"/>
                <a:ext cx="126677" cy="117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100BBC3E-0842-2C59-CCA4-2CD010490959}"/>
                  </a:ext>
                </a:extLst>
              </p14:cNvPr>
              <p14:cNvContentPartPr/>
              <p14:nvPr/>
            </p14:nvContentPartPr>
            <p14:xfrm>
              <a:off x="6459316" y="3511758"/>
              <a:ext cx="100746" cy="46764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100BBC3E-0842-2C59-CCA4-2CD01049095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450353" y="3502834"/>
                <a:ext cx="118314" cy="64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Рукописный ввод 35">
                <a:extLst>
                  <a:ext uri="{FF2B5EF4-FFF2-40B4-BE49-F238E27FC236}">
                    <a16:creationId xmlns:a16="http://schemas.microsoft.com/office/drawing/2014/main" id="{0F6B90A9-9F67-8291-D334-20B2B6B4D34B}"/>
                  </a:ext>
                </a:extLst>
              </p14:cNvPr>
              <p14:cNvContentPartPr/>
              <p14:nvPr/>
            </p14:nvContentPartPr>
            <p14:xfrm>
              <a:off x="8358833" y="3987917"/>
              <a:ext cx="72397" cy="103560"/>
            </p14:xfrm>
          </p:contentPart>
        </mc:Choice>
        <mc:Fallback xmlns="">
          <p:pic>
            <p:nvPicPr>
              <p:cNvPr id="36" name="Рукописный ввод 35">
                <a:extLst>
                  <a:ext uri="{FF2B5EF4-FFF2-40B4-BE49-F238E27FC236}">
                    <a16:creationId xmlns:a16="http://schemas.microsoft.com/office/drawing/2014/main" id="{0F6B90A9-9F67-8291-D334-20B2B6B4D34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349873" y="3978927"/>
                <a:ext cx="89959" cy="121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87154F31-28CB-F280-8A8F-4288ABF1F50D}"/>
                  </a:ext>
                </a:extLst>
              </p14:cNvPr>
              <p14:cNvContentPartPr/>
              <p14:nvPr/>
            </p14:nvContentPartPr>
            <p14:xfrm>
              <a:off x="8381124" y="3978742"/>
              <a:ext cx="83397" cy="10589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87154F31-28CB-F280-8A8F-4288ABF1F50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372176" y="3714017"/>
                <a:ext cx="100935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C0426372-CC9E-4989-83F3-A2369107122B}"/>
                  </a:ext>
                </a:extLst>
              </p14:cNvPr>
              <p14:cNvContentPartPr/>
              <p14:nvPr/>
            </p14:nvContentPartPr>
            <p14:xfrm>
              <a:off x="8671055" y="2891772"/>
              <a:ext cx="81153" cy="90081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C0426372-CC9E-4989-83F3-A2369107122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662078" y="2882800"/>
                <a:ext cx="98748" cy="107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BE1DD19E-2B4C-5328-BAC0-AD174BFC3FF4}"/>
                  </a:ext>
                </a:extLst>
              </p14:cNvPr>
              <p14:cNvContentPartPr/>
              <p14:nvPr/>
            </p14:nvContentPartPr>
            <p14:xfrm>
              <a:off x="8706095" y="2863527"/>
              <a:ext cx="100643" cy="11436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BE1DD19E-2B4C-5328-BAC0-AD174BFC3FF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697141" y="2854863"/>
                <a:ext cx="118193" cy="28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id="{C22D48D3-879C-58AA-29CA-B72EEC6DD872}"/>
                  </a:ext>
                </a:extLst>
              </p14:cNvPr>
              <p14:cNvContentPartPr/>
              <p14:nvPr/>
            </p14:nvContentPartPr>
            <p14:xfrm>
              <a:off x="3670820" y="4158037"/>
              <a:ext cx="122522" cy="101342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C22D48D3-879C-58AA-29CA-B72EEC6DD87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661837" y="4149053"/>
                <a:ext cx="140128" cy="118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id="{57F63F85-5563-CC20-C330-F31665FCE452}"/>
                  </a:ext>
                </a:extLst>
              </p14:cNvPr>
              <p14:cNvContentPartPr/>
              <p14:nvPr/>
            </p14:nvContentPartPr>
            <p14:xfrm>
              <a:off x="3713874" y="4129477"/>
              <a:ext cx="83450" cy="17354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57F63F85-5563-CC20-C330-F31665FCE45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704920" y="4120800"/>
                <a:ext cx="101000" cy="34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Рукописный ввод 41">
                <a:extLst>
                  <a:ext uri="{FF2B5EF4-FFF2-40B4-BE49-F238E27FC236}">
                    <a16:creationId xmlns:a16="http://schemas.microsoft.com/office/drawing/2014/main" id="{B55BB737-DDFC-03E2-2F66-E37DFE629F8C}"/>
                  </a:ext>
                </a:extLst>
              </p14:cNvPr>
              <p14:cNvContentPartPr/>
              <p14:nvPr/>
            </p14:nvContentPartPr>
            <p14:xfrm>
              <a:off x="6543115" y="1872037"/>
              <a:ext cx="10589" cy="117115"/>
            </p14:xfrm>
          </p:contentPart>
        </mc:Choice>
        <mc:Fallback xmlns="">
          <p:pic>
            <p:nvPicPr>
              <p:cNvPr id="42" name="Рукописный ввод 41">
                <a:extLst>
                  <a:ext uri="{FF2B5EF4-FFF2-40B4-BE49-F238E27FC236}">
                    <a16:creationId xmlns:a16="http://schemas.microsoft.com/office/drawing/2014/main" id="{B55BB737-DDFC-03E2-2F66-E37DFE629F8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527543" y="1863056"/>
                <a:ext cx="41110" cy="134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Рукописный ввод 42">
                <a:extLst>
                  <a:ext uri="{FF2B5EF4-FFF2-40B4-BE49-F238E27FC236}">
                    <a16:creationId xmlns:a16="http://schemas.microsoft.com/office/drawing/2014/main" id="{83CEEC7C-64D2-C4C2-D7B1-605DA4A12D9A}"/>
                  </a:ext>
                </a:extLst>
              </p14:cNvPr>
              <p14:cNvContentPartPr/>
              <p14:nvPr/>
            </p14:nvContentPartPr>
            <p14:xfrm>
              <a:off x="6593279" y="1865872"/>
              <a:ext cx="101933" cy="130007"/>
            </p14:xfrm>
          </p:contentPart>
        </mc:Choice>
        <mc:Fallback xmlns="">
          <p:pic>
            <p:nvPicPr>
              <p:cNvPr id="43" name="Рукописный ввод 42">
                <a:extLst>
                  <a:ext uri="{FF2B5EF4-FFF2-40B4-BE49-F238E27FC236}">
                    <a16:creationId xmlns:a16="http://schemas.microsoft.com/office/drawing/2014/main" id="{83CEEC7C-64D2-C4C2-D7B1-605DA4A12D9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584338" y="1856918"/>
                <a:ext cx="119458" cy="147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8" name="Рукописный ввод 47">
                <a:extLst>
                  <a:ext uri="{FF2B5EF4-FFF2-40B4-BE49-F238E27FC236}">
                    <a16:creationId xmlns:a16="http://schemas.microsoft.com/office/drawing/2014/main" id="{FBD4FD53-0EBD-CDD6-6644-1A93E7C358B9}"/>
                  </a:ext>
                </a:extLst>
              </p14:cNvPr>
              <p14:cNvContentPartPr/>
              <p14:nvPr/>
            </p14:nvContentPartPr>
            <p14:xfrm>
              <a:off x="2680075" y="3644161"/>
              <a:ext cx="135534" cy="154971"/>
            </p14:xfrm>
          </p:contentPart>
        </mc:Choice>
        <mc:Fallback xmlns="">
          <p:pic>
            <p:nvPicPr>
              <p:cNvPr id="48" name="Рукописный ввод 47">
                <a:extLst>
                  <a:ext uri="{FF2B5EF4-FFF2-40B4-BE49-F238E27FC236}">
                    <a16:creationId xmlns:a16="http://schemas.microsoft.com/office/drawing/2014/main" id="{FBD4FD53-0EBD-CDD6-6644-1A93E7C358B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671111" y="3635172"/>
                <a:ext cx="153103" cy="172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9" name="Рукописный ввод 48">
                <a:extLst>
                  <a:ext uri="{FF2B5EF4-FFF2-40B4-BE49-F238E27FC236}">
                    <a16:creationId xmlns:a16="http://schemas.microsoft.com/office/drawing/2014/main" id="{94841C03-9AFC-C9D2-6CFD-769534F388A1}"/>
                  </a:ext>
                </a:extLst>
              </p14:cNvPr>
              <p14:cNvContentPartPr/>
              <p14:nvPr/>
            </p14:nvContentPartPr>
            <p14:xfrm>
              <a:off x="2834667" y="3664978"/>
              <a:ext cx="77958" cy="135515"/>
            </p14:xfrm>
          </p:contentPart>
        </mc:Choice>
        <mc:Fallback xmlns="">
          <p:pic>
            <p:nvPicPr>
              <p:cNvPr id="49" name="Рукописный ввод 48">
                <a:extLst>
                  <a:ext uri="{FF2B5EF4-FFF2-40B4-BE49-F238E27FC236}">
                    <a16:creationId xmlns:a16="http://schemas.microsoft.com/office/drawing/2014/main" id="{94841C03-9AFC-C9D2-6CFD-769534F388A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825727" y="3655992"/>
                <a:ext cx="95481" cy="153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0" name="Рукописный ввод 49">
                <a:extLst>
                  <a:ext uri="{FF2B5EF4-FFF2-40B4-BE49-F238E27FC236}">
                    <a16:creationId xmlns:a16="http://schemas.microsoft.com/office/drawing/2014/main" id="{508C9734-4C81-6443-CF05-8A64B4A4B937}"/>
                  </a:ext>
                </a:extLst>
              </p14:cNvPr>
              <p14:cNvContentPartPr/>
              <p14:nvPr/>
            </p14:nvContentPartPr>
            <p14:xfrm>
              <a:off x="2873433" y="3670580"/>
              <a:ext cx="61045" cy="10589"/>
            </p14:xfrm>
          </p:contentPart>
        </mc:Choice>
        <mc:Fallback xmlns="">
          <p:pic>
            <p:nvPicPr>
              <p:cNvPr id="50" name="Рукописный ввод 49">
                <a:extLst>
                  <a:ext uri="{FF2B5EF4-FFF2-40B4-BE49-F238E27FC236}">
                    <a16:creationId xmlns:a16="http://schemas.microsoft.com/office/drawing/2014/main" id="{508C9734-4C81-6443-CF05-8A64B4A4B93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864508" y="3405855"/>
                <a:ext cx="78537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1" name="Рукописный ввод 50">
                <a:extLst>
                  <a:ext uri="{FF2B5EF4-FFF2-40B4-BE49-F238E27FC236}">
                    <a16:creationId xmlns:a16="http://schemas.microsoft.com/office/drawing/2014/main" id="{5723B349-1E32-0F17-B0EA-B5DF9FBE44C7}"/>
                  </a:ext>
                </a:extLst>
              </p14:cNvPr>
              <p14:cNvContentPartPr/>
              <p14:nvPr/>
            </p14:nvContentPartPr>
            <p14:xfrm>
              <a:off x="8986241" y="3531464"/>
              <a:ext cx="64769" cy="129464"/>
            </p14:xfrm>
          </p:contentPart>
        </mc:Choice>
        <mc:Fallback xmlns="">
          <p:pic>
            <p:nvPicPr>
              <p:cNvPr id="51" name="Рукописный ввод 50">
                <a:extLst>
                  <a:ext uri="{FF2B5EF4-FFF2-40B4-BE49-F238E27FC236}">
                    <a16:creationId xmlns:a16="http://schemas.microsoft.com/office/drawing/2014/main" id="{5723B349-1E32-0F17-B0EA-B5DF9FBE44C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977295" y="3522498"/>
                <a:ext cx="82303" cy="147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2" name="Рукописный ввод 51">
                <a:extLst>
                  <a:ext uri="{FF2B5EF4-FFF2-40B4-BE49-F238E27FC236}">
                    <a16:creationId xmlns:a16="http://schemas.microsoft.com/office/drawing/2014/main" id="{7FDDC438-983B-E597-A2F0-EF7D0F21C8A5}"/>
                  </a:ext>
                </a:extLst>
              </p14:cNvPr>
              <p14:cNvContentPartPr/>
              <p14:nvPr/>
            </p14:nvContentPartPr>
            <p14:xfrm>
              <a:off x="8997448" y="3597498"/>
              <a:ext cx="83453" cy="10589"/>
            </p14:xfrm>
          </p:contentPart>
        </mc:Choice>
        <mc:Fallback xmlns="">
          <p:pic>
            <p:nvPicPr>
              <p:cNvPr id="52" name="Рукописный ввод 51">
                <a:extLst>
                  <a:ext uri="{FF2B5EF4-FFF2-40B4-BE49-F238E27FC236}">
                    <a16:creationId xmlns:a16="http://schemas.microsoft.com/office/drawing/2014/main" id="{7FDDC438-983B-E597-A2F0-EF7D0F21C8A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988494" y="3582791"/>
                <a:ext cx="101003" cy="39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3" name="Рукописный ввод 52">
                <a:extLst>
                  <a:ext uri="{FF2B5EF4-FFF2-40B4-BE49-F238E27FC236}">
                    <a16:creationId xmlns:a16="http://schemas.microsoft.com/office/drawing/2014/main" id="{97168586-4BC5-19DF-5B96-0B59042EB7CE}"/>
                  </a:ext>
                </a:extLst>
              </p14:cNvPr>
              <p14:cNvContentPartPr/>
              <p14:nvPr/>
            </p14:nvContentPartPr>
            <p14:xfrm>
              <a:off x="7921004" y="3518701"/>
              <a:ext cx="63458" cy="140049"/>
            </p14:xfrm>
          </p:contentPart>
        </mc:Choice>
        <mc:Fallback xmlns="">
          <p:pic>
            <p:nvPicPr>
              <p:cNvPr id="53" name="Рукописный ввод 52">
                <a:extLst>
                  <a:ext uri="{FF2B5EF4-FFF2-40B4-BE49-F238E27FC236}">
                    <a16:creationId xmlns:a16="http://schemas.microsoft.com/office/drawing/2014/main" id="{97168586-4BC5-19DF-5B96-0B59042EB7C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912041" y="3509723"/>
                <a:ext cx="81025" cy="15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4" name="Рукописный ввод 53">
                <a:extLst>
                  <a:ext uri="{FF2B5EF4-FFF2-40B4-BE49-F238E27FC236}">
                    <a16:creationId xmlns:a16="http://schemas.microsoft.com/office/drawing/2014/main" id="{4512DD90-AE20-A385-7AA9-E6E48B625B62}"/>
                  </a:ext>
                </a:extLst>
              </p14:cNvPr>
              <p14:cNvContentPartPr/>
              <p14:nvPr/>
            </p14:nvContentPartPr>
            <p14:xfrm>
              <a:off x="5239250" y="1866944"/>
              <a:ext cx="82262" cy="84154"/>
            </p14:xfrm>
          </p:contentPart>
        </mc:Choice>
        <mc:Fallback xmlns="">
          <p:pic>
            <p:nvPicPr>
              <p:cNvPr id="54" name="Рукописный ввод 53">
                <a:extLst>
                  <a:ext uri="{FF2B5EF4-FFF2-40B4-BE49-F238E27FC236}">
                    <a16:creationId xmlns:a16="http://schemas.microsoft.com/office/drawing/2014/main" id="{4512DD90-AE20-A385-7AA9-E6E48B625B6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230308" y="1857991"/>
                <a:ext cx="99787" cy="101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Рукописный ввод 54">
                <a:extLst>
                  <a:ext uri="{FF2B5EF4-FFF2-40B4-BE49-F238E27FC236}">
                    <a16:creationId xmlns:a16="http://schemas.microsoft.com/office/drawing/2014/main" id="{1D1258D0-44C3-074F-B13E-1E291D26A13D}"/>
                  </a:ext>
                </a:extLst>
              </p14:cNvPr>
              <p14:cNvContentPartPr/>
              <p14:nvPr/>
            </p14:nvContentPartPr>
            <p14:xfrm>
              <a:off x="5371837" y="1846963"/>
              <a:ext cx="73655" cy="104509"/>
            </p14:xfrm>
          </p:contentPart>
        </mc:Choice>
        <mc:Fallback xmlns="">
          <p:pic>
            <p:nvPicPr>
              <p:cNvPr id="55" name="Рукописный ввод 54">
                <a:extLst>
                  <a:ext uri="{FF2B5EF4-FFF2-40B4-BE49-F238E27FC236}">
                    <a16:creationId xmlns:a16="http://schemas.microsoft.com/office/drawing/2014/main" id="{1D1258D0-44C3-074F-B13E-1E291D26A13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362855" y="1838015"/>
                <a:ext cx="91260" cy="122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6" name="Рукописный ввод 55">
                <a:extLst>
                  <a:ext uri="{FF2B5EF4-FFF2-40B4-BE49-F238E27FC236}">
                    <a16:creationId xmlns:a16="http://schemas.microsoft.com/office/drawing/2014/main" id="{C5B9A976-5240-B9C7-AD1B-61CAC796197A}"/>
                  </a:ext>
                </a:extLst>
              </p14:cNvPr>
              <p14:cNvContentPartPr/>
              <p14:nvPr/>
            </p14:nvContentPartPr>
            <p14:xfrm>
              <a:off x="5674903" y="1922463"/>
              <a:ext cx="10589" cy="10589"/>
            </p14:xfrm>
          </p:contentPart>
        </mc:Choice>
        <mc:Fallback xmlns="">
          <p:pic>
            <p:nvPicPr>
              <p:cNvPr id="56" name="Рукописный ввод 55">
                <a:extLst>
                  <a:ext uri="{FF2B5EF4-FFF2-40B4-BE49-F238E27FC236}">
                    <a16:creationId xmlns:a16="http://schemas.microsoft.com/office/drawing/2014/main" id="{C5B9A976-5240-B9C7-AD1B-61CAC796197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10178" y="1657738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7" name="Рукописный ввод 56">
                <a:extLst>
                  <a:ext uri="{FF2B5EF4-FFF2-40B4-BE49-F238E27FC236}">
                    <a16:creationId xmlns:a16="http://schemas.microsoft.com/office/drawing/2014/main" id="{05A49638-211B-EFBF-E0FC-D07139A303A2}"/>
                  </a:ext>
                </a:extLst>
              </p14:cNvPr>
              <p14:cNvContentPartPr/>
              <p14:nvPr/>
            </p14:nvContentPartPr>
            <p14:xfrm>
              <a:off x="5921433" y="1849625"/>
              <a:ext cx="10589" cy="139422"/>
            </p14:xfrm>
          </p:contentPart>
        </mc:Choice>
        <mc:Fallback xmlns="">
          <p:pic>
            <p:nvPicPr>
              <p:cNvPr id="57" name="Рукописный ввод 56">
                <a:extLst>
                  <a:ext uri="{FF2B5EF4-FFF2-40B4-BE49-F238E27FC236}">
                    <a16:creationId xmlns:a16="http://schemas.microsoft.com/office/drawing/2014/main" id="{05A49638-211B-EFBF-E0FC-D07139A303A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656708" y="1840642"/>
                <a:ext cx="529450" cy="157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8" name="Рукописный ввод 57">
                <a:extLst>
                  <a:ext uri="{FF2B5EF4-FFF2-40B4-BE49-F238E27FC236}">
                    <a16:creationId xmlns:a16="http://schemas.microsoft.com/office/drawing/2014/main" id="{7D41206D-9737-2FBA-2F48-C54D780A219A}"/>
                  </a:ext>
                </a:extLst>
              </p14:cNvPr>
              <p14:cNvContentPartPr/>
              <p14:nvPr/>
            </p14:nvContentPartPr>
            <p14:xfrm>
              <a:off x="5442707" y="3563757"/>
              <a:ext cx="108767" cy="96990"/>
            </p14:xfrm>
          </p:contentPart>
        </mc:Choice>
        <mc:Fallback xmlns="">
          <p:pic>
            <p:nvPicPr>
              <p:cNvPr id="58" name="Рукописный ввод 57">
                <a:extLst>
                  <a:ext uri="{FF2B5EF4-FFF2-40B4-BE49-F238E27FC236}">
                    <a16:creationId xmlns:a16="http://schemas.microsoft.com/office/drawing/2014/main" id="{7D41206D-9737-2FBA-2F48-C54D780A219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433733" y="3554776"/>
                <a:ext cx="126356" cy="114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9" name="Рукописный ввод 58">
                <a:extLst>
                  <a:ext uri="{FF2B5EF4-FFF2-40B4-BE49-F238E27FC236}">
                    <a16:creationId xmlns:a16="http://schemas.microsoft.com/office/drawing/2014/main" id="{F9326DDB-4198-A596-CFED-7D541F8E45B5}"/>
                  </a:ext>
                </a:extLst>
              </p14:cNvPr>
              <p14:cNvContentPartPr/>
              <p14:nvPr/>
            </p14:nvContentPartPr>
            <p14:xfrm>
              <a:off x="5573605" y="3564125"/>
              <a:ext cx="68113" cy="112911"/>
            </p14:xfrm>
          </p:contentPart>
        </mc:Choice>
        <mc:Fallback xmlns="">
          <p:pic>
            <p:nvPicPr>
              <p:cNvPr id="59" name="Рукописный ввод 58">
                <a:extLst>
                  <a:ext uri="{FF2B5EF4-FFF2-40B4-BE49-F238E27FC236}">
                    <a16:creationId xmlns:a16="http://schemas.microsoft.com/office/drawing/2014/main" id="{F9326DDB-4198-A596-CFED-7D541F8E45B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564643" y="3555164"/>
                <a:ext cx="85679" cy="130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0" name="Рукописный ввод 59">
                <a:extLst>
                  <a:ext uri="{FF2B5EF4-FFF2-40B4-BE49-F238E27FC236}">
                    <a16:creationId xmlns:a16="http://schemas.microsoft.com/office/drawing/2014/main" id="{A1F83505-C8D0-2032-6267-399B7A9ED28B}"/>
                  </a:ext>
                </a:extLst>
              </p14:cNvPr>
              <p14:cNvContentPartPr/>
              <p14:nvPr/>
            </p14:nvContentPartPr>
            <p14:xfrm>
              <a:off x="5753344" y="3603345"/>
              <a:ext cx="10589" cy="10589"/>
            </p14:xfrm>
          </p:contentPart>
        </mc:Choice>
        <mc:Fallback xmlns="">
          <p:pic>
            <p:nvPicPr>
              <p:cNvPr id="60" name="Рукописный ввод 59">
                <a:extLst>
                  <a:ext uri="{FF2B5EF4-FFF2-40B4-BE49-F238E27FC236}">
                    <a16:creationId xmlns:a16="http://schemas.microsoft.com/office/drawing/2014/main" id="{A1F83505-C8D0-2032-6267-399B7A9ED28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88619" y="3338620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1" name="Рукописный ввод 60">
                <a:extLst>
                  <a:ext uri="{FF2B5EF4-FFF2-40B4-BE49-F238E27FC236}">
                    <a16:creationId xmlns:a16="http://schemas.microsoft.com/office/drawing/2014/main" id="{A0AE84E9-DABF-6EBC-F6E1-A35D99C893BC}"/>
                  </a:ext>
                </a:extLst>
              </p14:cNvPr>
              <p14:cNvContentPartPr/>
              <p14:nvPr/>
            </p14:nvContentPartPr>
            <p14:xfrm>
              <a:off x="5949448" y="3547316"/>
              <a:ext cx="17308" cy="134778"/>
            </p14:xfrm>
          </p:contentPart>
        </mc:Choice>
        <mc:Fallback xmlns="">
          <p:pic>
            <p:nvPicPr>
              <p:cNvPr id="61" name="Рукописный ввод 60">
                <a:extLst>
                  <a:ext uri="{FF2B5EF4-FFF2-40B4-BE49-F238E27FC236}">
                    <a16:creationId xmlns:a16="http://schemas.microsoft.com/office/drawing/2014/main" id="{A0AE84E9-DABF-6EBC-F6E1-A35D99C893B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940617" y="3538331"/>
                <a:ext cx="34616" cy="152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2" name="Рукописный ввод 61">
                <a:extLst>
                  <a:ext uri="{FF2B5EF4-FFF2-40B4-BE49-F238E27FC236}">
                    <a16:creationId xmlns:a16="http://schemas.microsoft.com/office/drawing/2014/main" id="{E4BDF05C-49EA-2816-E965-1E05E0D1C477}"/>
                  </a:ext>
                </a:extLst>
              </p14:cNvPr>
              <p14:cNvContentPartPr/>
              <p14:nvPr/>
            </p14:nvContentPartPr>
            <p14:xfrm>
              <a:off x="5512418" y="3950728"/>
              <a:ext cx="22909" cy="143461"/>
            </p14:xfrm>
          </p:contentPart>
        </mc:Choice>
        <mc:Fallback xmlns="">
          <p:pic>
            <p:nvPicPr>
              <p:cNvPr id="62" name="Рукописный ввод 61">
                <a:extLst>
                  <a:ext uri="{FF2B5EF4-FFF2-40B4-BE49-F238E27FC236}">
                    <a16:creationId xmlns:a16="http://schemas.microsoft.com/office/drawing/2014/main" id="{E4BDF05C-49EA-2816-E965-1E05E0D1C47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503469" y="3941739"/>
                <a:ext cx="40449" cy="161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3" name="Рукописный ввод 62">
                <a:extLst>
                  <a:ext uri="{FF2B5EF4-FFF2-40B4-BE49-F238E27FC236}">
                    <a16:creationId xmlns:a16="http://schemas.microsoft.com/office/drawing/2014/main" id="{C4A2E57C-3E70-0AC4-F194-EE8885D947F4}"/>
                  </a:ext>
                </a:extLst>
              </p14:cNvPr>
              <p14:cNvContentPartPr/>
              <p14:nvPr/>
            </p14:nvContentPartPr>
            <p14:xfrm>
              <a:off x="5556568" y="3984345"/>
              <a:ext cx="102204" cy="88515"/>
            </p14:xfrm>
          </p:contentPart>
        </mc:Choice>
        <mc:Fallback xmlns="">
          <p:pic>
            <p:nvPicPr>
              <p:cNvPr id="63" name="Рукописный ввод 62">
                <a:extLst>
                  <a:ext uri="{FF2B5EF4-FFF2-40B4-BE49-F238E27FC236}">
                    <a16:creationId xmlns:a16="http://schemas.microsoft.com/office/drawing/2014/main" id="{C4A2E57C-3E70-0AC4-F194-EE8885D947F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547603" y="3975386"/>
                <a:ext cx="119776" cy="106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4" name="Рукописный ввод 43">
                <a:extLst>
                  <a:ext uri="{FF2B5EF4-FFF2-40B4-BE49-F238E27FC236}">
                    <a16:creationId xmlns:a16="http://schemas.microsoft.com/office/drawing/2014/main" id="{570E487C-B933-3BDC-56AC-A80CE188DA68}"/>
                  </a:ext>
                </a:extLst>
              </p14:cNvPr>
              <p14:cNvContentPartPr/>
              <p14:nvPr/>
            </p14:nvContentPartPr>
            <p14:xfrm>
              <a:off x="6476124" y="3955771"/>
              <a:ext cx="98055" cy="124162"/>
            </p14:xfrm>
          </p:contentPart>
        </mc:Choice>
        <mc:Fallback xmlns="">
          <p:pic>
            <p:nvPicPr>
              <p:cNvPr id="44" name="Рукописный ввод 43">
                <a:extLst>
                  <a:ext uri="{FF2B5EF4-FFF2-40B4-BE49-F238E27FC236}">
                    <a16:creationId xmlns:a16="http://schemas.microsoft.com/office/drawing/2014/main" id="{570E487C-B933-3BDC-56AC-A80CE188DA6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467504" y="3947159"/>
                <a:ext cx="115655" cy="141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5" name="Рукописный ввод 44">
                <a:extLst>
                  <a:ext uri="{FF2B5EF4-FFF2-40B4-BE49-F238E27FC236}">
                    <a16:creationId xmlns:a16="http://schemas.microsoft.com/office/drawing/2014/main" id="{6B39EA04-C604-ECF3-A119-1149CCFBA56D}"/>
                  </a:ext>
                </a:extLst>
              </p14:cNvPr>
              <p14:cNvContentPartPr/>
              <p14:nvPr/>
            </p14:nvContentPartPr>
            <p14:xfrm>
              <a:off x="6598602" y="3989049"/>
              <a:ext cx="74530" cy="80653"/>
            </p14:xfrm>
          </p:contentPart>
        </mc:Choice>
        <mc:Fallback xmlns="">
          <p:pic>
            <p:nvPicPr>
              <p:cNvPr id="45" name="Рукописный ввод 44">
                <a:extLst>
                  <a:ext uri="{FF2B5EF4-FFF2-40B4-BE49-F238E27FC236}">
                    <a16:creationId xmlns:a16="http://schemas.microsoft.com/office/drawing/2014/main" id="{6B39EA04-C604-ECF3-A119-1149CCFBA56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590002" y="3980446"/>
                <a:ext cx="92088" cy="98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6" name="Рукописный ввод 45">
                <a:extLst>
                  <a:ext uri="{FF2B5EF4-FFF2-40B4-BE49-F238E27FC236}">
                    <a16:creationId xmlns:a16="http://schemas.microsoft.com/office/drawing/2014/main" id="{3F62D348-C0B7-06AD-7604-A36E2F09D173}"/>
                  </a:ext>
                </a:extLst>
              </p14:cNvPr>
              <p14:cNvContentPartPr/>
              <p14:nvPr/>
            </p14:nvContentPartPr>
            <p14:xfrm>
              <a:off x="6789889" y="4006757"/>
              <a:ext cx="10589" cy="10589"/>
            </p14:xfrm>
          </p:contentPart>
        </mc:Choice>
        <mc:Fallback xmlns="">
          <p:pic>
            <p:nvPicPr>
              <p:cNvPr id="46" name="Рукописный ввод 45">
                <a:extLst>
                  <a:ext uri="{FF2B5EF4-FFF2-40B4-BE49-F238E27FC236}">
                    <a16:creationId xmlns:a16="http://schemas.microsoft.com/office/drawing/2014/main" id="{3F62D348-C0B7-06AD-7604-A36E2F09D17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535753" y="3752621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7" name="Рукописный ввод 46">
                <a:extLst>
                  <a:ext uri="{FF2B5EF4-FFF2-40B4-BE49-F238E27FC236}">
                    <a16:creationId xmlns:a16="http://schemas.microsoft.com/office/drawing/2014/main" id="{4E0C91A3-06A8-3B53-F478-86DE217FDC47}"/>
                  </a:ext>
                </a:extLst>
              </p14:cNvPr>
              <p14:cNvContentPartPr/>
              <p14:nvPr/>
            </p14:nvContentPartPr>
            <p14:xfrm>
              <a:off x="6972919" y="3967411"/>
              <a:ext cx="156356" cy="139608"/>
            </p14:xfrm>
          </p:contentPart>
        </mc:Choice>
        <mc:Fallback xmlns="">
          <p:pic>
            <p:nvPicPr>
              <p:cNvPr id="47" name="Рукописный ввод 46">
                <a:extLst>
                  <a:ext uri="{FF2B5EF4-FFF2-40B4-BE49-F238E27FC236}">
                    <a16:creationId xmlns:a16="http://schemas.microsoft.com/office/drawing/2014/main" id="{4E0C91A3-06A8-3B53-F478-86DE217FDC47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964292" y="3958798"/>
                <a:ext cx="173969" cy="1571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" name="Рукописный ввод 63">
                <a:extLst>
                  <a:ext uri="{FF2B5EF4-FFF2-40B4-BE49-F238E27FC236}">
                    <a16:creationId xmlns:a16="http://schemas.microsoft.com/office/drawing/2014/main" id="{D817D7C4-A037-A787-9E1F-FB3EF4A40914}"/>
                  </a:ext>
                </a:extLst>
              </p14:cNvPr>
              <p14:cNvContentPartPr/>
              <p14:nvPr/>
            </p14:nvContentPartPr>
            <p14:xfrm>
              <a:off x="6857124" y="4270096"/>
              <a:ext cx="380400" cy="22640"/>
            </p14:xfrm>
          </p:contentPart>
        </mc:Choice>
        <mc:Fallback xmlns="">
          <p:pic>
            <p:nvPicPr>
              <p:cNvPr id="64" name="Рукописный ввод 63">
                <a:extLst>
                  <a:ext uri="{FF2B5EF4-FFF2-40B4-BE49-F238E27FC236}">
                    <a16:creationId xmlns:a16="http://schemas.microsoft.com/office/drawing/2014/main" id="{D817D7C4-A037-A787-9E1F-FB3EF4A4091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848495" y="4261606"/>
                <a:ext cx="398018" cy="39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6" name="Рукописный ввод 65">
                <a:extLst>
                  <a:ext uri="{FF2B5EF4-FFF2-40B4-BE49-F238E27FC236}">
                    <a16:creationId xmlns:a16="http://schemas.microsoft.com/office/drawing/2014/main" id="{652EA803-8286-406A-D641-01C45A6F8A7B}"/>
                  </a:ext>
                </a:extLst>
              </p14:cNvPr>
              <p14:cNvContentPartPr/>
              <p14:nvPr/>
            </p14:nvContentPartPr>
            <p14:xfrm>
              <a:off x="4335931" y="3519302"/>
              <a:ext cx="73951" cy="151210"/>
            </p14:xfrm>
          </p:contentPart>
        </mc:Choice>
        <mc:Fallback xmlns="">
          <p:pic>
            <p:nvPicPr>
              <p:cNvPr id="66" name="Рукописный ввод 65">
                <a:extLst>
                  <a:ext uri="{FF2B5EF4-FFF2-40B4-BE49-F238E27FC236}">
                    <a16:creationId xmlns:a16="http://schemas.microsoft.com/office/drawing/2014/main" id="{652EA803-8286-406A-D641-01C45A6F8A7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326956" y="3510682"/>
                <a:ext cx="91541" cy="168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7" name="Рукописный ввод 66">
                <a:extLst>
                  <a:ext uri="{FF2B5EF4-FFF2-40B4-BE49-F238E27FC236}">
                    <a16:creationId xmlns:a16="http://schemas.microsoft.com/office/drawing/2014/main" id="{04A120E0-DB80-CA44-15BC-CA5F77B82ACA}"/>
                  </a:ext>
                </a:extLst>
              </p14:cNvPr>
              <p14:cNvContentPartPr/>
              <p14:nvPr/>
            </p14:nvContentPartPr>
            <p14:xfrm>
              <a:off x="4363816" y="3541713"/>
              <a:ext cx="86642" cy="10589"/>
            </p14:xfrm>
          </p:contentPart>
        </mc:Choice>
        <mc:Fallback xmlns="">
          <p:pic>
            <p:nvPicPr>
              <p:cNvPr id="67" name="Рукописный ввод 66">
                <a:extLst>
                  <a:ext uri="{FF2B5EF4-FFF2-40B4-BE49-F238E27FC236}">
                    <a16:creationId xmlns:a16="http://schemas.microsoft.com/office/drawing/2014/main" id="{04A120E0-DB80-CA44-15BC-CA5F77B82ACA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355223" y="3287577"/>
                <a:ext cx="104185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8" name="Рукописный ввод 67">
                <a:extLst>
                  <a:ext uri="{FF2B5EF4-FFF2-40B4-BE49-F238E27FC236}">
                    <a16:creationId xmlns:a16="http://schemas.microsoft.com/office/drawing/2014/main" id="{F6877472-F992-312C-ABE0-A239C9711607}"/>
                  </a:ext>
                </a:extLst>
              </p14:cNvPr>
              <p14:cNvContentPartPr/>
              <p14:nvPr/>
            </p14:nvContentPartPr>
            <p14:xfrm>
              <a:off x="4521561" y="3547316"/>
              <a:ext cx="15945" cy="129674"/>
            </p14:xfrm>
          </p:contentPart>
        </mc:Choice>
        <mc:Fallback xmlns="">
          <p:pic>
            <p:nvPicPr>
              <p:cNvPr id="68" name="Рукописный ввод 67">
                <a:extLst>
                  <a:ext uri="{FF2B5EF4-FFF2-40B4-BE49-F238E27FC236}">
                    <a16:creationId xmlns:a16="http://schemas.microsoft.com/office/drawing/2014/main" id="{F6877472-F992-312C-ABE0-A239C9711607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512703" y="3538695"/>
                <a:ext cx="33307" cy="147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9" name="Рукописный ввод 68">
                <a:extLst>
                  <a:ext uri="{FF2B5EF4-FFF2-40B4-BE49-F238E27FC236}">
                    <a16:creationId xmlns:a16="http://schemas.microsoft.com/office/drawing/2014/main" id="{5F1F52C4-7C5E-289E-87BB-D8E0CCB14A01}"/>
                  </a:ext>
                </a:extLst>
              </p14:cNvPr>
              <p14:cNvContentPartPr/>
              <p14:nvPr/>
            </p14:nvContentPartPr>
            <p14:xfrm>
              <a:off x="4470271" y="3603741"/>
              <a:ext cx="151339" cy="22016"/>
            </p14:xfrm>
          </p:contentPart>
        </mc:Choice>
        <mc:Fallback xmlns="">
          <p:pic>
            <p:nvPicPr>
              <p:cNvPr id="69" name="Рукописный ввод 68">
                <a:extLst>
                  <a:ext uri="{FF2B5EF4-FFF2-40B4-BE49-F238E27FC236}">
                    <a16:creationId xmlns:a16="http://schemas.microsoft.com/office/drawing/2014/main" id="{5F1F52C4-7C5E-289E-87BB-D8E0CCB14A0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461644" y="3595219"/>
                <a:ext cx="168953" cy="3941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12939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EA7E7532-519C-8178-1484-38D7871A3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835" y="251778"/>
            <a:ext cx="7984490" cy="202628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число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604759B0-5CA3-0EED-3160-8FC057A29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440" y="2478723"/>
            <a:ext cx="7965440" cy="40443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14:cNvPr>
              <p14:cNvContentPartPr/>
              <p14:nvPr/>
            </p14:nvContentPartPr>
            <p14:xfrm>
              <a:off x="3898772" y="1373570"/>
              <a:ext cx="453050" cy="28233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9783" y="1364747"/>
                <a:ext cx="470669" cy="45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14:cNvPr>
              <p14:cNvContentPartPr/>
              <p14:nvPr/>
            </p14:nvContentPartPr>
            <p14:xfrm>
              <a:off x="4072463" y="1115396"/>
              <a:ext cx="117058" cy="68525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3486" y="1106473"/>
                <a:ext cx="134653" cy="86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14:cNvPr>
              <p14:cNvContentPartPr/>
              <p14:nvPr/>
            </p14:nvContentPartPr>
            <p14:xfrm>
              <a:off x="5624477" y="1350719"/>
              <a:ext cx="464202" cy="22655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15481" y="1341869"/>
                <a:ext cx="481834" cy="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14:cNvPr>
              <p14:cNvContentPartPr/>
              <p14:nvPr/>
            </p14:nvContentPartPr>
            <p14:xfrm>
              <a:off x="5814977" y="1111316"/>
              <a:ext cx="111872" cy="72392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06013" y="1102357"/>
                <a:ext cx="129442" cy="8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14:cNvPr>
              <p14:cNvContentPartPr/>
              <p14:nvPr/>
            </p14:nvContentPartPr>
            <p14:xfrm>
              <a:off x="4528918" y="1888694"/>
              <a:ext cx="91900" cy="90197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19943" y="1879746"/>
                <a:ext cx="109490" cy="107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14:cNvPr>
              <p14:cNvContentPartPr/>
              <p14:nvPr/>
            </p14:nvContentPartPr>
            <p14:xfrm>
              <a:off x="7058829" y="1894526"/>
              <a:ext cx="94415" cy="72982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49854" y="1885582"/>
                <a:ext cx="112006" cy="90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14:cNvPr>
              <p14:cNvContentPartPr/>
              <p14:nvPr/>
            </p14:nvContentPartPr>
            <p14:xfrm>
              <a:off x="9557742" y="1888604"/>
              <a:ext cx="103417" cy="73621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548765" y="1879669"/>
                <a:ext cx="121012" cy="91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14:cNvPr>
              <p14:cNvContentPartPr/>
              <p14:nvPr/>
            </p14:nvContentPartPr>
            <p14:xfrm>
              <a:off x="3257964" y="2869719"/>
              <a:ext cx="111269" cy="8424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48991" y="2860757"/>
                <a:ext cx="128857" cy="101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14:cNvPr>
              <p14:cNvContentPartPr/>
              <p14:nvPr/>
            </p14:nvContentPartPr>
            <p14:xfrm>
              <a:off x="3953704" y="3871875"/>
              <a:ext cx="62859" cy="129913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44775" y="3862903"/>
                <a:ext cx="80360" cy="147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14:cNvPr>
              <p14:cNvContentPartPr/>
              <p14:nvPr/>
            </p14:nvContentPartPr>
            <p14:xfrm>
              <a:off x="5960653" y="3984732"/>
              <a:ext cx="83565" cy="100014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51687" y="3975770"/>
                <a:ext cx="101139" cy="117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14:cNvPr>
              <p14:cNvContentPartPr/>
              <p14:nvPr/>
            </p14:nvContentPartPr>
            <p14:xfrm>
              <a:off x="8386727" y="3227948"/>
              <a:ext cx="92623" cy="79103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77787" y="3219000"/>
                <a:ext cx="110146" cy="96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14:cNvPr>
              <p14:cNvContentPartPr/>
              <p14:nvPr/>
            </p14:nvContentPartPr>
            <p14:xfrm>
              <a:off x="8409139" y="3569487"/>
              <a:ext cx="80104" cy="85043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00199" y="3560554"/>
                <a:ext cx="97627" cy="102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14:cNvPr>
              <p14:cNvContentPartPr/>
              <p14:nvPr/>
            </p14:nvContentPartPr>
            <p14:xfrm>
              <a:off x="3278852" y="1104577"/>
              <a:ext cx="64424" cy="10539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69904" y="1095615"/>
                <a:ext cx="81962" cy="122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14:cNvPr>
              <p14:cNvContentPartPr/>
              <p14:nvPr/>
            </p14:nvContentPartPr>
            <p14:xfrm>
              <a:off x="3292321" y="1104576"/>
              <a:ext cx="89593" cy="7347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83362" y="920901"/>
                <a:ext cx="107153" cy="367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14:cNvPr>
              <p14:cNvContentPartPr/>
              <p14:nvPr/>
            </p14:nvContentPartPr>
            <p14:xfrm>
              <a:off x="3463382" y="1120127"/>
              <a:ext cx="8111" cy="109009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54933" y="1111162"/>
                <a:ext cx="24671" cy="126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14:cNvPr>
              <p14:cNvContentPartPr/>
              <p14:nvPr/>
            </p14:nvContentPartPr>
            <p14:xfrm>
              <a:off x="3416728" y="1169136"/>
              <a:ext cx="115611" cy="7347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07752" y="1157656"/>
                <a:ext cx="133204" cy="29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14:cNvPr>
              <p14:cNvContentPartPr/>
              <p14:nvPr/>
            </p14:nvContentPartPr>
            <p14:xfrm>
              <a:off x="5201230" y="1108464"/>
              <a:ext cx="55446" cy="96807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92287" y="1099500"/>
                <a:ext cx="72974" cy="114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14:cNvPr>
              <p14:cNvContentPartPr/>
              <p14:nvPr/>
            </p14:nvContentPartPr>
            <p14:xfrm>
              <a:off x="5240086" y="1089379"/>
              <a:ext cx="69841" cy="7347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31132" y="1072681"/>
                <a:ext cx="87391" cy="40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14:cNvPr>
              <p14:cNvContentPartPr/>
              <p14:nvPr/>
            </p14:nvContentPartPr>
            <p14:xfrm>
              <a:off x="5360651" y="1112352"/>
              <a:ext cx="11618" cy="104711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51849" y="1103387"/>
                <a:ext cx="28869" cy="122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14:cNvPr>
              <p14:cNvContentPartPr/>
              <p14:nvPr/>
            </p14:nvContentPartPr>
            <p14:xfrm>
              <a:off x="5345056" y="1146983"/>
              <a:ext cx="62064" cy="15909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36087" y="1138145"/>
                <a:ext cx="79643" cy="33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14:cNvPr>
              <p14:cNvContentPartPr/>
              <p14:nvPr/>
            </p14:nvContentPartPr>
            <p14:xfrm>
              <a:off x="3265256" y="1508903"/>
              <a:ext cx="78369" cy="135968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56269" y="1499934"/>
                <a:ext cx="95984" cy="153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14:cNvPr>
              <p14:cNvContentPartPr/>
              <p14:nvPr/>
            </p14:nvContentPartPr>
            <p14:xfrm>
              <a:off x="3303984" y="1502286"/>
              <a:ext cx="75780" cy="18279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95048" y="1493498"/>
                <a:ext cx="93295" cy="35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14:cNvPr>
              <p14:cNvContentPartPr/>
              <p14:nvPr/>
            </p14:nvContentPartPr>
            <p14:xfrm>
              <a:off x="3452447" y="1512791"/>
              <a:ext cx="7347" cy="112846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43263" y="1503806"/>
                <a:ext cx="25347" cy="130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14:cNvPr>
              <p14:cNvContentPartPr/>
              <p14:nvPr/>
            </p14:nvContentPartPr>
            <p14:xfrm>
              <a:off x="3416729" y="1551051"/>
              <a:ext cx="104417" cy="20056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407758" y="1542097"/>
                <a:ext cx="121999" cy="37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14:cNvPr>
              <p14:cNvContentPartPr/>
              <p14:nvPr/>
            </p14:nvContentPartPr>
            <p14:xfrm>
              <a:off x="5326680" y="2869617"/>
              <a:ext cx="96739" cy="140122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317723" y="2860635"/>
                <a:ext cx="114295" cy="157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14:cNvPr>
              <p14:cNvContentPartPr/>
              <p14:nvPr/>
            </p14:nvContentPartPr>
            <p14:xfrm>
              <a:off x="5383933" y="2861323"/>
              <a:ext cx="77510" cy="16069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74962" y="2852590"/>
                <a:ext cx="95093" cy="33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14:cNvPr>
              <p14:cNvContentPartPr/>
              <p14:nvPr/>
            </p14:nvContentPartPr>
            <p14:xfrm>
              <a:off x="5522600" y="2892944"/>
              <a:ext cx="9067" cy="11602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13882" y="2883964"/>
                <a:ext cx="26155" cy="133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14:cNvPr>
              <p14:cNvContentPartPr/>
              <p14:nvPr/>
            </p14:nvContentPartPr>
            <p14:xfrm>
              <a:off x="5477239" y="2930246"/>
              <a:ext cx="135901" cy="24901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468251" y="2921353"/>
                <a:ext cx="153518" cy="42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14:cNvPr>
              <p14:cNvContentPartPr/>
              <p14:nvPr/>
            </p14:nvContentPartPr>
            <p14:xfrm>
              <a:off x="3969462" y="1474981"/>
              <a:ext cx="103698" cy="106981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60492" y="1466006"/>
                <a:ext cx="121280" cy="124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14:cNvPr>
              <p14:cNvContentPartPr/>
              <p14:nvPr/>
            </p14:nvContentPartPr>
            <p14:xfrm>
              <a:off x="4015410" y="1453617"/>
              <a:ext cx="105747" cy="14455"/>
            </p14:xfrm>
          </p:contentPart>
        </mc:Choice>
        <mc:Fallback xmlns="">
          <p:pic>
            <p:nvPicPr>
              <p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06448" y="1444803"/>
                <a:ext cx="123312" cy="31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195177FB-4B63-0C55-8E49-4614F1F1412A}"/>
                  </a:ext>
                </a:extLst>
              </p14:cNvPr>
              <p14:cNvContentPartPr/>
              <p14:nvPr/>
            </p14:nvContentPartPr>
            <p14:xfrm>
              <a:off x="6436392" y="3548704"/>
              <a:ext cx="109143" cy="100041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195177FB-4B63-0C55-8E49-4614F1F1412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427446" y="3539740"/>
                <a:ext cx="126677" cy="117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100BBC3E-0842-2C59-CCA4-2CD010490959}"/>
                  </a:ext>
                </a:extLst>
              </p14:cNvPr>
              <p14:cNvContentPartPr/>
              <p14:nvPr/>
            </p14:nvContentPartPr>
            <p14:xfrm>
              <a:off x="6459316" y="3511758"/>
              <a:ext cx="100746" cy="46764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100BBC3E-0842-2C59-CCA4-2CD01049095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450353" y="3502834"/>
                <a:ext cx="118314" cy="64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Рукописный ввод 35">
                <a:extLst>
                  <a:ext uri="{FF2B5EF4-FFF2-40B4-BE49-F238E27FC236}">
                    <a16:creationId xmlns:a16="http://schemas.microsoft.com/office/drawing/2014/main" id="{0F6B90A9-9F67-8291-D334-20B2B6B4D34B}"/>
                  </a:ext>
                </a:extLst>
              </p14:cNvPr>
              <p14:cNvContentPartPr/>
              <p14:nvPr/>
            </p14:nvContentPartPr>
            <p14:xfrm>
              <a:off x="8358833" y="3987917"/>
              <a:ext cx="72397" cy="103560"/>
            </p14:xfrm>
          </p:contentPart>
        </mc:Choice>
        <mc:Fallback xmlns="">
          <p:pic>
            <p:nvPicPr>
              <p:cNvPr id="36" name="Рукописный ввод 35">
                <a:extLst>
                  <a:ext uri="{FF2B5EF4-FFF2-40B4-BE49-F238E27FC236}">
                    <a16:creationId xmlns:a16="http://schemas.microsoft.com/office/drawing/2014/main" id="{0F6B90A9-9F67-8291-D334-20B2B6B4D34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349873" y="3978927"/>
                <a:ext cx="89959" cy="121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87154F31-28CB-F280-8A8F-4288ABF1F50D}"/>
                  </a:ext>
                </a:extLst>
              </p14:cNvPr>
              <p14:cNvContentPartPr/>
              <p14:nvPr/>
            </p14:nvContentPartPr>
            <p14:xfrm>
              <a:off x="8381124" y="3978742"/>
              <a:ext cx="83397" cy="10589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87154F31-28CB-F280-8A8F-4288ABF1F50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372176" y="3714017"/>
                <a:ext cx="100935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C0426372-CC9E-4989-83F3-A2369107122B}"/>
                  </a:ext>
                </a:extLst>
              </p14:cNvPr>
              <p14:cNvContentPartPr/>
              <p14:nvPr/>
            </p14:nvContentPartPr>
            <p14:xfrm>
              <a:off x="8671055" y="2891772"/>
              <a:ext cx="81153" cy="90081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C0426372-CC9E-4989-83F3-A2369107122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662078" y="2882800"/>
                <a:ext cx="98748" cy="107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BE1DD19E-2B4C-5328-BAC0-AD174BFC3FF4}"/>
                  </a:ext>
                </a:extLst>
              </p14:cNvPr>
              <p14:cNvContentPartPr/>
              <p14:nvPr/>
            </p14:nvContentPartPr>
            <p14:xfrm>
              <a:off x="8706095" y="2863527"/>
              <a:ext cx="100643" cy="11436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BE1DD19E-2B4C-5328-BAC0-AD174BFC3FF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697141" y="2854863"/>
                <a:ext cx="118193" cy="28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id="{C22D48D3-879C-58AA-29CA-B72EEC6DD872}"/>
                  </a:ext>
                </a:extLst>
              </p14:cNvPr>
              <p14:cNvContentPartPr/>
              <p14:nvPr/>
            </p14:nvContentPartPr>
            <p14:xfrm>
              <a:off x="3670820" y="4158037"/>
              <a:ext cx="122522" cy="101342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C22D48D3-879C-58AA-29CA-B72EEC6DD87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661837" y="4149053"/>
                <a:ext cx="140128" cy="118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id="{57F63F85-5563-CC20-C330-F31665FCE452}"/>
                  </a:ext>
                </a:extLst>
              </p14:cNvPr>
              <p14:cNvContentPartPr/>
              <p14:nvPr/>
            </p14:nvContentPartPr>
            <p14:xfrm>
              <a:off x="3713874" y="4129477"/>
              <a:ext cx="83450" cy="17354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57F63F85-5563-CC20-C330-F31665FCE45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704920" y="4120800"/>
                <a:ext cx="101000" cy="34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Рукописный ввод 41">
                <a:extLst>
                  <a:ext uri="{FF2B5EF4-FFF2-40B4-BE49-F238E27FC236}">
                    <a16:creationId xmlns:a16="http://schemas.microsoft.com/office/drawing/2014/main" id="{B55BB737-DDFC-03E2-2F66-E37DFE629F8C}"/>
                  </a:ext>
                </a:extLst>
              </p14:cNvPr>
              <p14:cNvContentPartPr/>
              <p14:nvPr/>
            </p14:nvContentPartPr>
            <p14:xfrm>
              <a:off x="6543115" y="1872037"/>
              <a:ext cx="10589" cy="117115"/>
            </p14:xfrm>
          </p:contentPart>
        </mc:Choice>
        <mc:Fallback xmlns="">
          <p:pic>
            <p:nvPicPr>
              <p:cNvPr id="42" name="Рукописный ввод 41">
                <a:extLst>
                  <a:ext uri="{FF2B5EF4-FFF2-40B4-BE49-F238E27FC236}">
                    <a16:creationId xmlns:a16="http://schemas.microsoft.com/office/drawing/2014/main" id="{B55BB737-DDFC-03E2-2F66-E37DFE629F8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527543" y="1863056"/>
                <a:ext cx="41110" cy="134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Рукописный ввод 42">
                <a:extLst>
                  <a:ext uri="{FF2B5EF4-FFF2-40B4-BE49-F238E27FC236}">
                    <a16:creationId xmlns:a16="http://schemas.microsoft.com/office/drawing/2014/main" id="{83CEEC7C-64D2-C4C2-D7B1-605DA4A12D9A}"/>
                  </a:ext>
                </a:extLst>
              </p14:cNvPr>
              <p14:cNvContentPartPr/>
              <p14:nvPr/>
            </p14:nvContentPartPr>
            <p14:xfrm>
              <a:off x="6593279" y="1865872"/>
              <a:ext cx="101933" cy="130007"/>
            </p14:xfrm>
          </p:contentPart>
        </mc:Choice>
        <mc:Fallback xmlns="">
          <p:pic>
            <p:nvPicPr>
              <p:cNvPr id="43" name="Рукописный ввод 42">
                <a:extLst>
                  <a:ext uri="{FF2B5EF4-FFF2-40B4-BE49-F238E27FC236}">
                    <a16:creationId xmlns:a16="http://schemas.microsoft.com/office/drawing/2014/main" id="{83CEEC7C-64D2-C4C2-D7B1-605DA4A12D9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584338" y="1856918"/>
                <a:ext cx="119458" cy="147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8" name="Рукописный ввод 47">
                <a:extLst>
                  <a:ext uri="{FF2B5EF4-FFF2-40B4-BE49-F238E27FC236}">
                    <a16:creationId xmlns:a16="http://schemas.microsoft.com/office/drawing/2014/main" id="{FBD4FD53-0EBD-CDD6-6644-1A93E7C358B9}"/>
                  </a:ext>
                </a:extLst>
              </p14:cNvPr>
              <p14:cNvContentPartPr/>
              <p14:nvPr/>
            </p14:nvContentPartPr>
            <p14:xfrm>
              <a:off x="2680075" y="3644161"/>
              <a:ext cx="135534" cy="154971"/>
            </p14:xfrm>
          </p:contentPart>
        </mc:Choice>
        <mc:Fallback xmlns="">
          <p:pic>
            <p:nvPicPr>
              <p:cNvPr id="48" name="Рукописный ввод 47">
                <a:extLst>
                  <a:ext uri="{FF2B5EF4-FFF2-40B4-BE49-F238E27FC236}">
                    <a16:creationId xmlns:a16="http://schemas.microsoft.com/office/drawing/2014/main" id="{FBD4FD53-0EBD-CDD6-6644-1A93E7C358B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671111" y="3635172"/>
                <a:ext cx="153103" cy="172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9" name="Рукописный ввод 48">
                <a:extLst>
                  <a:ext uri="{FF2B5EF4-FFF2-40B4-BE49-F238E27FC236}">
                    <a16:creationId xmlns:a16="http://schemas.microsoft.com/office/drawing/2014/main" id="{94841C03-9AFC-C9D2-6CFD-769534F388A1}"/>
                  </a:ext>
                </a:extLst>
              </p14:cNvPr>
              <p14:cNvContentPartPr/>
              <p14:nvPr/>
            </p14:nvContentPartPr>
            <p14:xfrm>
              <a:off x="2834667" y="3664978"/>
              <a:ext cx="77958" cy="135515"/>
            </p14:xfrm>
          </p:contentPart>
        </mc:Choice>
        <mc:Fallback xmlns="">
          <p:pic>
            <p:nvPicPr>
              <p:cNvPr id="49" name="Рукописный ввод 48">
                <a:extLst>
                  <a:ext uri="{FF2B5EF4-FFF2-40B4-BE49-F238E27FC236}">
                    <a16:creationId xmlns:a16="http://schemas.microsoft.com/office/drawing/2014/main" id="{94841C03-9AFC-C9D2-6CFD-769534F388A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825727" y="3655992"/>
                <a:ext cx="95481" cy="153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0" name="Рукописный ввод 49">
                <a:extLst>
                  <a:ext uri="{FF2B5EF4-FFF2-40B4-BE49-F238E27FC236}">
                    <a16:creationId xmlns:a16="http://schemas.microsoft.com/office/drawing/2014/main" id="{508C9734-4C81-6443-CF05-8A64B4A4B937}"/>
                  </a:ext>
                </a:extLst>
              </p14:cNvPr>
              <p14:cNvContentPartPr/>
              <p14:nvPr/>
            </p14:nvContentPartPr>
            <p14:xfrm>
              <a:off x="2873433" y="3670580"/>
              <a:ext cx="61045" cy="10589"/>
            </p14:xfrm>
          </p:contentPart>
        </mc:Choice>
        <mc:Fallback xmlns="">
          <p:pic>
            <p:nvPicPr>
              <p:cNvPr id="50" name="Рукописный ввод 49">
                <a:extLst>
                  <a:ext uri="{FF2B5EF4-FFF2-40B4-BE49-F238E27FC236}">
                    <a16:creationId xmlns:a16="http://schemas.microsoft.com/office/drawing/2014/main" id="{508C9734-4C81-6443-CF05-8A64B4A4B93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864508" y="3405855"/>
                <a:ext cx="78537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1" name="Рукописный ввод 50">
                <a:extLst>
                  <a:ext uri="{FF2B5EF4-FFF2-40B4-BE49-F238E27FC236}">
                    <a16:creationId xmlns:a16="http://schemas.microsoft.com/office/drawing/2014/main" id="{5723B349-1E32-0F17-B0EA-B5DF9FBE44C7}"/>
                  </a:ext>
                </a:extLst>
              </p14:cNvPr>
              <p14:cNvContentPartPr/>
              <p14:nvPr/>
            </p14:nvContentPartPr>
            <p14:xfrm>
              <a:off x="8986241" y="3531464"/>
              <a:ext cx="64769" cy="129464"/>
            </p14:xfrm>
          </p:contentPart>
        </mc:Choice>
        <mc:Fallback xmlns="">
          <p:pic>
            <p:nvPicPr>
              <p:cNvPr id="51" name="Рукописный ввод 50">
                <a:extLst>
                  <a:ext uri="{FF2B5EF4-FFF2-40B4-BE49-F238E27FC236}">
                    <a16:creationId xmlns:a16="http://schemas.microsoft.com/office/drawing/2014/main" id="{5723B349-1E32-0F17-B0EA-B5DF9FBE44C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977295" y="3522498"/>
                <a:ext cx="82303" cy="147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2" name="Рукописный ввод 51">
                <a:extLst>
                  <a:ext uri="{FF2B5EF4-FFF2-40B4-BE49-F238E27FC236}">
                    <a16:creationId xmlns:a16="http://schemas.microsoft.com/office/drawing/2014/main" id="{7FDDC438-983B-E597-A2F0-EF7D0F21C8A5}"/>
                  </a:ext>
                </a:extLst>
              </p14:cNvPr>
              <p14:cNvContentPartPr/>
              <p14:nvPr/>
            </p14:nvContentPartPr>
            <p14:xfrm>
              <a:off x="8997448" y="3597498"/>
              <a:ext cx="83453" cy="10589"/>
            </p14:xfrm>
          </p:contentPart>
        </mc:Choice>
        <mc:Fallback xmlns="">
          <p:pic>
            <p:nvPicPr>
              <p:cNvPr id="52" name="Рукописный ввод 51">
                <a:extLst>
                  <a:ext uri="{FF2B5EF4-FFF2-40B4-BE49-F238E27FC236}">
                    <a16:creationId xmlns:a16="http://schemas.microsoft.com/office/drawing/2014/main" id="{7FDDC438-983B-E597-A2F0-EF7D0F21C8A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988494" y="3582791"/>
                <a:ext cx="101003" cy="39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3" name="Рукописный ввод 52">
                <a:extLst>
                  <a:ext uri="{FF2B5EF4-FFF2-40B4-BE49-F238E27FC236}">
                    <a16:creationId xmlns:a16="http://schemas.microsoft.com/office/drawing/2014/main" id="{97168586-4BC5-19DF-5B96-0B59042EB7CE}"/>
                  </a:ext>
                </a:extLst>
              </p14:cNvPr>
              <p14:cNvContentPartPr/>
              <p14:nvPr/>
            </p14:nvContentPartPr>
            <p14:xfrm>
              <a:off x="7921004" y="3518701"/>
              <a:ext cx="63458" cy="140049"/>
            </p14:xfrm>
          </p:contentPart>
        </mc:Choice>
        <mc:Fallback xmlns="">
          <p:pic>
            <p:nvPicPr>
              <p:cNvPr id="53" name="Рукописный ввод 52">
                <a:extLst>
                  <a:ext uri="{FF2B5EF4-FFF2-40B4-BE49-F238E27FC236}">
                    <a16:creationId xmlns:a16="http://schemas.microsoft.com/office/drawing/2014/main" id="{97168586-4BC5-19DF-5B96-0B59042EB7C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912041" y="3509723"/>
                <a:ext cx="81025" cy="15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4" name="Рукописный ввод 53">
                <a:extLst>
                  <a:ext uri="{FF2B5EF4-FFF2-40B4-BE49-F238E27FC236}">
                    <a16:creationId xmlns:a16="http://schemas.microsoft.com/office/drawing/2014/main" id="{4512DD90-AE20-A385-7AA9-E6E48B625B62}"/>
                  </a:ext>
                </a:extLst>
              </p14:cNvPr>
              <p14:cNvContentPartPr/>
              <p14:nvPr/>
            </p14:nvContentPartPr>
            <p14:xfrm>
              <a:off x="5239250" y="1866944"/>
              <a:ext cx="82262" cy="84154"/>
            </p14:xfrm>
          </p:contentPart>
        </mc:Choice>
        <mc:Fallback xmlns="">
          <p:pic>
            <p:nvPicPr>
              <p:cNvPr id="54" name="Рукописный ввод 53">
                <a:extLst>
                  <a:ext uri="{FF2B5EF4-FFF2-40B4-BE49-F238E27FC236}">
                    <a16:creationId xmlns:a16="http://schemas.microsoft.com/office/drawing/2014/main" id="{4512DD90-AE20-A385-7AA9-E6E48B625B6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230308" y="1857991"/>
                <a:ext cx="99787" cy="101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Рукописный ввод 54">
                <a:extLst>
                  <a:ext uri="{FF2B5EF4-FFF2-40B4-BE49-F238E27FC236}">
                    <a16:creationId xmlns:a16="http://schemas.microsoft.com/office/drawing/2014/main" id="{1D1258D0-44C3-074F-B13E-1E291D26A13D}"/>
                  </a:ext>
                </a:extLst>
              </p14:cNvPr>
              <p14:cNvContentPartPr/>
              <p14:nvPr/>
            </p14:nvContentPartPr>
            <p14:xfrm>
              <a:off x="5371837" y="1846963"/>
              <a:ext cx="73655" cy="104509"/>
            </p14:xfrm>
          </p:contentPart>
        </mc:Choice>
        <mc:Fallback xmlns="">
          <p:pic>
            <p:nvPicPr>
              <p:cNvPr id="55" name="Рукописный ввод 54">
                <a:extLst>
                  <a:ext uri="{FF2B5EF4-FFF2-40B4-BE49-F238E27FC236}">
                    <a16:creationId xmlns:a16="http://schemas.microsoft.com/office/drawing/2014/main" id="{1D1258D0-44C3-074F-B13E-1E291D26A13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362855" y="1838015"/>
                <a:ext cx="91260" cy="122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6" name="Рукописный ввод 55">
                <a:extLst>
                  <a:ext uri="{FF2B5EF4-FFF2-40B4-BE49-F238E27FC236}">
                    <a16:creationId xmlns:a16="http://schemas.microsoft.com/office/drawing/2014/main" id="{C5B9A976-5240-B9C7-AD1B-61CAC796197A}"/>
                  </a:ext>
                </a:extLst>
              </p14:cNvPr>
              <p14:cNvContentPartPr/>
              <p14:nvPr/>
            </p14:nvContentPartPr>
            <p14:xfrm>
              <a:off x="5674903" y="1922463"/>
              <a:ext cx="10589" cy="10589"/>
            </p14:xfrm>
          </p:contentPart>
        </mc:Choice>
        <mc:Fallback xmlns="">
          <p:pic>
            <p:nvPicPr>
              <p:cNvPr id="56" name="Рукописный ввод 55">
                <a:extLst>
                  <a:ext uri="{FF2B5EF4-FFF2-40B4-BE49-F238E27FC236}">
                    <a16:creationId xmlns:a16="http://schemas.microsoft.com/office/drawing/2014/main" id="{C5B9A976-5240-B9C7-AD1B-61CAC796197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10178" y="1657738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7" name="Рукописный ввод 56">
                <a:extLst>
                  <a:ext uri="{FF2B5EF4-FFF2-40B4-BE49-F238E27FC236}">
                    <a16:creationId xmlns:a16="http://schemas.microsoft.com/office/drawing/2014/main" id="{05A49638-211B-EFBF-E0FC-D07139A303A2}"/>
                  </a:ext>
                </a:extLst>
              </p14:cNvPr>
              <p14:cNvContentPartPr/>
              <p14:nvPr/>
            </p14:nvContentPartPr>
            <p14:xfrm>
              <a:off x="5921433" y="1849625"/>
              <a:ext cx="10589" cy="139422"/>
            </p14:xfrm>
          </p:contentPart>
        </mc:Choice>
        <mc:Fallback xmlns="">
          <p:pic>
            <p:nvPicPr>
              <p:cNvPr id="57" name="Рукописный ввод 56">
                <a:extLst>
                  <a:ext uri="{FF2B5EF4-FFF2-40B4-BE49-F238E27FC236}">
                    <a16:creationId xmlns:a16="http://schemas.microsoft.com/office/drawing/2014/main" id="{05A49638-211B-EFBF-E0FC-D07139A303A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656708" y="1840642"/>
                <a:ext cx="529450" cy="157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8" name="Рукописный ввод 57">
                <a:extLst>
                  <a:ext uri="{FF2B5EF4-FFF2-40B4-BE49-F238E27FC236}">
                    <a16:creationId xmlns:a16="http://schemas.microsoft.com/office/drawing/2014/main" id="{7D41206D-9737-2FBA-2F48-C54D780A219A}"/>
                  </a:ext>
                </a:extLst>
              </p14:cNvPr>
              <p14:cNvContentPartPr/>
              <p14:nvPr/>
            </p14:nvContentPartPr>
            <p14:xfrm>
              <a:off x="5442707" y="3563757"/>
              <a:ext cx="108767" cy="96990"/>
            </p14:xfrm>
          </p:contentPart>
        </mc:Choice>
        <mc:Fallback xmlns="">
          <p:pic>
            <p:nvPicPr>
              <p:cNvPr id="58" name="Рукописный ввод 57">
                <a:extLst>
                  <a:ext uri="{FF2B5EF4-FFF2-40B4-BE49-F238E27FC236}">
                    <a16:creationId xmlns:a16="http://schemas.microsoft.com/office/drawing/2014/main" id="{7D41206D-9737-2FBA-2F48-C54D780A219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433733" y="3554776"/>
                <a:ext cx="126356" cy="114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9" name="Рукописный ввод 58">
                <a:extLst>
                  <a:ext uri="{FF2B5EF4-FFF2-40B4-BE49-F238E27FC236}">
                    <a16:creationId xmlns:a16="http://schemas.microsoft.com/office/drawing/2014/main" id="{F9326DDB-4198-A596-CFED-7D541F8E45B5}"/>
                  </a:ext>
                </a:extLst>
              </p14:cNvPr>
              <p14:cNvContentPartPr/>
              <p14:nvPr/>
            </p14:nvContentPartPr>
            <p14:xfrm>
              <a:off x="5573605" y="3564125"/>
              <a:ext cx="68113" cy="112911"/>
            </p14:xfrm>
          </p:contentPart>
        </mc:Choice>
        <mc:Fallback xmlns="">
          <p:pic>
            <p:nvPicPr>
              <p:cNvPr id="59" name="Рукописный ввод 58">
                <a:extLst>
                  <a:ext uri="{FF2B5EF4-FFF2-40B4-BE49-F238E27FC236}">
                    <a16:creationId xmlns:a16="http://schemas.microsoft.com/office/drawing/2014/main" id="{F9326DDB-4198-A596-CFED-7D541F8E45B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564643" y="3555164"/>
                <a:ext cx="85679" cy="130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0" name="Рукописный ввод 59">
                <a:extLst>
                  <a:ext uri="{FF2B5EF4-FFF2-40B4-BE49-F238E27FC236}">
                    <a16:creationId xmlns:a16="http://schemas.microsoft.com/office/drawing/2014/main" id="{A1F83505-C8D0-2032-6267-399B7A9ED28B}"/>
                  </a:ext>
                </a:extLst>
              </p14:cNvPr>
              <p14:cNvContentPartPr/>
              <p14:nvPr/>
            </p14:nvContentPartPr>
            <p14:xfrm>
              <a:off x="5753344" y="3603345"/>
              <a:ext cx="10589" cy="10589"/>
            </p14:xfrm>
          </p:contentPart>
        </mc:Choice>
        <mc:Fallback xmlns="">
          <p:pic>
            <p:nvPicPr>
              <p:cNvPr id="60" name="Рукописный ввод 59">
                <a:extLst>
                  <a:ext uri="{FF2B5EF4-FFF2-40B4-BE49-F238E27FC236}">
                    <a16:creationId xmlns:a16="http://schemas.microsoft.com/office/drawing/2014/main" id="{A1F83505-C8D0-2032-6267-399B7A9ED28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88619" y="3338620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1" name="Рукописный ввод 60">
                <a:extLst>
                  <a:ext uri="{FF2B5EF4-FFF2-40B4-BE49-F238E27FC236}">
                    <a16:creationId xmlns:a16="http://schemas.microsoft.com/office/drawing/2014/main" id="{A0AE84E9-DABF-6EBC-F6E1-A35D99C893BC}"/>
                  </a:ext>
                </a:extLst>
              </p14:cNvPr>
              <p14:cNvContentPartPr/>
              <p14:nvPr/>
            </p14:nvContentPartPr>
            <p14:xfrm>
              <a:off x="5949448" y="3547316"/>
              <a:ext cx="17308" cy="134778"/>
            </p14:xfrm>
          </p:contentPart>
        </mc:Choice>
        <mc:Fallback xmlns="">
          <p:pic>
            <p:nvPicPr>
              <p:cNvPr id="61" name="Рукописный ввод 60">
                <a:extLst>
                  <a:ext uri="{FF2B5EF4-FFF2-40B4-BE49-F238E27FC236}">
                    <a16:creationId xmlns:a16="http://schemas.microsoft.com/office/drawing/2014/main" id="{A0AE84E9-DABF-6EBC-F6E1-A35D99C893B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940617" y="3538331"/>
                <a:ext cx="34616" cy="152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2" name="Рукописный ввод 61">
                <a:extLst>
                  <a:ext uri="{FF2B5EF4-FFF2-40B4-BE49-F238E27FC236}">
                    <a16:creationId xmlns:a16="http://schemas.microsoft.com/office/drawing/2014/main" id="{E4BDF05C-49EA-2816-E965-1E05E0D1C477}"/>
                  </a:ext>
                </a:extLst>
              </p14:cNvPr>
              <p14:cNvContentPartPr/>
              <p14:nvPr/>
            </p14:nvContentPartPr>
            <p14:xfrm>
              <a:off x="5512418" y="3950728"/>
              <a:ext cx="22909" cy="143461"/>
            </p14:xfrm>
          </p:contentPart>
        </mc:Choice>
        <mc:Fallback xmlns="">
          <p:pic>
            <p:nvPicPr>
              <p:cNvPr id="62" name="Рукописный ввод 61">
                <a:extLst>
                  <a:ext uri="{FF2B5EF4-FFF2-40B4-BE49-F238E27FC236}">
                    <a16:creationId xmlns:a16="http://schemas.microsoft.com/office/drawing/2014/main" id="{E4BDF05C-49EA-2816-E965-1E05E0D1C47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503469" y="3941739"/>
                <a:ext cx="40449" cy="161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3" name="Рукописный ввод 62">
                <a:extLst>
                  <a:ext uri="{FF2B5EF4-FFF2-40B4-BE49-F238E27FC236}">
                    <a16:creationId xmlns:a16="http://schemas.microsoft.com/office/drawing/2014/main" id="{C4A2E57C-3E70-0AC4-F194-EE8885D947F4}"/>
                  </a:ext>
                </a:extLst>
              </p14:cNvPr>
              <p14:cNvContentPartPr/>
              <p14:nvPr/>
            </p14:nvContentPartPr>
            <p14:xfrm>
              <a:off x="5556568" y="3984345"/>
              <a:ext cx="102204" cy="88515"/>
            </p14:xfrm>
          </p:contentPart>
        </mc:Choice>
        <mc:Fallback xmlns="">
          <p:pic>
            <p:nvPicPr>
              <p:cNvPr id="63" name="Рукописный ввод 62">
                <a:extLst>
                  <a:ext uri="{FF2B5EF4-FFF2-40B4-BE49-F238E27FC236}">
                    <a16:creationId xmlns:a16="http://schemas.microsoft.com/office/drawing/2014/main" id="{C4A2E57C-3E70-0AC4-F194-EE8885D947F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547603" y="3975386"/>
                <a:ext cx="119776" cy="106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4" name="Рукописный ввод 43">
                <a:extLst>
                  <a:ext uri="{FF2B5EF4-FFF2-40B4-BE49-F238E27FC236}">
                    <a16:creationId xmlns:a16="http://schemas.microsoft.com/office/drawing/2014/main" id="{570E487C-B933-3BDC-56AC-A80CE188DA68}"/>
                  </a:ext>
                </a:extLst>
              </p14:cNvPr>
              <p14:cNvContentPartPr/>
              <p14:nvPr/>
            </p14:nvContentPartPr>
            <p14:xfrm>
              <a:off x="6476124" y="3955771"/>
              <a:ext cx="98055" cy="124162"/>
            </p14:xfrm>
          </p:contentPart>
        </mc:Choice>
        <mc:Fallback xmlns="">
          <p:pic>
            <p:nvPicPr>
              <p:cNvPr id="44" name="Рукописный ввод 43">
                <a:extLst>
                  <a:ext uri="{FF2B5EF4-FFF2-40B4-BE49-F238E27FC236}">
                    <a16:creationId xmlns:a16="http://schemas.microsoft.com/office/drawing/2014/main" id="{570E487C-B933-3BDC-56AC-A80CE188DA6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467145" y="3946774"/>
                <a:ext cx="115655" cy="141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5" name="Рукописный ввод 44">
                <a:extLst>
                  <a:ext uri="{FF2B5EF4-FFF2-40B4-BE49-F238E27FC236}">
                    <a16:creationId xmlns:a16="http://schemas.microsoft.com/office/drawing/2014/main" id="{6B39EA04-C604-ECF3-A119-1149CCFBA56D}"/>
                  </a:ext>
                </a:extLst>
              </p14:cNvPr>
              <p14:cNvContentPartPr/>
              <p14:nvPr/>
            </p14:nvContentPartPr>
            <p14:xfrm>
              <a:off x="6598602" y="3989049"/>
              <a:ext cx="74530" cy="80653"/>
            </p14:xfrm>
          </p:contentPart>
        </mc:Choice>
        <mc:Fallback xmlns="">
          <p:pic>
            <p:nvPicPr>
              <p:cNvPr id="45" name="Рукописный ввод 44">
                <a:extLst>
                  <a:ext uri="{FF2B5EF4-FFF2-40B4-BE49-F238E27FC236}">
                    <a16:creationId xmlns:a16="http://schemas.microsoft.com/office/drawing/2014/main" id="{6B39EA04-C604-ECF3-A119-1149CCFBA56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589644" y="3980088"/>
                <a:ext cx="92088" cy="98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6" name="Рукописный ввод 45">
                <a:extLst>
                  <a:ext uri="{FF2B5EF4-FFF2-40B4-BE49-F238E27FC236}">
                    <a16:creationId xmlns:a16="http://schemas.microsoft.com/office/drawing/2014/main" id="{3F62D348-C0B7-06AD-7604-A36E2F09D173}"/>
                  </a:ext>
                </a:extLst>
              </p14:cNvPr>
              <p14:cNvContentPartPr/>
              <p14:nvPr/>
            </p14:nvContentPartPr>
            <p14:xfrm>
              <a:off x="6789889" y="4006757"/>
              <a:ext cx="10589" cy="10589"/>
            </p14:xfrm>
          </p:contentPart>
        </mc:Choice>
        <mc:Fallback xmlns="">
          <p:pic>
            <p:nvPicPr>
              <p:cNvPr id="46" name="Рукописный ввод 45">
                <a:extLst>
                  <a:ext uri="{FF2B5EF4-FFF2-40B4-BE49-F238E27FC236}">
                    <a16:creationId xmlns:a16="http://schemas.microsoft.com/office/drawing/2014/main" id="{3F62D348-C0B7-06AD-7604-A36E2F09D17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525164" y="3742032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7" name="Рукописный ввод 46">
                <a:extLst>
                  <a:ext uri="{FF2B5EF4-FFF2-40B4-BE49-F238E27FC236}">
                    <a16:creationId xmlns:a16="http://schemas.microsoft.com/office/drawing/2014/main" id="{4E0C91A3-06A8-3B53-F478-86DE217FDC47}"/>
                  </a:ext>
                </a:extLst>
              </p14:cNvPr>
              <p14:cNvContentPartPr/>
              <p14:nvPr/>
            </p14:nvContentPartPr>
            <p14:xfrm>
              <a:off x="6972919" y="3967411"/>
              <a:ext cx="156356" cy="139608"/>
            </p14:xfrm>
          </p:contentPart>
        </mc:Choice>
        <mc:Fallback xmlns="">
          <p:pic>
            <p:nvPicPr>
              <p:cNvPr id="47" name="Рукописный ввод 46">
                <a:extLst>
                  <a:ext uri="{FF2B5EF4-FFF2-40B4-BE49-F238E27FC236}">
                    <a16:creationId xmlns:a16="http://schemas.microsoft.com/office/drawing/2014/main" id="{4E0C91A3-06A8-3B53-F478-86DE217FDC47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963933" y="3958416"/>
                <a:ext cx="173969" cy="157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" name="Рукописный ввод 63">
                <a:extLst>
                  <a:ext uri="{FF2B5EF4-FFF2-40B4-BE49-F238E27FC236}">
                    <a16:creationId xmlns:a16="http://schemas.microsoft.com/office/drawing/2014/main" id="{D817D7C4-A037-A787-9E1F-FB3EF4A40914}"/>
                  </a:ext>
                </a:extLst>
              </p14:cNvPr>
              <p14:cNvContentPartPr/>
              <p14:nvPr/>
            </p14:nvContentPartPr>
            <p14:xfrm>
              <a:off x="6857124" y="4270096"/>
              <a:ext cx="380400" cy="22640"/>
            </p14:xfrm>
          </p:contentPart>
        </mc:Choice>
        <mc:Fallback xmlns="">
          <p:pic>
            <p:nvPicPr>
              <p:cNvPr id="64" name="Рукописный ввод 63">
                <a:extLst>
                  <a:ext uri="{FF2B5EF4-FFF2-40B4-BE49-F238E27FC236}">
                    <a16:creationId xmlns:a16="http://schemas.microsoft.com/office/drawing/2014/main" id="{D817D7C4-A037-A787-9E1F-FB3EF4A4091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848127" y="4261252"/>
                <a:ext cx="398034" cy="39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5" name="Рукописный ввод 64">
                <a:extLst>
                  <a:ext uri="{FF2B5EF4-FFF2-40B4-BE49-F238E27FC236}">
                    <a16:creationId xmlns:a16="http://schemas.microsoft.com/office/drawing/2014/main" id="{DF76ABF3-00F8-8E14-C159-AB7233B0E830}"/>
                  </a:ext>
                </a:extLst>
              </p14:cNvPr>
              <p14:cNvContentPartPr/>
              <p14:nvPr/>
            </p14:nvContentPartPr>
            <p14:xfrm>
              <a:off x="5950743" y="2862723"/>
              <a:ext cx="16001" cy="126204"/>
            </p14:xfrm>
          </p:contentPart>
        </mc:Choice>
        <mc:Fallback xmlns="">
          <p:pic>
            <p:nvPicPr>
              <p:cNvPr id="65" name="Рукописный ввод 64">
                <a:extLst>
                  <a:ext uri="{FF2B5EF4-FFF2-40B4-BE49-F238E27FC236}">
                    <a16:creationId xmlns:a16="http://schemas.microsoft.com/office/drawing/2014/main" id="{DF76ABF3-00F8-8E14-C159-AB7233B0E83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566719" y="2854118"/>
                <a:ext cx="800050" cy="143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6" name="Рукописный ввод 65">
                <a:extLst>
                  <a:ext uri="{FF2B5EF4-FFF2-40B4-BE49-F238E27FC236}">
                    <a16:creationId xmlns:a16="http://schemas.microsoft.com/office/drawing/2014/main" id="{F58655DD-E1A5-AB90-7141-E8D0C13ACE9B}"/>
                  </a:ext>
                </a:extLst>
              </p14:cNvPr>
              <p14:cNvContentPartPr/>
              <p14:nvPr/>
            </p14:nvContentPartPr>
            <p14:xfrm>
              <a:off x="8058545" y="2854255"/>
              <a:ext cx="17332" cy="151379"/>
            </p14:xfrm>
          </p:contentPart>
        </mc:Choice>
        <mc:Fallback xmlns="">
          <p:pic>
            <p:nvPicPr>
              <p:cNvPr id="66" name="Рукописный ввод 65">
                <a:extLst>
                  <a:ext uri="{FF2B5EF4-FFF2-40B4-BE49-F238E27FC236}">
                    <a16:creationId xmlns:a16="http://schemas.microsoft.com/office/drawing/2014/main" id="{F58655DD-E1A5-AB90-7141-E8D0C13ACE9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050056" y="2845625"/>
                <a:ext cx="34664" cy="1689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7" name="Рукописный ввод 66">
                <a:extLst>
                  <a:ext uri="{FF2B5EF4-FFF2-40B4-BE49-F238E27FC236}">
                    <a16:creationId xmlns:a16="http://schemas.microsoft.com/office/drawing/2014/main" id="{39D27C3D-3D16-1D5D-3DCE-A9968DC27FAA}"/>
                  </a:ext>
                </a:extLst>
              </p14:cNvPr>
              <p14:cNvContentPartPr/>
              <p14:nvPr/>
            </p14:nvContentPartPr>
            <p14:xfrm>
              <a:off x="4459065" y="3883492"/>
              <a:ext cx="26073" cy="136029"/>
            </p14:xfrm>
          </p:contentPart>
        </mc:Choice>
        <mc:Fallback xmlns="">
          <p:pic>
            <p:nvPicPr>
              <p:cNvPr id="67" name="Рукописный ввод 66">
                <a:extLst>
                  <a:ext uri="{FF2B5EF4-FFF2-40B4-BE49-F238E27FC236}">
                    <a16:creationId xmlns:a16="http://schemas.microsoft.com/office/drawing/2014/main" id="{39D27C3D-3D16-1D5D-3DCE-A9968DC27FA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450493" y="3874878"/>
                <a:ext cx="43574" cy="153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8" name="Рукописный ввод 67">
                <a:extLst>
                  <a:ext uri="{FF2B5EF4-FFF2-40B4-BE49-F238E27FC236}">
                    <a16:creationId xmlns:a16="http://schemas.microsoft.com/office/drawing/2014/main" id="{BAE999E3-1FC7-728C-A639-579CCFAE9143}"/>
                  </a:ext>
                </a:extLst>
              </p14:cNvPr>
              <p14:cNvContentPartPr/>
              <p14:nvPr/>
            </p14:nvContentPartPr>
            <p14:xfrm>
              <a:off x="4304451" y="3508095"/>
              <a:ext cx="78587" cy="145911"/>
            </p14:xfrm>
          </p:contentPart>
        </mc:Choice>
        <mc:Fallback xmlns="">
          <p:pic>
            <p:nvPicPr>
              <p:cNvPr id="68" name="Рукописный ввод 67">
                <a:extLst>
                  <a:ext uri="{FF2B5EF4-FFF2-40B4-BE49-F238E27FC236}">
                    <a16:creationId xmlns:a16="http://schemas.microsoft.com/office/drawing/2014/main" id="{BAE999E3-1FC7-728C-A639-579CCFAE914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295839" y="3499470"/>
                <a:ext cx="96170" cy="163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9" name="Рукописный ввод 68">
                <a:extLst>
                  <a:ext uri="{FF2B5EF4-FFF2-40B4-BE49-F238E27FC236}">
                    <a16:creationId xmlns:a16="http://schemas.microsoft.com/office/drawing/2014/main" id="{D503E082-113C-86EB-B347-00CDAFA26DDC}"/>
                  </a:ext>
                </a:extLst>
              </p14:cNvPr>
              <p14:cNvContentPartPr/>
              <p14:nvPr/>
            </p14:nvContentPartPr>
            <p14:xfrm>
              <a:off x="4318992" y="3519057"/>
              <a:ext cx="68124" cy="10589"/>
            </p14:xfrm>
          </p:contentPart>
        </mc:Choice>
        <mc:Fallback xmlns="">
          <p:pic>
            <p:nvPicPr>
              <p:cNvPr id="69" name="Рукописный ввод 68">
                <a:extLst>
                  <a:ext uri="{FF2B5EF4-FFF2-40B4-BE49-F238E27FC236}">
                    <a16:creationId xmlns:a16="http://schemas.microsoft.com/office/drawing/2014/main" id="{D503E082-113C-86EB-B347-00CDAFA26DDC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310028" y="3503485"/>
                <a:ext cx="85693" cy="41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0" name="Рукописный ввод 69">
                <a:extLst>
                  <a:ext uri="{FF2B5EF4-FFF2-40B4-BE49-F238E27FC236}">
                    <a16:creationId xmlns:a16="http://schemas.microsoft.com/office/drawing/2014/main" id="{12EF9C05-2D32-A232-DA83-CFCAA1D052D8}"/>
                  </a:ext>
                </a:extLst>
              </p14:cNvPr>
              <p14:cNvContentPartPr/>
              <p14:nvPr/>
            </p14:nvContentPartPr>
            <p14:xfrm>
              <a:off x="4560428" y="3536110"/>
              <a:ext cx="10589" cy="105953"/>
            </p14:xfrm>
          </p:contentPart>
        </mc:Choice>
        <mc:Fallback xmlns="">
          <p:pic>
            <p:nvPicPr>
              <p:cNvPr id="70" name="Рукописный ввод 69">
                <a:extLst>
                  <a:ext uri="{FF2B5EF4-FFF2-40B4-BE49-F238E27FC236}">
                    <a16:creationId xmlns:a16="http://schemas.microsoft.com/office/drawing/2014/main" id="{12EF9C05-2D32-A232-DA83-CFCAA1D052D8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542780" y="3527490"/>
                <a:ext cx="45180" cy="123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1" name="Рукописный ввод 70">
                <a:extLst>
                  <a:ext uri="{FF2B5EF4-FFF2-40B4-BE49-F238E27FC236}">
                    <a16:creationId xmlns:a16="http://schemas.microsoft.com/office/drawing/2014/main" id="{E9F8D2A6-9EC6-2692-BDEE-603EC0164DC1}"/>
                  </a:ext>
                </a:extLst>
              </p14:cNvPr>
              <p14:cNvContentPartPr/>
              <p14:nvPr/>
            </p14:nvContentPartPr>
            <p14:xfrm>
              <a:off x="4515095" y="3580934"/>
              <a:ext cx="95088" cy="10589"/>
            </p14:xfrm>
          </p:contentPart>
        </mc:Choice>
        <mc:Fallback xmlns="">
          <p:pic>
            <p:nvPicPr>
              <p:cNvPr id="71" name="Рукописный ввод 70">
                <a:extLst>
                  <a:ext uri="{FF2B5EF4-FFF2-40B4-BE49-F238E27FC236}">
                    <a16:creationId xmlns:a16="http://schemas.microsoft.com/office/drawing/2014/main" id="{E9F8D2A6-9EC6-2692-BDEE-603EC0164DC1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506483" y="3565985"/>
                <a:ext cx="112670" cy="4111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89219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EA7E7532-519C-8178-1484-38D7871A3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835" y="251778"/>
            <a:ext cx="7984490" cy="202628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число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604759B0-5CA3-0EED-3160-8FC057A29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440" y="2478723"/>
            <a:ext cx="7965440" cy="40443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14:cNvPr>
              <p14:cNvContentPartPr/>
              <p14:nvPr/>
            </p14:nvContentPartPr>
            <p14:xfrm>
              <a:off x="3898772" y="1373570"/>
              <a:ext cx="453050" cy="28233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9783" y="1364747"/>
                <a:ext cx="470669" cy="45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14:cNvPr>
              <p14:cNvContentPartPr/>
              <p14:nvPr/>
            </p14:nvContentPartPr>
            <p14:xfrm>
              <a:off x="4072463" y="1115396"/>
              <a:ext cx="117058" cy="68525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3486" y="1106473"/>
                <a:ext cx="134653" cy="86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14:cNvPr>
              <p14:cNvContentPartPr/>
              <p14:nvPr/>
            </p14:nvContentPartPr>
            <p14:xfrm>
              <a:off x="5624477" y="1350719"/>
              <a:ext cx="464202" cy="22655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15481" y="1341869"/>
                <a:ext cx="481834" cy="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14:cNvPr>
              <p14:cNvContentPartPr/>
              <p14:nvPr/>
            </p14:nvContentPartPr>
            <p14:xfrm>
              <a:off x="5814977" y="1111316"/>
              <a:ext cx="111872" cy="72392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06013" y="1102357"/>
                <a:ext cx="129442" cy="8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14:cNvPr>
              <p14:cNvContentPartPr/>
              <p14:nvPr/>
            </p14:nvContentPartPr>
            <p14:xfrm>
              <a:off x="4528918" y="1888694"/>
              <a:ext cx="91900" cy="90197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19943" y="1879746"/>
                <a:ext cx="109490" cy="107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14:cNvPr>
              <p14:cNvContentPartPr/>
              <p14:nvPr/>
            </p14:nvContentPartPr>
            <p14:xfrm>
              <a:off x="7058829" y="1894526"/>
              <a:ext cx="94415" cy="72982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49854" y="1885582"/>
                <a:ext cx="112006" cy="90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14:cNvPr>
              <p14:cNvContentPartPr/>
              <p14:nvPr/>
            </p14:nvContentPartPr>
            <p14:xfrm>
              <a:off x="9557742" y="1888604"/>
              <a:ext cx="103417" cy="73621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548765" y="1879669"/>
                <a:ext cx="121012" cy="91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14:cNvPr>
              <p14:cNvContentPartPr/>
              <p14:nvPr/>
            </p14:nvContentPartPr>
            <p14:xfrm>
              <a:off x="3257964" y="2869719"/>
              <a:ext cx="111269" cy="8424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48991" y="2860757"/>
                <a:ext cx="128857" cy="101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14:cNvPr>
              <p14:cNvContentPartPr/>
              <p14:nvPr/>
            </p14:nvContentPartPr>
            <p14:xfrm>
              <a:off x="3953704" y="3871875"/>
              <a:ext cx="62859" cy="129913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44775" y="3862903"/>
                <a:ext cx="80360" cy="147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14:cNvPr>
              <p14:cNvContentPartPr/>
              <p14:nvPr/>
            </p14:nvContentPartPr>
            <p14:xfrm>
              <a:off x="5960653" y="3984732"/>
              <a:ext cx="83565" cy="100014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51687" y="3975770"/>
                <a:ext cx="101139" cy="117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14:cNvPr>
              <p14:cNvContentPartPr/>
              <p14:nvPr/>
            </p14:nvContentPartPr>
            <p14:xfrm>
              <a:off x="8386727" y="3227948"/>
              <a:ext cx="92623" cy="79103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77787" y="3219000"/>
                <a:ext cx="110146" cy="96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14:cNvPr>
              <p14:cNvContentPartPr/>
              <p14:nvPr/>
            </p14:nvContentPartPr>
            <p14:xfrm>
              <a:off x="8409139" y="3569487"/>
              <a:ext cx="80104" cy="85043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00199" y="3560554"/>
                <a:ext cx="97627" cy="102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14:cNvPr>
              <p14:cNvContentPartPr/>
              <p14:nvPr/>
            </p14:nvContentPartPr>
            <p14:xfrm>
              <a:off x="3278852" y="1104577"/>
              <a:ext cx="64424" cy="10539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69904" y="1095615"/>
                <a:ext cx="81962" cy="122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14:cNvPr>
              <p14:cNvContentPartPr/>
              <p14:nvPr/>
            </p14:nvContentPartPr>
            <p14:xfrm>
              <a:off x="3292321" y="1104576"/>
              <a:ext cx="89593" cy="7347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83362" y="920901"/>
                <a:ext cx="107153" cy="367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14:cNvPr>
              <p14:cNvContentPartPr/>
              <p14:nvPr/>
            </p14:nvContentPartPr>
            <p14:xfrm>
              <a:off x="3463382" y="1120127"/>
              <a:ext cx="8111" cy="109009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54933" y="1111162"/>
                <a:ext cx="24671" cy="126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14:cNvPr>
              <p14:cNvContentPartPr/>
              <p14:nvPr/>
            </p14:nvContentPartPr>
            <p14:xfrm>
              <a:off x="3416728" y="1169136"/>
              <a:ext cx="115611" cy="7347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07752" y="1157656"/>
                <a:ext cx="133204" cy="29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14:cNvPr>
              <p14:cNvContentPartPr/>
              <p14:nvPr/>
            </p14:nvContentPartPr>
            <p14:xfrm>
              <a:off x="5201230" y="1108464"/>
              <a:ext cx="55446" cy="96807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92287" y="1099500"/>
                <a:ext cx="72974" cy="114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14:cNvPr>
              <p14:cNvContentPartPr/>
              <p14:nvPr/>
            </p14:nvContentPartPr>
            <p14:xfrm>
              <a:off x="5240086" y="1089379"/>
              <a:ext cx="69841" cy="7347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31132" y="1072681"/>
                <a:ext cx="87391" cy="40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14:cNvPr>
              <p14:cNvContentPartPr/>
              <p14:nvPr/>
            </p14:nvContentPartPr>
            <p14:xfrm>
              <a:off x="5360651" y="1112352"/>
              <a:ext cx="11618" cy="104711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51849" y="1103387"/>
                <a:ext cx="28869" cy="122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14:cNvPr>
              <p14:cNvContentPartPr/>
              <p14:nvPr/>
            </p14:nvContentPartPr>
            <p14:xfrm>
              <a:off x="5345056" y="1146983"/>
              <a:ext cx="62064" cy="15909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36087" y="1138145"/>
                <a:ext cx="79643" cy="33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14:cNvPr>
              <p14:cNvContentPartPr/>
              <p14:nvPr/>
            </p14:nvContentPartPr>
            <p14:xfrm>
              <a:off x="3265256" y="1508903"/>
              <a:ext cx="78369" cy="135968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56269" y="1499934"/>
                <a:ext cx="95984" cy="153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14:cNvPr>
              <p14:cNvContentPartPr/>
              <p14:nvPr/>
            </p14:nvContentPartPr>
            <p14:xfrm>
              <a:off x="3303984" y="1502286"/>
              <a:ext cx="75780" cy="18279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95048" y="1493498"/>
                <a:ext cx="93295" cy="35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14:cNvPr>
              <p14:cNvContentPartPr/>
              <p14:nvPr/>
            </p14:nvContentPartPr>
            <p14:xfrm>
              <a:off x="3452447" y="1512791"/>
              <a:ext cx="7347" cy="112846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43263" y="1503806"/>
                <a:ext cx="25347" cy="130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14:cNvPr>
              <p14:cNvContentPartPr/>
              <p14:nvPr/>
            </p14:nvContentPartPr>
            <p14:xfrm>
              <a:off x="3416729" y="1551051"/>
              <a:ext cx="104417" cy="20056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407758" y="1542097"/>
                <a:ext cx="121999" cy="37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14:cNvPr>
              <p14:cNvContentPartPr/>
              <p14:nvPr/>
            </p14:nvContentPartPr>
            <p14:xfrm>
              <a:off x="5326680" y="2869617"/>
              <a:ext cx="96739" cy="140122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317723" y="2860635"/>
                <a:ext cx="114295" cy="157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14:cNvPr>
              <p14:cNvContentPartPr/>
              <p14:nvPr/>
            </p14:nvContentPartPr>
            <p14:xfrm>
              <a:off x="5383933" y="2861323"/>
              <a:ext cx="77510" cy="16069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74962" y="2852590"/>
                <a:ext cx="95093" cy="33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14:cNvPr>
              <p14:cNvContentPartPr/>
              <p14:nvPr/>
            </p14:nvContentPartPr>
            <p14:xfrm>
              <a:off x="5522600" y="2892944"/>
              <a:ext cx="9067" cy="11602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13882" y="2883964"/>
                <a:ext cx="26155" cy="133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14:cNvPr>
              <p14:cNvContentPartPr/>
              <p14:nvPr/>
            </p14:nvContentPartPr>
            <p14:xfrm>
              <a:off x="5477239" y="2930246"/>
              <a:ext cx="135901" cy="24901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468251" y="2921353"/>
                <a:ext cx="153518" cy="42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14:cNvPr>
              <p14:cNvContentPartPr/>
              <p14:nvPr/>
            </p14:nvContentPartPr>
            <p14:xfrm>
              <a:off x="3969462" y="1474981"/>
              <a:ext cx="103698" cy="106981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60492" y="1466006"/>
                <a:ext cx="121280" cy="124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14:cNvPr>
              <p14:cNvContentPartPr/>
              <p14:nvPr/>
            </p14:nvContentPartPr>
            <p14:xfrm>
              <a:off x="4015410" y="1453617"/>
              <a:ext cx="105747" cy="14455"/>
            </p14:xfrm>
          </p:contentPart>
        </mc:Choice>
        <mc:Fallback xmlns="">
          <p:pic>
            <p:nvPicPr>
              <p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06448" y="1444803"/>
                <a:ext cx="123312" cy="31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195177FB-4B63-0C55-8E49-4614F1F1412A}"/>
                  </a:ext>
                </a:extLst>
              </p14:cNvPr>
              <p14:cNvContentPartPr/>
              <p14:nvPr/>
            </p14:nvContentPartPr>
            <p14:xfrm>
              <a:off x="6436392" y="3548704"/>
              <a:ext cx="109143" cy="100041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195177FB-4B63-0C55-8E49-4614F1F1412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427446" y="3539740"/>
                <a:ext cx="126677" cy="117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100BBC3E-0842-2C59-CCA4-2CD010490959}"/>
                  </a:ext>
                </a:extLst>
              </p14:cNvPr>
              <p14:cNvContentPartPr/>
              <p14:nvPr/>
            </p14:nvContentPartPr>
            <p14:xfrm>
              <a:off x="6459316" y="3511758"/>
              <a:ext cx="100746" cy="46764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100BBC3E-0842-2C59-CCA4-2CD01049095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450353" y="3502834"/>
                <a:ext cx="118314" cy="64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Рукописный ввод 35">
                <a:extLst>
                  <a:ext uri="{FF2B5EF4-FFF2-40B4-BE49-F238E27FC236}">
                    <a16:creationId xmlns:a16="http://schemas.microsoft.com/office/drawing/2014/main" id="{0F6B90A9-9F67-8291-D334-20B2B6B4D34B}"/>
                  </a:ext>
                </a:extLst>
              </p14:cNvPr>
              <p14:cNvContentPartPr/>
              <p14:nvPr/>
            </p14:nvContentPartPr>
            <p14:xfrm>
              <a:off x="8358833" y="3987917"/>
              <a:ext cx="72397" cy="103560"/>
            </p14:xfrm>
          </p:contentPart>
        </mc:Choice>
        <mc:Fallback xmlns="">
          <p:pic>
            <p:nvPicPr>
              <p:cNvPr id="36" name="Рукописный ввод 35">
                <a:extLst>
                  <a:ext uri="{FF2B5EF4-FFF2-40B4-BE49-F238E27FC236}">
                    <a16:creationId xmlns:a16="http://schemas.microsoft.com/office/drawing/2014/main" id="{0F6B90A9-9F67-8291-D334-20B2B6B4D34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349873" y="3978927"/>
                <a:ext cx="89959" cy="121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87154F31-28CB-F280-8A8F-4288ABF1F50D}"/>
                  </a:ext>
                </a:extLst>
              </p14:cNvPr>
              <p14:cNvContentPartPr/>
              <p14:nvPr/>
            </p14:nvContentPartPr>
            <p14:xfrm>
              <a:off x="8381124" y="3978742"/>
              <a:ext cx="83397" cy="10589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87154F31-28CB-F280-8A8F-4288ABF1F50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372176" y="3714017"/>
                <a:ext cx="100935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C0426372-CC9E-4989-83F3-A2369107122B}"/>
                  </a:ext>
                </a:extLst>
              </p14:cNvPr>
              <p14:cNvContentPartPr/>
              <p14:nvPr/>
            </p14:nvContentPartPr>
            <p14:xfrm>
              <a:off x="8671055" y="2891772"/>
              <a:ext cx="81153" cy="90081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C0426372-CC9E-4989-83F3-A2369107122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662078" y="2882800"/>
                <a:ext cx="98748" cy="107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BE1DD19E-2B4C-5328-BAC0-AD174BFC3FF4}"/>
                  </a:ext>
                </a:extLst>
              </p14:cNvPr>
              <p14:cNvContentPartPr/>
              <p14:nvPr/>
            </p14:nvContentPartPr>
            <p14:xfrm>
              <a:off x="8706095" y="2863527"/>
              <a:ext cx="100643" cy="11436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BE1DD19E-2B4C-5328-BAC0-AD174BFC3FF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697141" y="2854863"/>
                <a:ext cx="118193" cy="28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id="{C22D48D3-879C-58AA-29CA-B72EEC6DD872}"/>
                  </a:ext>
                </a:extLst>
              </p14:cNvPr>
              <p14:cNvContentPartPr/>
              <p14:nvPr/>
            </p14:nvContentPartPr>
            <p14:xfrm>
              <a:off x="3670820" y="4158037"/>
              <a:ext cx="122522" cy="101342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C22D48D3-879C-58AA-29CA-B72EEC6DD87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661837" y="4149053"/>
                <a:ext cx="140128" cy="118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id="{57F63F85-5563-CC20-C330-F31665FCE452}"/>
                  </a:ext>
                </a:extLst>
              </p14:cNvPr>
              <p14:cNvContentPartPr/>
              <p14:nvPr/>
            </p14:nvContentPartPr>
            <p14:xfrm>
              <a:off x="3713874" y="4129477"/>
              <a:ext cx="83450" cy="17354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57F63F85-5563-CC20-C330-F31665FCE45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704920" y="4120800"/>
                <a:ext cx="101000" cy="34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Рукописный ввод 41">
                <a:extLst>
                  <a:ext uri="{FF2B5EF4-FFF2-40B4-BE49-F238E27FC236}">
                    <a16:creationId xmlns:a16="http://schemas.microsoft.com/office/drawing/2014/main" id="{B55BB737-DDFC-03E2-2F66-E37DFE629F8C}"/>
                  </a:ext>
                </a:extLst>
              </p14:cNvPr>
              <p14:cNvContentPartPr/>
              <p14:nvPr/>
            </p14:nvContentPartPr>
            <p14:xfrm>
              <a:off x="6543115" y="1872037"/>
              <a:ext cx="10589" cy="117115"/>
            </p14:xfrm>
          </p:contentPart>
        </mc:Choice>
        <mc:Fallback xmlns="">
          <p:pic>
            <p:nvPicPr>
              <p:cNvPr id="42" name="Рукописный ввод 41">
                <a:extLst>
                  <a:ext uri="{FF2B5EF4-FFF2-40B4-BE49-F238E27FC236}">
                    <a16:creationId xmlns:a16="http://schemas.microsoft.com/office/drawing/2014/main" id="{B55BB737-DDFC-03E2-2F66-E37DFE629F8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527543" y="1863056"/>
                <a:ext cx="41110" cy="134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Рукописный ввод 42">
                <a:extLst>
                  <a:ext uri="{FF2B5EF4-FFF2-40B4-BE49-F238E27FC236}">
                    <a16:creationId xmlns:a16="http://schemas.microsoft.com/office/drawing/2014/main" id="{83CEEC7C-64D2-C4C2-D7B1-605DA4A12D9A}"/>
                  </a:ext>
                </a:extLst>
              </p14:cNvPr>
              <p14:cNvContentPartPr/>
              <p14:nvPr/>
            </p14:nvContentPartPr>
            <p14:xfrm>
              <a:off x="6593279" y="1865872"/>
              <a:ext cx="101933" cy="130007"/>
            </p14:xfrm>
          </p:contentPart>
        </mc:Choice>
        <mc:Fallback xmlns="">
          <p:pic>
            <p:nvPicPr>
              <p:cNvPr id="43" name="Рукописный ввод 42">
                <a:extLst>
                  <a:ext uri="{FF2B5EF4-FFF2-40B4-BE49-F238E27FC236}">
                    <a16:creationId xmlns:a16="http://schemas.microsoft.com/office/drawing/2014/main" id="{83CEEC7C-64D2-C4C2-D7B1-605DA4A12D9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584338" y="1856918"/>
                <a:ext cx="119458" cy="147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8" name="Рукописный ввод 47">
                <a:extLst>
                  <a:ext uri="{FF2B5EF4-FFF2-40B4-BE49-F238E27FC236}">
                    <a16:creationId xmlns:a16="http://schemas.microsoft.com/office/drawing/2014/main" id="{FBD4FD53-0EBD-CDD6-6644-1A93E7C358B9}"/>
                  </a:ext>
                </a:extLst>
              </p14:cNvPr>
              <p14:cNvContentPartPr/>
              <p14:nvPr/>
            </p14:nvContentPartPr>
            <p14:xfrm>
              <a:off x="2680075" y="3644161"/>
              <a:ext cx="135534" cy="154971"/>
            </p14:xfrm>
          </p:contentPart>
        </mc:Choice>
        <mc:Fallback xmlns="">
          <p:pic>
            <p:nvPicPr>
              <p:cNvPr id="48" name="Рукописный ввод 47">
                <a:extLst>
                  <a:ext uri="{FF2B5EF4-FFF2-40B4-BE49-F238E27FC236}">
                    <a16:creationId xmlns:a16="http://schemas.microsoft.com/office/drawing/2014/main" id="{FBD4FD53-0EBD-CDD6-6644-1A93E7C358B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671111" y="3635172"/>
                <a:ext cx="153103" cy="172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9" name="Рукописный ввод 48">
                <a:extLst>
                  <a:ext uri="{FF2B5EF4-FFF2-40B4-BE49-F238E27FC236}">
                    <a16:creationId xmlns:a16="http://schemas.microsoft.com/office/drawing/2014/main" id="{94841C03-9AFC-C9D2-6CFD-769534F388A1}"/>
                  </a:ext>
                </a:extLst>
              </p14:cNvPr>
              <p14:cNvContentPartPr/>
              <p14:nvPr/>
            </p14:nvContentPartPr>
            <p14:xfrm>
              <a:off x="2834667" y="3664978"/>
              <a:ext cx="77958" cy="135515"/>
            </p14:xfrm>
          </p:contentPart>
        </mc:Choice>
        <mc:Fallback xmlns="">
          <p:pic>
            <p:nvPicPr>
              <p:cNvPr id="49" name="Рукописный ввод 48">
                <a:extLst>
                  <a:ext uri="{FF2B5EF4-FFF2-40B4-BE49-F238E27FC236}">
                    <a16:creationId xmlns:a16="http://schemas.microsoft.com/office/drawing/2014/main" id="{94841C03-9AFC-C9D2-6CFD-769534F388A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825727" y="3655992"/>
                <a:ext cx="95481" cy="153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0" name="Рукописный ввод 49">
                <a:extLst>
                  <a:ext uri="{FF2B5EF4-FFF2-40B4-BE49-F238E27FC236}">
                    <a16:creationId xmlns:a16="http://schemas.microsoft.com/office/drawing/2014/main" id="{508C9734-4C81-6443-CF05-8A64B4A4B937}"/>
                  </a:ext>
                </a:extLst>
              </p14:cNvPr>
              <p14:cNvContentPartPr/>
              <p14:nvPr/>
            </p14:nvContentPartPr>
            <p14:xfrm>
              <a:off x="2873433" y="3670580"/>
              <a:ext cx="61045" cy="10589"/>
            </p14:xfrm>
          </p:contentPart>
        </mc:Choice>
        <mc:Fallback xmlns="">
          <p:pic>
            <p:nvPicPr>
              <p:cNvPr id="50" name="Рукописный ввод 49">
                <a:extLst>
                  <a:ext uri="{FF2B5EF4-FFF2-40B4-BE49-F238E27FC236}">
                    <a16:creationId xmlns:a16="http://schemas.microsoft.com/office/drawing/2014/main" id="{508C9734-4C81-6443-CF05-8A64B4A4B93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864508" y="3405855"/>
                <a:ext cx="78537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1" name="Рукописный ввод 50">
                <a:extLst>
                  <a:ext uri="{FF2B5EF4-FFF2-40B4-BE49-F238E27FC236}">
                    <a16:creationId xmlns:a16="http://schemas.microsoft.com/office/drawing/2014/main" id="{5723B349-1E32-0F17-B0EA-B5DF9FBE44C7}"/>
                  </a:ext>
                </a:extLst>
              </p14:cNvPr>
              <p14:cNvContentPartPr/>
              <p14:nvPr/>
            </p14:nvContentPartPr>
            <p14:xfrm>
              <a:off x="8986241" y="3531464"/>
              <a:ext cx="64769" cy="129464"/>
            </p14:xfrm>
          </p:contentPart>
        </mc:Choice>
        <mc:Fallback xmlns="">
          <p:pic>
            <p:nvPicPr>
              <p:cNvPr id="51" name="Рукописный ввод 50">
                <a:extLst>
                  <a:ext uri="{FF2B5EF4-FFF2-40B4-BE49-F238E27FC236}">
                    <a16:creationId xmlns:a16="http://schemas.microsoft.com/office/drawing/2014/main" id="{5723B349-1E32-0F17-B0EA-B5DF9FBE44C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977295" y="3522498"/>
                <a:ext cx="82303" cy="147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2" name="Рукописный ввод 51">
                <a:extLst>
                  <a:ext uri="{FF2B5EF4-FFF2-40B4-BE49-F238E27FC236}">
                    <a16:creationId xmlns:a16="http://schemas.microsoft.com/office/drawing/2014/main" id="{7FDDC438-983B-E597-A2F0-EF7D0F21C8A5}"/>
                  </a:ext>
                </a:extLst>
              </p14:cNvPr>
              <p14:cNvContentPartPr/>
              <p14:nvPr/>
            </p14:nvContentPartPr>
            <p14:xfrm>
              <a:off x="8997448" y="3597498"/>
              <a:ext cx="83453" cy="10589"/>
            </p14:xfrm>
          </p:contentPart>
        </mc:Choice>
        <mc:Fallback xmlns="">
          <p:pic>
            <p:nvPicPr>
              <p:cNvPr id="52" name="Рукописный ввод 51">
                <a:extLst>
                  <a:ext uri="{FF2B5EF4-FFF2-40B4-BE49-F238E27FC236}">
                    <a16:creationId xmlns:a16="http://schemas.microsoft.com/office/drawing/2014/main" id="{7FDDC438-983B-E597-A2F0-EF7D0F21C8A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988494" y="3582791"/>
                <a:ext cx="101003" cy="39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3" name="Рукописный ввод 52">
                <a:extLst>
                  <a:ext uri="{FF2B5EF4-FFF2-40B4-BE49-F238E27FC236}">
                    <a16:creationId xmlns:a16="http://schemas.microsoft.com/office/drawing/2014/main" id="{97168586-4BC5-19DF-5B96-0B59042EB7CE}"/>
                  </a:ext>
                </a:extLst>
              </p14:cNvPr>
              <p14:cNvContentPartPr/>
              <p14:nvPr/>
            </p14:nvContentPartPr>
            <p14:xfrm>
              <a:off x="7921004" y="3518701"/>
              <a:ext cx="63458" cy="140049"/>
            </p14:xfrm>
          </p:contentPart>
        </mc:Choice>
        <mc:Fallback xmlns="">
          <p:pic>
            <p:nvPicPr>
              <p:cNvPr id="53" name="Рукописный ввод 52">
                <a:extLst>
                  <a:ext uri="{FF2B5EF4-FFF2-40B4-BE49-F238E27FC236}">
                    <a16:creationId xmlns:a16="http://schemas.microsoft.com/office/drawing/2014/main" id="{97168586-4BC5-19DF-5B96-0B59042EB7C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912041" y="3509723"/>
                <a:ext cx="81025" cy="15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4" name="Рукописный ввод 53">
                <a:extLst>
                  <a:ext uri="{FF2B5EF4-FFF2-40B4-BE49-F238E27FC236}">
                    <a16:creationId xmlns:a16="http://schemas.microsoft.com/office/drawing/2014/main" id="{4512DD90-AE20-A385-7AA9-E6E48B625B62}"/>
                  </a:ext>
                </a:extLst>
              </p14:cNvPr>
              <p14:cNvContentPartPr/>
              <p14:nvPr/>
            </p14:nvContentPartPr>
            <p14:xfrm>
              <a:off x="5239250" y="1866944"/>
              <a:ext cx="82262" cy="84154"/>
            </p14:xfrm>
          </p:contentPart>
        </mc:Choice>
        <mc:Fallback xmlns="">
          <p:pic>
            <p:nvPicPr>
              <p:cNvPr id="54" name="Рукописный ввод 53">
                <a:extLst>
                  <a:ext uri="{FF2B5EF4-FFF2-40B4-BE49-F238E27FC236}">
                    <a16:creationId xmlns:a16="http://schemas.microsoft.com/office/drawing/2014/main" id="{4512DD90-AE20-A385-7AA9-E6E48B625B6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230308" y="1857991"/>
                <a:ext cx="99787" cy="101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Рукописный ввод 54">
                <a:extLst>
                  <a:ext uri="{FF2B5EF4-FFF2-40B4-BE49-F238E27FC236}">
                    <a16:creationId xmlns:a16="http://schemas.microsoft.com/office/drawing/2014/main" id="{1D1258D0-44C3-074F-B13E-1E291D26A13D}"/>
                  </a:ext>
                </a:extLst>
              </p14:cNvPr>
              <p14:cNvContentPartPr/>
              <p14:nvPr/>
            </p14:nvContentPartPr>
            <p14:xfrm>
              <a:off x="5371837" y="1846963"/>
              <a:ext cx="73655" cy="104509"/>
            </p14:xfrm>
          </p:contentPart>
        </mc:Choice>
        <mc:Fallback xmlns="">
          <p:pic>
            <p:nvPicPr>
              <p:cNvPr id="55" name="Рукописный ввод 54">
                <a:extLst>
                  <a:ext uri="{FF2B5EF4-FFF2-40B4-BE49-F238E27FC236}">
                    <a16:creationId xmlns:a16="http://schemas.microsoft.com/office/drawing/2014/main" id="{1D1258D0-44C3-074F-B13E-1E291D26A13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362855" y="1838015"/>
                <a:ext cx="91260" cy="122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6" name="Рукописный ввод 55">
                <a:extLst>
                  <a:ext uri="{FF2B5EF4-FFF2-40B4-BE49-F238E27FC236}">
                    <a16:creationId xmlns:a16="http://schemas.microsoft.com/office/drawing/2014/main" id="{C5B9A976-5240-B9C7-AD1B-61CAC796197A}"/>
                  </a:ext>
                </a:extLst>
              </p14:cNvPr>
              <p14:cNvContentPartPr/>
              <p14:nvPr/>
            </p14:nvContentPartPr>
            <p14:xfrm>
              <a:off x="5674903" y="1922463"/>
              <a:ext cx="10589" cy="10589"/>
            </p14:xfrm>
          </p:contentPart>
        </mc:Choice>
        <mc:Fallback xmlns="">
          <p:pic>
            <p:nvPicPr>
              <p:cNvPr id="56" name="Рукописный ввод 55">
                <a:extLst>
                  <a:ext uri="{FF2B5EF4-FFF2-40B4-BE49-F238E27FC236}">
                    <a16:creationId xmlns:a16="http://schemas.microsoft.com/office/drawing/2014/main" id="{C5B9A976-5240-B9C7-AD1B-61CAC796197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10178" y="1657738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7" name="Рукописный ввод 56">
                <a:extLst>
                  <a:ext uri="{FF2B5EF4-FFF2-40B4-BE49-F238E27FC236}">
                    <a16:creationId xmlns:a16="http://schemas.microsoft.com/office/drawing/2014/main" id="{05A49638-211B-EFBF-E0FC-D07139A303A2}"/>
                  </a:ext>
                </a:extLst>
              </p14:cNvPr>
              <p14:cNvContentPartPr/>
              <p14:nvPr/>
            </p14:nvContentPartPr>
            <p14:xfrm>
              <a:off x="5921433" y="1849625"/>
              <a:ext cx="10589" cy="139422"/>
            </p14:xfrm>
          </p:contentPart>
        </mc:Choice>
        <mc:Fallback xmlns="">
          <p:pic>
            <p:nvPicPr>
              <p:cNvPr id="57" name="Рукописный ввод 56">
                <a:extLst>
                  <a:ext uri="{FF2B5EF4-FFF2-40B4-BE49-F238E27FC236}">
                    <a16:creationId xmlns:a16="http://schemas.microsoft.com/office/drawing/2014/main" id="{05A49638-211B-EFBF-E0FC-D07139A303A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656708" y="1840642"/>
                <a:ext cx="529450" cy="157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8" name="Рукописный ввод 57">
                <a:extLst>
                  <a:ext uri="{FF2B5EF4-FFF2-40B4-BE49-F238E27FC236}">
                    <a16:creationId xmlns:a16="http://schemas.microsoft.com/office/drawing/2014/main" id="{7D41206D-9737-2FBA-2F48-C54D780A219A}"/>
                  </a:ext>
                </a:extLst>
              </p14:cNvPr>
              <p14:cNvContentPartPr/>
              <p14:nvPr/>
            </p14:nvContentPartPr>
            <p14:xfrm>
              <a:off x="5442707" y="3563757"/>
              <a:ext cx="108767" cy="96990"/>
            </p14:xfrm>
          </p:contentPart>
        </mc:Choice>
        <mc:Fallback xmlns="">
          <p:pic>
            <p:nvPicPr>
              <p:cNvPr id="58" name="Рукописный ввод 57">
                <a:extLst>
                  <a:ext uri="{FF2B5EF4-FFF2-40B4-BE49-F238E27FC236}">
                    <a16:creationId xmlns:a16="http://schemas.microsoft.com/office/drawing/2014/main" id="{7D41206D-9737-2FBA-2F48-C54D780A219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433733" y="3554776"/>
                <a:ext cx="126356" cy="114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9" name="Рукописный ввод 58">
                <a:extLst>
                  <a:ext uri="{FF2B5EF4-FFF2-40B4-BE49-F238E27FC236}">
                    <a16:creationId xmlns:a16="http://schemas.microsoft.com/office/drawing/2014/main" id="{F9326DDB-4198-A596-CFED-7D541F8E45B5}"/>
                  </a:ext>
                </a:extLst>
              </p14:cNvPr>
              <p14:cNvContentPartPr/>
              <p14:nvPr/>
            </p14:nvContentPartPr>
            <p14:xfrm>
              <a:off x="5573605" y="3564125"/>
              <a:ext cx="68113" cy="112911"/>
            </p14:xfrm>
          </p:contentPart>
        </mc:Choice>
        <mc:Fallback xmlns="">
          <p:pic>
            <p:nvPicPr>
              <p:cNvPr id="59" name="Рукописный ввод 58">
                <a:extLst>
                  <a:ext uri="{FF2B5EF4-FFF2-40B4-BE49-F238E27FC236}">
                    <a16:creationId xmlns:a16="http://schemas.microsoft.com/office/drawing/2014/main" id="{F9326DDB-4198-A596-CFED-7D541F8E45B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564643" y="3555164"/>
                <a:ext cx="85679" cy="130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0" name="Рукописный ввод 59">
                <a:extLst>
                  <a:ext uri="{FF2B5EF4-FFF2-40B4-BE49-F238E27FC236}">
                    <a16:creationId xmlns:a16="http://schemas.microsoft.com/office/drawing/2014/main" id="{A1F83505-C8D0-2032-6267-399B7A9ED28B}"/>
                  </a:ext>
                </a:extLst>
              </p14:cNvPr>
              <p14:cNvContentPartPr/>
              <p14:nvPr/>
            </p14:nvContentPartPr>
            <p14:xfrm>
              <a:off x="5753344" y="3603345"/>
              <a:ext cx="10589" cy="10589"/>
            </p14:xfrm>
          </p:contentPart>
        </mc:Choice>
        <mc:Fallback xmlns="">
          <p:pic>
            <p:nvPicPr>
              <p:cNvPr id="60" name="Рукописный ввод 59">
                <a:extLst>
                  <a:ext uri="{FF2B5EF4-FFF2-40B4-BE49-F238E27FC236}">
                    <a16:creationId xmlns:a16="http://schemas.microsoft.com/office/drawing/2014/main" id="{A1F83505-C8D0-2032-6267-399B7A9ED28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88619" y="3338620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1" name="Рукописный ввод 60">
                <a:extLst>
                  <a:ext uri="{FF2B5EF4-FFF2-40B4-BE49-F238E27FC236}">
                    <a16:creationId xmlns:a16="http://schemas.microsoft.com/office/drawing/2014/main" id="{A0AE84E9-DABF-6EBC-F6E1-A35D99C893BC}"/>
                  </a:ext>
                </a:extLst>
              </p14:cNvPr>
              <p14:cNvContentPartPr/>
              <p14:nvPr/>
            </p14:nvContentPartPr>
            <p14:xfrm>
              <a:off x="5949448" y="3547316"/>
              <a:ext cx="17308" cy="134778"/>
            </p14:xfrm>
          </p:contentPart>
        </mc:Choice>
        <mc:Fallback xmlns="">
          <p:pic>
            <p:nvPicPr>
              <p:cNvPr id="61" name="Рукописный ввод 60">
                <a:extLst>
                  <a:ext uri="{FF2B5EF4-FFF2-40B4-BE49-F238E27FC236}">
                    <a16:creationId xmlns:a16="http://schemas.microsoft.com/office/drawing/2014/main" id="{A0AE84E9-DABF-6EBC-F6E1-A35D99C893B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940617" y="3538331"/>
                <a:ext cx="34616" cy="152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2" name="Рукописный ввод 61">
                <a:extLst>
                  <a:ext uri="{FF2B5EF4-FFF2-40B4-BE49-F238E27FC236}">
                    <a16:creationId xmlns:a16="http://schemas.microsoft.com/office/drawing/2014/main" id="{E4BDF05C-49EA-2816-E965-1E05E0D1C477}"/>
                  </a:ext>
                </a:extLst>
              </p14:cNvPr>
              <p14:cNvContentPartPr/>
              <p14:nvPr/>
            </p14:nvContentPartPr>
            <p14:xfrm>
              <a:off x="5512418" y="3950728"/>
              <a:ext cx="22909" cy="143461"/>
            </p14:xfrm>
          </p:contentPart>
        </mc:Choice>
        <mc:Fallback xmlns="">
          <p:pic>
            <p:nvPicPr>
              <p:cNvPr id="62" name="Рукописный ввод 61">
                <a:extLst>
                  <a:ext uri="{FF2B5EF4-FFF2-40B4-BE49-F238E27FC236}">
                    <a16:creationId xmlns:a16="http://schemas.microsoft.com/office/drawing/2014/main" id="{E4BDF05C-49EA-2816-E965-1E05E0D1C47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503469" y="3941739"/>
                <a:ext cx="40449" cy="161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3" name="Рукописный ввод 62">
                <a:extLst>
                  <a:ext uri="{FF2B5EF4-FFF2-40B4-BE49-F238E27FC236}">
                    <a16:creationId xmlns:a16="http://schemas.microsoft.com/office/drawing/2014/main" id="{C4A2E57C-3E70-0AC4-F194-EE8885D947F4}"/>
                  </a:ext>
                </a:extLst>
              </p14:cNvPr>
              <p14:cNvContentPartPr/>
              <p14:nvPr/>
            </p14:nvContentPartPr>
            <p14:xfrm>
              <a:off x="5556568" y="3984345"/>
              <a:ext cx="102204" cy="88515"/>
            </p14:xfrm>
          </p:contentPart>
        </mc:Choice>
        <mc:Fallback xmlns="">
          <p:pic>
            <p:nvPicPr>
              <p:cNvPr id="63" name="Рукописный ввод 62">
                <a:extLst>
                  <a:ext uri="{FF2B5EF4-FFF2-40B4-BE49-F238E27FC236}">
                    <a16:creationId xmlns:a16="http://schemas.microsoft.com/office/drawing/2014/main" id="{C4A2E57C-3E70-0AC4-F194-EE8885D947F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547603" y="3975386"/>
                <a:ext cx="119776" cy="106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4" name="Рукописный ввод 43">
                <a:extLst>
                  <a:ext uri="{FF2B5EF4-FFF2-40B4-BE49-F238E27FC236}">
                    <a16:creationId xmlns:a16="http://schemas.microsoft.com/office/drawing/2014/main" id="{570E487C-B933-3BDC-56AC-A80CE188DA68}"/>
                  </a:ext>
                </a:extLst>
              </p14:cNvPr>
              <p14:cNvContentPartPr/>
              <p14:nvPr/>
            </p14:nvContentPartPr>
            <p14:xfrm>
              <a:off x="6476124" y="3955771"/>
              <a:ext cx="98055" cy="124162"/>
            </p14:xfrm>
          </p:contentPart>
        </mc:Choice>
        <mc:Fallback xmlns="">
          <p:pic>
            <p:nvPicPr>
              <p:cNvPr id="44" name="Рукописный ввод 43">
                <a:extLst>
                  <a:ext uri="{FF2B5EF4-FFF2-40B4-BE49-F238E27FC236}">
                    <a16:creationId xmlns:a16="http://schemas.microsoft.com/office/drawing/2014/main" id="{570E487C-B933-3BDC-56AC-A80CE188DA6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467145" y="3946774"/>
                <a:ext cx="115655" cy="141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5" name="Рукописный ввод 44">
                <a:extLst>
                  <a:ext uri="{FF2B5EF4-FFF2-40B4-BE49-F238E27FC236}">
                    <a16:creationId xmlns:a16="http://schemas.microsoft.com/office/drawing/2014/main" id="{6B39EA04-C604-ECF3-A119-1149CCFBA56D}"/>
                  </a:ext>
                </a:extLst>
              </p14:cNvPr>
              <p14:cNvContentPartPr/>
              <p14:nvPr/>
            </p14:nvContentPartPr>
            <p14:xfrm>
              <a:off x="6598602" y="3989049"/>
              <a:ext cx="74530" cy="80653"/>
            </p14:xfrm>
          </p:contentPart>
        </mc:Choice>
        <mc:Fallback xmlns="">
          <p:pic>
            <p:nvPicPr>
              <p:cNvPr id="45" name="Рукописный ввод 44">
                <a:extLst>
                  <a:ext uri="{FF2B5EF4-FFF2-40B4-BE49-F238E27FC236}">
                    <a16:creationId xmlns:a16="http://schemas.microsoft.com/office/drawing/2014/main" id="{6B39EA04-C604-ECF3-A119-1149CCFBA56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589644" y="3980088"/>
                <a:ext cx="92088" cy="98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6" name="Рукописный ввод 45">
                <a:extLst>
                  <a:ext uri="{FF2B5EF4-FFF2-40B4-BE49-F238E27FC236}">
                    <a16:creationId xmlns:a16="http://schemas.microsoft.com/office/drawing/2014/main" id="{3F62D348-C0B7-06AD-7604-A36E2F09D173}"/>
                  </a:ext>
                </a:extLst>
              </p14:cNvPr>
              <p14:cNvContentPartPr/>
              <p14:nvPr/>
            </p14:nvContentPartPr>
            <p14:xfrm>
              <a:off x="6789889" y="4006757"/>
              <a:ext cx="10589" cy="10589"/>
            </p14:xfrm>
          </p:contentPart>
        </mc:Choice>
        <mc:Fallback xmlns="">
          <p:pic>
            <p:nvPicPr>
              <p:cNvPr id="46" name="Рукописный ввод 45">
                <a:extLst>
                  <a:ext uri="{FF2B5EF4-FFF2-40B4-BE49-F238E27FC236}">
                    <a16:creationId xmlns:a16="http://schemas.microsoft.com/office/drawing/2014/main" id="{3F62D348-C0B7-06AD-7604-A36E2F09D17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525164" y="3742032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7" name="Рукописный ввод 46">
                <a:extLst>
                  <a:ext uri="{FF2B5EF4-FFF2-40B4-BE49-F238E27FC236}">
                    <a16:creationId xmlns:a16="http://schemas.microsoft.com/office/drawing/2014/main" id="{4E0C91A3-06A8-3B53-F478-86DE217FDC47}"/>
                  </a:ext>
                </a:extLst>
              </p14:cNvPr>
              <p14:cNvContentPartPr/>
              <p14:nvPr/>
            </p14:nvContentPartPr>
            <p14:xfrm>
              <a:off x="6972919" y="3967411"/>
              <a:ext cx="156356" cy="139608"/>
            </p14:xfrm>
          </p:contentPart>
        </mc:Choice>
        <mc:Fallback xmlns="">
          <p:pic>
            <p:nvPicPr>
              <p:cNvPr id="47" name="Рукописный ввод 46">
                <a:extLst>
                  <a:ext uri="{FF2B5EF4-FFF2-40B4-BE49-F238E27FC236}">
                    <a16:creationId xmlns:a16="http://schemas.microsoft.com/office/drawing/2014/main" id="{4E0C91A3-06A8-3B53-F478-86DE217FDC47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963933" y="3958416"/>
                <a:ext cx="173969" cy="157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" name="Рукописный ввод 63">
                <a:extLst>
                  <a:ext uri="{FF2B5EF4-FFF2-40B4-BE49-F238E27FC236}">
                    <a16:creationId xmlns:a16="http://schemas.microsoft.com/office/drawing/2014/main" id="{D817D7C4-A037-A787-9E1F-FB3EF4A40914}"/>
                  </a:ext>
                </a:extLst>
              </p14:cNvPr>
              <p14:cNvContentPartPr/>
              <p14:nvPr/>
            </p14:nvContentPartPr>
            <p14:xfrm>
              <a:off x="6857124" y="4270096"/>
              <a:ext cx="380400" cy="22640"/>
            </p14:xfrm>
          </p:contentPart>
        </mc:Choice>
        <mc:Fallback xmlns="">
          <p:pic>
            <p:nvPicPr>
              <p:cNvPr id="64" name="Рукописный ввод 63">
                <a:extLst>
                  <a:ext uri="{FF2B5EF4-FFF2-40B4-BE49-F238E27FC236}">
                    <a16:creationId xmlns:a16="http://schemas.microsoft.com/office/drawing/2014/main" id="{D817D7C4-A037-A787-9E1F-FB3EF4A4091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848127" y="4261252"/>
                <a:ext cx="398034" cy="39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5" name="Рукописный ввод 64">
                <a:extLst>
                  <a:ext uri="{FF2B5EF4-FFF2-40B4-BE49-F238E27FC236}">
                    <a16:creationId xmlns:a16="http://schemas.microsoft.com/office/drawing/2014/main" id="{DF76ABF3-00F8-8E14-C159-AB7233B0E830}"/>
                  </a:ext>
                </a:extLst>
              </p14:cNvPr>
              <p14:cNvContentPartPr/>
              <p14:nvPr/>
            </p14:nvContentPartPr>
            <p14:xfrm>
              <a:off x="5950743" y="2862723"/>
              <a:ext cx="16001" cy="126204"/>
            </p14:xfrm>
          </p:contentPart>
        </mc:Choice>
        <mc:Fallback xmlns="">
          <p:pic>
            <p:nvPicPr>
              <p:cNvPr id="65" name="Рукописный ввод 64">
                <a:extLst>
                  <a:ext uri="{FF2B5EF4-FFF2-40B4-BE49-F238E27FC236}">
                    <a16:creationId xmlns:a16="http://schemas.microsoft.com/office/drawing/2014/main" id="{DF76ABF3-00F8-8E14-C159-AB7233B0E83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550718" y="2853734"/>
                <a:ext cx="800050" cy="143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6" name="Рукописный ввод 65">
                <a:extLst>
                  <a:ext uri="{FF2B5EF4-FFF2-40B4-BE49-F238E27FC236}">
                    <a16:creationId xmlns:a16="http://schemas.microsoft.com/office/drawing/2014/main" id="{CB669D88-9DF4-3085-DB14-8E74B046C20D}"/>
                  </a:ext>
                </a:extLst>
              </p14:cNvPr>
              <p14:cNvContentPartPr/>
              <p14:nvPr/>
            </p14:nvContentPartPr>
            <p14:xfrm>
              <a:off x="2766790" y="2938923"/>
              <a:ext cx="76686" cy="171044"/>
            </p14:xfrm>
          </p:contentPart>
        </mc:Choice>
        <mc:Fallback xmlns="">
          <p:pic>
            <p:nvPicPr>
              <p:cNvPr id="66" name="Рукописный ввод 65">
                <a:extLst>
                  <a:ext uri="{FF2B5EF4-FFF2-40B4-BE49-F238E27FC236}">
                    <a16:creationId xmlns:a16="http://schemas.microsoft.com/office/drawing/2014/main" id="{CB669D88-9DF4-3085-DB14-8E74B046C20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757831" y="2930299"/>
                <a:ext cx="94245" cy="188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7" name="Рукописный ввод 66">
                <a:extLst>
                  <a:ext uri="{FF2B5EF4-FFF2-40B4-BE49-F238E27FC236}">
                    <a16:creationId xmlns:a16="http://schemas.microsoft.com/office/drawing/2014/main" id="{925A2AC8-9E9D-C852-8A8E-39C3E0A51D29}"/>
                  </a:ext>
                </a:extLst>
              </p14:cNvPr>
              <p14:cNvContentPartPr/>
              <p14:nvPr/>
            </p14:nvContentPartPr>
            <p14:xfrm>
              <a:off x="8075304" y="2862722"/>
              <a:ext cx="25974" cy="134557"/>
            </p14:xfrm>
          </p:contentPart>
        </mc:Choice>
        <mc:Fallback xmlns="">
          <p:pic>
            <p:nvPicPr>
              <p:cNvPr id="67" name="Рукописный ввод 66">
                <a:extLst>
                  <a:ext uri="{FF2B5EF4-FFF2-40B4-BE49-F238E27FC236}">
                    <a16:creationId xmlns:a16="http://schemas.microsoft.com/office/drawing/2014/main" id="{925A2AC8-9E9D-C852-8A8E-39C3E0A51D2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066765" y="2854110"/>
                <a:ext cx="43409" cy="152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8" name="Рукописный ввод 67">
                <a:extLst>
                  <a:ext uri="{FF2B5EF4-FFF2-40B4-BE49-F238E27FC236}">
                    <a16:creationId xmlns:a16="http://schemas.microsoft.com/office/drawing/2014/main" id="{3F4EA6EB-F94B-AB63-F67B-4823D853140C}"/>
                  </a:ext>
                </a:extLst>
              </p14:cNvPr>
              <p14:cNvContentPartPr/>
              <p14:nvPr/>
            </p14:nvContentPartPr>
            <p14:xfrm>
              <a:off x="4436653" y="3883493"/>
              <a:ext cx="33955" cy="150873"/>
            </p14:xfrm>
          </p:contentPart>
        </mc:Choice>
        <mc:Fallback xmlns="">
          <p:pic>
            <p:nvPicPr>
              <p:cNvPr id="68" name="Рукописный ввод 67">
                <a:extLst>
                  <a:ext uri="{FF2B5EF4-FFF2-40B4-BE49-F238E27FC236}">
                    <a16:creationId xmlns:a16="http://schemas.microsoft.com/office/drawing/2014/main" id="{3F4EA6EB-F94B-AB63-F67B-4823D853140C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428075" y="3874872"/>
                <a:ext cx="51469" cy="168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9" name="Рукописный ввод 68">
                <a:extLst>
                  <a:ext uri="{FF2B5EF4-FFF2-40B4-BE49-F238E27FC236}">
                    <a16:creationId xmlns:a16="http://schemas.microsoft.com/office/drawing/2014/main" id="{596FEACB-212A-2D5E-C982-8633F47C5571}"/>
                  </a:ext>
                </a:extLst>
              </p14:cNvPr>
              <p14:cNvContentPartPr/>
              <p14:nvPr/>
            </p14:nvContentPartPr>
            <p14:xfrm>
              <a:off x="4292903" y="3513698"/>
              <a:ext cx="77389" cy="134123"/>
            </p14:xfrm>
          </p:contentPart>
        </mc:Choice>
        <mc:Fallback xmlns="">
          <p:pic>
            <p:nvPicPr>
              <p:cNvPr id="69" name="Рукописный ввод 68">
                <a:extLst>
                  <a:ext uri="{FF2B5EF4-FFF2-40B4-BE49-F238E27FC236}">
                    <a16:creationId xmlns:a16="http://schemas.microsoft.com/office/drawing/2014/main" id="{596FEACB-212A-2D5E-C982-8633F47C5571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284304" y="3505091"/>
                <a:ext cx="94945" cy="1516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0" name="Рукописный ввод 69">
                <a:extLst>
                  <a:ext uri="{FF2B5EF4-FFF2-40B4-BE49-F238E27FC236}">
                    <a16:creationId xmlns:a16="http://schemas.microsoft.com/office/drawing/2014/main" id="{8AA66198-AACA-980B-2EDD-4F187924DA2A}"/>
                  </a:ext>
                </a:extLst>
              </p14:cNvPr>
              <p14:cNvContentPartPr/>
              <p14:nvPr/>
            </p14:nvContentPartPr>
            <p14:xfrm>
              <a:off x="4313389" y="3496499"/>
              <a:ext cx="100752" cy="11596"/>
            </p14:xfrm>
          </p:contentPart>
        </mc:Choice>
        <mc:Fallback xmlns="">
          <p:pic>
            <p:nvPicPr>
              <p:cNvPr id="70" name="Рукописный ввод 69">
                <a:extLst>
                  <a:ext uri="{FF2B5EF4-FFF2-40B4-BE49-F238E27FC236}">
                    <a16:creationId xmlns:a16="http://schemas.microsoft.com/office/drawing/2014/main" id="{8AA66198-AACA-980B-2EDD-4F187924DA2A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304425" y="3488066"/>
                <a:ext cx="118321" cy="28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1" name="Рукописный ввод 70">
                <a:extLst>
                  <a:ext uri="{FF2B5EF4-FFF2-40B4-BE49-F238E27FC236}">
                    <a16:creationId xmlns:a16="http://schemas.microsoft.com/office/drawing/2014/main" id="{A97CC8B2-14AC-A7EB-22BB-129EAD279AB8}"/>
                  </a:ext>
                </a:extLst>
              </p14:cNvPr>
              <p14:cNvContentPartPr/>
              <p14:nvPr/>
            </p14:nvContentPartPr>
            <p14:xfrm>
              <a:off x="4492683" y="3524905"/>
              <a:ext cx="11650" cy="108686"/>
            </p14:xfrm>
          </p:contentPart>
        </mc:Choice>
        <mc:Fallback xmlns="">
          <p:pic>
            <p:nvPicPr>
              <p:cNvPr id="71" name="Рукописный ввод 70">
                <a:extLst>
                  <a:ext uri="{FF2B5EF4-FFF2-40B4-BE49-F238E27FC236}">
                    <a16:creationId xmlns:a16="http://schemas.microsoft.com/office/drawing/2014/main" id="{A97CC8B2-14AC-A7EB-22BB-129EAD279AB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484210" y="3516296"/>
                <a:ext cx="28948" cy="1262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2" name="Рукописный ввод 71">
                <a:extLst>
                  <a:ext uri="{FF2B5EF4-FFF2-40B4-BE49-F238E27FC236}">
                    <a16:creationId xmlns:a16="http://schemas.microsoft.com/office/drawing/2014/main" id="{EE021B7F-4794-0B42-2D78-09E0BC31C3DD}"/>
                  </a:ext>
                </a:extLst>
              </p14:cNvPr>
              <p14:cNvContentPartPr/>
              <p14:nvPr/>
            </p14:nvContentPartPr>
            <p14:xfrm>
              <a:off x="4453463" y="3575331"/>
              <a:ext cx="117668" cy="10589"/>
            </p14:xfrm>
          </p:contentPart>
        </mc:Choice>
        <mc:Fallback xmlns="">
          <p:pic>
            <p:nvPicPr>
              <p:cNvPr id="72" name="Рукописный ввод 71">
                <a:extLst>
                  <a:ext uri="{FF2B5EF4-FFF2-40B4-BE49-F238E27FC236}">
                    <a16:creationId xmlns:a16="http://schemas.microsoft.com/office/drawing/2014/main" id="{EE021B7F-4794-0B42-2D78-09E0BC31C3DD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444853" y="3321195"/>
                <a:ext cx="135246" cy="5294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59402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EA7E7532-519C-8178-1484-38D7871A3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835" y="251778"/>
            <a:ext cx="7984490" cy="202628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число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604759B0-5CA3-0EED-3160-8FC057A29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440" y="2478723"/>
            <a:ext cx="7965440" cy="40443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14:cNvPr>
              <p14:cNvContentPartPr/>
              <p14:nvPr/>
            </p14:nvContentPartPr>
            <p14:xfrm>
              <a:off x="3898772" y="1373570"/>
              <a:ext cx="453050" cy="28233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9783" y="1364747"/>
                <a:ext cx="470669" cy="45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14:cNvPr>
              <p14:cNvContentPartPr/>
              <p14:nvPr/>
            </p14:nvContentPartPr>
            <p14:xfrm>
              <a:off x="4072463" y="1115396"/>
              <a:ext cx="117058" cy="68525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3486" y="1106473"/>
                <a:ext cx="134653" cy="86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14:cNvPr>
              <p14:cNvContentPartPr/>
              <p14:nvPr/>
            </p14:nvContentPartPr>
            <p14:xfrm>
              <a:off x="5624477" y="1350719"/>
              <a:ext cx="464202" cy="22655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15481" y="1341869"/>
                <a:ext cx="481834" cy="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14:cNvPr>
              <p14:cNvContentPartPr/>
              <p14:nvPr/>
            </p14:nvContentPartPr>
            <p14:xfrm>
              <a:off x="5814977" y="1111316"/>
              <a:ext cx="111872" cy="72392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06013" y="1102357"/>
                <a:ext cx="129442" cy="8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14:cNvPr>
              <p14:cNvContentPartPr/>
              <p14:nvPr/>
            </p14:nvContentPartPr>
            <p14:xfrm>
              <a:off x="4528918" y="1888694"/>
              <a:ext cx="91900" cy="90197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19943" y="1879746"/>
                <a:ext cx="109490" cy="107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14:cNvPr>
              <p14:cNvContentPartPr/>
              <p14:nvPr/>
            </p14:nvContentPartPr>
            <p14:xfrm>
              <a:off x="7058829" y="1894526"/>
              <a:ext cx="94415" cy="72982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49854" y="1885582"/>
                <a:ext cx="112006" cy="90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14:cNvPr>
              <p14:cNvContentPartPr/>
              <p14:nvPr/>
            </p14:nvContentPartPr>
            <p14:xfrm>
              <a:off x="9557742" y="1888604"/>
              <a:ext cx="103417" cy="73621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548765" y="1879669"/>
                <a:ext cx="121012" cy="91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14:cNvPr>
              <p14:cNvContentPartPr/>
              <p14:nvPr/>
            </p14:nvContentPartPr>
            <p14:xfrm>
              <a:off x="3257964" y="2869719"/>
              <a:ext cx="111269" cy="8424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48991" y="2860757"/>
                <a:ext cx="128857" cy="101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14:cNvPr>
              <p14:cNvContentPartPr/>
              <p14:nvPr/>
            </p14:nvContentPartPr>
            <p14:xfrm>
              <a:off x="3953704" y="3871875"/>
              <a:ext cx="62859" cy="129913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44775" y="3862903"/>
                <a:ext cx="80360" cy="147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14:cNvPr>
              <p14:cNvContentPartPr/>
              <p14:nvPr/>
            </p14:nvContentPartPr>
            <p14:xfrm>
              <a:off x="5960653" y="3984732"/>
              <a:ext cx="83565" cy="100014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51687" y="3975770"/>
                <a:ext cx="101139" cy="117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14:cNvPr>
              <p14:cNvContentPartPr/>
              <p14:nvPr/>
            </p14:nvContentPartPr>
            <p14:xfrm>
              <a:off x="8386727" y="3227948"/>
              <a:ext cx="92623" cy="79103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77787" y="3219000"/>
                <a:ext cx="110146" cy="96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14:cNvPr>
              <p14:cNvContentPartPr/>
              <p14:nvPr/>
            </p14:nvContentPartPr>
            <p14:xfrm>
              <a:off x="8409139" y="3569487"/>
              <a:ext cx="80104" cy="85043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00199" y="3560554"/>
                <a:ext cx="97627" cy="102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14:cNvPr>
              <p14:cNvContentPartPr/>
              <p14:nvPr/>
            </p14:nvContentPartPr>
            <p14:xfrm>
              <a:off x="3278852" y="1104577"/>
              <a:ext cx="64424" cy="10539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69904" y="1095615"/>
                <a:ext cx="81962" cy="122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14:cNvPr>
              <p14:cNvContentPartPr/>
              <p14:nvPr/>
            </p14:nvContentPartPr>
            <p14:xfrm>
              <a:off x="3292321" y="1104576"/>
              <a:ext cx="89593" cy="7347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83362" y="920901"/>
                <a:ext cx="107153" cy="367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14:cNvPr>
              <p14:cNvContentPartPr/>
              <p14:nvPr/>
            </p14:nvContentPartPr>
            <p14:xfrm>
              <a:off x="3463382" y="1120127"/>
              <a:ext cx="8111" cy="109009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54933" y="1111162"/>
                <a:ext cx="24671" cy="126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14:cNvPr>
              <p14:cNvContentPartPr/>
              <p14:nvPr/>
            </p14:nvContentPartPr>
            <p14:xfrm>
              <a:off x="3416728" y="1169136"/>
              <a:ext cx="115611" cy="7347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07752" y="1157656"/>
                <a:ext cx="133204" cy="29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14:cNvPr>
              <p14:cNvContentPartPr/>
              <p14:nvPr/>
            </p14:nvContentPartPr>
            <p14:xfrm>
              <a:off x="5201230" y="1108464"/>
              <a:ext cx="55446" cy="96807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92287" y="1099500"/>
                <a:ext cx="72974" cy="114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14:cNvPr>
              <p14:cNvContentPartPr/>
              <p14:nvPr/>
            </p14:nvContentPartPr>
            <p14:xfrm>
              <a:off x="5240086" y="1089379"/>
              <a:ext cx="69841" cy="7347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31132" y="1072681"/>
                <a:ext cx="87391" cy="40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14:cNvPr>
              <p14:cNvContentPartPr/>
              <p14:nvPr/>
            </p14:nvContentPartPr>
            <p14:xfrm>
              <a:off x="5360651" y="1112352"/>
              <a:ext cx="11618" cy="104711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51849" y="1103387"/>
                <a:ext cx="28869" cy="122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14:cNvPr>
              <p14:cNvContentPartPr/>
              <p14:nvPr/>
            </p14:nvContentPartPr>
            <p14:xfrm>
              <a:off x="5345056" y="1146983"/>
              <a:ext cx="62064" cy="15909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36087" y="1138145"/>
                <a:ext cx="79643" cy="33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14:cNvPr>
              <p14:cNvContentPartPr/>
              <p14:nvPr/>
            </p14:nvContentPartPr>
            <p14:xfrm>
              <a:off x="3265256" y="1508903"/>
              <a:ext cx="78369" cy="135968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56269" y="1499934"/>
                <a:ext cx="95984" cy="153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14:cNvPr>
              <p14:cNvContentPartPr/>
              <p14:nvPr/>
            </p14:nvContentPartPr>
            <p14:xfrm>
              <a:off x="3303984" y="1502286"/>
              <a:ext cx="75780" cy="18279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95048" y="1493498"/>
                <a:ext cx="93295" cy="35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14:cNvPr>
              <p14:cNvContentPartPr/>
              <p14:nvPr/>
            </p14:nvContentPartPr>
            <p14:xfrm>
              <a:off x="3452447" y="1512791"/>
              <a:ext cx="7347" cy="112846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43263" y="1503806"/>
                <a:ext cx="25347" cy="130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14:cNvPr>
              <p14:cNvContentPartPr/>
              <p14:nvPr/>
            </p14:nvContentPartPr>
            <p14:xfrm>
              <a:off x="3416729" y="1551051"/>
              <a:ext cx="104417" cy="20056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407758" y="1542097"/>
                <a:ext cx="121999" cy="37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14:cNvPr>
              <p14:cNvContentPartPr/>
              <p14:nvPr/>
            </p14:nvContentPartPr>
            <p14:xfrm>
              <a:off x="5326680" y="2869617"/>
              <a:ext cx="96739" cy="140122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317723" y="2860635"/>
                <a:ext cx="114295" cy="157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14:cNvPr>
              <p14:cNvContentPartPr/>
              <p14:nvPr/>
            </p14:nvContentPartPr>
            <p14:xfrm>
              <a:off x="5383933" y="2861323"/>
              <a:ext cx="77510" cy="16069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74962" y="2852590"/>
                <a:ext cx="95093" cy="33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14:cNvPr>
              <p14:cNvContentPartPr/>
              <p14:nvPr/>
            </p14:nvContentPartPr>
            <p14:xfrm>
              <a:off x="5522600" y="2892944"/>
              <a:ext cx="9067" cy="11602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13882" y="2883964"/>
                <a:ext cx="26155" cy="133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14:cNvPr>
              <p14:cNvContentPartPr/>
              <p14:nvPr/>
            </p14:nvContentPartPr>
            <p14:xfrm>
              <a:off x="5477239" y="2930246"/>
              <a:ext cx="135901" cy="24901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468251" y="2921353"/>
                <a:ext cx="153518" cy="42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14:cNvPr>
              <p14:cNvContentPartPr/>
              <p14:nvPr/>
            </p14:nvContentPartPr>
            <p14:xfrm>
              <a:off x="3969462" y="1474981"/>
              <a:ext cx="103698" cy="106981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60492" y="1466006"/>
                <a:ext cx="121280" cy="124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14:cNvPr>
              <p14:cNvContentPartPr/>
              <p14:nvPr/>
            </p14:nvContentPartPr>
            <p14:xfrm>
              <a:off x="4015410" y="1453617"/>
              <a:ext cx="105747" cy="14455"/>
            </p14:xfrm>
          </p:contentPart>
        </mc:Choice>
        <mc:Fallback xmlns="">
          <p:pic>
            <p:nvPicPr>
              <p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06448" y="1444803"/>
                <a:ext cx="123312" cy="31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195177FB-4B63-0C55-8E49-4614F1F1412A}"/>
                  </a:ext>
                </a:extLst>
              </p14:cNvPr>
              <p14:cNvContentPartPr/>
              <p14:nvPr/>
            </p14:nvContentPartPr>
            <p14:xfrm>
              <a:off x="6436392" y="3548704"/>
              <a:ext cx="109143" cy="100041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195177FB-4B63-0C55-8E49-4614F1F1412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427446" y="3539740"/>
                <a:ext cx="126677" cy="117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100BBC3E-0842-2C59-CCA4-2CD010490959}"/>
                  </a:ext>
                </a:extLst>
              </p14:cNvPr>
              <p14:cNvContentPartPr/>
              <p14:nvPr/>
            </p14:nvContentPartPr>
            <p14:xfrm>
              <a:off x="6459316" y="3511758"/>
              <a:ext cx="100746" cy="46764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100BBC3E-0842-2C59-CCA4-2CD01049095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450353" y="3502834"/>
                <a:ext cx="118314" cy="64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Рукописный ввод 35">
                <a:extLst>
                  <a:ext uri="{FF2B5EF4-FFF2-40B4-BE49-F238E27FC236}">
                    <a16:creationId xmlns:a16="http://schemas.microsoft.com/office/drawing/2014/main" id="{0F6B90A9-9F67-8291-D334-20B2B6B4D34B}"/>
                  </a:ext>
                </a:extLst>
              </p14:cNvPr>
              <p14:cNvContentPartPr/>
              <p14:nvPr/>
            </p14:nvContentPartPr>
            <p14:xfrm>
              <a:off x="8358833" y="3987917"/>
              <a:ext cx="72397" cy="103560"/>
            </p14:xfrm>
          </p:contentPart>
        </mc:Choice>
        <mc:Fallback xmlns="">
          <p:pic>
            <p:nvPicPr>
              <p:cNvPr id="36" name="Рукописный ввод 35">
                <a:extLst>
                  <a:ext uri="{FF2B5EF4-FFF2-40B4-BE49-F238E27FC236}">
                    <a16:creationId xmlns:a16="http://schemas.microsoft.com/office/drawing/2014/main" id="{0F6B90A9-9F67-8291-D334-20B2B6B4D34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349873" y="3978927"/>
                <a:ext cx="89959" cy="121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87154F31-28CB-F280-8A8F-4288ABF1F50D}"/>
                  </a:ext>
                </a:extLst>
              </p14:cNvPr>
              <p14:cNvContentPartPr/>
              <p14:nvPr/>
            </p14:nvContentPartPr>
            <p14:xfrm>
              <a:off x="8381124" y="3978742"/>
              <a:ext cx="83397" cy="10589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87154F31-28CB-F280-8A8F-4288ABF1F50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372176" y="3714017"/>
                <a:ext cx="100935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C0426372-CC9E-4989-83F3-A2369107122B}"/>
                  </a:ext>
                </a:extLst>
              </p14:cNvPr>
              <p14:cNvContentPartPr/>
              <p14:nvPr/>
            </p14:nvContentPartPr>
            <p14:xfrm>
              <a:off x="8671055" y="2891772"/>
              <a:ext cx="81153" cy="90081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C0426372-CC9E-4989-83F3-A2369107122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662078" y="2882800"/>
                <a:ext cx="98748" cy="107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BE1DD19E-2B4C-5328-BAC0-AD174BFC3FF4}"/>
                  </a:ext>
                </a:extLst>
              </p14:cNvPr>
              <p14:cNvContentPartPr/>
              <p14:nvPr/>
            </p14:nvContentPartPr>
            <p14:xfrm>
              <a:off x="8706095" y="2863527"/>
              <a:ext cx="100643" cy="11436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BE1DD19E-2B4C-5328-BAC0-AD174BFC3FF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697141" y="2854863"/>
                <a:ext cx="118193" cy="28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id="{C22D48D3-879C-58AA-29CA-B72EEC6DD872}"/>
                  </a:ext>
                </a:extLst>
              </p14:cNvPr>
              <p14:cNvContentPartPr/>
              <p14:nvPr/>
            </p14:nvContentPartPr>
            <p14:xfrm>
              <a:off x="3670820" y="4158037"/>
              <a:ext cx="122522" cy="101342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C22D48D3-879C-58AA-29CA-B72EEC6DD87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661837" y="4149053"/>
                <a:ext cx="140128" cy="118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id="{57F63F85-5563-CC20-C330-F31665FCE452}"/>
                  </a:ext>
                </a:extLst>
              </p14:cNvPr>
              <p14:cNvContentPartPr/>
              <p14:nvPr/>
            </p14:nvContentPartPr>
            <p14:xfrm>
              <a:off x="3713874" y="4129477"/>
              <a:ext cx="83450" cy="17354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57F63F85-5563-CC20-C330-F31665FCE45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704920" y="4120800"/>
                <a:ext cx="101000" cy="34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Рукописный ввод 41">
                <a:extLst>
                  <a:ext uri="{FF2B5EF4-FFF2-40B4-BE49-F238E27FC236}">
                    <a16:creationId xmlns:a16="http://schemas.microsoft.com/office/drawing/2014/main" id="{B55BB737-DDFC-03E2-2F66-E37DFE629F8C}"/>
                  </a:ext>
                </a:extLst>
              </p14:cNvPr>
              <p14:cNvContentPartPr/>
              <p14:nvPr/>
            </p14:nvContentPartPr>
            <p14:xfrm>
              <a:off x="6543115" y="1872037"/>
              <a:ext cx="10589" cy="117115"/>
            </p14:xfrm>
          </p:contentPart>
        </mc:Choice>
        <mc:Fallback xmlns="">
          <p:pic>
            <p:nvPicPr>
              <p:cNvPr id="42" name="Рукописный ввод 41">
                <a:extLst>
                  <a:ext uri="{FF2B5EF4-FFF2-40B4-BE49-F238E27FC236}">
                    <a16:creationId xmlns:a16="http://schemas.microsoft.com/office/drawing/2014/main" id="{B55BB737-DDFC-03E2-2F66-E37DFE629F8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527543" y="1863056"/>
                <a:ext cx="41110" cy="134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Рукописный ввод 42">
                <a:extLst>
                  <a:ext uri="{FF2B5EF4-FFF2-40B4-BE49-F238E27FC236}">
                    <a16:creationId xmlns:a16="http://schemas.microsoft.com/office/drawing/2014/main" id="{83CEEC7C-64D2-C4C2-D7B1-605DA4A12D9A}"/>
                  </a:ext>
                </a:extLst>
              </p14:cNvPr>
              <p14:cNvContentPartPr/>
              <p14:nvPr/>
            </p14:nvContentPartPr>
            <p14:xfrm>
              <a:off x="6593279" y="1865872"/>
              <a:ext cx="101933" cy="130007"/>
            </p14:xfrm>
          </p:contentPart>
        </mc:Choice>
        <mc:Fallback xmlns="">
          <p:pic>
            <p:nvPicPr>
              <p:cNvPr id="43" name="Рукописный ввод 42">
                <a:extLst>
                  <a:ext uri="{FF2B5EF4-FFF2-40B4-BE49-F238E27FC236}">
                    <a16:creationId xmlns:a16="http://schemas.microsoft.com/office/drawing/2014/main" id="{83CEEC7C-64D2-C4C2-D7B1-605DA4A12D9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584338" y="1856918"/>
                <a:ext cx="119458" cy="147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8" name="Рукописный ввод 47">
                <a:extLst>
                  <a:ext uri="{FF2B5EF4-FFF2-40B4-BE49-F238E27FC236}">
                    <a16:creationId xmlns:a16="http://schemas.microsoft.com/office/drawing/2014/main" id="{FBD4FD53-0EBD-CDD6-6644-1A93E7C358B9}"/>
                  </a:ext>
                </a:extLst>
              </p14:cNvPr>
              <p14:cNvContentPartPr/>
              <p14:nvPr/>
            </p14:nvContentPartPr>
            <p14:xfrm>
              <a:off x="2680075" y="3644161"/>
              <a:ext cx="135534" cy="154971"/>
            </p14:xfrm>
          </p:contentPart>
        </mc:Choice>
        <mc:Fallback xmlns="">
          <p:pic>
            <p:nvPicPr>
              <p:cNvPr id="48" name="Рукописный ввод 47">
                <a:extLst>
                  <a:ext uri="{FF2B5EF4-FFF2-40B4-BE49-F238E27FC236}">
                    <a16:creationId xmlns:a16="http://schemas.microsoft.com/office/drawing/2014/main" id="{FBD4FD53-0EBD-CDD6-6644-1A93E7C358B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671111" y="3635172"/>
                <a:ext cx="153103" cy="172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9" name="Рукописный ввод 48">
                <a:extLst>
                  <a:ext uri="{FF2B5EF4-FFF2-40B4-BE49-F238E27FC236}">
                    <a16:creationId xmlns:a16="http://schemas.microsoft.com/office/drawing/2014/main" id="{94841C03-9AFC-C9D2-6CFD-769534F388A1}"/>
                  </a:ext>
                </a:extLst>
              </p14:cNvPr>
              <p14:cNvContentPartPr/>
              <p14:nvPr/>
            </p14:nvContentPartPr>
            <p14:xfrm>
              <a:off x="2834667" y="3664978"/>
              <a:ext cx="77958" cy="135515"/>
            </p14:xfrm>
          </p:contentPart>
        </mc:Choice>
        <mc:Fallback xmlns="">
          <p:pic>
            <p:nvPicPr>
              <p:cNvPr id="49" name="Рукописный ввод 48">
                <a:extLst>
                  <a:ext uri="{FF2B5EF4-FFF2-40B4-BE49-F238E27FC236}">
                    <a16:creationId xmlns:a16="http://schemas.microsoft.com/office/drawing/2014/main" id="{94841C03-9AFC-C9D2-6CFD-769534F388A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825727" y="3655992"/>
                <a:ext cx="95481" cy="153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0" name="Рукописный ввод 49">
                <a:extLst>
                  <a:ext uri="{FF2B5EF4-FFF2-40B4-BE49-F238E27FC236}">
                    <a16:creationId xmlns:a16="http://schemas.microsoft.com/office/drawing/2014/main" id="{508C9734-4C81-6443-CF05-8A64B4A4B937}"/>
                  </a:ext>
                </a:extLst>
              </p14:cNvPr>
              <p14:cNvContentPartPr/>
              <p14:nvPr/>
            </p14:nvContentPartPr>
            <p14:xfrm>
              <a:off x="2873433" y="3670580"/>
              <a:ext cx="61045" cy="10589"/>
            </p14:xfrm>
          </p:contentPart>
        </mc:Choice>
        <mc:Fallback xmlns="">
          <p:pic>
            <p:nvPicPr>
              <p:cNvPr id="50" name="Рукописный ввод 49">
                <a:extLst>
                  <a:ext uri="{FF2B5EF4-FFF2-40B4-BE49-F238E27FC236}">
                    <a16:creationId xmlns:a16="http://schemas.microsoft.com/office/drawing/2014/main" id="{508C9734-4C81-6443-CF05-8A64B4A4B93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864508" y="3405855"/>
                <a:ext cx="78537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1" name="Рукописный ввод 50">
                <a:extLst>
                  <a:ext uri="{FF2B5EF4-FFF2-40B4-BE49-F238E27FC236}">
                    <a16:creationId xmlns:a16="http://schemas.microsoft.com/office/drawing/2014/main" id="{5723B349-1E32-0F17-B0EA-B5DF9FBE44C7}"/>
                  </a:ext>
                </a:extLst>
              </p14:cNvPr>
              <p14:cNvContentPartPr/>
              <p14:nvPr/>
            </p14:nvContentPartPr>
            <p14:xfrm>
              <a:off x="8986241" y="3531464"/>
              <a:ext cx="64769" cy="129464"/>
            </p14:xfrm>
          </p:contentPart>
        </mc:Choice>
        <mc:Fallback xmlns="">
          <p:pic>
            <p:nvPicPr>
              <p:cNvPr id="51" name="Рукописный ввод 50">
                <a:extLst>
                  <a:ext uri="{FF2B5EF4-FFF2-40B4-BE49-F238E27FC236}">
                    <a16:creationId xmlns:a16="http://schemas.microsoft.com/office/drawing/2014/main" id="{5723B349-1E32-0F17-B0EA-B5DF9FBE44C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977295" y="3522498"/>
                <a:ext cx="82303" cy="147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2" name="Рукописный ввод 51">
                <a:extLst>
                  <a:ext uri="{FF2B5EF4-FFF2-40B4-BE49-F238E27FC236}">
                    <a16:creationId xmlns:a16="http://schemas.microsoft.com/office/drawing/2014/main" id="{7FDDC438-983B-E597-A2F0-EF7D0F21C8A5}"/>
                  </a:ext>
                </a:extLst>
              </p14:cNvPr>
              <p14:cNvContentPartPr/>
              <p14:nvPr/>
            </p14:nvContentPartPr>
            <p14:xfrm>
              <a:off x="8997448" y="3597498"/>
              <a:ext cx="83453" cy="10589"/>
            </p14:xfrm>
          </p:contentPart>
        </mc:Choice>
        <mc:Fallback xmlns="">
          <p:pic>
            <p:nvPicPr>
              <p:cNvPr id="52" name="Рукописный ввод 51">
                <a:extLst>
                  <a:ext uri="{FF2B5EF4-FFF2-40B4-BE49-F238E27FC236}">
                    <a16:creationId xmlns:a16="http://schemas.microsoft.com/office/drawing/2014/main" id="{7FDDC438-983B-E597-A2F0-EF7D0F21C8A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988494" y="3582791"/>
                <a:ext cx="101003" cy="39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3" name="Рукописный ввод 52">
                <a:extLst>
                  <a:ext uri="{FF2B5EF4-FFF2-40B4-BE49-F238E27FC236}">
                    <a16:creationId xmlns:a16="http://schemas.microsoft.com/office/drawing/2014/main" id="{97168586-4BC5-19DF-5B96-0B59042EB7CE}"/>
                  </a:ext>
                </a:extLst>
              </p14:cNvPr>
              <p14:cNvContentPartPr/>
              <p14:nvPr/>
            </p14:nvContentPartPr>
            <p14:xfrm>
              <a:off x="7921004" y="3518701"/>
              <a:ext cx="63458" cy="140049"/>
            </p14:xfrm>
          </p:contentPart>
        </mc:Choice>
        <mc:Fallback xmlns="">
          <p:pic>
            <p:nvPicPr>
              <p:cNvPr id="53" name="Рукописный ввод 52">
                <a:extLst>
                  <a:ext uri="{FF2B5EF4-FFF2-40B4-BE49-F238E27FC236}">
                    <a16:creationId xmlns:a16="http://schemas.microsoft.com/office/drawing/2014/main" id="{97168586-4BC5-19DF-5B96-0B59042EB7C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912041" y="3509723"/>
                <a:ext cx="81025" cy="15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4" name="Рукописный ввод 53">
                <a:extLst>
                  <a:ext uri="{FF2B5EF4-FFF2-40B4-BE49-F238E27FC236}">
                    <a16:creationId xmlns:a16="http://schemas.microsoft.com/office/drawing/2014/main" id="{4512DD90-AE20-A385-7AA9-E6E48B625B62}"/>
                  </a:ext>
                </a:extLst>
              </p14:cNvPr>
              <p14:cNvContentPartPr/>
              <p14:nvPr/>
            </p14:nvContentPartPr>
            <p14:xfrm>
              <a:off x="5239250" y="1866944"/>
              <a:ext cx="82262" cy="84154"/>
            </p14:xfrm>
          </p:contentPart>
        </mc:Choice>
        <mc:Fallback xmlns="">
          <p:pic>
            <p:nvPicPr>
              <p:cNvPr id="54" name="Рукописный ввод 53">
                <a:extLst>
                  <a:ext uri="{FF2B5EF4-FFF2-40B4-BE49-F238E27FC236}">
                    <a16:creationId xmlns:a16="http://schemas.microsoft.com/office/drawing/2014/main" id="{4512DD90-AE20-A385-7AA9-E6E48B625B6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230308" y="1857991"/>
                <a:ext cx="99787" cy="101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Рукописный ввод 54">
                <a:extLst>
                  <a:ext uri="{FF2B5EF4-FFF2-40B4-BE49-F238E27FC236}">
                    <a16:creationId xmlns:a16="http://schemas.microsoft.com/office/drawing/2014/main" id="{1D1258D0-44C3-074F-B13E-1E291D26A13D}"/>
                  </a:ext>
                </a:extLst>
              </p14:cNvPr>
              <p14:cNvContentPartPr/>
              <p14:nvPr/>
            </p14:nvContentPartPr>
            <p14:xfrm>
              <a:off x="5371837" y="1846963"/>
              <a:ext cx="73655" cy="104509"/>
            </p14:xfrm>
          </p:contentPart>
        </mc:Choice>
        <mc:Fallback xmlns="">
          <p:pic>
            <p:nvPicPr>
              <p:cNvPr id="55" name="Рукописный ввод 54">
                <a:extLst>
                  <a:ext uri="{FF2B5EF4-FFF2-40B4-BE49-F238E27FC236}">
                    <a16:creationId xmlns:a16="http://schemas.microsoft.com/office/drawing/2014/main" id="{1D1258D0-44C3-074F-B13E-1E291D26A13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362855" y="1838015"/>
                <a:ext cx="91260" cy="122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6" name="Рукописный ввод 55">
                <a:extLst>
                  <a:ext uri="{FF2B5EF4-FFF2-40B4-BE49-F238E27FC236}">
                    <a16:creationId xmlns:a16="http://schemas.microsoft.com/office/drawing/2014/main" id="{C5B9A976-5240-B9C7-AD1B-61CAC796197A}"/>
                  </a:ext>
                </a:extLst>
              </p14:cNvPr>
              <p14:cNvContentPartPr/>
              <p14:nvPr/>
            </p14:nvContentPartPr>
            <p14:xfrm>
              <a:off x="5674903" y="1922463"/>
              <a:ext cx="10589" cy="10589"/>
            </p14:xfrm>
          </p:contentPart>
        </mc:Choice>
        <mc:Fallback xmlns="">
          <p:pic>
            <p:nvPicPr>
              <p:cNvPr id="56" name="Рукописный ввод 55">
                <a:extLst>
                  <a:ext uri="{FF2B5EF4-FFF2-40B4-BE49-F238E27FC236}">
                    <a16:creationId xmlns:a16="http://schemas.microsoft.com/office/drawing/2014/main" id="{C5B9A976-5240-B9C7-AD1B-61CAC796197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10178" y="1657738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7" name="Рукописный ввод 56">
                <a:extLst>
                  <a:ext uri="{FF2B5EF4-FFF2-40B4-BE49-F238E27FC236}">
                    <a16:creationId xmlns:a16="http://schemas.microsoft.com/office/drawing/2014/main" id="{05A49638-211B-EFBF-E0FC-D07139A303A2}"/>
                  </a:ext>
                </a:extLst>
              </p14:cNvPr>
              <p14:cNvContentPartPr/>
              <p14:nvPr/>
            </p14:nvContentPartPr>
            <p14:xfrm>
              <a:off x="5921433" y="1849625"/>
              <a:ext cx="10589" cy="139422"/>
            </p14:xfrm>
          </p:contentPart>
        </mc:Choice>
        <mc:Fallback xmlns="">
          <p:pic>
            <p:nvPicPr>
              <p:cNvPr id="57" name="Рукописный ввод 56">
                <a:extLst>
                  <a:ext uri="{FF2B5EF4-FFF2-40B4-BE49-F238E27FC236}">
                    <a16:creationId xmlns:a16="http://schemas.microsoft.com/office/drawing/2014/main" id="{05A49638-211B-EFBF-E0FC-D07139A303A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656708" y="1840642"/>
                <a:ext cx="529450" cy="157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8" name="Рукописный ввод 57">
                <a:extLst>
                  <a:ext uri="{FF2B5EF4-FFF2-40B4-BE49-F238E27FC236}">
                    <a16:creationId xmlns:a16="http://schemas.microsoft.com/office/drawing/2014/main" id="{7D41206D-9737-2FBA-2F48-C54D780A219A}"/>
                  </a:ext>
                </a:extLst>
              </p14:cNvPr>
              <p14:cNvContentPartPr/>
              <p14:nvPr/>
            </p14:nvContentPartPr>
            <p14:xfrm>
              <a:off x="5442707" y="3563757"/>
              <a:ext cx="108767" cy="96990"/>
            </p14:xfrm>
          </p:contentPart>
        </mc:Choice>
        <mc:Fallback xmlns="">
          <p:pic>
            <p:nvPicPr>
              <p:cNvPr id="58" name="Рукописный ввод 57">
                <a:extLst>
                  <a:ext uri="{FF2B5EF4-FFF2-40B4-BE49-F238E27FC236}">
                    <a16:creationId xmlns:a16="http://schemas.microsoft.com/office/drawing/2014/main" id="{7D41206D-9737-2FBA-2F48-C54D780A219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433733" y="3554776"/>
                <a:ext cx="126356" cy="114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9" name="Рукописный ввод 58">
                <a:extLst>
                  <a:ext uri="{FF2B5EF4-FFF2-40B4-BE49-F238E27FC236}">
                    <a16:creationId xmlns:a16="http://schemas.microsoft.com/office/drawing/2014/main" id="{F9326DDB-4198-A596-CFED-7D541F8E45B5}"/>
                  </a:ext>
                </a:extLst>
              </p14:cNvPr>
              <p14:cNvContentPartPr/>
              <p14:nvPr/>
            </p14:nvContentPartPr>
            <p14:xfrm>
              <a:off x="5573605" y="3564125"/>
              <a:ext cx="68113" cy="112911"/>
            </p14:xfrm>
          </p:contentPart>
        </mc:Choice>
        <mc:Fallback xmlns="">
          <p:pic>
            <p:nvPicPr>
              <p:cNvPr id="59" name="Рукописный ввод 58">
                <a:extLst>
                  <a:ext uri="{FF2B5EF4-FFF2-40B4-BE49-F238E27FC236}">
                    <a16:creationId xmlns:a16="http://schemas.microsoft.com/office/drawing/2014/main" id="{F9326DDB-4198-A596-CFED-7D541F8E45B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564643" y="3555164"/>
                <a:ext cx="85679" cy="130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0" name="Рукописный ввод 59">
                <a:extLst>
                  <a:ext uri="{FF2B5EF4-FFF2-40B4-BE49-F238E27FC236}">
                    <a16:creationId xmlns:a16="http://schemas.microsoft.com/office/drawing/2014/main" id="{A1F83505-C8D0-2032-6267-399B7A9ED28B}"/>
                  </a:ext>
                </a:extLst>
              </p14:cNvPr>
              <p14:cNvContentPartPr/>
              <p14:nvPr/>
            </p14:nvContentPartPr>
            <p14:xfrm>
              <a:off x="5753344" y="3603345"/>
              <a:ext cx="10589" cy="10589"/>
            </p14:xfrm>
          </p:contentPart>
        </mc:Choice>
        <mc:Fallback xmlns="">
          <p:pic>
            <p:nvPicPr>
              <p:cNvPr id="60" name="Рукописный ввод 59">
                <a:extLst>
                  <a:ext uri="{FF2B5EF4-FFF2-40B4-BE49-F238E27FC236}">
                    <a16:creationId xmlns:a16="http://schemas.microsoft.com/office/drawing/2014/main" id="{A1F83505-C8D0-2032-6267-399B7A9ED28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88619" y="3338620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1" name="Рукописный ввод 60">
                <a:extLst>
                  <a:ext uri="{FF2B5EF4-FFF2-40B4-BE49-F238E27FC236}">
                    <a16:creationId xmlns:a16="http://schemas.microsoft.com/office/drawing/2014/main" id="{A0AE84E9-DABF-6EBC-F6E1-A35D99C893BC}"/>
                  </a:ext>
                </a:extLst>
              </p14:cNvPr>
              <p14:cNvContentPartPr/>
              <p14:nvPr/>
            </p14:nvContentPartPr>
            <p14:xfrm>
              <a:off x="5949448" y="3547316"/>
              <a:ext cx="17308" cy="134778"/>
            </p14:xfrm>
          </p:contentPart>
        </mc:Choice>
        <mc:Fallback xmlns="">
          <p:pic>
            <p:nvPicPr>
              <p:cNvPr id="61" name="Рукописный ввод 60">
                <a:extLst>
                  <a:ext uri="{FF2B5EF4-FFF2-40B4-BE49-F238E27FC236}">
                    <a16:creationId xmlns:a16="http://schemas.microsoft.com/office/drawing/2014/main" id="{A0AE84E9-DABF-6EBC-F6E1-A35D99C893B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940617" y="3538331"/>
                <a:ext cx="34616" cy="152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2" name="Рукописный ввод 61">
                <a:extLst>
                  <a:ext uri="{FF2B5EF4-FFF2-40B4-BE49-F238E27FC236}">
                    <a16:creationId xmlns:a16="http://schemas.microsoft.com/office/drawing/2014/main" id="{E4BDF05C-49EA-2816-E965-1E05E0D1C477}"/>
                  </a:ext>
                </a:extLst>
              </p14:cNvPr>
              <p14:cNvContentPartPr/>
              <p14:nvPr/>
            </p14:nvContentPartPr>
            <p14:xfrm>
              <a:off x="5512418" y="3950728"/>
              <a:ext cx="22909" cy="143461"/>
            </p14:xfrm>
          </p:contentPart>
        </mc:Choice>
        <mc:Fallback xmlns="">
          <p:pic>
            <p:nvPicPr>
              <p:cNvPr id="62" name="Рукописный ввод 61">
                <a:extLst>
                  <a:ext uri="{FF2B5EF4-FFF2-40B4-BE49-F238E27FC236}">
                    <a16:creationId xmlns:a16="http://schemas.microsoft.com/office/drawing/2014/main" id="{E4BDF05C-49EA-2816-E965-1E05E0D1C47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503469" y="3941739"/>
                <a:ext cx="40449" cy="161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3" name="Рукописный ввод 62">
                <a:extLst>
                  <a:ext uri="{FF2B5EF4-FFF2-40B4-BE49-F238E27FC236}">
                    <a16:creationId xmlns:a16="http://schemas.microsoft.com/office/drawing/2014/main" id="{C4A2E57C-3E70-0AC4-F194-EE8885D947F4}"/>
                  </a:ext>
                </a:extLst>
              </p14:cNvPr>
              <p14:cNvContentPartPr/>
              <p14:nvPr/>
            </p14:nvContentPartPr>
            <p14:xfrm>
              <a:off x="5556568" y="3984345"/>
              <a:ext cx="102204" cy="88515"/>
            </p14:xfrm>
          </p:contentPart>
        </mc:Choice>
        <mc:Fallback xmlns="">
          <p:pic>
            <p:nvPicPr>
              <p:cNvPr id="63" name="Рукописный ввод 62">
                <a:extLst>
                  <a:ext uri="{FF2B5EF4-FFF2-40B4-BE49-F238E27FC236}">
                    <a16:creationId xmlns:a16="http://schemas.microsoft.com/office/drawing/2014/main" id="{C4A2E57C-3E70-0AC4-F194-EE8885D947F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547603" y="3975386"/>
                <a:ext cx="119776" cy="106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4" name="Рукописный ввод 43">
                <a:extLst>
                  <a:ext uri="{FF2B5EF4-FFF2-40B4-BE49-F238E27FC236}">
                    <a16:creationId xmlns:a16="http://schemas.microsoft.com/office/drawing/2014/main" id="{570E487C-B933-3BDC-56AC-A80CE188DA68}"/>
                  </a:ext>
                </a:extLst>
              </p14:cNvPr>
              <p14:cNvContentPartPr/>
              <p14:nvPr/>
            </p14:nvContentPartPr>
            <p14:xfrm>
              <a:off x="6476124" y="3955771"/>
              <a:ext cx="98055" cy="124162"/>
            </p14:xfrm>
          </p:contentPart>
        </mc:Choice>
        <mc:Fallback xmlns="">
          <p:pic>
            <p:nvPicPr>
              <p:cNvPr id="44" name="Рукописный ввод 43">
                <a:extLst>
                  <a:ext uri="{FF2B5EF4-FFF2-40B4-BE49-F238E27FC236}">
                    <a16:creationId xmlns:a16="http://schemas.microsoft.com/office/drawing/2014/main" id="{570E487C-B933-3BDC-56AC-A80CE188DA6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467145" y="3946774"/>
                <a:ext cx="115655" cy="141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5" name="Рукописный ввод 44">
                <a:extLst>
                  <a:ext uri="{FF2B5EF4-FFF2-40B4-BE49-F238E27FC236}">
                    <a16:creationId xmlns:a16="http://schemas.microsoft.com/office/drawing/2014/main" id="{6B39EA04-C604-ECF3-A119-1149CCFBA56D}"/>
                  </a:ext>
                </a:extLst>
              </p14:cNvPr>
              <p14:cNvContentPartPr/>
              <p14:nvPr/>
            </p14:nvContentPartPr>
            <p14:xfrm>
              <a:off x="6598602" y="3989049"/>
              <a:ext cx="74530" cy="80653"/>
            </p14:xfrm>
          </p:contentPart>
        </mc:Choice>
        <mc:Fallback xmlns="">
          <p:pic>
            <p:nvPicPr>
              <p:cNvPr id="45" name="Рукописный ввод 44">
                <a:extLst>
                  <a:ext uri="{FF2B5EF4-FFF2-40B4-BE49-F238E27FC236}">
                    <a16:creationId xmlns:a16="http://schemas.microsoft.com/office/drawing/2014/main" id="{6B39EA04-C604-ECF3-A119-1149CCFBA56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589644" y="3980088"/>
                <a:ext cx="92088" cy="98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6" name="Рукописный ввод 45">
                <a:extLst>
                  <a:ext uri="{FF2B5EF4-FFF2-40B4-BE49-F238E27FC236}">
                    <a16:creationId xmlns:a16="http://schemas.microsoft.com/office/drawing/2014/main" id="{3F62D348-C0B7-06AD-7604-A36E2F09D173}"/>
                  </a:ext>
                </a:extLst>
              </p14:cNvPr>
              <p14:cNvContentPartPr/>
              <p14:nvPr/>
            </p14:nvContentPartPr>
            <p14:xfrm>
              <a:off x="6789889" y="4006757"/>
              <a:ext cx="10589" cy="10589"/>
            </p14:xfrm>
          </p:contentPart>
        </mc:Choice>
        <mc:Fallback xmlns="">
          <p:pic>
            <p:nvPicPr>
              <p:cNvPr id="46" name="Рукописный ввод 45">
                <a:extLst>
                  <a:ext uri="{FF2B5EF4-FFF2-40B4-BE49-F238E27FC236}">
                    <a16:creationId xmlns:a16="http://schemas.microsoft.com/office/drawing/2014/main" id="{3F62D348-C0B7-06AD-7604-A36E2F09D17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525164" y="3742032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7" name="Рукописный ввод 46">
                <a:extLst>
                  <a:ext uri="{FF2B5EF4-FFF2-40B4-BE49-F238E27FC236}">
                    <a16:creationId xmlns:a16="http://schemas.microsoft.com/office/drawing/2014/main" id="{4E0C91A3-06A8-3B53-F478-86DE217FDC47}"/>
                  </a:ext>
                </a:extLst>
              </p14:cNvPr>
              <p14:cNvContentPartPr/>
              <p14:nvPr/>
            </p14:nvContentPartPr>
            <p14:xfrm>
              <a:off x="6972919" y="3967411"/>
              <a:ext cx="156356" cy="139608"/>
            </p14:xfrm>
          </p:contentPart>
        </mc:Choice>
        <mc:Fallback xmlns="">
          <p:pic>
            <p:nvPicPr>
              <p:cNvPr id="47" name="Рукописный ввод 46">
                <a:extLst>
                  <a:ext uri="{FF2B5EF4-FFF2-40B4-BE49-F238E27FC236}">
                    <a16:creationId xmlns:a16="http://schemas.microsoft.com/office/drawing/2014/main" id="{4E0C91A3-06A8-3B53-F478-86DE217FDC47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963933" y="3958416"/>
                <a:ext cx="173969" cy="157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" name="Рукописный ввод 63">
                <a:extLst>
                  <a:ext uri="{FF2B5EF4-FFF2-40B4-BE49-F238E27FC236}">
                    <a16:creationId xmlns:a16="http://schemas.microsoft.com/office/drawing/2014/main" id="{D817D7C4-A037-A787-9E1F-FB3EF4A40914}"/>
                  </a:ext>
                </a:extLst>
              </p14:cNvPr>
              <p14:cNvContentPartPr/>
              <p14:nvPr/>
            </p14:nvContentPartPr>
            <p14:xfrm>
              <a:off x="6857124" y="4270096"/>
              <a:ext cx="380400" cy="22640"/>
            </p14:xfrm>
          </p:contentPart>
        </mc:Choice>
        <mc:Fallback xmlns="">
          <p:pic>
            <p:nvPicPr>
              <p:cNvPr id="64" name="Рукописный ввод 63">
                <a:extLst>
                  <a:ext uri="{FF2B5EF4-FFF2-40B4-BE49-F238E27FC236}">
                    <a16:creationId xmlns:a16="http://schemas.microsoft.com/office/drawing/2014/main" id="{D817D7C4-A037-A787-9E1F-FB3EF4A4091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848127" y="4261252"/>
                <a:ext cx="398034" cy="39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5" name="Рукописный ввод 64">
                <a:extLst>
                  <a:ext uri="{FF2B5EF4-FFF2-40B4-BE49-F238E27FC236}">
                    <a16:creationId xmlns:a16="http://schemas.microsoft.com/office/drawing/2014/main" id="{DF76ABF3-00F8-8E14-C159-AB7233B0E830}"/>
                  </a:ext>
                </a:extLst>
              </p14:cNvPr>
              <p14:cNvContentPartPr/>
              <p14:nvPr/>
            </p14:nvContentPartPr>
            <p14:xfrm>
              <a:off x="5950743" y="2862723"/>
              <a:ext cx="16001" cy="126204"/>
            </p14:xfrm>
          </p:contentPart>
        </mc:Choice>
        <mc:Fallback xmlns="">
          <p:pic>
            <p:nvPicPr>
              <p:cNvPr id="65" name="Рукописный ввод 64">
                <a:extLst>
                  <a:ext uri="{FF2B5EF4-FFF2-40B4-BE49-F238E27FC236}">
                    <a16:creationId xmlns:a16="http://schemas.microsoft.com/office/drawing/2014/main" id="{DF76ABF3-00F8-8E14-C159-AB7233B0E83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550718" y="2853734"/>
                <a:ext cx="800050" cy="143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6" name="Рукописный ввод 65">
                <a:extLst>
                  <a:ext uri="{FF2B5EF4-FFF2-40B4-BE49-F238E27FC236}">
                    <a16:creationId xmlns:a16="http://schemas.microsoft.com/office/drawing/2014/main" id="{CB669D88-9DF4-3085-DB14-8E74B046C20D}"/>
                  </a:ext>
                </a:extLst>
              </p14:cNvPr>
              <p14:cNvContentPartPr/>
              <p14:nvPr/>
            </p14:nvContentPartPr>
            <p14:xfrm>
              <a:off x="2766790" y="2938923"/>
              <a:ext cx="76686" cy="171044"/>
            </p14:xfrm>
          </p:contentPart>
        </mc:Choice>
        <mc:Fallback xmlns="">
          <p:pic>
            <p:nvPicPr>
              <p:cNvPr id="66" name="Рукописный ввод 65">
                <a:extLst>
                  <a:ext uri="{FF2B5EF4-FFF2-40B4-BE49-F238E27FC236}">
                    <a16:creationId xmlns:a16="http://schemas.microsoft.com/office/drawing/2014/main" id="{CB669D88-9DF4-3085-DB14-8E74B046C20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757831" y="2929940"/>
                <a:ext cx="94245" cy="188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7" name="Рукописный ввод 66">
                <a:extLst>
                  <a:ext uri="{FF2B5EF4-FFF2-40B4-BE49-F238E27FC236}">
                    <a16:creationId xmlns:a16="http://schemas.microsoft.com/office/drawing/2014/main" id="{925A2AC8-9E9D-C852-8A8E-39C3E0A51D29}"/>
                  </a:ext>
                </a:extLst>
              </p14:cNvPr>
              <p14:cNvContentPartPr/>
              <p14:nvPr/>
            </p14:nvContentPartPr>
            <p14:xfrm>
              <a:off x="8075304" y="2862722"/>
              <a:ext cx="25974" cy="134557"/>
            </p14:xfrm>
          </p:contentPart>
        </mc:Choice>
        <mc:Fallback xmlns="">
          <p:pic>
            <p:nvPicPr>
              <p:cNvPr id="67" name="Рукописный ввод 66">
                <a:extLst>
                  <a:ext uri="{FF2B5EF4-FFF2-40B4-BE49-F238E27FC236}">
                    <a16:creationId xmlns:a16="http://schemas.microsoft.com/office/drawing/2014/main" id="{925A2AC8-9E9D-C852-8A8E-39C3E0A51D2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066409" y="2853752"/>
                <a:ext cx="43409" cy="152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8" name="Рукописный ввод 67">
                <a:extLst>
                  <a:ext uri="{FF2B5EF4-FFF2-40B4-BE49-F238E27FC236}">
                    <a16:creationId xmlns:a16="http://schemas.microsoft.com/office/drawing/2014/main" id="{301D0BD0-BE38-704E-DAF9-39D660620E74}"/>
                  </a:ext>
                </a:extLst>
              </p14:cNvPr>
              <p14:cNvContentPartPr/>
              <p14:nvPr/>
            </p14:nvContentPartPr>
            <p14:xfrm>
              <a:off x="3860379" y="2845907"/>
              <a:ext cx="127699" cy="144674"/>
            </p14:xfrm>
          </p:contentPart>
        </mc:Choice>
        <mc:Fallback xmlns="">
          <p:pic>
            <p:nvPicPr>
              <p:cNvPr id="68" name="Рукописный ввод 67">
                <a:extLst>
                  <a:ext uri="{FF2B5EF4-FFF2-40B4-BE49-F238E27FC236}">
                    <a16:creationId xmlns:a16="http://schemas.microsoft.com/office/drawing/2014/main" id="{301D0BD0-BE38-704E-DAF9-39D660620E7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851411" y="2836932"/>
                <a:ext cx="145276" cy="162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0" name="Рукописный ввод 69">
                <a:extLst>
                  <a:ext uri="{FF2B5EF4-FFF2-40B4-BE49-F238E27FC236}">
                    <a16:creationId xmlns:a16="http://schemas.microsoft.com/office/drawing/2014/main" id="{35FDCE59-AE87-D17F-9647-B26DBE3BFA78}"/>
                  </a:ext>
                </a:extLst>
              </p14:cNvPr>
              <p14:cNvContentPartPr/>
              <p14:nvPr/>
            </p14:nvContentPartPr>
            <p14:xfrm>
              <a:off x="4447859" y="3861081"/>
              <a:ext cx="28247" cy="139200"/>
            </p14:xfrm>
          </p:contentPart>
        </mc:Choice>
        <mc:Fallback xmlns="">
          <p:pic>
            <p:nvPicPr>
              <p:cNvPr id="70" name="Рукописный ввод 69">
                <a:extLst>
                  <a:ext uri="{FF2B5EF4-FFF2-40B4-BE49-F238E27FC236}">
                    <a16:creationId xmlns:a16="http://schemas.microsoft.com/office/drawing/2014/main" id="{35FDCE59-AE87-D17F-9647-B26DBE3BFA78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439278" y="3852471"/>
                <a:ext cx="45767" cy="156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1" name="Рукописный ввод 70">
                <a:extLst>
                  <a:ext uri="{FF2B5EF4-FFF2-40B4-BE49-F238E27FC236}">
                    <a16:creationId xmlns:a16="http://schemas.microsoft.com/office/drawing/2014/main" id="{A244D6BA-1F8E-8525-3A71-5EA20D05D391}"/>
                  </a:ext>
                </a:extLst>
              </p14:cNvPr>
              <p14:cNvContentPartPr/>
              <p14:nvPr/>
            </p14:nvContentPartPr>
            <p14:xfrm>
              <a:off x="4261477" y="3564125"/>
              <a:ext cx="74413" cy="140746"/>
            </p14:xfrm>
          </p:contentPart>
        </mc:Choice>
        <mc:Fallback xmlns="">
          <p:pic>
            <p:nvPicPr>
              <p:cNvPr id="71" name="Рукописный ввод 70">
                <a:extLst>
                  <a:ext uri="{FF2B5EF4-FFF2-40B4-BE49-F238E27FC236}">
                    <a16:creationId xmlns:a16="http://schemas.microsoft.com/office/drawing/2014/main" id="{A244D6BA-1F8E-8525-3A71-5EA20D05D391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252533" y="3555508"/>
                <a:ext cx="91943" cy="158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2" name="Рукописный ввод 71">
                <a:extLst>
                  <a:ext uri="{FF2B5EF4-FFF2-40B4-BE49-F238E27FC236}">
                    <a16:creationId xmlns:a16="http://schemas.microsoft.com/office/drawing/2014/main" id="{A6AD5181-C8B5-00C7-F80D-C1B653FB7381}"/>
                  </a:ext>
                </a:extLst>
              </p14:cNvPr>
              <p14:cNvContentPartPr/>
              <p14:nvPr/>
            </p14:nvContentPartPr>
            <p14:xfrm>
              <a:off x="4302183" y="3552919"/>
              <a:ext cx="74059" cy="10589"/>
            </p14:xfrm>
          </p:contentPart>
        </mc:Choice>
        <mc:Fallback xmlns="">
          <p:pic>
            <p:nvPicPr>
              <p:cNvPr id="72" name="Рукописный ввод 71">
                <a:extLst>
                  <a:ext uri="{FF2B5EF4-FFF2-40B4-BE49-F238E27FC236}">
                    <a16:creationId xmlns:a16="http://schemas.microsoft.com/office/drawing/2014/main" id="{A6AD5181-C8B5-00C7-F80D-C1B653FB7381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293239" y="3298783"/>
                <a:ext cx="9159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3" name="Рукописный ввод 72">
                <a:extLst>
                  <a:ext uri="{FF2B5EF4-FFF2-40B4-BE49-F238E27FC236}">
                    <a16:creationId xmlns:a16="http://schemas.microsoft.com/office/drawing/2014/main" id="{38CD1CCE-A6DE-66AD-42AE-1F6D3CEAC37D}"/>
                  </a:ext>
                </a:extLst>
              </p14:cNvPr>
              <p14:cNvContentPartPr/>
              <p14:nvPr/>
            </p14:nvContentPartPr>
            <p14:xfrm>
              <a:off x="4503889" y="3558522"/>
              <a:ext cx="10589" cy="113724"/>
            </p14:xfrm>
          </p:contentPart>
        </mc:Choice>
        <mc:Fallback xmlns="">
          <p:pic>
            <p:nvPicPr>
              <p:cNvPr id="73" name="Рукописный ввод 72">
                <a:extLst>
                  <a:ext uri="{FF2B5EF4-FFF2-40B4-BE49-F238E27FC236}">
                    <a16:creationId xmlns:a16="http://schemas.microsoft.com/office/drawing/2014/main" id="{38CD1CCE-A6DE-66AD-42AE-1F6D3CEAC37D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488940" y="3549912"/>
                <a:ext cx="41110" cy="131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4" name="Рукописный ввод 73">
                <a:extLst>
                  <a:ext uri="{FF2B5EF4-FFF2-40B4-BE49-F238E27FC236}">
                    <a16:creationId xmlns:a16="http://schemas.microsoft.com/office/drawing/2014/main" id="{9E895A02-423A-4AE0-461A-5F41E97ED796}"/>
                  </a:ext>
                </a:extLst>
              </p14:cNvPr>
              <p14:cNvContentPartPr/>
              <p14:nvPr/>
            </p14:nvContentPartPr>
            <p14:xfrm>
              <a:off x="4464669" y="3619886"/>
              <a:ext cx="83904" cy="22679"/>
            </p14:xfrm>
          </p:contentPart>
        </mc:Choice>
        <mc:Fallback xmlns="">
          <p:pic>
            <p:nvPicPr>
              <p:cNvPr id="74" name="Рукописный ввод 73">
                <a:extLst>
                  <a:ext uri="{FF2B5EF4-FFF2-40B4-BE49-F238E27FC236}">
                    <a16:creationId xmlns:a16="http://schemas.microsoft.com/office/drawing/2014/main" id="{9E895A02-423A-4AE0-461A-5F41E97ED796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456063" y="3611027"/>
                <a:ext cx="101474" cy="4004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02913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EA7E7532-519C-8178-1484-38D7871A3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835" y="251778"/>
            <a:ext cx="7984490" cy="202628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число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604759B0-5CA3-0EED-3160-8FC057A29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440" y="2478723"/>
            <a:ext cx="7965440" cy="40443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14:cNvPr>
              <p14:cNvContentPartPr/>
              <p14:nvPr/>
            </p14:nvContentPartPr>
            <p14:xfrm>
              <a:off x="3898772" y="1373570"/>
              <a:ext cx="453050" cy="28233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9783" y="1364747"/>
                <a:ext cx="470669" cy="45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14:cNvPr>
              <p14:cNvContentPartPr/>
              <p14:nvPr/>
            </p14:nvContentPartPr>
            <p14:xfrm>
              <a:off x="4072463" y="1115396"/>
              <a:ext cx="117058" cy="68525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3486" y="1106473"/>
                <a:ext cx="134653" cy="86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14:cNvPr>
              <p14:cNvContentPartPr/>
              <p14:nvPr/>
            </p14:nvContentPartPr>
            <p14:xfrm>
              <a:off x="5624477" y="1350719"/>
              <a:ext cx="464202" cy="22655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15481" y="1341869"/>
                <a:ext cx="481834" cy="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14:cNvPr>
              <p14:cNvContentPartPr/>
              <p14:nvPr/>
            </p14:nvContentPartPr>
            <p14:xfrm>
              <a:off x="5814977" y="1111316"/>
              <a:ext cx="111872" cy="72392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06013" y="1102357"/>
                <a:ext cx="129442" cy="8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14:cNvPr>
              <p14:cNvContentPartPr/>
              <p14:nvPr/>
            </p14:nvContentPartPr>
            <p14:xfrm>
              <a:off x="4528918" y="1888694"/>
              <a:ext cx="91900" cy="90197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19943" y="1879746"/>
                <a:ext cx="109490" cy="107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14:cNvPr>
              <p14:cNvContentPartPr/>
              <p14:nvPr/>
            </p14:nvContentPartPr>
            <p14:xfrm>
              <a:off x="7058829" y="1894526"/>
              <a:ext cx="94415" cy="72982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49854" y="1885582"/>
                <a:ext cx="112006" cy="90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14:cNvPr>
              <p14:cNvContentPartPr/>
              <p14:nvPr/>
            </p14:nvContentPartPr>
            <p14:xfrm>
              <a:off x="9557742" y="1888604"/>
              <a:ext cx="103417" cy="73621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548765" y="1879669"/>
                <a:ext cx="121012" cy="91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14:cNvPr>
              <p14:cNvContentPartPr/>
              <p14:nvPr/>
            </p14:nvContentPartPr>
            <p14:xfrm>
              <a:off x="3257964" y="2869719"/>
              <a:ext cx="111269" cy="8424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48991" y="2860757"/>
                <a:ext cx="128857" cy="101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14:cNvPr>
              <p14:cNvContentPartPr/>
              <p14:nvPr/>
            </p14:nvContentPartPr>
            <p14:xfrm>
              <a:off x="3953704" y="3871875"/>
              <a:ext cx="62859" cy="129913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44775" y="3862903"/>
                <a:ext cx="80360" cy="147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14:cNvPr>
              <p14:cNvContentPartPr/>
              <p14:nvPr/>
            </p14:nvContentPartPr>
            <p14:xfrm>
              <a:off x="5960653" y="3984732"/>
              <a:ext cx="83565" cy="100014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51687" y="3975770"/>
                <a:ext cx="101139" cy="117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14:cNvPr>
              <p14:cNvContentPartPr/>
              <p14:nvPr/>
            </p14:nvContentPartPr>
            <p14:xfrm>
              <a:off x="8386727" y="3227948"/>
              <a:ext cx="92623" cy="79103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77787" y="3219000"/>
                <a:ext cx="110146" cy="96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14:cNvPr>
              <p14:cNvContentPartPr/>
              <p14:nvPr/>
            </p14:nvContentPartPr>
            <p14:xfrm>
              <a:off x="8409139" y="3569487"/>
              <a:ext cx="80104" cy="85043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00199" y="3560554"/>
                <a:ext cx="97627" cy="102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14:cNvPr>
              <p14:cNvContentPartPr/>
              <p14:nvPr/>
            </p14:nvContentPartPr>
            <p14:xfrm>
              <a:off x="3278852" y="1104577"/>
              <a:ext cx="64424" cy="10539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69904" y="1095615"/>
                <a:ext cx="81962" cy="122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14:cNvPr>
              <p14:cNvContentPartPr/>
              <p14:nvPr/>
            </p14:nvContentPartPr>
            <p14:xfrm>
              <a:off x="3292321" y="1104576"/>
              <a:ext cx="89593" cy="7347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83362" y="920901"/>
                <a:ext cx="107153" cy="367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14:cNvPr>
              <p14:cNvContentPartPr/>
              <p14:nvPr/>
            </p14:nvContentPartPr>
            <p14:xfrm>
              <a:off x="3463382" y="1120127"/>
              <a:ext cx="8111" cy="109009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54933" y="1111162"/>
                <a:ext cx="24671" cy="126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14:cNvPr>
              <p14:cNvContentPartPr/>
              <p14:nvPr/>
            </p14:nvContentPartPr>
            <p14:xfrm>
              <a:off x="3416728" y="1169136"/>
              <a:ext cx="115611" cy="7347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07752" y="1157656"/>
                <a:ext cx="133204" cy="29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14:cNvPr>
              <p14:cNvContentPartPr/>
              <p14:nvPr/>
            </p14:nvContentPartPr>
            <p14:xfrm>
              <a:off x="5201230" y="1108464"/>
              <a:ext cx="55446" cy="96807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92287" y="1099500"/>
                <a:ext cx="72974" cy="114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14:cNvPr>
              <p14:cNvContentPartPr/>
              <p14:nvPr/>
            </p14:nvContentPartPr>
            <p14:xfrm>
              <a:off x="5240086" y="1089379"/>
              <a:ext cx="69841" cy="7347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31132" y="1072681"/>
                <a:ext cx="87391" cy="40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14:cNvPr>
              <p14:cNvContentPartPr/>
              <p14:nvPr/>
            </p14:nvContentPartPr>
            <p14:xfrm>
              <a:off x="5360651" y="1112352"/>
              <a:ext cx="11618" cy="104711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51849" y="1103387"/>
                <a:ext cx="28869" cy="122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14:cNvPr>
              <p14:cNvContentPartPr/>
              <p14:nvPr/>
            </p14:nvContentPartPr>
            <p14:xfrm>
              <a:off x="5345056" y="1146983"/>
              <a:ext cx="62064" cy="15909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36087" y="1138145"/>
                <a:ext cx="79643" cy="33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14:cNvPr>
              <p14:cNvContentPartPr/>
              <p14:nvPr/>
            </p14:nvContentPartPr>
            <p14:xfrm>
              <a:off x="3265256" y="1508903"/>
              <a:ext cx="78369" cy="135968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56269" y="1499934"/>
                <a:ext cx="95984" cy="153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14:cNvPr>
              <p14:cNvContentPartPr/>
              <p14:nvPr/>
            </p14:nvContentPartPr>
            <p14:xfrm>
              <a:off x="3303984" y="1502286"/>
              <a:ext cx="75780" cy="18279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95048" y="1493498"/>
                <a:ext cx="93295" cy="35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14:cNvPr>
              <p14:cNvContentPartPr/>
              <p14:nvPr/>
            </p14:nvContentPartPr>
            <p14:xfrm>
              <a:off x="3452447" y="1512791"/>
              <a:ext cx="7347" cy="112846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43263" y="1503806"/>
                <a:ext cx="25347" cy="130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14:cNvPr>
              <p14:cNvContentPartPr/>
              <p14:nvPr/>
            </p14:nvContentPartPr>
            <p14:xfrm>
              <a:off x="3416729" y="1551051"/>
              <a:ext cx="104417" cy="20056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407758" y="1542097"/>
                <a:ext cx="121999" cy="37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14:cNvPr>
              <p14:cNvContentPartPr/>
              <p14:nvPr/>
            </p14:nvContentPartPr>
            <p14:xfrm>
              <a:off x="5326680" y="2869617"/>
              <a:ext cx="96739" cy="140122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317723" y="2860635"/>
                <a:ext cx="114295" cy="157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14:cNvPr>
              <p14:cNvContentPartPr/>
              <p14:nvPr/>
            </p14:nvContentPartPr>
            <p14:xfrm>
              <a:off x="5383933" y="2861323"/>
              <a:ext cx="77510" cy="16069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74962" y="2852590"/>
                <a:ext cx="95093" cy="33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14:cNvPr>
              <p14:cNvContentPartPr/>
              <p14:nvPr/>
            </p14:nvContentPartPr>
            <p14:xfrm>
              <a:off x="5522600" y="2892944"/>
              <a:ext cx="9067" cy="11602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13882" y="2883964"/>
                <a:ext cx="26155" cy="133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14:cNvPr>
              <p14:cNvContentPartPr/>
              <p14:nvPr/>
            </p14:nvContentPartPr>
            <p14:xfrm>
              <a:off x="5477239" y="2930246"/>
              <a:ext cx="135901" cy="24901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468251" y="2921353"/>
                <a:ext cx="153518" cy="42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14:cNvPr>
              <p14:cNvContentPartPr/>
              <p14:nvPr/>
            </p14:nvContentPartPr>
            <p14:xfrm>
              <a:off x="3969462" y="1474981"/>
              <a:ext cx="103698" cy="106981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60492" y="1466006"/>
                <a:ext cx="121280" cy="124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14:cNvPr>
              <p14:cNvContentPartPr/>
              <p14:nvPr/>
            </p14:nvContentPartPr>
            <p14:xfrm>
              <a:off x="4015410" y="1453617"/>
              <a:ext cx="105747" cy="14455"/>
            </p14:xfrm>
          </p:contentPart>
        </mc:Choice>
        <mc:Fallback xmlns="">
          <p:pic>
            <p:nvPicPr>
              <p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06448" y="1444803"/>
                <a:ext cx="123312" cy="31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195177FB-4B63-0C55-8E49-4614F1F1412A}"/>
                  </a:ext>
                </a:extLst>
              </p14:cNvPr>
              <p14:cNvContentPartPr/>
              <p14:nvPr/>
            </p14:nvContentPartPr>
            <p14:xfrm>
              <a:off x="6436392" y="3548704"/>
              <a:ext cx="109143" cy="100041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195177FB-4B63-0C55-8E49-4614F1F1412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427446" y="3539740"/>
                <a:ext cx="126677" cy="117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100BBC3E-0842-2C59-CCA4-2CD010490959}"/>
                  </a:ext>
                </a:extLst>
              </p14:cNvPr>
              <p14:cNvContentPartPr/>
              <p14:nvPr/>
            </p14:nvContentPartPr>
            <p14:xfrm>
              <a:off x="6459316" y="3511758"/>
              <a:ext cx="100746" cy="46764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100BBC3E-0842-2C59-CCA4-2CD01049095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450353" y="3502834"/>
                <a:ext cx="118314" cy="64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Рукописный ввод 35">
                <a:extLst>
                  <a:ext uri="{FF2B5EF4-FFF2-40B4-BE49-F238E27FC236}">
                    <a16:creationId xmlns:a16="http://schemas.microsoft.com/office/drawing/2014/main" id="{0F6B90A9-9F67-8291-D334-20B2B6B4D34B}"/>
                  </a:ext>
                </a:extLst>
              </p14:cNvPr>
              <p14:cNvContentPartPr/>
              <p14:nvPr/>
            </p14:nvContentPartPr>
            <p14:xfrm>
              <a:off x="8358833" y="3987917"/>
              <a:ext cx="72397" cy="103560"/>
            </p14:xfrm>
          </p:contentPart>
        </mc:Choice>
        <mc:Fallback xmlns="">
          <p:pic>
            <p:nvPicPr>
              <p:cNvPr id="36" name="Рукописный ввод 35">
                <a:extLst>
                  <a:ext uri="{FF2B5EF4-FFF2-40B4-BE49-F238E27FC236}">
                    <a16:creationId xmlns:a16="http://schemas.microsoft.com/office/drawing/2014/main" id="{0F6B90A9-9F67-8291-D334-20B2B6B4D34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349873" y="3978927"/>
                <a:ext cx="89959" cy="121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87154F31-28CB-F280-8A8F-4288ABF1F50D}"/>
                  </a:ext>
                </a:extLst>
              </p14:cNvPr>
              <p14:cNvContentPartPr/>
              <p14:nvPr/>
            </p14:nvContentPartPr>
            <p14:xfrm>
              <a:off x="8381124" y="3978742"/>
              <a:ext cx="83397" cy="10589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87154F31-28CB-F280-8A8F-4288ABF1F50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372176" y="3714017"/>
                <a:ext cx="100935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C0426372-CC9E-4989-83F3-A2369107122B}"/>
                  </a:ext>
                </a:extLst>
              </p14:cNvPr>
              <p14:cNvContentPartPr/>
              <p14:nvPr/>
            </p14:nvContentPartPr>
            <p14:xfrm>
              <a:off x="8671055" y="2891772"/>
              <a:ext cx="81153" cy="90081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C0426372-CC9E-4989-83F3-A2369107122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662078" y="2882800"/>
                <a:ext cx="98748" cy="107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BE1DD19E-2B4C-5328-BAC0-AD174BFC3FF4}"/>
                  </a:ext>
                </a:extLst>
              </p14:cNvPr>
              <p14:cNvContentPartPr/>
              <p14:nvPr/>
            </p14:nvContentPartPr>
            <p14:xfrm>
              <a:off x="8706095" y="2863527"/>
              <a:ext cx="100643" cy="11436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BE1DD19E-2B4C-5328-BAC0-AD174BFC3FF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697141" y="2854863"/>
                <a:ext cx="118193" cy="28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id="{C22D48D3-879C-58AA-29CA-B72EEC6DD872}"/>
                  </a:ext>
                </a:extLst>
              </p14:cNvPr>
              <p14:cNvContentPartPr/>
              <p14:nvPr/>
            </p14:nvContentPartPr>
            <p14:xfrm>
              <a:off x="3670820" y="4158037"/>
              <a:ext cx="122522" cy="101342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C22D48D3-879C-58AA-29CA-B72EEC6DD87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661837" y="4149053"/>
                <a:ext cx="140128" cy="118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id="{57F63F85-5563-CC20-C330-F31665FCE452}"/>
                  </a:ext>
                </a:extLst>
              </p14:cNvPr>
              <p14:cNvContentPartPr/>
              <p14:nvPr/>
            </p14:nvContentPartPr>
            <p14:xfrm>
              <a:off x="3713874" y="4129477"/>
              <a:ext cx="83450" cy="17354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57F63F85-5563-CC20-C330-F31665FCE45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704920" y="4120800"/>
                <a:ext cx="101000" cy="34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Рукописный ввод 41">
                <a:extLst>
                  <a:ext uri="{FF2B5EF4-FFF2-40B4-BE49-F238E27FC236}">
                    <a16:creationId xmlns:a16="http://schemas.microsoft.com/office/drawing/2014/main" id="{B55BB737-DDFC-03E2-2F66-E37DFE629F8C}"/>
                  </a:ext>
                </a:extLst>
              </p14:cNvPr>
              <p14:cNvContentPartPr/>
              <p14:nvPr/>
            </p14:nvContentPartPr>
            <p14:xfrm>
              <a:off x="6543115" y="1872037"/>
              <a:ext cx="10589" cy="117115"/>
            </p14:xfrm>
          </p:contentPart>
        </mc:Choice>
        <mc:Fallback xmlns="">
          <p:pic>
            <p:nvPicPr>
              <p:cNvPr id="42" name="Рукописный ввод 41">
                <a:extLst>
                  <a:ext uri="{FF2B5EF4-FFF2-40B4-BE49-F238E27FC236}">
                    <a16:creationId xmlns:a16="http://schemas.microsoft.com/office/drawing/2014/main" id="{B55BB737-DDFC-03E2-2F66-E37DFE629F8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527543" y="1863056"/>
                <a:ext cx="41110" cy="134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Рукописный ввод 42">
                <a:extLst>
                  <a:ext uri="{FF2B5EF4-FFF2-40B4-BE49-F238E27FC236}">
                    <a16:creationId xmlns:a16="http://schemas.microsoft.com/office/drawing/2014/main" id="{83CEEC7C-64D2-C4C2-D7B1-605DA4A12D9A}"/>
                  </a:ext>
                </a:extLst>
              </p14:cNvPr>
              <p14:cNvContentPartPr/>
              <p14:nvPr/>
            </p14:nvContentPartPr>
            <p14:xfrm>
              <a:off x="6593279" y="1865872"/>
              <a:ext cx="101933" cy="130007"/>
            </p14:xfrm>
          </p:contentPart>
        </mc:Choice>
        <mc:Fallback xmlns="">
          <p:pic>
            <p:nvPicPr>
              <p:cNvPr id="43" name="Рукописный ввод 42">
                <a:extLst>
                  <a:ext uri="{FF2B5EF4-FFF2-40B4-BE49-F238E27FC236}">
                    <a16:creationId xmlns:a16="http://schemas.microsoft.com/office/drawing/2014/main" id="{83CEEC7C-64D2-C4C2-D7B1-605DA4A12D9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584338" y="1856918"/>
                <a:ext cx="119458" cy="147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8" name="Рукописный ввод 47">
                <a:extLst>
                  <a:ext uri="{FF2B5EF4-FFF2-40B4-BE49-F238E27FC236}">
                    <a16:creationId xmlns:a16="http://schemas.microsoft.com/office/drawing/2014/main" id="{FBD4FD53-0EBD-CDD6-6644-1A93E7C358B9}"/>
                  </a:ext>
                </a:extLst>
              </p14:cNvPr>
              <p14:cNvContentPartPr/>
              <p14:nvPr/>
            </p14:nvContentPartPr>
            <p14:xfrm>
              <a:off x="2680075" y="3644161"/>
              <a:ext cx="135534" cy="154971"/>
            </p14:xfrm>
          </p:contentPart>
        </mc:Choice>
        <mc:Fallback xmlns="">
          <p:pic>
            <p:nvPicPr>
              <p:cNvPr id="48" name="Рукописный ввод 47">
                <a:extLst>
                  <a:ext uri="{FF2B5EF4-FFF2-40B4-BE49-F238E27FC236}">
                    <a16:creationId xmlns:a16="http://schemas.microsoft.com/office/drawing/2014/main" id="{FBD4FD53-0EBD-CDD6-6644-1A93E7C358B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671111" y="3635172"/>
                <a:ext cx="153103" cy="172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9" name="Рукописный ввод 48">
                <a:extLst>
                  <a:ext uri="{FF2B5EF4-FFF2-40B4-BE49-F238E27FC236}">
                    <a16:creationId xmlns:a16="http://schemas.microsoft.com/office/drawing/2014/main" id="{94841C03-9AFC-C9D2-6CFD-769534F388A1}"/>
                  </a:ext>
                </a:extLst>
              </p14:cNvPr>
              <p14:cNvContentPartPr/>
              <p14:nvPr/>
            </p14:nvContentPartPr>
            <p14:xfrm>
              <a:off x="2834667" y="3664978"/>
              <a:ext cx="77958" cy="135515"/>
            </p14:xfrm>
          </p:contentPart>
        </mc:Choice>
        <mc:Fallback xmlns="">
          <p:pic>
            <p:nvPicPr>
              <p:cNvPr id="49" name="Рукописный ввод 48">
                <a:extLst>
                  <a:ext uri="{FF2B5EF4-FFF2-40B4-BE49-F238E27FC236}">
                    <a16:creationId xmlns:a16="http://schemas.microsoft.com/office/drawing/2014/main" id="{94841C03-9AFC-C9D2-6CFD-769534F388A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825727" y="3655992"/>
                <a:ext cx="95481" cy="153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0" name="Рукописный ввод 49">
                <a:extLst>
                  <a:ext uri="{FF2B5EF4-FFF2-40B4-BE49-F238E27FC236}">
                    <a16:creationId xmlns:a16="http://schemas.microsoft.com/office/drawing/2014/main" id="{508C9734-4C81-6443-CF05-8A64B4A4B937}"/>
                  </a:ext>
                </a:extLst>
              </p14:cNvPr>
              <p14:cNvContentPartPr/>
              <p14:nvPr/>
            </p14:nvContentPartPr>
            <p14:xfrm>
              <a:off x="2873433" y="3670580"/>
              <a:ext cx="61045" cy="10589"/>
            </p14:xfrm>
          </p:contentPart>
        </mc:Choice>
        <mc:Fallback xmlns="">
          <p:pic>
            <p:nvPicPr>
              <p:cNvPr id="50" name="Рукописный ввод 49">
                <a:extLst>
                  <a:ext uri="{FF2B5EF4-FFF2-40B4-BE49-F238E27FC236}">
                    <a16:creationId xmlns:a16="http://schemas.microsoft.com/office/drawing/2014/main" id="{508C9734-4C81-6443-CF05-8A64B4A4B93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864508" y="3405855"/>
                <a:ext cx="78537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1" name="Рукописный ввод 50">
                <a:extLst>
                  <a:ext uri="{FF2B5EF4-FFF2-40B4-BE49-F238E27FC236}">
                    <a16:creationId xmlns:a16="http://schemas.microsoft.com/office/drawing/2014/main" id="{5723B349-1E32-0F17-B0EA-B5DF9FBE44C7}"/>
                  </a:ext>
                </a:extLst>
              </p14:cNvPr>
              <p14:cNvContentPartPr/>
              <p14:nvPr/>
            </p14:nvContentPartPr>
            <p14:xfrm>
              <a:off x="8986241" y="3531464"/>
              <a:ext cx="64769" cy="129464"/>
            </p14:xfrm>
          </p:contentPart>
        </mc:Choice>
        <mc:Fallback xmlns="">
          <p:pic>
            <p:nvPicPr>
              <p:cNvPr id="51" name="Рукописный ввод 50">
                <a:extLst>
                  <a:ext uri="{FF2B5EF4-FFF2-40B4-BE49-F238E27FC236}">
                    <a16:creationId xmlns:a16="http://schemas.microsoft.com/office/drawing/2014/main" id="{5723B349-1E32-0F17-B0EA-B5DF9FBE44C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977295" y="3522498"/>
                <a:ext cx="82303" cy="147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2" name="Рукописный ввод 51">
                <a:extLst>
                  <a:ext uri="{FF2B5EF4-FFF2-40B4-BE49-F238E27FC236}">
                    <a16:creationId xmlns:a16="http://schemas.microsoft.com/office/drawing/2014/main" id="{7FDDC438-983B-E597-A2F0-EF7D0F21C8A5}"/>
                  </a:ext>
                </a:extLst>
              </p14:cNvPr>
              <p14:cNvContentPartPr/>
              <p14:nvPr/>
            </p14:nvContentPartPr>
            <p14:xfrm>
              <a:off x="8997448" y="3597498"/>
              <a:ext cx="83453" cy="10589"/>
            </p14:xfrm>
          </p:contentPart>
        </mc:Choice>
        <mc:Fallback xmlns="">
          <p:pic>
            <p:nvPicPr>
              <p:cNvPr id="52" name="Рукописный ввод 51">
                <a:extLst>
                  <a:ext uri="{FF2B5EF4-FFF2-40B4-BE49-F238E27FC236}">
                    <a16:creationId xmlns:a16="http://schemas.microsoft.com/office/drawing/2014/main" id="{7FDDC438-983B-E597-A2F0-EF7D0F21C8A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988494" y="3582791"/>
                <a:ext cx="101003" cy="39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3" name="Рукописный ввод 52">
                <a:extLst>
                  <a:ext uri="{FF2B5EF4-FFF2-40B4-BE49-F238E27FC236}">
                    <a16:creationId xmlns:a16="http://schemas.microsoft.com/office/drawing/2014/main" id="{97168586-4BC5-19DF-5B96-0B59042EB7CE}"/>
                  </a:ext>
                </a:extLst>
              </p14:cNvPr>
              <p14:cNvContentPartPr/>
              <p14:nvPr/>
            </p14:nvContentPartPr>
            <p14:xfrm>
              <a:off x="7921004" y="3518701"/>
              <a:ext cx="63458" cy="140049"/>
            </p14:xfrm>
          </p:contentPart>
        </mc:Choice>
        <mc:Fallback xmlns="">
          <p:pic>
            <p:nvPicPr>
              <p:cNvPr id="53" name="Рукописный ввод 52">
                <a:extLst>
                  <a:ext uri="{FF2B5EF4-FFF2-40B4-BE49-F238E27FC236}">
                    <a16:creationId xmlns:a16="http://schemas.microsoft.com/office/drawing/2014/main" id="{97168586-4BC5-19DF-5B96-0B59042EB7C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912041" y="3509723"/>
                <a:ext cx="81025" cy="15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4" name="Рукописный ввод 53">
                <a:extLst>
                  <a:ext uri="{FF2B5EF4-FFF2-40B4-BE49-F238E27FC236}">
                    <a16:creationId xmlns:a16="http://schemas.microsoft.com/office/drawing/2014/main" id="{4512DD90-AE20-A385-7AA9-E6E48B625B62}"/>
                  </a:ext>
                </a:extLst>
              </p14:cNvPr>
              <p14:cNvContentPartPr/>
              <p14:nvPr/>
            </p14:nvContentPartPr>
            <p14:xfrm>
              <a:off x="5239250" y="1866944"/>
              <a:ext cx="82262" cy="84154"/>
            </p14:xfrm>
          </p:contentPart>
        </mc:Choice>
        <mc:Fallback xmlns="">
          <p:pic>
            <p:nvPicPr>
              <p:cNvPr id="54" name="Рукописный ввод 53">
                <a:extLst>
                  <a:ext uri="{FF2B5EF4-FFF2-40B4-BE49-F238E27FC236}">
                    <a16:creationId xmlns:a16="http://schemas.microsoft.com/office/drawing/2014/main" id="{4512DD90-AE20-A385-7AA9-E6E48B625B6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230308" y="1857991"/>
                <a:ext cx="99787" cy="101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Рукописный ввод 54">
                <a:extLst>
                  <a:ext uri="{FF2B5EF4-FFF2-40B4-BE49-F238E27FC236}">
                    <a16:creationId xmlns:a16="http://schemas.microsoft.com/office/drawing/2014/main" id="{1D1258D0-44C3-074F-B13E-1E291D26A13D}"/>
                  </a:ext>
                </a:extLst>
              </p14:cNvPr>
              <p14:cNvContentPartPr/>
              <p14:nvPr/>
            </p14:nvContentPartPr>
            <p14:xfrm>
              <a:off x="5371837" y="1846963"/>
              <a:ext cx="73655" cy="104509"/>
            </p14:xfrm>
          </p:contentPart>
        </mc:Choice>
        <mc:Fallback xmlns="">
          <p:pic>
            <p:nvPicPr>
              <p:cNvPr id="55" name="Рукописный ввод 54">
                <a:extLst>
                  <a:ext uri="{FF2B5EF4-FFF2-40B4-BE49-F238E27FC236}">
                    <a16:creationId xmlns:a16="http://schemas.microsoft.com/office/drawing/2014/main" id="{1D1258D0-44C3-074F-B13E-1E291D26A13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362855" y="1838015"/>
                <a:ext cx="91260" cy="122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6" name="Рукописный ввод 55">
                <a:extLst>
                  <a:ext uri="{FF2B5EF4-FFF2-40B4-BE49-F238E27FC236}">
                    <a16:creationId xmlns:a16="http://schemas.microsoft.com/office/drawing/2014/main" id="{C5B9A976-5240-B9C7-AD1B-61CAC796197A}"/>
                  </a:ext>
                </a:extLst>
              </p14:cNvPr>
              <p14:cNvContentPartPr/>
              <p14:nvPr/>
            </p14:nvContentPartPr>
            <p14:xfrm>
              <a:off x="5674903" y="1922463"/>
              <a:ext cx="10589" cy="10589"/>
            </p14:xfrm>
          </p:contentPart>
        </mc:Choice>
        <mc:Fallback xmlns="">
          <p:pic>
            <p:nvPicPr>
              <p:cNvPr id="56" name="Рукописный ввод 55">
                <a:extLst>
                  <a:ext uri="{FF2B5EF4-FFF2-40B4-BE49-F238E27FC236}">
                    <a16:creationId xmlns:a16="http://schemas.microsoft.com/office/drawing/2014/main" id="{C5B9A976-5240-B9C7-AD1B-61CAC796197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10178" y="1657738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7" name="Рукописный ввод 56">
                <a:extLst>
                  <a:ext uri="{FF2B5EF4-FFF2-40B4-BE49-F238E27FC236}">
                    <a16:creationId xmlns:a16="http://schemas.microsoft.com/office/drawing/2014/main" id="{05A49638-211B-EFBF-E0FC-D07139A303A2}"/>
                  </a:ext>
                </a:extLst>
              </p14:cNvPr>
              <p14:cNvContentPartPr/>
              <p14:nvPr/>
            </p14:nvContentPartPr>
            <p14:xfrm>
              <a:off x="5921433" y="1849625"/>
              <a:ext cx="10589" cy="139422"/>
            </p14:xfrm>
          </p:contentPart>
        </mc:Choice>
        <mc:Fallback xmlns="">
          <p:pic>
            <p:nvPicPr>
              <p:cNvPr id="57" name="Рукописный ввод 56">
                <a:extLst>
                  <a:ext uri="{FF2B5EF4-FFF2-40B4-BE49-F238E27FC236}">
                    <a16:creationId xmlns:a16="http://schemas.microsoft.com/office/drawing/2014/main" id="{05A49638-211B-EFBF-E0FC-D07139A303A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656708" y="1840642"/>
                <a:ext cx="529450" cy="157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8" name="Рукописный ввод 57">
                <a:extLst>
                  <a:ext uri="{FF2B5EF4-FFF2-40B4-BE49-F238E27FC236}">
                    <a16:creationId xmlns:a16="http://schemas.microsoft.com/office/drawing/2014/main" id="{7D41206D-9737-2FBA-2F48-C54D780A219A}"/>
                  </a:ext>
                </a:extLst>
              </p14:cNvPr>
              <p14:cNvContentPartPr/>
              <p14:nvPr/>
            </p14:nvContentPartPr>
            <p14:xfrm>
              <a:off x="5442707" y="3563757"/>
              <a:ext cx="108767" cy="96990"/>
            </p14:xfrm>
          </p:contentPart>
        </mc:Choice>
        <mc:Fallback xmlns="">
          <p:pic>
            <p:nvPicPr>
              <p:cNvPr id="58" name="Рукописный ввод 57">
                <a:extLst>
                  <a:ext uri="{FF2B5EF4-FFF2-40B4-BE49-F238E27FC236}">
                    <a16:creationId xmlns:a16="http://schemas.microsoft.com/office/drawing/2014/main" id="{7D41206D-9737-2FBA-2F48-C54D780A219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433733" y="3554776"/>
                <a:ext cx="126356" cy="114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9" name="Рукописный ввод 58">
                <a:extLst>
                  <a:ext uri="{FF2B5EF4-FFF2-40B4-BE49-F238E27FC236}">
                    <a16:creationId xmlns:a16="http://schemas.microsoft.com/office/drawing/2014/main" id="{F9326DDB-4198-A596-CFED-7D541F8E45B5}"/>
                  </a:ext>
                </a:extLst>
              </p14:cNvPr>
              <p14:cNvContentPartPr/>
              <p14:nvPr/>
            </p14:nvContentPartPr>
            <p14:xfrm>
              <a:off x="5573605" y="3564125"/>
              <a:ext cx="68113" cy="112911"/>
            </p14:xfrm>
          </p:contentPart>
        </mc:Choice>
        <mc:Fallback xmlns="">
          <p:pic>
            <p:nvPicPr>
              <p:cNvPr id="59" name="Рукописный ввод 58">
                <a:extLst>
                  <a:ext uri="{FF2B5EF4-FFF2-40B4-BE49-F238E27FC236}">
                    <a16:creationId xmlns:a16="http://schemas.microsoft.com/office/drawing/2014/main" id="{F9326DDB-4198-A596-CFED-7D541F8E45B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564643" y="3555164"/>
                <a:ext cx="85679" cy="130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0" name="Рукописный ввод 59">
                <a:extLst>
                  <a:ext uri="{FF2B5EF4-FFF2-40B4-BE49-F238E27FC236}">
                    <a16:creationId xmlns:a16="http://schemas.microsoft.com/office/drawing/2014/main" id="{A1F83505-C8D0-2032-6267-399B7A9ED28B}"/>
                  </a:ext>
                </a:extLst>
              </p14:cNvPr>
              <p14:cNvContentPartPr/>
              <p14:nvPr/>
            </p14:nvContentPartPr>
            <p14:xfrm>
              <a:off x="5753344" y="3603345"/>
              <a:ext cx="10589" cy="10589"/>
            </p14:xfrm>
          </p:contentPart>
        </mc:Choice>
        <mc:Fallback xmlns="">
          <p:pic>
            <p:nvPicPr>
              <p:cNvPr id="60" name="Рукописный ввод 59">
                <a:extLst>
                  <a:ext uri="{FF2B5EF4-FFF2-40B4-BE49-F238E27FC236}">
                    <a16:creationId xmlns:a16="http://schemas.microsoft.com/office/drawing/2014/main" id="{A1F83505-C8D0-2032-6267-399B7A9ED28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88619" y="3338620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1" name="Рукописный ввод 60">
                <a:extLst>
                  <a:ext uri="{FF2B5EF4-FFF2-40B4-BE49-F238E27FC236}">
                    <a16:creationId xmlns:a16="http://schemas.microsoft.com/office/drawing/2014/main" id="{A0AE84E9-DABF-6EBC-F6E1-A35D99C893BC}"/>
                  </a:ext>
                </a:extLst>
              </p14:cNvPr>
              <p14:cNvContentPartPr/>
              <p14:nvPr/>
            </p14:nvContentPartPr>
            <p14:xfrm>
              <a:off x="5949448" y="3547316"/>
              <a:ext cx="17308" cy="134778"/>
            </p14:xfrm>
          </p:contentPart>
        </mc:Choice>
        <mc:Fallback xmlns="">
          <p:pic>
            <p:nvPicPr>
              <p:cNvPr id="61" name="Рукописный ввод 60">
                <a:extLst>
                  <a:ext uri="{FF2B5EF4-FFF2-40B4-BE49-F238E27FC236}">
                    <a16:creationId xmlns:a16="http://schemas.microsoft.com/office/drawing/2014/main" id="{A0AE84E9-DABF-6EBC-F6E1-A35D99C893B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940617" y="3538331"/>
                <a:ext cx="34616" cy="152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2" name="Рукописный ввод 61">
                <a:extLst>
                  <a:ext uri="{FF2B5EF4-FFF2-40B4-BE49-F238E27FC236}">
                    <a16:creationId xmlns:a16="http://schemas.microsoft.com/office/drawing/2014/main" id="{E4BDF05C-49EA-2816-E965-1E05E0D1C477}"/>
                  </a:ext>
                </a:extLst>
              </p14:cNvPr>
              <p14:cNvContentPartPr/>
              <p14:nvPr/>
            </p14:nvContentPartPr>
            <p14:xfrm>
              <a:off x="5512418" y="3950728"/>
              <a:ext cx="22909" cy="143461"/>
            </p14:xfrm>
          </p:contentPart>
        </mc:Choice>
        <mc:Fallback xmlns="">
          <p:pic>
            <p:nvPicPr>
              <p:cNvPr id="62" name="Рукописный ввод 61">
                <a:extLst>
                  <a:ext uri="{FF2B5EF4-FFF2-40B4-BE49-F238E27FC236}">
                    <a16:creationId xmlns:a16="http://schemas.microsoft.com/office/drawing/2014/main" id="{E4BDF05C-49EA-2816-E965-1E05E0D1C47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503469" y="3941739"/>
                <a:ext cx="40449" cy="161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3" name="Рукописный ввод 62">
                <a:extLst>
                  <a:ext uri="{FF2B5EF4-FFF2-40B4-BE49-F238E27FC236}">
                    <a16:creationId xmlns:a16="http://schemas.microsoft.com/office/drawing/2014/main" id="{C4A2E57C-3E70-0AC4-F194-EE8885D947F4}"/>
                  </a:ext>
                </a:extLst>
              </p14:cNvPr>
              <p14:cNvContentPartPr/>
              <p14:nvPr/>
            </p14:nvContentPartPr>
            <p14:xfrm>
              <a:off x="5556568" y="3984345"/>
              <a:ext cx="102204" cy="88515"/>
            </p14:xfrm>
          </p:contentPart>
        </mc:Choice>
        <mc:Fallback xmlns="">
          <p:pic>
            <p:nvPicPr>
              <p:cNvPr id="63" name="Рукописный ввод 62">
                <a:extLst>
                  <a:ext uri="{FF2B5EF4-FFF2-40B4-BE49-F238E27FC236}">
                    <a16:creationId xmlns:a16="http://schemas.microsoft.com/office/drawing/2014/main" id="{C4A2E57C-3E70-0AC4-F194-EE8885D947F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547603" y="3975386"/>
                <a:ext cx="119776" cy="106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4" name="Рукописный ввод 43">
                <a:extLst>
                  <a:ext uri="{FF2B5EF4-FFF2-40B4-BE49-F238E27FC236}">
                    <a16:creationId xmlns:a16="http://schemas.microsoft.com/office/drawing/2014/main" id="{570E487C-B933-3BDC-56AC-A80CE188DA68}"/>
                  </a:ext>
                </a:extLst>
              </p14:cNvPr>
              <p14:cNvContentPartPr/>
              <p14:nvPr/>
            </p14:nvContentPartPr>
            <p14:xfrm>
              <a:off x="6476124" y="3955771"/>
              <a:ext cx="98055" cy="124162"/>
            </p14:xfrm>
          </p:contentPart>
        </mc:Choice>
        <mc:Fallback xmlns="">
          <p:pic>
            <p:nvPicPr>
              <p:cNvPr id="44" name="Рукописный ввод 43">
                <a:extLst>
                  <a:ext uri="{FF2B5EF4-FFF2-40B4-BE49-F238E27FC236}">
                    <a16:creationId xmlns:a16="http://schemas.microsoft.com/office/drawing/2014/main" id="{570E487C-B933-3BDC-56AC-A80CE188DA6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467145" y="3946774"/>
                <a:ext cx="115655" cy="141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5" name="Рукописный ввод 44">
                <a:extLst>
                  <a:ext uri="{FF2B5EF4-FFF2-40B4-BE49-F238E27FC236}">
                    <a16:creationId xmlns:a16="http://schemas.microsoft.com/office/drawing/2014/main" id="{6B39EA04-C604-ECF3-A119-1149CCFBA56D}"/>
                  </a:ext>
                </a:extLst>
              </p14:cNvPr>
              <p14:cNvContentPartPr/>
              <p14:nvPr/>
            </p14:nvContentPartPr>
            <p14:xfrm>
              <a:off x="6598602" y="3989049"/>
              <a:ext cx="74530" cy="80653"/>
            </p14:xfrm>
          </p:contentPart>
        </mc:Choice>
        <mc:Fallback xmlns="">
          <p:pic>
            <p:nvPicPr>
              <p:cNvPr id="45" name="Рукописный ввод 44">
                <a:extLst>
                  <a:ext uri="{FF2B5EF4-FFF2-40B4-BE49-F238E27FC236}">
                    <a16:creationId xmlns:a16="http://schemas.microsoft.com/office/drawing/2014/main" id="{6B39EA04-C604-ECF3-A119-1149CCFBA56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589644" y="3980088"/>
                <a:ext cx="92088" cy="98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6" name="Рукописный ввод 45">
                <a:extLst>
                  <a:ext uri="{FF2B5EF4-FFF2-40B4-BE49-F238E27FC236}">
                    <a16:creationId xmlns:a16="http://schemas.microsoft.com/office/drawing/2014/main" id="{3F62D348-C0B7-06AD-7604-A36E2F09D173}"/>
                  </a:ext>
                </a:extLst>
              </p14:cNvPr>
              <p14:cNvContentPartPr/>
              <p14:nvPr/>
            </p14:nvContentPartPr>
            <p14:xfrm>
              <a:off x="6789889" y="4006757"/>
              <a:ext cx="10589" cy="10589"/>
            </p14:xfrm>
          </p:contentPart>
        </mc:Choice>
        <mc:Fallback xmlns="">
          <p:pic>
            <p:nvPicPr>
              <p:cNvPr id="46" name="Рукописный ввод 45">
                <a:extLst>
                  <a:ext uri="{FF2B5EF4-FFF2-40B4-BE49-F238E27FC236}">
                    <a16:creationId xmlns:a16="http://schemas.microsoft.com/office/drawing/2014/main" id="{3F62D348-C0B7-06AD-7604-A36E2F09D17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525164" y="3742032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7" name="Рукописный ввод 46">
                <a:extLst>
                  <a:ext uri="{FF2B5EF4-FFF2-40B4-BE49-F238E27FC236}">
                    <a16:creationId xmlns:a16="http://schemas.microsoft.com/office/drawing/2014/main" id="{4E0C91A3-06A8-3B53-F478-86DE217FDC47}"/>
                  </a:ext>
                </a:extLst>
              </p14:cNvPr>
              <p14:cNvContentPartPr/>
              <p14:nvPr/>
            </p14:nvContentPartPr>
            <p14:xfrm>
              <a:off x="6972919" y="3967411"/>
              <a:ext cx="156356" cy="139608"/>
            </p14:xfrm>
          </p:contentPart>
        </mc:Choice>
        <mc:Fallback xmlns="">
          <p:pic>
            <p:nvPicPr>
              <p:cNvPr id="47" name="Рукописный ввод 46">
                <a:extLst>
                  <a:ext uri="{FF2B5EF4-FFF2-40B4-BE49-F238E27FC236}">
                    <a16:creationId xmlns:a16="http://schemas.microsoft.com/office/drawing/2014/main" id="{4E0C91A3-06A8-3B53-F478-86DE217FDC47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963933" y="3958416"/>
                <a:ext cx="173969" cy="157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" name="Рукописный ввод 63">
                <a:extLst>
                  <a:ext uri="{FF2B5EF4-FFF2-40B4-BE49-F238E27FC236}">
                    <a16:creationId xmlns:a16="http://schemas.microsoft.com/office/drawing/2014/main" id="{D817D7C4-A037-A787-9E1F-FB3EF4A40914}"/>
                  </a:ext>
                </a:extLst>
              </p14:cNvPr>
              <p14:cNvContentPartPr/>
              <p14:nvPr/>
            </p14:nvContentPartPr>
            <p14:xfrm>
              <a:off x="6857124" y="4270096"/>
              <a:ext cx="380400" cy="22640"/>
            </p14:xfrm>
          </p:contentPart>
        </mc:Choice>
        <mc:Fallback xmlns="">
          <p:pic>
            <p:nvPicPr>
              <p:cNvPr id="64" name="Рукописный ввод 63">
                <a:extLst>
                  <a:ext uri="{FF2B5EF4-FFF2-40B4-BE49-F238E27FC236}">
                    <a16:creationId xmlns:a16="http://schemas.microsoft.com/office/drawing/2014/main" id="{D817D7C4-A037-A787-9E1F-FB3EF4A4091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848127" y="4261252"/>
                <a:ext cx="398034" cy="39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5" name="Рукописный ввод 64">
                <a:extLst>
                  <a:ext uri="{FF2B5EF4-FFF2-40B4-BE49-F238E27FC236}">
                    <a16:creationId xmlns:a16="http://schemas.microsoft.com/office/drawing/2014/main" id="{DF76ABF3-00F8-8E14-C159-AB7233B0E830}"/>
                  </a:ext>
                </a:extLst>
              </p14:cNvPr>
              <p14:cNvContentPartPr/>
              <p14:nvPr/>
            </p14:nvContentPartPr>
            <p14:xfrm>
              <a:off x="5950743" y="2862723"/>
              <a:ext cx="16001" cy="126204"/>
            </p14:xfrm>
          </p:contentPart>
        </mc:Choice>
        <mc:Fallback xmlns="">
          <p:pic>
            <p:nvPicPr>
              <p:cNvPr id="65" name="Рукописный ввод 64">
                <a:extLst>
                  <a:ext uri="{FF2B5EF4-FFF2-40B4-BE49-F238E27FC236}">
                    <a16:creationId xmlns:a16="http://schemas.microsoft.com/office/drawing/2014/main" id="{DF76ABF3-00F8-8E14-C159-AB7233B0E83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550718" y="2853734"/>
                <a:ext cx="800050" cy="143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6" name="Рукописный ввод 65">
                <a:extLst>
                  <a:ext uri="{FF2B5EF4-FFF2-40B4-BE49-F238E27FC236}">
                    <a16:creationId xmlns:a16="http://schemas.microsoft.com/office/drawing/2014/main" id="{CB669D88-9DF4-3085-DB14-8E74B046C20D}"/>
                  </a:ext>
                </a:extLst>
              </p14:cNvPr>
              <p14:cNvContentPartPr/>
              <p14:nvPr/>
            </p14:nvContentPartPr>
            <p14:xfrm>
              <a:off x="2766790" y="2938923"/>
              <a:ext cx="76686" cy="171044"/>
            </p14:xfrm>
          </p:contentPart>
        </mc:Choice>
        <mc:Fallback xmlns="">
          <p:pic>
            <p:nvPicPr>
              <p:cNvPr id="66" name="Рукописный ввод 65">
                <a:extLst>
                  <a:ext uri="{FF2B5EF4-FFF2-40B4-BE49-F238E27FC236}">
                    <a16:creationId xmlns:a16="http://schemas.microsoft.com/office/drawing/2014/main" id="{CB669D88-9DF4-3085-DB14-8E74B046C20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757831" y="2929940"/>
                <a:ext cx="94245" cy="188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7" name="Рукописный ввод 66">
                <a:extLst>
                  <a:ext uri="{FF2B5EF4-FFF2-40B4-BE49-F238E27FC236}">
                    <a16:creationId xmlns:a16="http://schemas.microsoft.com/office/drawing/2014/main" id="{925A2AC8-9E9D-C852-8A8E-39C3E0A51D29}"/>
                  </a:ext>
                </a:extLst>
              </p14:cNvPr>
              <p14:cNvContentPartPr/>
              <p14:nvPr/>
            </p14:nvContentPartPr>
            <p14:xfrm>
              <a:off x="8075304" y="2862722"/>
              <a:ext cx="25974" cy="134557"/>
            </p14:xfrm>
          </p:contentPart>
        </mc:Choice>
        <mc:Fallback xmlns="">
          <p:pic>
            <p:nvPicPr>
              <p:cNvPr id="67" name="Рукописный ввод 66">
                <a:extLst>
                  <a:ext uri="{FF2B5EF4-FFF2-40B4-BE49-F238E27FC236}">
                    <a16:creationId xmlns:a16="http://schemas.microsoft.com/office/drawing/2014/main" id="{925A2AC8-9E9D-C852-8A8E-39C3E0A51D2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066409" y="2853752"/>
                <a:ext cx="43409" cy="152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8" name="Рукописный ввод 67">
                <a:extLst>
                  <a:ext uri="{FF2B5EF4-FFF2-40B4-BE49-F238E27FC236}">
                    <a16:creationId xmlns:a16="http://schemas.microsoft.com/office/drawing/2014/main" id="{301D0BD0-BE38-704E-DAF9-39D660620E74}"/>
                  </a:ext>
                </a:extLst>
              </p14:cNvPr>
              <p14:cNvContentPartPr/>
              <p14:nvPr/>
            </p14:nvContentPartPr>
            <p14:xfrm>
              <a:off x="3860379" y="2845907"/>
              <a:ext cx="127699" cy="144674"/>
            </p14:xfrm>
          </p:contentPart>
        </mc:Choice>
        <mc:Fallback xmlns="">
          <p:pic>
            <p:nvPicPr>
              <p:cNvPr id="68" name="Рукописный ввод 67">
                <a:extLst>
                  <a:ext uri="{FF2B5EF4-FFF2-40B4-BE49-F238E27FC236}">
                    <a16:creationId xmlns:a16="http://schemas.microsoft.com/office/drawing/2014/main" id="{301D0BD0-BE38-704E-DAF9-39D660620E7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851411" y="2836932"/>
                <a:ext cx="145276" cy="162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9" name="Рукописный ввод 68">
                <a:extLst>
                  <a:ext uri="{FF2B5EF4-FFF2-40B4-BE49-F238E27FC236}">
                    <a16:creationId xmlns:a16="http://schemas.microsoft.com/office/drawing/2014/main" id="{08D413F5-500C-CDE8-7D52-2DFD14F5A57E}"/>
                  </a:ext>
                </a:extLst>
              </p14:cNvPr>
              <p14:cNvContentPartPr/>
              <p14:nvPr/>
            </p14:nvContentPartPr>
            <p14:xfrm>
              <a:off x="5511406" y="3175620"/>
              <a:ext cx="101537" cy="145185"/>
            </p14:xfrm>
          </p:contentPart>
        </mc:Choice>
        <mc:Fallback xmlns="">
          <p:pic>
            <p:nvPicPr>
              <p:cNvPr id="69" name="Рукописный ввод 68">
                <a:extLst>
                  <a:ext uri="{FF2B5EF4-FFF2-40B4-BE49-F238E27FC236}">
                    <a16:creationId xmlns:a16="http://schemas.microsoft.com/office/drawing/2014/main" id="{08D413F5-500C-CDE8-7D52-2DFD14F5A57E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502436" y="3166636"/>
                <a:ext cx="119118" cy="162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0" name="Рукописный ввод 69">
                <a:extLst>
                  <a:ext uri="{FF2B5EF4-FFF2-40B4-BE49-F238E27FC236}">
                    <a16:creationId xmlns:a16="http://schemas.microsoft.com/office/drawing/2014/main" id="{6E59D08C-E250-BD2B-9F80-13FE7EE5A24A}"/>
                  </a:ext>
                </a:extLst>
              </p14:cNvPr>
              <p14:cNvContentPartPr/>
              <p14:nvPr/>
            </p14:nvContentPartPr>
            <p14:xfrm>
              <a:off x="4492683" y="3872287"/>
              <a:ext cx="10589" cy="145208"/>
            </p14:xfrm>
          </p:contentPart>
        </mc:Choice>
        <mc:Fallback xmlns="">
          <p:pic>
            <p:nvPicPr>
              <p:cNvPr id="70" name="Рукописный ввод 69">
                <a:extLst>
                  <a:ext uri="{FF2B5EF4-FFF2-40B4-BE49-F238E27FC236}">
                    <a16:creationId xmlns:a16="http://schemas.microsoft.com/office/drawing/2014/main" id="{6E59D08C-E250-BD2B-9F80-13FE7EE5A24A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238547" y="3863661"/>
                <a:ext cx="529450" cy="162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1" name="Рукописный ввод 70">
                <a:extLst>
                  <a:ext uri="{FF2B5EF4-FFF2-40B4-BE49-F238E27FC236}">
                    <a16:creationId xmlns:a16="http://schemas.microsoft.com/office/drawing/2014/main" id="{AA79046D-B906-BC7A-0D42-ECC6ED4ED6DF}"/>
                  </a:ext>
                </a:extLst>
              </p14:cNvPr>
              <p14:cNvContentPartPr/>
              <p14:nvPr/>
            </p14:nvContentPartPr>
            <p14:xfrm>
              <a:off x="4311797" y="3552919"/>
              <a:ext cx="76455" cy="124185"/>
            </p14:xfrm>
          </p:contentPart>
        </mc:Choice>
        <mc:Fallback xmlns="">
          <p:pic>
            <p:nvPicPr>
              <p:cNvPr id="71" name="Рукописный ввод 70">
                <a:extLst>
                  <a:ext uri="{FF2B5EF4-FFF2-40B4-BE49-F238E27FC236}">
                    <a16:creationId xmlns:a16="http://schemas.microsoft.com/office/drawing/2014/main" id="{AA79046D-B906-BC7A-0D42-ECC6ED4ED6D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302823" y="3544305"/>
                <a:ext cx="94043" cy="141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2" name="Рукописный ввод 71">
                <a:extLst>
                  <a:ext uri="{FF2B5EF4-FFF2-40B4-BE49-F238E27FC236}">
                    <a16:creationId xmlns:a16="http://schemas.microsoft.com/office/drawing/2014/main" id="{12D35BB7-35E2-5F6B-7D7C-148993B469D8}"/>
                  </a:ext>
                </a:extLst>
              </p14:cNvPr>
              <p14:cNvContentPartPr/>
              <p14:nvPr/>
            </p14:nvContentPartPr>
            <p14:xfrm>
              <a:off x="4324595" y="3530507"/>
              <a:ext cx="117320" cy="10589"/>
            </p14:xfrm>
          </p:contentPart>
        </mc:Choice>
        <mc:Fallback xmlns="">
          <p:pic>
            <p:nvPicPr>
              <p:cNvPr id="72" name="Рукописный ввод 71">
                <a:extLst>
                  <a:ext uri="{FF2B5EF4-FFF2-40B4-BE49-F238E27FC236}">
                    <a16:creationId xmlns:a16="http://schemas.microsoft.com/office/drawing/2014/main" id="{12D35BB7-35E2-5F6B-7D7C-148993B469D8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315626" y="3276371"/>
                <a:ext cx="13490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3" name="Рукописный ввод 72">
                <a:extLst>
                  <a:ext uri="{FF2B5EF4-FFF2-40B4-BE49-F238E27FC236}">
                    <a16:creationId xmlns:a16="http://schemas.microsoft.com/office/drawing/2014/main" id="{4B5358FF-8897-C32B-FFD9-4853F77DAAD5}"/>
                  </a:ext>
                </a:extLst>
              </p14:cNvPr>
              <p14:cNvContentPartPr/>
              <p14:nvPr/>
            </p14:nvContentPartPr>
            <p14:xfrm>
              <a:off x="4563030" y="3541713"/>
              <a:ext cx="19299" cy="126828"/>
            </p14:xfrm>
          </p:contentPart>
        </mc:Choice>
        <mc:Fallback xmlns="">
          <p:pic>
            <p:nvPicPr>
              <p:cNvPr id="73" name="Рукописный ввод 72">
                <a:extLst>
                  <a:ext uri="{FF2B5EF4-FFF2-40B4-BE49-F238E27FC236}">
                    <a16:creationId xmlns:a16="http://schemas.microsoft.com/office/drawing/2014/main" id="{4B5358FF-8897-C32B-FFD9-4853F77DAAD5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554609" y="3533090"/>
                <a:ext cx="36493" cy="144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4" name="Рукописный ввод 73">
                <a:extLst>
                  <a:ext uri="{FF2B5EF4-FFF2-40B4-BE49-F238E27FC236}">
                    <a16:creationId xmlns:a16="http://schemas.microsoft.com/office/drawing/2014/main" id="{054F7FAC-EEBF-01EB-C792-B22ECAB7E60F}"/>
                  </a:ext>
                </a:extLst>
              </p14:cNvPr>
              <p14:cNvContentPartPr/>
              <p14:nvPr/>
            </p14:nvContentPartPr>
            <p14:xfrm>
              <a:off x="4509491" y="3603182"/>
              <a:ext cx="116759" cy="11369"/>
            </p14:xfrm>
          </p:contentPart>
        </mc:Choice>
        <mc:Fallback xmlns="">
          <p:pic>
            <p:nvPicPr>
              <p:cNvPr id="74" name="Рукописный ввод 73">
                <a:extLst>
                  <a:ext uri="{FF2B5EF4-FFF2-40B4-BE49-F238E27FC236}">
                    <a16:creationId xmlns:a16="http://schemas.microsoft.com/office/drawing/2014/main" id="{054F7FAC-EEBF-01EB-C792-B22ECAB7E60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500869" y="3594569"/>
                <a:ext cx="134363" cy="282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40229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EA7E7532-519C-8178-1484-38D7871A3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835" y="251778"/>
            <a:ext cx="7984490" cy="202628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число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604759B0-5CA3-0EED-3160-8FC057A29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440" y="2478723"/>
            <a:ext cx="7965440" cy="40443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14:cNvPr>
              <p14:cNvContentPartPr/>
              <p14:nvPr/>
            </p14:nvContentPartPr>
            <p14:xfrm>
              <a:off x="3898772" y="1373570"/>
              <a:ext cx="453050" cy="28233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9783" y="1364747"/>
                <a:ext cx="470669" cy="45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14:cNvPr>
              <p14:cNvContentPartPr/>
              <p14:nvPr/>
            </p14:nvContentPartPr>
            <p14:xfrm>
              <a:off x="4072463" y="1115396"/>
              <a:ext cx="117058" cy="68525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3486" y="1106473"/>
                <a:ext cx="134653" cy="86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14:cNvPr>
              <p14:cNvContentPartPr/>
              <p14:nvPr/>
            </p14:nvContentPartPr>
            <p14:xfrm>
              <a:off x="5624477" y="1350719"/>
              <a:ext cx="464202" cy="22655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15481" y="1341869"/>
                <a:ext cx="481834" cy="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14:cNvPr>
              <p14:cNvContentPartPr/>
              <p14:nvPr/>
            </p14:nvContentPartPr>
            <p14:xfrm>
              <a:off x="5814977" y="1111316"/>
              <a:ext cx="111872" cy="72392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06013" y="1102357"/>
                <a:ext cx="129442" cy="8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14:cNvPr>
              <p14:cNvContentPartPr/>
              <p14:nvPr/>
            </p14:nvContentPartPr>
            <p14:xfrm>
              <a:off x="4528918" y="1888694"/>
              <a:ext cx="91900" cy="90197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19943" y="1879746"/>
                <a:ext cx="109490" cy="107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14:cNvPr>
              <p14:cNvContentPartPr/>
              <p14:nvPr/>
            </p14:nvContentPartPr>
            <p14:xfrm>
              <a:off x="7058829" y="1894526"/>
              <a:ext cx="94415" cy="72982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49854" y="1885582"/>
                <a:ext cx="112006" cy="90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14:cNvPr>
              <p14:cNvContentPartPr/>
              <p14:nvPr/>
            </p14:nvContentPartPr>
            <p14:xfrm>
              <a:off x="9557742" y="1888604"/>
              <a:ext cx="103417" cy="73621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548765" y="1879669"/>
                <a:ext cx="121012" cy="91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14:cNvPr>
              <p14:cNvContentPartPr/>
              <p14:nvPr/>
            </p14:nvContentPartPr>
            <p14:xfrm>
              <a:off x="3257964" y="2869719"/>
              <a:ext cx="111269" cy="8424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48991" y="2860757"/>
                <a:ext cx="128857" cy="101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14:cNvPr>
              <p14:cNvContentPartPr/>
              <p14:nvPr/>
            </p14:nvContentPartPr>
            <p14:xfrm>
              <a:off x="3953704" y="3871875"/>
              <a:ext cx="62859" cy="129913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44775" y="3862903"/>
                <a:ext cx="80360" cy="147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14:cNvPr>
              <p14:cNvContentPartPr/>
              <p14:nvPr/>
            </p14:nvContentPartPr>
            <p14:xfrm>
              <a:off x="5960653" y="3984732"/>
              <a:ext cx="83565" cy="100014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51687" y="3975770"/>
                <a:ext cx="101139" cy="117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14:cNvPr>
              <p14:cNvContentPartPr/>
              <p14:nvPr/>
            </p14:nvContentPartPr>
            <p14:xfrm>
              <a:off x="8386727" y="3227948"/>
              <a:ext cx="92623" cy="79103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77787" y="3219000"/>
                <a:ext cx="110146" cy="96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14:cNvPr>
              <p14:cNvContentPartPr/>
              <p14:nvPr/>
            </p14:nvContentPartPr>
            <p14:xfrm>
              <a:off x="8409139" y="3569487"/>
              <a:ext cx="80104" cy="85043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00199" y="3560554"/>
                <a:ext cx="97627" cy="102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14:cNvPr>
              <p14:cNvContentPartPr/>
              <p14:nvPr/>
            </p14:nvContentPartPr>
            <p14:xfrm>
              <a:off x="3278852" y="1104577"/>
              <a:ext cx="64424" cy="10539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69904" y="1095615"/>
                <a:ext cx="81962" cy="122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14:cNvPr>
              <p14:cNvContentPartPr/>
              <p14:nvPr/>
            </p14:nvContentPartPr>
            <p14:xfrm>
              <a:off x="3292321" y="1104576"/>
              <a:ext cx="89593" cy="7347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83362" y="920901"/>
                <a:ext cx="107153" cy="367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14:cNvPr>
              <p14:cNvContentPartPr/>
              <p14:nvPr/>
            </p14:nvContentPartPr>
            <p14:xfrm>
              <a:off x="3463382" y="1120127"/>
              <a:ext cx="8111" cy="109009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54933" y="1111162"/>
                <a:ext cx="24671" cy="126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14:cNvPr>
              <p14:cNvContentPartPr/>
              <p14:nvPr/>
            </p14:nvContentPartPr>
            <p14:xfrm>
              <a:off x="3416728" y="1169136"/>
              <a:ext cx="115611" cy="7347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07752" y="1157656"/>
                <a:ext cx="133204" cy="29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14:cNvPr>
              <p14:cNvContentPartPr/>
              <p14:nvPr/>
            </p14:nvContentPartPr>
            <p14:xfrm>
              <a:off x="5201230" y="1108464"/>
              <a:ext cx="55446" cy="96807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92287" y="1099500"/>
                <a:ext cx="72974" cy="114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14:cNvPr>
              <p14:cNvContentPartPr/>
              <p14:nvPr/>
            </p14:nvContentPartPr>
            <p14:xfrm>
              <a:off x="5240086" y="1089379"/>
              <a:ext cx="69841" cy="7347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31132" y="1072681"/>
                <a:ext cx="87391" cy="40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14:cNvPr>
              <p14:cNvContentPartPr/>
              <p14:nvPr/>
            </p14:nvContentPartPr>
            <p14:xfrm>
              <a:off x="5360651" y="1112352"/>
              <a:ext cx="11618" cy="104711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51849" y="1103387"/>
                <a:ext cx="28869" cy="122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14:cNvPr>
              <p14:cNvContentPartPr/>
              <p14:nvPr/>
            </p14:nvContentPartPr>
            <p14:xfrm>
              <a:off x="5345056" y="1146983"/>
              <a:ext cx="62064" cy="15909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36087" y="1138145"/>
                <a:ext cx="79643" cy="33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14:cNvPr>
              <p14:cNvContentPartPr/>
              <p14:nvPr/>
            </p14:nvContentPartPr>
            <p14:xfrm>
              <a:off x="3265256" y="1508903"/>
              <a:ext cx="78369" cy="135968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56269" y="1499934"/>
                <a:ext cx="95984" cy="153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14:cNvPr>
              <p14:cNvContentPartPr/>
              <p14:nvPr/>
            </p14:nvContentPartPr>
            <p14:xfrm>
              <a:off x="3303984" y="1502286"/>
              <a:ext cx="75780" cy="18279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95048" y="1493498"/>
                <a:ext cx="93295" cy="35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14:cNvPr>
              <p14:cNvContentPartPr/>
              <p14:nvPr/>
            </p14:nvContentPartPr>
            <p14:xfrm>
              <a:off x="3452447" y="1512791"/>
              <a:ext cx="7347" cy="112846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43263" y="1503806"/>
                <a:ext cx="25347" cy="130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14:cNvPr>
              <p14:cNvContentPartPr/>
              <p14:nvPr/>
            </p14:nvContentPartPr>
            <p14:xfrm>
              <a:off x="3416729" y="1551051"/>
              <a:ext cx="104417" cy="20056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407758" y="1542097"/>
                <a:ext cx="121999" cy="37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14:cNvPr>
              <p14:cNvContentPartPr/>
              <p14:nvPr/>
            </p14:nvContentPartPr>
            <p14:xfrm>
              <a:off x="5326680" y="2869617"/>
              <a:ext cx="96739" cy="140122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317723" y="2860635"/>
                <a:ext cx="114295" cy="157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14:cNvPr>
              <p14:cNvContentPartPr/>
              <p14:nvPr/>
            </p14:nvContentPartPr>
            <p14:xfrm>
              <a:off x="5383933" y="2861323"/>
              <a:ext cx="77510" cy="16069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74962" y="2852590"/>
                <a:ext cx="95093" cy="33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14:cNvPr>
              <p14:cNvContentPartPr/>
              <p14:nvPr/>
            </p14:nvContentPartPr>
            <p14:xfrm>
              <a:off x="5522600" y="2892944"/>
              <a:ext cx="9067" cy="11602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13882" y="2883964"/>
                <a:ext cx="26155" cy="133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14:cNvPr>
              <p14:cNvContentPartPr/>
              <p14:nvPr/>
            </p14:nvContentPartPr>
            <p14:xfrm>
              <a:off x="5477239" y="2930246"/>
              <a:ext cx="135901" cy="24901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468251" y="2921353"/>
                <a:ext cx="153518" cy="42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14:cNvPr>
              <p14:cNvContentPartPr/>
              <p14:nvPr/>
            </p14:nvContentPartPr>
            <p14:xfrm>
              <a:off x="3969462" y="1474981"/>
              <a:ext cx="103698" cy="106981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60492" y="1466006"/>
                <a:ext cx="121280" cy="124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14:cNvPr>
              <p14:cNvContentPartPr/>
              <p14:nvPr/>
            </p14:nvContentPartPr>
            <p14:xfrm>
              <a:off x="4015410" y="1453617"/>
              <a:ext cx="105747" cy="14455"/>
            </p14:xfrm>
          </p:contentPart>
        </mc:Choice>
        <mc:Fallback xmlns="">
          <p:pic>
            <p:nvPicPr>
              <p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06448" y="1444803"/>
                <a:ext cx="123312" cy="31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195177FB-4B63-0C55-8E49-4614F1F1412A}"/>
                  </a:ext>
                </a:extLst>
              </p14:cNvPr>
              <p14:cNvContentPartPr/>
              <p14:nvPr/>
            </p14:nvContentPartPr>
            <p14:xfrm>
              <a:off x="6436392" y="3548704"/>
              <a:ext cx="109143" cy="100041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195177FB-4B63-0C55-8E49-4614F1F1412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427446" y="3539740"/>
                <a:ext cx="126677" cy="117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100BBC3E-0842-2C59-CCA4-2CD010490959}"/>
                  </a:ext>
                </a:extLst>
              </p14:cNvPr>
              <p14:cNvContentPartPr/>
              <p14:nvPr/>
            </p14:nvContentPartPr>
            <p14:xfrm>
              <a:off x="6459316" y="3511758"/>
              <a:ext cx="100746" cy="46764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100BBC3E-0842-2C59-CCA4-2CD01049095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450353" y="3502834"/>
                <a:ext cx="118314" cy="64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Рукописный ввод 35">
                <a:extLst>
                  <a:ext uri="{FF2B5EF4-FFF2-40B4-BE49-F238E27FC236}">
                    <a16:creationId xmlns:a16="http://schemas.microsoft.com/office/drawing/2014/main" id="{0F6B90A9-9F67-8291-D334-20B2B6B4D34B}"/>
                  </a:ext>
                </a:extLst>
              </p14:cNvPr>
              <p14:cNvContentPartPr/>
              <p14:nvPr/>
            </p14:nvContentPartPr>
            <p14:xfrm>
              <a:off x="8358833" y="3987917"/>
              <a:ext cx="72397" cy="103560"/>
            </p14:xfrm>
          </p:contentPart>
        </mc:Choice>
        <mc:Fallback xmlns="">
          <p:pic>
            <p:nvPicPr>
              <p:cNvPr id="36" name="Рукописный ввод 35">
                <a:extLst>
                  <a:ext uri="{FF2B5EF4-FFF2-40B4-BE49-F238E27FC236}">
                    <a16:creationId xmlns:a16="http://schemas.microsoft.com/office/drawing/2014/main" id="{0F6B90A9-9F67-8291-D334-20B2B6B4D34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349873" y="3978927"/>
                <a:ext cx="89959" cy="121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87154F31-28CB-F280-8A8F-4288ABF1F50D}"/>
                  </a:ext>
                </a:extLst>
              </p14:cNvPr>
              <p14:cNvContentPartPr/>
              <p14:nvPr/>
            </p14:nvContentPartPr>
            <p14:xfrm>
              <a:off x="8381124" y="3978742"/>
              <a:ext cx="83397" cy="10589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87154F31-28CB-F280-8A8F-4288ABF1F50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372176" y="3714017"/>
                <a:ext cx="100935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C0426372-CC9E-4989-83F3-A2369107122B}"/>
                  </a:ext>
                </a:extLst>
              </p14:cNvPr>
              <p14:cNvContentPartPr/>
              <p14:nvPr/>
            </p14:nvContentPartPr>
            <p14:xfrm>
              <a:off x="8671055" y="2891772"/>
              <a:ext cx="81153" cy="90081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C0426372-CC9E-4989-83F3-A2369107122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662078" y="2882800"/>
                <a:ext cx="98748" cy="107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BE1DD19E-2B4C-5328-BAC0-AD174BFC3FF4}"/>
                  </a:ext>
                </a:extLst>
              </p14:cNvPr>
              <p14:cNvContentPartPr/>
              <p14:nvPr/>
            </p14:nvContentPartPr>
            <p14:xfrm>
              <a:off x="8706095" y="2863527"/>
              <a:ext cx="100643" cy="11436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BE1DD19E-2B4C-5328-BAC0-AD174BFC3FF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697141" y="2854863"/>
                <a:ext cx="118193" cy="28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id="{C22D48D3-879C-58AA-29CA-B72EEC6DD872}"/>
                  </a:ext>
                </a:extLst>
              </p14:cNvPr>
              <p14:cNvContentPartPr/>
              <p14:nvPr/>
            </p14:nvContentPartPr>
            <p14:xfrm>
              <a:off x="3670820" y="4158037"/>
              <a:ext cx="122522" cy="101342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C22D48D3-879C-58AA-29CA-B72EEC6DD87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661837" y="4149053"/>
                <a:ext cx="140128" cy="118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id="{57F63F85-5563-CC20-C330-F31665FCE452}"/>
                  </a:ext>
                </a:extLst>
              </p14:cNvPr>
              <p14:cNvContentPartPr/>
              <p14:nvPr/>
            </p14:nvContentPartPr>
            <p14:xfrm>
              <a:off x="3713874" y="4129477"/>
              <a:ext cx="83450" cy="17354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57F63F85-5563-CC20-C330-F31665FCE45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704920" y="4120800"/>
                <a:ext cx="101000" cy="34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Рукописный ввод 41">
                <a:extLst>
                  <a:ext uri="{FF2B5EF4-FFF2-40B4-BE49-F238E27FC236}">
                    <a16:creationId xmlns:a16="http://schemas.microsoft.com/office/drawing/2014/main" id="{B55BB737-DDFC-03E2-2F66-E37DFE629F8C}"/>
                  </a:ext>
                </a:extLst>
              </p14:cNvPr>
              <p14:cNvContentPartPr/>
              <p14:nvPr/>
            </p14:nvContentPartPr>
            <p14:xfrm>
              <a:off x="6543115" y="1872037"/>
              <a:ext cx="10589" cy="117115"/>
            </p14:xfrm>
          </p:contentPart>
        </mc:Choice>
        <mc:Fallback xmlns="">
          <p:pic>
            <p:nvPicPr>
              <p:cNvPr id="42" name="Рукописный ввод 41">
                <a:extLst>
                  <a:ext uri="{FF2B5EF4-FFF2-40B4-BE49-F238E27FC236}">
                    <a16:creationId xmlns:a16="http://schemas.microsoft.com/office/drawing/2014/main" id="{B55BB737-DDFC-03E2-2F66-E37DFE629F8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527543" y="1863056"/>
                <a:ext cx="41110" cy="134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Рукописный ввод 42">
                <a:extLst>
                  <a:ext uri="{FF2B5EF4-FFF2-40B4-BE49-F238E27FC236}">
                    <a16:creationId xmlns:a16="http://schemas.microsoft.com/office/drawing/2014/main" id="{83CEEC7C-64D2-C4C2-D7B1-605DA4A12D9A}"/>
                  </a:ext>
                </a:extLst>
              </p14:cNvPr>
              <p14:cNvContentPartPr/>
              <p14:nvPr/>
            </p14:nvContentPartPr>
            <p14:xfrm>
              <a:off x="6593279" y="1865872"/>
              <a:ext cx="101933" cy="130007"/>
            </p14:xfrm>
          </p:contentPart>
        </mc:Choice>
        <mc:Fallback xmlns="">
          <p:pic>
            <p:nvPicPr>
              <p:cNvPr id="43" name="Рукописный ввод 42">
                <a:extLst>
                  <a:ext uri="{FF2B5EF4-FFF2-40B4-BE49-F238E27FC236}">
                    <a16:creationId xmlns:a16="http://schemas.microsoft.com/office/drawing/2014/main" id="{83CEEC7C-64D2-C4C2-D7B1-605DA4A12D9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584338" y="1856918"/>
                <a:ext cx="119458" cy="147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8" name="Рукописный ввод 47">
                <a:extLst>
                  <a:ext uri="{FF2B5EF4-FFF2-40B4-BE49-F238E27FC236}">
                    <a16:creationId xmlns:a16="http://schemas.microsoft.com/office/drawing/2014/main" id="{FBD4FD53-0EBD-CDD6-6644-1A93E7C358B9}"/>
                  </a:ext>
                </a:extLst>
              </p14:cNvPr>
              <p14:cNvContentPartPr/>
              <p14:nvPr/>
            </p14:nvContentPartPr>
            <p14:xfrm>
              <a:off x="2680075" y="3644161"/>
              <a:ext cx="135534" cy="154971"/>
            </p14:xfrm>
          </p:contentPart>
        </mc:Choice>
        <mc:Fallback xmlns="">
          <p:pic>
            <p:nvPicPr>
              <p:cNvPr id="48" name="Рукописный ввод 47">
                <a:extLst>
                  <a:ext uri="{FF2B5EF4-FFF2-40B4-BE49-F238E27FC236}">
                    <a16:creationId xmlns:a16="http://schemas.microsoft.com/office/drawing/2014/main" id="{FBD4FD53-0EBD-CDD6-6644-1A93E7C358B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671111" y="3635172"/>
                <a:ext cx="153103" cy="172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9" name="Рукописный ввод 48">
                <a:extLst>
                  <a:ext uri="{FF2B5EF4-FFF2-40B4-BE49-F238E27FC236}">
                    <a16:creationId xmlns:a16="http://schemas.microsoft.com/office/drawing/2014/main" id="{94841C03-9AFC-C9D2-6CFD-769534F388A1}"/>
                  </a:ext>
                </a:extLst>
              </p14:cNvPr>
              <p14:cNvContentPartPr/>
              <p14:nvPr/>
            </p14:nvContentPartPr>
            <p14:xfrm>
              <a:off x="2834667" y="3664978"/>
              <a:ext cx="77958" cy="135515"/>
            </p14:xfrm>
          </p:contentPart>
        </mc:Choice>
        <mc:Fallback xmlns="">
          <p:pic>
            <p:nvPicPr>
              <p:cNvPr id="49" name="Рукописный ввод 48">
                <a:extLst>
                  <a:ext uri="{FF2B5EF4-FFF2-40B4-BE49-F238E27FC236}">
                    <a16:creationId xmlns:a16="http://schemas.microsoft.com/office/drawing/2014/main" id="{94841C03-9AFC-C9D2-6CFD-769534F388A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825727" y="3655992"/>
                <a:ext cx="95481" cy="153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0" name="Рукописный ввод 49">
                <a:extLst>
                  <a:ext uri="{FF2B5EF4-FFF2-40B4-BE49-F238E27FC236}">
                    <a16:creationId xmlns:a16="http://schemas.microsoft.com/office/drawing/2014/main" id="{508C9734-4C81-6443-CF05-8A64B4A4B937}"/>
                  </a:ext>
                </a:extLst>
              </p14:cNvPr>
              <p14:cNvContentPartPr/>
              <p14:nvPr/>
            </p14:nvContentPartPr>
            <p14:xfrm>
              <a:off x="2873433" y="3670580"/>
              <a:ext cx="61045" cy="10589"/>
            </p14:xfrm>
          </p:contentPart>
        </mc:Choice>
        <mc:Fallback xmlns="">
          <p:pic>
            <p:nvPicPr>
              <p:cNvPr id="50" name="Рукописный ввод 49">
                <a:extLst>
                  <a:ext uri="{FF2B5EF4-FFF2-40B4-BE49-F238E27FC236}">
                    <a16:creationId xmlns:a16="http://schemas.microsoft.com/office/drawing/2014/main" id="{508C9734-4C81-6443-CF05-8A64B4A4B93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864508" y="3405855"/>
                <a:ext cx="78537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1" name="Рукописный ввод 50">
                <a:extLst>
                  <a:ext uri="{FF2B5EF4-FFF2-40B4-BE49-F238E27FC236}">
                    <a16:creationId xmlns:a16="http://schemas.microsoft.com/office/drawing/2014/main" id="{5723B349-1E32-0F17-B0EA-B5DF9FBE44C7}"/>
                  </a:ext>
                </a:extLst>
              </p14:cNvPr>
              <p14:cNvContentPartPr/>
              <p14:nvPr/>
            </p14:nvContentPartPr>
            <p14:xfrm>
              <a:off x="8986241" y="3531464"/>
              <a:ext cx="64769" cy="129464"/>
            </p14:xfrm>
          </p:contentPart>
        </mc:Choice>
        <mc:Fallback xmlns="">
          <p:pic>
            <p:nvPicPr>
              <p:cNvPr id="51" name="Рукописный ввод 50">
                <a:extLst>
                  <a:ext uri="{FF2B5EF4-FFF2-40B4-BE49-F238E27FC236}">
                    <a16:creationId xmlns:a16="http://schemas.microsoft.com/office/drawing/2014/main" id="{5723B349-1E32-0F17-B0EA-B5DF9FBE44C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977295" y="3522498"/>
                <a:ext cx="82303" cy="147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2" name="Рукописный ввод 51">
                <a:extLst>
                  <a:ext uri="{FF2B5EF4-FFF2-40B4-BE49-F238E27FC236}">
                    <a16:creationId xmlns:a16="http://schemas.microsoft.com/office/drawing/2014/main" id="{7FDDC438-983B-E597-A2F0-EF7D0F21C8A5}"/>
                  </a:ext>
                </a:extLst>
              </p14:cNvPr>
              <p14:cNvContentPartPr/>
              <p14:nvPr/>
            </p14:nvContentPartPr>
            <p14:xfrm>
              <a:off x="8997448" y="3597498"/>
              <a:ext cx="83453" cy="10589"/>
            </p14:xfrm>
          </p:contentPart>
        </mc:Choice>
        <mc:Fallback xmlns="">
          <p:pic>
            <p:nvPicPr>
              <p:cNvPr id="52" name="Рукописный ввод 51">
                <a:extLst>
                  <a:ext uri="{FF2B5EF4-FFF2-40B4-BE49-F238E27FC236}">
                    <a16:creationId xmlns:a16="http://schemas.microsoft.com/office/drawing/2014/main" id="{7FDDC438-983B-E597-A2F0-EF7D0F21C8A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988494" y="3582791"/>
                <a:ext cx="101003" cy="39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3" name="Рукописный ввод 52">
                <a:extLst>
                  <a:ext uri="{FF2B5EF4-FFF2-40B4-BE49-F238E27FC236}">
                    <a16:creationId xmlns:a16="http://schemas.microsoft.com/office/drawing/2014/main" id="{97168586-4BC5-19DF-5B96-0B59042EB7CE}"/>
                  </a:ext>
                </a:extLst>
              </p14:cNvPr>
              <p14:cNvContentPartPr/>
              <p14:nvPr/>
            </p14:nvContentPartPr>
            <p14:xfrm>
              <a:off x="7921004" y="3518701"/>
              <a:ext cx="63458" cy="140049"/>
            </p14:xfrm>
          </p:contentPart>
        </mc:Choice>
        <mc:Fallback xmlns="">
          <p:pic>
            <p:nvPicPr>
              <p:cNvPr id="53" name="Рукописный ввод 52">
                <a:extLst>
                  <a:ext uri="{FF2B5EF4-FFF2-40B4-BE49-F238E27FC236}">
                    <a16:creationId xmlns:a16="http://schemas.microsoft.com/office/drawing/2014/main" id="{97168586-4BC5-19DF-5B96-0B59042EB7C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912041" y="3509723"/>
                <a:ext cx="81025" cy="15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4" name="Рукописный ввод 53">
                <a:extLst>
                  <a:ext uri="{FF2B5EF4-FFF2-40B4-BE49-F238E27FC236}">
                    <a16:creationId xmlns:a16="http://schemas.microsoft.com/office/drawing/2014/main" id="{4512DD90-AE20-A385-7AA9-E6E48B625B62}"/>
                  </a:ext>
                </a:extLst>
              </p14:cNvPr>
              <p14:cNvContentPartPr/>
              <p14:nvPr/>
            </p14:nvContentPartPr>
            <p14:xfrm>
              <a:off x="5239250" y="1866944"/>
              <a:ext cx="82262" cy="84154"/>
            </p14:xfrm>
          </p:contentPart>
        </mc:Choice>
        <mc:Fallback xmlns="">
          <p:pic>
            <p:nvPicPr>
              <p:cNvPr id="54" name="Рукописный ввод 53">
                <a:extLst>
                  <a:ext uri="{FF2B5EF4-FFF2-40B4-BE49-F238E27FC236}">
                    <a16:creationId xmlns:a16="http://schemas.microsoft.com/office/drawing/2014/main" id="{4512DD90-AE20-A385-7AA9-E6E48B625B6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230308" y="1857991"/>
                <a:ext cx="99787" cy="101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Рукописный ввод 54">
                <a:extLst>
                  <a:ext uri="{FF2B5EF4-FFF2-40B4-BE49-F238E27FC236}">
                    <a16:creationId xmlns:a16="http://schemas.microsoft.com/office/drawing/2014/main" id="{1D1258D0-44C3-074F-B13E-1E291D26A13D}"/>
                  </a:ext>
                </a:extLst>
              </p14:cNvPr>
              <p14:cNvContentPartPr/>
              <p14:nvPr/>
            </p14:nvContentPartPr>
            <p14:xfrm>
              <a:off x="5371837" y="1846963"/>
              <a:ext cx="73655" cy="104509"/>
            </p14:xfrm>
          </p:contentPart>
        </mc:Choice>
        <mc:Fallback xmlns="">
          <p:pic>
            <p:nvPicPr>
              <p:cNvPr id="55" name="Рукописный ввод 54">
                <a:extLst>
                  <a:ext uri="{FF2B5EF4-FFF2-40B4-BE49-F238E27FC236}">
                    <a16:creationId xmlns:a16="http://schemas.microsoft.com/office/drawing/2014/main" id="{1D1258D0-44C3-074F-B13E-1E291D26A13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362855" y="1838015"/>
                <a:ext cx="91260" cy="122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6" name="Рукописный ввод 55">
                <a:extLst>
                  <a:ext uri="{FF2B5EF4-FFF2-40B4-BE49-F238E27FC236}">
                    <a16:creationId xmlns:a16="http://schemas.microsoft.com/office/drawing/2014/main" id="{C5B9A976-5240-B9C7-AD1B-61CAC796197A}"/>
                  </a:ext>
                </a:extLst>
              </p14:cNvPr>
              <p14:cNvContentPartPr/>
              <p14:nvPr/>
            </p14:nvContentPartPr>
            <p14:xfrm>
              <a:off x="5674903" y="1922463"/>
              <a:ext cx="10589" cy="10589"/>
            </p14:xfrm>
          </p:contentPart>
        </mc:Choice>
        <mc:Fallback xmlns="">
          <p:pic>
            <p:nvPicPr>
              <p:cNvPr id="56" name="Рукописный ввод 55">
                <a:extLst>
                  <a:ext uri="{FF2B5EF4-FFF2-40B4-BE49-F238E27FC236}">
                    <a16:creationId xmlns:a16="http://schemas.microsoft.com/office/drawing/2014/main" id="{C5B9A976-5240-B9C7-AD1B-61CAC796197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10178" y="1657738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7" name="Рукописный ввод 56">
                <a:extLst>
                  <a:ext uri="{FF2B5EF4-FFF2-40B4-BE49-F238E27FC236}">
                    <a16:creationId xmlns:a16="http://schemas.microsoft.com/office/drawing/2014/main" id="{05A49638-211B-EFBF-E0FC-D07139A303A2}"/>
                  </a:ext>
                </a:extLst>
              </p14:cNvPr>
              <p14:cNvContentPartPr/>
              <p14:nvPr/>
            </p14:nvContentPartPr>
            <p14:xfrm>
              <a:off x="5921433" y="1849625"/>
              <a:ext cx="10589" cy="139422"/>
            </p14:xfrm>
          </p:contentPart>
        </mc:Choice>
        <mc:Fallback xmlns="">
          <p:pic>
            <p:nvPicPr>
              <p:cNvPr id="57" name="Рукописный ввод 56">
                <a:extLst>
                  <a:ext uri="{FF2B5EF4-FFF2-40B4-BE49-F238E27FC236}">
                    <a16:creationId xmlns:a16="http://schemas.microsoft.com/office/drawing/2014/main" id="{05A49638-211B-EFBF-E0FC-D07139A303A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656708" y="1840642"/>
                <a:ext cx="529450" cy="157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8" name="Рукописный ввод 57">
                <a:extLst>
                  <a:ext uri="{FF2B5EF4-FFF2-40B4-BE49-F238E27FC236}">
                    <a16:creationId xmlns:a16="http://schemas.microsoft.com/office/drawing/2014/main" id="{7D41206D-9737-2FBA-2F48-C54D780A219A}"/>
                  </a:ext>
                </a:extLst>
              </p14:cNvPr>
              <p14:cNvContentPartPr/>
              <p14:nvPr/>
            </p14:nvContentPartPr>
            <p14:xfrm>
              <a:off x="5442707" y="3563757"/>
              <a:ext cx="108767" cy="96990"/>
            </p14:xfrm>
          </p:contentPart>
        </mc:Choice>
        <mc:Fallback xmlns="">
          <p:pic>
            <p:nvPicPr>
              <p:cNvPr id="58" name="Рукописный ввод 57">
                <a:extLst>
                  <a:ext uri="{FF2B5EF4-FFF2-40B4-BE49-F238E27FC236}">
                    <a16:creationId xmlns:a16="http://schemas.microsoft.com/office/drawing/2014/main" id="{7D41206D-9737-2FBA-2F48-C54D780A219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433733" y="3554776"/>
                <a:ext cx="126356" cy="114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9" name="Рукописный ввод 58">
                <a:extLst>
                  <a:ext uri="{FF2B5EF4-FFF2-40B4-BE49-F238E27FC236}">
                    <a16:creationId xmlns:a16="http://schemas.microsoft.com/office/drawing/2014/main" id="{F9326DDB-4198-A596-CFED-7D541F8E45B5}"/>
                  </a:ext>
                </a:extLst>
              </p14:cNvPr>
              <p14:cNvContentPartPr/>
              <p14:nvPr/>
            </p14:nvContentPartPr>
            <p14:xfrm>
              <a:off x="5573605" y="3564125"/>
              <a:ext cx="68113" cy="112911"/>
            </p14:xfrm>
          </p:contentPart>
        </mc:Choice>
        <mc:Fallback xmlns="">
          <p:pic>
            <p:nvPicPr>
              <p:cNvPr id="59" name="Рукописный ввод 58">
                <a:extLst>
                  <a:ext uri="{FF2B5EF4-FFF2-40B4-BE49-F238E27FC236}">
                    <a16:creationId xmlns:a16="http://schemas.microsoft.com/office/drawing/2014/main" id="{F9326DDB-4198-A596-CFED-7D541F8E45B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564643" y="3555164"/>
                <a:ext cx="85679" cy="130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0" name="Рукописный ввод 59">
                <a:extLst>
                  <a:ext uri="{FF2B5EF4-FFF2-40B4-BE49-F238E27FC236}">
                    <a16:creationId xmlns:a16="http://schemas.microsoft.com/office/drawing/2014/main" id="{A1F83505-C8D0-2032-6267-399B7A9ED28B}"/>
                  </a:ext>
                </a:extLst>
              </p14:cNvPr>
              <p14:cNvContentPartPr/>
              <p14:nvPr/>
            </p14:nvContentPartPr>
            <p14:xfrm>
              <a:off x="5753344" y="3603345"/>
              <a:ext cx="10589" cy="10589"/>
            </p14:xfrm>
          </p:contentPart>
        </mc:Choice>
        <mc:Fallback xmlns="">
          <p:pic>
            <p:nvPicPr>
              <p:cNvPr id="60" name="Рукописный ввод 59">
                <a:extLst>
                  <a:ext uri="{FF2B5EF4-FFF2-40B4-BE49-F238E27FC236}">
                    <a16:creationId xmlns:a16="http://schemas.microsoft.com/office/drawing/2014/main" id="{A1F83505-C8D0-2032-6267-399B7A9ED28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88619" y="3338620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1" name="Рукописный ввод 60">
                <a:extLst>
                  <a:ext uri="{FF2B5EF4-FFF2-40B4-BE49-F238E27FC236}">
                    <a16:creationId xmlns:a16="http://schemas.microsoft.com/office/drawing/2014/main" id="{A0AE84E9-DABF-6EBC-F6E1-A35D99C893BC}"/>
                  </a:ext>
                </a:extLst>
              </p14:cNvPr>
              <p14:cNvContentPartPr/>
              <p14:nvPr/>
            </p14:nvContentPartPr>
            <p14:xfrm>
              <a:off x="5949448" y="3547316"/>
              <a:ext cx="17308" cy="134778"/>
            </p14:xfrm>
          </p:contentPart>
        </mc:Choice>
        <mc:Fallback xmlns="">
          <p:pic>
            <p:nvPicPr>
              <p:cNvPr id="61" name="Рукописный ввод 60">
                <a:extLst>
                  <a:ext uri="{FF2B5EF4-FFF2-40B4-BE49-F238E27FC236}">
                    <a16:creationId xmlns:a16="http://schemas.microsoft.com/office/drawing/2014/main" id="{A0AE84E9-DABF-6EBC-F6E1-A35D99C893B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940617" y="3538331"/>
                <a:ext cx="34616" cy="152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2" name="Рукописный ввод 61">
                <a:extLst>
                  <a:ext uri="{FF2B5EF4-FFF2-40B4-BE49-F238E27FC236}">
                    <a16:creationId xmlns:a16="http://schemas.microsoft.com/office/drawing/2014/main" id="{E4BDF05C-49EA-2816-E965-1E05E0D1C477}"/>
                  </a:ext>
                </a:extLst>
              </p14:cNvPr>
              <p14:cNvContentPartPr/>
              <p14:nvPr/>
            </p14:nvContentPartPr>
            <p14:xfrm>
              <a:off x="5512418" y="3950728"/>
              <a:ext cx="22909" cy="143461"/>
            </p14:xfrm>
          </p:contentPart>
        </mc:Choice>
        <mc:Fallback xmlns="">
          <p:pic>
            <p:nvPicPr>
              <p:cNvPr id="62" name="Рукописный ввод 61">
                <a:extLst>
                  <a:ext uri="{FF2B5EF4-FFF2-40B4-BE49-F238E27FC236}">
                    <a16:creationId xmlns:a16="http://schemas.microsoft.com/office/drawing/2014/main" id="{E4BDF05C-49EA-2816-E965-1E05E0D1C47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503469" y="3941739"/>
                <a:ext cx="40449" cy="161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3" name="Рукописный ввод 62">
                <a:extLst>
                  <a:ext uri="{FF2B5EF4-FFF2-40B4-BE49-F238E27FC236}">
                    <a16:creationId xmlns:a16="http://schemas.microsoft.com/office/drawing/2014/main" id="{C4A2E57C-3E70-0AC4-F194-EE8885D947F4}"/>
                  </a:ext>
                </a:extLst>
              </p14:cNvPr>
              <p14:cNvContentPartPr/>
              <p14:nvPr/>
            </p14:nvContentPartPr>
            <p14:xfrm>
              <a:off x="5556568" y="3984345"/>
              <a:ext cx="102204" cy="88515"/>
            </p14:xfrm>
          </p:contentPart>
        </mc:Choice>
        <mc:Fallback xmlns="">
          <p:pic>
            <p:nvPicPr>
              <p:cNvPr id="63" name="Рукописный ввод 62">
                <a:extLst>
                  <a:ext uri="{FF2B5EF4-FFF2-40B4-BE49-F238E27FC236}">
                    <a16:creationId xmlns:a16="http://schemas.microsoft.com/office/drawing/2014/main" id="{C4A2E57C-3E70-0AC4-F194-EE8885D947F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547603" y="3975386"/>
                <a:ext cx="119776" cy="106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4" name="Рукописный ввод 43">
                <a:extLst>
                  <a:ext uri="{FF2B5EF4-FFF2-40B4-BE49-F238E27FC236}">
                    <a16:creationId xmlns:a16="http://schemas.microsoft.com/office/drawing/2014/main" id="{570E487C-B933-3BDC-56AC-A80CE188DA68}"/>
                  </a:ext>
                </a:extLst>
              </p14:cNvPr>
              <p14:cNvContentPartPr/>
              <p14:nvPr/>
            </p14:nvContentPartPr>
            <p14:xfrm>
              <a:off x="6476124" y="3955771"/>
              <a:ext cx="98055" cy="124162"/>
            </p14:xfrm>
          </p:contentPart>
        </mc:Choice>
        <mc:Fallback xmlns="">
          <p:pic>
            <p:nvPicPr>
              <p:cNvPr id="44" name="Рукописный ввод 43">
                <a:extLst>
                  <a:ext uri="{FF2B5EF4-FFF2-40B4-BE49-F238E27FC236}">
                    <a16:creationId xmlns:a16="http://schemas.microsoft.com/office/drawing/2014/main" id="{570E487C-B933-3BDC-56AC-A80CE188DA6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467145" y="3946774"/>
                <a:ext cx="115655" cy="141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5" name="Рукописный ввод 44">
                <a:extLst>
                  <a:ext uri="{FF2B5EF4-FFF2-40B4-BE49-F238E27FC236}">
                    <a16:creationId xmlns:a16="http://schemas.microsoft.com/office/drawing/2014/main" id="{6B39EA04-C604-ECF3-A119-1149CCFBA56D}"/>
                  </a:ext>
                </a:extLst>
              </p14:cNvPr>
              <p14:cNvContentPartPr/>
              <p14:nvPr/>
            </p14:nvContentPartPr>
            <p14:xfrm>
              <a:off x="6598602" y="3989049"/>
              <a:ext cx="74530" cy="80653"/>
            </p14:xfrm>
          </p:contentPart>
        </mc:Choice>
        <mc:Fallback xmlns="">
          <p:pic>
            <p:nvPicPr>
              <p:cNvPr id="45" name="Рукописный ввод 44">
                <a:extLst>
                  <a:ext uri="{FF2B5EF4-FFF2-40B4-BE49-F238E27FC236}">
                    <a16:creationId xmlns:a16="http://schemas.microsoft.com/office/drawing/2014/main" id="{6B39EA04-C604-ECF3-A119-1149CCFBA56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589644" y="3980088"/>
                <a:ext cx="92088" cy="98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6" name="Рукописный ввод 45">
                <a:extLst>
                  <a:ext uri="{FF2B5EF4-FFF2-40B4-BE49-F238E27FC236}">
                    <a16:creationId xmlns:a16="http://schemas.microsoft.com/office/drawing/2014/main" id="{3F62D348-C0B7-06AD-7604-A36E2F09D173}"/>
                  </a:ext>
                </a:extLst>
              </p14:cNvPr>
              <p14:cNvContentPartPr/>
              <p14:nvPr/>
            </p14:nvContentPartPr>
            <p14:xfrm>
              <a:off x="6789889" y="4006757"/>
              <a:ext cx="10589" cy="10589"/>
            </p14:xfrm>
          </p:contentPart>
        </mc:Choice>
        <mc:Fallback xmlns="">
          <p:pic>
            <p:nvPicPr>
              <p:cNvPr id="46" name="Рукописный ввод 45">
                <a:extLst>
                  <a:ext uri="{FF2B5EF4-FFF2-40B4-BE49-F238E27FC236}">
                    <a16:creationId xmlns:a16="http://schemas.microsoft.com/office/drawing/2014/main" id="{3F62D348-C0B7-06AD-7604-A36E2F09D17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525164" y="3742032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7" name="Рукописный ввод 46">
                <a:extLst>
                  <a:ext uri="{FF2B5EF4-FFF2-40B4-BE49-F238E27FC236}">
                    <a16:creationId xmlns:a16="http://schemas.microsoft.com/office/drawing/2014/main" id="{4E0C91A3-06A8-3B53-F478-86DE217FDC47}"/>
                  </a:ext>
                </a:extLst>
              </p14:cNvPr>
              <p14:cNvContentPartPr/>
              <p14:nvPr/>
            </p14:nvContentPartPr>
            <p14:xfrm>
              <a:off x="6972919" y="3967411"/>
              <a:ext cx="156356" cy="139608"/>
            </p14:xfrm>
          </p:contentPart>
        </mc:Choice>
        <mc:Fallback xmlns="">
          <p:pic>
            <p:nvPicPr>
              <p:cNvPr id="47" name="Рукописный ввод 46">
                <a:extLst>
                  <a:ext uri="{FF2B5EF4-FFF2-40B4-BE49-F238E27FC236}">
                    <a16:creationId xmlns:a16="http://schemas.microsoft.com/office/drawing/2014/main" id="{4E0C91A3-06A8-3B53-F478-86DE217FDC47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963933" y="3958416"/>
                <a:ext cx="173969" cy="157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" name="Рукописный ввод 63">
                <a:extLst>
                  <a:ext uri="{FF2B5EF4-FFF2-40B4-BE49-F238E27FC236}">
                    <a16:creationId xmlns:a16="http://schemas.microsoft.com/office/drawing/2014/main" id="{D817D7C4-A037-A787-9E1F-FB3EF4A40914}"/>
                  </a:ext>
                </a:extLst>
              </p14:cNvPr>
              <p14:cNvContentPartPr/>
              <p14:nvPr/>
            </p14:nvContentPartPr>
            <p14:xfrm>
              <a:off x="6857124" y="4270096"/>
              <a:ext cx="380400" cy="22640"/>
            </p14:xfrm>
          </p:contentPart>
        </mc:Choice>
        <mc:Fallback xmlns="">
          <p:pic>
            <p:nvPicPr>
              <p:cNvPr id="64" name="Рукописный ввод 63">
                <a:extLst>
                  <a:ext uri="{FF2B5EF4-FFF2-40B4-BE49-F238E27FC236}">
                    <a16:creationId xmlns:a16="http://schemas.microsoft.com/office/drawing/2014/main" id="{D817D7C4-A037-A787-9E1F-FB3EF4A4091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848127" y="4261252"/>
                <a:ext cx="398034" cy="39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5" name="Рукописный ввод 64">
                <a:extLst>
                  <a:ext uri="{FF2B5EF4-FFF2-40B4-BE49-F238E27FC236}">
                    <a16:creationId xmlns:a16="http://schemas.microsoft.com/office/drawing/2014/main" id="{DF76ABF3-00F8-8E14-C159-AB7233B0E830}"/>
                  </a:ext>
                </a:extLst>
              </p14:cNvPr>
              <p14:cNvContentPartPr/>
              <p14:nvPr/>
            </p14:nvContentPartPr>
            <p14:xfrm>
              <a:off x="5950743" y="2862723"/>
              <a:ext cx="16001" cy="126204"/>
            </p14:xfrm>
          </p:contentPart>
        </mc:Choice>
        <mc:Fallback xmlns="">
          <p:pic>
            <p:nvPicPr>
              <p:cNvPr id="65" name="Рукописный ввод 64">
                <a:extLst>
                  <a:ext uri="{FF2B5EF4-FFF2-40B4-BE49-F238E27FC236}">
                    <a16:creationId xmlns:a16="http://schemas.microsoft.com/office/drawing/2014/main" id="{DF76ABF3-00F8-8E14-C159-AB7233B0E83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550718" y="2853734"/>
                <a:ext cx="800050" cy="143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6" name="Рукописный ввод 65">
                <a:extLst>
                  <a:ext uri="{FF2B5EF4-FFF2-40B4-BE49-F238E27FC236}">
                    <a16:creationId xmlns:a16="http://schemas.microsoft.com/office/drawing/2014/main" id="{CB669D88-9DF4-3085-DB14-8E74B046C20D}"/>
                  </a:ext>
                </a:extLst>
              </p14:cNvPr>
              <p14:cNvContentPartPr/>
              <p14:nvPr/>
            </p14:nvContentPartPr>
            <p14:xfrm>
              <a:off x="2766790" y="2938923"/>
              <a:ext cx="76686" cy="171044"/>
            </p14:xfrm>
          </p:contentPart>
        </mc:Choice>
        <mc:Fallback xmlns="">
          <p:pic>
            <p:nvPicPr>
              <p:cNvPr id="66" name="Рукописный ввод 65">
                <a:extLst>
                  <a:ext uri="{FF2B5EF4-FFF2-40B4-BE49-F238E27FC236}">
                    <a16:creationId xmlns:a16="http://schemas.microsoft.com/office/drawing/2014/main" id="{CB669D88-9DF4-3085-DB14-8E74B046C20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757831" y="2929940"/>
                <a:ext cx="94245" cy="188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7" name="Рукописный ввод 66">
                <a:extLst>
                  <a:ext uri="{FF2B5EF4-FFF2-40B4-BE49-F238E27FC236}">
                    <a16:creationId xmlns:a16="http://schemas.microsoft.com/office/drawing/2014/main" id="{925A2AC8-9E9D-C852-8A8E-39C3E0A51D29}"/>
                  </a:ext>
                </a:extLst>
              </p14:cNvPr>
              <p14:cNvContentPartPr/>
              <p14:nvPr/>
            </p14:nvContentPartPr>
            <p14:xfrm>
              <a:off x="8075304" y="2862722"/>
              <a:ext cx="25974" cy="134557"/>
            </p14:xfrm>
          </p:contentPart>
        </mc:Choice>
        <mc:Fallback xmlns="">
          <p:pic>
            <p:nvPicPr>
              <p:cNvPr id="67" name="Рукописный ввод 66">
                <a:extLst>
                  <a:ext uri="{FF2B5EF4-FFF2-40B4-BE49-F238E27FC236}">
                    <a16:creationId xmlns:a16="http://schemas.microsoft.com/office/drawing/2014/main" id="{925A2AC8-9E9D-C852-8A8E-39C3E0A51D2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066409" y="2853752"/>
                <a:ext cx="43409" cy="152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8" name="Рукописный ввод 67">
                <a:extLst>
                  <a:ext uri="{FF2B5EF4-FFF2-40B4-BE49-F238E27FC236}">
                    <a16:creationId xmlns:a16="http://schemas.microsoft.com/office/drawing/2014/main" id="{301D0BD0-BE38-704E-DAF9-39D660620E74}"/>
                  </a:ext>
                </a:extLst>
              </p14:cNvPr>
              <p14:cNvContentPartPr/>
              <p14:nvPr/>
            </p14:nvContentPartPr>
            <p14:xfrm>
              <a:off x="3860379" y="2845907"/>
              <a:ext cx="127699" cy="144674"/>
            </p14:xfrm>
          </p:contentPart>
        </mc:Choice>
        <mc:Fallback xmlns="">
          <p:pic>
            <p:nvPicPr>
              <p:cNvPr id="68" name="Рукописный ввод 67">
                <a:extLst>
                  <a:ext uri="{FF2B5EF4-FFF2-40B4-BE49-F238E27FC236}">
                    <a16:creationId xmlns:a16="http://schemas.microsoft.com/office/drawing/2014/main" id="{301D0BD0-BE38-704E-DAF9-39D660620E7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851411" y="2836932"/>
                <a:ext cx="145276" cy="162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9" name="Рукописный ввод 68">
                <a:extLst>
                  <a:ext uri="{FF2B5EF4-FFF2-40B4-BE49-F238E27FC236}">
                    <a16:creationId xmlns:a16="http://schemas.microsoft.com/office/drawing/2014/main" id="{08D413F5-500C-CDE8-7D52-2DFD14F5A57E}"/>
                  </a:ext>
                </a:extLst>
              </p14:cNvPr>
              <p14:cNvContentPartPr/>
              <p14:nvPr/>
            </p14:nvContentPartPr>
            <p14:xfrm>
              <a:off x="5511406" y="3175620"/>
              <a:ext cx="101537" cy="145185"/>
            </p14:xfrm>
          </p:contentPart>
        </mc:Choice>
        <mc:Fallback xmlns="">
          <p:pic>
            <p:nvPicPr>
              <p:cNvPr id="69" name="Рукописный ввод 68">
                <a:extLst>
                  <a:ext uri="{FF2B5EF4-FFF2-40B4-BE49-F238E27FC236}">
                    <a16:creationId xmlns:a16="http://schemas.microsoft.com/office/drawing/2014/main" id="{08D413F5-500C-CDE8-7D52-2DFD14F5A57E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502436" y="3166658"/>
                <a:ext cx="119118" cy="162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0" name="Рукописный ввод 69">
                <a:extLst>
                  <a:ext uri="{FF2B5EF4-FFF2-40B4-BE49-F238E27FC236}">
                    <a16:creationId xmlns:a16="http://schemas.microsoft.com/office/drawing/2014/main" id="{5B097532-66C9-A51E-505E-D52EC747180E}"/>
                  </a:ext>
                </a:extLst>
              </p14:cNvPr>
              <p14:cNvContentPartPr/>
              <p14:nvPr/>
            </p14:nvContentPartPr>
            <p14:xfrm>
              <a:off x="6183907" y="3163041"/>
              <a:ext cx="102079" cy="133787"/>
            </p14:xfrm>
          </p:contentPart>
        </mc:Choice>
        <mc:Fallback xmlns="">
          <p:pic>
            <p:nvPicPr>
              <p:cNvPr id="70" name="Рукописный ввод 69">
                <a:extLst>
                  <a:ext uri="{FF2B5EF4-FFF2-40B4-BE49-F238E27FC236}">
                    <a16:creationId xmlns:a16="http://schemas.microsoft.com/office/drawing/2014/main" id="{5B097532-66C9-A51E-505E-D52EC747180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175311" y="3154433"/>
                <a:ext cx="119629" cy="151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1" name="Рукописный ввод 70">
                <a:extLst>
                  <a:ext uri="{FF2B5EF4-FFF2-40B4-BE49-F238E27FC236}">
                    <a16:creationId xmlns:a16="http://schemas.microsoft.com/office/drawing/2014/main" id="{FC452FFC-C948-DD52-BEEB-04EC7A212770}"/>
                  </a:ext>
                </a:extLst>
              </p14:cNvPr>
              <p14:cNvContentPartPr/>
              <p14:nvPr/>
            </p14:nvContentPartPr>
            <p14:xfrm>
              <a:off x="6190258" y="3150065"/>
              <a:ext cx="94832" cy="12001"/>
            </p14:xfrm>
          </p:contentPart>
        </mc:Choice>
        <mc:Fallback xmlns="">
          <p:pic>
            <p:nvPicPr>
              <p:cNvPr id="71" name="Рукописный ввод 70">
                <a:extLst>
                  <a:ext uri="{FF2B5EF4-FFF2-40B4-BE49-F238E27FC236}">
                    <a16:creationId xmlns:a16="http://schemas.microsoft.com/office/drawing/2014/main" id="{FC452FFC-C948-DD52-BEEB-04EC7A21277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181637" y="3134274"/>
                <a:ext cx="112433" cy="42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2" name="Рукописный ввод 71">
                <a:extLst>
                  <a:ext uri="{FF2B5EF4-FFF2-40B4-BE49-F238E27FC236}">
                    <a16:creationId xmlns:a16="http://schemas.microsoft.com/office/drawing/2014/main" id="{E7A19F0E-3FBB-8566-6DDB-434556F86CA4}"/>
                  </a:ext>
                </a:extLst>
              </p14:cNvPr>
              <p14:cNvContentPartPr/>
              <p14:nvPr/>
            </p14:nvContentPartPr>
            <p14:xfrm>
              <a:off x="6374325" y="3143992"/>
              <a:ext cx="12781" cy="127694"/>
            </p14:xfrm>
          </p:contentPart>
        </mc:Choice>
        <mc:Fallback xmlns="">
          <p:pic>
            <p:nvPicPr>
              <p:cNvPr id="72" name="Рукописный ввод 71">
                <a:extLst>
                  <a:ext uri="{FF2B5EF4-FFF2-40B4-BE49-F238E27FC236}">
                    <a16:creationId xmlns:a16="http://schemas.microsoft.com/office/drawing/2014/main" id="{E7A19F0E-3FBB-8566-6DDB-434556F86CA4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366035" y="3135383"/>
                <a:ext cx="29707" cy="145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3" name="Рукописный ввод 72">
                <a:extLst>
                  <a:ext uri="{FF2B5EF4-FFF2-40B4-BE49-F238E27FC236}">
                    <a16:creationId xmlns:a16="http://schemas.microsoft.com/office/drawing/2014/main" id="{71C4107A-A53C-2CE8-435D-F1C10A81C213}"/>
                  </a:ext>
                </a:extLst>
              </p14:cNvPr>
              <p14:cNvContentPartPr/>
              <p14:nvPr/>
            </p14:nvContentPartPr>
            <p14:xfrm>
              <a:off x="6323607" y="3194791"/>
              <a:ext cx="113689" cy="12001"/>
            </p14:xfrm>
          </p:contentPart>
        </mc:Choice>
        <mc:Fallback xmlns="">
          <p:pic>
            <p:nvPicPr>
              <p:cNvPr id="73" name="Рукописный ввод 72">
                <a:extLst>
                  <a:ext uri="{FF2B5EF4-FFF2-40B4-BE49-F238E27FC236}">
                    <a16:creationId xmlns:a16="http://schemas.microsoft.com/office/drawing/2014/main" id="{71C4107A-A53C-2CE8-435D-F1C10A81C213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315000" y="2906767"/>
                <a:ext cx="131262" cy="600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4" name="Рукописный ввод 73">
                <a:extLst>
                  <a:ext uri="{FF2B5EF4-FFF2-40B4-BE49-F238E27FC236}">
                    <a16:creationId xmlns:a16="http://schemas.microsoft.com/office/drawing/2014/main" id="{74C55D9E-A510-5FD9-1E6E-E1592E3296A1}"/>
                  </a:ext>
                </a:extLst>
              </p14:cNvPr>
              <p14:cNvContentPartPr/>
              <p14:nvPr/>
            </p14:nvContentPartPr>
            <p14:xfrm>
              <a:off x="6552827" y="3131292"/>
              <a:ext cx="93177" cy="153397"/>
            </p14:xfrm>
          </p:contentPart>
        </mc:Choice>
        <mc:Fallback xmlns="">
          <p:pic>
            <p:nvPicPr>
              <p:cNvPr id="74" name="Рукописный ввод 73">
                <a:extLst>
                  <a:ext uri="{FF2B5EF4-FFF2-40B4-BE49-F238E27FC236}">
                    <a16:creationId xmlns:a16="http://schemas.microsoft.com/office/drawing/2014/main" id="{74C55D9E-A510-5FD9-1E6E-E1592E3296A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543868" y="3122670"/>
                <a:ext cx="110737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6" name="Рукописный ввод 75">
                <a:extLst>
                  <a:ext uri="{FF2B5EF4-FFF2-40B4-BE49-F238E27FC236}">
                    <a16:creationId xmlns:a16="http://schemas.microsoft.com/office/drawing/2014/main" id="{5A5E91CA-BA23-AE37-BE0A-0359A7F6A1C4}"/>
                  </a:ext>
                </a:extLst>
              </p14:cNvPr>
              <p14:cNvContentPartPr/>
              <p14:nvPr/>
            </p14:nvContentPartPr>
            <p14:xfrm>
              <a:off x="5076293" y="66192"/>
              <a:ext cx="91517" cy="155464"/>
            </p14:xfrm>
          </p:contentPart>
        </mc:Choice>
        <mc:Fallback xmlns="">
          <p:pic>
            <p:nvPicPr>
              <p:cNvPr id="76" name="Рукописный ввод 75">
                <a:extLst>
                  <a:ext uri="{FF2B5EF4-FFF2-40B4-BE49-F238E27FC236}">
                    <a16:creationId xmlns:a16="http://schemas.microsoft.com/office/drawing/2014/main" id="{5A5E91CA-BA23-AE37-BE0A-0359A7F6A1C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067321" y="57216"/>
                <a:ext cx="109103" cy="173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7" name="Рукописный ввод 76">
                <a:extLst>
                  <a:ext uri="{FF2B5EF4-FFF2-40B4-BE49-F238E27FC236}">
                    <a16:creationId xmlns:a16="http://schemas.microsoft.com/office/drawing/2014/main" id="{4620C0F3-49AE-9A8C-37BA-72B5165F57D2}"/>
                  </a:ext>
                </a:extLst>
              </p14:cNvPr>
              <p14:cNvContentPartPr/>
              <p14:nvPr/>
            </p14:nvContentPartPr>
            <p14:xfrm>
              <a:off x="5085940" y="42064"/>
              <a:ext cx="99142" cy="9537"/>
            </p14:xfrm>
          </p:contentPart>
        </mc:Choice>
        <mc:Fallback xmlns="">
          <p:pic>
            <p:nvPicPr>
              <p:cNvPr id="77" name="Рукописный ввод 76">
                <a:extLst>
                  <a:ext uri="{FF2B5EF4-FFF2-40B4-BE49-F238E27FC236}">
                    <a16:creationId xmlns:a16="http://schemas.microsoft.com/office/drawing/2014/main" id="{4620C0F3-49AE-9A8C-37BA-72B5165F57D2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076960" y="30710"/>
                <a:ext cx="116743" cy="31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8" name="Рукописный ввод 77">
                <a:extLst>
                  <a:ext uri="{FF2B5EF4-FFF2-40B4-BE49-F238E27FC236}">
                    <a16:creationId xmlns:a16="http://schemas.microsoft.com/office/drawing/2014/main" id="{F6E7948C-60AD-EDB7-0BD0-BFBB505F71FC}"/>
                  </a:ext>
                </a:extLst>
              </p14:cNvPr>
              <p14:cNvContentPartPr/>
              <p14:nvPr/>
            </p14:nvContentPartPr>
            <p14:xfrm>
              <a:off x="5307979" y="67259"/>
              <a:ext cx="9537" cy="142520"/>
            </p14:xfrm>
          </p:contentPart>
        </mc:Choice>
        <mc:Fallback xmlns="">
          <p:pic>
            <p:nvPicPr>
              <p:cNvPr id="78" name="Рукописный ввод 77">
                <a:extLst>
                  <a:ext uri="{FF2B5EF4-FFF2-40B4-BE49-F238E27FC236}">
                    <a16:creationId xmlns:a16="http://schemas.microsoft.com/office/drawing/2014/main" id="{F6E7948C-60AD-EDB7-0BD0-BFBB505F71FC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069554" y="58643"/>
                <a:ext cx="476850" cy="160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9" name="Рукописный ввод 78">
                <a:extLst>
                  <a:ext uri="{FF2B5EF4-FFF2-40B4-BE49-F238E27FC236}">
                    <a16:creationId xmlns:a16="http://schemas.microsoft.com/office/drawing/2014/main" id="{9E6F3C98-B9EB-3380-9929-AA30D2DD7CDE}"/>
                  </a:ext>
                </a:extLst>
              </p14:cNvPr>
              <p14:cNvContentPartPr/>
              <p14:nvPr/>
            </p14:nvContentPartPr>
            <p14:xfrm>
              <a:off x="5257516" y="139049"/>
              <a:ext cx="99872" cy="9537"/>
            </p14:xfrm>
          </p:contentPart>
        </mc:Choice>
        <mc:Fallback xmlns="">
          <p:pic>
            <p:nvPicPr>
              <p:cNvPr id="79" name="Рукописный ввод 78">
                <a:extLst>
                  <a:ext uri="{FF2B5EF4-FFF2-40B4-BE49-F238E27FC236}">
                    <a16:creationId xmlns:a16="http://schemas.microsoft.com/office/drawing/2014/main" id="{9E6F3C98-B9EB-3380-9929-AA30D2DD7CD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248535" y="-99376"/>
                <a:ext cx="117475" cy="476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0" name="Рукописный ввод 79">
                <a:extLst>
                  <a:ext uri="{FF2B5EF4-FFF2-40B4-BE49-F238E27FC236}">
                    <a16:creationId xmlns:a16="http://schemas.microsoft.com/office/drawing/2014/main" id="{2942D4A2-AF8C-ABAC-1387-2B61DB401ABE}"/>
                  </a:ext>
                </a:extLst>
              </p14:cNvPr>
              <p14:cNvContentPartPr/>
              <p14:nvPr/>
            </p14:nvContentPartPr>
            <p14:xfrm>
              <a:off x="5424045" y="78492"/>
              <a:ext cx="120971" cy="128545"/>
            </p14:xfrm>
          </p:contentPart>
        </mc:Choice>
        <mc:Fallback xmlns="">
          <p:pic>
            <p:nvPicPr>
              <p:cNvPr id="80" name="Рукописный ввод 79">
                <a:extLst>
                  <a:ext uri="{FF2B5EF4-FFF2-40B4-BE49-F238E27FC236}">
                    <a16:creationId xmlns:a16="http://schemas.microsoft.com/office/drawing/2014/main" id="{2942D4A2-AF8C-ABAC-1387-2B61DB401ABE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415071" y="69515"/>
                <a:ext cx="138560" cy="146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1" name="Рукописный ввод 80">
                <a:extLst>
                  <a:ext uri="{FF2B5EF4-FFF2-40B4-BE49-F238E27FC236}">
                    <a16:creationId xmlns:a16="http://schemas.microsoft.com/office/drawing/2014/main" id="{813D53F3-2A9D-F515-25D1-5425649875CA}"/>
                  </a:ext>
                </a:extLst>
              </p14:cNvPr>
              <p14:cNvContentPartPr/>
              <p14:nvPr/>
            </p14:nvContentPartPr>
            <p14:xfrm>
              <a:off x="5416146" y="63354"/>
              <a:ext cx="103780" cy="170416"/>
            </p14:xfrm>
          </p:contentPart>
        </mc:Choice>
        <mc:Fallback xmlns="">
          <p:pic>
            <p:nvPicPr>
              <p:cNvPr id="81" name="Рукописный ввод 80">
                <a:extLst>
                  <a:ext uri="{FF2B5EF4-FFF2-40B4-BE49-F238E27FC236}">
                    <a16:creationId xmlns:a16="http://schemas.microsoft.com/office/drawing/2014/main" id="{813D53F3-2A9D-F515-25D1-5425649875CA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407168" y="54366"/>
                <a:ext cx="121376" cy="188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2" name="Рукописный ввод 81">
                <a:extLst>
                  <a:ext uri="{FF2B5EF4-FFF2-40B4-BE49-F238E27FC236}">
                    <a16:creationId xmlns:a16="http://schemas.microsoft.com/office/drawing/2014/main" id="{3800B43B-09BB-8987-B01E-D7A29BC81598}"/>
                  </a:ext>
                </a:extLst>
              </p14:cNvPr>
              <p14:cNvContentPartPr/>
              <p14:nvPr/>
            </p14:nvContentPartPr>
            <p14:xfrm>
              <a:off x="5651131" y="113817"/>
              <a:ext cx="70193" cy="9537"/>
            </p14:xfrm>
          </p:contentPart>
        </mc:Choice>
        <mc:Fallback xmlns="">
          <p:pic>
            <p:nvPicPr>
              <p:cNvPr id="82" name="Рукописный ввод 81">
                <a:extLst>
                  <a:ext uri="{FF2B5EF4-FFF2-40B4-BE49-F238E27FC236}">
                    <a16:creationId xmlns:a16="http://schemas.microsoft.com/office/drawing/2014/main" id="{3800B43B-09BB-8987-B01E-D7A29BC8159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642536" y="-124608"/>
                <a:ext cx="87741" cy="476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3" name="Рукописный ввод 82">
                <a:extLst>
                  <a:ext uri="{FF2B5EF4-FFF2-40B4-BE49-F238E27FC236}">
                    <a16:creationId xmlns:a16="http://schemas.microsoft.com/office/drawing/2014/main" id="{19450CDE-692E-CF38-8D7C-1682EFB0D250}"/>
                  </a:ext>
                </a:extLst>
              </p14:cNvPr>
              <p14:cNvContentPartPr/>
              <p14:nvPr/>
            </p14:nvContentPartPr>
            <p14:xfrm>
              <a:off x="5646086" y="154188"/>
              <a:ext cx="80512" cy="9537"/>
            </p14:xfrm>
          </p:contentPart>
        </mc:Choice>
        <mc:Fallback xmlns="">
          <p:pic>
            <p:nvPicPr>
              <p:cNvPr id="83" name="Рукописный ввод 82">
                <a:extLst>
                  <a:ext uri="{FF2B5EF4-FFF2-40B4-BE49-F238E27FC236}">
                    <a16:creationId xmlns:a16="http://schemas.microsoft.com/office/drawing/2014/main" id="{19450CDE-692E-CF38-8D7C-1682EFB0D250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637498" y="-84237"/>
                <a:ext cx="98046" cy="476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4" name="Рукописный ввод 83">
                <a:extLst>
                  <a:ext uri="{FF2B5EF4-FFF2-40B4-BE49-F238E27FC236}">
                    <a16:creationId xmlns:a16="http://schemas.microsoft.com/office/drawing/2014/main" id="{32A2558C-E223-F07C-0719-DC28E17F9939}"/>
                  </a:ext>
                </a:extLst>
              </p14:cNvPr>
              <p14:cNvContentPartPr/>
              <p14:nvPr/>
            </p14:nvContentPartPr>
            <p14:xfrm>
              <a:off x="5827754" y="118863"/>
              <a:ext cx="151926" cy="117061"/>
            </p14:xfrm>
          </p:contentPart>
        </mc:Choice>
        <mc:Fallback xmlns="">
          <p:pic>
            <p:nvPicPr>
              <p:cNvPr id="84" name="Рукописный ввод 83">
                <a:extLst>
                  <a:ext uri="{FF2B5EF4-FFF2-40B4-BE49-F238E27FC236}">
                    <a16:creationId xmlns:a16="http://schemas.microsoft.com/office/drawing/2014/main" id="{32A2558C-E223-F07C-0719-DC28E17F9939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819134" y="109886"/>
                <a:ext cx="169525" cy="1346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5" name="Рукописный ввод 84">
                <a:extLst>
                  <a:ext uri="{FF2B5EF4-FFF2-40B4-BE49-F238E27FC236}">
                    <a16:creationId xmlns:a16="http://schemas.microsoft.com/office/drawing/2014/main" id="{E56FD8D8-A8E1-67D8-D1DE-2AC9084219B4}"/>
                  </a:ext>
                </a:extLst>
              </p14:cNvPr>
              <p14:cNvContentPartPr/>
              <p14:nvPr/>
            </p14:nvContentPartPr>
            <p14:xfrm>
              <a:off x="5942903" y="82062"/>
              <a:ext cx="9537" cy="16615"/>
            </p14:xfrm>
          </p:contentPart>
        </mc:Choice>
        <mc:Fallback xmlns="">
          <p:pic>
            <p:nvPicPr>
              <p:cNvPr id="85" name="Рукописный ввод 84">
                <a:extLst>
                  <a:ext uri="{FF2B5EF4-FFF2-40B4-BE49-F238E27FC236}">
                    <a16:creationId xmlns:a16="http://schemas.microsoft.com/office/drawing/2014/main" id="{E56FD8D8-A8E1-67D8-D1DE-2AC9084219B4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929657" y="73224"/>
                <a:ext cx="35499" cy="33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6" name="Рукописный ввод 85">
                <a:extLst>
                  <a:ext uri="{FF2B5EF4-FFF2-40B4-BE49-F238E27FC236}">
                    <a16:creationId xmlns:a16="http://schemas.microsoft.com/office/drawing/2014/main" id="{EF9C1C1C-EEA1-4E11-5502-D7001BE2DD88}"/>
                  </a:ext>
                </a:extLst>
              </p14:cNvPr>
              <p14:cNvContentPartPr/>
              <p14:nvPr/>
            </p14:nvContentPartPr>
            <p14:xfrm>
              <a:off x="6004377" y="102518"/>
              <a:ext cx="104035" cy="130032"/>
            </p14:xfrm>
          </p:contentPart>
        </mc:Choice>
        <mc:Fallback xmlns="">
          <p:pic>
            <p:nvPicPr>
              <p:cNvPr id="86" name="Рукописный ввод 85">
                <a:extLst>
                  <a:ext uri="{FF2B5EF4-FFF2-40B4-BE49-F238E27FC236}">
                    <a16:creationId xmlns:a16="http://schemas.microsoft.com/office/drawing/2014/main" id="{EF9C1C1C-EEA1-4E11-5502-D7001BE2DD88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995767" y="93897"/>
                <a:ext cx="121613" cy="147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7" name="Рукописный ввод 86">
                <a:extLst>
                  <a:ext uri="{FF2B5EF4-FFF2-40B4-BE49-F238E27FC236}">
                    <a16:creationId xmlns:a16="http://schemas.microsoft.com/office/drawing/2014/main" id="{67DBBC94-6F05-FDC7-B644-0BDC1421299E}"/>
                  </a:ext>
                </a:extLst>
              </p14:cNvPr>
              <p14:cNvContentPartPr/>
              <p14:nvPr/>
            </p14:nvContentPartPr>
            <p14:xfrm>
              <a:off x="6145675" y="122961"/>
              <a:ext cx="90154" cy="87303"/>
            </p14:xfrm>
          </p:contentPart>
        </mc:Choice>
        <mc:Fallback xmlns="">
          <p:pic>
            <p:nvPicPr>
              <p:cNvPr id="87" name="Рукописный ввод 86">
                <a:extLst>
                  <a:ext uri="{FF2B5EF4-FFF2-40B4-BE49-F238E27FC236}">
                    <a16:creationId xmlns:a16="http://schemas.microsoft.com/office/drawing/2014/main" id="{67DBBC94-6F05-FDC7-B644-0BDC1421299E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137055" y="114374"/>
                <a:ext cx="107754" cy="104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8" name="Рукописный ввод 87">
                <a:extLst>
                  <a:ext uri="{FF2B5EF4-FFF2-40B4-BE49-F238E27FC236}">
                    <a16:creationId xmlns:a16="http://schemas.microsoft.com/office/drawing/2014/main" id="{F5B72061-A664-5452-B8A7-AE1A60DC8E58}"/>
                  </a:ext>
                </a:extLst>
              </p14:cNvPr>
              <p14:cNvContentPartPr/>
              <p14:nvPr/>
            </p14:nvContentPartPr>
            <p14:xfrm>
              <a:off x="6297066" y="68400"/>
              <a:ext cx="77708" cy="144207"/>
            </p14:xfrm>
          </p:contentPart>
        </mc:Choice>
        <mc:Fallback xmlns="">
          <p:pic>
            <p:nvPicPr>
              <p:cNvPr id="88" name="Рукописный ввод 87">
                <a:extLst>
                  <a:ext uri="{FF2B5EF4-FFF2-40B4-BE49-F238E27FC236}">
                    <a16:creationId xmlns:a16="http://schemas.microsoft.com/office/drawing/2014/main" id="{F5B72061-A664-5452-B8A7-AE1A60DC8E58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288472" y="59432"/>
                <a:ext cx="95255" cy="1617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9" name="Рукописный ввод 88">
                <a:extLst>
                  <a:ext uri="{FF2B5EF4-FFF2-40B4-BE49-F238E27FC236}">
                    <a16:creationId xmlns:a16="http://schemas.microsoft.com/office/drawing/2014/main" id="{3E4122FD-7A1C-750C-7F10-5DB5FFCD062A}"/>
                  </a:ext>
                </a:extLst>
              </p14:cNvPr>
              <p14:cNvContentPartPr/>
              <p14:nvPr/>
            </p14:nvContentPartPr>
            <p14:xfrm>
              <a:off x="6287074" y="63353"/>
              <a:ext cx="80640" cy="179869"/>
            </p14:xfrm>
          </p:contentPart>
        </mc:Choice>
        <mc:Fallback xmlns="">
          <p:pic>
            <p:nvPicPr>
              <p:cNvPr id="89" name="Рукописный ввод 88">
                <a:extLst>
                  <a:ext uri="{FF2B5EF4-FFF2-40B4-BE49-F238E27FC236}">
                    <a16:creationId xmlns:a16="http://schemas.microsoft.com/office/drawing/2014/main" id="{3E4122FD-7A1C-750C-7F10-5DB5FFCD062A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278114" y="54378"/>
                <a:ext cx="98202" cy="197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92" name="Рукописный ввод 91">
                <a:extLst>
                  <a:ext uri="{FF2B5EF4-FFF2-40B4-BE49-F238E27FC236}">
                    <a16:creationId xmlns:a16="http://schemas.microsoft.com/office/drawing/2014/main" id="{FE4857FD-0DBE-85D5-C284-3253CE4EEDB8}"/>
                  </a:ext>
                </a:extLst>
              </p14:cNvPr>
              <p14:cNvContentPartPr/>
              <p14:nvPr/>
            </p14:nvContentPartPr>
            <p14:xfrm>
              <a:off x="6473209" y="43168"/>
              <a:ext cx="95952" cy="202272"/>
            </p14:xfrm>
          </p:contentPart>
        </mc:Choice>
        <mc:Fallback xmlns="">
          <p:pic>
            <p:nvPicPr>
              <p:cNvPr id="92" name="Рукописный ввод 91">
                <a:extLst>
                  <a:ext uri="{FF2B5EF4-FFF2-40B4-BE49-F238E27FC236}">
                    <a16:creationId xmlns:a16="http://schemas.microsoft.com/office/drawing/2014/main" id="{FE4857FD-0DBE-85D5-C284-3253CE4EEDB8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464616" y="34186"/>
                <a:ext cx="113495" cy="219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3" name="Рукописный ввод 92">
                <a:extLst>
                  <a:ext uri="{FF2B5EF4-FFF2-40B4-BE49-F238E27FC236}">
                    <a16:creationId xmlns:a16="http://schemas.microsoft.com/office/drawing/2014/main" id="{4CEF87B8-F70B-B8C8-AAEA-9DBD2246FC2C}"/>
                  </a:ext>
                </a:extLst>
              </p14:cNvPr>
              <p14:cNvContentPartPr/>
              <p14:nvPr/>
            </p14:nvContentPartPr>
            <p14:xfrm>
              <a:off x="6564047" y="94091"/>
              <a:ext cx="70271" cy="95704"/>
            </p14:xfrm>
          </p:contentPart>
        </mc:Choice>
        <mc:Fallback xmlns="">
          <p:pic>
            <p:nvPicPr>
              <p:cNvPr id="93" name="Рукописный ввод 92">
                <a:extLst>
                  <a:ext uri="{FF2B5EF4-FFF2-40B4-BE49-F238E27FC236}">
                    <a16:creationId xmlns:a16="http://schemas.microsoft.com/office/drawing/2014/main" id="{4CEF87B8-F70B-B8C8-AAEA-9DBD2246FC2C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555442" y="85130"/>
                <a:ext cx="87839" cy="113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4" name="Рукописный ввод 93">
                <a:extLst>
                  <a:ext uri="{FF2B5EF4-FFF2-40B4-BE49-F238E27FC236}">
                    <a16:creationId xmlns:a16="http://schemas.microsoft.com/office/drawing/2014/main" id="{739D13E0-A362-1E85-5B72-B7BFB365297C}"/>
                  </a:ext>
                </a:extLst>
              </p14:cNvPr>
              <p14:cNvContentPartPr/>
              <p14:nvPr/>
            </p14:nvContentPartPr>
            <p14:xfrm>
              <a:off x="6686614" y="45108"/>
              <a:ext cx="55209" cy="180684"/>
            </p14:xfrm>
          </p:contentPart>
        </mc:Choice>
        <mc:Fallback xmlns="">
          <p:pic>
            <p:nvPicPr>
              <p:cNvPr id="94" name="Рукописный ввод 93">
                <a:extLst>
                  <a:ext uri="{FF2B5EF4-FFF2-40B4-BE49-F238E27FC236}">
                    <a16:creationId xmlns:a16="http://schemas.microsoft.com/office/drawing/2014/main" id="{739D13E0-A362-1E85-5B72-B7BFB365297C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678010" y="36487"/>
                <a:ext cx="72776" cy="1982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5" name="Рукописный ввод 94">
                <a:extLst>
                  <a:ext uri="{FF2B5EF4-FFF2-40B4-BE49-F238E27FC236}">
                    <a16:creationId xmlns:a16="http://schemas.microsoft.com/office/drawing/2014/main" id="{3760F238-EC98-F48F-5A08-B0157D98031B}"/>
                  </a:ext>
                </a:extLst>
              </p14:cNvPr>
              <p14:cNvContentPartPr/>
              <p14:nvPr/>
            </p14:nvContentPartPr>
            <p14:xfrm>
              <a:off x="6771423" y="224837"/>
              <a:ext cx="9537" cy="39557"/>
            </p14:xfrm>
          </p:contentPart>
        </mc:Choice>
        <mc:Fallback xmlns="">
          <p:pic>
            <p:nvPicPr>
              <p:cNvPr id="95" name="Рукописный ввод 94">
                <a:extLst>
                  <a:ext uri="{FF2B5EF4-FFF2-40B4-BE49-F238E27FC236}">
                    <a16:creationId xmlns:a16="http://schemas.microsoft.com/office/drawing/2014/main" id="{3760F238-EC98-F48F-5A08-B0157D98031B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757117" y="215928"/>
                <a:ext cx="38744" cy="57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6" name="Рукописный ввод 95">
                <a:extLst>
                  <a:ext uri="{FF2B5EF4-FFF2-40B4-BE49-F238E27FC236}">
                    <a16:creationId xmlns:a16="http://schemas.microsoft.com/office/drawing/2014/main" id="{BD322A5C-CC49-A8A4-BD10-59D61F469205}"/>
                  </a:ext>
                </a:extLst>
              </p14:cNvPr>
              <p14:cNvContentPartPr/>
              <p14:nvPr/>
            </p14:nvContentPartPr>
            <p14:xfrm>
              <a:off x="6897582" y="118057"/>
              <a:ext cx="121295" cy="77178"/>
            </p14:xfrm>
          </p:contentPart>
        </mc:Choice>
        <mc:Fallback xmlns="">
          <p:pic>
            <p:nvPicPr>
              <p:cNvPr id="96" name="Рукописный ввод 95">
                <a:extLst>
                  <a:ext uri="{FF2B5EF4-FFF2-40B4-BE49-F238E27FC236}">
                    <a16:creationId xmlns:a16="http://schemas.microsoft.com/office/drawing/2014/main" id="{BD322A5C-CC49-A8A4-BD10-59D61F469205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888969" y="109442"/>
                <a:ext cx="138879" cy="94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7" name="Рукописный ввод 96">
                <a:extLst>
                  <a:ext uri="{FF2B5EF4-FFF2-40B4-BE49-F238E27FC236}">
                    <a16:creationId xmlns:a16="http://schemas.microsoft.com/office/drawing/2014/main" id="{FFFF2019-5AED-2C1B-A189-FEADE2979CF2}"/>
                  </a:ext>
                </a:extLst>
              </p14:cNvPr>
              <p14:cNvContentPartPr/>
              <p14:nvPr/>
            </p14:nvContentPartPr>
            <p14:xfrm>
              <a:off x="7005757" y="62424"/>
              <a:ext cx="12937" cy="31207"/>
            </p14:xfrm>
          </p:contentPart>
        </mc:Choice>
        <mc:Fallback xmlns="">
          <p:pic>
            <p:nvPicPr>
              <p:cNvPr id="97" name="Рукописный ввод 96">
                <a:extLst>
                  <a:ext uri="{FF2B5EF4-FFF2-40B4-BE49-F238E27FC236}">
                    <a16:creationId xmlns:a16="http://schemas.microsoft.com/office/drawing/2014/main" id="{FFFF2019-5AED-2C1B-A189-FEADE2979CF2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997365" y="53913"/>
                <a:ext cx="30070" cy="485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8" name="Рукописный ввод 97">
                <a:extLst>
                  <a:ext uri="{FF2B5EF4-FFF2-40B4-BE49-F238E27FC236}">
                    <a16:creationId xmlns:a16="http://schemas.microsoft.com/office/drawing/2014/main" id="{8D5F0FE6-16C7-BDAF-E1A6-B1F7E84C0B1F}"/>
                  </a:ext>
                </a:extLst>
              </p14:cNvPr>
              <p14:cNvContentPartPr/>
              <p14:nvPr/>
            </p14:nvContentPartPr>
            <p14:xfrm>
              <a:off x="7033834" y="108685"/>
              <a:ext cx="149550" cy="102304"/>
            </p14:xfrm>
          </p:contentPart>
        </mc:Choice>
        <mc:Fallback xmlns="">
          <p:pic>
            <p:nvPicPr>
              <p:cNvPr id="98" name="Рукописный ввод 97">
                <a:extLst>
                  <a:ext uri="{FF2B5EF4-FFF2-40B4-BE49-F238E27FC236}">
                    <a16:creationId xmlns:a16="http://schemas.microsoft.com/office/drawing/2014/main" id="{8D5F0FE6-16C7-BDAF-E1A6-B1F7E84C0B1F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7025206" y="100070"/>
                <a:ext cx="167165" cy="119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9" name="Рукописный ввод 98">
                <a:extLst>
                  <a:ext uri="{FF2B5EF4-FFF2-40B4-BE49-F238E27FC236}">
                    <a16:creationId xmlns:a16="http://schemas.microsoft.com/office/drawing/2014/main" id="{1B9A8726-F6F6-39DA-CC45-EE21F082E42F}"/>
                  </a:ext>
                </a:extLst>
              </p14:cNvPr>
              <p14:cNvContentPartPr/>
              <p14:nvPr/>
            </p14:nvContentPartPr>
            <p14:xfrm>
              <a:off x="7255873" y="68399"/>
              <a:ext cx="65667" cy="159207"/>
            </p14:xfrm>
          </p:contentPart>
        </mc:Choice>
        <mc:Fallback xmlns="">
          <p:pic>
            <p:nvPicPr>
              <p:cNvPr id="99" name="Рукописный ввод 98">
                <a:extLst>
                  <a:ext uri="{FF2B5EF4-FFF2-40B4-BE49-F238E27FC236}">
                    <a16:creationId xmlns:a16="http://schemas.microsoft.com/office/drawing/2014/main" id="{1B9A8726-F6F6-39DA-CC45-EE21F082E42F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247261" y="59414"/>
                <a:ext cx="83250" cy="176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00" name="Рукописный ввод 99">
                <a:extLst>
                  <a:ext uri="{FF2B5EF4-FFF2-40B4-BE49-F238E27FC236}">
                    <a16:creationId xmlns:a16="http://schemas.microsoft.com/office/drawing/2014/main" id="{D41CF5D6-C2C1-236D-1ADC-8521DE9254DD}"/>
                  </a:ext>
                </a:extLst>
              </p14:cNvPr>
              <p14:cNvContentPartPr/>
              <p14:nvPr/>
            </p14:nvContentPartPr>
            <p14:xfrm>
              <a:off x="7228738" y="88585"/>
              <a:ext cx="92738" cy="130200"/>
            </p14:xfrm>
          </p:contentPart>
        </mc:Choice>
        <mc:Fallback xmlns="">
          <p:pic>
            <p:nvPicPr>
              <p:cNvPr id="100" name="Рукописный ввод 99">
                <a:extLst>
                  <a:ext uri="{FF2B5EF4-FFF2-40B4-BE49-F238E27FC236}">
                    <a16:creationId xmlns:a16="http://schemas.microsoft.com/office/drawing/2014/main" id="{D41CF5D6-C2C1-236D-1ADC-8521DE9254DD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7219786" y="79618"/>
                <a:ext cx="110283" cy="147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03" name="Рукописный ввод 102">
                <a:extLst>
                  <a:ext uri="{FF2B5EF4-FFF2-40B4-BE49-F238E27FC236}">
                    <a16:creationId xmlns:a16="http://schemas.microsoft.com/office/drawing/2014/main" id="{A984AFAD-5114-0DE0-96B0-9934C133C8AB}"/>
                  </a:ext>
                </a:extLst>
              </p14:cNvPr>
              <p14:cNvContentPartPr/>
              <p14:nvPr/>
            </p14:nvContentPartPr>
            <p14:xfrm>
              <a:off x="7386745" y="43168"/>
              <a:ext cx="60890" cy="217758"/>
            </p14:xfrm>
          </p:contentPart>
        </mc:Choice>
        <mc:Fallback xmlns="">
          <p:pic>
            <p:nvPicPr>
              <p:cNvPr id="103" name="Рукописный ввод 102">
                <a:extLst>
                  <a:ext uri="{FF2B5EF4-FFF2-40B4-BE49-F238E27FC236}">
                    <a16:creationId xmlns:a16="http://schemas.microsoft.com/office/drawing/2014/main" id="{A984AFAD-5114-0DE0-96B0-9934C133C8AB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7378149" y="34185"/>
                <a:ext cx="78441" cy="2353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04" name="Рукописный ввод 103">
                <a:extLst>
                  <a:ext uri="{FF2B5EF4-FFF2-40B4-BE49-F238E27FC236}">
                    <a16:creationId xmlns:a16="http://schemas.microsoft.com/office/drawing/2014/main" id="{FC59AC02-198E-5228-6804-ECB14CDB00DD}"/>
                  </a:ext>
                </a:extLst>
              </p14:cNvPr>
              <p14:cNvContentPartPr/>
              <p14:nvPr/>
            </p14:nvContentPartPr>
            <p14:xfrm>
              <a:off x="7477913" y="98678"/>
              <a:ext cx="85023" cy="122072"/>
            </p14:xfrm>
          </p:contentPart>
        </mc:Choice>
        <mc:Fallback xmlns="">
          <p:pic>
            <p:nvPicPr>
              <p:cNvPr id="104" name="Рукописный ввод 103">
                <a:extLst>
                  <a:ext uri="{FF2B5EF4-FFF2-40B4-BE49-F238E27FC236}">
                    <a16:creationId xmlns:a16="http://schemas.microsoft.com/office/drawing/2014/main" id="{FC59AC02-198E-5228-6804-ECB14CDB00DD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7469303" y="89702"/>
                <a:ext cx="102602" cy="1396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5" name="Рукописный ввод 104">
                <a:extLst>
                  <a:ext uri="{FF2B5EF4-FFF2-40B4-BE49-F238E27FC236}">
                    <a16:creationId xmlns:a16="http://schemas.microsoft.com/office/drawing/2014/main" id="{A48E403E-330F-A7FC-A232-8C68FCB80F09}"/>
                  </a:ext>
                </a:extLst>
              </p14:cNvPr>
              <p14:cNvContentPartPr/>
              <p14:nvPr/>
            </p14:nvContentPartPr>
            <p14:xfrm>
              <a:off x="7564613" y="68400"/>
              <a:ext cx="60017" cy="211682"/>
            </p14:xfrm>
          </p:contentPart>
        </mc:Choice>
        <mc:Fallback xmlns="">
          <p:pic>
            <p:nvPicPr>
              <p:cNvPr id="105" name="Рукописный ввод 104">
                <a:extLst>
                  <a:ext uri="{FF2B5EF4-FFF2-40B4-BE49-F238E27FC236}">
                    <a16:creationId xmlns:a16="http://schemas.microsoft.com/office/drawing/2014/main" id="{A48E403E-330F-A7FC-A232-8C68FCB80F09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555682" y="59415"/>
                <a:ext cx="77522" cy="229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7" name="Рукописный ввод 106">
                <a:extLst>
                  <a:ext uri="{FF2B5EF4-FFF2-40B4-BE49-F238E27FC236}">
                    <a16:creationId xmlns:a16="http://schemas.microsoft.com/office/drawing/2014/main" id="{AC6C0BB7-DD1D-8732-B8A7-A74BBF14F478}"/>
                  </a:ext>
                </a:extLst>
              </p14:cNvPr>
              <p14:cNvContentPartPr/>
              <p14:nvPr/>
            </p14:nvContentPartPr>
            <p14:xfrm>
              <a:off x="4475874" y="3857317"/>
              <a:ext cx="17036" cy="156446"/>
            </p14:xfrm>
          </p:contentPart>
        </mc:Choice>
        <mc:Fallback xmlns="">
          <p:pic>
            <p:nvPicPr>
              <p:cNvPr id="107" name="Рукописный ввод 106">
                <a:extLst>
                  <a:ext uri="{FF2B5EF4-FFF2-40B4-BE49-F238E27FC236}">
                    <a16:creationId xmlns:a16="http://schemas.microsoft.com/office/drawing/2014/main" id="{AC6C0BB7-DD1D-8732-B8A7-A74BBF14F478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4467356" y="3848705"/>
                <a:ext cx="34427" cy="174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8" name="Рукописный ввод 107">
                <a:extLst>
                  <a:ext uri="{FF2B5EF4-FFF2-40B4-BE49-F238E27FC236}">
                    <a16:creationId xmlns:a16="http://schemas.microsoft.com/office/drawing/2014/main" id="{DD842FF0-3733-6D34-E237-B53FD1DEAA86}"/>
                  </a:ext>
                </a:extLst>
              </p14:cNvPr>
              <p14:cNvContentPartPr/>
              <p14:nvPr/>
            </p14:nvContentPartPr>
            <p14:xfrm>
              <a:off x="4312770" y="3515537"/>
              <a:ext cx="74540" cy="135199"/>
            </p14:xfrm>
          </p:contentPart>
        </mc:Choice>
        <mc:Fallback xmlns="">
          <p:pic>
            <p:nvPicPr>
              <p:cNvPr id="108" name="Рукописный ввод 107">
                <a:extLst>
                  <a:ext uri="{FF2B5EF4-FFF2-40B4-BE49-F238E27FC236}">
                    <a16:creationId xmlns:a16="http://schemas.microsoft.com/office/drawing/2014/main" id="{DD842FF0-3733-6D34-E237-B53FD1DEAA86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303811" y="3506930"/>
                <a:ext cx="92100" cy="1527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9" name="Рукописный ввод 108">
                <a:extLst>
                  <a:ext uri="{FF2B5EF4-FFF2-40B4-BE49-F238E27FC236}">
                    <a16:creationId xmlns:a16="http://schemas.microsoft.com/office/drawing/2014/main" id="{4656BE98-2E1E-9FC6-D1C9-1D4D99C3B36C}"/>
                  </a:ext>
                </a:extLst>
              </p14:cNvPr>
              <p14:cNvContentPartPr/>
              <p14:nvPr/>
            </p14:nvContentPartPr>
            <p14:xfrm>
              <a:off x="4335800" y="3509934"/>
              <a:ext cx="105825" cy="10589"/>
            </p14:xfrm>
          </p:contentPart>
        </mc:Choice>
        <mc:Fallback xmlns="">
          <p:pic>
            <p:nvPicPr>
              <p:cNvPr id="109" name="Рукописный ввод 108">
                <a:extLst>
                  <a:ext uri="{FF2B5EF4-FFF2-40B4-BE49-F238E27FC236}">
                    <a16:creationId xmlns:a16="http://schemas.microsoft.com/office/drawing/2014/main" id="{4656BE98-2E1E-9FC6-D1C9-1D4D99C3B36C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326832" y="3255798"/>
                <a:ext cx="123403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10" name="Рукописный ввод 109">
                <a:extLst>
                  <a:ext uri="{FF2B5EF4-FFF2-40B4-BE49-F238E27FC236}">
                    <a16:creationId xmlns:a16="http://schemas.microsoft.com/office/drawing/2014/main" id="{3B596943-562B-8330-85FE-24940D2DE47E}"/>
                  </a:ext>
                </a:extLst>
              </p14:cNvPr>
              <p14:cNvContentPartPr/>
              <p14:nvPr/>
            </p14:nvContentPartPr>
            <p14:xfrm>
              <a:off x="4520698" y="3526743"/>
              <a:ext cx="10589" cy="134419"/>
            </p14:xfrm>
          </p:contentPart>
        </mc:Choice>
        <mc:Fallback xmlns="">
          <p:pic>
            <p:nvPicPr>
              <p:cNvPr id="110" name="Рукописный ввод 109">
                <a:extLst>
                  <a:ext uri="{FF2B5EF4-FFF2-40B4-BE49-F238E27FC236}">
                    <a16:creationId xmlns:a16="http://schemas.microsoft.com/office/drawing/2014/main" id="{3B596943-562B-8330-85FE-24940D2DE47E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505749" y="3518117"/>
                <a:ext cx="41110" cy="152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11" name="Рукописный ввод 110">
                <a:extLst>
                  <a:ext uri="{FF2B5EF4-FFF2-40B4-BE49-F238E27FC236}">
                    <a16:creationId xmlns:a16="http://schemas.microsoft.com/office/drawing/2014/main" id="{1A232515-53B8-4455-E138-7C38B7C4499A}"/>
                  </a:ext>
                </a:extLst>
              </p14:cNvPr>
              <p14:cNvContentPartPr/>
              <p14:nvPr/>
            </p14:nvContentPartPr>
            <p14:xfrm>
              <a:off x="4475874" y="3599337"/>
              <a:ext cx="111719" cy="10589"/>
            </p14:xfrm>
          </p:contentPart>
        </mc:Choice>
        <mc:Fallback xmlns="">
          <p:pic>
            <p:nvPicPr>
              <p:cNvPr id="111" name="Рукописный ввод 110">
                <a:extLst>
                  <a:ext uri="{FF2B5EF4-FFF2-40B4-BE49-F238E27FC236}">
                    <a16:creationId xmlns:a16="http://schemas.microsoft.com/office/drawing/2014/main" id="{1A232515-53B8-4455-E138-7C38B7C4499A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467253" y="3583765"/>
                <a:ext cx="129321" cy="4111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4667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15F467-E72F-779D-3F86-E3DF554E8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7" y="1500726"/>
            <a:ext cx="5494668" cy="385654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61000A6-0872-D7CE-3373-5A5C6E884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895" y="1150189"/>
            <a:ext cx="6245489" cy="46438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14:cNvPr>
              <p14:cNvContentPartPr/>
              <p14:nvPr/>
            </p14:nvContentPartPr>
            <p14:xfrm>
              <a:off x="951663" y="1950755"/>
              <a:ext cx="185955" cy="11583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7711" y="1848552"/>
                <a:ext cx="293500" cy="215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14:cNvPr>
              <p14:cNvContentPartPr/>
              <p14:nvPr/>
            </p14:nvContentPartPr>
            <p14:xfrm>
              <a:off x="965827" y="2236988"/>
              <a:ext cx="197767" cy="5911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1891" y="2132676"/>
                <a:ext cx="305280" cy="214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14:cNvPr>
              <p14:cNvContentPartPr/>
              <p14:nvPr/>
            </p14:nvContentPartPr>
            <p14:xfrm>
              <a:off x="838040" y="2537379"/>
              <a:ext cx="182716" cy="12463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4194" y="2430553"/>
                <a:ext cx="290048" cy="225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14:cNvPr>
              <p14:cNvContentPartPr/>
              <p14:nvPr/>
            </p14:nvContentPartPr>
            <p14:xfrm>
              <a:off x="925854" y="2840480"/>
              <a:ext cx="195142" cy="5353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1947" y="1234580"/>
                <a:ext cx="302596" cy="321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14:cNvPr>
              <p14:cNvContentPartPr/>
              <p14:nvPr/>
            </p14:nvContentPartPr>
            <p14:xfrm>
              <a:off x="951349" y="3432398"/>
              <a:ext cx="265960" cy="14403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7438" y="3327010"/>
                <a:ext cx="373422" cy="224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14:cNvPr>
              <p14:cNvContentPartPr/>
              <p14:nvPr/>
            </p14:nvContentPartPr>
            <p14:xfrm>
              <a:off x="923021" y="4010195"/>
              <a:ext cx="285689" cy="17192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9117" y="3904938"/>
                <a:ext cx="393137" cy="227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F94BBDC-A511-EC66-CEED-1F070F20FA00}"/>
                  </a:ext>
                </a:extLst>
              </p14:cNvPr>
              <p14:cNvContentPartPr/>
              <p14:nvPr/>
            </p14:nvContentPartPr>
            <p14:xfrm>
              <a:off x="872033" y="3721455"/>
              <a:ext cx="597867" cy="1651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F94BBDC-A511-EC66-CEED-1F070F20FA0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18074" y="3616072"/>
                <a:ext cx="705426" cy="226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D534312-C7A2-9382-ACB6-4167E99B5623}"/>
                  </a:ext>
                </a:extLst>
              </p14:cNvPr>
              <p14:cNvContentPartPr/>
              <p14:nvPr/>
            </p14:nvContentPartPr>
            <p14:xfrm>
              <a:off x="900579" y="4302297"/>
              <a:ext cx="568841" cy="22688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D534312-C7A2-9382-ACB6-4167E99B562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6609" y="4195947"/>
                <a:ext cx="676421" cy="235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14:cNvPr>
              <p14:cNvContentPartPr/>
              <p14:nvPr/>
            </p14:nvContentPartPr>
            <p14:xfrm>
              <a:off x="838040" y="4608094"/>
              <a:ext cx="407593" cy="8621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4078" y="4504642"/>
                <a:ext cx="515157" cy="215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14:cNvPr>
              <p14:cNvContentPartPr/>
              <p14:nvPr/>
            </p14:nvContentPartPr>
            <p14:xfrm>
              <a:off x="937185" y="5217009"/>
              <a:ext cx="383887" cy="19947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83268" y="5110150"/>
                <a:ext cx="491361" cy="233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14:cNvPr>
              <p14:cNvContentPartPr/>
              <p14:nvPr/>
            </p14:nvContentPartPr>
            <p14:xfrm>
              <a:off x="891646" y="3138376"/>
              <a:ext cx="91640" cy="14547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7951" y="2948633"/>
                <a:ext cx="198673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14:cNvPr>
              <p14:cNvContentPartPr/>
              <p14:nvPr/>
            </p14:nvContentPartPr>
            <p14:xfrm>
              <a:off x="976312" y="4916377"/>
              <a:ext cx="76513" cy="22758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22681" y="4811340"/>
                <a:ext cx="183417" cy="232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14:cNvPr>
              <p14:cNvContentPartPr/>
              <p14:nvPr/>
            </p14:nvContentPartPr>
            <p14:xfrm>
              <a:off x="9204373" y="2006922"/>
              <a:ext cx="99271" cy="14547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150616" y="-2357178"/>
                <a:ext cx="206426" cy="87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14:cNvPr>
              <p14:cNvContentPartPr/>
              <p14:nvPr/>
            </p14:nvContentPartPr>
            <p14:xfrm>
              <a:off x="9289039" y="2260922"/>
              <a:ext cx="152760" cy="23411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235250" y="2154508"/>
                <a:ext cx="259979" cy="235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14:cNvPr>
              <p14:cNvContentPartPr/>
              <p14:nvPr/>
            </p14:nvContentPartPr>
            <p14:xfrm>
              <a:off x="9227463" y="2553406"/>
              <a:ext cx="406875" cy="14547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173548" y="2363663"/>
                <a:ext cx="514345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D8190EE-A067-B9A4-4A8D-C683E5822FB7}"/>
                  </a:ext>
                </a:extLst>
              </p14:cNvPr>
              <p14:cNvContentPartPr/>
              <p14:nvPr/>
            </p14:nvContentPartPr>
            <p14:xfrm>
              <a:off x="876252" y="1621592"/>
              <a:ext cx="360892" cy="31765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D8190EE-A067-B9A4-4A8D-C683E5822FB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2334" y="1514519"/>
                <a:ext cx="468369" cy="245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BA5D282-BC36-F8C7-220F-5D6D3EF34432}"/>
                  </a:ext>
                </a:extLst>
              </p14:cNvPr>
              <p14:cNvContentPartPr/>
              <p14:nvPr/>
            </p14:nvContentPartPr>
            <p14:xfrm>
              <a:off x="9242857" y="3369286"/>
              <a:ext cx="333089" cy="27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BA5D282-BC36-F8C7-220F-5D6D3EF3443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188959" y="3262363"/>
                <a:ext cx="440525" cy="241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14:cNvPr>
              <p14:cNvContentPartPr/>
              <p14:nvPr/>
            </p14:nvContentPartPr>
            <p14:xfrm>
              <a:off x="9212926" y="1706404"/>
              <a:ext cx="197375" cy="14547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158998" y="1516661"/>
                <a:ext cx="304871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14:cNvPr>
              <p14:cNvContentPartPr/>
              <p14:nvPr/>
            </p14:nvContentPartPr>
            <p14:xfrm>
              <a:off x="1078466" y="3133619"/>
              <a:ext cx="371038" cy="9863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24536" y="3027944"/>
                <a:ext cx="478538" cy="22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14:cNvPr>
              <p14:cNvContentPartPr/>
              <p14:nvPr/>
            </p14:nvContentPartPr>
            <p14:xfrm>
              <a:off x="1334600" y="3418375"/>
              <a:ext cx="447965" cy="13253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280628" y="3310918"/>
                <a:ext cx="555549" cy="227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14:cNvPr>
              <p14:cNvContentPartPr/>
              <p14:nvPr/>
            </p14:nvContentPartPr>
            <p14:xfrm>
              <a:off x="1581129" y="4334110"/>
              <a:ext cx="604761" cy="6682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527165" y="4228605"/>
                <a:ext cx="712330" cy="217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14:cNvPr>
              <p14:cNvContentPartPr/>
              <p14:nvPr/>
            </p14:nvContentPartPr>
            <p14:xfrm>
              <a:off x="1424247" y="5224316"/>
              <a:ext cx="585551" cy="6537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70296" y="5126261"/>
                <a:ext cx="693094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14:cNvPr>
              <p14:cNvContentPartPr/>
              <p14:nvPr/>
            </p14:nvContentPartPr>
            <p14:xfrm>
              <a:off x="9723003" y="2557317"/>
              <a:ext cx="568959" cy="10186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669022" y="2455457"/>
                <a:ext cx="676561" cy="213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14:cNvPr>
              <p14:cNvContentPartPr/>
              <p14:nvPr/>
            </p14:nvContentPartPr>
            <p14:xfrm>
              <a:off x="1265789" y="2235230"/>
              <a:ext cx="397560" cy="19298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212181" y="2130319"/>
                <a:ext cx="505135" cy="2294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14:cNvPr>
              <p14:cNvContentPartPr/>
              <p14:nvPr/>
            </p14:nvContentPartPr>
            <p14:xfrm>
              <a:off x="1473791" y="2530653"/>
              <a:ext cx="379621" cy="14431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420227" y="2425412"/>
                <a:ext cx="487108" cy="225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14:cNvPr>
              <p14:cNvContentPartPr/>
              <p14:nvPr/>
            </p14:nvContentPartPr>
            <p14:xfrm>
              <a:off x="1366465" y="2823446"/>
              <a:ext cx="378353" cy="21686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312877" y="2717149"/>
                <a:ext cx="485889" cy="234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14:cNvPr>
              <p14:cNvContentPartPr/>
              <p14:nvPr/>
            </p14:nvContentPartPr>
            <p14:xfrm>
              <a:off x="1597147" y="3139947"/>
              <a:ext cx="380523" cy="14593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543557" y="3036059"/>
                <a:ext cx="488062" cy="222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14:cNvPr>
              <p14:cNvContentPartPr/>
              <p14:nvPr/>
            </p14:nvContentPartPr>
            <p14:xfrm>
              <a:off x="2173170" y="5228610"/>
              <a:ext cx="347720" cy="1201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119232" y="5122993"/>
                <a:ext cx="455236" cy="223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14:cNvPr>
              <p14:cNvContentPartPr/>
              <p14:nvPr/>
            </p14:nvContentPartPr>
            <p14:xfrm>
              <a:off x="9650992" y="1711369"/>
              <a:ext cx="371153" cy="19184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597405" y="1605146"/>
                <a:ext cx="478687" cy="231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14:cNvPr>
              <p14:cNvContentPartPr/>
              <p14:nvPr/>
            </p14:nvContentPartPr>
            <p14:xfrm>
              <a:off x="10398708" y="2547164"/>
              <a:ext cx="348674" cy="19208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345149" y="2440809"/>
                <a:ext cx="456152" cy="232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14:cNvPr>
              <p14:cNvContentPartPr/>
              <p14:nvPr/>
            </p14:nvContentPartPr>
            <p14:xfrm>
              <a:off x="9823422" y="3402008"/>
              <a:ext cx="344619" cy="36003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769823" y="3295425"/>
                <a:ext cx="452178" cy="24952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31811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EA7E7532-519C-8178-1484-38D7871A3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835" y="251778"/>
            <a:ext cx="7984490" cy="202628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число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604759B0-5CA3-0EED-3160-8FC057A29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440" y="2478723"/>
            <a:ext cx="7965440" cy="40443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14:cNvPr>
              <p14:cNvContentPartPr/>
              <p14:nvPr/>
            </p14:nvContentPartPr>
            <p14:xfrm>
              <a:off x="3898772" y="1373570"/>
              <a:ext cx="453050" cy="28233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9783" y="1364747"/>
                <a:ext cx="470669" cy="45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14:cNvPr>
              <p14:cNvContentPartPr/>
              <p14:nvPr/>
            </p14:nvContentPartPr>
            <p14:xfrm>
              <a:off x="4072463" y="1115396"/>
              <a:ext cx="117058" cy="68525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3486" y="1106473"/>
                <a:ext cx="134653" cy="86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14:cNvPr>
              <p14:cNvContentPartPr/>
              <p14:nvPr/>
            </p14:nvContentPartPr>
            <p14:xfrm>
              <a:off x="5624477" y="1350719"/>
              <a:ext cx="464202" cy="22655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15481" y="1341869"/>
                <a:ext cx="481834" cy="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14:cNvPr>
              <p14:cNvContentPartPr/>
              <p14:nvPr/>
            </p14:nvContentPartPr>
            <p14:xfrm>
              <a:off x="5814977" y="1111316"/>
              <a:ext cx="111872" cy="72392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06013" y="1102357"/>
                <a:ext cx="129442" cy="8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14:cNvPr>
              <p14:cNvContentPartPr/>
              <p14:nvPr/>
            </p14:nvContentPartPr>
            <p14:xfrm>
              <a:off x="4528918" y="1888694"/>
              <a:ext cx="91900" cy="90197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19943" y="1879746"/>
                <a:ext cx="109490" cy="107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14:cNvPr>
              <p14:cNvContentPartPr/>
              <p14:nvPr/>
            </p14:nvContentPartPr>
            <p14:xfrm>
              <a:off x="7058829" y="1894526"/>
              <a:ext cx="94415" cy="72982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49854" y="1885582"/>
                <a:ext cx="112006" cy="90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14:cNvPr>
              <p14:cNvContentPartPr/>
              <p14:nvPr/>
            </p14:nvContentPartPr>
            <p14:xfrm>
              <a:off x="9557742" y="1888604"/>
              <a:ext cx="103417" cy="73621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548765" y="1879669"/>
                <a:ext cx="121012" cy="91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14:cNvPr>
              <p14:cNvContentPartPr/>
              <p14:nvPr/>
            </p14:nvContentPartPr>
            <p14:xfrm>
              <a:off x="3257964" y="2869719"/>
              <a:ext cx="111269" cy="8424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48991" y="2860757"/>
                <a:ext cx="128857" cy="101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14:cNvPr>
              <p14:cNvContentPartPr/>
              <p14:nvPr/>
            </p14:nvContentPartPr>
            <p14:xfrm>
              <a:off x="3953704" y="3871875"/>
              <a:ext cx="62859" cy="129913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44775" y="3862903"/>
                <a:ext cx="80360" cy="147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14:cNvPr>
              <p14:cNvContentPartPr/>
              <p14:nvPr/>
            </p14:nvContentPartPr>
            <p14:xfrm>
              <a:off x="5960653" y="3984732"/>
              <a:ext cx="83565" cy="100014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51687" y="3975770"/>
                <a:ext cx="101139" cy="117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14:cNvPr>
              <p14:cNvContentPartPr/>
              <p14:nvPr/>
            </p14:nvContentPartPr>
            <p14:xfrm>
              <a:off x="8386727" y="3227948"/>
              <a:ext cx="92623" cy="79103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77787" y="3219000"/>
                <a:ext cx="110146" cy="96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14:cNvPr>
              <p14:cNvContentPartPr/>
              <p14:nvPr/>
            </p14:nvContentPartPr>
            <p14:xfrm>
              <a:off x="8409139" y="3569487"/>
              <a:ext cx="80104" cy="85043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00199" y="3560554"/>
                <a:ext cx="97627" cy="102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14:cNvPr>
              <p14:cNvContentPartPr/>
              <p14:nvPr/>
            </p14:nvContentPartPr>
            <p14:xfrm>
              <a:off x="3278852" y="1104577"/>
              <a:ext cx="64424" cy="10539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69904" y="1095615"/>
                <a:ext cx="81962" cy="122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14:cNvPr>
              <p14:cNvContentPartPr/>
              <p14:nvPr/>
            </p14:nvContentPartPr>
            <p14:xfrm>
              <a:off x="3292321" y="1104576"/>
              <a:ext cx="89593" cy="7347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83362" y="920901"/>
                <a:ext cx="107153" cy="367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14:cNvPr>
              <p14:cNvContentPartPr/>
              <p14:nvPr/>
            </p14:nvContentPartPr>
            <p14:xfrm>
              <a:off x="3463382" y="1120127"/>
              <a:ext cx="8111" cy="109009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54933" y="1111162"/>
                <a:ext cx="24671" cy="126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14:cNvPr>
              <p14:cNvContentPartPr/>
              <p14:nvPr/>
            </p14:nvContentPartPr>
            <p14:xfrm>
              <a:off x="3416728" y="1169136"/>
              <a:ext cx="115611" cy="7347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07752" y="1157656"/>
                <a:ext cx="133204" cy="29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14:cNvPr>
              <p14:cNvContentPartPr/>
              <p14:nvPr/>
            </p14:nvContentPartPr>
            <p14:xfrm>
              <a:off x="5201230" y="1108464"/>
              <a:ext cx="55446" cy="96807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92287" y="1099500"/>
                <a:ext cx="72974" cy="114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14:cNvPr>
              <p14:cNvContentPartPr/>
              <p14:nvPr/>
            </p14:nvContentPartPr>
            <p14:xfrm>
              <a:off x="5240086" y="1089379"/>
              <a:ext cx="69841" cy="7347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31132" y="1072681"/>
                <a:ext cx="87391" cy="40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14:cNvPr>
              <p14:cNvContentPartPr/>
              <p14:nvPr/>
            </p14:nvContentPartPr>
            <p14:xfrm>
              <a:off x="5360651" y="1112352"/>
              <a:ext cx="11618" cy="104711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51849" y="1103387"/>
                <a:ext cx="28869" cy="122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14:cNvPr>
              <p14:cNvContentPartPr/>
              <p14:nvPr/>
            </p14:nvContentPartPr>
            <p14:xfrm>
              <a:off x="5345056" y="1146983"/>
              <a:ext cx="62064" cy="15909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36087" y="1138145"/>
                <a:ext cx="79643" cy="33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14:cNvPr>
              <p14:cNvContentPartPr/>
              <p14:nvPr/>
            </p14:nvContentPartPr>
            <p14:xfrm>
              <a:off x="3265256" y="1508903"/>
              <a:ext cx="78369" cy="135968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56269" y="1499934"/>
                <a:ext cx="95984" cy="153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14:cNvPr>
              <p14:cNvContentPartPr/>
              <p14:nvPr/>
            </p14:nvContentPartPr>
            <p14:xfrm>
              <a:off x="3303984" y="1502286"/>
              <a:ext cx="75780" cy="18279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95048" y="1493498"/>
                <a:ext cx="93295" cy="35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14:cNvPr>
              <p14:cNvContentPartPr/>
              <p14:nvPr/>
            </p14:nvContentPartPr>
            <p14:xfrm>
              <a:off x="3452447" y="1512791"/>
              <a:ext cx="7347" cy="112846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43263" y="1503806"/>
                <a:ext cx="25347" cy="130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14:cNvPr>
              <p14:cNvContentPartPr/>
              <p14:nvPr/>
            </p14:nvContentPartPr>
            <p14:xfrm>
              <a:off x="3416729" y="1551051"/>
              <a:ext cx="104417" cy="20056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407758" y="1542097"/>
                <a:ext cx="121999" cy="37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14:cNvPr>
              <p14:cNvContentPartPr/>
              <p14:nvPr/>
            </p14:nvContentPartPr>
            <p14:xfrm>
              <a:off x="5326680" y="2869617"/>
              <a:ext cx="96739" cy="140122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317723" y="2860635"/>
                <a:ext cx="114295" cy="157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14:cNvPr>
              <p14:cNvContentPartPr/>
              <p14:nvPr/>
            </p14:nvContentPartPr>
            <p14:xfrm>
              <a:off x="5383933" y="2861323"/>
              <a:ext cx="77510" cy="16069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74962" y="2852590"/>
                <a:ext cx="95093" cy="33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14:cNvPr>
              <p14:cNvContentPartPr/>
              <p14:nvPr/>
            </p14:nvContentPartPr>
            <p14:xfrm>
              <a:off x="5522600" y="2892944"/>
              <a:ext cx="9067" cy="11602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13882" y="2883964"/>
                <a:ext cx="26155" cy="133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14:cNvPr>
              <p14:cNvContentPartPr/>
              <p14:nvPr/>
            </p14:nvContentPartPr>
            <p14:xfrm>
              <a:off x="5477239" y="2930246"/>
              <a:ext cx="135901" cy="24901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468251" y="2921353"/>
                <a:ext cx="153518" cy="42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14:cNvPr>
              <p14:cNvContentPartPr/>
              <p14:nvPr/>
            </p14:nvContentPartPr>
            <p14:xfrm>
              <a:off x="3969462" y="1474981"/>
              <a:ext cx="103698" cy="106981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60492" y="1466006"/>
                <a:ext cx="121280" cy="124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14:cNvPr>
              <p14:cNvContentPartPr/>
              <p14:nvPr/>
            </p14:nvContentPartPr>
            <p14:xfrm>
              <a:off x="4015410" y="1453617"/>
              <a:ext cx="105747" cy="14455"/>
            </p14:xfrm>
          </p:contentPart>
        </mc:Choice>
        <mc:Fallback xmlns="">
          <p:pic>
            <p:nvPicPr>
              <p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06448" y="1444803"/>
                <a:ext cx="123312" cy="31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195177FB-4B63-0C55-8E49-4614F1F1412A}"/>
                  </a:ext>
                </a:extLst>
              </p14:cNvPr>
              <p14:cNvContentPartPr/>
              <p14:nvPr/>
            </p14:nvContentPartPr>
            <p14:xfrm>
              <a:off x="6436392" y="3548704"/>
              <a:ext cx="109143" cy="100041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195177FB-4B63-0C55-8E49-4614F1F1412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427446" y="3539740"/>
                <a:ext cx="126677" cy="117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100BBC3E-0842-2C59-CCA4-2CD010490959}"/>
                  </a:ext>
                </a:extLst>
              </p14:cNvPr>
              <p14:cNvContentPartPr/>
              <p14:nvPr/>
            </p14:nvContentPartPr>
            <p14:xfrm>
              <a:off x="6459316" y="3511758"/>
              <a:ext cx="100746" cy="46764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100BBC3E-0842-2C59-CCA4-2CD01049095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450353" y="3502834"/>
                <a:ext cx="118314" cy="64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Рукописный ввод 35">
                <a:extLst>
                  <a:ext uri="{FF2B5EF4-FFF2-40B4-BE49-F238E27FC236}">
                    <a16:creationId xmlns:a16="http://schemas.microsoft.com/office/drawing/2014/main" id="{0F6B90A9-9F67-8291-D334-20B2B6B4D34B}"/>
                  </a:ext>
                </a:extLst>
              </p14:cNvPr>
              <p14:cNvContentPartPr/>
              <p14:nvPr/>
            </p14:nvContentPartPr>
            <p14:xfrm>
              <a:off x="8358833" y="3987917"/>
              <a:ext cx="72397" cy="103560"/>
            </p14:xfrm>
          </p:contentPart>
        </mc:Choice>
        <mc:Fallback xmlns="">
          <p:pic>
            <p:nvPicPr>
              <p:cNvPr id="36" name="Рукописный ввод 35">
                <a:extLst>
                  <a:ext uri="{FF2B5EF4-FFF2-40B4-BE49-F238E27FC236}">
                    <a16:creationId xmlns:a16="http://schemas.microsoft.com/office/drawing/2014/main" id="{0F6B90A9-9F67-8291-D334-20B2B6B4D34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349873" y="3978927"/>
                <a:ext cx="89959" cy="121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87154F31-28CB-F280-8A8F-4288ABF1F50D}"/>
                  </a:ext>
                </a:extLst>
              </p14:cNvPr>
              <p14:cNvContentPartPr/>
              <p14:nvPr/>
            </p14:nvContentPartPr>
            <p14:xfrm>
              <a:off x="8381124" y="3978742"/>
              <a:ext cx="83397" cy="10589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87154F31-28CB-F280-8A8F-4288ABF1F50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372176" y="3714017"/>
                <a:ext cx="100935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C0426372-CC9E-4989-83F3-A2369107122B}"/>
                  </a:ext>
                </a:extLst>
              </p14:cNvPr>
              <p14:cNvContentPartPr/>
              <p14:nvPr/>
            </p14:nvContentPartPr>
            <p14:xfrm>
              <a:off x="8671055" y="2891772"/>
              <a:ext cx="81153" cy="90081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C0426372-CC9E-4989-83F3-A2369107122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662078" y="2882800"/>
                <a:ext cx="98748" cy="107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BE1DD19E-2B4C-5328-BAC0-AD174BFC3FF4}"/>
                  </a:ext>
                </a:extLst>
              </p14:cNvPr>
              <p14:cNvContentPartPr/>
              <p14:nvPr/>
            </p14:nvContentPartPr>
            <p14:xfrm>
              <a:off x="8706095" y="2863527"/>
              <a:ext cx="100643" cy="11436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BE1DD19E-2B4C-5328-BAC0-AD174BFC3FF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697141" y="2854863"/>
                <a:ext cx="118193" cy="28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id="{C22D48D3-879C-58AA-29CA-B72EEC6DD872}"/>
                  </a:ext>
                </a:extLst>
              </p14:cNvPr>
              <p14:cNvContentPartPr/>
              <p14:nvPr/>
            </p14:nvContentPartPr>
            <p14:xfrm>
              <a:off x="3670820" y="4158037"/>
              <a:ext cx="122522" cy="101342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C22D48D3-879C-58AA-29CA-B72EEC6DD87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661837" y="4149053"/>
                <a:ext cx="140128" cy="118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id="{57F63F85-5563-CC20-C330-F31665FCE452}"/>
                  </a:ext>
                </a:extLst>
              </p14:cNvPr>
              <p14:cNvContentPartPr/>
              <p14:nvPr/>
            </p14:nvContentPartPr>
            <p14:xfrm>
              <a:off x="3713874" y="4129477"/>
              <a:ext cx="83450" cy="17354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57F63F85-5563-CC20-C330-F31665FCE45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704920" y="4120800"/>
                <a:ext cx="101000" cy="34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Рукописный ввод 41">
                <a:extLst>
                  <a:ext uri="{FF2B5EF4-FFF2-40B4-BE49-F238E27FC236}">
                    <a16:creationId xmlns:a16="http://schemas.microsoft.com/office/drawing/2014/main" id="{B55BB737-DDFC-03E2-2F66-E37DFE629F8C}"/>
                  </a:ext>
                </a:extLst>
              </p14:cNvPr>
              <p14:cNvContentPartPr/>
              <p14:nvPr/>
            </p14:nvContentPartPr>
            <p14:xfrm>
              <a:off x="6543115" y="1872037"/>
              <a:ext cx="10589" cy="117115"/>
            </p14:xfrm>
          </p:contentPart>
        </mc:Choice>
        <mc:Fallback xmlns="">
          <p:pic>
            <p:nvPicPr>
              <p:cNvPr id="42" name="Рукописный ввод 41">
                <a:extLst>
                  <a:ext uri="{FF2B5EF4-FFF2-40B4-BE49-F238E27FC236}">
                    <a16:creationId xmlns:a16="http://schemas.microsoft.com/office/drawing/2014/main" id="{B55BB737-DDFC-03E2-2F66-E37DFE629F8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527543" y="1863056"/>
                <a:ext cx="41110" cy="134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Рукописный ввод 42">
                <a:extLst>
                  <a:ext uri="{FF2B5EF4-FFF2-40B4-BE49-F238E27FC236}">
                    <a16:creationId xmlns:a16="http://schemas.microsoft.com/office/drawing/2014/main" id="{83CEEC7C-64D2-C4C2-D7B1-605DA4A12D9A}"/>
                  </a:ext>
                </a:extLst>
              </p14:cNvPr>
              <p14:cNvContentPartPr/>
              <p14:nvPr/>
            </p14:nvContentPartPr>
            <p14:xfrm>
              <a:off x="6593279" y="1865872"/>
              <a:ext cx="101933" cy="130007"/>
            </p14:xfrm>
          </p:contentPart>
        </mc:Choice>
        <mc:Fallback xmlns="">
          <p:pic>
            <p:nvPicPr>
              <p:cNvPr id="43" name="Рукописный ввод 42">
                <a:extLst>
                  <a:ext uri="{FF2B5EF4-FFF2-40B4-BE49-F238E27FC236}">
                    <a16:creationId xmlns:a16="http://schemas.microsoft.com/office/drawing/2014/main" id="{83CEEC7C-64D2-C4C2-D7B1-605DA4A12D9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584338" y="1856918"/>
                <a:ext cx="119458" cy="147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8" name="Рукописный ввод 47">
                <a:extLst>
                  <a:ext uri="{FF2B5EF4-FFF2-40B4-BE49-F238E27FC236}">
                    <a16:creationId xmlns:a16="http://schemas.microsoft.com/office/drawing/2014/main" id="{FBD4FD53-0EBD-CDD6-6644-1A93E7C358B9}"/>
                  </a:ext>
                </a:extLst>
              </p14:cNvPr>
              <p14:cNvContentPartPr/>
              <p14:nvPr/>
            </p14:nvContentPartPr>
            <p14:xfrm>
              <a:off x="2680075" y="3644161"/>
              <a:ext cx="135534" cy="154971"/>
            </p14:xfrm>
          </p:contentPart>
        </mc:Choice>
        <mc:Fallback xmlns="">
          <p:pic>
            <p:nvPicPr>
              <p:cNvPr id="48" name="Рукописный ввод 47">
                <a:extLst>
                  <a:ext uri="{FF2B5EF4-FFF2-40B4-BE49-F238E27FC236}">
                    <a16:creationId xmlns:a16="http://schemas.microsoft.com/office/drawing/2014/main" id="{FBD4FD53-0EBD-CDD6-6644-1A93E7C358B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671111" y="3635172"/>
                <a:ext cx="153103" cy="172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9" name="Рукописный ввод 48">
                <a:extLst>
                  <a:ext uri="{FF2B5EF4-FFF2-40B4-BE49-F238E27FC236}">
                    <a16:creationId xmlns:a16="http://schemas.microsoft.com/office/drawing/2014/main" id="{94841C03-9AFC-C9D2-6CFD-769534F388A1}"/>
                  </a:ext>
                </a:extLst>
              </p14:cNvPr>
              <p14:cNvContentPartPr/>
              <p14:nvPr/>
            </p14:nvContentPartPr>
            <p14:xfrm>
              <a:off x="2834667" y="3664978"/>
              <a:ext cx="77958" cy="135515"/>
            </p14:xfrm>
          </p:contentPart>
        </mc:Choice>
        <mc:Fallback xmlns="">
          <p:pic>
            <p:nvPicPr>
              <p:cNvPr id="49" name="Рукописный ввод 48">
                <a:extLst>
                  <a:ext uri="{FF2B5EF4-FFF2-40B4-BE49-F238E27FC236}">
                    <a16:creationId xmlns:a16="http://schemas.microsoft.com/office/drawing/2014/main" id="{94841C03-9AFC-C9D2-6CFD-769534F388A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825727" y="3655992"/>
                <a:ext cx="95481" cy="153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0" name="Рукописный ввод 49">
                <a:extLst>
                  <a:ext uri="{FF2B5EF4-FFF2-40B4-BE49-F238E27FC236}">
                    <a16:creationId xmlns:a16="http://schemas.microsoft.com/office/drawing/2014/main" id="{508C9734-4C81-6443-CF05-8A64B4A4B937}"/>
                  </a:ext>
                </a:extLst>
              </p14:cNvPr>
              <p14:cNvContentPartPr/>
              <p14:nvPr/>
            </p14:nvContentPartPr>
            <p14:xfrm>
              <a:off x="2873433" y="3670580"/>
              <a:ext cx="61045" cy="10589"/>
            </p14:xfrm>
          </p:contentPart>
        </mc:Choice>
        <mc:Fallback xmlns="">
          <p:pic>
            <p:nvPicPr>
              <p:cNvPr id="50" name="Рукописный ввод 49">
                <a:extLst>
                  <a:ext uri="{FF2B5EF4-FFF2-40B4-BE49-F238E27FC236}">
                    <a16:creationId xmlns:a16="http://schemas.microsoft.com/office/drawing/2014/main" id="{508C9734-4C81-6443-CF05-8A64B4A4B93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864508" y="3405855"/>
                <a:ext cx="78537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1" name="Рукописный ввод 50">
                <a:extLst>
                  <a:ext uri="{FF2B5EF4-FFF2-40B4-BE49-F238E27FC236}">
                    <a16:creationId xmlns:a16="http://schemas.microsoft.com/office/drawing/2014/main" id="{5723B349-1E32-0F17-B0EA-B5DF9FBE44C7}"/>
                  </a:ext>
                </a:extLst>
              </p14:cNvPr>
              <p14:cNvContentPartPr/>
              <p14:nvPr/>
            </p14:nvContentPartPr>
            <p14:xfrm>
              <a:off x="8986241" y="3531464"/>
              <a:ext cx="64769" cy="129464"/>
            </p14:xfrm>
          </p:contentPart>
        </mc:Choice>
        <mc:Fallback xmlns="">
          <p:pic>
            <p:nvPicPr>
              <p:cNvPr id="51" name="Рукописный ввод 50">
                <a:extLst>
                  <a:ext uri="{FF2B5EF4-FFF2-40B4-BE49-F238E27FC236}">
                    <a16:creationId xmlns:a16="http://schemas.microsoft.com/office/drawing/2014/main" id="{5723B349-1E32-0F17-B0EA-B5DF9FBE44C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977295" y="3522498"/>
                <a:ext cx="82303" cy="147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2" name="Рукописный ввод 51">
                <a:extLst>
                  <a:ext uri="{FF2B5EF4-FFF2-40B4-BE49-F238E27FC236}">
                    <a16:creationId xmlns:a16="http://schemas.microsoft.com/office/drawing/2014/main" id="{7FDDC438-983B-E597-A2F0-EF7D0F21C8A5}"/>
                  </a:ext>
                </a:extLst>
              </p14:cNvPr>
              <p14:cNvContentPartPr/>
              <p14:nvPr/>
            </p14:nvContentPartPr>
            <p14:xfrm>
              <a:off x="8997448" y="3597498"/>
              <a:ext cx="83453" cy="10589"/>
            </p14:xfrm>
          </p:contentPart>
        </mc:Choice>
        <mc:Fallback xmlns="">
          <p:pic>
            <p:nvPicPr>
              <p:cNvPr id="52" name="Рукописный ввод 51">
                <a:extLst>
                  <a:ext uri="{FF2B5EF4-FFF2-40B4-BE49-F238E27FC236}">
                    <a16:creationId xmlns:a16="http://schemas.microsoft.com/office/drawing/2014/main" id="{7FDDC438-983B-E597-A2F0-EF7D0F21C8A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988494" y="3582791"/>
                <a:ext cx="101003" cy="39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3" name="Рукописный ввод 52">
                <a:extLst>
                  <a:ext uri="{FF2B5EF4-FFF2-40B4-BE49-F238E27FC236}">
                    <a16:creationId xmlns:a16="http://schemas.microsoft.com/office/drawing/2014/main" id="{97168586-4BC5-19DF-5B96-0B59042EB7CE}"/>
                  </a:ext>
                </a:extLst>
              </p14:cNvPr>
              <p14:cNvContentPartPr/>
              <p14:nvPr/>
            </p14:nvContentPartPr>
            <p14:xfrm>
              <a:off x="7921004" y="3518701"/>
              <a:ext cx="63458" cy="140049"/>
            </p14:xfrm>
          </p:contentPart>
        </mc:Choice>
        <mc:Fallback xmlns="">
          <p:pic>
            <p:nvPicPr>
              <p:cNvPr id="53" name="Рукописный ввод 52">
                <a:extLst>
                  <a:ext uri="{FF2B5EF4-FFF2-40B4-BE49-F238E27FC236}">
                    <a16:creationId xmlns:a16="http://schemas.microsoft.com/office/drawing/2014/main" id="{97168586-4BC5-19DF-5B96-0B59042EB7C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912041" y="3509723"/>
                <a:ext cx="81025" cy="15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4" name="Рукописный ввод 53">
                <a:extLst>
                  <a:ext uri="{FF2B5EF4-FFF2-40B4-BE49-F238E27FC236}">
                    <a16:creationId xmlns:a16="http://schemas.microsoft.com/office/drawing/2014/main" id="{4512DD90-AE20-A385-7AA9-E6E48B625B62}"/>
                  </a:ext>
                </a:extLst>
              </p14:cNvPr>
              <p14:cNvContentPartPr/>
              <p14:nvPr/>
            </p14:nvContentPartPr>
            <p14:xfrm>
              <a:off x="5239250" y="1866944"/>
              <a:ext cx="82262" cy="84154"/>
            </p14:xfrm>
          </p:contentPart>
        </mc:Choice>
        <mc:Fallback xmlns="">
          <p:pic>
            <p:nvPicPr>
              <p:cNvPr id="54" name="Рукописный ввод 53">
                <a:extLst>
                  <a:ext uri="{FF2B5EF4-FFF2-40B4-BE49-F238E27FC236}">
                    <a16:creationId xmlns:a16="http://schemas.microsoft.com/office/drawing/2014/main" id="{4512DD90-AE20-A385-7AA9-E6E48B625B6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230308" y="1857991"/>
                <a:ext cx="99787" cy="101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Рукописный ввод 54">
                <a:extLst>
                  <a:ext uri="{FF2B5EF4-FFF2-40B4-BE49-F238E27FC236}">
                    <a16:creationId xmlns:a16="http://schemas.microsoft.com/office/drawing/2014/main" id="{1D1258D0-44C3-074F-B13E-1E291D26A13D}"/>
                  </a:ext>
                </a:extLst>
              </p14:cNvPr>
              <p14:cNvContentPartPr/>
              <p14:nvPr/>
            </p14:nvContentPartPr>
            <p14:xfrm>
              <a:off x="5371837" y="1846963"/>
              <a:ext cx="73655" cy="104509"/>
            </p14:xfrm>
          </p:contentPart>
        </mc:Choice>
        <mc:Fallback xmlns="">
          <p:pic>
            <p:nvPicPr>
              <p:cNvPr id="55" name="Рукописный ввод 54">
                <a:extLst>
                  <a:ext uri="{FF2B5EF4-FFF2-40B4-BE49-F238E27FC236}">
                    <a16:creationId xmlns:a16="http://schemas.microsoft.com/office/drawing/2014/main" id="{1D1258D0-44C3-074F-B13E-1E291D26A13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362855" y="1838015"/>
                <a:ext cx="91260" cy="122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6" name="Рукописный ввод 55">
                <a:extLst>
                  <a:ext uri="{FF2B5EF4-FFF2-40B4-BE49-F238E27FC236}">
                    <a16:creationId xmlns:a16="http://schemas.microsoft.com/office/drawing/2014/main" id="{C5B9A976-5240-B9C7-AD1B-61CAC796197A}"/>
                  </a:ext>
                </a:extLst>
              </p14:cNvPr>
              <p14:cNvContentPartPr/>
              <p14:nvPr/>
            </p14:nvContentPartPr>
            <p14:xfrm>
              <a:off x="5674903" y="1922463"/>
              <a:ext cx="10589" cy="10589"/>
            </p14:xfrm>
          </p:contentPart>
        </mc:Choice>
        <mc:Fallback xmlns="">
          <p:pic>
            <p:nvPicPr>
              <p:cNvPr id="56" name="Рукописный ввод 55">
                <a:extLst>
                  <a:ext uri="{FF2B5EF4-FFF2-40B4-BE49-F238E27FC236}">
                    <a16:creationId xmlns:a16="http://schemas.microsoft.com/office/drawing/2014/main" id="{C5B9A976-5240-B9C7-AD1B-61CAC796197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10178" y="1657738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7" name="Рукописный ввод 56">
                <a:extLst>
                  <a:ext uri="{FF2B5EF4-FFF2-40B4-BE49-F238E27FC236}">
                    <a16:creationId xmlns:a16="http://schemas.microsoft.com/office/drawing/2014/main" id="{05A49638-211B-EFBF-E0FC-D07139A303A2}"/>
                  </a:ext>
                </a:extLst>
              </p14:cNvPr>
              <p14:cNvContentPartPr/>
              <p14:nvPr/>
            </p14:nvContentPartPr>
            <p14:xfrm>
              <a:off x="5921433" y="1849625"/>
              <a:ext cx="10589" cy="139422"/>
            </p14:xfrm>
          </p:contentPart>
        </mc:Choice>
        <mc:Fallback xmlns="">
          <p:pic>
            <p:nvPicPr>
              <p:cNvPr id="57" name="Рукописный ввод 56">
                <a:extLst>
                  <a:ext uri="{FF2B5EF4-FFF2-40B4-BE49-F238E27FC236}">
                    <a16:creationId xmlns:a16="http://schemas.microsoft.com/office/drawing/2014/main" id="{05A49638-211B-EFBF-E0FC-D07139A303A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656708" y="1840642"/>
                <a:ext cx="529450" cy="157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8" name="Рукописный ввод 57">
                <a:extLst>
                  <a:ext uri="{FF2B5EF4-FFF2-40B4-BE49-F238E27FC236}">
                    <a16:creationId xmlns:a16="http://schemas.microsoft.com/office/drawing/2014/main" id="{7D41206D-9737-2FBA-2F48-C54D780A219A}"/>
                  </a:ext>
                </a:extLst>
              </p14:cNvPr>
              <p14:cNvContentPartPr/>
              <p14:nvPr/>
            </p14:nvContentPartPr>
            <p14:xfrm>
              <a:off x="5442707" y="3563757"/>
              <a:ext cx="108767" cy="96990"/>
            </p14:xfrm>
          </p:contentPart>
        </mc:Choice>
        <mc:Fallback xmlns="">
          <p:pic>
            <p:nvPicPr>
              <p:cNvPr id="58" name="Рукописный ввод 57">
                <a:extLst>
                  <a:ext uri="{FF2B5EF4-FFF2-40B4-BE49-F238E27FC236}">
                    <a16:creationId xmlns:a16="http://schemas.microsoft.com/office/drawing/2014/main" id="{7D41206D-9737-2FBA-2F48-C54D780A219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433733" y="3554776"/>
                <a:ext cx="126356" cy="114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9" name="Рукописный ввод 58">
                <a:extLst>
                  <a:ext uri="{FF2B5EF4-FFF2-40B4-BE49-F238E27FC236}">
                    <a16:creationId xmlns:a16="http://schemas.microsoft.com/office/drawing/2014/main" id="{F9326DDB-4198-A596-CFED-7D541F8E45B5}"/>
                  </a:ext>
                </a:extLst>
              </p14:cNvPr>
              <p14:cNvContentPartPr/>
              <p14:nvPr/>
            </p14:nvContentPartPr>
            <p14:xfrm>
              <a:off x="5573605" y="3564125"/>
              <a:ext cx="68113" cy="112911"/>
            </p14:xfrm>
          </p:contentPart>
        </mc:Choice>
        <mc:Fallback xmlns="">
          <p:pic>
            <p:nvPicPr>
              <p:cNvPr id="59" name="Рукописный ввод 58">
                <a:extLst>
                  <a:ext uri="{FF2B5EF4-FFF2-40B4-BE49-F238E27FC236}">
                    <a16:creationId xmlns:a16="http://schemas.microsoft.com/office/drawing/2014/main" id="{F9326DDB-4198-A596-CFED-7D541F8E45B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564643" y="3555164"/>
                <a:ext cx="85679" cy="130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0" name="Рукописный ввод 59">
                <a:extLst>
                  <a:ext uri="{FF2B5EF4-FFF2-40B4-BE49-F238E27FC236}">
                    <a16:creationId xmlns:a16="http://schemas.microsoft.com/office/drawing/2014/main" id="{A1F83505-C8D0-2032-6267-399B7A9ED28B}"/>
                  </a:ext>
                </a:extLst>
              </p14:cNvPr>
              <p14:cNvContentPartPr/>
              <p14:nvPr/>
            </p14:nvContentPartPr>
            <p14:xfrm>
              <a:off x="5753344" y="3603345"/>
              <a:ext cx="10589" cy="10589"/>
            </p14:xfrm>
          </p:contentPart>
        </mc:Choice>
        <mc:Fallback xmlns="">
          <p:pic>
            <p:nvPicPr>
              <p:cNvPr id="60" name="Рукописный ввод 59">
                <a:extLst>
                  <a:ext uri="{FF2B5EF4-FFF2-40B4-BE49-F238E27FC236}">
                    <a16:creationId xmlns:a16="http://schemas.microsoft.com/office/drawing/2014/main" id="{A1F83505-C8D0-2032-6267-399B7A9ED28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88619" y="3338620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1" name="Рукописный ввод 60">
                <a:extLst>
                  <a:ext uri="{FF2B5EF4-FFF2-40B4-BE49-F238E27FC236}">
                    <a16:creationId xmlns:a16="http://schemas.microsoft.com/office/drawing/2014/main" id="{A0AE84E9-DABF-6EBC-F6E1-A35D99C893BC}"/>
                  </a:ext>
                </a:extLst>
              </p14:cNvPr>
              <p14:cNvContentPartPr/>
              <p14:nvPr/>
            </p14:nvContentPartPr>
            <p14:xfrm>
              <a:off x="5949448" y="3547316"/>
              <a:ext cx="17308" cy="134778"/>
            </p14:xfrm>
          </p:contentPart>
        </mc:Choice>
        <mc:Fallback xmlns="">
          <p:pic>
            <p:nvPicPr>
              <p:cNvPr id="61" name="Рукописный ввод 60">
                <a:extLst>
                  <a:ext uri="{FF2B5EF4-FFF2-40B4-BE49-F238E27FC236}">
                    <a16:creationId xmlns:a16="http://schemas.microsoft.com/office/drawing/2014/main" id="{A0AE84E9-DABF-6EBC-F6E1-A35D99C893B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940617" y="3538331"/>
                <a:ext cx="34616" cy="152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2" name="Рукописный ввод 61">
                <a:extLst>
                  <a:ext uri="{FF2B5EF4-FFF2-40B4-BE49-F238E27FC236}">
                    <a16:creationId xmlns:a16="http://schemas.microsoft.com/office/drawing/2014/main" id="{E4BDF05C-49EA-2816-E965-1E05E0D1C477}"/>
                  </a:ext>
                </a:extLst>
              </p14:cNvPr>
              <p14:cNvContentPartPr/>
              <p14:nvPr/>
            </p14:nvContentPartPr>
            <p14:xfrm>
              <a:off x="5512418" y="3950728"/>
              <a:ext cx="22909" cy="143461"/>
            </p14:xfrm>
          </p:contentPart>
        </mc:Choice>
        <mc:Fallback xmlns="">
          <p:pic>
            <p:nvPicPr>
              <p:cNvPr id="62" name="Рукописный ввод 61">
                <a:extLst>
                  <a:ext uri="{FF2B5EF4-FFF2-40B4-BE49-F238E27FC236}">
                    <a16:creationId xmlns:a16="http://schemas.microsoft.com/office/drawing/2014/main" id="{E4BDF05C-49EA-2816-E965-1E05E0D1C47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503469" y="3941739"/>
                <a:ext cx="40449" cy="161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3" name="Рукописный ввод 62">
                <a:extLst>
                  <a:ext uri="{FF2B5EF4-FFF2-40B4-BE49-F238E27FC236}">
                    <a16:creationId xmlns:a16="http://schemas.microsoft.com/office/drawing/2014/main" id="{C4A2E57C-3E70-0AC4-F194-EE8885D947F4}"/>
                  </a:ext>
                </a:extLst>
              </p14:cNvPr>
              <p14:cNvContentPartPr/>
              <p14:nvPr/>
            </p14:nvContentPartPr>
            <p14:xfrm>
              <a:off x="5556568" y="3984345"/>
              <a:ext cx="102204" cy="88515"/>
            </p14:xfrm>
          </p:contentPart>
        </mc:Choice>
        <mc:Fallback xmlns="">
          <p:pic>
            <p:nvPicPr>
              <p:cNvPr id="63" name="Рукописный ввод 62">
                <a:extLst>
                  <a:ext uri="{FF2B5EF4-FFF2-40B4-BE49-F238E27FC236}">
                    <a16:creationId xmlns:a16="http://schemas.microsoft.com/office/drawing/2014/main" id="{C4A2E57C-3E70-0AC4-F194-EE8885D947F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547603" y="3975386"/>
                <a:ext cx="119776" cy="106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4" name="Рукописный ввод 43">
                <a:extLst>
                  <a:ext uri="{FF2B5EF4-FFF2-40B4-BE49-F238E27FC236}">
                    <a16:creationId xmlns:a16="http://schemas.microsoft.com/office/drawing/2014/main" id="{570E487C-B933-3BDC-56AC-A80CE188DA68}"/>
                  </a:ext>
                </a:extLst>
              </p14:cNvPr>
              <p14:cNvContentPartPr/>
              <p14:nvPr/>
            </p14:nvContentPartPr>
            <p14:xfrm>
              <a:off x="6476124" y="3955771"/>
              <a:ext cx="98055" cy="124162"/>
            </p14:xfrm>
          </p:contentPart>
        </mc:Choice>
        <mc:Fallback xmlns="">
          <p:pic>
            <p:nvPicPr>
              <p:cNvPr id="44" name="Рукописный ввод 43">
                <a:extLst>
                  <a:ext uri="{FF2B5EF4-FFF2-40B4-BE49-F238E27FC236}">
                    <a16:creationId xmlns:a16="http://schemas.microsoft.com/office/drawing/2014/main" id="{570E487C-B933-3BDC-56AC-A80CE188DA6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467145" y="3946774"/>
                <a:ext cx="115655" cy="141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5" name="Рукописный ввод 44">
                <a:extLst>
                  <a:ext uri="{FF2B5EF4-FFF2-40B4-BE49-F238E27FC236}">
                    <a16:creationId xmlns:a16="http://schemas.microsoft.com/office/drawing/2014/main" id="{6B39EA04-C604-ECF3-A119-1149CCFBA56D}"/>
                  </a:ext>
                </a:extLst>
              </p14:cNvPr>
              <p14:cNvContentPartPr/>
              <p14:nvPr/>
            </p14:nvContentPartPr>
            <p14:xfrm>
              <a:off x="6598602" y="3989049"/>
              <a:ext cx="74530" cy="80653"/>
            </p14:xfrm>
          </p:contentPart>
        </mc:Choice>
        <mc:Fallback xmlns="">
          <p:pic>
            <p:nvPicPr>
              <p:cNvPr id="45" name="Рукописный ввод 44">
                <a:extLst>
                  <a:ext uri="{FF2B5EF4-FFF2-40B4-BE49-F238E27FC236}">
                    <a16:creationId xmlns:a16="http://schemas.microsoft.com/office/drawing/2014/main" id="{6B39EA04-C604-ECF3-A119-1149CCFBA56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589644" y="3980088"/>
                <a:ext cx="92088" cy="98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6" name="Рукописный ввод 45">
                <a:extLst>
                  <a:ext uri="{FF2B5EF4-FFF2-40B4-BE49-F238E27FC236}">
                    <a16:creationId xmlns:a16="http://schemas.microsoft.com/office/drawing/2014/main" id="{3F62D348-C0B7-06AD-7604-A36E2F09D173}"/>
                  </a:ext>
                </a:extLst>
              </p14:cNvPr>
              <p14:cNvContentPartPr/>
              <p14:nvPr/>
            </p14:nvContentPartPr>
            <p14:xfrm>
              <a:off x="6789889" y="4006757"/>
              <a:ext cx="10589" cy="10589"/>
            </p14:xfrm>
          </p:contentPart>
        </mc:Choice>
        <mc:Fallback xmlns="">
          <p:pic>
            <p:nvPicPr>
              <p:cNvPr id="46" name="Рукописный ввод 45">
                <a:extLst>
                  <a:ext uri="{FF2B5EF4-FFF2-40B4-BE49-F238E27FC236}">
                    <a16:creationId xmlns:a16="http://schemas.microsoft.com/office/drawing/2014/main" id="{3F62D348-C0B7-06AD-7604-A36E2F09D17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525164" y="3742032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7" name="Рукописный ввод 46">
                <a:extLst>
                  <a:ext uri="{FF2B5EF4-FFF2-40B4-BE49-F238E27FC236}">
                    <a16:creationId xmlns:a16="http://schemas.microsoft.com/office/drawing/2014/main" id="{4E0C91A3-06A8-3B53-F478-86DE217FDC47}"/>
                  </a:ext>
                </a:extLst>
              </p14:cNvPr>
              <p14:cNvContentPartPr/>
              <p14:nvPr/>
            </p14:nvContentPartPr>
            <p14:xfrm>
              <a:off x="6972919" y="3967411"/>
              <a:ext cx="156356" cy="139608"/>
            </p14:xfrm>
          </p:contentPart>
        </mc:Choice>
        <mc:Fallback xmlns="">
          <p:pic>
            <p:nvPicPr>
              <p:cNvPr id="47" name="Рукописный ввод 46">
                <a:extLst>
                  <a:ext uri="{FF2B5EF4-FFF2-40B4-BE49-F238E27FC236}">
                    <a16:creationId xmlns:a16="http://schemas.microsoft.com/office/drawing/2014/main" id="{4E0C91A3-06A8-3B53-F478-86DE217FDC47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963933" y="3958416"/>
                <a:ext cx="173969" cy="157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" name="Рукописный ввод 63">
                <a:extLst>
                  <a:ext uri="{FF2B5EF4-FFF2-40B4-BE49-F238E27FC236}">
                    <a16:creationId xmlns:a16="http://schemas.microsoft.com/office/drawing/2014/main" id="{D817D7C4-A037-A787-9E1F-FB3EF4A40914}"/>
                  </a:ext>
                </a:extLst>
              </p14:cNvPr>
              <p14:cNvContentPartPr/>
              <p14:nvPr/>
            </p14:nvContentPartPr>
            <p14:xfrm>
              <a:off x="6857124" y="4270096"/>
              <a:ext cx="380400" cy="22640"/>
            </p14:xfrm>
          </p:contentPart>
        </mc:Choice>
        <mc:Fallback xmlns="">
          <p:pic>
            <p:nvPicPr>
              <p:cNvPr id="64" name="Рукописный ввод 63">
                <a:extLst>
                  <a:ext uri="{FF2B5EF4-FFF2-40B4-BE49-F238E27FC236}">
                    <a16:creationId xmlns:a16="http://schemas.microsoft.com/office/drawing/2014/main" id="{D817D7C4-A037-A787-9E1F-FB3EF4A4091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848127" y="4261252"/>
                <a:ext cx="398034" cy="39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5" name="Рукописный ввод 64">
                <a:extLst>
                  <a:ext uri="{FF2B5EF4-FFF2-40B4-BE49-F238E27FC236}">
                    <a16:creationId xmlns:a16="http://schemas.microsoft.com/office/drawing/2014/main" id="{DF76ABF3-00F8-8E14-C159-AB7233B0E830}"/>
                  </a:ext>
                </a:extLst>
              </p14:cNvPr>
              <p14:cNvContentPartPr/>
              <p14:nvPr/>
            </p14:nvContentPartPr>
            <p14:xfrm>
              <a:off x="5950743" y="2862723"/>
              <a:ext cx="16001" cy="126204"/>
            </p14:xfrm>
          </p:contentPart>
        </mc:Choice>
        <mc:Fallback xmlns="">
          <p:pic>
            <p:nvPicPr>
              <p:cNvPr id="65" name="Рукописный ввод 64">
                <a:extLst>
                  <a:ext uri="{FF2B5EF4-FFF2-40B4-BE49-F238E27FC236}">
                    <a16:creationId xmlns:a16="http://schemas.microsoft.com/office/drawing/2014/main" id="{DF76ABF3-00F8-8E14-C159-AB7233B0E83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550718" y="2853734"/>
                <a:ext cx="800050" cy="143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6" name="Рукописный ввод 65">
                <a:extLst>
                  <a:ext uri="{FF2B5EF4-FFF2-40B4-BE49-F238E27FC236}">
                    <a16:creationId xmlns:a16="http://schemas.microsoft.com/office/drawing/2014/main" id="{CB669D88-9DF4-3085-DB14-8E74B046C20D}"/>
                  </a:ext>
                </a:extLst>
              </p14:cNvPr>
              <p14:cNvContentPartPr/>
              <p14:nvPr/>
            </p14:nvContentPartPr>
            <p14:xfrm>
              <a:off x="2766790" y="2938923"/>
              <a:ext cx="76686" cy="171044"/>
            </p14:xfrm>
          </p:contentPart>
        </mc:Choice>
        <mc:Fallback xmlns="">
          <p:pic>
            <p:nvPicPr>
              <p:cNvPr id="66" name="Рукописный ввод 65">
                <a:extLst>
                  <a:ext uri="{FF2B5EF4-FFF2-40B4-BE49-F238E27FC236}">
                    <a16:creationId xmlns:a16="http://schemas.microsoft.com/office/drawing/2014/main" id="{CB669D88-9DF4-3085-DB14-8E74B046C20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757831" y="2929940"/>
                <a:ext cx="94245" cy="188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7" name="Рукописный ввод 66">
                <a:extLst>
                  <a:ext uri="{FF2B5EF4-FFF2-40B4-BE49-F238E27FC236}">
                    <a16:creationId xmlns:a16="http://schemas.microsoft.com/office/drawing/2014/main" id="{925A2AC8-9E9D-C852-8A8E-39C3E0A51D29}"/>
                  </a:ext>
                </a:extLst>
              </p14:cNvPr>
              <p14:cNvContentPartPr/>
              <p14:nvPr/>
            </p14:nvContentPartPr>
            <p14:xfrm>
              <a:off x="8075304" y="2862722"/>
              <a:ext cx="25974" cy="134557"/>
            </p14:xfrm>
          </p:contentPart>
        </mc:Choice>
        <mc:Fallback xmlns="">
          <p:pic>
            <p:nvPicPr>
              <p:cNvPr id="67" name="Рукописный ввод 66">
                <a:extLst>
                  <a:ext uri="{FF2B5EF4-FFF2-40B4-BE49-F238E27FC236}">
                    <a16:creationId xmlns:a16="http://schemas.microsoft.com/office/drawing/2014/main" id="{925A2AC8-9E9D-C852-8A8E-39C3E0A51D2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066409" y="2853752"/>
                <a:ext cx="43409" cy="152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8" name="Рукописный ввод 67">
                <a:extLst>
                  <a:ext uri="{FF2B5EF4-FFF2-40B4-BE49-F238E27FC236}">
                    <a16:creationId xmlns:a16="http://schemas.microsoft.com/office/drawing/2014/main" id="{301D0BD0-BE38-704E-DAF9-39D660620E74}"/>
                  </a:ext>
                </a:extLst>
              </p14:cNvPr>
              <p14:cNvContentPartPr/>
              <p14:nvPr/>
            </p14:nvContentPartPr>
            <p14:xfrm>
              <a:off x="3860379" y="2845907"/>
              <a:ext cx="127699" cy="144674"/>
            </p14:xfrm>
          </p:contentPart>
        </mc:Choice>
        <mc:Fallback xmlns="">
          <p:pic>
            <p:nvPicPr>
              <p:cNvPr id="68" name="Рукописный ввод 67">
                <a:extLst>
                  <a:ext uri="{FF2B5EF4-FFF2-40B4-BE49-F238E27FC236}">
                    <a16:creationId xmlns:a16="http://schemas.microsoft.com/office/drawing/2014/main" id="{301D0BD0-BE38-704E-DAF9-39D660620E7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851411" y="2836932"/>
                <a:ext cx="145276" cy="162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9" name="Рукописный ввод 68">
                <a:extLst>
                  <a:ext uri="{FF2B5EF4-FFF2-40B4-BE49-F238E27FC236}">
                    <a16:creationId xmlns:a16="http://schemas.microsoft.com/office/drawing/2014/main" id="{08D413F5-500C-CDE8-7D52-2DFD14F5A57E}"/>
                  </a:ext>
                </a:extLst>
              </p14:cNvPr>
              <p14:cNvContentPartPr/>
              <p14:nvPr/>
            </p14:nvContentPartPr>
            <p14:xfrm>
              <a:off x="5511406" y="3175620"/>
              <a:ext cx="101537" cy="145185"/>
            </p14:xfrm>
          </p:contentPart>
        </mc:Choice>
        <mc:Fallback xmlns="">
          <p:pic>
            <p:nvPicPr>
              <p:cNvPr id="69" name="Рукописный ввод 68">
                <a:extLst>
                  <a:ext uri="{FF2B5EF4-FFF2-40B4-BE49-F238E27FC236}">
                    <a16:creationId xmlns:a16="http://schemas.microsoft.com/office/drawing/2014/main" id="{08D413F5-500C-CDE8-7D52-2DFD14F5A57E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502436" y="3166658"/>
                <a:ext cx="119118" cy="162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0" name="Рукописный ввод 69">
                <a:extLst>
                  <a:ext uri="{FF2B5EF4-FFF2-40B4-BE49-F238E27FC236}">
                    <a16:creationId xmlns:a16="http://schemas.microsoft.com/office/drawing/2014/main" id="{5B097532-66C9-A51E-505E-D52EC747180E}"/>
                  </a:ext>
                </a:extLst>
              </p14:cNvPr>
              <p14:cNvContentPartPr/>
              <p14:nvPr/>
            </p14:nvContentPartPr>
            <p14:xfrm>
              <a:off x="6183907" y="3163041"/>
              <a:ext cx="102079" cy="133787"/>
            </p14:xfrm>
          </p:contentPart>
        </mc:Choice>
        <mc:Fallback xmlns="">
          <p:pic>
            <p:nvPicPr>
              <p:cNvPr id="70" name="Рукописный ввод 69">
                <a:extLst>
                  <a:ext uri="{FF2B5EF4-FFF2-40B4-BE49-F238E27FC236}">
                    <a16:creationId xmlns:a16="http://schemas.microsoft.com/office/drawing/2014/main" id="{5B097532-66C9-A51E-505E-D52EC747180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174921" y="3154074"/>
                <a:ext cx="119691" cy="151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1" name="Рукописный ввод 70">
                <a:extLst>
                  <a:ext uri="{FF2B5EF4-FFF2-40B4-BE49-F238E27FC236}">
                    <a16:creationId xmlns:a16="http://schemas.microsoft.com/office/drawing/2014/main" id="{FC452FFC-C948-DD52-BEEB-04EC7A212770}"/>
                  </a:ext>
                </a:extLst>
              </p14:cNvPr>
              <p14:cNvContentPartPr/>
              <p14:nvPr/>
            </p14:nvContentPartPr>
            <p14:xfrm>
              <a:off x="6190258" y="3150065"/>
              <a:ext cx="94832" cy="12001"/>
            </p14:xfrm>
          </p:contentPart>
        </mc:Choice>
        <mc:Fallback xmlns="">
          <p:pic>
            <p:nvPicPr>
              <p:cNvPr id="71" name="Рукописный ввод 70">
                <a:extLst>
                  <a:ext uri="{FF2B5EF4-FFF2-40B4-BE49-F238E27FC236}">
                    <a16:creationId xmlns:a16="http://schemas.microsoft.com/office/drawing/2014/main" id="{FC452FFC-C948-DD52-BEEB-04EC7A21277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181278" y="3135064"/>
                <a:ext cx="112433" cy="41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2" name="Рукописный ввод 71">
                <a:extLst>
                  <a:ext uri="{FF2B5EF4-FFF2-40B4-BE49-F238E27FC236}">
                    <a16:creationId xmlns:a16="http://schemas.microsoft.com/office/drawing/2014/main" id="{E7A19F0E-3FBB-8566-6DDB-434556F86CA4}"/>
                  </a:ext>
                </a:extLst>
              </p14:cNvPr>
              <p14:cNvContentPartPr/>
              <p14:nvPr/>
            </p14:nvContentPartPr>
            <p14:xfrm>
              <a:off x="6374325" y="3143992"/>
              <a:ext cx="12781" cy="127694"/>
            </p14:xfrm>
          </p:contentPart>
        </mc:Choice>
        <mc:Fallback xmlns="">
          <p:pic>
            <p:nvPicPr>
              <p:cNvPr id="72" name="Рукописный ввод 71">
                <a:extLst>
                  <a:ext uri="{FF2B5EF4-FFF2-40B4-BE49-F238E27FC236}">
                    <a16:creationId xmlns:a16="http://schemas.microsoft.com/office/drawing/2014/main" id="{E7A19F0E-3FBB-8566-6DDB-434556F86CA4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365449" y="3135025"/>
                <a:ext cx="30177" cy="145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3" name="Рукописный ввод 72">
                <a:extLst>
                  <a:ext uri="{FF2B5EF4-FFF2-40B4-BE49-F238E27FC236}">
                    <a16:creationId xmlns:a16="http://schemas.microsoft.com/office/drawing/2014/main" id="{71C4107A-A53C-2CE8-435D-F1C10A81C213}"/>
                  </a:ext>
                </a:extLst>
              </p14:cNvPr>
              <p14:cNvContentPartPr/>
              <p14:nvPr/>
            </p14:nvContentPartPr>
            <p14:xfrm>
              <a:off x="6323607" y="3194791"/>
              <a:ext cx="113689" cy="12001"/>
            </p14:xfrm>
          </p:contentPart>
        </mc:Choice>
        <mc:Fallback xmlns="">
          <p:pic>
            <p:nvPicPr>
              <p:cNvPr id="73" name="Рукописный ввод 72">
                <a:extLst>
                  <a:ext uri="{FF2B5EF4-FFF2-40B4-BE49-F238E27FC236}">
                    <a16:creationId xmlns:a16="http://schemas.microsoft.com/office/drawing/2014/main" id="{71C4107A-A53C-2CE8-435D-F1C10A81C213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314641" y="2894766"/>
                <a:ext cx="131262" cy="600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4" name="Рукописный ввод 73">
                <a:extLst>
                  <a:ext uri="{FF2B5EF4-FFF2-40B4-BE49-F238E27FC236}">
                    <a16:creationId xmlns:a16="http://schemas.microsoft.com/office/drawing/2014/main" id="{74C55D9E-A510-5FD9-1E6E-E1592E3296A1}"/>
                  </a:ext>
                </a:extLst>
              </p14:cNvPr>
              <p14:cNvContentPartPr/>
              <p14:nvPr/>
            </p14:nvContentPartPr>
            <p14:xfrm>
              <a:off x="6552827" y="3131292"/>
              <a:ext cx="93177" cy="153397"/>
            </p14:xfrm>
          </p:contentPart>
        </mc:Choice>
        <mc:Fallback xmlns="">
          <p:pic>
            <p:nvPicPr>
              <p:cNvPr id="74" name="Рукописный ввод 73">
                <a:extLst>
                  <a:ext uri="{FF2B5EF4-FFF2-40B4-BE49-F238E27FC236}">
                    <a16:creationId xmlns:a16="http://schemas.microsoft.com/office/drawing/2014/main" id="{74C55D9E-A510-5FD9-1E6E-E1592E3296A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543868" y="3122311"/>
                <a:ext cx="110737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5" name="Рукописный ввод 74">
                <a:extLst>
                  <a:ext uri="{FF2B5EF4-FFF2-40B4-BE49-F238E27FC236}">
                    <a16:creationId xmlns:a16="http://schemas.microsoft.com/office/drawing/2014/main" id="{DD518F6C-FBDD-718E-E70D-A655D6A22BBC}"/>
                  </a:ext>
                </a:extLst>
              </p14:cNvPr>
              <p14:cNvContentPartPr/>
              <p14:nvPr/>
            </p14:nvContentPartPr>
            <p14:xfrm>
              <a:off x="3385317" y="4905649"/>
              <a:ext cx="111497" cy="187770"/>
            </p14:xfrm>
          </p:contentPart>
        </mc:Choice>
        <mc:Fallback xmlns="">
          <p:pic>
            <p:nvPicPr>
              <p:cNvPr id="75" name="Рукописный ввод 74">
                <a:extLst>
                  <a:ext uri="{FF2B5EF4-FFF2-40B4-BE49-F238E27FC236}">
                    <a16:creationId xmlns:a16="http://schemas.microsoft.com/office/drawing/2014/main" id="{DD518F6C-FBDD-718E-E70D-A655D6A22BBC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376354" y="4897032"/>
                <a:ext cx="129064" cy="205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0" name="Рукописный ввод 89">
                <a:extLst>
                  <a:ext uri="{FF2B5EF4-FFF2-40B4-BE49-F238E27FC236}">
                    <a16:creationId xmlns:a16="http://schemas.microsoft.com/office/drawing/2014/main" id="{80322C20-626F-41B3-A326-FE0F4DEBF19C}"/>
                  </a:ext>
                </a:extLst>
              </p14:cNvPr>
              <p14:cNvContentPartPr/>
              <p14:nvPr/>
            </p14:nvContentPartPr>
            <p14:xfrm>
              <a:off x="3541754" y="4939987"/>
              <a:ext cx="76814" cy="93042"/>
            </p14:xfrm>
          </p:contentPart>
        </mc:Choice>
        <mc:Fallback xmlns="">
          <p:pic>
            <p:nvPicPr>
              <p:cNvPr id="90" name="Рукописный ввод 89">
                <a:extLst>
                  <a:ext uri="{FF2B5EF4-FFF2-40B4-BE49-F238E27FC236}">
                    <a16:creationId xmlns:a16="http://schemas.microsoft.com/office/drawing/2014/main" id="{80322C20-626F-41B3-A326-FE0F4DEBF19C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532780" y="4931006"/>
                <a:ext cx="94402" cy="110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1" name="Рукописный ввод 90">
                <a:extLst>
                  <a:ext uri="{FF2B5EF4-FFF2-40B4-BE49-F238E27FC236}">
                    <a16:creationId xmlns:a16="http://schemas.microsoft.com/office/drawing/2014/main" id="{4D6A3BCD-387D-0860-E029-AF1D4270126B}"/>
                  </a:ext>
                </a:extLst>
              </p14:cNvPr>
              <p14:cNvContentPartPr/>
              <p14:nvPr/>
            </p14:nvContentPartPr>
            <p14:xfrm>
              <a:off x="3678006" y="4829954"/>
              <a:ext cx="57883" cy="206802"/>
            </p14:xfrm>
          </p:contentPart>
        </mc:Choice>
        <mc:Fallback xmlns="">
          <p:pic>
            <p:nvPicPr>
              <p:cNvPr id="91" name="Рукописный ввод 90">
                <a:extLst>
                  <a:ext uri="{FF2B5EF4-FFF2-40B4-BE49-F238E27FC236}">
                    <a16:creationId xmlns:a16="http://schemas.microsoft.com/office/drawing/2014/main" id="{4D6A3BCD-387D-0860-E029-AF1D4270126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669073" y="4821322"/>
                <a:ext cx="75391" cy="224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1" name="Рукописный ввод 100">
                <a:extLst>
                  <a:ext uri="{FF2B5EF4-FFF2-40B4-BE49-F238E27FC236}">
                    <a16:creationId xmlns:a16="http://schemas.microsoft.com/office/drawing/2014/main" id="{0EEF3B13-A737-C746-18D5-42AF022C6CDC}"/>
                  </a:ext>
                </a:extLst>
              </p14:cNvPr>
              <p14:cNvContentPartPr/>
              <p14:nvPr/>
            </p14:nvContentPartPr>
            <p14:xfrm>
              <a:off x="3708284" y="4954974"/>
              <a:ext cx="162003" cy="83757"/>
            </p14:xfrm>
          </p:contentPart>
        </mc:Choice>
        <mc:Fallback xmlns="">
          <p:pic>
            <p:nvPicPr>
              <p:cNvPr id="101" name="Рукописный ввод 100">
                <a:extLst>
                  <a:ext uri="{FF2B5EF4-FFF2-40B4-BE49-F238E27FC236}">
                    <a16:creationId xmlns:a16="http://schemas.microsoft.com/office/drawing/2014/main" id="{0EEF3B13-A737-C746-18D5-42AF022C6CDC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699304" y="4946384"/>
                <a:ext cx="179604" cy="1012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2" name="Рукописный ввод 101">
                <a:extLst>
                  <a:ext uri="{FF2B5EF4-FFF2-40B4-BE49-F238E27FC236}">
                    <a16:creationId xmlns:a16="http://schemas.microsoft.com/office/drawing/2014/main" id="{12FDB0DD-E444-94E3-0C95-BC8CD58A89CA}"/>
                  </a:ext>
                </a:extLst>
              </p14:cNvPr>
              <p14:cNvContentPartPr/>
              <p14:nvPr/>
            </p14:nvContentPartPr>
            <p14:xfrm>
              <a:off x="3910138" y="4939223"/>
              <a:ext cx="100600" cy="111542"/>
            </p14:xfrm>
          </p:contentPart>
        </mc:Choice>
        <mc:Fallback xmlns="">
          <p:pic>
            <p:nvPicPr>
              <p:cNvPr id="102" name="Рукописный ввод 101">
                <a:extLst>
                  <a:ext uri="{FF2B5EF4-FFF2-40B4-BE49-F238E27FC236}">
                    <a16:creationId xmlns:a16="http://schemas.microsoft.com/office/drawing/2014/main" id="{12FDB0DD-E444-94E3-0C95-BC8CD58A89CA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901156" y="4930257"/>
                <a:ext cx="118205" cy="129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6" name="Рукописный ввод 105">
                <a:extLst>
                  <a:ext uri="{FF2B5EF4-FFF2-40B4-BE49-F238E27FC236}">
                    <a16:creationId xmlns:a16="http://schemas.microsoft.com/office/drawing/2014/main" id="{6CB96369-3AB5-10FB-C683-F02D0FEBD266}"/>
                  </a:ext>
                </a:extLst>
              </p14:cNvPr>
              <p14:cNvContentPartPr/>
              <p14:nvPr/>
            </p14:nvContentPartPr>
            <p14:xfrm>
              <a:off x="5686781" y="4956113"/>
              <a:ext cx="38618" cy="87424"/>
            </p14:xfrm>
          </p:contentPart>
        </mc:Choice>
        <mc:Fallback xmlns="">
          <p:pic>
            <p:nvPicPr>
              <p:cNvPr id="106" name="Рукописный ввод 105">
                <a:extLst>
                  <a:ext uri="{FF2B5EF4-FFF2-40B4-BE49-F238E27FC236}">
                    <a16:creationId xmlns:a16="http://schemas.microsoft.com/office/drawing/2014/main" id="{6CB96369-3AB5-10FB-C683-F02D0FEBD266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678199" y="4947514"/>
                <a:ext cx="56139" cy="104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7" name="Рукописный ввод 106">
                <a:extLst>
                  <a:ext uri="{FF2B5EF4-FFF2-40B4-BE49-F238E27FC236}">
                    <a16:creationId xmlns:a16="http://schemas.microsoft.com/office/drawing/2014/main" id="{000DCA62-D909-D80F-407C-D16D52B5F658}"/>
                  </a:ext>
                </a:extLst>
              </p14:cNvPr>
              <p14:cNvContentPartPr/>
              <p14:nvPr/>
            </p14:nvContentPartPr>
            <p14:xfrm>
              <a:off x="5721780" y="4876412"/>
              <a:ext cx="9537" cy="9537"/>
            </p14:xfrm>
          </p:contentPart>
        </mc:Choice>
        <mc:Fallback xmlns="">
          <p:pic>
            <p:nvPicPr>
              <p:cNvPr id="107" name="Рукописный ввод 106">
                <a:extLst>
                  <a:ext uri="{FF2B5EF4-FFF2-40B4-BE49-F238E27FC236}">
                    <a16:creationId xmlns:a16="http://schemas.microsoft.com/office/drawing/2014/main" id="{000DCA62-D909-D80F-407C-D16D52B5F65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492892" y="4867609"/>
                <a:ext cx="476850" cy="27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8" name="Рукописный ввод 107">
                <a:extLst>
                  <a:ext uri="{FF2B5EF4-FFF2-40B4-BE49-F238E27FC236}">
                    <a16:creationId xmlns:a16="http://schemas.microsoft.com/office/drawing/2014/main" id="{04F7EFB8-4178-3B1F-C57B-74CE5D2623D9}"/>
                  </a:ext>
                </a:extLst>
              </p14:cNvPr>
              <p14:cNvContentPartPr/>
              <p14:nvPr/>
            </p14:nvContentPartPr>
            <p14:xfrm>
              <a:off x="5757715" y="4910696"/>
              <a:ext cx="85522" cy="187532"/>
            </p14:xfrm>
          </p:contentPart>
        </mc:Choice>
        <mc:Fallback xmlns="">
          <p:pic>
            <p:nvPicPr>
              <p:cNvPr id="108" name="Рукописный ввод 107">
                <a:extLst>
                  <a:ext uri="{FF2B5EF4-FFF2-40B4-BE49-F238E27FC236}">
                    <a16:creationId xmlns:a16="http://schemas.microsoft.com/office/drawing/2014/main" id="{04F7EFB8-4178-3B1F-C57B-74CE5D2623D9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748769" y="4902074"/>
                <a:ext cx="103056" cy="205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9" name="Рукописный ввод 108">
                <a:extLst>
                  <a:ext uri="{FF2B5EF4-FFF2-40B4-BE49-F238E27FC236}">
                    <a16:creationId xmlns:a16="http://schemas.microsoft.com/office/drawing/2014/main" id="{ACDD5F26-551D-343E-B502-BD67D788749B}"/>
                  </a:ext>
                </a:extLst>
              </p14:cNvPr>
              <p14:cNvContentPartPr/>
              <p14:nvPr/>
            </p14:nvContentPartPr>
            <p14:xfrm>
              <a:off x="5882658" y="4940973"/>
              <a:ext cx="65009" cy="82523"/>
            </p14:xfrm>
          </p:contentPart>
        </mc:Choice>
        <mc:Fallback xmlns="">
          <p:pic>
            <p:nvPicPr>
              <p:cNvPr id="109" name="Рукописный ввод 108">
                <a:extLst>
                  <a:ext uri="{FF2B5EF4-FFF2-40B4-BE49-F238E27FC236}">
                    <a16:creationId xmlns:a16="http://schemas.microsoft.com/office/drawing/2014/main" id="{ACDD5F26-551D-343E-B502-BD67D788749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873728" y="4932362"/>
                <a:ext cx="82511" cy="100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0" name="Рукописный ввод 109">
                <a:extLst>
                  <a:ext uri="{FF2B5EF4-FFF2-40B4-BE49-F238E27FC236}">
                    <a16:creationId xmlns:a16="http://schemas.microsoft.com/office/drawing/2014/main" id="{7120A6CD-07CA-9E3F-0757-906ACACD70D0}"/>
                  </a:ext>
                </a:extLst>
              </p14:cNvPr>
              <p14:cNvContentPartPr/>
              <p14:nvPr/>
            </p14:nvContentPartPr>
            <p14:xfrm>
              <a:off x="5999330" y="4855185"/>
              <a:ext cx="78747" cy="187831"/>
            </p14:xfrm>
          </p:contentPart>
        </mc:Choice>
        <mc:Fallback xmlns="">
          <p:pic>
            <p:nvPicPr>
              <p:cNvPr id="110" name="Рукописный ввод 109">
                <a:extLst>
                  <a:ext uri="{FF2B5EF4-FFF2-40B4-BE49-F238E27FC236}">
                    <a16:creationId xmlns:a16="http://schemas.microsoft.com/office/drawing/2014/main" id="{7120A6CD-07CA-9E3F-0757-906ACACD70D0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990739" y="4846566"/>
                <a:ext cx="96286" cy="205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1" name="Рукописный ввод 110">
                <a:extLst>
                  <a:ext uri="{FF2B5EF4-FFF2-40B4-BE49-F238E27FC236}">
                    <a16:creationId xmlns:a16="http://schemas.microsoft.com/office/drawing/2014/main" id="{B0072213-BBFA-E243-0CB5-D34AA6D311FC}"/>
                  </a:ext>
                </a:extLst>
              </p14:cNvPr>
              <p14:cNvContentPartPr/>
              <p14:nvPr/>
            </p14:nvContentPartPr>
            <p14:xfrm>
              <a:off x="6135215" y="4945204"/>
              <a:ext cx="71897" cy="92601"/>
            </p14:xfrm>
          </p:contentPart>
        </mc:Choice>
        <mc:Fallback xmlns="">
          <p:pic>
            <p:nvPicPr>
              <p:cNvPr id="111" name="Рукописный ввод 110">
                <a:extLst>
                  <a:ext uri="{FF2B5EF4-FFF2-40B4-BE49-F238E27FC236}">
                    <a16:creationId xmlns:a16="http://schemas.microsoft.com/office/drawing/2014/main" id="{B0072213-BBFA-E243-0CB5-D34AA6D311FC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126630" y="4936590"/>
                <a:ext cx="89424" cy="110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2" name="Рукописный ввод 111">
                <a:extLst>
                  <a:ext uri="{FF2B5EF4-FFF2-40B4-BE49-F238E27FC236}">
                    <a16:creationId xmlns:a16="http://schemas.microsoft.com/office/drawing/2014/main" id="{68DF2C02-D293-66FA-D6D2-F135EBDF162A}"/>
                  </a:ext>
                </a:extLst>
              </p14:cNvPr>
              <p14:cNvContentPartPr/>
              <p14:nvPr/>
            </p14:nvContentPartPr>
            <p14:xfrm>
              <a:off x="6276880" y="4930881"/>
              <a:ext cx="105483" cy="101970"/>
            </p14:xfrm>
          </p:contentPart>
        </mc:Choice>
        <mc:Fallback xmlns="">
          <p:pic>
            <p:nvPicPr>
              <p:cNvPr id="112" name="Рукописный ввод 111">
                <a:extLst>
                  <a:ext uri="{FF2B5EF4-FFF2-40B4-BE49-F238E27FC236}">
                    <a16:creationId xmlns:a16="http://schemas.microsoft.com/office/drawing/2014/main" id="{68DF2C02-D293-66FA-D6D2-F135EBDF162A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268269" y="4922264"/>
                <a:ext cx="123064" cy="119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3" name="Рукописный ввод 112">
                <a:extLst>
                  <a:ext uri="{FF2B5EF4-FFF2-40B4-BE49-F238E27FC236}">
                    <a16:creationId xmlns:a16="http://schemas.microsoft.com/office/drawing/2014/main" id="{364C5677-3629-918C-F8FA-DEB509F428B5}"/>
                  </a:ext>
                </a:extLst>
              </p14:cNvPr>
              <p14:cNvContentPartPr/>
              <p14:nvPr/>
            </p14:nvContentPartPr>
            <p14:xfrm>
              <a:off x="4470271" y="3877889"/>
              <a:ext cx="10589" cy="145199"/>
            </p14:xfrm>
          </p:contentPart>
        </mc:Choice>
        <mc:Fallback xmlns="">
          <p:pic>
            <p:nvPicPr>
              <p:cNvPr id="113" name="Рукописный ввод 112">
                <a:extLst>
                  <a:ext uri="{FF2B5EF4-FFF2-40B4-BE49-F238E27FC236}">
                    <a16:creationId xmlns:a16="http://schemas.microsoft.com/office/drawing/2014/main" id="{364C5677-3629-918C-F8FA-DEB509F428B5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216135" y="3869263"/>
                <a:ext cx="529450" cy="162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4" name="Рукописный ввод 113">
                <a:extLst>
                  <a:ext uri="{FF2B5EF4-FFF2-40B4-BE49-F238E27FC236}">
                    <a16:creationId xmlns:a16="http://schemas.microsoft.com/office/drawing/2014/main" id="{CCC3DBBA-7464-DD3E-0AF1-014CE3D5014F}"/>
                  </a:ext>
                </a:extLst>
              </p14:cNvPr>
              <p14:cNvContentPartPr/>
              <p14:nvPr/>
            </p14:nvContentPartPr>
            <p14:xfrm>
              <a:off x="4340695" y="3541713"/>
              <a:ext cx="80318" cy="129526"/>
            </p14:xfrm>
          </p:contentPart>
        </mc:Choice>
        <mc:Fallback xmlns="">
          <p:pic>
            <p:nvPicPr>
              <p:cNvPr id="114" name="Рукописный ввод 113">
                <a:extLst>
                  <a:ext uri="{FF2B5EF4-FFF2-40B4-BE49-F238E27FC236}">
                    <a16:creationId xmlns:a16="http://schemas.microsoft.com/office/drawing/2014/main" id="{CCC3DBBA-7464-DD3E-0AF1-014CE3D5014F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331731" y="3533102"/>
                <a:ext cx="97888" cy="147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5" name="Рукописный ввод 114">
                <a:extLst>
                  <a:ext uri="{FF2B5EF4-FFF2-40B4-BE49-F238E27FC236}">
                    <a16:creationId xmlns:a16="http://schemas.microsoft.com/office/drawing/2014/main" id="{DE8CDE1E-0C01-7CCA-0769-17539BA66C10}"/>
                  </a:ext>
                </a:extLst>
              </p14:cNvPr>
              <p14:cNvContentPartPr/>
              <p14:nvPr/>
            </p14:nvContentPartPr>
            <p14:xfrm>
              <a:off x="4386227" y="3536110"/>
              <a:ext cx="72498" cy="10589"/>
            </p14:xfrm>
          </p:contentPart>
        </mc:Choice>
        <mc:Fallback xmlns="">
          <p:pic>
            <p:nvPicPr>
              <p:cNvPr id="115" name="Рукописный ввод 114">
                <a:extLst>
                  <a:ext uri="{FF2B5EF4-FFF2-40B4-BE49-F238E27FC236}">
                    <a16:creationId xmlns:a16="http://schemas.microsoft.com/office/drawing/2014/main" id="{DE8CDE1E-0C01-7CCA-0769-17539BA66C10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377613" y="3521161"/>
                <a:ext cx="90084" cy="41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6" name="Рукописный ввод 115">
                <a:extLst>
                  <a:ext uri="{FF2B5EF4-FFF2-40B4-BE49-F238E27FC236}">
                    <a16:creationId xmlns:a16="http://schemas.microsoft.com/office/drawing/2014/main" id="{3CE145F2-48EA-D0B0-C105-405AE9158CAE}"/>
                  </a:ext>
                </a:extLst>
              </p14:cNvPr>
              <p14:cNvContentPartPr/>
              <p14:nvPr/>
            </p14:nvContentPartPr>
            <p14:xfrm>
              <a:off x="4534946" y="3547316"/>
              <a:ext cx="13766" cy="120927"/>
            </p14:xfrm>
          </p:contentPart>
        </mc:Choice>
        <mc:Fallback xmlns="">
          <p:pic>
            <p:nvPicPr>
              <p:cNvPr id="116" name="Рукописный ввод 115">
                <a:extLst>
                  <a:ext uri="{FF2B5EF4-FFF2-40B4-BE49-F238E27FC236}">
                    <a16:creationId xmlns:a16="http://schemas.microsoft.com/office/drawing/2014/main" id="{3CE145F2-48EA-D0B0-C105-405AE9158CAE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526475" y="3538704"/>
                <a:ext cx="31062" cy="138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7" name="Рукописный ввод 116">
                <a:extLst>
                  <a:ext uri="{FF2B5EF4-FFF2-40B4-BE49-F238E27FC236}">
                    <a16:creationId xmlns:a16="http://schemas.microsoft.com/office/drawing/2014/main" id="{53325AC6-3ACE-BCE8-27BB-E56B4DEAE729}"/>
                  </a:ext>
                </a:extLst>
              </p14:cNvPr>
              <p14:cNvContentPartPr/>
              <p14:nvPr/>
            </p14:nvContentPartPr>
            <p14:xfrm>
              <a:off x="4481477" y="3603101"/>
              <a:ext cx="112038" cy="10589"/>
            </p14:xfrm>
          </p:contentPart>
        </mc:Choice>
        <mc:Fallback xmlns="">
          <p:pic>
            <p:nvPicPr>
              <p:cNvPr id="117" name="Рукописный ввод 116">
                <a:extLst>
                  <a:ext uri="{FF2B5EF4-FFF2-40B4-BE49-F238E27FC236}">
                    <a16:creationId xmlns:a16="http://schemas.microsoft.com/office/drawing/2014/main" id="{53325AC6-3ACE-BCE8-27BB-E56B4DEAE729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472859" y="3587529"/>
                <a:ext cx="129634" cy="4111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19576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EA7E7532-519C-8178-1484-38D7871A3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835" y="251778"/>
            <a:ext cx="7984490" cy="202628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число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604759B0-5CA3-0EED-3160-8FC057A29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440" y="2478723"/>
            <a:ext cx="7965440" cy="40443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14:cNvPr>
              <p14:cNvContentPartPr/>
              <p14:nvPr/>
            </p14:nvContentPartPr>
            <p14:xfrm>
              <a:off x="3898772" y="1373570"/>
              <a:ext cx="453050" cy="28233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9783" y="1364747"/>
                <a:ext cx="470669" cy="45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14:cNvPr>
              <p14:cNvContentPartPr/>
              <p14:nvPr/>
            </p14:nvContentPartPr>
            <p14:xfrm>
              <a:off x="4072463" y="1115396"/>
              <a:ext cx="117058" cy="68525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3486" y="1106473"/>
                <a:ext cx="134653" cy="86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14:cNvPr>
              <p14:cNvContentPartPr/>
              <p14:nvPr/>
            </p14:nvContentPartPr>
            <p14:xfrm>
              <a:off x="5624477" y="1350719"/>
              <a:ext cx="464202" cy="22655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15481" y="1341869"/>
                <a:ext cx="481834" cy="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14:cNvPr>
              <p14:cNvContentPartPr/>
              <p14:nvPr/>
            </p14:nvContentPartPr>
            <p14:xfrm>
              <a:off x="5814977" y="1111316"/>
              <a:ext cx="111872" cy="72392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06013" y="1102357"/>
                <a:ext cx="129442" cy="8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14:cNvPr>
              <p14:cNvContentPartPr/>
              <p14:nvPr/>
            </p14:nvContentPartPr>
            <p14:xfrm>
              <a:off x="4528918" y="1888694"/>
              <a:ext cx="91900" cy="90197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19943" y="1879746"/>
                <a:ext cx="109490" cy="107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14:cNvPr>
              <p14:cNvContentPartPr/>
              <p14:nvPr/>
            </p14:nvContentPartPr>
            <p14:xfrm>
              <a:off x="7058829" y="1894526"/>
              <a:ext cx="94415" cy="72982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49854" y="1885582"/>
                <a:ext cx="112006" cy="90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14:cNvPr>
              <p14:cNvContentPartPr/>
              <p14:nvPr/>
            </p14:nvContentPartPr>
            <p14:xfrm>
              <a:off x="9557742" y="1888604"/>
              <a:ext cx="103417" cy="73621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548765" y="1879669"/>
                <a:ext cx="121012" cy="91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14:cNvPr>
              <p14:cNvContentPartPr/>
              <p14:nvPr/>
            </p14:nvContentPartPr>
            <p14:xfrm>
              <a:off x="3257964" y="2869719"/>
              <a:ext cx="111269" cy="8424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48991" y="2860757"/>
                <a:ext cx="128857" cy="101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14:cNvPr>
              <p14:cNvContentPartPr/>
              <p14:nvPr/>
            </p14:nvContentPartPr>
            <p14:xfrm>
              <a:off x="3953704" y="3871875"/>
              <a:ext cx="62859" cy="129913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44775" y="3862903"/>
                <a:ext cx="80360" cy="147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14:cNvPr>
              <p14:cNvContentPartPr/>
              <p14:nvPr/>
            </p14:nvContentPartPr>
            <p14:xfrm>
              <a:off x="5960653" y="3984732"/>
              <a:ext cx="83565" cy="100014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51687" y="3975770"/>
                <a:ext cx="101139" cy="117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14:cNvPr>
              <p14:cNvContentPartPr/>
              <p14:nvPr/>
            </p14:nvContentPartPr>
            <p14:xfrm>
              <a:off x="8386727" y="3227948"/>
              <a:ext cx="92623" cy="79103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77787" y="3219000"/>
                <a:ext cx="110146" cy="96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14:cNvPr>
              <p14:cNvContentPartPr/>
              <p14:nvPr/>
            </p14:nvContentPartPr>
            <p14:xfrm>
              <a:off x="8409139" y="3569487"/>
              <a:ext cx="80104" cy="85043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00199" y="3560554"/>
                <a:ext cx="97627" cy="102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14:cNvPr>
              <p14:cNvContentPartPr/>
              <p14:nvPr/>
            </p14:nvContentPartPr>
            <p14:xfrm>
              <a:off x="3278852" y="1104577"/>
              <a:ext cx="64424" cy="10539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69904" y="1095615"/>
                <a:ext cx="81962" cy="122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14:cNvPr>
              <p14:cNvContentPartPr/>
              <p14:nvPr/>
            </p14:nvContentPartPr>
            <p14:xfrm>
              <a:off x="3292321" y="1104576"/>
              <a:ext cx="89593" cy="7347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83362" y="920901"/>
                <a:ext cx="107153" cy="367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14:cNvPr>
              <p14:cNvContentPartPr/>
              <p14:nvPr/>
            </p14:nvContentPartPr>
            <p14:xfrm>
              <a:off x="3463382" y="1120127"/>
              <a:ext cx="8111" cy="109009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54933" y="1111162"/>
                <a:ext cx="24671" cy="126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14:cNvPr>
              <p14:cNvContentPartPr/>
              <p14:nvPr/>
            </p14:nvContentPartPr>
            <p14:xfrm>
              <a:off x="3416728" y="1169136"/>
              <a:ext cx="115611" cy="7347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07752" y="1157656"/>
                <a:ext cx="133204" cy="29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14:cNvPr>
              <p14:cNvContentPartPr/>
              <p14:nvPr/>
            </p14:nvContentPartPr>
            <p14:xfrm>
              <a:off x="5201230" y="1108464"/>
              <a:ext cx="55446" cy="96807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92287" y="1099500"/>
                <a:ext cx="72974" cy="114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14:cNvPr>
              <p14:cNvContentPartPr/>
              <p14:nvPr/>
            </p14:nvContentPartPr>
            <p14:xfrm>
              <a:off x="5240086" y="1089379"/>
              <a:ext cx="69841" cy="7347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31132" y="1072681"/>
                <a:ext cx="87391" cy="40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14:cNvPr>
              <p14:cNvContentPartPr/>
              <p14:nvPr/>
            </p14:nvContentPartPr>
            <p14:xfrm>
              <a:off x="5360651" y="1112352"/>
              <a:ext cx="11618" cy="104711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51849" y="1103387"/>
                <a:ext cx="28869" cy="122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14:cNvPr>
              <p14:cNvContentPartPr/>
              <p14:nvPr/>
            </p14:nvContentPartPr>
            <p14:xfrm>
              <a:off x="5345056" y="1146983"/>
              <a:ext cx="62064" cy="15909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36087" y="1138145"/>
                <a:ext cx="79643" cy="33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14:cNvPr>
              <p14:cNvContentPartPr/>
              <p14:nvPr/>
            </p14:nvContentPartPr>
            <p14:xfrm>
              <a:off x="3265256" y="1508903"/>
              <a:ext cx="78369" cy="135968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56269" y="1499934"/>
                <a:ext cx="95984" cy="153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14:cNvPr>
              <p14:cNvContentPartPr/>
              <p14:nvPr/>
            </p14:nvContentPartPr>
            <p14:xfrm>
              <a:off x="3303984" y="1502286"/>
              <a:ext cx="75780" cy="18279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95048" y="1493498"/>
                <a:ext cx="93295" cy="35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14:cNvPr>
              <p14:cNvContentPartPr/>
              <p14:nvPr/>
            </p14:nvContentPartPr>
            <p14:xfrm>
              <a:off x="3452447" y="1512791"/>
              <a:ext cx="7347" cy="112846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43263" y="1503806"/>
                <a:ext cx="25347" cy="130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14:cNvPr>
              <p14:cNvContentPartPr/>
              <p14:nvPr/>
            </p14:nvContentPartPr>
            <p14:xfrm>
              <a:off x="3416729" y="1551051"/>
              <a:ext cx="104417" cy="20056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407758" y="1542097"/>
                <a:ext cx="121999" cy="37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14:cNvPr>
              <p14:cNvContentPartPr/>
              <p14:nvPr/>
            </p14:nvContentPartPr>
            <p14:xfrm>
              <a:off x="5326680" y="2869617"/>
              <a:ext cx="96739" cy="140122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317723" y="2860635"/>
                <a:ext cx="114295" cy="157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14:cNvPr>
              <p14:cNvContentPartPr/>
              <p14:nvPr/>
            </p14:nvContentPartPr>
            <p14:xfrm>
              <a:off x="5383933" y="2861323"/>
              <a:ext cx="77510" cy="16069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74962" y="2852590"/>
                <a:ext cx="95093" cy="33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14:cNvPr>
              <p14:cNvContentPartPr/>
              <p14:nvPr/>
            </p14:nvContentPartPr>
            <p14:xfrm>
              <a:off x="5522600" y="2892944"/>
              <a:ext cx="9067" cy="11602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13882" y="2883964"/>
                <a:ext cx="26155" cy="133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14:cNvPr>
              <p14:cNvContentPartPr/>
              <p14:nvPr/>
            </p14:nvContentPartPr>
            <p14:xfrm>
              <a:off x="5477239" y="2930246"/>
              <a:ext cx="135901" cy="24901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468251" y="2921353"/>
                <a:ext cx="153518" cy="42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14:cNvPr>
              <p14:cNvContentPartPr/>
              <p14:nvPr/>
            </p14:nvContentPartPr>
            <p14:xfrm>
              <a:off x="3969462" y="1474981"/>
              <a:ext cx="103698" cy="106981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60492" y="1466006"/>
                <a:ext cx="121280" cy="124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14:cNvPr>
              <p14:cNvContentPartPr/>
              <p14:nvPr/>
            </p14:nvContentPartPr>
            <p14:xfrm>
              <a:off x="4015410" y="1453617"/>
              <a:ext cx="105747" cy="14455"/>
            </p14:xfrm>
          </p:contentPart>
        </mc:Choice>
        <mc:Fallback xmlns="">
          <p:pic>
            <p:nvPicPr>
              <p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06448" y="1444803"/>
                <a:ext cx="123312" cy="31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195177FB-4B63-0C55-8E49-4614F1F1412A}"/>
                  </a:ext>
                </a:extLst>
              </p14:cNvPr>
              <p14:cNvContentPartPr/>
              <p14:nvPr/>
            </p14:nvContentPartPr>
            <p14:xfrm>
              <a:off x="6436392" y="3548704"/>
              <a:ext cx="109143" cy="100041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195177FB-4B63-0C55-8E49-4614F1F1412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427446" y="3539740"/>
                <a:ext cx="126677" cy="117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100BBC3E-0842-2C59-CCA4-2CD010490959}"/>
                  </a:ext>
                </a:extLst>
              </p14:cNvPr>
              <p14:cNvContentPartPr/>
              <p14:nvPr/>
            </p14:nvContentPartPr>
            <p14:xfrm>
              <a:off x="6459316" y="3511758"/>
              <a:ext cx="100746" cy="46764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100BBC3E-0842-2C59-CCA4-2CD01049095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450353" y="3502834"/>
                <a:ext cx="118314" cy="64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Рукописный ввод 35">
                <a:extLst>
                  <a:ext uri="{FF2B5EF4-FFF2-40B4-BE49-F238E27FC236}">
                    <a16:creationId xmlns:a16="http://schemas.microsoft.com/office/drawing/2014/main" id="{0F6B90A9-9F67-8291-D334-20B2B6B4D34B}"/>
                  </a:ext>
                </a:extLst>
              </p14:cNvPr>
              <p14:cNvContentPartPr/>
              <p14:nvPr/>
            </p14:nvContentPartPr>
            <p14:xfrm>
              <a:off x="8358833" y="3987917"/>
              <a:ext cx="72397" cy="103560"/>
            </p14:xfrm>
          </p:contentPart>
        </mc:Choice>
        <mc:Fallback xmlns="">
          <p:pic>
            <p:nvPicPr>
              <p:cNvPr id="36" name="Рукописный ввод 35">
                <a:extLst>
                  <a:ext uri="{FF2B5EF4-FFF2-40B4-BE49-F238E27FC236}">
                    <a16:creationId xmlns:a16="http://schemas.microsoft.com/office/drawing/2014/main" id="{0F6B90A9-9F67-8291-D334-20B2B6B4D34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349873" y="3978927"/>
                <a:ext cx="89959" cy="121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87154F31-28CB-F280-8A8F-4288ABF1F50D}"/>
                  </a:ext>
                </a:extLst>
              </p14:cNvPr>
              <p14:cNvContentPartPr/>
              <p14:nvPr/>
            </p14:nvContentPartPr>
            <p14:xfrm>
              <a:off x="8381124" y="3978742"/>
              <a:ext cx="83397" cy="10589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87154F31-28CB-F280-8A8F-4288ABF1F50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372176" y="3714017"/>
                <a:ext cx="100935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C0426372-CC9E-4989-83F3-A2369107122B}"/>
                  </a:ext>
                </a:extLst>
              </p14:cNvPr>
              <p14:cNvContentPartPr/>
              <p14:nvPr/>
            </p14:nvContentPartPr>
            <p14:xfrm>
              <a:off x="8671055" y="2891772"/>
              <a:ext cx="81153" cy="90081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C0426372-CC9E-4989-83F3-A2369107122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662078" y="2882800"/>
                <a:ext cx="98748" cy="107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BE1DD19E-2B4C-5328-BAC0-AD174BFC3FF4}"/>
                  </a:ext>
                </a:extLst>
              </p14:cNvPr>
              <p14:cNvContentPartPr/>
              <p14:nvPr/>
            </p14:nvContentPartPr>
            <p14:xfrm>
              <a:off x="8706095" y="2863527"/>
              <a:ext cx="100643" cy="11436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BE1DD19E-2B4C-5328-BAC0-AD174BFC3FF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697141" y="2854863"/>
                <a:ext cx="118193" cy="28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id="{C22D48D3-879C-58AA-29CA-B72EEC6DD872}"/>
                  </a:ext>
                </a:extLst>
              </p14:cNvPr>
              <p14:cNvContentPartPr/>
              <p14:nvPr/>
            </p14:nvContentPartPr>
            <p14:xfrm>
              <a:off x="3670820" y="4158037"/>
              <a:ext cx="122522" cy="101342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C22D48D3-879C-58AA-29CA-B72EEC6DD87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661837" y="4149053"/>
                <a:ext cx="140128" cy="118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id="{57F63F85-5563-CC20-C330-F31665FCE452}"/>
                  </a:ext>
                </a:extLst>
              </p14:cNvPr>
              <p14:cNvContentPartPr/>
              <p14:nvPr/>
            </p14:nvContentPartPr>
            <p14:xfrm>
              <a:off x="3713874" y="4129477"/>
              <a:ext cx="83450" cy="17354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57F63F85-5563-CC20-C330-F31665FCE45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704920" y="4120800"/>
                <a:ext cx="101000" cy="34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Рукописный ввод 41">
                <a:extLst>
                  <a:ext uri="{FF2B5EF4-FFF2-40B4-BE49-F238E27FC236}">
                    <a16:creationId xmlns:a16="http://schemas.microsoft.com/office/drawing/2014/main" id="{B55BB737-DDFC-03E2-2F66-E37DFE629F8C}"/>
                  </a:ext>
                </a:extLst>
              </p14:cNvPr>
              <p14:cNvContentPartPr/>
              <p14:nvPr/>
            </p14:nvContentPartPr>
            <p14:xfrm>
              <a:off x="6543115" y="1872037"/>
              <a:ext cx="10589" cy="117115"/>
            </p14:xfrm>
          </p:contentPart>
        </mc:Choice>
        <mc:Fallback xmlns="">
          <p:pic>
            <p:nvPicPr>
              <p:cNvPr id="42" name="Рукописный ввод 41">
                <a:extLst>
                  <a:ext uri="{FF2B5EF4-FFF2-40B4-BE49-F238E27FC236}">
                    <a16:creationId xmlns:a16="http://schemas.microsoft.com/office/drawing/2014/main" id="{B55BB737-DDFC-03E2-2F66-E37DFE629F8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527543" y="1863056"/>
                <a:ext cx="41110" cy="134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Рукописный ввод 42">
                <a:extLst>
                  <a:ext uri="{FF2B5EF4-FFF2-40B4-BE49-F238E27FC236}">
                    <a16:creationId xmlns:a16="http://schemas.microsoft.com/office/drawing/2014/main" id="{83CEEC7C-64D2-C4C2-D7B1-605DA4A12D9A}"/>
                  </a:ext>
                </a:extLst>
              </p14:cNvPr>
              <p14:cNvContentPartPr/>
              <p14:nvPr/>
            </p14:nvContentPartPr>
            <p14:xfrm>
              <a:off x="6593279" y="1865872"/>
              <a:ext cx="101933" cy="130007"/>
            </p14:xfrm>
          </p:contentPart>
        </mc:Choice>
        <mc:Fallback xmlns="">
          <p:pic>
            <p:nvPicPr>
              <p:cNvPr id="43" name="Рукописный ввод 42">
                <a:extLst>
                  <a:ext uri="{FF2B5EF4-FFF2-40B4-BE49-F238E27FC236}">
                    <a16:creationId xmlns:a16="http://schemas.microsoft.com/office/drawing/2014/main" id="{83CEEC7C-64D2-C4C2-D7B1-605DA4A12D9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584338" y="1856918"/>
                <a:ext cx="119458" cy="147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8" name="Рукописный ввод 47">
                <a:extLst>
                  <a:ext uri="{FF2B5EF4-FFF2-40B4-BE49-F238E27FC236}">
                    <a16:creationId xmlns:a16="http://schemas.microsoft.com/office/drawing/2014/main" id="{FBD4FD53-0EBD-CDD6-6644-1A93E7C358B9}"/>
                  </a:ext>
                </a:extLst>
              </p14:cNvPr>
              <p14:cNvContentPartPr/>
              <p14:nvPr/>
            </p14:nvContentPartPr>
            <p14:xfrm>
              <a:off x="2680075" y="3644161"/>
              <a:ext cx="135534" cy="154971"/>
            </p14:xfrm>
          </p:contentPart>
        </mc:Choice>
        <mc:Fallback xmlns="">
          <p:pic>
            <p:nvPicPr>
              <p:cNvPr id="48" name="Рукописный ввод 47">
                <a:extLst>
                  <a:ext uri="{FF2B5EF4-FFF2-40B4-BE49-F238E27FC236}">
                    <a16:creationId xmlns:a16="http://schemas.microsoft.com/office/drawing/2014/main" id="{FBD4FD53-0EBD-CDD6-6644-1A93E7C358B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671111" y="3635172"/>
                <a:ext cx="153103" cy="172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9" name="Рукописный ввод 48">
                <a:extLst>
                  <a:ext uri="{FF2B5EF4-FFF2-40B4-BE49-F238E27FC236}">
                    <a16:creationId xmlns:a16="http://schemas.microsoft.com/office/drawing/2014/main" id="{94841C03-9AFC-C9D2-6CFD-769534F388A1}"/>
                  </a:ext>
                </a:extLst>
              </p14:cNvPr>
              <p14:cNvContentPartPr/>
              <p14:nvPr/>
            </p14:nvContentPartPr>
            <p14:xfrm>
              <a:off x="2834667" y="3664978"/>
              <a:ext cx="77958" cy="135515"/>
            </p14:xfrm>
          </p:contentPart>
        </mc:Choice>
        <mc:Fallback xmlns="">
          <p:pic>
            <p:nvPicPr>
              <p:cNvPr id="49" name="Рукописный ввод 48">
                <a:extLst>
                  <a:ext uri="{FF2B5EF4-FFF2-40B4-BE49-F238E27FC236}">
                    <a16:creationId xmlns:a16="http://schemas.microsoft.com/office/drawing/2014/main" id="{94841C03-9AFC-C9D2-6CFD-769534F388A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825727" y="3655992"/>
                <a:ext cx="95481" cy="153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0" name="Рукописный ввод 49">
                <a:extLst>
                  <a:ext uri="{FF2B5EF4-FFF2-40B4-BE49-F238E27FC236}">
                    <a16:creationId xmlns:a16="http://schemas.microsoft.com/office/drawing/2014/main" id="{508C9734-4C81-6443-CF05-8A64B4A4B937}"/>
                  </a:ext>
                </a:extLst>
              </p14:cNvPr>
              <p14:cNvContentPartPr/>
              <p14:nvPr/>
            </p14:nvContentPartPr>
            <p14:xfrm>
              <a:off x="2873433" y="3670580"/>
              <a:ext cx="61045" cy="10589"/>
            </p14:xfrm>
          </p:contentPart>
        </mc:Choice>
        <mc:Fallback xmlns="">
          <p:pic>
            <p:nvPicPr>
              <p:cNvPr id="50" name="Рукописный ввод 49">
                <a:extLst>
                  <a:ext uri="{FF2B5EF4-FFF2-40B4-BE49-F238E27FC236}">
                    <a16:creationId xmlns:a16="http://schemas.microsoft.com/office/drawing/2014/main" id="{508C9734-4C81-6443-CF05-8A64B4A4B93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864508" y="3405855"/>
                <a:ext cx="78537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1" name="Рукописный ввод 50">
                <a:extLst>
                  <a:ext uri="{FF2B5EF4-FFF2-40B4-BE49-F238E27FC236}">
                    <a16:creationId xmlns:a16="http://schemas.microsoft.com/office/drawing/2014/main" id="{5723B349-1E32-0F17-B0EA-B5DF9FBE44C7}"/>
                  </a:ext>
                </a:extLst>
              </p14:cNvPr>
              <p14:cNvContentPartPr/>
              <p14:nvPr/>
            </p14:nvContentPartPr>
            <p14:xfrm>
              <a:off x="8986241" y="3531464"/>
              <a:ext cx="64769" cy="129464"/>
            </p14:xfrm>
          </p:contentPart>
        </mc:Choice>
        <mc:Fallback xmlns="">
          <p:pic>
            <p:nvPicPr>
              <p:cNvPr id="51" name="Рукописный ввод 50">
                <a:extLst>
                  <a:ext uri="{FF2B5EF4-FFF2-40B4-BE49-F238E27FC236}">
                    <a16:creationId xmlns:a16="http://schemas.microsoft.com/office/drawing/2014/main" id="{5723B349-1E32-0F17-B0EA-B5DF9FBE44C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977295" y="3522498"/>
                <a:ext cx="82303" cy="147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2" name="Рукописный ввод 51">
                <a:extLst>
                  <a:ext uri="{FF2B5EF4-FFF2-40B4-BE49-F238E27FC236}">
                    <a16:creationId xmlns:a16="http://schemas.microsoft.com/office/drawing/2014/main" id="{7FDDC438-983B-E597-A2F0-EF7D0F21C8A5}"/>
                  </a:ext>
                </a:extLst>
              </p14:cNvPr>
              <p14:cNvContentPartPr/>
              <p14:nvPr/>
            </p14:nvContentPartPr>
            <p14:xfrm>
              <a:off x="8997448" y="3597498"/>
              <a:ext cx="83453" cy="10589"/>
            </p14:xfrm>
          </p:contentPart>
        </mc:Choice>
        <mc:Fallback xmlns="">
          <p:pic>
            <p:nvPicPr>
              <p:cNvPr id="52" name="Рукописный ввод 51">
                <a:extLst>
                  <a:ext uri="{FF2B5EF4-FFF2-40B4-BE49-F238E27FC236}">
                    <a16:creationId xmlns:a16="http://schemas.microsoft.com/office/drawing/2014/main" id="{7FDDC438-983B-E597-A2F0-EF7D0F21C8A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988494" y="3582791"/>
                <a:ext cx="101003" cy="39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3" name="Рукописный ввод 52">
                <a:extLst>
                  <a:ext uri="{FF2B5EF4-FFF2-40B4-BE49-F238E27FC236}">
                    <a16:creationId xmlns:a16="http://schemas.microsoft.com/office/drawing/2014/main" id="{97168586-4BC5-19DF-5B96-0B59042EB7CE}"/>
                  </a:ext>
                </a:extLst>
              </p14:cNvPr>
              <p14:cNvContentPartPr/>
              <p14:nvPr/>
            </p14:nvContentPartPr>
            <p14:xfrm>
              <a:off x="7921004" y="3518701"/>
              <a:ext cx="63458" cy="140049"/>
            </p14:xfrm>
          </p:contentPart>
        </mc:Choice>
        <mc:Fallback xmlns="">
          <p:pic>
            <p:nvPicPr>
              <p:cNvPr id="53" name="Рукописный ввод 52">
                <a:extLst>
                  <a:ext uri="{FF2B5EF4-FFF2-40B4-BE49-F238E27FC236}">
                    <a16:creationId xmlns:a16="http://schemas.microsoft.com/office/drawing/2014/main" id="{97168586-4BC5-19DF-5B96-0B59042EB7C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912041" y="3509723"/>
                <a:ext cx="81025" cy="15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4" name="Рукописный ввод 53">
                <a:extLst>
                  <a:ext uri="{FF2B5EF4-FFF2-40B4-BE49-F238E27FC236}">
                    <a16:creationId xmlns:a16="http://schemas.microsoft.com/office/drawing/2014/main" id="{4512DD90-AE20-A385-7AA9-E6E48B625B62}"/>
                  </a:ext>
                </a:extLst>
              </p14:cNvPr>
              <p14:cNvContentPartPr/>
              <p14:nvPr/>
            </p14:nvContentPartPr>
            <p14:xfrm>
              <a:off x="5239250" y="1866944"/>
              <a:ext cx="82262" cy="84154"/>
            </p14:xfrm>
          </p:contentPart>
        </mc:Choice>
        <mc:Fallback xmlns="">
          <p:pic>
            <p:nvPicPr>
              <p:cNvPr id="54" name="Рукописный ввод 53">
                <a:extLst>
                  <a:ext uri="{FF2B5EF4-FFF2-40B4-BE49-F238E27FC236}">
                    <a16:creationId xmlns:a16="http://schemas.microsoft.com/office/drawing/2014/main" id="{4512DD90-AE20-A385-7AA9-E6E48B625B6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230308" y="1857991"/>
                <a:ext cx="99787" cy="101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Рукописный ввод 54">
                <a:extLst>
                  <a:ext uri="{FF2B5EF4-FFF2-40B4-BE49-F238E27FC236}">
                    <a16:creationId xmlns:a16="http://schemas.microsoft.com/office/drawing/2014/main" id="{1D1258D0-44C3-074F-B13E-1E291D26A13D}"/>
                  </a:ext>
                </a:extLst>
              </p14:cNvPr>
              <p14:cNvContentPartPr/>
              <p14:nvPr/>
            </p14:nvContentPartPr>
            <p14:xfrm>
              <a:off x="5371837" y="1846963"/>
              <a:ext cx="73655" cy="104509"/>
            </p14:xfrm>
          </p:contentPart>
        </mc:Choice>
        <mc:Fallback xmlns="">
          <p:pic>
            <p:nvPicPr>
              <p:cNvPr id="55" name="Рукописный ввод 54">
                <a:extLst>
                  <a:ext uri="{FF2B5EF4-FFF2-40B4-BE49-F238E27FC236}">
                    <a16:creationId xmlns:a16="http://schemas.microsoft.com/office/drawing/2014/main" id="{1D1258D0-44C3-074F-B13E-1E291D26A13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362855" y="1838015"/>
                <a:ext cx="91260" cy="122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6" name="Рукописный ввод 55">
                <a:extLst>
                  <a:ext uri="{FF2B5EF4-FFF2-40B4-BE49-F238E27FC236}">
                    <a16:creationId xmlns:a16="http://schemas.microsoft.com/office/drawing/2014/main" id="{C5B9A976-5240-B9C7-AD1B-61CAC796197A}"/>
                  </a:ext>
                </a:extLst>
              </p14:cNvPr>
              <p14:cNvContentPartPr/>
              <p14:nvPr/>
            </p14:nvContentPartPr>
            <p14:xfrm>
              <a:off x="5674903" y="1922463"/>
              <a:ext cx="10589" cy="10589"/>
            </p14:xfrm>
          </p:contentPart>
        </mc:Choice>
        <mc:Fallback xmlns="">
          <p:pic>
            <p:nvPicPr>
              <p:cNvPr id="56" name="Рукописный ввод 55">
                <a:extLst>
                  <a:ext uri="{FF2B5EF4-FFF2-40B4-BE49-F238E27FC236}">
                    <a16:creationId xmlns:a16="http://schemas.microsoft.com/office/drawing/2014/main" id="{C5B9A976-5240-B9C7-AD1B-61CAC796197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10178" y="1657738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7" name="Рукописный ввод 56">
                <a:extLst>
                  <a:ext uri="{FF2B5EF4-FFF2-40B4-BE49-F238E27FC236}">
                    <a16:creationId xmlns:a16="http://schemas.microsoft.com/office/drawing/2014/main" id="{05A49638-211B-EFBF-E0FC-D07139A303A2}"/>
                  </a:ext>
                </a:extLst>
              </p14:cNvPr>
              <p14:cNvContentPartPr/>
              <p14:nvPr/>
            </p14:nvContentPartPr>
            <p14:xfrm>
              <a:off x="5921433" y="1849625"/>
              <a:ext cx="10589" cy="139422"/>
            </p14:xfrm>
          </p:contentPart>
        </mc:Choice>
        <mc:Fallback xmlns="">
          <p:pic>
            <p:nvPicPr>
              <p:cNvPr id="57" name="Рукописный ввод 56">
                <a:extLst>
                  <a:ext uri="{FF2B5EF4-FFF2-40B4-BE49-F238E27FC236}">
                    <a16:creationId xmlns:a16="http://schemas.microsoft.com/office/drawing/2014/main" id="{05A49638-211B-EFBF-E0FC-D07139A303A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656708" y="1840642"/>
                <a:ext cx="529450" cy="157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8" name="Рукописный ввод 57">
                <a:extLst>
                  <a:ext uri="{FF2B5EF4-FFF2-40B4-BE49-F238E27FC236}">
                    <a16:creationId xmlns:a16="http://schemas.microsoft.com/office/drawing/2014/main" id="{7D41206D-9737-2FBA-2F48-C54D780A219A}"/>
                  </a:ext>
                </a:extLst>
              </p14:cNvPr>
              <p14:cNvContentPartPr/>
              <p14:nvPr/>
            </p14:nvContentPartPr>
            <p14:xfrm>
              <a:off x="5442707" y="3563757"/>
              <a:ext cx="108767" cy="96990"/>
            </p14:xfrm>
          </p:contentPart>
        </mc:Choice>
        <mc:Fallback xmlns="">
          <p:pic>
            <p:nvPicPr>
              <p:cNvPr id="58" name="Рукописный ввод 57">
                <a:extLst>
                  <a:ext uri="{FF2B5EF4-FFF2-40B4-BE49-F238E27FC236}">
                    <a16:creationId xmlns:a16="http://schemas.microsoft.com/office/drawing/2014/main" id="{7D41206D-9737-2FBA-2F48-C54D780A219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433733" y="3554776"/>
                <a:ext cx="126356" cy="114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9" name="Рукописный ввод 58">
                <a:extLst>
                  <a:ext uri="{FF2B5EF4-FFF2-40B4-BE49-F238E27FC236}">
                    <a16:creationId xmlns:a16="http://schemas.microsoft.com/office/drawing/2014/main" id="{F9326DDB-4198-A596-CFED-7D541F8E45B5}"/>
                  </a:ext>
                </a:extLst>
              </p14:cNvPr>
              <p14:cNvContentPartPr/>
              <p14:nvPr/>
            </p14:nvContentPartPr>
            <p14:xfrm>
              <a:off x="5573605" y="3564125"/>
              <a:ext cx="68113" cy="112911"/>
            </p14:xfrm>
          </p:contentPart>
        </mc:Choice>
        <mc:Fallback xmlns="">
          <p:pic>
            <p:nvPicPr>
              <p:cNvPr id="59" name="Рукописный ввод 58">
                <a:extLst>
                  <a:ext uri="{FF2B5EF4-FFF2-40B4-BE49-F238E27FC236}">
                    <a16:creationId xmlns:a16="http://schemas.microsoft.com/office/drawing/2014/main" id="{F9326DDB-4198-A596-CFED-7D541F8E45B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564643" y="3555164"/>
                <a:ext cx="85679" cy="130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0" name="Рукописный ввод 59">
                <a:extLst>
                  <a:ext uri="{FF2B5EF4-FFF2-40B4-BE49-F238E27FC236}">
                    <a16:creationId xmlns:a16="http://schemas.microsoft.com/office/drawing/2014/main" id="{A1F83505-C8D0-2032-6267-399B7A9ED28B}"/>
                  </a:ext>
                </a:extLst>
              </p14:cNvPr>
              <p14:cNvContentPartPr/>
              <p14:nvPr/>
            </p14:nvContentPartPr>
            <p14:xfrm>
              <a:off x="5753344" y="3603345"/>
              <a:ext cx="10589" cy="10589"/>
            </p14:xfrm>
          </p:contentPart>
        </mc:Choice>
        <mc:Fallback xmlns="">
          <p:pic>
            <p:nvPicPr>
              <p:cNvPr id="60" name="Рукописный ввод 59">
                <a:extLst>
                  <a:ext uri="{FF2B5EF4-FFF2-40B4-BE49-F238E27FC236}">
                    <a16:creationId xmlns:a16="http://schemas.microsoft.com/office/drawing/2014/main" id="{A1F83505-C8D0-2032-6267-399B7A9ED28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88619" y="3338620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1" name="Рукописный ввод 60">
                <a:extLst>
                  <a:ext uri="{FF2B5EF4-FFF2-40B4-BE49-F238E27FC236}">
                    <a16:creationId xmlns:a16="http://schemas.microsoft.com/office/drawing/2014/main" id="{A0AE84E9-DABF-6EBC-F6E1-A35D99C893BC}"/>
                  </a:ext>
                </a:extLst>
              </p14:cNvPr>
              <p14:cNvContentPartPr/>
              <p14:nvPr/>
            </p14:nvContentPartPr>
            <p14:xfrm>
              <a:off x="5949448" y="3547316"/>
              <a:ext cx="17308" cy="134778"/>
            </p14:xfrm>
          </p:contentPart>
        </mc:Choice>
        <mc:Fallback xmlns="">
          <p:pic>
            <p:nvPicPr>
              <p:cNvPr id="61" name="Рукописный ввод 60">
                <a:extLst>
                  <a:ext uri="{FF2B5EF4-FFF2-40B4-BE49-F238E27FC236}">
                    <a16:creationId xmlns:a16="http://schemas.microsoft.com/office/drawing/2014/main" id="{A0AE84E9-DABF-6EBC-F6E1-A35D99C893B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940617" y="3538331"/>
                <a:ext cx="34616" cy="152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2" name="Рукописный ввод 61">
                <a:extLst>
                  <a:ext uri="{FF2B5EF4-FFF2-40B4-BE49-F238E27FC236}">
                    <a16:creationId xmlns:a16="http://schemas.microsoft.com/office/drawing/2014/main" id="{E4BDF05C-49EA-2816-E965-1E05E0D1C477}"/>
                  </a:ext>
                </a:extLst>
              </p14:cNvPr>
              <p14:cNvContentPartPr/>
              <p14:nvPr/>
            </p14:nvContentPartPr>
            <p14:xfrm>
              <a:off x="5512418" y="3950728"/>
              <a:ext cx="22909" cy="143461"/>
            </p14:xfrm>
          </p:contentPart>
        </mc:Choice>
        <mc:Fallback xmlns="">
          <p:pic>
            <p:nvPicPr>
              <p:cNvPr id="62" name="Рукописный ввод 61">
                <a:extLst>
                  <a:ext uri="{FF2B5EF4-FFF2-40B4-BE49-F238E27FC236}">
                    <a16:creationId xmlns:a16="http://schemas.microsoft.com/office/drawing/2014/main" id="{E4BDF05C-49EA-2816-E965-1E05E0D1C47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503469" y="3941739"/>
                <a:ext cx="40449" cy="161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3" name="Рукописный ввод 62">
                <a:extLst>
                  <a:ext uri="{FF2B5EF4-FFF2-40B4-BE49-F238E27FC236}">
                    <a16:creationId xmlns:a16="http://schemas.microsoft.com/office/drawing/2014/main" id="{C4A2E57C-3E70-0AC4-F194-EE8885D947F4}"/>
                  </a:ext>
                </a:extLst>
              </p14:cNvPr>
              <p14:cNvContentPartPr/>
              <p14:nvPr/>
            </p14:nvContentPartPr>
            <p14:xfrm>
              <a:off x="5556568" y="3984345"/>
              <a:ext cx="102204" cy="88515"/>
            </p14:xfrm>
          </p:contentPart>
        </mc:Choice>
        <mc:Fallback xmlns="">
          <p:pic>
            <p:nvPicPr>
              <p:cNvPr id="63" name="Рукописный ввод 62">
                <a:extLst>
                  <a:ext uri="{FF2B5EF4-FFF2-40B4-BE49-F238E27FC236}">
                    <a16:creationId xmlns:a16="http://schemas.microsoft.com/office/drawing/2014/main" id="{C4A2E57C-3E70-0AC4-F194-EE8885D947F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547603" y="3975386"/>
                <a:ext cx="119776" cy="106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4" name="Рукописный ввод 43">
                <a:extLst>
                  <a:ext uri="{FF2B5EF4-FFF2-40B4-BE49-F238E27FC236}">
                    <a16:creationId xmlns:a16="http://schemas.microsoft.com/office/drawing/2014/main" id="{570E487C-B933-3BDC-56AC-A80CE188DA68}"/>
                  </a:ext>
                </a:extLst>
              </p14:cNvPr>
              <p14:cNvContentPartPr/>
              <p14:nvPr/>
            </p14:nvContentPartPr>
            <p14:xfrm>
              <a:off x="6476124" y="3955771"/>
              <a:ext cx="98055" cy="124162"/>
            </p14:xfrm>
          </p:contentPart>
        </mc:Choice>
        <mc:Fallback xmlns="">
          <p:pic>
            <p:nvPicPr>
              <p:cNvPr id="44" name="Рукописный ввод 43">
                <a:extLst>
                  <a:ext uri="{FF2B5EF4-FFF2-40B4-BE49-F238E27FC236}">
                    <a16:creationId xmlns:a16="http://schemas.microsoft.com/office/drawing/2014/main" id="{570E487C-B933-3BDC-56AC-A80CE188DA6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467145" y="3946774"/>
                <a:ext cx="115655" cy="141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5" name="Рукописный ввод 44">
                <a:extLst>
                  <a:ext uri="{FF2B5EF4-FFF2-40B4-BE49-F238E27FC236}">
                    <a16:creationId xmlns:a16="http://schemas.microsoft.com/office/drawing/2014/main" id="{6B39EA04-C604-ECF3-A119-1149CCFBA56D}"/>
                  </a:ext>
                </a:extLst>
              </p14:cNvPr>
              <p14:cNvContentPartPr/>
              <p14:nvPr/>
            </p14:nvContentPartPr>
            <p14:xfrm>
              <a:off x="6598602" y="3989049"/>
              <a:ext cx="74530" cy="80653"/>
            </p14:xfrm>
          </p:contentPart>
        </mc:Choice>
        <mc:Fallback xmlns="">
          <p:pic>
            <p:nvPicPr>
              <p:cNvPr id="45" name="Рукописный ввод 44">
                <a:extLst>
                  <a:ext uri="{FF2B5EF4-FFF2-40B4-BE49-F238E27FC236}">
                    <a16:creationId xmlns:a16="http://schemas.microsoft.com/office/drawing/2014/main" id="{6B39EA04-C604-ECF3-A119-1149CCFBA56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589644" y="3980088"/>
                <a:ext cx="92088" cy="98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6" name="Рукописный ввод 45">
                <a:extLst>
                  <a:ext uri="{FF2B5EF4-FFF2-40B4-BE49-F238E27FC236}">
                    <a16:creationId xmlns:a16="http://schemas.microsoft.com/office/drawing/2014/main" id="{3F62D348-C0B7-06AD-7604-A36E2F09D173}"/>
                  </a:ext>
                </a:extLst>
              </p14:cNvPr>
              <p14:cNvContentPartPr/>
              <p14:nvPr/>
            </p14:nvContentPartPr>
            <p14:xfrm>
              <a:off x="6789889" y="4006757"/>
              <a:ext cx="10589" cy="10589"/>
            </p14:xfrm>
          </p:contentPart>
        </mc:Choice>
        <mc:Fallback xmlns="">
          <p:pic>
            <p:nvPicPr>
              <p:cNvPr id="46" name="Рукописный ввод 45">
                <a:extLst>
                  <a:ext uri="{FF2B5EF4-FFF2-40B4-BE49-F238E27FC236}">
                    <a16:creationId xmlns:a16="http://schemas.microsoft.com/office/drawing/2014/main" id="{3F62D348-C0B7-06AD-7604-A36E2F09D17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525164" y="3742032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7" name="Рукописный ввод 46">
                <a:extLst>
                  <a:ext uri="{FF2B5EF4-FFF2-40B4-BE49-F238E27FC236}">
                    <a16:creationId xmlns:a16="http://schemas.microsoft.com/office/drawing/2014/main" id="{4E0C91A3-06A8-3B53-F478-86DE217FDC47}"/>
                  </a:ext>
                </a:extLst>
              </p14:cNvPr>
              <p14:cNvContentPartPr/>
              <p14:nvPr/>
            </p14:nvContentPartPr>
            <p14:xfrm>
              <a:off x="6972919" y="3967411"/>
              <a:ext cx="156356" cy="139608"/>
            </p14:xfrm>
          </p:contentPart>
        </mc:Choice>
        <mc:Fallback xmlns="">
          <p:pic>
            <p:nvPicPr>
              <p:cNvPr id="47" name="Рукописный ввод 46">
                <a:extLst>
                  <a:ext uri="{FF2B5EF4-FFF2-40B4-BE49-F238E27FC236}">
                    <a16:creationId xmlns:a16="http://schemas.microsoft.com/office/drawing/2014/main" id="{4E0C91A3-06A8-3B53-F478-86DE217FDC47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963933" y="3958416"/>
                <a:ext cx="173969" cy="157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" name="Рукописный ввод 63">
                <a:extLst>
                  <a:ext uri="{FF2B5EF4-FFF2-40B4-BE49-F238E27FC236}">
                    <a16:creationId xmlns:a16="http://schemas.microsoft.com/office/drawing/2014/main" id="{D817D7C4-A037-A787-9E1F-FB3EF4A40914}"/>
                  </a:ext>
                </a:extLst>
              </p14:cNvPr>
              <p14:cNvContentPartPr/>
              <p14:nvPr/>
            </p14:nvContentPartPr>
            <p14:xfrm>
              <a:off x="6857124" y="4270096"/>
              <a:ext cx="380400" cy="22640"/>
            </p14:xfrm>
          </p:contentPart>
        </mc:Choice>
        <mc:Fallback xmlns="">
          <p:pic>
            <p:nvPicPr>
              <p:cNvPr id="64" name="Рукописный ввод 63">
                <a:extLst>
                  <a:ext uri="{FF2B5EF4-FFF2-40B4-BE49-F238E27FC236}">
                    <a16:creationId xmlns:a16="http://schemas.microsoft.com/office/drawing/2014/main" id="{D817D7C4-A037-A787-9E1F-FB3EF4A4091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848127" y="4261252"/>
                <a:ext cx="398034" cy="39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5" name="Рукописный ввод 64">
                <a:extLst>
                  <a:ext uri="{FF2B5EF4-FFF2-40B4-BE49-F238E27FC236}">
                    <a16:creationId xmlns:a16="http://schemas.microsoft.com/office/drawing/2014/main" id="{DF76ABF3-00F8-8E14-C159-AB7233B0E830}"/>
                  </a:ext>
                </a:extLst>
              </p14:cNvPr>
              <p14:cNvContentPartPr/>
              <p14:nvPr/>
            </p14:nvContentPartPr>
            <p14:xfrm>
              <a:off x="5950743" y="2862723"/>
              <a:ext cx="16001" cy="126204"/>
            </p14:xfrm>
          </p:contentPart>
        </mc:Choice>
        <mc:Fallback xmlns="">
          <p:pic>
            <p:nvPicPr>
              <p:cNvPr id="65" name="Рукописный ввод 64">
                <a:extLst>
                  <a:ext uri="{FF2B5EF4-FFF2-40B4-BE49-F238E27FC236}">
                    <a16:creationId xmlns:a16="http://schemas.microsoft.com/office/drawing/2014/main" id="{DF76ABF3-00F8-8E14-C159-AB7233B0E83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550718" y="2853734"/>
                <a:ext cx="800050" cy="143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6" name="Рукописный ввод 65">
                <a:extLst>
                  <a:ext uri="{FF2B5EF4-FFF2-40B4-BE49-F238E27FC236}">
                    <a16:creationId xmlns:a16="http://schemas.microsoft.com/office/drawing/2014/main" id="{CB669D88-9DF4-3085-DB14-8E74B046C20D}"/>
                  </a:ext>
                </a:extLst>
              </p14:cNvPr>
              <p14:cNvContentPartPr/>
              <p14:nvPr/>
            </p14:nvContentPartPr>
            <p14:xfrm>
              <a:off x="2766790" y="2938923"/>
              <a:ext cx="76686" cy="171044"/>
            </p14:xfrm>
          </p:contentPart>
        </mc:Choice>
        <mc:Fallback xmlns="">
          <p:pic>
            <p:nvPicPr>
              <p:cNvPr id="66" name="Рукописный ввод 65">
                <a:extLst>
                  <a:ext uri="{FF2B5EF4-FFF2-40B4-BE49-F238E27FC236}">
                    <a16:creationId xmlns:a16="http://schemas.microsoft.com/office/drawing/2014/main" id="{CB669D88-9DF4-3085-DB14-8E74B046C20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757831" y="2929940"/>
                <a:ext cx="94245" cy="188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7" name="Рукописный ввод 66">
                <a:extLst>
                  <a:ext uri="{FF2B5EF4-FFF2-40B4-BE49-F238E27FC236}">
                    <a16:creationId xmlns:a16="http://schemas.microsoft.com/office/drawing/2014/main" id="{925A2AC8-9E9D-C852-8A8E-39C3E0A51D29}"/>
                  </a:ext>
                </a:extLst>
              </p14:cNvPr>
              <p14:cNvContentPartPr/>
              <p14:nvPr/>
            </p14:nvContentPartPr>
            <p14:xfrm>
              <a:off x="8075304" y="2862722"/>
              <a:ext cx="25974" cy="134557"/>
            </p14:xfrm>
          </p:contentPart>
        </mc:Choice>
        <mc:Fallback xmlns="">
          <p:pic>
            <p:nvPicPr>
              <p:cNvPr id="67" name="Рукописный ввод 66">
                <a:extLst>
                  <a:ext uri="{FF2B5EF4-FFF2-40B4-BE49-F238E27FC236}">
                    <a16:creationId xmlns:a16="http://schemas.microsoft.com/office/drawing/2014/main" id="{925A2AC8-9E9D-C852-8A8E-39C3E0A51D2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066409" y="2853752"/>
                <a:ext cx="43409" cy="152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8" name="Рукописный ввод 67">
                <a:extLst>
                  <a:ext uri="{FF2B5EF4-FFF2-40B4-BE49-F238E27FC236}">
                    <a16:creationId xmlns:a16="http://schemas.microsoft.com/office/drawing/2014/main" id="{301D0BD0-BE38-704E-DAF9-39D660620E74}"/>
                  </a:ext>
                </a:extLst>
              </p14:cNvPr>
              <p14:cNvContentPartPr/>
              <p14:nvPr/>
            </p14:nvContentPartPr>
            <p14:xfrm>
              <a:off x="3860379" y="2845907"/>
              <a:ext cx="127699" cy="144674"/>
            </p14:xfrm>
          </p:contentPart>
        </mc:Choice>
        <mc:Fallback xmlns="">
          <p:pic>
            <p:nvPicPr>
              <p:cNvPr id="68" name="Рукописный ввод 67">
                <a:extLst>
                  <a:ext uri="{FF2B5EF4-FFF2-40B4-BE49-F238E27FC236}">
                    <a16:creationId xmlns:a16="http://schemas.microsoft.com/office/drawing/2014/main" id="{301D0BD0-BE38-704E-DAF9-39D660620E7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851411" y="2836932"/>
                <a:ext cx="145276" cy="162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9" name="Рукописный ввод 68">
                <a:extLst>
                  <a:ext uri="{FF2B5EF4-FFF2-40B4-BE49-F238E27FC236}">
                    <a16:creationId xmlns:a16="http://schemas.microsoft.com/office/drawing/2014/main" id="{08D413F5-500C-CDE8-7D52-2DFD14F5A57E}"/>
                  </a:ext>
                </a:extLst>
              </p14:cNvPr>
              <p14:cNvContentPartPr/>
              <p14:nvPr/>
            </p14:nvContentPartPr>
            <p14:xfrm>
              <a:off x="5511406" y="3175620"/>
              <a:ext cx="101537" cy="145185"/>
            </p14:xfrm>
          </p:contentPart>
        </mc:Choice>
        <mc:Fallback xmlns="">
          <p:pic>
            <p:nvPicPr>
              <p:cNvPr id="69" name="Рукописный ввод 68">
                <a:extLst>
                  <a:ext uri="{FF2B5EF4-FFF2-40B4-BE49-F238E27FC236}">
                    <a16:creationId xmlns:a16="http://schemas.microsoft.com/office/drawing/2014/main" id="{08D413F5-500C-CDE8-7D52-2DFD14F5A57E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502436" y="3166658"/>
                <a:ext cx="119118" cy="162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0" name="Рукописный ввод 69">
                <a:extLst>
                  <a:ext uri="{FF2B5EF4-FFF2-40B4-BE49-F238E27FC236}">
                    <a16:creationId xmlns:a16="http://schemas.microsoft.com/office/drawing/2014/main" id="{5B097532-66C9-A51E-505E-D52EC747180E}"/>
                  </a:ext>
                </a:extLst>
              </p14:cNvPr>
              <p14:cNvContentPartPr/>
              <p14:nvPr/>
            </p14:nvContentPartPr>
            <p14:xfrm>
              <a:off x="6183907" y="3163041"/>
              <a:ext cx="102079" cy="133787"/>
            </p14:xfrm>
          </p:contentPart>
        </mc:Choice>
        <mc:Fallback xmlns="">
          <p:pic>
            <p:nvPicPr>
              <p:cNvPr id="70" name="Рукописный ввод 69">
                <a:extLst>
                  <a:ext uri="{FF2B5EF4-FFF2-40B4-BE49-F238E27FC236}">
                    <a16:creationId xmlns:a16="http://schemas.microsoft.com/office/drawing/2014/main" id="{5B097532-66C9-A51E-505E-D52EC747180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174921" y="3154074"/>
                <a:ext cx="119691" cy="151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1" name="Рукописный ввод 70">
                <a:extLst>
                  <a:ext uri="{FF2B5EF4-FFF2-40B4-BE49-F238E27FC236}">
                    <a16:creationId xmlns:a16="http://schemas.microsoft.com/office/drawing/2014/main" id="{FC452FFC-C948-DD52-BEEB-04EC7A212770}"/>
                  </a:ext>
                </a:extLst>
              </p14:cNvPr>
              <p14:cNvContentPartPr/>
              <p14:nvPr/>
            </p14:nvContentPartPr>
            <p14:xfrm>
              <a:off x="6190258" y="3150065"/>
              <a:ext cx="94832" cy="12001"/>
            </p14:xfrm>
          </p:contentPart>
        </mc:Choice>
        <mc:Fallback xmlns="">
          <p:pic>
            <p:nvPicPr>
              <p:cNvPr id="71" name="Рукописный ввод 70">
                <a:extLst>
                  <a:ext uri="{FF2B5EF4-FFF2-40B4-BE49-F238E27FC236}">
                    <a16:creationId xmlns:a16="http://schemas.microsoft.com/office/drawing/2014/main" id="{FC452FFC-C948-DD52-BEEB-04EC7A21277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181278" y="3135064"/>
                <a:ext cx="112433" cy="41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2" name="Рукописный ввод 71">
                <a:extLst>
                  <a:ext uri="{FF2B5EF4-FFF2-40B4-BE49-F238E27FC236}">
                    <a16:creationId xmlns:a16="http://schemas.microsoft.com/office/drawing/2014/main" id="{E7A19F0E-3FBB-8566-6DDB-434556F86CA4}"/>
                  </a:ext>
                </a:extLst>
              </p14:cNvPr>
              <p14:cNvContentPartPr/>
              <p14:nvPr/>
            </p14:nvContentPartPr>
            <p14:xfrm>
              <a:off x="6374325" y="3143992"/>
              <a:ext cx="12781" cy="127694"/>
            </p14:xfrm>
          </p:contentPart>
        </mc:Choice>
        <mc:Fallback xmlns="">
          <p:pic>
            <p:nvPicPr>
              <p:cNvPr id="72" name="Рукописный ввод 71">
                <a:extLst>
                  <a:ext uri="{FF2B5EF4-FFF2-40B4-BE49-F238E27FC236}">
                    <a16:creationId xmlns:a16="http://schemas.microsoft.com/office/drawing/2014/main" id="{E7A19F0E-3FBB-8566-6DDB-434556F86CA4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365449" y="3135025"/>
                <a:ext cx="30177" cy="145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3" name="Рукописный ввод 72">
                <a:extLst>
                  <a:ext uri="{FF2B5EF4-FFF2-40B4-BE49-F238E27FC236}">
                    <a16:creationId xmlns:a16="http://schemas.microsoft.com/office/drawing/2014/main" id="{71C4107A-A53C-2CE8-435D-F1C10A81C213}"/>
                  </a:ext>
                </a:extLst>
              </p14:cNvPr>
              <p14:cNvContentPartPr/>
              <p14:nvPr/>
            </p14:nvContentPartPr>
            <p14:xfrm>
              <a:off x="6323607" y="3194791"/>
              <a:ext cx="113689" cy="12001"/>
            </p14:xfrm>
          </p:contentPart>
        </mc:Choice>
        <mc:Fallback xmlns="">
          <p:pic>
            <p:nvPicPr>
              <p:cNvPr id="73" name="Рукописный ввод 72">
                <a:extLst>
                  <a:ext uri="{FF2B5EF4-FFF2-40B4-BE49-F238E27FC236}">
                    <a16:creationId xmlns:a16="http://schemas.microsoft.com/office/drawing/2014/main" id="{71C4107A-A53C-2CE8-435D-F1C10A81C213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314641" y="2894766"/>
                <a:ext cx="131262" cy="600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4" name="Рукописный ввод 73">
                <a:extLst>
                  <a:ext uri="{FF2B5EF4-FFF2-40B4-BE49-F238E27FC236}">
                    <a16:creationId xmlns:a16="http://schemas.microsoft.com/office/drawing/2014/main" id="{74C55D9E-A510-5FD9-1E6E-E1592E3296A1}"/>
                  </a:ext>
                </a:extLst>
              </p14:cNvPr>
              <p14:cNvContentPartPr/>
              <p14:nvPr/>
            </p14:nvContentPartPr>
            <p14:xfrm>
              <a:off x="6552827" y="3131292"/>
              <a:ext cx="93177" cy="153397"/>
            </p14:xfrm>
          </p:contentPart>
        </mc:Choice>
        <mc:Fallback xmlns="">
          <p:pic>
            <p:nvPicPr>
              <p:cNvPr id="74" name="Рукописный ввод 73">
                <a:extLst>
                  <a:ext uri="{FF2B5EF4-FFF2-40B4-BE49-F238E27FC236}">
                    <a16:creationId xmlns:a16="http://schemas.microsoft.com/office/drawing/2014/main" id="{74C55D9E-A510-5FD9-1E6E-E1592E3296A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543868" y="3122311"/>
                <a:ext cx="110737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5" name="Рукописный ввод 74">
                <a:extLst>
                  <a:ext uri="{FF2B5EF4-FFF2-40B4-BE49-F238E27FC236}">
                    <a16:creationId xmlns:a16="http://schemas.microsoft.com/office/drawing/2014/main" id="{DD518F6C-FBDD-718E-E70D-A655D6A22BBC}"/>
                  </a:ext>
                </a:extLst>
              </p14:cNvPr>
              <p14:cNvContentPartPr/>
              <p14:nvPr/>
            </p14:nvContentPartPr>
            <p14:xfrm>
              <a:off x="3385317" y="4905649"/>
              <a:ext cx="111497" cy="187770"/>
            </p14:xfrm>
          </p:contentPart>
        </mc:Choice>
        <mc:Fallback xmlns="">
          <p:pic>
            <p:nvPicPr>
              <p:cNvPr id="75" name="Рукописный ввод 74">
                <a:extLst>
                  <a:ext uri="{FF2B5EF4-FFF2-40B4-BE49-F238E27FC236}">
                    <a16:creationId xmlns:a16="http://schemas.microsoft.com/office/drawing/2014/main" id="{DD518F6C-FBDD-718E-E70D-A655D6A22BBC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376354" y="4896656"/>
                <a:ext cx="129064" cy="205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0" name="Рукописный ввод 89">
                <a:extLst>
                  <a:ext uri="{FF2B5EF4-FFF2-40B4-BE49-F238E27FC236}">
                    <a16:creationId xmlns:a16="http://schemas.microsoft.com/office/drawing/2014/main" id="{80322C20-626F-41B3-A326-FE0F4DEBF19C}"/>
                  </a:ext>
                </a:extLst>
              </p14:cNvPr>
              <p14:cNvContentPartPr/>
              <p14:nvPr/>
            </p14:nvContentPartPr>
            <p14:xfrm>
              <a:off x="3541754" y="4939987"/>
              <a:ext cx="76814" cy="93042"/>
            </p14:xfrm>
          </p:contentPart>
        </mc:Choice>
        <mc:Fallback xmlns="">
          <p:pic>
            <p:nvPicPr>
              <p:cNvPr id="90" name="Рукописный ввод 89">
                <a:extLst>
                  <a:ext uri="{FF2B5EF4-FFF2-40B4-BE49-F238E27FC236}">
                    <a16:creationId xmlns:a16="http://schemas.microsoft.com/office/drawing/2014/main" id="{80322C20-626F-41B3-A326-FE0F4DEBF19C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532822" y="4931041"/>
                <a:ext cx="94320" cy="110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1" name="Рукописный ввод 90">
                <a:extLst>
                  <a:ext uri="{FF2B5EF4-FFF2-40B4-BE49-F238E27FC236}">
                    <a16:creationId xmlns:a16="http://schemas.microsoft.com/office/drawing/2014/main" id="{4D6A3BCD-387D-0860-E029-AF1D4270126B}"/>
                  </a:ext>
                </a:extLst>
              </p14:cNvPr>
              <p14:cNvContentPartPr/>
              <p14:nvPr/>
            </p14:nvContentPartPr>
            <p14:xfrm>
              <a:off x="3678006" y="4829954"/>
              <a:ext cx="57883" cy="206802"/>
            </p14:xfrm>
          </p:contentPart>
        </mc:Choice>
        <mc:Fallback xmlns="">
          <p:pic>
            <p:nvPicPr>
              <p:cNvPr id="91" name="Рукописный ввод 90">
                <a:extLst>
                  <a:ext uri="{FF2B5EF4-FFF2-40B4-BE49-F238E27FC236}">
                    <a16:creationId xmlns:a16="http://schemas.microsoft.com/office/drawing/2014/main" id="{4D6A3BCD-387D-0860-E029-AF1D4270126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669073" y="4820963"/>
                <a:ext cx="75391" cy="224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1" name="Рукописный ввод 100">
                <a:extLst>
                  <a:ext uri="{FF2B5EF4-FFF2-40B4-BE49-F238E27FC236}">
                    <a16:creationId xmlns:a16="http://schemas.microsoft.com/office/drawing/2014/main" id="{0EEF3B13-A737-C746-18D5-42AF022C6CDC}"/>
                  </a:ext>
                </a:extLst>
              </p14:cNvPr>
              <p14:cNvContentPartPr/>
              <p14:nvPr/>
            </p14:nvContentPartPr>
            <p14:xfrm>
              <a:off x="3708284" y="4954974"/>
              <a:ext cx="162003" cy="83757"/>
            </p14:xfrm>
          </p:contentPart>
        </mc:Choice>
        <mc:Fallback xmlns="">
          <p:pic>
            <p:nvPicPr>
              <p:cNvPr id="101" name="Рукописный ввод 100">
                <a:extLst>
                  <a:ext uri="{FF2B5EF4-FFF2-40B4-BE49-F238E27FC236}">
                    <a16:creationId xmlns:a16="http://schemas.microsoft.com/office/drawing/2014/main" id="{0EEF3B13-A737-C746-18D5-42AF022C6CDC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699304" y="4945987"/>
                <a:ext cx="179604" cy="101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2" name="Рукописный ввод 101">
                <a:extLst>
                  <a:ext uri="{FF2B5EF4-FFF2-40B4-BE49-F238E27FC236}">
                    <a16:creationId xmlns:a16="http://schemas.microsoft.com/office/drawing/2014/main" id="{12FDB0DD-E444-94E3-0C95-BC8CD58A89CA}"/>
                  </a:ext>
                </a:extLst>
              </p14:cNvPr>
              <p14:cNvContentPartPr/>
              <p14:nvPr/>
            </p14:nvContentPartPr>
            <p14:xfrm>
              <a:off x="3910138" y="4939223"/>
              <a:ext cx="100600" cy="111542"/>
            </p14:xfrm>
          </p:contentPart>
        </mc:Choice>
        <mc:Fallback xmlns="">
          <p:pic>
            <p:nvPicPr>
              <p:cNvPr id="102" name="Рукописный ввод 101">
                <a:extLst>
                  <a:ext uri="{FF2B5EF4-FFF2-40B4-BE49-F238E27FC236}">
                    <a16:creationId xmlns:a16="http://schemas.microsoft.com/office/drawing/2014/main" id="{12FDB0DD-E444-94E3-0C95-BC8CD58A89CA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901188" y="4930257"/>
                <a:ext cx="118142" cy="129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6" name="Рукописный ввод 105">
                <a:extLst>
                  <a:ext uri="{FF2B5EF4-FFF2-40B4-BE49-F238E27FC236}">
                    <a16:creationId xmlns:a16="http://schemas.microsoft.com/office/drawing/2014/main" id="{6CB96369-3AB5-10FB-C683-F02D0FEBD266}"/>
                  </a:ext>
                </a:extLst>
              </p14:cNvPr>
              <p14:cNvContentPartPr/>
              <p14:nvPr/>
            </p14:nvContentPartPr>
            <p14:xfrm>
              <a:off x="5686781" y="4956113"/>
              <a:ext cx="38618" cy="87424"/>
            </p14:xfrm>
          </p:contentPart>
        </mc:Choice>
        <mc:Fallback xmlns="">
          <p:pic>
            <p:nvPicPr>
              <p:cNvPr id="106" name="Рукописный ввод 105">
                <a:extLst>
                  <a:ext uri="{FF2B5EF4-FFF2-40B4-BE49-F238E27FC236}">
                    <a16:creationId xmlns:a16="http://schemas.microsoft.com/office/drawing/2014/main" id="{6CB96369-3AB5-10FB-C683-F02D0FEBD266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677842" y="4947156"/>
                <a:ext cx="56139" cy="104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7" name="Рукописный ввод 106">
                <a:extLst>
                  <a:ext uri="{FF2B5EF4-FFF2-40B4-BE49-F238E27FC236}">
                    <a16:creationId xmlns:a16="http://schemas.microsoft.com/office/drawing/2014/main" id="{000DCA62-D909-D80F-407C-D16D52B5F658}"/>
                  </a:ext>
                </a:extLst>
              </p14:cNvPr>
              <p14:cNvContentPartPr/>
              <p14:nvPr/>
            </p14:nvContentPartPr>
            <p14:xfrm>
              <a:off x="5721780" y="4876412"/>
              <a:ext cx="9537" cy="9537"/>
            </p14:xfrm>
          </p:contentPart>
        </mc:Choice>
        <mc:Fallback xmlns="">
          <p:pic>
            <p:nvPicPr>
              <p:cNvPr id="107" name="Рукописный ввод 106">
                <a:extLst>
                  <a:ext uri="{FF2B5EF4-FFF2-40B4-BE49-F238E27FC236}">
                    <a16:creationId xmlns:a16="http://schemas.microsoft.com/office/drawing/2014/main" id="{000DCA62-D909-D80F-407C-D16D52B5F65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483355" y="4867242"/>
                <a:ext cx="476850" cy="27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8" name="Рукописный ввод 107">
                <a:extLst>
                  <a:ext uri="{FF2B5EF4-FFF2-40B4-BE49-F238E27FC236}">
                    <a16:creationId xmlns:a16="http://schemas.microsoft.com/office/drawing/2014/main" id="{04F7EFB8-4178-3B1F-C57B-74CE5D2623D9}"/>
                  </a:ext>
                </a:extLst>
              </p14:cNvPr>
              <p14:cNvContentPartPr/>
              <p14:nvPr/>
            </p14:nvContentPartPr>
            <p14:xfrm>
              <a:off x="5757715" y="4910696"/>
              <a:ext cx="85522" cy="187532"/>
            </p14:xfrm>
          </p:contentPart>
        </mc:Choice>
        <mc:Fallback xmlns="">
          <p:pic>
            <p:nvPicPr>
              <p:cNvPr id="108" name="Рукописный ввод 107">
                <a:extLst>
                  <a:ext uri="{FF2B5EF4-FFF2-40B4-BE49-F238E27FC236}">
                    <a16:creationId xmlns:a16="http://schemas.microsoft.com/office/drawing/2014/main" id="{04F7EFB8-4178-3B1F-C57B-74CE5D2623D9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748769" y="4901715"/>
                <a:ext cx="103056" cy="205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9" name="Рукописный ввод 108">
                <a:extLst>
                  <a:ext uri="{FF2B5EF4-FFF2-40B4-BE49-F238E27FC236}">
                    <a16:creationId xmlns:a16="http://schemas.microsoft.com/office/drawing/2014/main" id="{ACDD5F26-551D-343E-B502-BD67D788749B}"/>
                  </a:ext>
                </a:extLst>
              </p14:cNvPr>
              <p14:cNvContentPartPr/>
              <p14:nvPr/>
            </p14:nvContentPartPr>
            <p14:xfrm>
              <a:off x="5882658" y="4940973"/>
              <a:ext cx="65009" cy="82523"/>
            </p14:xfrm>
          </p:contentPart>
        </mc:Choice>
        <mc:Fallback xmlns="">
          <p:pic>
            <p:nvPicPr>
              <p:cNvPr id="109" name="Рукописный ввод 108">
                <a:extLst>
                  <a:ext uri="{FF2B5EF4-FFF2-40B4-BE49-F238E27FC236}">
                    <a16:creationId xmlns:a16="http://schemas.microsoft.com/office/drawing/2014/main" id="{ACDD5F26-551D-343E-B502-BD67D788749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873728" y="4932003"/>
                <a:ext cx="82511" cy="100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0" name="Рукописный ввод 109">
                <a:extLst>
                  <a:ext uri="{FF2B5EF4-FFF2-40B4-BE49-F238E27FC236}">
                    <a16:creationId xmlns:a16="http://schemas.microsoft.com/office/drawing/2014/main" id="{7120A6CD-07CA-9E3F-0757-906ACACD70D0}"/>
                  </a:ext>
                </a:extLst>
              </p14:cNvPr>
              <p14:cNvContentPartPr/>
              <p14:nvPr/>
            </p14:nvContentPartPr>
            <p14:xfrm>
              <a:off x="5999330" y="4855185"/>
              <a:ext cx="78747" cy="187831"/>
            </p14:xfrm>
          </p:contentPart>
        </mc:Choice>
        <mc:Fallback xmlns="">
          <p:pic>
            <p:nvPicPr>
              <p:cNvPr id="110" name="Рукописный ввод 109">
                <a:extLst>
                  <a:ext uri="{FF2B5EF4-FFF2-40B4-BE49-F238E27FC236}">
                    <a16:creationId xmlns:a16="http://schemas.microsoft.com/office/drawing/2014/main" id="{7120A6CD-07CA-9E3F-0757-906ACACD70D0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990341" y="4846206"/>
                <a:ext cx="96366" cy="205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1" name="Рукописный ввод 110">
                <a:extLst>
                  <a:ext uri="{FF2B5EF4-FFF2-40B4-BE49-F238E27FC236}">
                    <a16:creationId xmlns:a16="http://schemas.microsoft.com/office/drawing/2014/main" id="{B0072213-BBFA-E243-0CB5-D34AA6D311FC}"/>
                  </a:ext>
                </a:extLst>
              </p14:cNvPr>
              <p14:cNvContentPartPr/>
              <p14:nvPr/>
            </p14:nvContentPartPr>
            <p14:xfrm>
              <a:off x="6135215" y="4945204"/>
              <a:ext cx="71897" cy="92601"/>
            </p14:xfrm>
          </p:contentPart>
        </mc:Choice>
        <mc:Fallback xmlns="">
          <p:pic>
            <p:nvPicPr>
              <p:cNvPr id="111" name="Рукописный ввод 110">
                <a:extLst>
                  <a:ext uri="{FF2B5EF4-FFF2-40B4-BE49-F238E27FC236}">
                    <a16:creationId xmlns:a16="http://schemas.microsoft.com/office/drawing/2014/main" id="{B0072213-BBFA-E243-0CB5-D34AA6D311FC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126228" y="4936231"/>
                <a:ext cx="89512" cy="110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2" name="Рукописный ввод 111">
                <a:extLst>
                  <a:ext uri="{FF2B5EF4-FFF2-40B4-BE49-F238E27FC236}">
                    <a16:creationId xmlns:a16="http://schemas.microsoft.com/office/drawing/2014/main" id="{68DF2C02-D293-66FA-D6D2-F135EBDF162A}"/>
                  </a:ext>
                </a:extLst>
              </p14:cNvPr>
              <p14:cNvContentPartPr/>
              <p14:nvPr/>
            </p14:nvContentPartPr>
            <p14:xfrm>
              <a:off x="6276880" y="4930881"/>
              <a:ext cx="105483" cy="101970"/>
            </p14:xfrm>
          </p:contentPart>
        </mc:Choice>
        <mc:Fallback xmlns="">
          <p:pic>
            <p:nvPicPr>
              <p:cNvPr id="112" name="Рукописный ввод 111">
                <a:extLst>
                  <a:ext uri="{FF2B5EF4-FFF2-40B4-BE49-F238E27FC236}">
                    <a16:creationId xmlns:a16="http://schemas.microsoft.com/office/drawing/2014/main" id="{68DF2C02-D293-66FA-D6D2-F135EBDF162A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267910" y="4921905"/>
                <a:ext cx="123064" cy="119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76" name="Рукописный ввод 75">
                <a:extLst>
                  <a:ext uri="{FF2B5EF4-FFF2-40B4-BE49-F238E27FC236}">
                    <a16:creationId xmlns:a16="http://schemas.microsoft.com/office/drawing/2014/main" id="{3B951045-1EDE-AA9D-2B5A-459DEDE4E744}"/>
                  </a:ext>
                </a:extLst>
              </p14:cNvPr>
              <p14:cNvContentPartPr/>
              <p14:nvPr/>
            </p14:nvContentPartPr>
            <p14:xfrm>
              <a:off x="7836204" y="1852602"/>
              <a:ext cx="9537" cy="174075"/>
            </p14:xfrm>
          </p:contentPart>
        </mc:Choice>
        <mc:Fallback xmlns="">
          <p:pic>
            <p:nvPicPr>
              <p:cNvPr id="76" name="Рукописный ввод 75">
                <a:extLst>
                  <a:ext uri="{FF2B5EF4-FFF2-40B4-BE49-F238E27FC236}">
                    <a16:creationId xmlns:a16="http://schemas.microsoft.com/office/drawing/2014/main" id="{3B951045-1EDE-AA9D-2B5A-459DEDE4E744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820945" y="1843988"/>
                <a:ext cx="40691" cy="191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77" name="Рукописный ввод 76">
                <a:extLst>
                  <a:ext uri="{FF2B5EF4-FFF2-40B4-BE49-F238E27FC236}">
                    <a16:creationId xmlns:a16="http://schemas.microsoft.com/office/drawing/2014/main" id="{9BABBDAB-651B-2DBF-3AD6-600196F82DBE}"/>
                  </a:ext>
                </a:extLst>
              </p14:cNvPr>
              <p14:cNvContentPartPr/>
              <p14:nvPr/>
            </p14:nvContentPartPr>
            <p14:xfrm>
              <a:off x="7926364" y="1850263"/>
              <a:ext cx="81790" cy="144304"/>
            </p14:xfrm>
          </p:contentPart>
        </mc:Choice>
        <mc:Fallback xmlns="">
          <p:pic>
            <p:nvPicPr>
              <p:cNvPr id="77" name="Рукописный ввод 76">
                <a:extLst>
                  <a:ext uri="{FF2B5EF4-FFF2-40B4-BE49-F238E27FC236}">
                    <a16:creationId xmlns:a16="http://schemas.microsoft.com/office/drawing/2014/main" id="{9BABBDAB-651B-2DBF-3AD6-600196F82DBE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7917755" y="1841289"/>
                <a:ext cx="99368" cy="161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78" name="Рукописный ввод 77">
                <a:extLst>
                  <a:ext uri="{FF2B5EF4-FFF2-40B4-BE49-F238E27FC236}">
                    <a16:creationId xmlns:a16="http://schemas.microsoft.com/office/drawing/2014/main" id="{7D8AB21D-13B5-BBE5-B78D-A0D19E112DF0}"/>
                  </a:ext>
                </a:extLst>
              </p14:cNvPr>
              <p14:cNvContentPartPr/>
              <p14:nvPr/>
            </p14:nvContentPartPr>
            <p14:xfrm>
              <a:off x="8113754" y="1903066"/>
              <a:ext cx="9537" cy="9537"/>
            </p14:xfrm>
          </p:contentPart>
        </mc:Choice>
        <mc:Fallback xmlns="">
          <p:pic>
            <p:nvPicPr>
              <p:cNvPr id="78" name="Рукописный ввод 77">
                <a:extLst>
                  <a:ext uri="{FF2B5EF4-FFF2-40B4-BE49-F238E27FC236}">
                    <a16:creationId xmlns:a16="http://schemas.microsoft.com/office/drawing/2014/main" id="{7D8AB21D-13B5-BBE5-B78D-A0D19E112DF0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884866" y="1887807"/>
                <a:ext cx="476850" cy="40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79" name="Рукописный ввод 78">
                <a:extLst>
                  <a:ext uri="{FF2B5EF4-FFF2-40B4-BE49-F238E27FC236}">
                    <a16:creationId xmlns:a16="http://schemas.microsoft.com/office/drawing/2014/main" id="{04462A4B-2B04-0BB4-874C-1F15E5309BC0}"/>
                  </a:ext>
                </a:extLst>
              </p14:cNvPr>
              <p14:cNvContentPartPr/>
              <p14:nvPr/>
            </p14:nvContentPartPr>
            <p14:xfrm>
              <a:off x="8231407" y="1847339"/>
              <a:ext cx="119319" cy="142079"/>
            </p14:xfrm>
          </p:contentPart>
        </mc:Choice>
        <mc:Fallback xmlns="">
          <p:pic>
            <p:nvPicPr>
              <p:cNvPr id="79" name="Рукописный ввод 78">
                <a:extLst>
                  <a:ext uri="{FF2B5EF4-FFF2-40B4-BE49-F238E27FC236}">
                    <a16:creationId xmlns:a16="http://schemas.microsoft.com/office/drawing/2014/main" id="{04462A4B-2B04-0BB4-874C-1F15E5309BC0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8222782" y="1838369"/>
                <a:ext cx="136929" cy="159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80" name="Рукописный ввод 79">
                <a:extLst>
                  <a:ext uri="{FF2B5EF4-FFF2-40B4-BE49-F238E27FC236}">
                    <a16:creationId xmlns:a16="http://schemas.microsoft.com/office/drawing/2014/main" id="{A368B341-1477-8830-5204-01767D1ED0A2}"/>
                  </a:ext>
                </a:extLst>
              </p14:cNvPr>
              <p14:cNvContentPartPr/>
              <p14:nvPr/>
            </p14:nvContentPartPr>
            <p14:xfrm>
              <a:off x="7629760" y="90396"/>
              <a:ext cx="241317" cy="118336"/>
            </p14:xfrm>
          </p:contentPart>
        </mc:Choice>
        <mc:Fallback xmlns="">
          <p:pic>
            <p:nvPicPr>
              <p:cNvPr id="80" name="Рукописный ввод 79">
                <a:extLst>
                  <a:ext uri="{FF2B5EF4-FFF2-40B4-BE49-F238E27FC236}">
                    <a16:creationId xmlns:a16="http://schemas.microsoft.com/office/drawing/2014/main" id="{A368B341-1477-8830-5204-01767D1ED0A2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620769" y="81431"/>
                <a:ext cx="258939" cy="135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81" name="Рукописный ввод 80">
                <a:extLst>
                  <a:ext uri="{FF2B5EF4-FFF2-40B4-BE49-F238E27FC236}">
                    <a16:creationId xmlns:a16="http://schemas.microsoft.com/office/drawing/2014/main" id="{BB072BDB-BE83-AD05-80A2-837B3E0825EF}"/>
                  </a:ext>
                </a:extLst>
              </p14:cNvPr>
              <p14:cNvContentPartPr/>
              <p14:nvPr/>
            </p14:nvContentPartPr>
            <p14:xfrm>
              <a:off x="7891715" y="86051"/>
              <a:ext cx="177268" cy="133156"/>
            </p14:xfrm>
          </p:contentPart>
        </mc:Choice>
        <mc:Fallback xmlns="">
          <p:pic>
            <p:nvPicPr>
              <p:cNvPr id="81" name="Рукописный ввод 80">
                <a:extLst>
                  <a:ext uri="{FF2B5EF4-FFF2-40B4-BE49-F238E27FC236}">
                    <a16:creationId xmlns:a16="http://schemas.microsoft.com/office/drawing/2014/main" id="{BB072BDB-BE83-AD05-80A2-837B3E0825EF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883085" y="77078"/>
                <a:ext cx="194887" cy="150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82" name="Рукописный ввод 81">
                <a:extLst>
                  <a:ext uri="{FF2B5EF4-FFF2-40B4-BE49-F238E27FC236}">
                    <a16:creationId xmlns:a16="http://schemas.microsoft.com/office/drawing/2014/main" id="{830FE598-A18A-8AFD-8B7A-5E765E2637AA}"/>
                  </a:ext>
                </a:extLst>
              </p14:cNvPr>
              <p14:cNvContentPartPr/>
              <p14:nvPr/>
            </p14:nvContentPartPr>
            <p14:xfrm>
              <a:off x="8144032" y="65640"/>
              <a:ext cx="105691" cy="155610"/>
            </p14:xfrm>
          </p:contentPart>
        </mc:Choice>
        <mc:Fallback xmlns="">
          <p:pic>
            <p:nvPicPr>
              <p:cNvPr id="82" name="Рукописный ввод 81">
                <a:extLst>
                  <a:ext uri="{FF2B5EF4-FFF2-40B4-BE49-F238E27FC236}">
                    <a16:creationId xmlns:a16="http://schemas.microsoft.com/office/drawing/2014/main" id="{830FE598-A18A-8AFD-8B7A-5E765E2637AA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8135433" y="56656"/>
                <a:ext cx="123246" cy="173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83" name="Рукописный ввод 82">
                <a:extLst>
                  <a:ext uri="{FF2B5EF4-FFF2-40B4-BE49-F238E27FC236}">
                    <a16:creationId xmlns:a16="http://schemas.microsoft.com/office/drawing/2014/main" id="{26CE11A7-F7B1-51BD-BBDF-E47D57FE436C}"/>
                  </a:ext>
                </a:extLst>
              </p14:cNvPr>
              <p14:cNvContentPartPr/>
              <p14:nvPr/>
            </p14:nvContentPartPr>
            <p14:xfrm>
              <a:off x="8107167" y="77389"/>
              <a:ext cx="127699" cy="158992"/>
            </p14:xfrm>
          </p:contentPart>
        </mc:Choice>
        <mc:Fallback xmlns="">
          <p:pic>
            <p:nvPicPr>
              <p:cNvPr id="83" name="Рукописный ввод 82">
                <a:extLst>
                  <a:ext uri="{FF2B5EF4-FFF2-40B4-BE49-F238E27FC236}">
                    <a16:creationId xmlns:a16="http://schemas.microsoft.com/office/drawing/2014/main" id="{26CE11A7-F7B1-51BD-BBDF-E47D57FE436C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8098558" y="68417"/>
                <a:ext cx="145276" cy="176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84" name="Рукописный ввод 83">
                <a:extLst>
                  <a:ext uri="{FF2B5EF4-FFF2-40B4-BE49-F238E27FC236}">
                    <a16:creationId xmlns:a16="http://schemas.microsoft.com/office/drawing/2014/main" id="{0738FC24-CA14-0C33-AC67-4AD62C50384C}"/>
                  </a:ext>
                </a:extLst>
              </p14:cNvPr>
              <p14:cNvContentPartPr/>
              <p14:nvPr/>
            </p14:nvContentPartPr>
            <p14:xfrm>
              <a:off x="8335795" y="148037"/>
              <a:ext cx="63996" cy="9537"/>
            </p14:xfrm>
          </p:contentPart>
        </mc:Choice>
        <mc:Fallback xmlns="">
          <p:pic>
            <p:nvPicPr>
              <p:cNvPr id="84" name="Рукописный ввод 83">
                <a:extLst>
                  <a:ext uri="{FF2B5EF4-FFF2-40B4-BE49-F238E27FC236}">
                    <a16:creationId xmlns:a16="http://schemas.microsoft.com/office/drawing/2014/main" id="{0738FC24-CA14-0C33-AC67-4AD62C50384C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8327215" y="-90388"/>
                <a:ext cx="81514" cy="476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85" name="Рукописный ввод 84">
                <a:extLst>
                  <a:ext uri="{FF2B5EF4-FFF2-40B4-BE49-F238E27FC236}">
                    <a16:creationId xmlns:a16="http://schemas.microsoft.com/office/drawing/2014/main" id="{346B86DF-76F5-E14D-FBFE-056C7B723F31}"/>
                  </a:ext>
                </a:extLst>
              </p14:cNvPr>
              <p14:cNvContentPartPr/>
              <p14:nvPr/>
            </p14:nvContentPartPr>
            <p14:xfrm>
              <a:off x="8315609" y="173269"/>
              <a:ext cx="135534" cy="15547"/>
            </p14:xfrm>
          </p:contentPart>
        </mc:Choice>
        <mc:Fallback xmlns="">
          <p:pic>
            <p:nvPicPr>
              <p:cNvPr id="85" name="Рукописный ввод 84">
                <a:extLst>
                  <a:ext uri="{FF2B5EF4-FFF2-40B4-BE49-F238E27FC236}">
                    <a16:creationId xmlns:a16="http://schemas.microsoft.com/office/drawing/2014/main" id="{346B86DF-76F5-E14D-FBFE-056C7B723F31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8306981" y="164435"/>
                <a:ext cx="153150" cy="32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86" name="Рукописный ввод 85">
                <a:extLst>
                  <a:ext uri="{FF2B5EF4-FFF2-40B4-BE49-F238E27FC236}">
                    <a16:creationId xmlns:a16="http://schemas.microsoft.com/office/drawing/2014/main" id="{9A0BFBB0-FCB4-B1E7-D58F-914CA0313656}"/>
                  </a:ext>
                </a:extLst>
              </p14:cNvPr>
              <p14:cNvContentPartPr/>
              <p14:nvPr/>
            </p14:nvContentPartPr>
            <p14:xfrm>
              <a:off x="8546953" y="52156"/>
              <a:ext cx="20973" cy="177499"/>
            </p14:xfrm>
          </p:contentPart>
        </mc:Choice>
        <mc:Fallback xmlns="">
          <p:pic>
            <p:nvPicPr>
              <p:cNvPr id="86" name="Рукописный ввод 85">
                <a:extLst>
                  <a:ext uri="{FF2B5EF4-FFF2-40B4-BE49-F238E27FC236}">
                    <a16:creationId xmlns:a16="http://schemas.microsoft.com/office/drawing/2014/main" id="{9A0BFBB0-FCB4-B1E7-D58F-914CA0313656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8538422" y="43173"/>
                <a:ext cx="38391" cy="1951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87" name="Рукописный ввод 86">
                <a:extLst>
                  <a:ext uri="{FF2B5EF4-FFF2-40B4-BE49-F238E27FC236}">
                    <a16:creationId xmlns:a16="http://schemas.microsoft.com/office/drawing/2014/main" id="{F7F16653-A5B4-EE56-DEDE-6223F64B9DDC}"/>
                  </a:ext>
                </a:extLst>
              </p14:cNvPr>
              <p14:cNvContentPartPr/>
              <p14:nvPr/>
            </p14:nvContentPartPr>
            <p14:xfrm>
              <a:off x="8613124" y="78498"/>
              <a:ext cx="66242" cy="136260"/>
            </p14:xfrm>
          </p:contentPart>
        </mc:Choice>
        <mc:Fallback xmlns="">
          <p:pic>
            <p:nvPicPr>
              <p:cNvPr id="87" name="Рукописный ввод 86">
                <a:extLst>
                  <a:ext uri="{FF2B5EF4-FFF2-40B4-BE49-F238E27FC236}">
                    <a16:creationId xmlns:a16="http://schemas.microsoft.com/office/drawing/2014/main" id="{F7F16653-A5B4-EE56-DEDE-6223F64B9DDC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8604172" y="69892"/>
                <a:ext cx="83787" cy="153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88" name="Рукописный ввод 87">
                <a:extLst>
                  <a:ext uri="{FF2B5EF4-FFF2-40B4-BE49-F238E27FC236}">
                    <a16:creationId xmlns:a16="http://schemas.microsoft.com/office/drawing/2014/main" id="{978F2453-1AA5-BDC5-3535-466F4E88BDE9}"/>
                  </a:ext>
                </a:extLst>
              </p14:cNvPr>
              <p14:cNvContentPartPr/>
              <p14:nvPr/>
            </p14:nvContentPartPr>
            <p14:xfrm>
              <a:off x="8764735" y="67848"/>
              <a:ext cx="117318" cy="129766"/>
            </p14:xfrm>
          </p:contentPart>
        </mc:Choice>
        <mc:Fallback xmlns="">
          <p:pic>
            <p:nvPicPr>
              <p:cNvPr id="88" name="Рукописный ввод 87">
                <a:extLst>
                  <a:ext uri="{FF2B5EF4-FFF2-40B4-BE49-F238E27FC236}">
                    <a16:creationId xmlns:a16="http://schemas.microsoft.com/office/drawing/2014/main" id="{978F2453-1AA5-BDC5-3535-466F4E88BDE9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8756125" y="58861"/>
                <a:ext cx="134898" cy="147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89" name="Рукописный ввод 88">
                <a:extLst>
                  <a:ext uri="{FF2B5EF4-FFF2-40B4-BE49-F238E27FC236}">
                    <a16:creationId xmlns:a16="http://schemas.microsoft.com/office/drawing/2014/main" id="{9FCA6336-BD10-0C2B-3797-E10BDC504039}"/>
                  </a:ext>
                </a:extLst>
              </p14:cNvPr>
              <p14:cNvContentPartPr/>
              <p14:nvPr/>
            </p14:nvContentPartPr>
            <p14:xfrm>
              <a:off x="8752490" y="82987"/>
              <a:ext cx="113171" cy="143417"/>
            </p14:xfrm>
          </p:contentPart>
        </mc:Choice>
        <mc:Fallback xmlns="">
          <p:pic>
            <p:nvPicPr>
              <p:cNvPr id="89" name="Рукописный ввод 88">
                <a:extLst>
                  <a:ext uri="{FF2B5EF4-FFF2-40B4-BE49-F238E27FC236}">
                    <a16:creationId xmlns:a16="http://schemas.microsoft.com/office/drawing/2014/main" id="{9FCA6336-BD10-0C2B-3797-E10BDC504039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8743867" y="74001"/>
                <a:ext cx="130775" cy="161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94" name="Рукописный ввод 93">
                <a:extLst>
                  <a:ext uri="{FF2B5EF4-FFF2-40B4-BE49-F238E27FC236}">
                    <a16:creationId xmlns:a16="http://schemas.microsoft.com/office/drawing/2014/main" id="{98D65290-511A-6DD9-8F7D-A1A05E0EFE90}"/>
                  </a:ext>
                </a:extLst>
              </p14:cNvPr>
              <p14:cNvContentPartPr/>
              <p14:nvPr/>
            </p14:nvContentPartPr>
            <p14:xfrm>
              <a:off x="4453462" y="3851101"/>
              <a:ext cx="22749" cy="184250"/>
            </p14:xfrm>
          </p:contentPart>
        </mc:Choice>
        <mc:Fallback xmlns="">
          <p:pic>
            <p:nvPicPr>
              <p:cNvPr id="94" name="Рукописный ввод 93">
                <a:extLst>
                  <a:ext uri="{FF2B5EF4-FFF2-40B4-BE49-F238E27FC236}">
                    <a16:creationId xmlns:a16="http://schemas.microsoft.com/office/drawing/2014/main" id="{98D65290-511A-6DD9-8F7D-A1A05E0EFE90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4444931" y="3842481"/>
                <a:ext cx="40166" cy="2018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95" name="Рукописный ввод 94">
                <a:extLst>
                  <a:ext uri="{FF2B5EF4-FFF2-40B4-BE49-F238E27FC236}">
                    <a16:creationId xmlns:a16="http://schemas.microsoft.com/office/drawing/2014/main" id="{302C83FA-E1F6-6A55-885D-9C834C8CF614}"/>
                  </a:ext>
                </a:extLst>
              </p14:cNvPr>
              <p14:cNvContentPartPr/>
              <p14:nvPr/>
            </p14:nvContentPartPr>
            <p14:xfrm>
              <a:off x="4324672" y="3531733"/>
              <a:ext cx="89691" cy="124361"/>
            </p14:xfrm>
          </p:contentPart>
        </mc:Choice>
        <mc:Fallback xmlns="">
          <p:pic>
            <p:nvPicPr>
              <p:cNvPr id="95" name="Рукописный ввод 94">
                <a:extLst>
                  <a:ext uri="{FF2B5EF4-FFF2-40B4-BE49-F238E27FC236}">
                    <a16:creationId xmlns:a16="http://schemas.microsoft.com/office/drawing/2014/main" id="{302C83FA-E1F6-6A55-885D-9C834C8CF614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315703" y="3523107"/>
                <a:ext cx="107270" cy="141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96" name="Рукописный ввод 95">
                <a:extLst>
                  <a:ext uri="{FF2B5EF4-FFF2-40B4-BE49-F238E27FC236}">
                    <a16:creationId xmlns:a16="http://schemas.microsoft.com/office/drawing/2014/main" id="{F44F25E3-4AF9-F314-C998-AA2FF43E7D88}"/>
                  </a:ext>
                </a:extLst>
              </p14:cNvPr>
              <p14:cNvContentPartPr/>
              <p14:nvPr/>
            </p14:nvContentPartPr>
            <p14:xfrm>
              <a:off x="4335801" y="3531733"/>
              <a:ext cx="89408" cy="10589"/>
            </p14:xfrm>
          </p:contentPart>
        </mc:Choice>
        <mc:Fallback xmlns="">
          <p:pic>
            <p:nvPicPr>
              <p:cNvPr id="96" name="Рукописный ввод 95">
                <a:extLst>
                  <a:ext uri="{FF2B5EF4-FFF2-40B4-BE49-F238E27FC236}">
                    <a16:creationId xmlns:a16="http://schemas.microsoft.com/office/drawing/2014/main" id="{F44F25E3-4AF9-F314-C998-AA2FF43E7D88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326824" y="3277597"/>
                <a:ext cx="107002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97" name="Рукописный ввод 96">
                <a:extLst>
                  <a:ext uri="{FF2B5EF4-FFF2-40B4-BE49-F238E27FC236}">
                    <a16:creationId xmlns:a16="http://schemas.microsoft.com/office/drawing/2014/main" id="{5DF103C5-1671-D38D-E6F5-6A29E449759F}"/>
                  </a:ext>
                </a:extLst>
              </p14:cNvPr>
              <p14:cNvContentPartPr/>
              <p14:nvPr/>
            </p14:nvContentPartPr>
            <p14:xfrm>
              <a:off x="4590107" y="3526130"/>
              <a:ext cx="10589" cy="153996"/>
            </p14:xfrm>
          </p:contentPart>
        </mc:Choice>
        <mc:Fallback xmlns="">
          <p:pic>
            <p:nvPicPr>
              <p:cNvPr id="97" name="Рукописный ввод 96">
                <a:extLst>
                  <a:ext uri="{FF2B5EF4-FFF2-40B4-BE49-F238E27FC236}">
                    <a16:creationId xmlns:a16="http://schemas.microsoft.com/office/drawing/2014/main" id="{5DF103C5-1671-D38D-E6F5-6A29E449759F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579925" y="3517515"/>
                <a:ext cx="30545" cy="171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98" name="Рукописный ввод 97">
                <a:extLst>
                  <a:ext uri="{FF2B5EF4-FFF2-40B4-BE49-F238E27FC236}">
                    <a16:creationId xmlns:a16="http://schemas.microsoft.com/office/drawing/2014/main" id="{1538EC52-D30B-4CA0-64A0-01AD1F8642DE}"/>
                  </a:ext>
                </a:extLst>
              </p14:cNvPr>
              <p14:cNvContentPartPr/>
              <p14:nvPr/>
            </p14:nvContentPartPr>
            <p14:xfrm>
              <a:off x="4531903" y="3610174"/>
              <a:ext cx="117969" cy="10589"/>
            </p14:xfrm>
          </p:contentPart>
        </mc:Choice>
        <mc:Fallback xmlns="">
          <p:pic>
            <p:nvPicPr>
              <p:cNvPr id="98" name="Рукописный ввод 97">
                <a:extLst>
                  <a:ext uri="{FF2B5EF4-FFF2-40B4-BE49-F238E27FC236}">
                    <a16:creationId xmlns:a16="http://schemas.microsoft.com/office/drawing/2014/main" id="{1538EC52-D30B-4CA0-64A0-01AD1F8642DE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523297" y="3356038"/>
                <a:ext cx="135539" cy="5294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83045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EA7E7532-519C-8178-1484-38D7871A3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835" y="251778"/>
            <a:ext cx="7984490" cy="202628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число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604759B0-5CA3-0EED-3160-8FC057A29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440" y="2478723"/>
            <a:ext cx="7965440" cy="40443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14:cNvPr>
              <p14:cNvContentPartPr/>
              <p14:nvPr/>
            </p14:nvContentPartPr>
            <p14:xfrm>
              <a:off x="3898772" y="1373570"/>
              <a:ext cx="453050" cy="28233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9783" y="1364747"/>
                <a:ext cx="470669" cy="45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14:cNvPr>
              <p14:cNvContentPartPr/>
              <p14:nvPr/>
            </p14:nvContentPartPr>
            <p14:xfrm>
              <a:off x="4072463" y="1115396"/>
              <a:ext cx="117058" cy="68525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3486" y="1106473"/>
                <a:ext cx="134653" cy="86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14:cNvPr>
              <p14:cNvContentPartPr/>
              <p14:nvPr/>
            </p14:nvContentPartPr>
            <p14:xfrm>
              <a:off x="5624477" y="1350719"/>
              <a:ext cx="464202" cy="22655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15481" y="1341869"/>
                <a:ext cx="481834" cy="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14:cNvPr>
              <p14:cNvContentPartPr/>
              <p14:nvPr/>
            </p14:nvContentPartPr>
            <p14:xfrm>
              <a:off x="5814977" y="1111316"/>
              <a:ext cx="111872" cy="72392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06013" y="1102357"/>
                <a:ext cx="129442" cy="8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14:cNvPr>
              <p14:cNvContentPartPr/>
              <p14:nvPr/>
            </p14:nvContentPartPr>
            <p14:xfrm>
              <a:off x="4528918" y="1888694"/>
              <a:ext cx="91900" cy="90197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19943" y="1879746"/>
                <a:ext cx="109490" cy="107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14:cNvPr>
              <p14:cNvContentPartPr/>
              <p14:nvPr/>
            </p14:nvContentPartPr>
            <p14:xfrm>
              <a:off x="7058829" y="1894526"/>
              <a:ext cx="94415" cy="72982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49854" y="1885582"/>
                <a:ext cx="112006" cy="90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14:cNvPr>
              <p14:cNvContentPartPr/>
              <p14:nvPr/>
            </p14:nvContentPartPr>
            <p14:xfrm>
              <a:off x="9557742" y="1888604"/>
              <a:ext cx="103417" cy="73621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548765" y="1879669"/>
                <a:ext cx="121012" cy="91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14:cNvPr>
              <p14:cNvContentPartPr/>
              <p14:nvPr/>
            </p14:nvContentPartPr>
            <p14:xfrm>
              <a:off x="3257964" y="2869719"/>
              <a:ext cx="111269" cy="8424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48991" y="2860757"/>
                <a:ext cx="128857" cy="101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14:cNvPr>
              <p14:cNvContentPartPr/>
              <p14:nvPr/>
            </p14:nvContentPartPr>
            <p14:xfrm>
              <a:off x="3953704" y="3871875"/>
              <a:ext cx="62859" cy="129913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44775" y="3862903"/>
                <a:ext cx="80360" cy="147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14:cNvPr>
              <p14:cNvContentPartPr/>
              <p14:nvPr/>
            </p14:nvContentPartPr>
            <p14:xfrm>
              <a:off x="5960653" y="3984732"/>
              <a:ext cx="83565" cy="100014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51687" y="3975770"/>
                <a:ext cx="101139" cy="117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14:cNvPr>
              <p14:cNvContentPartPr/>
              <p14:nvPr/>
            </p14:nvContentPartPr>
            <p14:xfrm>
              <a:off x="8386727" y="3227948"/>
              <a:ext cx="92623" cy="79103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77787" y="3219000"/>
                <a:ext cx="110146" cy="96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14:cNvPr>
              <p14:cNvContentPartPr/>
              <p14:nvPr/>
            </p14:nvContentPartPr>
            <p14:xfrm>
              <a:off x="8409139" y="3569487"/>
              <a:ext cx="80104" cy="85043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00199" y="3560554"/>
                <a:ext cx="97627" cy="102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14:cNvPr>
              <p14:cNvContentPartPr/>
              <p14:nvPr/>
            </p14:nvContentPartPr>
            <p14:xfrm>
              <a:off x="3278852" y="1104577"/>
              <a:ext cx="64424" cy="10539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69904" y="1095615"/>
                <a:ext cx="81962" cy="122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14:cNvPr>
              <p14:cNvContentPartPr/>
              <p14:nvPr/>
            </p14:nvContentPartPr>
            <p14:xfrm>
              <a:off x="3292321" y="1104576"/>
              <a:ext cx="89593" cy="7347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83362" y="920901"/>
                <a:ext cx="107153" cy="367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14:cNvPr>
              <p14:cNvContentPartPr/>
              <p14:nvPr/>
            </p14:nvContentPartPr>
            <p14:xfrm>
              <a:off x="3463382" y="1120127"/>
              <a:ext cx="8111" cy="109009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54933" y="1111162"/>
                <a:ext cx="24671" cy="126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14:cNvPr>
              <p14:cNvContentPartPr/>
              <p14:nvPr/>
            </p14:nvContentPartPr>
            <p14:xfrm>
              <a:off x="3416728" y="1169136"/>
              <a:ext cx="115611" cy="7347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07752" y="1157656"/>
                <a:ext cx="133204" cy="29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14:cNvPr>
              <p14:cNvContentPartPr/>
              <p14:nvPr/>
            </p14:nvContentPartPr>
            <p14:xfrm>
              <a:off x="5201230" y="1108464"/>
              <a:ext cx="55446" cy="96807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92287" y="1099500"/>
                <a:ext cx="72974" cy="114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14:cNvPr>
              <p14:cNvContentPartPr/>
              <p14:nvPr/>
            </p14:nvContentPartPr>
            <p14:xfrm>
              <a:off x="5240086" y="1089379"/>
              <a:ext cx="69841" cy="7347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31132" y="1072681"/>
                <a:ext cx="87391" cy="40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14:cNvPr>
              <p14:cNvContentPartPr/>
              <p14:nvPr/>
            </p14:nvContentPartPr>
            <p14:xfrm>
              <a:off x="5360651" y="1112352"/>
              <a:ext cx="11618" cy="104711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51849" y="1103387"/>
                <a:ext cx="28869" cy="122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14:cNvPr>
              <p14:cNvContentPartPr/>
              <p14:nvPr/>
            </p14:nvContentPartPr>
            <p14:xfrm>
              <a:off x="5345056" y="1146983"/>
              <a:ext cx="62064" cy="15909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36087" y="1138145"/>
                <a:ext cx="79643" cy="33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14:cNvPr>
              <p14:cNvContentPartPr/>
              <p14:nvPr/>
            </p14:nvContentPartPr>
            <p14:xfrm>
              <a:off x="3265256" y="1508903"/>
              <a:ext cx="78369" cy="135968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56269" y="1499934"/>
                <a:ext cx="95984" cy="153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14:cNvPr>
              <p14:cNvContentPartPr/>
              <p14:nvPr/>
            </p14:nvContentPartPr>
            <p14:xfrm>
              <a:off x="3303984" y="1502286"/>
              <a:ext cx="75780" cy="18279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95048" y="1493498"/>
                <a:ext cx="93295" cy="35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14:cNvPr>
              <p14:cNvContentPartPr/>
              <p14:nvPr/>
            </p14:nvContentPartPr>
            <p14:xfrm>
              <a:off x="3452447" y="1512791"/>
              <a:ext cx="7347" cy="112846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43263" y="1503806"/>
                <a:ext cx="25347" cy="130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14:cNvPr>
              <p14:cNvContentPartPr/>
              <p14:nvPr/>
            </p14:nvContentPartPr>
            <p14:xfrm>
              <a:off x="3416729" y="1551051"/>
              <a:ext cx="104417" cy="20056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407758" y="1542097"/>
                <a:ext cx="121999" cy="37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14:cNvPr>
              <p14:cNvContentPartPr/>
              <p14:nvPr/>
            </p14:nvContentPartPr>
            <p14:xfrm>
              <a:off x="5326680" y="2869617"/>
              <a:ext cx="96739" cy="140122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317723" y="2860635"/>
                <a:ext cx="114295" cy="157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14:cNvPr>
              <p14:cNvContentPartPr/>
              <p14:nvPr/>
            </p14:nvContentPartPr>
            <p14:xfrm>
              <a:off x="5383933" y="2861323"/>
              <a:ext cx="77510" cy="16069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74962" y="2852590"/>
                <a:ext cx="95093" cy="33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14:cNvPr>
              <p14:cNvContentPartPr/>
              <p14:nvPr/>
            </p14:nvContentPartPr>
            <p14:xfrm>
              <a:off x="5522600" y="2892944"/>
              <a:ext cx="9067" cy="11602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13882" y="2883964"/>
                <a:ext cx="26155" cy="133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14:cNvPr>
              <p14:cNvContentPartPr/>
              <p14:nvPr/>
            </p14:nvContentPartPr>
            <p14:xfrm>
              <a:off x="5477239" y="2930246"/>
              <a:ext cx="135901" cy="24901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468251" y="2921353"/>
                <a:ext cx="153518" cy="42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14:cNvPr>
              <p14:cNvContentPartPr/>
              <p14:nvPr/>
            </p14:nvContentPartPr>
            <p14:xfrm>
              <a:off x="3969462" y="1474981"/>
              <a:ext cx="103698" cy="106981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60492" y="1466006"/>
                <a:ext cx="121280" cy="124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14:cNvPr>
              <p14:cNvContentPartPr/>
              <p14:nvPr/>
            </p14:nvContentPartPr>
            <p14:xfrm>
              <a:off x="4015410" y="1453617"/>
              <a:ext cx="105747" cy="14455"/>
            </p14:xfrm>
          </p:contentPart>
        </mc:Choice>
        <mc:Fallback xmlns="">
          <p:pic>
            <p:nvPicPr>
              <p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06448" y="1444803"/>
                <a:ext cx="123312" cy="31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195177FB-4B63-0C55-8E49-4614F1F1412A}"/>
                  </a:ext>
                </a:extLst>
              </p14:cNvPr>
              <p14:cNvContentPartPr/>
              <p14:nvPr/>
            </p14:nvContentPartPr>
            <p14:xfrm>
              <a:off x="6436392" y="3548704"/>
              <a:ext cx="109143" cy="100041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195177FB-4B63-0C55-8E49-4614F1F1412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427446" y="3539740"/>
                <a:ext cx="126677" cy="117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100BBC3E-0842-2C59-CCA4-2CD010490959}"/>
                  </a:ext>
                </a:extLst>
              </p14:cNvPr>
              <p14:cNvContentPartPr/>
              <p14:nvPr/>
            </p14:nvContentPartPr>
            <p14:xfrm>
              <a:off x="6459316" y="3511758"/>
              <a:ext cx="100746" cy="46764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100BBC3E-0842-2C59-CCA4-2CD01049095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450353" y="3502834"/>
                <a:ext cx="118314" cy="64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Рукописный ввод 35">
                <a:extLst>
                  <a:ext uri="{FF2B5EF4-FFF2-40B4-BE49-F238E27FC236}">
                    <a16:creationId xmlns:a16="http://schemas.microsoft.com/office/drawing/2014/main" id="{0F6B90A9-9F67-8291-D334-20B2B6B4D34B}"/>
                  </a:ext>
                </a:extLst>
              </p14:cNvPr>
              <p14:cNvContentPartPr/>
              <p14:nvPr/>
            </p14:nvContentPartPr>
            <p14:xfrm>
              <a:off x="8358833" y="3987917"/>
              <a:ext cx="72397" cy="103560"/>
            </p14:xfrm>
          </p:contentPart>
        </mc:Choice>
        <mc:Fallback xmlns="">
          <p:pic>
            <p:nvPicPr>
              <p:cNvPr id="36" name="Рукописный ввод 35">
                <a:extLst>
                  <a:ext uri="{FF2B5EF4-FFF2-40B4-BE49-F238E27FC236}">
                    <a16:creationId xmlns:a16="http://schemas.microsoft.com/office/drawing/2014/main" id="{0F6B90A9-9F67-8291-D334-20B2B6B4D34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349873" y="3978927"/>
                <a:ext cx="89959" cy="121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87154F31-28CB-F280-8A8F-4288ABF1F50D}"/>
                  </a:ext>
                </a:extLst>
              </p14:cNvPr>
              <p14:cNvContentPartPr/>
              <p14:nvPr/>
            </p14:nvContentPartPr>
            <p14:xfrm>
              <a:off x="8381124" y="3978742"/>
              <a:ext cx="83397" cy="10589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87154F31-28CB-F280-8A8F-4288ABF1F50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372176" y="3714017"/>
                <a:ext cx="100935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C0426372-CC9E-4989-83F3-A2369107122B}"/>
                  </a:ext>
                </a:extLst>
              </p14:cNvPr>
              <p14:cNvContentPartPr/>
              <p14:nvPr/>
            </p14:nvContentPartPr>
            <p14:xfrm>
              <a:off x="8671055" y="2891772"/>
              <a:ext cx="81153" cy="90081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C0426372-CC9E-4989-83F3-A2369107122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662078" y="2882800"/>
                <a:ext cx="98748" cy="107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BE1DD19E-2B4C-5328-BAC0-AD174BFC3FF4}"/>
                  </a:ext>
                </a:extLst>
              </p14:cNvPr>
              <p14:cNvContentPartPr/>
              <p14:nvPr/>
            </p14:nvContentPartPr>
            <p14:xfrm>
              <a:off x="8706095" y="2863527"/>
              <a:ext cx="100643" cy="11436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BE1DD19E-2B4C-5328-BAC0-AD174BFC3FF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697141" y="2854863"/>
                <a:ext cx="118193" cy="28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id="{C22D48D3-879C-58AA-29CA-B72EEC6DD872}"/>
                  </a:ext>
                </a:extLst>
              </p14:cNvPr>
              <p14:cNvContentPartPr/>
              <p14:nvPr/>
            </p14:nvContentPartPr>
            <p14:xfrm>
              <a:off x="3670820" y="4158037"/>
              <a:ext cx="122522" cy="101342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C22D48D3-879C-58AA-29CA-B72EEC6DD87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661837" y="4149053"/>
                <a:ext cx="140128" cy="118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id="{57F63F85-5563-CC20-C330-F31665FCE452}"/>
                  </a:ext>
                </a:extLst>
              </p14:cNvPr>
              <p14:cNvContentPartPr/>
              <p14:nvPr/>
            </p14:nvContentPartPr>
            <p14:xfrm>
              <a:off x="3713874" y="4129477"/>
              <a:ext cx="83450" cy="17354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57F63F85-5563-CC20-C330-F31665FCE45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704920" y="4120800"/>
                <a:ext cx="101000" cy="34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Рукописный ввод 41">
                <a:extLst>
                  <a:ext uri="{FF2B5EF4-FFF2-40B4-BE49-F238E27FC236}">
                    <a16:creationId xmlns:a16="http://schemas.microsoft.com/office/drawing/2014/main" id="{B55BB737-DDFC-03E2-2F66-E37DFE629F8C}"/>
                  </a:ext>
                </a:extLst>
              </p14:cNvPr>
              <p14:cNvContentPartPr/>
              <p14:nvPr/>
            </p14:nvContentPartPr>
            <p14:xfrm>
              <a:off x="6543115" y="1872037"/>
              <a:ext cx="10589" cy="117115"/>
            </p14:xfrm>
          </p:contentPart>
        </mc:Choice>
        <mc:Fallback xmlns="">
          <p:pic>
            <p:nvPicPr>
              <p:cNvPr id="42" name="Рукописный ввод 41">
                <a:extLst>
                  <a:ext uri="{FF2B5EF4-FFF2-40B4-BE49-F238E27FC236}">
                    <a16:creationId xmlns:a16="http://schemas.microsoft.com/office/drawing/2014/main" id="{B55BB737-DDFC-03E2-2F66-E37DFE629F8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527543" y="1863056"/>
                <a:ext cx="41110" cy="134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Рукописный ввод 42">
                <a:extLst>
                  <a:ext uri="{FF2B5EF4-FFF2-40B4-BE49-F238E27FC236}">
                    <a16:creationId xmlns:a16="http://schemas.microsoft.com/office/drawing/2014/main" id="{83CEEC7C-64D2-C4C2-D7B1-605DA4A12D9A}"/>
                  </a:ext>
                </a:extLst>
              </p14:cNvPr>
              <p14:cNvContentPartPr/>
              <p14:nvPr/>
            </p14:nvContentPartPr>
            <p14:xfrm>
              <a:off x="6593279" y="1865872"/>
              <a:ext cx="101933" cy="130007"/>
            </p14:xfrm>
          </p:contentPart>
        </mc:Choice>
        <mc:Fallback xmlns="">
          <p:pic>
            <p:nvPicPr>
              <p:cNvPr id="43" name="Рукописный ввод 42">
                <a:extLst>
                  <a:ext uri="{FF2B5EF4-FFF2-40B4-BE49-F238E27FC236}">
                    <a16:creationId xmlns:a16="http://schemas.microsoft.com/office/drawing/2014/main" id="{83CEEC7C-64D2-C4C2-D7B1-605DA4A12D9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584338" y="1856918"/>
                <a:ext cx="119458" cy="147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8" name="Рукописный ввод 47">
                <a:extLst>
                  <a:ext uri="{FF2B5EF4-FFF2-40B4-BE49-F238E27FC236}">
                    <a16:creationId xmlns:a16="http://schemas.microsoft.com/office/drawing/2014/main" id="{FBD4FD53-0EBD-CDD6-6644-1A93E7C358B9}"/>
                  </a:ext>
                </a:extLst>
              </p14:cNvPr>
              <p14:cNvContentPartPr/>
              <p14:nvPr/>
            </p14:nvContentPartPr>
            <p14:xfrm>
              <a:off x="2680075" y="3644161"/>
              <a:ext cx="135534" cy="154971"/>
            </p14:xfrm>
          </p:contentPart>
        </mc:Choice>
        <mc:Fallback xmlns="">
          <p:pic>
            <p:nvPicPr>
              <p:cNvPr id="48" name="Рукописный ввод 47">
                <a:extLst>
                  <a:ext uri="{FF2B5EF4-FFF2-40B4-BE49-F238E27FC236}">
                    <a16:creationId xmlns:a16="http://schemas.microsoft.com/office/drawing/2014/main" id="{FBD4FD53-0EBD-CDD6-6644-1A93E7C358B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671111" y="3635172"/>
                <a:ext cx="153103" cy="172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9" name="Рукописный ввод 48">
                <a:extLst>
                  <a:ext uri="{FF2B5EF4-FFF2-40B4-BE49-F238E27FC236}">
                    <a16:creationId xmlns:a16="http://schemas.microsoft.com/office/drawing/2014/main" id="{94841C03-9AFC-C9D2-6CFD-769534F388A1}"/>
                  </a:ext>
                </a:extLst>
              </p14:cNvPr>
              <p14:cNvContentPartPr/>
              <p14:nvPr/>
            </p14:nvContentPartPr>
            <p14:xfrm>
              <a:off x="2834667" y="3664978"/>
              <a:ext cx="77958" cy="135515"/>
            </p14:xfrm>
          </p:contentPart>
        </mc:Choice>
        <mc:Fallback xmlns="">
          <p:pic>
            <p:nvPicPr>
              <p:cNvPr id="49" name="Рукописный ввод 48">
                <a:extLst>
                  <a:ext uri="{FF2B5EF4-FFF2-40B4-BE49-F238E27FC236}">
                    <a16:creationId xmlns:a16="http://schemas.microsoft.com/office/drawing/2014/main" id="{94841C03-9AFC-C9D2-6CFD-769534F388A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825727" y="3655992"/>
                <a:ext cx="95481" cy="153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0" name="Рукописный ввод 49">
                <a:extLst>
                  <a:ext uri="{FF2B5EF4-FFF2-40B4-BE49-F238E27FC236}">
                    <a16:creationId xmlns:a16="http://schemas.microsoft.com/office/drawing/2014/main" id="{508C9734-4C81-6443-CF05-8A64B4A4B937}"/>
                  </a:ext>
                </a:extLst>
              </p14:cNvPr>
              <p14:cNvContentPartPr/>
              <p14:nvPr/>
            </p14:nvContentPartPr>
            <p14:xfrm>
              <a:off x="2873433" y="3670580"/>
              <a:ext cx="61045" cy="10589"/>
            </p14:xfrm>
          </p:contentPart>
        </mc:Choice>
        <mc:Fallback xmlns="">
          <p:pic>
            <p:nvPicPr>
              <p:cNvPr id="50" name="Рукописный ввод 49">
                <a:extLst>
                  <a:ext uri="{FF2B5EF4-FFF2-40B4-BE49-F238E27FC236}">
                    <a16:creationId xmlns:a16="http://schemas.microsoft.com/office/drawing/2014/main" id="{508C9734-4C81-6443-CF05-8A64B4A4B93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864508" y="3405855"/>
                <a:ext cx="78537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1" name="Рукописный ввод 50">
                <a:extLst>
                  <a:ext uri="{FF2B5EF4-FFF2-40B4-BE49-F238E27FC236}">
                    <a16:creationId xmlns:a16="http://schemas.microsoft.com/office/drawing/2014/main" id="{5723B349-1E32-0F17-B0EA-B5DF9FBE44C7}"/>
                  </a:ext>
                </a:extLst>
              </p14:cNvPr>
              <p14:cNvContentPartPr/>
              <p14:nvPr/>
            </p14:nvContentPartPr>
            <p14:xfrm>
              <a:off x="8986241" y="3531464"/>
              <a:ext cx="64769" cy="129464"/>
            </p14:xfrm>
          </p:contentPart>
        </mc:Choice>
        <mc:Fallback xmlns="">
          <p:pic>
            <p:nvPicPr>
              <p:cNvPr id="51" name="Рукописный ввод 50">
                <a:extLst>
                  <a:ext uri="{FF2B5EF4-FFF2-40B4-BE49-F238E27FC236}">
                    <a16:creationId xmlns:a16="http://schemas.microsoft.com/office/drawing/2014/main" id="{5723B349-1E32-0F17-B0EA-B5DF9FBE44C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977295" y="3522498"/>
                <a:ext cx="82303" cy="147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2" name="Рукописный ввод 51">
                <a:extLst>
                  <a:ext uri="{FF2B5EF4-FFF2-40B4-BE49-F238E27FC236}">
                    <a16:creationId xmlns:a16="http://schemas.microsoft.com/office/drawing/2014/main" id="{7FDDC438-983B-E597-A2F0-EF7D0F21C8A5}"/>
                  </a:ext>
                </a:extLst>
              </p14:cNvPr>
              <p14:cNvContentPartPr/>
              <p14:nvPr/>
            </p14:nvContentPartPr>
            <p14:xfrm>
              <a:off x="8997448" y="3597498"/>
              <a:ext cx="83453" cy="10589"/>
            </p14:xfrm>
          </p:contentPart>
        </mc:Choice>
        <mc:Fallback xmlns="">
          <p:pic>
            <p:nvPicPr>
              <p:cNvPr id="52" name="Рукописный ввод 51">
                <a:extLst>
                  <a:ext uri="{FF2B5EF4-FFF2-40B4-BE49-F238E27FC236}">
                    <a16:creationId xmlns:a16="http://schemas.microsoft.com/office/drawing/2014/main" id="{7FDDC438-983B-E597-A2F0-EF7D0F21C8A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988494" y="3582791"/>
                <a:ext cx="101003" cy="39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3" name="Рукописный ввод 52">
                <a:extLst>
                  <a:ext uri="{FF2B5EF4-FFF2-40B4-BE49-F238E27FC236}">
                    <a16:creationId xmlns:a16="http://schemas.microsoft.com/office/drawing/2014/main" id="{97168586-4BC5-19DF-5B96-0B59042EB7CE}"/>
                  </a:ext>
                </a:extLst>
              </p14:cNvPr>
              <p14:cNvContentPartPr/>
              <p14:nvPr/>
            </p14:nvContentPartPr>
            <p14:xfrm>
              <a:off x="7921004" y="3518701"/>
              <a:ext cx="63458" cy="140049"/>
            </p14:xfrm>
          </p:contentPart>
        </mc:Choice>
        <mc:Fallback xmlns="">
          <p:pic>
            <p:nvPicPr>
              <p:cNvPr id="53" name="Рукописный ввод 52">
                <a:extLst>
                  <a:ext uri="{FF2B5EF4-FFF2-40B4-BE49-F238E27FC236}">
                    <a16:creationId xmlns:a16="http://schemas.microsoft.com/office/drawing/2014/main" id="{97168586-4BC5-19DF-5B96-0B59042EB7C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912041" y="3509723"/>
                <a:ext cx="81025" cy="15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4" name="Рукописный ввод 53">
                <a:extLst>
                  <a:ext uri="{FF2B5EF4-FFF2-40B4-BE49-F238E27FC236}">
                    <a16:creationId xmlns:a16="http://schemas.microsoft.com/office/drawing/2014/main" id="{4512DD90-AE20-A385-7AA9-E6E48B625B62}"/>
                  </a:ext>
                </a:extLst>
              </p14:cNvPr>
              <p14:cNvContentPartPr/>
              <p14:nvPr/>
            </p14:nvContentPartPr>
            <p14:xfrm>
              <a:off x="5239250" y="1866944"/>
              <a:ext cx="82262" cy="84154"/>
            </p14:xfrm>
          </p:contentPart>
        </mc:Choice>
        <mc:Fallback xmlns="">
          <p:pic>
            <p:nvPicPr>
              <p:cNvPr id="54" name="Рукописный ввод 53">
                <a:extLst>
                  <a:ext uri="{FF2B5EF4-FFF2-40B4-BE49-F238E27FC236}">
                    <a16:creationId xmlns:a16="http://schemas.microsoft.com/office/drawing/2014/main" id="{4512DD90-AE20-A385-7AA9-E6E48B625B6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230308" y="1857991"/>
                <a:ext cx="99787" cy="101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Рукописный ввод 54">
                <a:extLst>
                  <a:ext uri="{FF2B5EF4-FFF2-40B4-BE49-F238E27FC236}">
                    <a16:creationId xmlns:a16="http://schemas.microsoft.com/office/drawing/2014/main" id="{1D1258D0-44C3-074F-B13E-1E291D26A13D}"/>
                  </a:ext>
                </a:extLst>
              </p14:cNvPr>
              <p14:cNvContentPartPr/>
              <p14:nvPr/>
            </p14:nvContentPartPr>
            <p14:xfrm>
              <a:off x="5371837" y="1846963"/>
              <a:ext cx="73655" cy="104509"/>
            </p14:xfrm>
          </p:contentPart>
        </mc:Choice>
        <mc:Fallback xmlns="">
          <p:pic>
            <p:nvPicPr>
              <p:cNvPr id="55" name="Рукописный ввод 54">
                <a:extLst>
                  <a:ext uri="{FF2B5EF4-FFF2-40B4-BE49-F238E27FC236}">
                    <a16:creationId xmlns:a16="http://schemas.microsoft.com/office/drawing/2014/main" id="{1D1258D0-44C3-074F-B13E-1E291D26A13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362855" y="1838015"/>
                <a:ext cx="91260" cy="122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6" name="Рукописный ввод 55">
                <a:extLst>
                  <a:ext uri="{FF2B5EF4-FFF2-40B4-BE49-F238E27FC236}">
                    <a16:creationId xmlns:a16="http://schemas.microsoft.com/office/drawing/2014/main" id="{C5B9A976-5240-B9C7-AD1B-61CAC796197A}"/>
                  </a:ext>
                </a:extLst>
              </p14:cNvPr>
              <p14:cNvContentPartPr/>
              <p14:nvPr/>
            </p14:nvContentPartPr>
            <p14:xfrm>
              <a:off x="5674903" y="1922463"/>
              <a:ext cx="10589" cy="10589"/>
            </p14:xfrm>
          </p:contentPart>
        </mc:Choice>
        <mc:Fallback xmlns="">
          <p:pic>
            <p:nvPicPr>
              <p:cNvPr id="56" name="Рукописный ввод 55">
                <a:extLst>
                  <a:ext uri="{FF2B5EF4-FFF2-40B4-BE49-F238E27FC236}">
                    <a16:creationId xmlns:a16="http://schemas.microsoft.com/office/drawing/2014/main" id="{C5B9A976-5240-B9C7-AD1B-61CAC796197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10178" y="1657738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7" name="Рукописный ввод 56">
                <a:extLst>
                  <a:ext uri="{FF2B5EF4-FFF2-40B4-BE49-F238E27FC236}">
                    <a16:creationId xmlns:a16="http://schemas.microsoft.com/office/drawing/2014/main" id="{05A49638-211B-EFBF-E0FC-D07139A303A2}"/>
                  </a:ext>
                </a:extLst>
              </p14:cNvPr>
              <p14:cNvContentPartPr/>
              <p14:nvPr/>
            </p14:nvContentPartPr>
            <p14:xfrm>
              <a:off x="5921433" y="1849625"/>
              <a:ext cx="10589" cy="139422"/>
            </p14:xfrm>
          </p:contentPart>
        </mc:Choice>
        <mc:Fallback xmlns="">
          <p:pic>
            <p:nvPicPr>
              <p:cNvPr id="57" name="Рукописный ввод 56">
                <a:extLst>
                  <a:ext uri="{FF2B5EF4-FFF2-40B4-BE49-F238E27FC236}">
                    <a16:creationId xmlns:a16="http://schemas.microsoft.com/office/drawing/2014/main" id="{05A49638-211B-EFBF-E0FC-D07139A303A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656708" y="1840642"/>
                <a:ext cx="529450" cy="157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8" name="Рукописный ввод 57">
                <a:extLst>
                  <a:ext uri="{FF2B5EF4-FFF2-40B4-BE49-F238E27FC236}">
                    <a16:creationId xmlns:a16="http://schemas.microsoft.com/office/drawing/2014/main" id="{7D41206D-9737-2FBA-2F48-C54D780A219A}"/>
                  </a:ext>
                </a:extLst>
              </p14:cNvPr>
              <p14:cNvContentPartPr/>
              <p14:nvPr/>
            </p14:nvContentPartPr>
            <p14:xfrm>
              <a:off x="5442707" y="3563757"/>
              <a:ext cx="108767" cy="96990"/>
            </p14:xfrm>
          </p:contentPart>
        </mc:Choice>
        <mc:Fallback xmlns="">
          <p:pic>
            <p:nvPicPr>
              <p:cNvPr id="58" name="Рукописный ввод 57">
                <a:extLst>
                  <a:ext uri="{FF2B5EF4-FFF2-40B4-BE49-F238E27FC236}">
                    <a16:creationId xmlns:a16="http://schemas.microsoft.com/office/drawing/2014/main" id="{7D41206D-9737-2FBA-2F48-C54D780A219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433733" y="3554776"/>
                <a:ext cx="126356" cy="114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9" name="Рукописный ввод 58">
                <a:extLst>
                  <a:ext uri="{FF2B5EF4-FFF2-40B4-BE49-F238E27FC236}">
                    <a16:creationId xmlns:a16="http://schemas.microsoft.com/office/drawing/2014/main" id="{F9326DDB-4198-A596-CFED-7D541F8E45B5}"/>
                  </a:ext>
                </a:extLst>
              </p14:cNvPr>
              <p14:cNvContentPartPr/>
              <p14:nvPr/>
            </p14:nvContentPartPr>
            <p14:xfrm>
              <a:off x="5573605" y="3564125"/>
              <a:ext cx="68113" cy="112911"/>
            </p14:xfrm>
          </p:contentPart>
        </mc:Choice>
        <mc:Fallback xmlns="">
          <p:pic>
            <p:nvPicPr>
              <p:cNvPr id="59" name="Рукописный ввод 58">
                <a:extLst>
                  <a:ext uri="{FF2B5EF4-FFF2-40B4-BE49-F238E27FC236}">
                    <a16:creationId xmlns:a16="http://schemas.microsoft.com/office/drawing/2014/main" id="{F9326DDB-4198-A596-CFED-7D541F8E45B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564643" y="3555164"/>
                <a:ext cx="85679" cy="130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0" name="Рукописный ввод 59">
                <a:extLst>
                  <a:ext uri="{FF2B5EF4-FFF2-40B4-BE49-F238E27FC236}">
                    <a16:creationId xmlns:a16="http://schemas.microsoft.com/office/drawing/2014/main" id="{A1F83505-C8D0-2032-6267-399B7A9ED28B}"/>
                  </a:ext>
                </a:extLst>
              </p14:cNvPr>
              <p14:cNvContentPartPr/>
              <p14:nvPr/>
            </p14:nvContentPartPr>
            <p14:xfrm>
              <a:off x="5753344" y="3603345"/>
              <a:ext cx="10589" cy="10589"/>
            </p14:xfrm>
          </p:contentPart>
        </mc:Choice>
        <mc:Fallback xmlns="">
          <p:pic>
            <p:nvPicPr>
              <p:cNvPr id="60" name="Рукописный ввод 59">
                <a:extLst>
                  <a:ext uri="{FF2B5EF4-FFF2-40B4-BE49-F238E27FC236}">
                    <a16:creationId xmlns:a16="http://schemas.microsoft.com/office/drawing/2014/main" id="{A1F83505-C8D0-2032-6267-399B7A9ED28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88619" y="3338620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1" name="Рукописный ввод 60">
                <a:extLst>
                  <a:ext uri="{FF2B5EF4-FFF2-40B4-BE49-F238E27FC236}">
                    <a16:creationId xmlns:a16="http://schemas.microsoft.com/office/drawing/2014/main" id="{A0AE84E9-DABF-6EBC-F6E1-A35D99C893BC}"/>
                  </a:ext>
                </a:extLst>
              </p14:cNvPr>
              <p14:cNvContentPartPr/>
              <p14:nvPr/>
            </p14:nvContentPartPr>
            <p14:xfrm>
              <a:off x="5949448" y="3547316"/>
              <a:ext cx="17308" cy="134778"/>
            </p14:xfrm>
          </p:contentPart>
        </mc:Choice>
        <mc:Fallback xmlns="">
          <p:pic>
            <p:nvPicPr>
              <p:cNvPr id="61" name="Рукописный ввод 60">
                <a:extLst>
                  <a:ext uri="{FF2B5EF4-FFF2-40B4-BE49-F238E27FC236}">
                    <a16:creationId xmlns:a16="http://schemas.microsoft.com/office/drawing/2014/main" id="{A0AE84E9-DABF-6EBC-F6E1-A35D99C893B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940617" y="3538331"/>
                <a:ext cx="34616" cy="152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2" name="Рукописный ввод 61">
                <a:extLst>
                  <a:ext uri="{FF2B5EF4-FFF2-40B4-BE49-F238E27FC236}">
                    <a16:creationId xmlns:a16="http://schemas.microsoft.com/office/drawing/2014/main" id="{E4BDF05C-49EA-2816-E965-1E05E0D1C477}"/>
                  </a:ext>
                </a:extLst>
              </p14:cNvPr>
              <p14:cNvContentPartPr/>
              <p14:nvPr/>
            </p14:nvContentPartPr>
            <p14:xfrm>
              <a:off x="5512418" y="3950728"/>
              <a:ext cx="22909" cy="143461"/>
            </p14:xfrm>
          </p:contentPart>
        </mc:Choice>
        <mc:Fallback xmlns="">
          <p:pic>
            <p:nvPicPr>
              <p:cNvPr id="62" name="Рукописный ввод 61">
                <a:extLst>
                  <a:ext uri="{FF2B5EF4-FFF2-40B4-BE49-F238E27FC236}">
                    <a16:creationId xmlns:a16="http://schemas.microsoft.com/office/drawing/2014/main" id="{E4BDF05C-49EA-2816-E965-1E05E0D1C47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503469" y="3941739"/>
                <a:ext cx="40449" cy="161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3" name="Рукописный ввод 62">
                <a:extLst>
                  <a:ext uri="{FF2B5EF4-FFF2-40B4-BE49-F238E27FC236}">
                    <a16:creationId xmlns:a16="http://schemas.microsoft.com/office/drawing/2014/main" id="{C4A2E57C-3E70-0AC4-F194-EE8885D947F4}"/>
                  </a:ext>
                </a:extLst>
              </p14:cNvPr>
              <p14:cNvContentPartPr/>
              <p14:nvPr/>
            </p14:nvContentPartPr>
            <p14:xfrm>
              <a:off x="5556568" y="3984345"/>
              <a:ext cx="102204" cy="88515"/>
            </p14:xfrm>
          </p:contentPart>
        </mc:Choice>
        <mc:Fallback xmlns="">
          <p:pic>
            <p:nvPicPr>
              <p:cNvPr id="63" name="Рукописный ввод 62">
                <a:extLst>
                  <a:ext uri="{FF2B5EF4-FFF2-40B4-BE49-F238E27FC236}">
                    <a16:creationId xmlns:a16="http://schemas.microsoft.com/office/drawing/2014/main" id="{C4A2E57C-3E70-0AC4-F194-EE8885D947F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547603" y="3975386"/>
                <a:ext cx="119776" cy="106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4" name="Рукописный ввод 43">
                <a:extLst>
                  <a:ext uri="{FF2B5EF4-FFF2-40B4-BE49-F238E27FC236}">
                    <a16:creationId xmlns:a16="http://schemas.microsoft.com/office/drawing/2014/main" id="{570E487C-B933-3BDC-56AC-A80CE188DA68}"/>
                  </a:ext>
                </a:extLst>
              </p14:cNvPr>
              <p14:cNvContentPartPr/>
              <p14:nvPr/>
            </p14:nvContentPartPr>
            <p14:xfrm>
              <a:off x="6476124" y="3955771"/>
              <a:ext cx="98055" cy="124162"/>
            </p14:xfrm>
          </p:contentPart>
        </mc:Choice>
        <mc:Fallback xmlns="">
          <p:pic>
            <p:nvPicPr>
              <p:cNvPr id="44" name="Рукописный ввод 43">
                <a:extLst>
                  <a:ext uri="{FF2B5EF4-FFF2-40B4-BE49-F238E27FC236}">
                    <a16:creationId xmlns:a16="http://schemas.microsoft.com/office/drawing/2014/main" id="{570E487C-B933-3BDC-56AC-A80CE188DA6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467145" y="3946774"/>
                <a:ext cx="115655" cy="141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5" name="Рукописный ввод 44">
                <a:extLst>
                  <a:ext uri="{FF2B5EF4-FFF2-40B4-BE49-F238E27FC236}">
                    <a16:creationId xmlns:a16="http://schemas.microsoft.com/office/drawing/2014/main" id="{6B39EA04-C604-ECF3-A119-1149CCFBA56D}"/>
                  </a:ext>
                </a:extLst>
              </p14:cNvPr>
              <p14:cNvContentPartPr/>
              <p14:nvPr/>
            </p14:nvContentPartPr>
            <p14:xfrm>
              <a:off x="6598602" y="3989049"/>
              <a:ext cx="74530" cy="80653"/>
            </p14:xfrm>
          </p:contentPart>
        </mc:Choice>
        <mc:Fallback xmlns="">
          <p:pic>
            <p:nvPicPr>
              <p:cNvPr id="45" name="Рукописный ввод 44">
                <a:extLst>
                  <a:ext uri="{FF2B5EF4-FFF2-40B4-BE49-F238E27FC236}">
                    <a16:creationId xmlns:a16="http://schemas.microsoft.com/office/drawing/2014/main" id="{6B39EA04-C604-ECF3-A119-1149CCFBA56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589644" y="3980088"/>
                <a:ext cx="92088" cy="98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6" name="Рукописный ввод 45">
                <a:extLst>
                  <a:ext uri="{FF2B5EF4-FFF2-40B4-BE49-F238E27FC236}">
                    <a16:creationId xmlns:a16="http://schemas.microsoft.com/office/drawing/2014/main" id="{3F62D348-C0B7-06AD-7604-A36E2F09D173}"/>
                  </a:ext>
                </a:extLst>
              </p14:cNvPr>
              <p14:cNvContentPartPr/>
              <p14:nvPr/>
            </p14:nvContentPartPr>
            <p14:xfrm>
              <a:off x="6789889" y="4006757"/>
              <a:ext cx="10589" cy="10589"/>
            </p14:xfrm>
          </p:contentPart>
        </mc:Choice>
        <mc:Fallback xmlns="">
          <p:pic>
            <p:nvPicPr>
              <p:cNvPr id="46" name="Рукописный ввод 45">
                <a:extLst>
                  <a:ext uri="{FF2B5EF4-FFF2-40B4-BE49-F238E27FC236}">
                    <a16:creationId xmlns:a16="http://schemas.microsoft.com/office/drawing/2014/main" id="{3F62D348-C0B7-06AD-7604-A36E2F09D17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525164" y="3742032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7" name="Рукописный ввод 46">
                <a:extLst>
                  <a:ext uri="{FF2B5EF4-FFF2-40B4-BE49-F238E27FC236}">
                    <a16:creationId xmlns:a16="http://schemas.microsoft.com/office/drawing/2014/main" id="{4E0C91A3-06A8-3B53-F478-86DE217FDC47}"/>
                  </a:ext>
                </a:extLst>
              </p14:cNvPr>
              <p14:cNvContentPartPr/>
              <p14:nvPr/>
            </p14:nvContentPartPr>
            <p14:xfrm>
              <a:off x="6972919" y="3967411"/>
              <a:ext cx="156356" cy="139608"/>
            </p14:xfrm>
          </p:contentPart>
        </mc:Choice>
        <mc:Fallback xmlns="">
          <p:pic>
            <p:nvPicPr>
              <p:cNvPr id="47" name="Рукописный ввод 46">
                <a:extLst>
                  <a:ext uri="{FF2B5EF4-FFF2-40B4-BE49-F238E27FC236}">
                    <a16:creationId xmlns:a16="http://schemas.microsoft.com/office/drawing/2014/main" id="{4E0C91A3-06A8-3B53-F478-86DE217FDC47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963933" y="3958416"/>
                <a:ext cx="173969" cy="157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" name="Рукописный ввод 63">
                <a:extLst>
                  <a:ext uri="{FF2B5EF4-FFF2-40B4-BE49-F238E27FC236}">
                    <a16:creationId xmlns:a16="http://schemas.microsoft.com/office/drawing/2014/main" id="{D817D7C4-A037-A787-9E1F-FB3EF4A40914}"/>
                  </a:ext>
                </a:extLst>
              </p14:cNvPr>
              <p14:cNvContentPartPr/>
              <p14:nvPr/>
            </p14:nvContentPartPr>
            <p14:xfrm>
              <a:off x="6857124" y="4270096"/>
              <a:ext cx="380400" cy="22640"/>
            </p14:xfrm>
          </p:contentPart>
        </mc:Choice>
        <mc:Fallback xmlns="">
          <p:pic>
            <p:nvPicPr>
              <p:cNvPr id="64" name="Рукописный ввод 63">
                <a:extLst>
                  <a:ext uri="{FF2B5EF4-FFF2-40B4-BE49-F238E27FC236}">
                    <a16:creationId xmlns:a16="http://schemas.microsoft.com/office/drawing/2014/main" id="{D817D7C4-A037-A787-9E1F-FB3EF4A4091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848127" y="4261252"/>
                <a:ext cx="398034" cy="39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5" name="Рукописный ввод 64">
                <a:extLst>
                  <a:ext uri="{FF2B5EF4-FFF2-40B4-BE49-F238E27FC236}">
                    <a16:creationId xmlns:a16="http://schemas.microsoft.com/office/drawing/2014/main" id="{DF76ABF3-00F8-8E14-C159-AB7233B0E830}"/>
                  </a:ext>
                </a:extLst>
              </p14:cNvPr>
              <p14:cNvContentPartPr/>
              <p14:nvPr/>
            </p14:nvContentPartPr>
            <p14:xfrm>
              <a:off x="5950743" y="2862723"/>
              <a:ext cx="16001" cy="126204"/>
            </p14:xfrm>
          </p:contentPart>
        </mc:Choice>
        <mc:Fallback xmlns="">
          <p:pic>
            <p:nvPicPr>
              <p:cNvPr id="65" name="Рукописный ввод 64">
                <a:extLst>
                  <a:ext uri="{FF2B5EF4-FFF2-40B4-BE49-F238E27FC236}">
                    <a16:creationId xmlns:a16="http://schemas.microsoft.com/office/drawing/2014/main" id="{DF76ABF3-00F8-8E14-C159-AB7233B0E83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550718" y="2853734"/>
                <a:ext cx="800050" cy="143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6" name="Рукописный ввод 65">
                <a:extLst>
                  <a:ext uri="{FF2B5EF4-FFF2-40B4-BE49-F238E27FC236}">
                    <a16:creationId xmlns:a16="http://schemas.microsoft.com/office/drawing/2014/main" id="{CB669D88-9DF4-3085-DB14-8E74B046C20D}"/>
                  </a:ext>
                </a:extLst>
              </p14:cNvPr>
              <p14:cNvContentPartPr/>
              <p14:nvPr/>
            </p14:nvContentPartPr>
            <p14:xfrm>
              <a:off x="2766790" y="2938923"/>
              <a:ext cx="76686" cy="171044"/>
            </p14:xfrm>
          </p:contentPart>
        </mc:Choice>
        <mc:Fallback xmlns="">
          <p:pic>
            <p:nvPicPr>
              <p:cNvPr id="66" name="Рукописный ввод 65">
                <a:extLst>
                  <a:ext uri="{FF2B5EF4-FFF2-40B4-BE49-F238E27FC236}">
                    <a16:creationId xmlns:a16="http://schemas.microsoft.com/office/drawing/2014/main" id="{CB669D88-9DF4-3085-DB14-8E74B046C20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757831" y="2929940"/>
                <a:ext cx="94245" cy="188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7" name="Рукописный ввод 66">
                <a:extLst>
                  <a:ext uri="{FF2B5EF4-FFF2-40B4-BE49-F238E27FC236}">
                    <a16:creationId xmlns:a16="http://schemas.microsoft.com/office/drawing/2014/main" id="{925A2AC8-9E9D-C852-8A8E-39C3E0A51D29}"/>
                  </a:ext>
                </a:extLst>
              </p14:cNvPr>
              <p14:cNvContentPartPr/>
              <p14:nvPr/>
            </p14:nvContentPartPr>
            <p14:xfrm>
              <a:off x="8075304" y="2862722"/>
              <a:ext cx="25974" cy="134557"/>
            </p14:xfrm>
          </p:contentPart>
        </mc:Choice>
        <mc:Fallback xmlns="">
          <p:pic>
            <p:nvPicPr>
              <p:cNvPr id="67" name="Рукописный ввод 66">
                <a:extLst>
                  <a:ext uri="{FF2B5EF4-FFF2-40B4-BE49-F238E27FC236}">
                    <a16:creationId xmlns:a16="http://schemas.microsoft.com/office/drawing/2014/main" id="{925A2AC8-9E9D-C852-8A8E-39C3E0A51D2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066409" y="2853752"/>
                <a:ext cx="43409" cy="152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8" name="Рукописный ввод 67">
                <a:extLst>
                  <a:ext uri="{FF2B5EF4-FFF2-40B4-BE49-F238E27FC236}">
                    <a16:creationId xmlns:a16="http://schemas.microsoft.com/office/drawing/2014/main" id="{301D0BD0-BE38-704E-DAF9-39D660620E74}"/>
                  </a:ext>
                </a:extLst>
              </p14:cNvPr>
              <p14:cNvContentPartPr/>
              <p14:nvPr/>
            </p14:nvContentPartPr>
            <p14:xfrm>
              <a:off x="3860379" y="2845907"/>
              <a:ext cx="127699" cy="144674"/>
            </p14:xfrm>
          </p:contentPart>
        </mc:Choice>
        <mc:Fallback xmlns="">
          <p:pic>
            <p:nvPicPr>
              <p:cNvPr id="68" name="Рукописный ввод 67">
                <a:extLst>
                  <a:ext uri="{FF2B5EF4-FFF2-40B4-BE49-F238E27FC236}">
                    <a16:creationId xmlns:a16="http://schemas.microsoft.com/office/drawing/2014/main" id="{301D0BD0-BE38-704E-DAF9-39D660620E7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851411" y="2836932"/>
                <a:ext cx="145276" cy="162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9" name="Рукописный ввод 68">
                <a:extLst>
                  <a:ext uri="{FF2B5EF4-FFF2-40B4-BE49-F238E27FC236}">
                    <a16:creationId xmlns:a16="http://schemas.microsoft.com/office/drawing/2014/main" id="{08D413F5-500C-CDE8-7D52-2DFD14F5A57E}"/>
                  </a:ext>
                </a:extLst>
              </p14:cNvPr>
              <p14:cNvContentPartPr/>
              <p14:nvPr/>
            </p14:nvContentPartPr>
            <p14:xfrm>
              <a:off x="5511406" y="3175620"/>
              <a:ext cx="101537" cy="145185"/>
            </p14:xfrm>
          </p:contentPart>
        </mc:Choice>
        <mc:Fallback xmlns="">
          <p:pic>
            <p:nvPicPr>
              <p:cNvPr id="69" name="Рукописный ввод 68">
                <a:extLst>
                  <a:ext uri="{FF2B5EF4-FFF2-40B4-BE49-F238E27FC236}">
                    <a16:creationId xmlns:a16="http://schemas.microsoft.com/office/drawing/2014/main" id="{08D413F5-500C-CDE8-7D52-2DFD14F5A57E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502436" y="3166658"/>
                <a:ext cx="119118" cy="162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0" name="Рукописный ввод 69">
                <a:extLst>
                  <a:ext uri="{FF2B5EF4-FFF2-40B4-BE49-F238E27FC236}">
                    <a16:creationId xmlns:a16="http://schemas.microsoft.com/office/drawing/2014/main" id="{5B097532-66C9-A51E-505E-D52EC747180E}"/>
                  </a:ext>
                </a:extLst>
              </p14:cNvPr>
              <p14:cNvContentPartPr/>
              <p14:nvPr/>
            </p14:nvContentPartPr>
            <p14:xfrm>
              <a:off x="6183907" y="3163041"/>
              <a:ext cx="102079" cy="133787"/>
            </p14:xfrm>
          </p:contentPart>
        </mc:Choice>
        <mc:Fallback xmlns="">
          <p:pic>
            <p:nvPicPr>
              <p:cNvPr id="70" name="Рукописный ввод 69">
                <a:extLst>
                  <a:ext uri="{FF2B5EF4-FFF2-40B4-BE49-F238E27FC236}">
                    <a16:creationId xmlns:a16="http://schemas.microsoft.com/office/drawing/2014/main" id="{5B097532-66C9-A51E-505E-D52EC747180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174921" y="3154074"/>
                <a:ext cx="119691" cy="151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1" name="Рукописный ввод 70">
                <a:extLst>
                  <a:ext uri="{FF2B5EF4-FFF2-40B4-BE49-F238E27FC236}">
                    <a16:creationId xmlns:a16="http://schemas.microsoft.com/office/drawing/2014/main" id="{FC452FFC-C948-DD52-BEEB-04EC7A212770}"/>
                  </a:ext>
                </a:extLst>
              </p14:cNvPr>
              <p14:cNvContentPartPr/>
              <p14:nvPr/>
            </p14:nvContentPartPr>
            <p14:xfrm>
              <a:off x="6190258" y="3150065"/>
              <a:ext cx="94832" cy="12001"/>
            </p14:xfrm>
          </p:contentPart>
        </mc:Choice>
        <mc:Fallback xmlns="">
          <p:pic>
            <p:nvPicPr>
              <p:cNvPr id="71" name="Рукописный ввод 70">
                <a:extLst>
                  <a:ext uri="{FF2B5EF4-FFF2-40B4-BE49-F238E27FC236}">
                    <a16:creationId xmlns:a16="http://schemas.microsoft.com/office/drawing/2014/main" id="{FC452FFC-C948-DD52-BEEB-04EC7A21277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181278" y="3135064"/>
                <a:ext cx="112433" cy="41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2" name="Рукописный ввод 71">
                <a:extLst>
                  <a:ext uri="{FF2B5EF4-FFF2-40B4-BE49-F238E27FC236}">
                    <a16:creationId xmlns:a16="http://schemas.microsoft.com/office/drawing/2014/main" id="{E7A19F0E-3FBB-8566-6DDB-434556F86CA4}"/>
                  </a:ext>
                </a:extLst>
              </p14:cNvPr>
              <p14:cNvContentPartPr/>
              <p14:nvPr/>
            </p14:nvContentPartPr>
            <p14:xfrm>
              <a:off x="6374325" y="3143992"/>
              <a:ext cx="12781" cy="127694"/>
            </p14:xfrm>
          </p:contentPart>
        </mc:Choice>
        <mc:Fallback xmlns="">
          <p:pic>
            <p:nvPicPr>
              <p:cNvPr id="72" name="Рукописный ввод 71">
                <a:extLst>
                  <a:ext uri="{FF2B5EF4-FFF2-40B4-BE49-F238E27FC236}">
                    <a16:creationId xmlns:a16="http://schemas.microsoft.com/office/drawing/2014/main" id="{E7A19F0E-3FBB-8566-6DDB-434556F86CA4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365449" y="3135025"/>
                <a:ext cx="30177" cy="145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3" name="Рукописный ввод 72">
                <a:extLst>
                  <a:ext uri="{FF2B5EF4-FFF2-40B4-BE49-F238E27FC236}">
                    <a16:creationId xmlns:a16="http://schemas.microsoft.com/office/drawing/2014/main" id="{71C4107A-A53C-2CE8-435D-F1C10A81C213}"/>
                  </a:ext>
                </a:extLst>
              </p14:cNvPr>
              <p14:cNvContentPartPr/>
              <p14:nvPr/>
            </p14:nvContentPartPr>
            <p14:xfrm>
              <a:off x="6323607" y="3194791"/>
              <a:ext cx="113689" cy="12001"/>
            </p14:xfrm>
          </p:contentPart>
        </mc:Choice>
        <mc:Fallback xmlns="">
          <p:pic>
            <p:nvPicPr>
              <p:cNvPr id="73" name="Рукописный ввод 72">
                <a:extLst>
                  <a:ext uri="{FF2B5EF4-FFF2-40B4-BE49-F238E27FC236}">
                    <a16:creationId xmlns:a16="http://schemas.microsoft.com/office/drawing/2014/main" id="{71C4107A-A53C-2CE8-435D-F1C10A81C213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314641" y="2894766"/>
                <a:ext cx="131262" cy="600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4" name="Рукописный ввод 73">
                <a:extLst>
                  <a:ext uri="{FF2B5EF4-FFF2-40B4-BE49-F238E27FC236}">
                    <a16:creationId xmlns:a16="http://schemas.microsoft.com/office/drawing/2014/main" id="{74C55D9E-A510-5FD9-1E6E-E1592E3296A1}"/>
                  </a:ext>
                </a:extLst>
              </p14:cNvPr>
              <p14:cNvContentPartPr/>
              <p14:nvPr/>
            </p14:nvContentPartPr>
            <p14:xfrm>
              <a:off x="6552827" y="3131292"/>
              <a:ext cx="93177" cy="153397"/>
            </p14:xfrm>
          </p:contentPart>
        </mc:Choice>
        <mc:Fallback xmlns="">
          <p:pic>
            <p:nvPicPr>
              <p:cNvPr id="74" name="Рукописный ввод 73">
                <a:extLst>
                  <a:ext uri="{FF2B5EF4-FFF2-40B4-BE49-F238E27FC236}">
                    <a16:creationId xmlns:a16="http://schemas.microsoft.com/office/drawing/2014/main" id="{74C55D9E-A510-5FD9-1E6E-E1592E3296A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543868" y="3122311"/>
                <a:ext cx="110737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5" name="Рукописный ввод 74">
                <a:extLst>
                  <a:ext uri="{FF2B5EF4-FFF2-40B4-BE49-F238E27FC236}">
                    <a16:creationId xmlns:a16="http://schemas.microsoft.com/office/drawing/2014/main" id="{DD518F6C-FBDD-718E-E70D-A655D6A22BBC}"/>
                  </a:ext>
                </a:extLst>
              </p14:cNvPr>
              <p14:cNvContentPartPr/>
              <p14:nvPr/>
            </p14:nvContentPartPr>
            <p14:xfrm>
              <a:off x="3385317" y="4905649"/>
              <a:ext cx="111497" cy="187770"/>
            </p14:xfrm>
          </p:contentPart>
        </mc:Choice>
        <mc:Fallback xmlns="">
          <p:pic>
            <p:nvPicPr>
              <p:cNvPr id="75" name="Рукописный ввод 74">
                <a:extLst>
                  <a:ext uri="{FF2B5EF4-FFF2-40B4-BE49-F238E27FC236}">
                    <a16:creationId xmlns:a16="http://schemas.microsoft.com/office/drawing/2014/main" id="{DD518F6C-FBDD-718E-E70D-A655D6A22BBC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376354" y="4896656"/>
                <a:ext cx="129064" cy="205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0" name="Рукописный ввод 89">
                <a:extLst>
                  <a:ext uri="{FF2B5EF4-FFF2-40B4-BE49-F238E27FC236}">
                    <a16:creationId xmlns:a16="http://schemas.microsoft.com/office/drawing/2014/main" id="{80322C20-626F-41B3-A326-FE0F4DEBF19C}"/>
                  </a:ext>
                </a:extLst>
              </p14:cNvPr>
              <p14:cNvContentPartPr/>
              <p14:nvPr/>
            </p14:nvContentPartPr>
            <p14:xfrm>
              <a:off x="3541754" y="4939987"/>
              <a:ext cx="76814" cy="93042"/>
            </p14:xfrm>
          </p:contentPart>
        </mc:Choice>
        <mc:Fallback xmlns="">
          <p:pic>
            <p:nvPicPr>
              <p:cNvPr id="90" name="Рукописный ввод 89">
                <a:extLst>
                  <a:ext uri="{FF2B5EF4-FFF2-40B4-BE49-F238E27FC236}">
                    <a16:creationId xmlns:a16="http://schemas.microsoft.com/office/drawing/2014/main" id="{80322C20-626F-41B3-A326-FE0F4DEBF19C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532822" y="4931041"/>
                <a:ext cx="94320" cy="110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1" name="Рукописный ввод 90">
                <a:extLst>
                  <a:ext uri="{FF2B5EF4-FFF2-40B4-BE49-F238E27FC236}">
                    <a16:creationId xmlns:a16="http://schemas.microsoft.com/office/drawing/2014/main" id="{4D6A3BCD-387D-0860-E029-AF1D4270126B}"/>
                  </a:ext>
                </a:extLst>
              </p14:cNvPr>
              <p14:cNvContentPartPr/>
              <p14:nvPr/>
            </p14:nvContentPartPr>
            <p14:xfrm>
              <a:off x="3678006" y="4829954"/>
              <a:ext cx="57883" cy="206802"/>
            </p14:xfrm>
          </p:contentPart>
        </mc:Choice>
        <mc:Fallback xmlns="">
          <p:pic>
            <p:nvPicPr>
              <p:cNvPr id="91" name="Рукописный ввод 90">
                <a:extLst>
                  <a:ext uri="{FF2B5EF4-FFF2-40B4-BE49-F238E27FC236}">
                    <a16:creationId xmlns:a16="http://schemas.microsoft.com/office/drawing/2014/main" id="{4D6A3BCD-387D-0860-E029-AF1D4270126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669073" y="4820963"/>
                <a:ext cx="75391" cy="224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1" name="Рукописный ввод 100">
                <a:extLst>
                  <a:ext uri="{FF2B5EF4-FFF2-40B4-BE49-F238E27FC236}">
                    <a16:creationId xmlns:a16="http://schemas.microsoft.com/office/drawing/2014/main" id="{0EEF3B13-A737-C746-18D5-42AF022C6CDC}"/>
                  </a:ext>
                </a:extLst>
              </p14:cNvPr>
              <p14:cNvContentPartPr/>
              <p14:nvPr/>
            </p14:nvContentPartPr>
            <p14:xfrm>
              <a:off x="3708284" y="4954974"/>
              <a:ext cx="162003" cy="83757"/>
            </p14:xfrm>
          </p:contentPart>
        </mc:Choice>
        <mc:Fallback xmlns="">
          <p:pic>
            <p:nvPicPr>
              <p:cNvPr id="101" name="Рукописный ввод 100">
                <a:extLst>
                  <a:ext uri="{FF2B5EF4-FFF2-40B4-BE49-F238E27FC236}">
                    <a16:creationId xmlns:a16="http://schemas.microsoft.com/office/drawing/2014/main" id="{0EEF3B13-A737-C746-18D5-42AF022C6CDC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699304" y="4945987"/>
                <a:ext cx="179604" cy="101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2" name="Рукописный ввод 101">
                <a:extLst>
                  <a:ext uri="{FF2B5EF4-FFF2-40B4-BE49-F238E27FC236}">
                    <a16:creationId xmlns:a16="http://schemas.microsoft.com/office/drawing/2014/main" id="{12FDB0DD-E444-94E3-0C95-BC8CD58A89CA}"/>
                  </a:ext>
                </a:extLst>
              </p14:cNvPr>
              <p14:cNvContentPartPr/>
              <p14:nvPr/>
            </p14:nvContentPartPr>
            <p14:xfrm>
              <a:off x="3910138" y="4939223"/>
              <a:ext cx="100600" cy="111542"/>
            </p14:xfrm>
          </p:contentPart>
        </mc:Choice>
        <mc:Fallback xmlns="">
          <p:pic>
            <p:nvPicPr>
              <p:cNvPr id="102" name="Рукописный ввод 101">
                <a:extLst>
                  <a:ext uri="{FF2B5EF4-FFF2-40B4-BE49-F238E27FC236}">
                    <a16:creationId xmlns:a16="http://schemas.microsoft.com/office/drawing/2014/main" id="{12FDB0DD-E444-94E3-0C95-BC8CD58A89CA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901188" y="4930257"/>
                <a:ext cx="118142" cy="129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6" name="Рукописный ввод 105">
                <a:extLst>
                  <a:ext uri="{FF2B5EF4-FFF2-40B4-BE49-F238E27FC236}">
                    <a16:creationId xmlns:a16="http://schemas.microsoft.com/office/drawing/2014/main" id="{6CB96369-3AB5-10FB-C683-F02D0FEBD266}"/>
                  </a:ext>
                </a:extLst>
              </p14:cNvPr>
              <p14:cNvContentPartPr/>
              <p14:nvPr/>
            </p14:nvContentPartPr>
            <p14:xfrm>
              <a:off x="5686781" y="4956113"/>
              <a:ext cx="38618" cy="87424"/>
            </p14:xfrm>
          </p:contentPart>
        </mc:Choice>
        <mc:Fallback xmlns="">
          <p:pic>
            <p:nvPicPr>
              <p:cNvPr id="106" name="Рукописный ввод 105">
                <a:extLst>
                  <a:ext uri="{FF2B5EF4-FFF2-40B4-BE49-F238E27FC236}">
                    <a16:creationId xmlns:a16="http://schemas.microsoft.com/office/drawing/2014/main" id="{6CB96369-3AB5-10FB-C683-F02D0FEBD266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677842" y="4947156"/>
                <a:ext cx="56139" cy="104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7" name="Рукописный ввод 106">
                <a:extLst>
                  <a:ext uri="{FF2B5EF4-FFF2-40B4-BE49-F238E27FC236}">
                    <a16:creationId xmlns:a16="http://schemas.microsoft.com/office/drawing/2014/main" id="{000DCA62-D909-D80F-407C-D16D52B5F658}"/>
                  </a:ext>
                </a:extLst>
              </p14:cNvPr>
              <p14:cNvContentPartPr/>
              <p14:nvPr/>
            </p14:nvContentPartPr>
            <p14:xfrm>
              <a:off x="5721780" y="4876412"/>
              <a:ext cx="9537" cy="9537"/>
            </p14:xfrm>
          </p:contentPart>
        </mc:Choice>
        <mc:Fallback xmlns="">
          <p:pic>
            <p:nvPicPr>
              <p:cNvPr id="107" name="Рукописный ввод 106">
                <a:extLst>
                  <a:ext uri="{FF2B5EF4-FFF2-40B4-BE49-F238E27FC236}">
                    <a16:creationId xmlns:a16="http://schemas.microsoft.com/office/drawing/2014/main" id="{000DCA62-D909-D80F-407C-D16D52B5F65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483355" y="4867242"/>
                <a:ext cx="476850" cy="27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8" name="Рукописный ввод 107">
                <a:extLst>
                  <a:ext uri="{FF2B5EF4-FFF2-40B4-BE49-F238E27FC236}">
                    <a16:creationId xmlns:a16="http://schemas.microsoft.com/office/drawing/2014/main" id="{04F7EFB8-4178-3B1F-C57B-74CE5D2623D9}"/>
                  </a:ext>
                </a:extLst>
              </p14:cNvPr>
              <p14:cNvContentPartPr/>
              <p14:nvPr/>
            </p14:nvContentPartPr>
            <p14:xfrm>
              <a:off x="5757715" y="4910696"/>
              <a:ext cx="85522" cy="187532"/>
            </p14:xfrm>
          </p:contentPart>
        </mc:Choice>
        <mc:Fallback xmlns="">
          <p:pic>
            <p:nvPicPr>
              <p:cNvPr id="108" name="Рукописный ввод 107">
                <a:extLst>
                  <a:ext uri="{FF2B5EF4-FFF2-40B4-BE49-F238E27FC236}">
                    <a16:creationId xmlns:a16="http://schemas.microsoft.com/office/drawing/2014/main" id="{04F7EFB8-4178-3B1F-C57B-74CE5D2623D9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748769" y="4901715"/>
                <a:ext cx="103056" cy="205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9" name="Рукописный ввод 108">
                <a:extLst>
                  <a:ext uri="{FF2B5EF4-FFF2-40B4-BE49-F238E27FC236}">
                    <a16:creationId xmlns:a16="http://schemas.microsoft.com/office/drawing/2014/main" id="{ACDD5F26-551D-343E-B502-BD67D788749B}"/>
                  </a:ext>
                </a:extLst>
              </p14:cNvPr>
              <p14:cNvContentPartPr/>
              <p14:nvPr/>
            </p14:nvContentPartPr>
            <p14:xfrm>
              <a:off x="5882658" y="4940973"/>
              <a:ext cx="65009" cy="82523"/>
            </p14:xfrm>
          </p:contentPart>
        </mc:Choice>
        <mc:Fallback xmlns="">
          <p:pic>
            <p:nvPicPr>
              <p:cNvPr id="109" name="Рукописный ввод 108">
                <a:extLst>
                  <a:ext uri="{FF2B5EF4-FFF2-40B4-BE49-F238E27FC236}">
                    <a16:creationId xmlns:a16="http://schemas.microsoft.com/office/drawing/2014/main" id="{ACDD5F26-551D-343E-B502-BD67D788749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873728" y="4932003"/>
                <a:ext cx="82511" cy="100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0" name="Рукописный ввод 109">
                <a:extLst>
                  <a:ext uri="{FF2B5EF4-FFF2-40B4-BE49-F238E27FC236}">
                    <a16:creationId xmlns:a16="http://schemas.microsoft.com/office/drawing/2014/main" id="{7120A6CD-07CA-9E3F-0757-906ACACD70D0}"/>
                  </a:ext>
                </a:extLst>
              </p14:cNvPr>
              <p14:cNvContentPartPr/>
              <p14:nvPr/>
            </p14:nvContentPartPr>
            <p14:xfrm>
              <a:off x="5999330" y="4855185"/>
              <a:ext cx="78747" cy="187831"/>
            </p14:xfrm>
          </p:contentPart>
        </mc:Choice>
        <mc:Fallback xmlns="">
          <p:pic>
            <p:nvPicPr>
              <p:cNvPr id="110" name="Рукописный ввод 109">
                <a:extLst>
                  <a:ext uri="{FF2B5EF4-FFF2-40B4-BE49-F238E27FC236}">
                    <a16:creationId xmlns:a16="http://schemas.microsoft.com/office/drawing/2014/main" id="{7120A6CD-07CA-9E3F-0757-906ACACD70D0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990341" y="4846206"/>
                <a:ext cx="96366" cy="205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1" name="Рукописный ввод 110">
                <a:extLst>
                  <a:ext uri="{FF2B5EF4-FFF2-40B4-BE49-F238E27FC236}">
                    <a16:creationId xmlns:a16="http://schemas.microsoft.com/office/drawing/2014/main" id="{B0072213-BBFA-E243-0CB5-D34AA6D311FC}"/>
                  </a:ext>
                </a:extLst>
              </p14:cNvPr>
              <p14:cNvContentPartPr/>
              <p14:nvPr/>
            </p14:nvContentPartPr>
            <p14:xfrm>
              <a:off x="6135215" y="4945204"/>
              <a:ext cx="71897" cy="92601"/>
            </p14:xfrm>
          </p:contentPart>
        </mc:Choice>
        <mc:Fallback xmlns="">
          <p:pic>
            <p:nvPicPr>
              <p:cNvPr id="111" name="Рукописный ввод 110">
                <a:extLst>
                  <a:ext uri="{FF2B5EF4-FFF2-40B4-BE49-F238E27FC236}">
                    <a16:creationId xmlns:a16="http://schemas.microsoft.com/office/drawing/2014/main" id="{B0072213-BBFA-E243-0CB5-D34AA6D311FC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126228" y="4936231"/>
                <a:ext cx="89512" cy="110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2" name="Рукописный ввод 111">
                <a:extLst>
                  <a:ext uri="{FF2B5EF4-FFF2-40B4-BE49-F238E27FC236}">
                    <a16:creationId xmlns:a16="http://schemas.microsoft.com/office/drawing/2014/main" id="{68DF2C02-D293-66FA-D6D2-F135EBDF162A}"/>
                  </a:ext>
                </a:extLst>
              </p14:cNvPr>
              <p14:cNvContentPartPr/>
              <p14:nvPr/>
            </p14:nvContentPartPr>
            <p14:xfrm>
              <a:off x="6276880" y="4930881"/>
              <a:ext cx="105483" cy="101970"/>
            </p14:xfrm>
          </p:contentPart>
        </mc:Choice>
        <mc:Fallback xmlns="">
          <p:pic>
            <p:nvPicPr>
              <p:cNvPr id="112" name="Рукописный ввод 111">
                <a:extLst>
                  <a:ext uri="{FF2B5EF4-FFF2-40B4-BE49-F238E27FC236}">
                    <a16:creationId xmlns:a16="http://schemas.microsoft.com/office/drawing/2014/main" id="{68DF2C02-D293-66FA-D6D2-F135EBDF162A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267910" y="4921905"/>
                <a:ext cx="123064" cy="119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76" name="Рукописный ввод 75">
                <a:extLst>
                  <a:ext uri="{FF2B5EF4-FFF2-40B4-BE49-F238E27FC236}">
                    <a16:creationId xmlns:a16="http://schemas.microsoft.com/office/drawing/2014/main" id="{3B951045-1EDE-AA9D-2B5A-459DEDE4E744}"/>
                  </a:ext>
                </a:extLst>
              </p14:cNvPr>
              <p14:cNvContentPartPr/>
              <p14:nvPr/>
            </p14:nvContentPartPr>
            <p14:xfrm>
              <a:off x="7836204" y="1852602"/>
              <a:ext cx="9537" cy="174075"/>
            </p14:xfrm>
          </p:contentPart>
        </mc:Choice>
        <mc:Fallback xmlns="">
          <p:pic>
            <p:nvPicPr>
              <p:cNvPr id="76" name="Рукописный ввод 75">
                <a:extLst>
                  <a:ext uri="{FF2B5EF4-FFF2-40B4-BE49-F238E27FC236}">
                    <a16:creationId xmlns:a16="http://schemas.microsoft.com/office/drawing/2014/main" id="{3B951045-1EDE-AA9D-2B5A-459DEDE4E744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820309" y="1843611"/>
                <a:ext cx="40691" cy="191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77" name="Рукописный ввод 76">
                <a:extLst>
                  <a:ext uri="{FF2B5EF4-FFF2-40B4-BE49-F238E27FC236}">
                    <a16:creationId xmlns:a16="http://schemas.microsoft.com/office/drawing/2014/main" id="{9BABBDAB-651B-2DBF-3AD6-600196F82DBE}"/>
                  </a:ext>
                </a:extLst>
              </p14:cNvPr>
              <p14:cNvContentPartPr/>
              <p14:nvPr/>
            </p14:nvContentPartPr>
            <p14:xfrm>
              <a:off x="7926364" y="1850263"/>
              <a:ext cx="81790" cy="144304"/>
            </p14:xfrm>
          </p:contentPart>
        </mc:Choice>
        <mc:Fallback xmlns="">
          <p:pic>
            <p:nvPicPr>
              <p:cNvPr id="77" name="Рукописный ввод 76">
                <a:extLst>
                  <a:ext uri="{FF2B5EF4-FFF2-40B4-BE49-F238E27FC236}">
                    <a16:creationId xmlns:a16="http://schemas.microsoft.com/office/drawing/2014/main" id="{9BABBDAB-651B-2DBF-3AD6-600196F82DBE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7917396" y="1841289"/>
                <a:ext cx="99368" cy="161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78" name="Рукописный ввод 77">
                <a:extLst>
                  <a:ext uri="{FF2B5EF4-FFF2-40B4-BE49-F238E27FC236}">
                    <a16:creationId xmlns:a16="http://schemas.microsoft.com/office/drawing/2014/main" id="{7D8AB21D-13B5-BBE5-B78D-A0D19E112DF0}"/>
                  </a:ext>
                </a:extLst>
              </p14:cNvPr>
              <p14:cNvContentPartPr/>
              <p14:nvPr/>
            </p14:nvContentPartPr>
            <p14:xfrm>
              <a:off x="8113754" y="1903066"/>
              <a:ext cx="9537" cy="9537"/>
            </p14:xfrm>
          </p:contentPart>
        </mc:Choice>
        <mc:Fallback xmlns="">
          <p:pic>
            <p:nvPicPr>
              <p:cNvPr id="78" name="Рукописный ввод 77">
                <a:extLst>
                  <a:ext uri="{FF2B5EF4-FFF2-40B4-BE49-F238E27FC236}">
                    <a16:creationId xmlns:a16="http://schemas.microsoft.com/office/drawing/2014/main" id="{7D8AB21D-13B5-BBE5-B78D-A0D19E112DF0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875329" y="1887171"/>
                <a:ext cx="476850" cy="40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79" name="Рукописный ввод 78">
                <a:extLst>
                  <a:ext uri="{FF2B5EF4-FFF2-40B4-BE49-F238E27FC236}">
                    <a16:creationId xmlns:a16="http://schemas.microsoft.com/office/drawing/2014/main" id="{04462A4B-2B04-0BB4-874C-1F15E5309BC0}"/>
                  </a:ext>
                </a:extLst>
              </p14:cNvPr>
              <p14:cNvContentPartPr/>
              <p14:nvPr/>
            </p14:nvContentPartPr>
            <p14:xfrm>
              <a:off x="8231407" y="1847339"/>
              <a:ext cx="119319" cy="142079"/>
            </p14:xfrm>
          </p:contentPart>
        </mc:Choice>
        <mc:Fallback xmlns="">
          <p:pic>
            <p:nvPicPr>
              <p:cNvPr id="79" name="Рукописный ввод 78">
                <a:extLst>
                  <a:ext uri="{FF2B5EF4-FFF2-40B4-BE49-F238E27FC236}">
                    <a16:creationId xmlns:a16="http://schemas.microsoft.com/office/drawing/2014/main" id="{04462A4B-2B04-0BB4-874C-1F15E5309BC0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8222422" y="1838369"/>
                <a:ext cx="136929" cy="159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80" name="Рукописный ввод 79">
                <a:extLst>
                  <a:ext uri="{FF2B5EF4-FFF2-40B4-BE49-F238E27FC236}">
                    <a16:creationId xmlns:a16="http://schemas.microsoft.com/office/drawing/2014/main" id="{906E5F2B-98F8-D845-AB28-AA09E1D06BE5}"/>
                  </a:ext>
                </a:extLst>
              </p14:cNvPr>
              <p14:cNvContentPartPr/>
              <p14:nvPr/>
            </p14:nvContentPartPr>
            <p14:xfrm>
              <a:off x="7911900" y="3210073"/>
              <a:ext cx="9537" cy="134235"/>
            </p14:xfrm>
          </p:contentPart>
        </mc:Choice>
        <mc:Fallback xmlns="">
          <p:pic>
            <p:nvPicPr>
              <p:cNvPr id="80" name="Рукописный ввод 79">
                <a:extLst>
                  <a:ext uri="{FF2B5EF4-FFF2-40B4-BE49-F238E27FC236}">
                    <a16:creationId xmlns:a16="http://schemas.microsoft.com/office/drawing/2014/main" id="{906E5F2B-98F8-D845-AB28-AA09E1D06BE5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879202" y="3201100"/>
                <a:ext cx="76296" cy="151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81" name="Рукописный ввод 80">
                <a:extLst>
                  <a:ext uri="{FF2B5EF4-FFF2-40B4-BE49-F238E27FC236}">
                    <a16:creationId xmlns:a16="http://schemas.microsoft.com/office/drawing/2014/main" id="{C969E56E-C3F1-6DC0-352D-21CA8515A0D2}"/>
                  </a:ext>
                </a:extLst>
              </p14:cNvPr>
              <p14:cNvContentPartPr/>
              <p14:nvPr/>
            </p14:nvContentPartPr>
            <p14:xfrm>
              <a:off x="7982549" y="3205610"/>
              <a:ext cx="66212" cy="126560"/>
            </p14:xfrm>
          </p:contentPart>
        </mc:Choice>
        <mc:Fallback xmlns="">
          <p:pic>
            <p:nvPicPr>
              <p:cNvPr id="81" name="Рукописный ввод 80">
                <a:extLst>
                  <a:ext uri="{FF2B5EF4-FFF2-40B4-BE49-F238E27FC236}">
                    <a16:creationId xmlns:a16="http://schemas.microsoft.com/office/drawing/2014/main" id="{C969E56E-C3F1-6DC0-352D-21CA8515A0D2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973959" y="3197005"/>
                <a:ext cx="83749" cy="144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82" name="Рукописный ввод 81">
                <a:extLst>
                  <a:ext uri="{FF2B5EF4-FFF2-40B4-BE49-F238E27FC236}">
                    <a16:creationId xmlns:a16="http://schemas.microsoft.com/office/drawing/2014/main" id="{E34EDCC1-36A3-6334-DE91-6BF45E1BEDBE}"/>
                  </a:ext>
                </a:extLst>
              </p14:cNvPr>
              <p14:cNvContentPartPr/>
              <p14:nvPr/>
            </p14:nvContentPartPr>
            <p14:xfrm>
              <a:off x="8189449" y="3260536"/>
              <a:ext cx="9537" cy="9537"/>
            </p14:xfrm>
          </p:contentPart>
        </mc:Choice>
        <mc:Fallback xmlns="">
          <p:pic>
            <p:nvPicPr>
              <p:cNvPr id="82" name="Рукописный ввод 81">
                <a:extLst>
                  <a:ext uri="{FF2B5EF4-FFF2-40B4-BE49-F238E27FC236}">
                    <a16:creationId xmlns:a16="http://schemas.microsoft.com/office/drawing/2014/main" id="{E34EDCC1-36A3-6334-DE91-6BF45E1BEDB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960561" y="3022111"/>
                <a:ext cx="476850" cy="476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83" name="Рукописный ввод 82">
                <a:extLst>
                  <a:ext uri="{FF2B5EF4-FFF2-40B4-BE49-F238E27FC236}">
                    <a16:creationId xmlns:a16="http://schemas.microsoft.com/office/drawing/2014/main" id="{532C726D-15F4-CB11-F96B-5D4C7C299618}"/>
                  </a:ext>
                </a:extLst>
              </p14:cNvPr>
              <p14:cNvContentPartPr/>
              <p14:nvPr/>
            </p14:nvContentPartPr>
            <p14:xfrm>
              <a:off x="7972456" y="3967026"/>
              <a:ext cx="10940" cy="125057"/>
            </p14:xfrm>
          </p:contentPart>
        </mc:Choice>
        <mc:Fallback xmlns="">
          <p:pic>
            <p:nvPicPr>
              <p:cNvPr id="83" name="Рукописный ввод 82">
                <a:extLst>
                  <a:ext uri="{FF2B5EF4-FFF2-40B4-BE49-F238E27FC236}">
                    <a16:creationId xmlns:a16="http://schemas.microsoft.com/office/drawing/2014/main" id="{532C726D-15F4-CB11-F96B-5D4C7C299618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963986" y="3958401"/>
                <a:ext cx="28232" cy="142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84" name="Рукописный ввод 83">
                <a:extLst>
                  <a:ext uri="{FF2B5EF4-FFF2-40B4-BE49-F238E27FC236}">
                    <a16:creationId xmlns:a16="http://schemas.microsoft.com/office/drawing/2014/main" id="{51C29BE8-B54C-46CE-89F3-EF7E909ADAD2}"/>
                  </a:ext>
                </a:extLst>
              </p14:cNvPr>
              <p14:cNvContentPartPr/>
              <p14:nvPr/>
            </p14:nvContentPartPr>
            <p14:xfrm>
              <a:off x="8017570" y="3956343"/>
              <a:ext cx="86918" cy="112269"/>
            </p14:xfrm>
          </p:contentPart>
        </mc:Choice>
        <mc:Fallback xmlns="">
          <p:pic>
            <p:nvPicPr>
              <p:cNvPr id="84" name="Рукописный ввод 83">
                <a:extLst>
                  <a:ext uri="{FF2B5EF4-FFF2-40B4-BE49-F238E27FC236}">
                    <a16:creationId xmlns:a16="http://schemas.microsoft.com/office/drawing/2014/main" id="{51C29BE8-B54C-46CE-89F3-EF7E909ADAD2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8008950" y="3947376"/>
                <a:ext cx="104517" cy="129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85" name="Рукописный ввод 84">
                <a:extLst>
                  <a:ext uri="{FF2B5EF4-FFF2-40B4-BE49-F238E27FC236}">
                    <a16:creationId xmlns:a16="http://schemas.microsoft.com/office/drawing/2014/main" id="{F0C0CEA3-00E3-8FB1-E32C-7D91DC2C82FD}"/>
                  </a:ext>
                </a:extLst>
              </p14:cNvPr>
              <p14:cNvContentPartPr/>
              <p14:nvPr/>
            </p14:nvContentPartPr>
            <p14:xfrm>
              <a:off x="8199542" y="4007397"/>
              <a:ext cx="9537" cy="9537"/>
            </p14:xfrm>
          </p:contentPart>
        </mc:Choice>
        <mc:Fallback xmlns="">
          <p:pic>
            <p:nvPicPr>
              <p:cNvPr id="85" name="Рукописный ввод 84">
                <a:extLst>
                  <a:ext uri="{FF2B5EF4-FFF2-40B4-BE49-F238E27FC236}">
                    <a16:creationId xmlns:a16="http://schemas.microsoft.com/office/drawing/2014/main" id="{F0C0CEA3-00E3-8FB1-E32C-7D91DC2C82FD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970654" y="3974699"/>
                <a:ext cx="476850" cy="762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86" name="Рукописный ввод 85">
                <a:extLst>
                  <a:ext uri="{FF2B5EF4-FFF2-40B4-BE49-F238E27FC236}">
                    <a16:creationId xmlns:a16="http://schemas.microsoft.com/office/drawing/2014/main" id="{0B65328E-9210-2C6A-34A7-FBA780D641F8}"/>
                  </a:ext>
                </a:extLst>
              </p14:cNvPr>
              <p14:cNvContentPartPr/>
              <p14:nvPr/>
            </p14:nvContentPartPr>
            <p14:xfrm>
              <a:off x="4492683" y="3877890"/>
              <a:ext cx="10589" cy="145834"/>
            </p14:xfrm>
          </p:contentPart>
        </mc:Choice>
        <mc:Fallback xmlns="">
          <p:pic>
            <p:nvPicPr>
              <p:cNvPr id="86" name="Рукописный ввод 85">
                <a:extLst>
                  <a:ext uri="{FF2B5EF4-FFF2-40B4-BE49-F238E27FC236}">
                    <a16:creationId xmlns:a16="http://schemas.microsoft.com/office/drawing/2014/main" id="{0B65328E-9210-2C6A-34A7-FBA780D641F8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4238547" y="3869269"/>
                <a:ext cx="529450" cy="163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87" name="Рукописный ввод 86">
                <a:extLst>
                  <a:ext uri="{FF2B5EF4-FFF2-40B4-BE49-F238E27FC236}">
                    <a16:creationId xmlns:a16="http://schemas.microsoft.com/office/drawing/2014/main" id="{032F4751-F4A6-C7CE-8FDF-CC130717B73C}"/>
                  </a:ext>
                </a:extLst>
              </p14:cNvPr>
              <p14:cNvContentPartPr/>
              <p14:nvPr/>
            </p14:nvContentPartPr>
            <p14:xfrm>
              <a:off x="4336576" y="3552920"/>
              <a:ext cx="94504" cy="129536"/>
            </p14:xfrm>
          </p:contentPart>
        </mc:Choice>
        <mc:Fallback xmlns="">
          <p:pic>
            <p:nvPicPr>
              <p:cNvPr id="87" name="Рукописный ввод 86">
                <a:extLst>
                  <a:ext uri="{FF2B5EF4-FFF2-40B4-BE49-F238E27FC236}">
                    <a16:creationId xmlns:a16="http://schemas.microsoft.com/office/drawing/2014/main" id="{032F4751-F4A6-C7CE-8FDF-CC130717B73C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4327985" y="3544308"/>
                <a:ext cx="112045" cy="147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88" name="Рукописный ввод 87">
                <a:extLst>
                  <a:ext uri="{FF2B5EF4-FFF2-40B4-BE49-F238E27FC236}">
                    <a16:creationId xmlns:a16="http://schemas.microsoft.com/office/drawing/2014/main" id="{7331FA9E-8958-160F-605F-B000FBDDF9F5}"/>
                  </a:ext>
                </a:extLst>
              </p14:cNvPr>
              <p14:cNvContentPartPr/>
              <p14:nvPr/>
            </p14:nvContentPartPr>
            <p14:xfrm>
              <a:off x="4397433" y="3524566"/>
              <a:ext cx="83386" cy="11543"/>
            </p14:xfrm>
          </p:contentPart>
        </mc:Choice>
        <mc:Fallback xmlns="">
          <p:pic>
            <p:nvPicPr>
              <p:cNvPr id="88" name="Рукописный ввод 87">
                <a:extLst>
                  <a:ext uri="{FF2B5EF4-FFF2-40B4-BE49-F238E27FC236}">
                    <a16:creationId xmlns:a16="http://schemas.microsoft.com/office/drawing/2014/main" id="{7331FA9E-8958-160F-605F-B000FBDDF9F5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4388844" y="3515821"/>
                <a:ext cx="100922" cy="28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89" name="Рукописный ввод 88">
                <a:extLst>
                  <a:ext uri="{FF2B5EF4-FFF2-40B4-BE49-F238E27FC236}">
                    <a16:creationId xmlns:a16="http://schemas.microsoft.com/office/drawing/2014/main" id="{EF5065A5-8411-B49C-8D57-9E5529142A76}"/>
                  </a:ext>
                </a:extLst>
              </p14:cNvPr>
              <p14:cNvContentPartPr/>
              <p14:nvPr/>
            </p14:nvContentPartPr>
            <p14:xfrm>
              <a:off x="4578609" y="3551967"/>
              <a:ext cx="31735" cy="149098"/>
            </p14:xfrm>
          </p:contentPart>
        </mc:Choice>
        <mc:Fallback xmlns="">
          <p:pic>
            <p:nvPicPr>
              <p:cNvPr id="89" name="Рукописный ввод 88">
                <a:extLst>
                  <a:ext uri="{FF2B5EF4-FFF2-40B4-BE49-F238E27FC236}">
                    <a16:creationId xmlns:a16="http://schemas.microsoft.com/office/drawing/2014/main" id="{EF5065A5-8411-B49C-8D57-9E5529142A76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4570051" y="3543344"/>
                <a:ext cx="49207" cy="166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92" name="Рукописный ввод 91">
                <a:extLst>
                  <a:ext uri="{FF2B5EF4-FFF2-40B4-BE49-F238E27FC236}">
                    <a16:creationId xmlns:a16="http://schemas.microsoft.com/office/drawing/2014/main" id="{94AB12D7-64CF-6C11-8972-CD7DF1001625}"/>
                  </a:ext>
                </a:extLst>
              </p14:cNvPr>
              <p14:cNvContentPartPr/>
              <p14:nvPr/>
            </p14:nvContentPartPr>
            <p14:xfrm>
              <a:off x="4531903" y="3614168"/>
              <a:ext cx="129703" cy="17192"/>
            </p14:xfrm>
          </p:contentPart>
        </mc:Choice>
        <mc:Fallback xmlns="">
          <p:pic>
            <p:nvPicPr>
              <p:cNvPr id="92" name="Рукописный ввод 91">
                <a:extLst>
                  <a:ext uri="{FF2B5EF4-FFF2-40B4-BE49-F238E27FC236}">
                    <a16:creationId xmlns:a16="http://schemas.microsoft.com/office/drawing/2014/main" id="{94AB12D7-64CF-6C11-8972-CD7DF1001625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4523280" y="3605747"/>
                <a:ext cx="147308" cy="3438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3735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EA7E7532-519C-8178-1484-38D7871A3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835" y="251778"/>
            <a:ext cx="7984490" cy="202628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число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604759B0-5CA3-0EED-3160-8FC057A29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440" y="2478723"/>
            <a:ext cx="7965440" cy="40443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14:cNvPr>
              <p14:cNvContentPartPr/>
              <p14:nvPr/>
            </p14:nvContentPartPr>
            <p14:xfrm>
              <a:off x="3898772" y="1373570"/>
              <a:ext cx="453050" cy="28233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9783" y="1364747"/>
                <a:ext cx="470669" cy="45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14:cNvPr>
              <p14:cNvContentPartPr/>
              <p14:nvPr/>
            </p14:nvContentPartPr>
            <p14:xfrm>
              <a:off x="4072463" y="1115396"/>
              <a:ext cx="117058" cy="68525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3486" y="1106473"/>
                <a:ext cx="134653" cy="86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14:cNvPr>
              <p14:cNvContentPartPr/>
              <p14:nvPr/>
            </p14:nvContentPartPr>
            <p14:xfrm>
              <a:off x="5624477" y="1350719"/>
              <a:ext cx="464202" cy="22655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15481" y="1341869"/>
                <a:ext cx="481834" cy="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14:cNvPr>
              <p14:cNvContentPartPr/>
              <p14:nvPr/>
            </p14:nvContentPartPr>
            <p14:xfrm>
              <a:off x="5814977" y="1111316"/>
              <a:ext cx="111872" cy="72392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06013" y="1102357"/>
                <a:ext cx="129442" cy="8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14:cNvPr>
              <p14:cNvContentPartPr/>
              <p14:nvPr/>
            </p14:nvContentPartPr>
            <p14:xfrm>
              <a:off x="4528918" y="1888694"/>
              <a:ext cx="91900" cy="90197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19943" y="1879746"/>
                <a:ext cx="109490" cy="107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14:cNvPr>
              <p14:cNvContentPartPr/>
              <p14:nvPr/>
            </p14:nvContentPartPr>
            <p14:xfrm>
              <a:off x="7058829" y="1894526"/>
              <a:ext cx="94415" cy="72982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49854" y="1885582"/>
                <a:ext cx="112006" cy="90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14:cNvPr>
              <p14:cNvContentPartPr/>
              <p14:nvPr/>
            </p14:nvContentPartPr>
            <p14:xfrm>
              <a:off x="9557742" y="1888604"/>
              <a:ext cx="103417" cy="73621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548765" y="1879669"/>
                <a:ext cx="121012" cy="91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14:cNvPr>
              <p14:cNvContentPartPr/>
              <p14:nvPr/>
            </p14:nvContentPartPr>
            <p14:xfrm>
              <a:off x="3257964" y="2869719"/>
              <a:ext cx="111269" cy="8424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48991" y="2860757"/>
                <a:ext cx="128857" cy="101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14:cNvPr>
              <p14:cNvContentPartPr/>
              <p14:nvPr/>
            </p14:nvContentPartPr>
            <p14:xfrm>
              <a:off x="3953704" y="3871875"/>
              <a:ext cx="62859" cy="129913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44775" y="3862903"/>
                <a:ext cx="80360" cy="147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14:cNvPr>
              <p14:cNvContentPartPr/>
              <p14:nvPr/>
            </p14:nvContentPartPr>
            <p14:xfrm>
              <a:off x="5960653" y="3984732"/>
              <a:ext cx="83565" cy="100014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51687" y="3975770"/>
                <a:ext cx="101139" cy="117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14:cNvPr>
              <p14:cNvContentPartPr/>
              <p14:nvPr/>
            </p14:nvContentPartPr>
            <p14:xfrm>
              <a:off x="8386727" y="3227948"/>
              <a:ext cx="92623" cy="79103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77787" y="3219000"/>
                <a:ext cx="110146" cy="96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14:cNvPr>
              <p14:cNvContentPartPr/>
              <p14:nvPr/>
            </p14:nvContentPartPr>
            <p14:xfrm>
              <a:off x="8409139" y="3569487"/>
              <a:ext cx="80104" cy="85043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00199" y="3560554"/>
                <a:ext cx="97627" cy="102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14:cNvPr>
              <p14:cNvContentPartPr/>
              <p14:nvPr/>
            </p14:nvContentPartPr>
            <p14:xfrm>
              <a:off x="3278852" y="1104577"/>
              <a:ext cx="64424" cy="10539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69904" y="1095615"/>
                <a:ext cx="81962" cy="122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14:cNvPr>
              <p14:cNvContentPartPr/>
              <p14:nvPr/>
            </p14:nvContentPartPr>
            <p14:xfrm>
              <a:off x="3292321" y="1104576"/>
              <a:ext cx="89593" cy="7347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83362" y="920901"/>
                <a:ext cx="107153" cy="367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14:cNvPr>
              <p14:cNvContentPartPr/>
              <p14:nvPr/>
            </p14:nvContentPartPr>
            <p14:xfrm>
              <a:off x="3463382" y="1120127"/>
              <a:ext cx="8111" cy="109009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54933" y="1111162"/>
                <a:ext cx="24671" cy="126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14:cNvPr>
              <p14:cNvContentPartPr/>
              <p14:nvPr/>
            </p14:nvContentPartPr>
            <p14:xfrm>
              <a:off x="3416728" y="1169136"/>
              <a:ext cx="115611" cy="7347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07752" y="1157656"/>
                <a:ext cx="133204" cy="29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14:cNvPr>
              <p14:cNvContentPartPr/>
              <p14:nvPr/>
            </p14:nvContentPartPr>
            <p14:xfrm>
              <a:off x="5201230" y="1108464"/>
              <a:ext cx="55446" cy="96807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92287" y="1099500"/>
                <a:ext cx="72974" cy="114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14:cNvPr>
              <p14:cNvContentPartPr/>
              <p14:nvPr/>
            </p14:nvContentPartPr>
            <p14:xfrm>
              <a:off x="5240086" y="1089379"/>
              <a:ext cx="69841" cy="7347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31132" y="1072681"/>
                <a:ext cx="87391" cy="40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14:cNvPr>
              <p14:cNvContentPartPr/>
              <p14:nvPr/>
            </p14:nvContentPartPr>
            <p14:xfrm>
              <a:off x="5360651" y="1112352"/>
              <a:ext cx="11618" cy="104711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51849" y="1103387"/>
                <a:ext cx="28869" cy="122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14:cNvPr>
              <p14:cNvContentPartPr/>
              <p14:nvPr/>
            </p14:nvContentPartPr>
            <p14:xfrm>
              <a:off x="5345056" y="1146983"/>
              <a:ext cx="62064" cy="15909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36087" y="1138145"/>
                <a:ext cx="79643" cy="33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14:cNvPr>
              <p14:cNvContentPartPr/>
              <p14:nvPr/>
            </p14:nvContentPartPr>
            <p14:xfrm>
              <a:off x="3265256" y="1508903"/>
              <a:ext cx="78369" cy="135968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56269" y="1499934"/>
                <a:ext cx="95984" cy="153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14:cNvPr>
              <p14:cNvContentPartPr/>
              <p14:nvPr/>
            </p14:nvContentPartPr>
            <p14:xfrm>
              <a:off x="3303984" y="1502286"/>
              <a:ext cx="75780" cy="18279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95048" y="1493498"/>
                <a:ext cx="93295" cy="35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14:cNvPr>
              <p14:cNvContentPartPr/>
              <p14:nvPr/>
            </p14:nvContentPartPr>
            <p14:xfrm>
              <a:off x="3452447" y="1512791"/>
              <a:ext cx="7347" cy="112846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43263" y="1503806"/>
                <a:ext cx="25347" cy="130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14:cNvPr>
              <p14:cNvContentPartPr/>
              <p14:nvPr/>
            </p14:nvContentPartPr>
            <p14:xfrm>
              <a:off x="3416729" y="1551051"/>
              <a:ext cx="104417" cy="20056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407758" y="1542097"/>
                <a:ext cx="121999" cy="37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14:cNvPr>
              <p14:cNvContentPartPr/>
              <p14:nvPr/>
            </p14:nvContentPartPr>
            <p14:xfrm>
              <a:off x="5326680" y="2869617"/>
              <a:ext cx="96739" cy="140122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317723" y="2860635"/>
                <a:ext cx="114295" cy="157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14:cNvPr>
              <p14:cNvContentPartPr/>
              <p14:nvPr/>
            </p14:nvContentPartPr>
            <p14:xfrm>
              <a:off x="5383933" y="2861323"/>
              <a:ext cx="77510" cy="16069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74962" y="2852590"/>
                <a:ext cx="95093" cy="33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14:cNvPr>
              <p14:cNvContentPartPr/>
              <p14:nvPr/>
            </p14:nvContentPartPr>
            <p14:xfrm>
              <a:off x="5522600" y="2892944"/>
              <a:ext cx="9067" cy="11602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13882" y="2883964"/>
                <a:ext cx="26155" cy="133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14:cNvPr>
              <p14:cNvContentPartPr/>
              <p14:nvPr/>
            </p14:nvContentPartPr>
            <p14:xfrm>
              <a:off x="5477239" y="2930246"/>
              <a:ext cx="135901" cy="24901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468251" y="2921353"/>
                <a:ext cx="153518" cy="42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14:cNvPr>
              <p14:cNvContentPartPr/>
              <p14:nvPr/>
            </p14:nvContentPartPr>
            <p14:xfrm>
              <a:off x="3969462" y="1474981"/>
              <a:ext cx="103698" cy="106981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60492" y="1466006"/>
                <a:ext cx="121280" cy="124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14:cNvPr>
              <p14:cNvContentPartPr/>
              <p14:nvPr/>
            </p14:nvContentPartPr>
            <p14:xfrm>
              <a:off x="4015410" y="1453617"/>
              <a:ext cx="105747" cy="14455"/>
            </p14:xfrm>
          </p:contentPart>
        </mc:Choice>
        <mc:Fallback xmlns="">
          <p:pic>
            <p:nvPicPr>
              <p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06448" y="1444803"/>
                <a:ext cx="123312" cy="31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195177FB-4B63-0C55-8E49-4614F1F1412A}"/>
                  </a:ext>
                </a:extLst>
              </p14:cNvPr>
              <p14:cNvContentPartPr/>
              <p14:nvPr/>
            </p14:nvContentPartPr>
            <p14:xfrm>
              <a:off x="6436392" y="3548704"/>
              <a:ext cx="109143" cy="100041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195177FB-4B63-0C55-8E49-4614F1F1412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427446" y="3539740"/>
                <a:ext cx="126677" cy="117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100BBC3E-0842-2C59-CCA4-2CD010490959}"/>
                  </a:ext>
                </a:extLst>
              </p14:cNvPr>
              <p14:cNvContentPartPr/>
              <p14:nvPr/>
            </p14:nvContentPartPr>
            <p14:xfrm>
              <a:off x="6459316" y="3511758"/>
              <a:ext cx="100746" cy="46764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100BBC3E-0842-2C59-CCA4-2CD01049095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450353" y="3502834"/>
                <a:ext cx="118314" cy="64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Рукописный ввод 35">
                <a:extLst>
                  <a:ext uri="{FF2B5EF4-FFF2-40B4-BE49-F238E27FC236}">
                    <a16:creationId xmlns:a16="http://schemas.microsoft.com/office/drawing/2014/main" id="{0F6B90A9-9F67-8291-D334-20B2B6B4D34B}"/>
                  </a:ext>
                </a:extLst>
              </p14:cNvPr>
              <p14:cNvContentPartPr/>
              <p14:nvPr/>
            </p14:nvContentPartPr>
            <p14:xfrm>
              <a:off x="8358833" y="3987917"/>
              <a:ext cx="72397" cy="103560"/>
            </p14:xfrm>
          </p:contentPart>
        </mc:Choice>
        <mc:Fallback xmlns="">
          <p:pic>
            <p:nvPicPr>
              <p:cNvPr id="36" name="Рукописный ввод 35">
                <a:extLst>
                  <a:ext uri="{FF2B5EF4-FFF2-40B4-BE49-F238E27FC236}">
                    <a16:creationId xmlns:a16="http://schemas.microsoft.com/office/drawing/2014/main" id="{0F6B90A9-9F67-8291-D334-20B2B6B4D34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349873" y="3978927"/>
                <a:ext cx="89959" cy="121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87154F31-28CB-F280-8A8F-4288ABF1F50D}"/>
                  </a:ext>
                </a:extLst>
              </p14:cNvPr>
              <p14:cNvContentPartPr/>
              <p14:nvPr/>
            </p14:nvContentPartPr>
            <p14:xfrm>
              <a:off x="8381124" y="3978742"/>
              <a:ext cx="83397" cy="10589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87154F31-28CB-F280-8A8F-4288ABF1F50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372176" y="3714017"/>
                <a:ext cx="100935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C0426372-CC9E-4989-83F3-A2369107122B}"/>
                  </a:ext>
                </a:extLst>
              </p14:cNvPr>
              <p14:cNvContentPartPr/>
              <p14:nvPr/>
            </p14:nvContentPartPr>
            <p14:xfrm>
              <a:off x="8671055" y="2891772"/>
              <a:ext cx="81153" cy="90081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C0426372-CC9E-4989-83F3-A2369107122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662078" y="2882800"/>
                <a:ext cx="98748" cy="107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BE1DD19E-2B4C-5328-BAC0-AD174BFC3FF4}"/>
                  </a:ext>
                </a:extLst>
              </p14:cNvPr>
              <p14:cNvContentPartPr/>
              <p14:nvPr/>
            </p14:nvContentPartPr>
            <p14:xfrm>
              <a:off x="8706095" y="2863527"/>
              <a:ext cx="100643" cy="11436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BE1DD19E-2B4C-5328-BAC0-AD174BFC3FF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697141" y="2854863"/>
                <a:ext cx="118193" cy="28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id="{C22D48D3-879C-58AA-29CA-B72EEC6DD872}"/>
                  </a:ext>
                </a:extLst>
              </p14:cNvPr>
              <p14:cNvContentPartPr/>
              <p14:nvPr/>
            </p14:nvContentPartPr>
            <p14:xfrm>
              <a:off x="3670820" y="4158037"/>
              <a:ext cx="122522" cy="101342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C22D48D3-879C-58AA-29CA-B72EEC6DD87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661837" y="4149053"/>
                <a:ext cx="140128" cy="118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id="{57F63F85-5563-CC20-C330-F31665FCE452}"/>
                  </a:ext>
                </a:extLst>
              </p14:cNvPr>
              <p14:cNvContentPartPr/>
              <p14:nvPr/>
            </p14:nvContentPartPr>
            <p14:xfrm>
              <a:off x="3713874" y="4129477"/>
              <a:ext cx="83450" cy="17354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57F63F85-5563-CC20-C330-F31665FCE45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704920" y="4120800"/>
                <a:ext cx="101000" cy="34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Рукописный ввод 41">
                <a:extLst>
                  <a:ext uri="{FF2B5EF4-FFF2-40B4-BE49-F238E27FC236}">
                    <a16:creationId xmlns:a16="http://schemas.microsoft.com/office/drawing/2014/main" id="{B55BB737-DDFC-03E2-2F66-E37DFE629F8C}"/>
                  </a:ext>
                </a:extLst>
              </p14:cNvPr>
              <p14:cNvContentPartPr/>
              <p14:nvPr/>
            </p14:nvContentPartPr>
            <p14:xfrm>
              <a:off x="6543115" y="1872037"/>
              <a:ext cx="10589" cy="117115"/>
            </p14:xfrm>
          </p:contentPart>
        </mc:Choice>
        <mc:Fallback xmlns="">
          <p:pic>
            <p:nvPicPr>
              <p:cNvPr id="42" name="Рукописный ввод 41">
                <a:extLst>
                  <a:ext uri="{FF2B5EF4-FFF2-40B4-BE49-F238E27FC236}">
                    <a16:creationId xmlns:a16="http://schemas.microsoft.com/office/drawing/2014/main" id="{B55BB737-DDFC-03E2-2F66-E37DFE629F8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527543" y="1863056"/>
                <a:ext cx="41110" cy="134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Рукописный ввод 42">
                <a:extLst>
                  <a:ext uri="{FF2B5EF4-FFF2-40B4-BE49-F238E27FC236}">
                    <a16:creationId xmlns:a16="http://schemas.microsoft.com/office/drawing/2014/main" id="{83CEEC7C-64D2-C4C2-D7B1-605DA4A12D9A}"/>
                  </a:ext>
                </a:extLst>
              </p14:cNvPr>
              <p14:cNvContentPartPr/>
              <p14:nvPr/>
            </p14:nvContentPartPr>
            <p14:xfrm>
              <a:off x="6593279" y="1865872"/>
              <a:ext cx="101933" cy="130007"/>
            </p14:xfrm>
          </p:contentPart>
        </mc:Choice>
        <mc:Fallback xmlns="">
          <p:pic>
            <p:nvPicPr>
              <p:cNvPr id="43" name="Рукописный ввод 42">
                <a:extLst>
                  <a:ext uri="{FF2B5EF4-FFF2-40B4-BE49-F238E27FC236}">
                    <a16:creationId xmlns:a16="http://schemas.microsoft.com/office/drawing/2014/main" id="{83CEEC7C-64D2-C4C2-D7B1-605DA4A12D9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584338" y="1856918"/>
                <a:ext cx="119458" cy="147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8" name="Рукописный ввод 47">
                <a:extLst>
                  <a:ext uri="{FF2B5EF4-FFF2-40B4-BE49-F238E27FC236}">
                    <a16:creationId xmlns:a16="http://schemas.microsoft.com/office/drawing/2014/main" id="{FBD4FD53-0EBD-CDD6-6644-1A93E7C358B9}"/>
                  </a:ext>
                </a:extLst>
              </p14:cNvPr>
              <p14:cNvContentPartPr/>
              <p14:nvPr/>
            </p14:nvContentPartPr>
            <p14:xfrm>
              <a:off x="2680075" y="3644161"/>
              <a:ext cx="135534" cy="154971"/>
            </p14:xfrm>
          </p:contentPart>
        </mc:Choice>
        <mc:Fallback xmlns="">
          <p:pic>
            <p:nvPicPr>
              <p:cNvPr id="48" name="Рукописный ввод 47">
                <a:extLst>
                  <a:ext uri="{FF2B5EF4-FFF2-40B4-BE49-F238E27FC236}">
                    <a16:creationId xmlns:a16="http://schemas.microsoft.com/office/drawing/2014/main" id="{FBD4FD53-0EBD-CDD6-6644-1A93E7C358B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671111" y="3635172"/>
                <a:ext cx="153103" cy="172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9" name="Рукописный ввод 48">
                <a:extLst>
                  <a:ext uri="{FF2B5EF4-FFF2-40B4-BE49-F238E27FC236}">
                    <a16:creationId xmlns:a16="http://schemas.microsoft.com/office/drawing/2014/main" id="{94841C03-9AFC-C9D2-6CFD-769534F388A1}"/>
                  </a:ext>
                </a:extLst>
              </p14:cNvPr>
              <p14:cNvContentPartPr/>
              <p14:nvPr/>
            </p14:nvContentPartPr>
            <p14:xfrm>
              <a:off x="2834667" y="3664978"/>
              <a:ext cx="77958" cy="135515"/>
            </p14:xfrm>
          </p:contentPart>
        </mc:Choice>
        <mc:Fallback xmlns="">
          <p:pic>
            <p:nvPicPr>
              <p:cNvPr id="49" name="Рукописный ввод 48">
                <a:extLst>
                  <a:ext uri="{FF2B5EF4-FFF2-40B4-BE49-F238E27FC236}">
                    <a16:creationId xmlns:a16="http://schemas.microsoft.com/office/drawing/2014/main" id="{94841C03-9AFC-C9D2-6CFD-769534F388A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825727" y="3655992"/>
                <a:ext cx="95481" cy="153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0" name="Рукописный ввод 49">
                <a:extLst>
                  <a:ext uri="{FF2B5EF4-FFF2-40B4-BE49-F238E27FC236}">
                    <a16:creationId xmlns:a16="http://schemas.microsoft.com/office/drawing/2014/main" id="{508C9734-4C81-6443-CF05-8A64B4A4B937}"/>
                  </a:ext>
                </a:extLst>
              </p14:cNvPr>
              <p14:cNvContentPartPr/>
              <p14:nvPr/>
            </p14:nvContentPartPr>
            <p14:xfrm>
              <a:off x="2873433" y="3670580"/>
              <a:ext cx="61045" cy="10589"/>
            </p14:xfrm>
          </p:contentPart>
        </mc:Choice>
        <mc:Fallback xmlns="">
          <p:pic>
            <p:nvPicPr>
              <p:cNvPr id="50" name="Рукописный ввод 49">
                <a:extLst>
                  <a:ext uri="{FF2B5EF4-FFF2-40B4-BE49-F238E27FC236}">
                    <a16:creationId xmlns:a16="http://schemas.microsoft.com/office/drawing/2014/main" id="{508C9734-4C81-6443-CF05-8A64B4A4B93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864508" y="3405855"/>
                <a:ext cx="78537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1" name="Рукописный ввод 50">
                <a:extLst>
                  <a:ext uri="{FF2B5EF4-FFF2-40B4-BE49-F238E27FC236}">
                    <a16:creationId xmlns:a16="http://schemas.microsoft.com/office/drawing/2014/main" id="{5723B349-1E32-0F17-B0EA-B5DF9FBE44C7}"/>
                  </a:ext>
                </a:extLst>
              </p14:cNvPr>
              <p14:cNvContentPartPr/>
              <p14:nvPr/>
            </p14:nvContentPartPr>
            <p14:xfrm>
              <a:off x="8986241" y="3531464"/>
              <a:ext cx="64769" cy="129464"/>
            </p14:xfrm>
          </p:contentPart>
        </mc:Choice>
        <mc:Fallback xmlns="">
          <p:pic>
            <p:nvPicPr>
              <p:cNvPr id="51" name="Рукописный ввод 50">
                <a:extLst>
                  <a:ext uri="{FF2B5EF4-FFF2-40B4-BE49-F238E27FC236}">
                    <a16:creationId xmlns:a16="http://schemas.microsoft.com/office/drawing/2014/main" id="{5723B349-1E32-0F17-B0EA-B5DF9FBE44C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977295" y="3522498"/>
                <a:ext cx="82303" cy="147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2" name="Рукописный ввод 51">
                <a:extLst>
                  <a:ext uri="{FF2B5EF4-FFF2-40B4-BE49-F238E27FC236}">
                    <a16:creationId xmlns:a16="http://schemas.microsoft.com/office/drawing/2014/main" id="{7FDDC438-983B-E597-A2F0-EF7D0F21C8A5}"/>
                  </a:ext>
                </a:extLst>
              </p14:cNvPr>
              <p14:cNvContentPartPr/>
              <p14:nvPr/>
            </p14:nvContentPartPr>
            <p14:xfrm>
              <a:off x="8997448" y="3597498"/>
              <a:ext cx="83453" cy="10589"/>
            </p14:xfrm>
          </p:contentPart>
        </mc:Choice>
        <mc:Fallback xmlns="">
          <p:pic>
            <p:nvPicPr>
              <p:cNvPr id="52" name="Рукописный ввод 51">
                <a:extLst>
                  <a:ext uri="{FF2B5EF4-FFF2-40B4-BE49-F238E27FC236}">
                    <a16:creationId xmlns:a16="http://schemas.microsoft.com/office/drawing/2014/main" id="{7FDDC438-983B-E597-A2F0-EF7D0F21C8A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988494" y="3582791"/>
                <a:ext cx="101003" cy="39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3" name="Рукописный ввод 52">
                <a:extLst>
                  <a:ext uri="{FF2B5EF4-FFF2-40B4-BE49-F238E27FC236}">
                    <a16:creationId xmlns:a16="http://schemas.microsoft.com/office/drawing/2014/main" id="{97168586-4BC5-19DF-5B96-0B59042EB7CE}"/>
                  </a:ext>
                </a:extLst>
              </p14:cNvPr>
              <p14:cNvContentPartPr/>
              <p14:nvPr/>
            </p14:nvContentPartPr>
            <p14:xfrm>
              <a:off x="7921004" y="3518701"/>
              <a:ext cx="63458" cy="140049"/>
            </p14:xfrm>
          </p:contentPart>
        </mc:Choice>
        <mc:Fallback xmlns="">
          <p:pic>
            <p:nvPicPr>
              <p:cNvPr id="53" name="Рукописный ввод 52">
                <a:extLst>
                  <a:ext uri="{FF2B5EF4-FFF2-40B4-BE49-F238E27FC236}">
                    <a16:creationId xmlns:a16="http://schemas.microsoft.com/office/drawing/2014/main" id="{97168586-4BC5-19DF-5B96-0B59042EB7C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912041" y="3509723"/>
                <a:ext cx="81025" cy="15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4" name="Рукописный ввод 53">
                <a:extLst>
                  <a:ext uri="{FF2B5EF4-FFF2-40B4-BE49-F238E27FC236}">
                    <a16:creationId xmlns:a16="http://schemas.microsoft.com/office/drawing/2014/main" id="{4512DD90-AE20-A385-7AA9-E6E48B625B62}"/>
                  </a:ext>
                </a:extLst>
              </p14:cNvPr>
              <p14:cNvContentPartPr/>
              <p14:nvPr/>
            </p14:nvContentPartPr>
            <p14:xfrm>
              <a:off x="5239250" y="1866944"/>
              <a:ext cx="82262" cy="84154"/>
            </p14:xfrm>
          </p:contentPart>
        </mc:Choice>
        <mc:Fallback xmlns="">
          <p:pic>
            <p:nvPicPr>
              <p:cNvPr id="54" name="Рукописный ввод 53">
                <a:extLst>
                  <a:ext uri="{FF2B5EF4-FFF2-40B4-BE49-F238E27FC236}">
                    <a16:creationId xmlns:a16="http://schemas.microsoft.com/office/drawing/2014/main" id="{4512DD90-AE20-A385-7AA9-E6E48B625B6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230308" y="1857991"/>
                <a:ext cx="99787" cy="101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Рукописный ввод 54">
                <a:extLst>
                  <a:ext uri="{FF2B5EF4-FFF2-40B4-BE49-F238E27FC236}">
                    <a16:creationId xmlns:a16="http://schemas.microsoft.com/office/drawing/2014/main" id="{1D1258D0-44C3-074F-B13E-1E291D26A13D}"/>
                  </a:ext>
                </a:extLst>
              </p14:cNvPr>
              <p14:cNvContentPartPr/>
              <p14:nvPr/>
            </p14:nvContentPartPr>
            <p14:xfrm>
              <a:off x="5371837" y="1846963"/>
              <a:ext cx="73655" cy="104509"/>
            </p14:xfrm>
          </p:contentPart>
        </mc:Choice>
        <mc:Fallback xmlns="">
          <p:pic>
            <p:nvPicPr>
              <p:cNvPr id="55" name="Рукописный ввод 54">
                <a:extLst>
                  <a:ext uri="{FF2B5EF4-FFF2-40B4-BE49-F238E27FC236}">
                    <a16:creationId xmlns:a16="http://schemas.microsoft.com/office/drawing/2014/main" id="{1D1258D0-44C3-074F-B13E-1E291D26A13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362855" y="1838015"/>
                <a:ext cx="91260" cy="122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6" name="Рукописный ввод 55">
                <a:extLst>
                  <a:ext uri="{FF2B5EF4-FFF2-40B4-BE49-F238E27FC236}">
                    <a16:creationId xmlns:a16="http://schemas.microsoft.com/office/drawing/2014/main" id="{C5B9A976-5240-B9C7-AD1B-61CAC796197A}"/>
                  </a:ext>
                </a:extLst>
              </p14:cNvPr>
              <p14:cNvContentPartPr/>
              <p14:nvPr/>
            </p14:nvContentPartPr>
            <p14:xfrm>
              <a:off x="5674903" y="1922463"/>
              <a:ext cx="10589" cy="10589"/>
            </p14:xfrm>
          </p:contentPart>
        </mc:Choice>
        <mc:Fallback xmlns="">
          <p:pic>
            <p:nvPicPr>
              <p:cNvPr id="56" name="Рукописный ввод 55">
                <a:extLst>
                  <a:ext uri="{FF2B5EF4-FFF2-40B4-BE49-F238E27FC236}">
                    <a16:creationId xmlns:a16="http://schemas.microsoft.com/office/drawing/2014/main" id="{C5B9A976-5240-B9C7-AD1B-61CAC796197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10178" y="1657738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7" name="Рукописный ввод 56">
                <a:extLst>
                  <a:ext uri="{FF2B5EF4-FFF2-40B4-BE49-F238E27FC236}">
                    <a16:creationId xmlns:a16="http://schemas.microsoft.com/office/drawing/2014/main" id="{05A49638-211B-EFBF-E0FC-D07139A303A2}"/>
                  </a:ext>
                </a:extLst>
              </p14:cNvPr>
              <p14:cNvContentPartPr/>
              <p14:nvPr/>
            </p14:nvContentPartPr>
            <p14:xfrm>
              <a:off x="5921433" y="1849625"/>
              <a:ext cx="10589" cy="139422"/>
            </p14:xfrm>
          </p:contentPart>
        </mc:Choice>
        <mc:Fallback xmlns="">
          <p:pic>
            <p:nvPicPr>
              <p:cNvPr id="57" name="Рукописный ввод 56">
                <a:extLst>
                  <a:ext uri="{FF2B5EF4-FFF2-40B4-BE49-F238E27FC236}">
                    <a16:creationId xmlns:a16="http://schemas.microsoft.com/office/drawing/2014/main" id="{05A49638-211B-EFBF-E0FC-D07139A303A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656708" y="1840642"/>
                <a:ext cx="529450" cy="157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8" name="Рукописный ввод 57">
                <a:extLst>
                  <a:ext uri="{FF2B5EF4-FFF2-40B4-BE49-F238E27FC236}">
                    <a16:creationId xmlns:a16="http://schemas.microsoft.com/office/drawing/2014/main" id="{7D41206D-9737-2FBA-2F48-C54D780A219A}"/>
                  </a:ext>
                </a:extLst>
              </p14:cNvPr>
              <p14:cNvContentPartPr/>
              <p14:nvPr/>
            </p14:nvContentPartPr>
            <p14:xfrm>
              <a:off x="5442707" y="3563757"/>
              <a:ext cx="108767" cy="96990"/>
            </p14:xfrm>
          </p:contentPart>
        </mc:Choice>
        <mc:Fallback xmlns="">
          <p:pic>
            <p:nvPicPr>
              <p:cNvPr id="58" name="Рукописный ввод 57">
                <a:extLst>
                  <a:ext uri="{FF2B5EF4-FFF2-40B4-BE49-F238E27FC236}">
                    <a16:creationId xmlns:a16="http://schemas.microsoft.com/office/drawing/2014/main" id="{7D41206D-9737-2FBA-2F48-C54D780A219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433733" y="3554776"/>
                <a:ext cx="126356" cy="114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9" name="Рукописный ввод 58">
                <a:extLst>
                  <a:ext uri="{FF2B5EF4-FFF2-40B4-BE49-F238E27FC236}">
                    <a16:creationId xmlns:a16="http://schemas.microsoft.com/office/drawing/2014/main" id="{F9326DDB-4198-A596-CFED-7D541F8E45B5}"/>
                  </a:ext>
                </a:extLst>
              </p14:cNvPr>
              <p14:cNvContentPartPr/>
              <p14:nvPr/>
            </p14:nvContentPartPr>
            <p14:xfrm>
              <a:off x="5573605" y="3564125"/>
              <a:ext cx="68113" cy="112911"/>
            </p14:xfrm>
          </p:contentPart>
        </mc:Choice>
        <mc:Fallback xmlns="">
          <p:pic>
            <p:nvPicPr>
              <p:cNvPr id="59" name="Рукописный ввод 58">
                <a:extLst>
                  <a:ext uri="{FF2B5EF4-FFF2-40B4-BE49-F238E27FC236}">
                    <a16:creationId xmlns:a16="http://schemas.microsoft.com/office/drawing/2014/main" id="{F9326DDB-4198-A596-CFED-7D541F8E45B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564643" y="3555164"/>
                <a:ext cx="85679" cy="130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0" name="Рукописный ввод 59">
                <a:extLst>
                  <a:ext uri="{FF2B5EF4-FFF2-40B4-BE49-F238E27FC236}">
                    <a16:creationId xmlns:a16="http://schemas.microsoft.com/office/drawing/2014/main" id="{A1F83505-C8D0-2032-6267-399B7A9ED28B}"/>
                  </a:ext>
                </a:extLst>
              </p14:cNvPr>
              <p14:cNvContentPartPr/>
              <p14:nvPr/>
            </p14:nvContentPartPr>
            <p14:xfrm>
              <a:off x="5753344" y="3603345"/>
              <a:ext cx="10589" cy="10589"/>
            </p14:xfrm>
          </p:contentPart>
        </mc:Choice>
        <mc:Fallback xmlns="">
          <p:pic>
            <p:nvPicPr>
              <p:cNvPr id="60" name="Рукописный ввод 59">
                <a:extLst>
                  <a:ext uri="{FF2B5EF4-FFF2-40B4-BE49-F238E27FC236}">
                    <a16:creationId xmlns:a16="http://schemas.microsoft.com/office/drawing/2014/main" id="{A1F83505-C8D0-2032-6267-399B7A9ED28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88619" y="3338620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1" name="Рукописный ввод 60">
                <a:extLst>
                  <a:ext uri="{FF2B5EF4-FFF2-40B4-BE49-F238E27FC236}">
                    <a16:creationId xmlns:a16="http://schemas.microsoft.com/office/drawing/2014/main" id="{A0AE84E9-DABF-6EBC-F6E1-A35D99C893BC}"/>
                  </a:ext>
                </a:extLst>
              </p14:cNvPr>
              <p14:cNvContentPartPr/>
              <p14:nvPr/>
            </p14:nvContentPartPr>
            <p14:xfrm>
              <a:off x="5949448" y="3547316"/>
              <a:ext cx="17308" cy="134778"/>
            </p14:xfrm>
          </p:contentPart>
        </mc:Choice>
        <mc:Fallback xmlns="">
          <p:pic>
            <p:nvPicPr>
              <p:cNvPr id="61" name="Рукописный ввод 60">
                <a:extLst>
                  <a:ext uri="{FF2B5EF4-FFF2-40B4-BE49-F238E27FC236}">
                    <a16:creationId xmlns:a16="http://schemas.microsoft.com/office/drawing/2014/main" id="{A0AE84E9-DABF-6EBC-F6E1-A35D99C893B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940617" y="3538331"/>
                <a:ext cx="34616" cy="152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2" name="Рукописный ввод 61">
                <a:extLst>
                  <a:ext uri="{FF2B5EF4-FFF2-40B4-BE49-F238E27FC236}">
                    <a16:creationId xmlns:a16="http://schemas.microsoft.com/office/drawing/2014/main" id="{E4BDF05C-49EA-2816-E965-1E05E0D1C477}"/>
                  </a:ext>
                </a:extLst>
              </p14:cNvPr>
              <p14:cNvContentPartPr/>
              <p14:nvPr/>
            </p14:nvContentPartPr>
            <p14:xfrm>
              <a:off x="5512418" y="3950728"/>
              <a:ext cx="22909" cy="143461"/>
            </p14:xfrm>
          </p:contentPart>
        </mc:Choice>
        <mc:Fallback xmlns="">
          <p:pic>
            <p:nvPicPr>
              <p:cNvPr id="62" name="Рукописный ввод 61">
                <a:extLst>
                  <a:ext uri="{FF2B5EF4-FFF2-40B4-BE49-F238E27FC236}">
                    <a16:creationId xmlns:a16="http://schemas.microsoft.com/office/drawing/2014/main" id="{E4BDF05C-49EA-2816-E965-1E05E0D1C47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503469" y="3941739"/>
                <a:ext cx="40449" cy="161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3" name="Рукописный ввод 62">
                <a:extLst>
                  <a:ext uri="{FF2B5EF4-FFF2-40B4-BE49-F238E27FC236}">
                    <a16:creationId xmlns:a16="http://schemas.microsoft.com/office/drawing/2014/main" id="{C4A2E57C-3E70-0AC4-F194-EE8885D947F4}"/>
                  </a:ext>
                </a:extLst>
              </p14:cNvPr>
              <p14:cNvContentPartPr/>
              <p14:nvPr/>
            </p14:nvContentPartPr>
            <p14:xfrm>
              <a:off x="5556568" y="3984345"/>
              <a:ext cx="102204" cy="88515"/>
            </p14:xfrm>
          </p:contentPart>
        </mc:Choice>
        <mc:Fallback xmlns="">
          <p:pic>
            <p:nvPicPr>
              <p:cNvPr id="63" name="Рукописный ввод 62">
                <a:extLst>
                  <a:ext uri="{FF2B5EF4-FFF2-40B4-BE49-F238E27FC236}">
                    <a16:creationId xmlns:a16="http://schemas.microsoft.com/office/drawing/2014/main" id="{C4A2E57C-3E70-0AC4-F194-EE8885D947F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547603" y="3975386"/>
                <a:ext cx="119776" cy="106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4" name="Рукописный ввод 43">
                <a:extLst>
                  <a:ext uri="{FF2B5EF4-FFF2-40B4-BE49-F238E27FC236}">
                    <a16:creationId xmlns:a16="http://schemas.microsoft.com/office/drawing/2014/main" id="{570E487C-B933-3BDC-56AC-A80CE188DA68}"/>
                  </a:ext>
                </a:extLst>
              </p14:cNvPr>
              <p14:cNvContentPartPr/>
              <p14:nvPr/>
            </p14:nvContentPartPr>
            <p14:xfrm>
              <a:off x="6476124" y="3955771"/>
              <a:ext cx="98055" cy="124162"/>
            </p14:xfrm>
          </p:contentPart>
        </mc:Choice>
        <mc:Fallback xmlns="">
          <p:pic>
            <p:nvPicPr>
              <p:cNvPr id="44" name="Рукописный ввод 43">
                <a:extLst>
                  <a:ext uri="{FF2B5EF4-FFF2-40B4-BE49-F238E27FC236}">
                    <a16:creationId xmlns:a16="http://schemas.microsoft.com/office/drawing/2014/main" id="{570E487C-B933-3BDC-56AC-A80CE188DA6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467145" y="3946774"/>
                <a:ext cx="115655" cy="141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5" name="Рукописный ввод 44">
                <a:extLst>
                  <a:ext uri="{FF2B5EF4-FFF2-40B4-BE49-F238E27FC236}">
                    <a16:creationId xmlns:a16="http://schemas.microsoft.com/office/drawing/2014/main" id="{6B39EA04-C604-ECF3-A119-1149CCFBA56D}"/>
                  </a:ext>
                </a:extLst>
              </p14:cNvPr>
              <p14:cNvContentPartPr/>
              <p14:nvPr/>
            </p14:nvContentPartPr>
            <p14:xfrm>
              <a:off x="6598602" y="3989049"/>
              <a:ext cx="74530" cy="80653"/>
            </p14:xfrm>
          </p:contentPart>
        </mc:Choice>
        <mc:Fallback xmlns="">
          <p:pic>
            <p:nvPicPr>
              <p:cNvPr id="45" name="Рукописный ввод 44">
                <a:extLst>
                  <a:ext uri="{FF2B5EF4-FFF2-40B4-BE49-F238E27FC236}">
                    <a16:creationId xmlns:a16="http://schemas.microsoft.com/office/drawing/2014/main" id="{6B39EA04-C604-ECF3-A119-1149CCFBA56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589644" y="3980088"/>
                <a:ext cx="92088" cy="98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6" name="Рукописный ввод 45">
                <a:extLst>
                  <a:ext uri="{FF2B5EF4-FFF2-40B4-BE49-F238E27FC236}">
                    <a16:creationId xmlns:a16="http://schemas.microsoft.com/office/drawing/2014/main" id="{3F62D348-C0B7-06AD-7604-A36E2F09D173}"/>
                  </a:ext>
                </a:extLst>
              </p14:cNvPr>
              <p14:cNvContentPartPr/>
              <p14:nvPr/>
            </p14:nvContentPartPr>
            <p14:xfrm>
              <a:off x="6789889" y="4006757"/>
              <a:ext cx="10589" cy="10589"/>
            </p14:xfrm>
          </p:contentPart>
        </mc:Choice>
        <mc:Fallback xmlns="">
          <p:pic>
            <p:nvPicPr>
              <p:cNvPr id="46" name="Рукописный ввод 45">
                <a:extLst>
                  <a:ext uri="{FF2B5EF4-FFF2-40B4-BE49-F238E27FC236}">
                    <a16:creationId xmlns:a16="http://schemas.microsoft.com/office/drawing/2014/main" id="{3F62D348-C0B7-06AD-7604-A36E2F09D17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525164" y="3742032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7" name="Рукописный ввод 46">
                <a:extLst>
                  <a:ext uri="{FF2B5EF4-FFF2-40B4-BE49-F238E27FC236}">
                    <a16:creationId xmlns:a16="http://schemas.microsoft.com/office/drawing/2014/main" id="{4E0C91A3-06A8-3B53-F478-86DE217FDC47}"/>
                  </a:ext>
                </a:extLst>
              </p14:cNvPr>
              <p14:cNvContentPartPr/>
              <p14:nvPr/>
            </p14:nvContentPartPr>
            <p14:xfrm>
              <a:off x="6972919" y="3967411"/>
              <a:ext cx="156356" cy="139608"/>
            </p14:xfrm>
          </p:contentPart>
        </mc:Choice>
        <mc:Fallback xmlns="">
          <p:pic>
            <p:nvPicPr>
              <p:cNvPr id="47" name="Рукописный ввод 46">
                <a:extLst>
                  <a:ext uri="{FF2B5EF4-FFF2-40B4-BE49-F238E27FC236}">
                    <a16:creationId xmlns:a16="http://schemas.microsoft.com/office/drawing/2014/main" id="{4E0C91A3-06A8-3B53-F478-86DE217FDC47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963933" y="3958416"/>
                <a:ext cx="173969" cy="157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" name="Рукописный ввод 63">
                <a:extLst>
                  <a:ext uri="{FF2B5EF4-FFF2-40B4-BE49-F238E27FC236}">
                    <a16:creationId xmlns:a16="http://schemas.microsoft.com/office/drawing/2014/main" id="{D817D7C4-A037-A787-9E1F-FB3EF4A40914}"/>
                  </a:ext>
                </a:extLst>
              </p14:cNvPr>
              <p14:cNvContentPartPr/>
              <p14:nvPr/>
            </p14:nvContentPartPr>
            <p14:xfrm>
              <a:off x="6857124" y="4270096"/>
              <a:ext cx="380400" cy="22640"/>
            </p14:xfrm>
          </p:contentPart>
        </mc:Choice>
        <mc:Fallback xmlns="">
          <p:pic>
            <p:nvPicPr>
              <p:cNvPr id="64" name="Рукописный ввод 63">
                <a:extLst>
                  <a:ext uri="{FF2B5EF4-FFF2-40B4-BE49-F238E27FC236}">
                    <a16:creationId xmlns:a16="http://schemas.microsoft.com/office/drawing/2014/main" id="{D817D7C4-A037-A787-9E1F-FB3EF4A4091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848127" y="4261252"/>
                <a:ext cx="398034" cy="39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5" name="Рукописный ввод 64">
                <a:extLst>
                  <a:ext uri="{FF2B5EF4-FFF2-40B4-BE49-F238E27FC236}">
                    <a16:creationId xmlns:a16="http://schemas.microsoft.com/office/drawing/2014/main" id="{DF76ABF3-00F8-8E14-C159-AB7233B0E830}"/>
                  </a:ext>
                </a:extLst>
              </p14:cNvPr>
              <p14:cNvContentPartPr/>
              <p14:nvPr/>
            </p14:nvContentPartPr>
            <p14:xfrm>
              <a:off x="5950743" y="2862723"/>
              <a:ext cx="16001" cy="126204"/>
            </p14:xfrm>
          </p:contentPart>
        </mc:Choice>
        <mc:Fallback xmlns="">
          <p:pic>
            <p:nvPicPr>
              <p:cNvPr id="65" name="Рукописный ввод 64">
                <a:extLst>
                  <a:ext uri="{FF2B5EF4-FFF2-40B4-BE49-F238E27FC236}">
                    <a16:creationId xmlns:a16="http://schemas.microsoft.com/office/drawing/2014/main" id="{DF76ABF3-00F8-8E14-C159-AB7233B0E83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550718" y="2853734"/>
                <a:ext cx="800050" cy="143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6" name="Рукописный ввод 65">
                <a:extLst>
                  <a:ext uri="{FF2B5EF4-FFF2-40B4-BE49-F238E27FC236}">
                    <a16:creationId xmlns:a16="http://schemas.microsoft.com/office/drawing/2014/main" id="{CB669D88-9DF4-3085-DB14-8E74B046C20D}"/>
                  </a:ext>
                </a:extLst>
              </p14:cNvPr>
              <p14:cNvContentPartPr/>
              <p14:nvPr/>
            </p14:nvContentPartPr>
            <p14:xfrm>
              <a:off x="2766790" y="2938923"/>
              <a:ext cx="76686" cy="171044"/>
            </p14:xfrm>
          </p:contentPart>
        </mc:Choice>
        <mc:Fallback xmlns="">
          <p:pic>
            <p:nvPicPr>
              <p:cNvPr id="66" name="Рукописный ввод 65">
                <a:extLst>
                  <a:ext uri="{FF2B5EF4-FFF2-40B4-BE49-F238E27FC236}">
                    <a16:creationId xmlns:a16="http://schemas.microsoft.com/office/drawing/2014/main" id="{CB669D88-9DF4-3085-DB14-8E74B046C20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757831" y="2929940"/>
                <a:ext cx="94245" cy="188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7" name="Рукописный ввод 66">
                <a:extLst>
                  <a:ext uri="{FF2B5EF4-FFF2-40B4-BE49-F238E27FC236}">
                    <a16:creationId xmlns:a16="http://schemas.microsoft.com/office/drawing/2014/main" id="{925A2AC8-9E9D-C852-8A8E-39C3E0A51D29}"/>
                  </a:ext>
                </a:extLst>
              </p14:cNvPr>
              <p14:cNvContentPartPr/>
              <p14:nvPr/>
            </p14:nvContentPartPr>
            <p14:xfrm>
              <a:off x="8075304" y="2862722"/>
              <a:ext cx="25974" cy="134557"/>
            </p14:xfrm>
          </p:contentPart>
        </mc:Choice>
        <mc:Fallback xmlns="">
          <p:pic>
            <p:nvPicPr>
              <p:cNvPr id="67" name="Рукописный ввод 66">
                <a:extLst>
                  <a:ext uri="{FF2B5EF4-FFF2-40B4-BE49-F238E27FC236}">
                    <a16:creationId xmlns:a16="http://schemas.microsoft.com/office/drawing/2014/main" id="{925A2AC8-9E9D-C852-8A8E-39C3E0A51D2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066409" y="2853752"/>
                <a:ext cx="43409" cy="152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8" name="Рукописный ввод 67">
                <a:extLst>
                  <a:ext uri="{FF2B5EF4-FFF2-40B4-BE49-F238E27FC236}">
                    <a16:creationId xmlns:a16="http://schemas.microsoft.com/office/drawing/2014/main" id="{301D0BD0-BE38-704E-DAF9-39D660620E74}"/>
                  </a:ext>
                </a:extLst>
              </p14:cNvPr>
              <p14:cNvContentPartPr/>
              <p14:nvPr/>
            </p14:nvContentPartPr>
            <p14:xfrm>
              <a:off x="3860379" y="2845907"/>
              <a:ext cx="127699" cy="144674"/>
            </p14:xfrm>
          </p:contentPart>
        </mc:Choice>
        <mc:Fallback xmlns="">
          <p:pic>
            <p:nvPicPr>
              <p:cNvPr id="68" name="Рукописный ввод 67">
                <a:extLst>
                  <a:ext uri="{FF2B5EF4-FFF2-40B4-BE49-F238E27FC236}">
                    <a16:creationId xmlns:a16="http://schemas.microsoft.com/office/drawing/2014/main" id="{301D0BD0-BE38-704E-DAF9-39D660620E7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851411" y="2836932"/>
                <a:ext cx="145276" cy="162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9" name="Рукописный ввод 68">
                <a:extLst>
                  <a:ext uri="{FF2B5EF4-FFF2-40B4-BE49-F238E27FC236}">
                    <a16:creationId xmlns:a16="http://schemas.microsoft.com/office/drawing/2014/main" id="{08D413F5-500C-CDE8-7D52-2DFD14F5A57E}"/>
                  </a:ext>
                </a:extLst>
              </p14:cNvPr>
              <p14:cNvContentPartPr/>
              <p14:nvPr/>
            </p14:nvContentPartPr>
            <p14:xfrm>
              <a:off x="5511406" y="3175620"/>
              <a:ext cx="101537" cy="145185"/>
            </p14:xfrm>
          </p:contentPart>
        </mc:Choice>
        <mc:Fallback xmlns="">
          <p:pic>
            <p:nvPicPr>
              <p:cNvPr id="69" name="Рукописный ввод 68">
                <a:extLst>
                  <a:ext uri="{FF2B5EF4-FFF2-40B4-BE49-F238E27FC236}">
                    <a16:creationId xmlns:a16="http://schemas.microsoft.com/office/drawing/2014/main" id="{08D413F5-500C-CDE8-7D52-2DFD14F5A57E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502436" y="3166658"/>
                <a:ext cx="119118" cy="162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0" name="Рукописный ввод 69">
                <a:extLst>
                  <a:ext uri="{FF2B5EF4-FFF2-40B4-BE49-F238E27FC236}">
                    <a16:creationId xmlns:a16="http://schemas.microsoft.com/office/drawing/2014/main" id="{5B097532-66C9-A51E-505E-D52EC747180E}"/>
                  </a:ext>
                </a:extLst>
              </p14:cNvPr>
              <p14:cNvContentPartPr/>
              <p14:nvPr/>
            </p14:nvContentPartPr>
            <p14:xfrm>
              <a:off x="6183907" y="3163041"/>
              <a:ext cx="102079" cy="133787"/>
            </p14:xfrm>
          </p:contentPart>
        </mc:Choice>
        <mc:Fallback xmlns="">
          <p:pic>
            <p:nvPicPr>
              <p:cNvPr id="70" name="Рукописный ввод 69">
                <a:extLst>
                  <a:ext uri="{FF2B5EF4-FFF2-40B4-BE49-F238E27FC236}">
                    <a16:creationId xmlns:a16="http://schemas.microsoft.com/office/drawing/2014/main" id="{5B097532-66C9-A51E-505E-D52EC747180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174921" y="3154074"/>
                <a:ext cx="119691" cy="151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1" name="Рукописный ввод 70">
                <a:extLst>
                  <a:ext uri="{FF2B5EF4-FFF2-40B4-BE49-F238E27FC236}">
                    <a16:creationId xmlns:a16="http://schemas.microsoft.com/office/drawing/2014/main" id="{FC452FFC-C948-DD52-BEEB-04EC7A212770}"/>
                  </a:ext>
                </a:extLst>
              </p14:cNvPr>
              <p14:cNvContentPartPr/>
              <p14:nvPr/>
            </p14:nvContentPartPr>
            <p14:xfrm>
              <a:off x="6190258" y="3150065"/>
              <a:ext cx="94832" cy="12001"/>
            </p14:xfrm>
          </p:contentPart>
        </mc:Choice>
        <mc:Fallback xmlns="">
          <p:pic>
            <p:nvPicPr>
              <p:cNvPr id="71" name="Рукописный ввод 70">
                <a:extLst>
                  <a:ext uri="{FF2B5EF4-FFF2-40B4-BE49-F238E27FC236}">
                    <a16:creationId xmlns:a16="http://schemas.microsoft.com/office/drawing/2014/main" id="{FC452FFC-C948-DD52-BEEB-04EC7A21277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181278" y="3135064"/>
                <a:ext cx="112433" cy="41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2" name="Рукописный ввод 71">
                <a:extLst>
                  <a:ext uri="{FF2B5EF4-FFF2-40B4-BE49-F238E27FC236}">
                    <a16:creationId xmlns:a16="http://schemas.microsoft.com/office/drawing/2014/main" id="{E7A19F0E-3FBB-8566-6DDB-434556F86CA4}"/>
                  </a:ext>
                </a:extLst>
              </p14:cNvPr>
              <p14:cNvContentPartPr/>
              <p14:nvPr/>
            </p14:nvContentPartPr>
            <p14:xfrm>
              <a:off x="6374325" y="3143992"/>
              <a:ext cx="12781" cy="127694"/>
            </p14:xfrm>
          </p:contentPart>
        </mc:Choice>
        <mc:Fallback xmlns="">
          <p:pic>
            <p:nvPicPr>
              <p:cNvPr id="72" name="Рукописный ввод 71">
                <a:extLst>
                  <a:ext uri="{FF2B5EF4-FFF2-40B4-BE49-F238E27FC236}">
                    <a16:creationId xmlns:a16="http://schemas.microsoft.com/office/drawing/2014/main" id="{E7A19F0E-3FBB-8566-6DDB-434556F86CA4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365449" y="3135025"/>
                <a:ext cx="30177" cy="145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3" name="Рукописный ввод 72">
                <a:extLst>
                  <a:ext uri="{FF2B5EF4-FFF2-40B4-BE49-F238E27FC236}">
                    <a16:creationId xmlns:a16="http://schemas.microsoft.com/office/drawing/2014/main" id="{71C4107A-A53C-2CE8-435D-F1C10A81C213}"/>
                  </a:ext>
                </a:extLst>
              </p14:cNvPr>
              <p14:cNvContentPartPr/>
              <p14:nvPr/>
            </p14:nvContentPartPr>
            <p14:xfrm>
              <a:off x="6323607" y="3194791"/>
              <a:ext cx="113689" cy="12001"/>
            </p14:xfrm>
          </p:contentPart>
        </mc:Choice>
        <mc:Fallback xmlns="">
          <p:pic>
            <p:nvPicPr>
              <p:cNvPr id="73" name="Рукописный ввод 72">
                <a:extLst>
                  <a:ext uri="{FF2B5EF4-FFF2-40B4-BE49-F238E27FC236}">
                    <a16:creationId xmlns:a16="http://schemas.microsoft.com/office/drawing/2014/main" id="{71C4107A-A53C-2CE8-435D-F1C10A81C213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314641" y="2894766"/>
                <a:ext cx="131262" cy="600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4" name="Рукописный ввод 73">
                <a:extLst>
                  <a:ext uri="{FF2B5EF4-FFF2-40B4-BE49-F238E27FC236}">
                    <a16:creationId xmlns:a16="http://schemas.microsoft.com/office/drawing/2014/main" id="{74C55D9E-A510-5FD9-1E6E-E1592E3296A1}"/>
                  </a:ext>
                </a:extLst>
              </p14:cNvPr>
              <p14:cNvContentPartPr/>
              <p14:nvPr/>
            </p14:nvContentPartPr>
            <p14:xfrm>
              <a:off x="6552827" y="3131292"/>
              <a:ext cx="93177" cy="153397"/>
            </p14:xfrm>
          </p:contentPart>
        </mc:Choice>
        <mc:Fallback xmlns="">
          <p:pic>
            <p:nvPicPr>
              <p:cNvPr id="74" name="Рукописный ввод 73">
                <a:extLst>
                  <a:ext uri="{FF2B5EF4-FFF2-40B4-BE49-F238E27FC236}">
                    <a16:creationId xmlns:a16="http://schemas.microsoft.com/office/drawing/2014/main" id="{74C55D9E-A510-5FD9-1E6E-E1592E3296A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543868" y="3122311"/>
                <a:ext cx="110737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5" name="Рукописный ввод 74">
                <a:extLst>
                  <a:ext uri="{FF2B5EF4-FFF2-40B4-BE49-F238E27FC236}">
                    <a16:creationId xmlns:a16="http://schemas.microsoft.com/office/drawing/2014/main" id="{DD518F6C-FBDD-718E-E70D-A655D6A22BBC}"/>
                  </a:ext>
                </a:extLst>
              </p14:cNvPr>
              <p14:cNvContentPartPr/>
              <p14:nvPr/>
            </p14:nvContentPartPr>
            <p14:xfrm>
              <a:off x="3385317" y="4905649"/>
              <a:ext cx="111497" cy="187770"/>
            </p14:xfrm>
          </p:contentPart>
        </mc:Choice>
        <mc:Fallback xmlns="">
          <p:pic>
            <p:nvPicPr>
              <p:cNvPr id="75" name="Рукописный ввод 74">
                <a:extLst>
                  <a:ext uri="{FF2B5EF4-FFF2-40B4-BE49-F238E27FC236}">
                    <a16:creationId xmlns:a16="http://schemas.microsoft.com/office/drawing/2014/main" id="{DD518F6C-FBDD-718E-E70D-A655D6A22BBC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376354" y="4896656"/>
                <a:ext cx="129064" cy="205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0" name="Рукописный ввод 89">
                <a:extLst>
                  <a:ext uri="{FF2B5EF4-FFF2-40B4-BE49-F238E27FC236}">
                    <a16:creationId xmlns:a16="http://schemas.microsoft.com/office/drawing/2014/main" id="{80322C20-626F-41B3-A326-FE0F4DEBF19C}"/>
                  </a:ext>
                </a:extLst>
              </p14:cNvPr>
              <p14:cNvContentPartPr/>
              <p14:nvPr/>
            </p14:nvContentPartPr>
            <p14:xfrm>
              <a:off x="3541754" y="4939987"/>
              <a:ext cx="76814" cy="93042"/>
            </p14:xfrm>
          </p:contentPart>
        </mc:Choice>
        <mc:Fallback xmlns="">
          <p:pic>
            <p:nvPicPr>
              <p:cNvPr id="90" name="Рукописный ввод 89">
                <a:extLst>
                  <a:ext uri="{FF2B5EF4-FFF2-40B4-BE49-F238E27FC236}">
                    <a16:creationId xmlns:a16="http://schemas.microsoft.com/office/drawing/2014/main" id="{80322C20-626F-41B3-A326-FE0F4DEBF19C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532822" y="4931041"/>
                <a:ext cx="94320" cy="110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1" name="Рукописный ввод 90">
                <a:extLst>
                  <a:ext uri="{FF2B5EF4-FFF2-40B4-BE49-F238E27FC236}">
                    <a16:creationId xmlns:a16="http://schemas.microsoft.com/office/drawing/2014/main" id="{4D6A3BCD-387D-0860-E029-AF1D4270126B}"/>
                  </a:ext>
                </a:extLst>
              </p14:cNvPr>
              <p14:cNvContentPartPr/>
              <p14:nvPr/>
            </p14:nvContentPartPr>
            <p14:xfrm>
              <a:off x="3678006" y="4829954"/>
              <a:ext cx="57883" cy="206802"/>
            </p14:xfrm>
          </p:contentPart>
        </mc:Choice>
        <mc:Fallback xmlns="">
          <p:pic>
            <p:nvPicPr>
              <p:cNvPr id="91" name="Рукописный ввод 90">
                <a:extLst>
                  <a:ext uri="{FF2B5EF4-FFF2-40B4-BE49-F238E27FC236}">
                    <a16:creationId xmlns:a16="http://schemas.microsoft.com/office/drawing/2014/main" id="{4D6A3BCD-387D-0860-E029-AF1D4270126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669073" y="4820963"/>
                <a:ext cx="75391" cy="224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1" name="Рукописный ввод 100">
                <a:extLst>
                  <a:ext uri="{FF2B5EF4-FFF2-40B4-BE49-F238E27FC236}">
                    <a16:creationId xmlns:a16="http://schemas.microsoft.com/office/drawing/2014/main" id="{0EEF3B13-A737-C746-18D5-42AF022C6CDC}"/>
                  </a:ext>
                </a:extLst>
              </p14:cNvPr>
              <p14:cNvContentPartPr/>
              <p14:nvPr/>
            </p14:nvContentPartPr>
            <p14:xfrm>
              <a:off x="3708284" y="4954974"/>
              <a:ext cx="162003" cy="83757"/>
            </p14:xfrm>
          </p:contentPart>
        </mc:Choice>
        <mc:Fallback xmlns="">
          <p:pic>
            <p:nvPicPr>
              <p:cNvPr id="101" name="Рукописный ввод 100">
                <a:extLst>
                  <a:ext uri="{FF2B5EF4-FFF2-40B4-BE49-F238E27FC236}">
                    <a16:creationId xmlns:a16="http://schemas.microsoft.com/office/drawing/2014/main" id="{0EEF3B13-A737-C746-18D5-42AF022C6CDC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699304" y="4945987"/>
                <a:ext cx="179604" cy="101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2" name="Рукописный ввод 101">
                <a:extLst>
                  <a:ext uri="{FF2B5EF4-FFF2-40B4-BE49-F238E27FC236}">
                    <a16:creationId xmlns:a16="http://schemas.microsoft.com/office/drawing/2014/main" id="{12FDB0DD-E444-94E3-0C95-BC8CD58A89CA}"/>
                  </a:ext>
                </a:extLst>
              </p14:cNvPr>
              <p14:cNvContentPartPr/>
              <p14:nvPr/>
            </p14:nvContentPartPr>
            <p14:xfrm>
              <a:off x="3910138" y="4939223"/>
              <a:ext cx="100600" cy="111542"/>
            </p14:xfrm>
          </p:contentPart>
        </mc:Choice>
        <mc:Fallback xmlns="">
          <p:pic>
            <p:nvPicPr>
              <p:cNvPr id="102" name="Рукописный ввод 101">
                <a:extLst>
                  <a:ext uri="{FF2B5EF4-FFF2-40B4-BE49-F238E27FC236}">
                    <a16:creationId xmlns:a16="http://schemas.microsoft.com/office/drawing/2014/main" id="{12FDB0DD-E444-94E3-0C95-BC8CD58A89CA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901188" y="4930257"/>
                <a:ext cx="118142" cy="129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6" name="Рукописный ввод 105">
                <a:extLst>
                  <a:ext uri="{FF2B5EF4-FFF2-40B4-BE49-F238E27FC236}">
                    <a16:creationId xmlns:a16="http://schemas.microsoft.com/office/drawing/2014/main" id="{6CB96369-3AB5-10FB-C683-F02D0FEBD266}"/>
                  </a:ext>
                </a:extLst>
              </p14:cNvPr>
              <p14:cNvContentPartPr/>
              <p14:nvPr/>
            </p14:nvContentPartPr>
            <p14:xfrm>
              <a:off x="5686781" y="4956113"/>
              <a:ext cx="38618" cy="87424"/>
            </p14:xfrm>
          </p:contentPart>
        </mc:Choice>
        <mc:Fallback xmlns="">
          <p:pic>
            <p:nvPicPr>
              <p:cNvPr id="106" name="Рукописный ввод 105">
                <a:extLst>
                  <a:ext uri="{FF2B5EF4-FFF2-40B4-BE49-F238E27FC236}">
                    <a16:creationId xmlns:a16="http://schemas.microsoft.com/office/drawing/2014/main" id="{6CB96369-3AB5-10FB-C683-F02D0FEBD266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677842" y="4947156"/>
                <a:ext cx="56139" cy="104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7" name="Рукописный ввод 106">
                <a:extLst>
                  <a:ext uri="{FF2B5EF4-FFF2-40B4-BE49-F238E27FC236}">
                    <a16:creationId xmlns:a16="http://schemas.microsoft.com/office/drawing/2014/main" id="{000DCA62-D909-D80F-407C-D16D52B5F658}"/>
                  </a:ext>
                </a:extLst>
              </p14:cNvPr>
              <p14:cNvContentPartPr/>
              <p14:nvPr/>
            </p14:nvContentPartPr>
            <p14:xfrm>
              <a:off x="5721780" y="4876412"/>
              <a:ext cx="9537" cy="9537"/>
            </p14:xfrm>
          </p:contentPart>
        </mc:Choice>
        <mc:Fallback xmlns="">
          <p:pic>
            <p:nvPicPr>
              <p:cNvPr id="107" name="Рукописный ввод 106">
                <a:extLst>
                  <a:ext uri="{FF2B5EF4-FFF2-40B4-BE49-F238E27FC236}">
                    <a16:creationId xmlns:a16="http://schemas.microsoft.com/office/drawing/2014/main" id="{000DCA62-D909-D80F-407C-D16D52B5F65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483355" y="4867242"/>
                <a:ext cx="476850" cy="27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8" name="Рукописный ввод 107">
                <a:extLst>
                  <a:ext uri="{FF2B5EF4-FFF2-40B4-BE49-F238E27FC236}">
                    <a16:creationId xmlns:a16="http://schemas.microsoft.com/office/drawing/2014/main" id="{04F7EFB8-4178-3B1F-C57B-74CE5D2623D9}"/>
                  </a:ext>
                </a:extLst>
              </p14:cNvPr>
              <p14:cNvContentPartPr/>
              <p14:nvPr/>
            </p14:nvContentPartPr>
            <p14:xfrm>
              <a:off x="5757715" y="4910696"/>
              <a:ext cx="85522" cy="187532"/>
            </p14:xfrm>
          </p:contentPart>
        </mc:Choice>
        <mc:Fallback xmlns="">
          <p:pic>
            <p:nvPicPr>
              <p:cNvPr id="108" name="Рукописный ввод 107">
                <a:extLst>
                  <a:ext uri="{FF2B5EF4-FFF2-40B4-BE49-F238E27FC236}">
                    <a16:creationId xmlns:a16="http://schemas.microsoft.com/office/drawing/2014/main" id="{04F7EFB8-4178-3B1F-C57B-74CE5D2623D9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748769" y="4901715"/>
                <a:ext cx="103056" cy="205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9" name="Рукописный ввод 108">
                <a:extLst>
                  <a:ext uri="{FF2B5EF4-FFF2-40B4-BE49-F238E27FC236}">
                    <a16:creationId xmlns:a16="http://schemas.microsoft.com/office/drawing/2014/main" id="{ACDD5F26-551D-343E-B502-BD67D788749B}"/>
                  </a:ext>
                </a:extLst>
              </p14:cNvPr>
              <p14:cNvContentPartPr/>
              <p14:nvPr/>
            </p14:nvContentPartPr>
            <p14:xfrm>
              <a:off x="5882658" y="4940973"/>
              <a:ext cx="65009" cy="82523"/>
            </p14:xfrm>
          </p:contentPart>
        </mc:Choice>
        <mc:Fallback xmlns="">
          <p:pic>
            <p:nvPicPr>
              <p:cNvPr id="109" name="Рукописный ввод 108">
                <a:extLst>
                  <a:ext uri="{FF2B5EF4-FFF2-40B4-BE49-F238E27FC236}">
                    <a16:creationId xmlns:a16="http://schemas.microsoft.com/office/drawing/2014/main" id="{ACDD5F26-551D-343E-B502-BD67D788749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873728" y="4932003"/>
                <a:ext cx="82511" cy="100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0" name="Рукописный ввод 109">
                <a:extLst>
                  <a:ext uri="{FF2B5EF4-FFF2-40B4-BE49-F238E27FC236}">
                    <a16:creationId xmlns:a16="http://schemas.microsoft.com/office/drawing/2014/main" id="{7120A6CD-07CA-9E3F-0757-906ACACD70D0}"/>
                  </a:ext>
                </a:extLst>
              </p14:cNvPr>
              <p14:cNvContentPartPr/>
              <p14:nvPr/>
            </p14:nvContentPartPr>
            <p14:xfrm>
              <a:off x="5999330" y="4855185"/>
              <a:ext cx="78747" cy="187831"/>
            </p14:xfrm>
          </p:contentPart>
        </mc:Choice>
        <mc:Fallback xmlns="">
          <p:pic>
            <p:nvPicPr>
              <p:cNvPr id="110" name="Рукописный ввод 109">
                <a:extLst>
                  <a:ext uri="{FF2B5EF4-FFF2-40B4-BE49-F238E27FC236}">
                    <a16:creationId xmlns:a16="http://schemas.microsoft.com/office/drawing/2014/main" id="{7120A6CD-07CA-9E3F-0757-906ACACD70D0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990341" y="4846206"/>
                <a:ext cx="96366" cy="205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1" name="Рукописный ввод 110">
                <a:extLst>
                  <a:ext uri="{FF2B5EF4-FFF2-40B4-BE49-F238E27FC236}">
                    <a16:creationId xmlns:a16="http://schemas.microsoft.com/office/drawing/2014/main" id="{B0072213-BBFA-E243-0CB5-D34AA6D311FC}"/>
                  </a:ext>
                </a:extLst>
              </p14:cNvPr>
              <p14:cNvContentPartPr/>
              <p14:nvPr/>
            </p14:nvContentPartPr>
            <p14:xfrm>
              <a:off x="6135215" y="4945204"/>
              <a:ext cx="71897" cy="92601"/>
            </p14:xfrm>
          </p:contentPart>
        </mc:Choice>
        <mc:Fallback xmlns="">
          <p:pic>
            <p:nvPicPr>
              <p:cNvPr id="111" name="Рукописный ввод 110">
                <a:extLst>
                  <a:ext uri="{FF2B5EF4-FFF2-40B4-BE49-F238E27FC236}">
                    <a16:creationId xmlns:a16="http://schemas.microsoft.com/office/drawing/2014/main" id="{B0072213-BBFA-E243-0CB5-D34AA6D311FC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126228" y="4936231"/>
                <a:ext cx="89512" cy="110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2" name="Рукописный ввод 111">
                <a:extLst>
                  <a:ext uri="{FF2B5EF4-FFF2-40B4-BE49-F238E27FC236}">
                    <a16:creationId xmlns:a16="http://schemas.microsoft.com/office/drawing/2014/main" id="{68DF2C02-D293-66FA-D6D2-F135EBDF162A}"/>
                  </a:ext>
                </a:extLst>
              </p14:cNvPr>
              <p14:cNvContentPartPr/>
              <p14:nvPr/>
            </p14:nvContentPartPr>
            <p14:xfrm>
              <a:off x="6276880" y="4930881"/>
              <a:ext cx="105483" cy="101970"/>
            </p14:xfrm>
          </p:contentPart>
        </mc:Choice>
        <mc:Fallback xmlns="">
          <p:pic>
            <p:nvPicPr>
              <p:cNvPr id="112" name="Рукописный ввод 111">
                <a:extLst>
                  <a:ext uri="{FF2B5EF4-FFF2-40B4-BE49-F238E27FC236}">
                    <a16:creationId xmlns:a16="http://schemas.microsoft.com/office/drawing/2014/main" id="{68DF2C02-D293-66FA-D6D2-F135EBDF162A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267910" y="4921905"/>
                <a:ext cx="123064" cy="119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76" name="Рукописный ввод 75">
                <a:extLst>
                  <a:ext uri="{FF2B5EF4-FFF2-40B4-BE49-F238E27FC236}">
                    <a16:creationId xmlns:a16="http://schemas.microsoft.com/office/drawing/2014/main" id="{3B951045-1EDE-AA9D-2B5A-459DEDE4E744}"/>
                  </a:ext>
                </a:extLst>
              </p14:cNvPr>
              <p14:cNvContentPartPr/>
              <p14:nvPr/>
            </p14:nvContentPartPr>
            <p14:xfrm>
              <a:off x="7836204" y="1852602"/>
              <a:ext cx="9537" cy="174075"/>
            </p14:xfrm>
          </p:contentPart>
        </mc:Choice>
        <mc:Fallback xmlns="">
          <p:pic>
            <p:nvPicPr>
              <p:cNvPr id="76" name="Рукописный ввод 75">
                <a:extLst>
                  <a:ext uri="{FF2B5EF4-FFF2-40B4-BE49-F238E27FC236}">
                    <a16:creationId xmlns:a16="http://schemas.microsoft.com/office/drawing/2014/main" id="{3B951045-1EDE-AA9D-2B5A-459DEDE4E744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820309" y="1843611"/>
                <a:ext cx="40691" cy="191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77" name="Рукописный ввод 76">
                <a:extLst>
                  <a:ext uri="{FF2B5EF4-FFF2-40B4-BE49-F238E27FC236}">
                    <a16:creationId xmlns:a16="http://schemas.microsoft.com/office/drawing/2014/main" id="{9BABBDAB-651B-2DBF-3AD6-600196F82DBE}"/>
                  </a:ext>
                </a:extLst>
              </p14:cNvPr>
              <p14:cNvContentPartPr/>
              <p14:nvPr/>
            </p14:nvContentPartPr>
            <p14:xfrm>
              <a:off x="7926364" y="1850263"/>
              <a:ext cx="81790" cy="144304"/>
            </p14:xfrm>
          </p:contentPart>
        </mc:Choice>
        <mc:Fallback xmlns="">
          <p:pic>
            <p:nvPicPr>
              <p:cNvPr id="77" name="Рукописный ввод 76">
                <a:extLst>
                  <a:ext uri="{FF2B5EF4-FFF2-40B4-BE49-F238E27FC236}">
                    <a16:creationId xmlns:a16="http://schemas.microsoft.com/office/drawing/2014/main" id="{9BABBDAB-651B-2DBF-3AD6-600196F82DBE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7917396" y="1841289"/>
                <a:ext cx="99368" cy="161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78" name="Рукописный ввод 77">
                <a:extLst>
                  <a:ext uri="{FF2B5EF4-FFF2-40B4-BE49-F238E27FC236}">
                    <a16:creationId xmlns:a16="http://schemas.microsoft.com/office/drawing/2014/main" id="{7D8AB21D-13B5-BBE5-B78D-A0D19E112DF0}"/>
                  </a:ext>
                </a:extLst>
              </p14:cNvPr>
              <p14:cNvContentPartPr/>
              <p14:nvPr/>
            </p14:nvContentPartPr>
            <p14:xfrm>
              <a:off x="8113754" y="1903066"/>
              <a:ext cx="9537" cy="9537"/>
            </p14:xfrm>
          </p:contentPart>
        </mc:Choice>
        <mc:Fallback xmlns="">
          <p:pic>
            <p:nvPicPr>
              <p:cNvPr id="78" name="Рукописный ввод 77">
                <a:extLst>
                  <a:ext uri="{FF2B5EF4-FFF2-40B4-BE49-F238E27FC236}">
                    <a16:creationId xmlns:a16="http://schemas.microsoft.com/office/drawing/2014/main" id="{7D8AB21D-13B5-BBE5-B78D-A0D19E112DF0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875329" y="1887171"/>
                <a:ext cx="476850" cy="40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79" name="Рукописный ввод 78">
                <a:extLst>
                  <a:ext uri="{FF2B5EF4-FFF2-40B4-BE49-F238E27FC236}">
                    <a16:creationId xmlns:a16="http://schemas.microsoft.com/office/drawing/2014/main" id="{04462A4B-2B04-0BB4-874C-1F15E5309BC0}"/>
                  </a:ext>
                </a:extLst>
              </p14:cNvPr>
              <p14:cNvContentPartPr/>
              <p14:nvPr/>
            </p14:nvContentPartPr>
            <p14:xfrm>
              <a:off x="8231407" y="1847339"/>
              <a:ext cx="119319" cy="142079"/>
            </p14:xfrm>
          </p:contentPart>
        </mc:Choice>
        <mc:Fallback xmlns="">
          <p:pic>
            <p:nvPicPr>
              <p:cNvPr id="79" name="Рукописный ввод 78">
                <a:extLst>
                  <a:ext uri="{FF2B5EF4-FFF2-40B4-BE49-F238E27FC236}">
                    <a16:creationId xmlns:a16="http://schemas.microsoft.com/office/drawing/2014/main" id="{04462A4B-2B04-0BB4-874C-1F15E5309BC0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8222422" y="1838369"/>
                <a:ext cx="136929" cy="159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80" name="Рукописный ввод 79">
                <a:extLst>
                  <a:ext uri="{FF2B5EF4-FFF2-40B4-BE49-F238E27FC236}">
                    <a16:creationId xmlns:a16="http://schemas.microsoft.com/office/drawing/2014/main" id="{906E5F2B-98F8-D845-AB28-AA09E1D06BE5}"/>
                  </a:ext>
                </a:extLst>
              </p14:cNvPr>
              <p14:cNvContentPartPr/>
              <p14:nvPr/>
            </p14:nvContentPartPr>
            <p14:xfrm>
              <a:off x="7911900" y="3210073"/>
              <a:ext cx="9537" cy="134235"/>
            </p14:xfrm>
          </p:contentPart>
        </mc:Choice>
        <mc:Fallback xmlns="">
          <p:pic>
            <p:nvPicPr>
              <p:cNvPr id="80" name="Рукописный ввод 79">
                <a:extLst>
                  <a:ext uri="{FF2B5EF4-FFF2-40B4-BE49-F238E27FC236}">
                    <a16:creationId xmlns:a16="http://schemas.microsoft.com/office/drawing/2014/main" id="{906E5F2B-98F8-D845-AB28-AA09E1D06BE5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872162" y="3201100"/>
                <a:ext cx="87423" cy="151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81" name="Рукописный ввод 80">
                <a:extLst>
                  <a:ext uri="{FF2B5EF4-FFF2-40B4-BE49-F238E27FC236}">
                    <a16:creationId xmlns:a16="http://schemas.microsoft.com/office/drawing/2014/main" id="{C969E56E-C3F1-6DC0-352D-21CA8515A0D2}"/>
                  </a:ext>
                </a:extLst>
              </p14:cNvPr>
              <p14:cNvContentPartPr/>
              <p14:nvPr/>
            </p14:nvContentPartPr>
            <p14:xfrm>
              <a:off x="7982549" y="3205610"/>
              <a:ext cx="66212" cy="126560"/>
            </p14:xfrm>
          </p:contentPart>
        </mc:Choice>
        <mc:Fallback xmlns="">
          <p:pic>
            <p:nvPicPr>
              <p:cNvPr id="81" name="Рукописный ввод 80">
                <a:extLst>
                  <a:ext uri="{FF2B5EF4-FFF2-40B4-BE49-F238E27FC236}">
                    <a16:creationId xmlns:a16="http://schemas.microsoft.com/office/drawing/2014/main" id="{C969E56E-C3F1-6DC0-352D-21CA8515A0D2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973601" y="3196621"/>
                <a:ext cx="83749" cy="1441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82" name="Рукописный ввод 81">
                <a:extLst>
                  <a:ext uri="{FF2B5EF4-FFF2-40B4-BE49-F238E27FC236}">
                    <a16:creationId xmlns:a16="http://schemas.microsoft.com/office/drawing/2014/main" id="{E34EDCC1-36A3-6334-DE91-6BF45E1BEDBE}"/>
                  </a:ext>
                </a:extLst>
              </p14:cNvPr>
              <p14:cNvContentPartPr/>
              <p14:nvPr/>
            </p14:nvContentPartPr>
            <p14:xfrm>
              <a:off x="8189449" y="3260536"/>
              <a:ext cx="9537" cy="9537"/>
            </p14:xfrm>
          </p:contentPart>
        </mc:Choice>
        <mc:Fallback xmlns="">
          <p:pic>
            <p:nvPicPr>
              <p:cNvPr id="82" name="Рукописный ввод 81">
                <a:extLst>
                  <a:ext uri="{FF2B5EF4-FFF2-40B4-BE49-F238E27FC236}">
                    <a16:creationId xmlns:a16="http://schemas.microsoft.com/office/drawing/2014/main" id="{E34EDCC1-36A3-6334-DE91-6BF45E1BEDB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951024" y="3022111"/>
                <a:ext cx="476850" cy="476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83" name="Рукописный ввод 82">
                <a:extLst>
                  <a:ext uri="{FF2B5EF4-FFF2-40B4-BE49-F238E27FC236}">
                    <a16:creationId xmlns:a16="http://schemas.microsoft.com/office/drawing/2014/main" id="{532C726D-15F4-CB11-F96B-5D4C7C299618}"/>
                  </a:ext>
                </a:extLst>
              </p14:cNvPr>
              <p14:cNvContentPartPr/>
              <p14:nvPr/>
            </p14:nvContentPartPr>
            <p14:xfrm>
              <a:off x="7972456" y="3967026"/>
              <a:ext cx="10940" cy="125057"/>
            </p14:xfrm>
          </p:contentPart>
        </mc:Choice>
        <mc:Fallback xmlns="">
          <p:pic>
            <p:nvPicPr>
              <p:cNvPr id="83" name="Рукописный ввод 82">
                <a:extLst>
                  <a:ext uri="{FF2B5EF4-FFF2-40B4-BE49-F238E27FC236}">
                    <a16:creationId xmlns:a16="http://schemas.microsoft.com/office/drawing/2014/main" id="{532C726D-15F4-CB11-F96B-5D4C7C299618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963633" y="3958042"/>
                <a:ext cx="28232" cy="142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84" name="Рукописный ввод 83">
                <a:extLst>
                  <a:ext uri="{FF2B5EF4-FFF2-40B4-BE49-F238E27FC236}">
                    <a16:creationId xmlns:a16="http://schemas.microsoft.com/office/drawing/2014/main" id="{51C29BE8-B54C-46CE-89F3-EF7E909ADAD2}"/>
                  </a:ext>
                </a:extLst>
              </p14:cNvPr>
              <p14:cNvContentPartPr/>
              <p14:nvPr/>
            </p14:nvContentPartPr>
            <p14:xfrm>
              <a:off x="8017570" y="3956343"/>
              <a:ext cx="86918" cy="112269"/>
            </p14:xfrm>
          </p:contentPart>
        </mc:Choice>
        <mc:Fallback xmlns="">
          <p:pic>
            <p:nvPicPr>
              <p:cNvPr id="84" name="Рукописный ввод 83">
                <a:extLst>
                  <a:ext uri="{FF2B5EF4-FFF2-40B4-BE49-F238E27FC236}">
                    <a16:creationId xmlns:a16="http://schemas.microsoft.com/office/drawing/2014/main" id="{51C29BE8-B54C-46CE-89F3-EF7E909ADAD2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8008591" y="3947376"/>
                <a:ext cx="104517" cy="129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85" name="Рукописный ввод 84">
                <a:extLst>
                  <a:ext uri="{FF2B5EF4-FFF2-40B4-BE49-F238E27FC236}">
                    <a16:creationId xmlns:a16="http://schemas.microsoft.com/office/drawing/2014/main" id="{F0C0CEA3-00E3-8FB1-E32C-7D91DC2C82FD}"/>
                  </a:ext>
                </a:extLst>
              </p14:cNvPr>
              <p14:cNvContentPartPr/>
              <p14:nvPr/>
            </p14:nvContentPartPr>
            <p14:xfrm>
              <a:off x="8199542" y="4007397"/>
              <a:ext cx="9537" cy="9537"/>
            </p14:xfrm>
          </p:contentPart>
        </mc:Choice>
        <mc:Fallback xmlns="">
          <p:pic>
            <p:nvPicPr>
              <p:cNvPr id="85" name="Рукописный ввод 84">
                <a:extLst>
                  <a:ext uri="{FF2B5EF4-FFF2-40B4-BE49-F238E27FC236}">
                    <a16:creationId xmlns:a16="http://schemas.microsoft.com/office/drawing/2014/main" id="{F0C0CEA3-00E3-8FB1-E32C-7D91DC2C82FD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961117" y="3967659"/>
                <a:ext cx="476850" cy="87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88" name="Рукописный ввод 87">
                <a:extLst>
                  <a:ext uri="{FF2B5EF4-FFF2-40B4-BE49-F238E27FC236}">
                    <a16:creationId xmlns:a16="http://schemas.microsoft.com/office/drawing/2014/main" id="{E2103BAB-0F00-20E2-8378-A6D895848362}"/>
                  </a:ext>
                </a:extLst>
              </p14:cNvPr>
              <p14:cNvContentPartPr/>
              <p14:nvPr/>
            </p14:nvContentPartPr>
            <p14:xfrm>
              <a:off x="2712309" y="3298843"/>
              <a:ext cx="108765" cy="179213"/>
            </p14:xfrm>
          </p:contentPart>
        </mc:Choice>
        <mc:Fallback xmlns="">
          <p:pic>
            <p:nvPicPr>
              <p:cNvPr id="88" name="Рукописный ввод 87">
                <a:extLst>
                  <a:ext uri="{FF2B5EF4-FFF2-40B4-BE49-F238E27FC236}">
                    <a16:creationId xmlns:a16="http://schemas.microsoft.com/office/drawing/2014/main" id="{E2103BAB-0F00-20E2-8378-A6D895848362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2703694" y="3289864"/>
                <a:ext cx="126354" cy="196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89" name="Рукописный ввод 88">
                <a:extLst>
                  <a:ext uri="{FF2B5EF4-FFF2-40B4-BE49-F238E27FC236}">
                    <a16:creationId xmlns:a16="http://schemas.microsoft.com/office/drawing/2014/main" id="{00A4DA7A-B5A7-47FC-7D77-95B10B6AA613}"/>
                  </a:ext>
                </a:extLst>
              </p14:cNvPr>
              <p14:cNvContentPartPr/>
              <p14:nvPr/>
            </p14:nvContentPartPr>
            <p14:xfrm>
              <a:off x="2857863" y="3281076"/>
              <a:ext cx="87993" cy="195142"/>
            </p14:xfrm>
          </p:contentPart>
        </mc:Choice>
        <mc:Fallback xmlns="">
          <p:pic>
            <p:nvPicPr>
              <p:cNvPr id="89" name="Рукописный ввод 88">
                <a:extLst>
                  <a:ext uri="{FF2B5EF4-FFF2-40B4-BE49-F238E27FC236}">
                    <a16:creationId xmlns:a16="http://schemas.microsoft.com/office/drawing/2014/main" id="{00A4DA7A-B5A7-47FC-7D77-95B10B6AA613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2848884" y="3272451"/>
                <a:ext cx="105592" cy="212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92" name="Рукописный ввод 91">
                <a:extLst>
                  <a:ext uri="{FF2B5EF4-FFF2-40B4-BE49-F238E27FC236}">
                    <a16:creationId xmlns:a16="http://schemas.microsoft.com/office/drawing/2014/main" id="{6199C3D0-0281-A933-4052-67E4EC805C97}"/>
                  </a:ext>
                </a:extLst>
              </p14:cNvPr>
              <p14:cNvContentPartPr/>
              <p14:nvPr/>
            </p14:nvContentPartPr>
            <p14:xfrm>
              <a:off x="4488114" y="3883492"/>
              <a:ext cx="21378" cy="135109"/>
            </p14:xfrm>
          </p:contentPart>
        </mc:Choice>
        <mc:Fallback xmlns="">
          <p:pic>
            <p:nvPicPr>
              <p:cNvPr id="92" name="Рукописный ввод 91">
                <a:extLst>
                  <a:ext uri="{FF2B5EF4-FFF2-40B4-BE49-F238E27FC236}">
                    <a16:creationId xmlns:a16="http://schemas.microsoft.com/office/drawing/2014/main" id="{6199C3D0-0281-A933-4052-67E4EC805C97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4479206" y="3874868"/>
                <a:ext cx="38837" cy="152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93" name="Рукописный ввод 92">
                <a:extLst>
                  <a:ext uri="{FF2B5EF4-FFF2-40B4-BE49-F238E27FC236}">
                    <a16:creationId xmlns:a16="http://schemas.microsoft.com/office/drawing/2014/main" id="{42AB2C44-C398-9ABA-ECEB-16D786080CB9}"/>
                  </a:ext>
                </a:extLst>
              </p14:cNvPr>
              <p14:cNvContentPartPr/>
              <p14:nvPr/>
            </p14:nvContentPartPr>
            <p14:xfrm>
              <a:off x="4309990" y="3547316"/>
              <a:ext cx="54534" cy="104953"/>
            </p14:xfrm>
          </p:contentPart>
        </mc:Choice>
        <mc:Fallback xmlns="">
          <p:pic>
            <p:nvPicPr>
              <p:cNvPr id="93" name="Рукописный ввод 92">
                <a:extLst>
                  <a:ext uri="{FF2B5EF4-FFF2-40B4-BE49-F238E27FC236}">
                    <a16:creationId xmlns:a16="http://schemas.microsoft.com/office/drawing/2014/main" id="{42AB2C44-C398-9ABA-ECEB-16D786080CB9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4301379" y="3538719"/>
                <a:ext cx="72114" cy="122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94" name="Рукописный ввод 93">
                <a:extLst>
                  <a:ext uri="{FF2B5EF4-FFF2-40B4-BE49-F238E27FC236}">
                    <a16:creationId xmlns:a16="http://schemas.microsoft.com/office/drawing/2014/main" id="{8B24534C-75F3-D752-D5DF-F34F4A2321B2}"/>
                  </a:ext>
                </a:extLst>
              </p14:cNvPr>
              <p14:cNvContentPartPr/>
              <p14:nvPr/>
            </p14:nvContentPartPr>
            <p14:xfrm>
              <a:off x="4313389" y="3541713"/>
              <a:ext cx="65486" cy="10589"/>
            </p14:xfrm>
          </p:contentPart>
        </mc:Choice>
        <mc:Fallback xmlns="">
          <p:pic>
            <p:nvPicPr>
              <p:cNvPr id="94" name="Рукописный ввод 93">
                <a:extLst>
                  <a:ext uri="{FF2B5EF4-FFF2-40B4-BE49-F238E27FC236}">
                    <a16:creationId xmlns:a16="http://schemas.microsoft.com/office/drawing/2014/main" id="{8B24534C-75F3-D752-D5DF-F34F4A2321B2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4304443" y="3287577"/>
                <a:ext cx="83021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95" name="Рукописный ввод 94">
                <a:extLst>
                  <a:ext uri="{FF2B5EF4-FFF2-40B4-BE49-F238E27FC236}">
                    <a16:creationId xmlns:a16="http://schemas.microsoft.com/office/drawing/2014/main" id="{FA2637BD-7AFB-5E80-E826-8B4AF6CC5CE1}"/>
                  </a:ext>
                </a:extLst>
              </p14:cNvPr>
              <p14:cNvContentPartPr/>
              <p14:nvPr/>
            </p14:nvContentPartPr>
            <p14:xfrm>
              <a:off x="4498286" y="3541714"/>
              <a:ext cx="10589" cy="100932"/>
            </p14:xfrm>
          </p:contentPart>
        </mc:Choice>
        <mc:Fallback xmlns="">
          <p:pic>
            <p:nvPicPr>
              <p:cNvPr id="95" name="Рукописный ввод 94">
                <a:extLst>
                  <a:ext uri="{FF2B5EF4-FFF2-40B4-BE49-F238E27FC236}">
                    <a16:creationId xmlns:a16="http://schemas.microsoft.com/office/drawing/2014/main" id="{FA2637BD-7AFB-5E80-E826-8B4AF6CC5CE1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4244150" y="3533093"/>
                <a:ext cx="529450" cy="118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96" name="Рукописный ввод 95">
                <a:extLst>
                  <a:ext uri="{FF2B5EF4-FFF2-40B4-BE49-F238E27FC236}">
                    <a16:creationId xmlns:a16="http://schemas.microsoft.com/office/drawing/2014/main" id="{8C6E8C93-1430-93BF-0266-183ADBC76BC5}"/>
                  </a:ext>
                </a:extLst>
              </p14:cNvPr>
              <p14:cNvContentPartPr/>
              <p14:nvPr/>
            </p14:nvContentPartPr>
            <p14:xfrm>
              <a:off x="4447860" y="3580544"/>
              <a:ext cx="99382" cy="11596"/>
            </p14:xfrm>
          </p:contentPart>
        </mc:Choice>
        <mc:Fallback xmlns="">
          <p:pic>
            <p:nvPicPr>
              <p:cNvPr id="96" name="Рукописный ввод 95">
                <a:extLst>
                  <a:ext uri="{FF2B5EF4-FFF2-40B4-BE49-F238E27FC236}">
                    <a16:creationId xmlns:a16="http://schemas.microsoft.com/office/drawing/2014/main" id="{8C6E8C93-1430-93BF-0266-183ADBC76BC5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4439249" y="3572111"/>
                <a:ext cx="116962" cy="2881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85164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EA7E7532-519C-8178-1484-38D7871A3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835" y="251778"/>
            <a:ext cx="7984490" cy="202628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число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604759B0-5CA3-0EED-3160-8FC057A29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440" y="2478723"/>
            <a:ext cx="7965440" cy="40443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14:cNvPr>
              <p14:cNvContentPartPr/>
              <p14:nvPr/>
            </p14:nvContentPartPr>
            <p14:xfrm>
              <a:off x="3898772" y="1373570"/>
              <a:ext cx="453050" cy="28233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9783" y="1364747"/>
                <a:ext cx="470669" cy="45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14:cNvPr>
              <p14:cNvContentPartPr/>
              <p14:nvPr/>
            </p14:nvContentPartPr>
            <p14:xfrm>
              <a:off x="4072463" y="1115396"/>
              <a:ext cx="117058" cy="68525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3486" y="1106473"/>
                <a:ext cx="134653" cy="86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14:cNvPr>
              <p14:cNvContentPartPr/>
              <p14:nvPr/>
            </p14:nvContentPartPr>
            <p14:xfrm>
              <a:off x="5624477" y="1350719"/>
              <a:ext cx="464202" cy="22655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15481" y="1341869"/>
                <a:ext cx="481834" cy="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14:cNvPr>
              <p14:cNvContentPartPr/>
              <p14:nvPr/>
            </p14:nvContentPartPr>
            <p14:xfrm>
              <a:off x="5814977" y="1111316"/>
              <a:ext cx="111872" cy="72392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06013" y="1102357"/>
                <a:ext cx="129442" cy="8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14:cNvPr>
              <p14:cNvContentPartPr/>
              <p14:nvPr/>
            </p14:nvContentPartPr>
            <p14:xfrm>
              <a:off x="4528918" y="1888694"/>
              <a:ext cx="91900" cy="90197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19943" y="1879746"/>
                <a:ext cx="109490" cy="107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14:cNvPr>
              <p14:cNvContentPartPr/>
              <p14:nvPr/>
            </p14:nvContentPartPr>
            <p14:xfrm>
              <a:off x="7058829" y="1894526"/>
              <a:ext cx="94415" cy="72982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49854" y="1885582"/>
                <a:ext cx="112006" cy="90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14:cNvPr>
              <p14:cNvContentPartPr/>
              <p14:nvPr/>
            </p14:nvContentPartPr>
            <p14:xfrm>
              <a:off x="9557742" y="1888604"/>
              <a:ext cx="103417" cy="73621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548765" y="1879669"/>
                <a:ext cx="121012" cy="91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14:cNvPr>
              <p14:cNvContentPartPr/>
              <p14:nvPr/>
            </p14:nvContentPartPr>
            <p14:xfrm>
              <a:off x="3257964" y="2869719"/>
              <a:ext cx="111269" cy="8424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48991" y="2860757"/>
                <a:ext cx="128857" cy="101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14:cNvPr>
              <p14:cNvContentPartPr/>
              <p14:nvPr/>
            </p14:nvContentPartPr>
            <p14:xfrm>
              <a:off x="3953704" y="3871875"/>
              <a:ext cx="62859" cy="129913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44775" y="3862903"/>
                <a:ext cx="80360" cy="147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14:cNvPr>
              <p14:cNvContentPartPr/>
              <p14:nvPr/>
            </p14:nvContentPartPr>
            <p14:xfrm>
              <a:off x="5960653" y="3984732"/>
              <a:ext cx="83565" cy="100014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51687" y="3975770"/>
                <a:ext cx="101139" cy="117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14:cNvPr>
              <p14:cNvContentPartPr/>
              <p14:nvPr/>
            </p14:nvContentPartPr>
            <p14:xfrm>
              <a:off x="8386727" y="3227948"/>
              <a:ext cx="92623" cy="79103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77787" y="3219000"/>
                <a:ext cx="110146" cy="96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14:cNvPr>
              <p14:cNvContentPartPr/>
              <p14:nvPr/>
            </p14:nvContentPartPr>
            <p14:xfrm>
              <a:off x="8409139" y="3569487"/>
              <a:ext cx="80104" cy="85043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00199" y="3560554"/>
                <a:ext cx="97627" cy="102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14:cNvPr>
              <p14:cNvContentPartPr/>
              <p14:nvPr/>
            </p14:nvContentPartPr>
            <p14:xfrm>
              <a:off x="3278852" y="1104577"/>
              <a:ext cx="64424" cy="10539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69904" y="1095615"/>
                <a:ext cx="81962" cy="122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14:cNvPr>
              <p14:cNvContentPartPr/>
              <p14:nvPr/>
            </p14:nvContentPartPr>
            <p14:xfrm>
              <a:off x="3292321" y="1104576"/>
              <a:ext cx="89593" cy="7347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83362" y="920901"/>
                <a:ext cx="107153" cy="367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14:cNvPr>
              <p14:cNvContentPartPr/>
              <p14:nvPr/>
            </p14:nvContentPartPr>
            <p14:xfrm>
              <a:off x="3463382" y="1120127"/>
              <a:ext cx="8111" cy="109009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54933" y="1111162"/>
                <a:ext cx="24671" cy="126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14:cNvPr>
              <p14:cNvContentPartPr/>
              <p14:nvPr/>
            </p14:nvContentPartPr>
            <p14:xfrm>
              <a:off x="3416728" y="1169136"/>
              <a:ext cx="115611" cy="7347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07752" y="1157656"/>
                <a:ext cx="133204" cy="29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14:cNvPr>
              <p14:cNvContentPartPr/>
              <p14:nvPr/>
            </p14:nvContentPartPr>
            <p14:xfrm>
              <a:off x="5201230" y="1108464"/>
              <a:ext cx="55446" cy="96807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92287" y="1099500"/>
                <a:ext cx="72974" cy="114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14:cNvPr>
              <p14:cNvContentPartPr/>
              <p14:nvPr/>
            </p14:nvContentPartPr>
            <p14:xfrm>
              <a:off x="5240086" y="1089379"/>
              <a:ext cx="69841" cy="7347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31132" y="1072681"/>
                <a:ext cx="87391" cy="40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14:cNvPr>
              <p14:cNvContentPartPr/>
              <p14:nvPr/>
            </p14:nvContentPartPr>
            <p14:xfrm>
              <a:off x="5360651" y="1112352"/>
              <a:ext cx="11618" cy="104711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51849" y="1103387"/>
                <a:ext cx="28869" cy="122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14:cNvPr>
              <p14:cNvContentPartPr/>
              <p14:nvPr/>
            </p14:nvContentPartPr>
            <p14:xfrm>
              <a:off x="5345056" y="1146983"/>
              <a:ext cx="62064" cy="15909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36087" y="1138145"/>
                <a:ext cx="79643" cy="33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14:cNvPr>
              <p14:cNvContentPartPr/>
              <p14:nvPr/>
            </p14:nvContentPartPr>
            <p14:xfrm>
              <a:off x="3265256" y="1508903"/>
              <a:ext cx="78369" cy="135968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56269" y="1499934"/>
                <a:ext cx="95984" cy="153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14:cNvPr>
              <p14:cNvContentPartPr/>
              <p14:nvPr/>
            </p14:nvContentPartPr>
            <p14:xfrm>
              <a:off x="3303984" y="1502286"/>
              <a:ext cx="75780" cy="18279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95048" y="1493498"/>
                <a:ext cx="93295" cy="35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14:cNvPr>
              <p14:cNvContentPartPr/>
              <p14:nvPr/>
            </p14:nvContentPartPr>
            <p14:xfrm>
              <a:off x="3452447" y="1512791"/>
              <a:ext cx="7347" cy="112846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43263" y="1503806"/>
                <a:ext cx="25347" cy="130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14:cNvPr>
              <p14:cNvContentPartPr/>
              <p14:nvPr/>
            </p14:nvContentPartPr>
            <p14:xfrm>
              <a:off x="3416729" y="1551051"/>
              <a:ext cx="104417" cy="20056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407758" y="1542097"/>
                <a:ext cx="121999" cy="37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14:cNvPr>
              <p14:cNvContentPartPr/>
              <p14:nvPr/>
            </p14:nvContentPartPr>
            <p14:xfrm>
              <a:off x="5326680" y="2869617"/>
              <a:ext cx="96739" cy="140122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317723" y="2860635"/>
                <a:ext cx="114295" cy="157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14:cNvPr>
              <p14:cNvContentPartPr/>
              <p14:nvPr/>
            </p14:nvContentPartPr>
            <p14:xfrm>
              <a:off x="5383933" y="2861323"/>
              <a:ext cx="77510" cy="16069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74962" y="2852590"/>
                <a:ext cx="95093" cy="33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14:cNvPr>
              <p14:cNvContentPartPr/>
              <p14:nvPr/>
            </p14:nvContentPartPr>
            <p14:xfrm>
              <a:off x="5522600" y="2892944"/>
              <a:ext cx="9067" cy="11602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13882" y="2883964"/>
                <a:ext cx="26155" cy="133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14:cNvPr>
              <p14:cNvContentPartPr/>
              <p14:nvPr/>
            </p14:nvContentPartPr>
            <p14:xfrm>
              <a:off x="5477239" y="2930246"/>
              <a:ext cx="135901" cy="24901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468251" y="2921353"/>
                <a:ext cx="153518" cy="42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14:cNvPr>
              <p14:cNvContentPartPr/>
              <p14:nvPr/>
            </p14:nvContentPartPr>
            <p14:xfrm>
              <a:off x="3969462" y="1474981"/>
              <a:ext cx="103698" cy="106981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60492" y="1466006"/>
                <a:ext cx="121280" cy="124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14:cNvPr>
              <p14:cNvContentPartPr/>
              <p14:nvPr/>
            </p14:nvContentPartPr>
            <p14:xfrm>
              <a:off x="4015410" y="1453617"/>
              <a:ext cx="105747" cy="14455"/>
            </p14:xfrm>
          </p:contentPart>
        </mc:Choice>
        <mc:Fallback xmlns="">
          <p:pic>
            <p:nvPicPr>
              <p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06448" y="1444803"/>
                <a:ext cx="123312" cy="31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195177FB-4B63-0C55-8E49-4614F1F1412A}"/>
                  </a:ext>
                </a:extLst>
              </p14:cNvPr>
              <p14:cNvContentPartPr/>
              <p14:nvPr/>
            </p14:nvContentPartPr>
            <p14:xfrm>
              <a:off x="6436392" y="3548704"/>
              <a:ext cx="109143" cy="100041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195177FB-4B63-0C55-8E49-4614F1F1412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427446" y="3539740"/>
                <a:ext cx="126677" cy="117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100BBC3E-0842-2C59-CCA4-2CD010490959}"/>
                  </a:ext>
                </a:extLst>
              </p14:cNvPr>
              <p14:cNvContentPartPr/>
              <p14:nvPr/>
            </p14:nvContentPartPr>
            <p14:xfrm>
              <a:off x="6459316" y="3511758"/>
              <a:ext cx="100746" cy="46764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100BBC3E-0842-2C59-CCA4-2CD01049095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450353" y="3502834"/>
                <a:ext cx="118314" cy="64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Рукописный ввод 35">
                <a:extLst>
                  <a:ext uri="{FF2B5EF4-FFF2-40B4-BE49-F238E27FC236}">
                    <a16:creationId xmlns:a16="http://schemas.microsoft.com/office/drawing/2014/main" id="{0F6B90A9-9F67-8291-D334-20B2B6B4D34B}"/>
                  </a:ext>
                </a:extLst>
              </p14:cNvPr>
              <p14:cNvContentPartPr/>
              <p14:nvPr/>
            </p14:nvContentPartPr>
            <p14:xfrm>
              <a:off x="8358833" y="3987917"/>
              <a:ext cx="72397" cy="103560"/>
            </p14:xfrm>
          </p:contentPart>
        </mc:Choice>
        <mc:Fallback xmlns="">
          <p:pic>
            <p:nvPicPr>
              <p:cNvPr id="36" name="Рукописный ввод 35">
                <a:extLst>
                  <a:ext uri="{FF2B5EF4-FFF2-40B4-BE49-F238E27FC236}">
                    <a16:creationId xmlns:a16="http://schemas.microsoft.com/office/drawing/2014/main" id="{0F6B90A9-9F67-8291-D334-20B2B6B4D34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349873" y="3978927"/>
                <a:ext cx="89959" cy="121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87154F31-28CB-F280-8A8F-4288ABF1F50D}"/>
                  </a:ext>
                </a:extLst>
              </p14:cNvPr>
              <p14:cNvContentPartPr/>
              <p14:nvPr/>
            </p14:nvContentPartPr>
            <p14:xfrm>
              <a:off x="8381124" y="3978742"/>
              <a:ext cx="83397" cy="10589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87154F31-28CB-F280-8A8F-4288ABF1F50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372176" y="3714017"/>
                <a:ext cx="100935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C0426372-CC9E-4989-83F3-A2369107122B}"/>
                  </a:ext>
                </a:extLst>
              </p14:cNvPr>
              <p14:cNvContentPartPr/>
              <p14:nvPr/>
            </p14:nvContentPartPr>
            <p14:xfrm>
              <a:off x="8671055" y="2891772"/>
              <a:ext cx="81153" cy="90081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C0426372-CC9E-4989-83F3-A2369107122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662078" y="2882800"/>
                <a:ext cx="98748" cy="107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BE1DD19E-2B4C-5328-BAC0-AD174BFC3FF4}"/>
                  </a:ext>
                </a:extLst>
              </p14:cNvPr>
              <p14:cNvContentPartPr/>
              <p14:nvPr/>
            </p14:nvContentPartPr>
            <p14:xfrm>
              <a:off x="8706095" y="2863527"/>
              <a:ext cx="100643" cy="11436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BE1DD19E-2B4C-5328-BAC0-AD174BFC3FF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697141" y="2854863"/>
                <a:ext cx="118193" cy="28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id="{C22D48D3-879C-58AA-29CA-B72EEC6DD872}"/>
                  </a:ext>
                </a:extLst>
              </p14:cNvPr>
              <p14:cNvContentPartPr/>
              <p14:nvPr/>
            </p14:nvContentPartPr>
            <p14:xfrm>
              <a:off x="3670820" y="4158037"/>
              <a:ext cx="122522" cy="101342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C22D48D3-879C-58AA-29CA-B72EEC6DD87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661837" y="4149053"/>
                <a:ext cx="140128" cy="118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id="{57F63F85-5563-CC20-C330-F31665FCE452}"/>
                  </a:ext>
                </a:extLst>
              </p14:cNvPr>
              <p14:cNvContentPartPr/>
              <p14:nvPr/>
            </p14:nvContentPartPr>
            <p14:xfrm>
              <a:off x="3713874" y="4129477"/>
              <a:ext cx="83450" cy="17354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57F63F85-5563-CC20-C330-F31665FCE45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704920" y="4120800"/>
                <a:ext cx="101000" cy="34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Рукописный ввод 41">
                <a:extLst>
                  <a:ext uri="{FF2B5EF4-FFF2-40B4-BE49-F238E27FC236}">
                    <a16:creationId xmlns:a16="http://schemas.microsoft.com/office/drawing/2014/main" id="{B55BB737-DDFC-03E2-2F66-E37DFE629F8C}"/>
                  </a:ext>
                </a:extLst>
              </p14:cNvPr>
              <p14:cNvContentPartPr/>
              <p14:nvPr/>
            </p14:nvContentPartPr>
            <p14:xfrm>
              <a:off x="6543115" y="1872037"/>
              <a:ext cx="10589" cy="117115"/>
            </p14:xfrm>
          </p:contentPart>
        </mc:Choice>
        <mc:Fallback xmlns="">
          <p:pic>
            <p:nvPicPr>
              <p:cNvPr id="42" name="Рукописный ввод 41">
                <a:extLst>
                  <a:ext uri="{FF2B5EF4-FFF2-40B4-BE49-F238E27FC236}">
                    <a16:creationId xmlns:a16="http://schemas.microsoft.com/office/drawing/2014/main" id="{B55BB737-DDFC-03E2-2F66-E37DFE629F8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527543" y="1863056"/>
                <a:ext cx="41110" cy="134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Рукописный ввод 42">
                <a:extLst>
                  <a:ext uri="{FF2B5EF4-FFF2-40B4-BE49-F238E27FC236}">
                    <a16:creationId xmlns:a16="http://schemas.microsoft.com/office/drawing/2014/main" id="{83CEEC7C-64D2-C4C2-D7B1-605DA4A12D9A}"/>
                  </a:ext>
                </a:extLst>
              </p14:cNvPr>
              <p14:cNvContentPartPr/>
              <p14:nvPr/>
            </p14:nvContentPartPr>
            <p14:xfrm>
              <a:off x="6593279" y="1865872"/>
              <a:ext cx="101933" cy="130007"/>
            </p14:xfrm>
          </p:contentPart>
        </mc:Choice>
        <mc:Fallback xmlns="">
          <p:pic>
            <p:nvPicPr>
              <p:cNvPr id="43" name="Рукописный ввод 42">
                <a:extLst>
                  <a:ext uri="{FF2B5EF4-FFF2-40B4-BE49-F238E27FC236}">
                    <a16:creationId xmlns:a16="http://schemas.microsoft.com/office/drawing/2014/main" id="{83CEEC7C-64D2-C4C2-D7B1-605DA4A12D9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584338" y="1856918"/>
                <a:ext cx="119458" cy="147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8" name="Рукописный ввод 47">
                <a:extLst>
                  <a:ext uri="{FF2B5EF4-FFF2-40B4-BE49-F238E27FC236}">
                    <a16:creationId xmlns:a16="http://schemas.microsoft.com/office/drawing/2014/main" id="{FBD4FD53-0EBD-CDD6-6644-1A93E7C358B9}"/>
                  </a:ext>
                </a:extLst>
              </p14:cNvPr>
              <p14:cNvContentPartPr/>
              <p14:nvPr/>
            </p14:nvContentPartPr>
            <p14:xfrm>
              <a:off x="2680075" y="3644161"/>
              <a:ext cx="135534" cy="154971"/>
            </p14:xfrm>
          </p:contentPart>
        </mc:Choice>
        <mc:Fallback xmlns="">
          <p:pic>
            <p:nvPicPr>
              <p:cNvPr id="48" name="Рукописный ввод 47">
                <a:extLst>
                  <a:ext uri="{FF2B5EF4-FFF2-40B4-BE49-F238E27FC236}">
                    <a16:creationId xmlns:a16="http://schemas.microsoft.com/office/drawing/2014/main" id="{FBD4FD53-0EBD-CDD6-6644-1A93E7C358B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671111" y="3635172"/>
                <a:ext cx="153103" cy="172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9" name="Рукописный ввод 48">
                <a:extLst>
                  <a:ext uri="{FF2B5EF4-FFF2-40B4-BE49-F238E27FC236}">
                    <a16:creationId xmlns:a16="http://schemas.microsoft.com/office/drawing/2014/main" id="{94841C03-9AFC-C9D2-6CFD-769534F388A1}"/>
                  </a:ext>
                </a:extLst>
              </p14:cNvPr>
              <p14:cNvContentPartPr/>
              <p14:nvPr/>
            </p14:nvContentPartPr>
            <p14:xfrm>
              <a:off x="2834667" y="3664978"/>
              <a:ext cx="77958" cy="135515"/>
            </p14:xfrm>
          </p:contentPart>
        </mc:Choice>
        <mc:Fallback xmlns="">
          <p:pic>
            <p:nvPicPr>
              <p:cNvPr id="49" name="Рукописный ввод 48">
                <a:extLst>
                  <a:ext uri="{FF2B5EF4-FFF2-40B4-BE49-F238E27FC236}">
                    <a16:creationId xmlns:a16="http://schemas.microsoft.com/office/drawing/2014/main" id="{94841C03-9AFC-C9D2-6CFD-769534F388A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825727" y="3655992"/>
                <a:ext cx="95481" cy="153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0" name="Рукописный ввод 49">
                <a:extLst>
                  <a:ext uri="{FF2B5EF4-FFF2-40B4-BE49-F238E27FC236}">
                    <a16:creationId xmlns:a16="http://schemas.microsoft.com/office/drawing/2014/main" id="{508C9734-4C81-6443-CF05-8A64B4A4B937}"/>
                  </a:ext>
                </a:extLst>
              </p14:cNvPr>
              <p14:cNvContentPartPr/>
              <p14:nvPr/>
            </p14:nvContentPartPr>
            <p14:xfrm>
              <a:off x="2873433" y="3670580"/>
              <a:ext cx="61045" cy="10589"/>
            </p14:xfrm>
          </p:contentPart>
        </mc:Choice>
        <mc:Fallback xmlns="">
          <p:pic>
            <p:nvPicPr>
              <p:cNvPr id="50" name="Рукописный ввод 49">
                <a:extLst>
                  <a:ext uri="{FF2B5EF4-FFF2-40B4-BE49-F238E27FC236}">
                    <a16:creationId xmlns:a16="http://schemas.microsoft.com/office/drawing/2014/main" id="{508C9734-4C81-6443-CF05-8A64B4A4B93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864508" y="3405855"/>
                <a:ext cx="78537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1" name="Рукописный ввод 50">
                <a:extLst>
                  <a:ext uri="{FF2B5EF4-FFF2-40B4-BE49-F238E27FC236}">
                    <a16:creationId xmlns:a16="http://schemas.microsoft.com/office/drawing/2014/main" id="{5723B349-1E32-0F17-B0EA-B5DF9FBE44C7}"/>
                  </a:ext>
                </a:extLst>
              </p14:cNvPr>
              <p14:cNvContentPartPr/>
              <p14:nvPr/>
            </p14:nvContentPartPr>
            <p14:xfrm>
              <a:off x="8986241" y="3531464"/>
              <a:ext cx="64769" cy="129464"/>
            </p14:xfrm>
          </p:contentPart>
        </mc:Choice>
        <mc:Fallback xmlns="">
          <p:pic>
            <p:nvPicPr>
              <p:cNvPr id="51" name="Рукописный ввод 50">
                <a:extLst>
                  <a:ext uri="{FF2B5EF4-FFF2-40B4-BE49-F238E27FC236}">
                    <a16:creationId xmlns:a16="http://schemas.microsoft.com/office/drawing/2014/main" id="{5723B349-1E32-0F17-B0EA-B5DF9FBE44C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977295" y="3522498"/>
                <a:ext cx="82303" cy="147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2" name="Рукописный ввод 51">
                <a:extLst>
                  <a:ext uri="{FF2B5EF4-FFF2-40B4-BE49-F238E27FC236}">
                    <a16:creationId xmlns:a16="http://schemas.microsoft.com/office/drawing/2014/main" id="{7FDDC438-983B-E597-A2F0-EF7D0F21C8A5}"/>
                  </a:ext>
                </a:extLst>
              </p14:cNvPr>
              <p14:cNvContentPartPr/>
              <p14:nvPr/>
            </p14:nvContentPartPr>
            <p14:xfrm>
              <a:off x="8997448" y="3597498"/>
              <a:ext cx="83453" cy="10589"/>
            </p14:xfrm>
          </p:contentPart>
        </mc:Choice>
        <mc:Fallback xmlns="">
          <p:pic>
            <p:nvPicPr>
              <p:cNvPr id="52" name="Рукописный ввод 51">
                <a:extLst>
                  <a:ext uri="{FF2B5EF4-FFF2-40B4-BE49-F238E27FC236}">
                    <a16:creationId xmlns:a16="http://schemas.microsoft.com/office/drawing/2014/main" id="{7FDDC438-983B-E597-A2F0-EF7D0F21C8A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988494" y="3582791"/>
                <a:ext cx="101003" cy="39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3" name="Рукописный ввод 52">
                <a:extLst>
                  <a:ext uri="{FF2B5EF4-FFF2-40B4-BE49-F238E27FC236}">
                    <a16:creationId xmlns:a16="http://schemas.microsoft.com/office/drawing/2014/main" id="{97168586-4BC5-19DF-5B96-0B59042EB7CE}"/>
                  </a:ext>
                </a:extLst>
              </p14:cNvPr>
              <p14:cNvContentPartPr/>
              <p14:nvPr/>
            </p14:nvContentPartPr>
            <p14:xfrm>
              <a:off x="7921004" y="3518701"/>
              <a:ext cx="63458" cy="140049"/>
            </p14:xfrm>
          </p:contentPart>
        </mc:Choice>
        <mc:Fallback xmlns="">
          <p:pic>
            <p:nvPicPr>
              <p:cNvPr id="53" name="Рукописный ввод 52">
                <a:extLst>
                  <a:ext uri="{FF2B5EF4-FFF2-40B4-BE49-F238E27FC236}">
                    <a16:creationId xmlns:a16="http://schemas.microsoft.com/office/drawing/2014/main" id="{97168586-4BC5-19DF-5B96-0B59042EB7C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912041" y="3509723"/>
                <a:ext cx="81025" cy="15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4" name="Рукописный ввод 53">
                <a:extLst>
                  <a:ext uri="{FF2B5EF4-FFF2-40B4-BE49-F238E27FC236}">
                    <a16:creationId xmlns:a16="http://schemas.microsoft.com/office/drawing/2014/main" id="{4512DD90-AE20-A385-7AA9-E6E48B625B62}"/>
                  </a:ext>
                </a:extLst>
              </p14:cNvPr>
              <p14:cNvContentPartPr/>
              <p14:nvPr/>
            </p14:nvContentPartPr>
            <p14:xfrm>
              <a:off x="5239250" y="1866944"/>
              <a:ext cx="82262" cy="84154"/>
            </p14:xfrm>
          </p:contentPart>
        </mc:Choice>
        <mc:Fallback xmlns="">
          <p:pic>
            <p:nvPicPr>
              <p:cNvPr id="54" name="Рукописный ввод 53">
                <a:extLst>
                  <a:ext uri="{FF2B5EF4-FFF2-40B4-BE49-F238E27FC236}">
                    <a16:creationId xmlns:a16="http://schemas.microsoft.com/office/drawing/2014/main" id="{4512DD90-AE20-A385-7AA9-E6E48B625B6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230308" y="1857991"/>
                <a:ext cx="99787" cy="101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Рукописный ввод 54">
                <a:extLst>
                  <a:ext uri="{FF2B5EF4-FFF2-40B4-BE49-F238E27FC236}">
                    <a16:creationId xmlns:a16="http://schemas.microsoft.com/office/drawing/2014/main" id="{1D1258D0-44C3-074F-B13E-1E291D26A13D}"/>
                  </a:ext>
                </a:extLst>
              </p14:cNvPr>
              <p14:cNvContentPartPr/>
              <p14:nvPr/>
            </p14:nvContentPartPr>
            <p14:xfrm>
              <a:off x="5371837" y="1846963"/>
              <a:ext cx="73655" cy="104509"/>
            </p14:xfrm>
          </p:contentPart>
        </mc:Choice>
        <mc:Fallback xmlns="">
          <p:pic>
            <p:nvPicPr>
              <p:cNvPr id="55" name="Рукописный ввод 54">
                <a:extLst>
                  <a:ext uri="{FF2B5EF4-FFF2-40B4-BE49-F238E27FC236}">
                    <a16:creationId xmlns:a16="http://schemas.microsoft.com/office/drawing/2014/main" id="{1D1258D0-44C3-074F-B13E-1E291D26A13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362855" y="1838015"/>
                <a:ext cx="91260" cy="122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6" name="Рукописный ввод 55">
                <a:extLst>
                  <a:ext uri="{FF2B5EF4-FFF2-40B4-BE49-F238E27FC236}">
                    <a16:creationId xmlns:a16="http://schemas.microsoft.com/office/drawing/2014/main" id="{C5B9A976-5240-B9C7-AD1B-61CAC796197A}"/>
                  </a:ext>
                </a:extLst>
              </p14:cNvPr>
              <p14:cNvContentPartPr/>
              <p14:nvPr/>
            </p14:nvContentPartPr>
            <p14:xfrm>
              <a:off x="5674903" y="1922463"/>
              <a:ext cx="10589" cy="10589"/>
            </p14:xfrm>
          </p:contentPart>
        </mc:Choice>
        <mc:Fallback xmlns="">
          <p:pic>
            <p:nvPicPr>
              <p:cNvPr id="56" name="Рукописный ввод 55">
                <a:extLst>
                  <a:ext uri="{FF2B5EF4-FFF2-40B4-BE49-F238E27FC236}">
                    <a16:creationId xmlns:a16="http://schemas.microsoft.com/office/drawing/2014/main" id="{C5B9A976-5240-B9C7-AD1B-61CAC796197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10178" y="1657738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7" name="Рукописный ввод 56">
                <a:extLst>
                  <a:ext uri="{FF2B5EF4-FFF2-40B4-BE49-F238E27FC236}">
                    <a16:creationId xmlns:a16="http://schemas.microsoft.com/office/drawing/2014/main" id="{05A49638-211B-EFBF-E0FC-D07139A303A2}"/>
                  </a:ext>
                </a:extLst>
              </p14:cNvPr>
              <p14:cNvContentPartPr/>
              <p14:nvPr/>
            </p14:nvContentPartPr>
            <p14:xfrm>
              <a:off x="5921433" y="1849625"/>
              <a:ext cx="10589" cy="139422"/>
            </p14:xfrm>
          </p:contentPart>
        </mc:Choice>
        <mc:Fallback xmlns="">
          <p:pic>
            <p:nvPicPr>
              <p:cNvPr id="57" name="Рукописный ввод 56">
                <a:extLst>
                  <a:ext uri="{FF2B5EF4-FFF2-40B4-BE49-F238E27FC236}">
                    <a16:creationId xmlns:a16="http://schemas.microsoft.com/office/drawing/2014/main" id="{05A49638-211B-EFBF-E0FC-D07139A303A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656708" y="1840642"/>
                <a:ext cx="529450" cy="157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8" name="Рукописный ввод 57">
                <a:extLst>
                  <a:ext uri="{FF2B5EF4-FFF2-40B4-BE49-F238E27FC236}">
                    <a16:creationId xmlns:a16="http://schemas.microsoft.com/office/drawing/2014/main" id="{7D41206D-9737-2FBA-2F48-C54D780A219A}"/>
                  </a:ext>
                </a:extLst>
              </p14:cNvPr>
              <p14:cNvContentPartPr/>
              <p14:nvPr/>
            </p14:nvContentPartPr>
            <p14:xfrm>
              <a:off x="5442707" y="3563757"/>
              <a:ext cx="108767" cy="96990"/>
            </p14:xfrm>
          </p:contentPart>
        </mc:Choice>
        <mc:Fallback xmlns="">
          <p:pic>
            <p:nvPicPr>
              <p:cNvPr id="58" name="Рукописный ввод 57">
                <a:extLst>
                  <a:ext uri="{FF2B5EF4-FFF2-40B4-BE49-F238E27FC236}">
                    <a16:creationId xmlns:a16="http://schemas.microsoft.com/office/drawing/2014/main" id="{7D41206D-9737-2FBA-2F48-C54D780A219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433733" y="3554776"/>
                <a:ext cx="126356" cy="114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9" name="Рукописный ввод 58">
                <a:extLst>
                  <a:ext uri="{FF2B5EF4-FFF2-40B4-BE49-F238E27FC236}">
                    <a16:creationId xmlns:a16="http://schemas.microsoft.com/office/drawing/2014/main" id="{F9326DDB-4198-A596-CFED-7D541F8E45B5}"/>
                  </a:ext>
                </a:extLst>
              </p14:cNvPr>
              <p14:cNvContentPartPr/>
              <p14:nvPr/>
            </p14:nvContentPartPr>
            <p14:xfrm>
              <a:off x="5573605" y="3564125"/>
              <a:ext cx="68113" cy="112911"/>
            </p14:xfrm>
          </p:contentPart>
        </mc:Choice>
        <mc:Fallback xmlns="">
          <p:pic>
            <p:nvPicPr>
              <p:cNvPr id="59" name="Рукописный ввод 58">
                <a:extLst>
                  <a:ext uri="{FF2B5EF4-FFF2-40B4-BE49-F238E27FC236}">
                    <a16:creationId xmlns:a16="http://schemas.microsoft.com/office/drawing/2014/main" id="{F9326DDB-4198-A596-CFED-7D541F8E45B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564643" y="3555164"/>
                <a:ext cx="85679" cy="130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0" name="Рукописный ввод 59">
                <a:extLst>
                  <a:ext uri="{FF2B5EF4-FFF2-40B4-BE49-F238E27FC236}">
                    <a16:creationId xmlns:a16="http://schemas.microsoft.com/office/drawing/2014/main" id="{A1F83505-C8D0-2032-6267-399B7A9ED28B}"/>
                  </a:ext>
                </a:extLst>
              </p14:cNvPr>
              <p14:cNvContentPartPr/>
              <p14:nvPr/>
            </p14:nvContentPartPr>
            <p14:xfrm>
              <a:off x="5753344" y="3603345"/>
              <a:ext cx="10589" cy="10589"/>
            </p14:xfrm>
          </p:contentPart>
        </mc:Choice>
        <mc:Fallback xmlns="">
          <p:pic>
            <p:nvPicPr>
              <p:cNvPr id="60" name="Рукописный ввод 59">
                <a:extLst>
                  <a:ext uri="{FF2B5EF4-FFF2-40B4-BE49-F238E27FC236}">
                    <a16:creationId xmlns:a16="http://schemas.microsoft.com/office/drawing/2014/main" id="{A1F83505-C8D0-2032-6267-399B7A9ED28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88619" y="3338620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1" name="Рукописный ввод 60">
                <a:extLst>
                  <a:ext uri="{FF2B5EF4-FFF2-40B4-BE49-F238E27FC236}">
                    <a16:creationId xmlns:a16="http://schemas.microsoft.com/office/drawing/2014/main" id="{A0AE84E9-DABF-6EBC-F6E1-A35D99C893BC}"/>
                  </a:ext>
                </a:extLst>
              </p14:cNvPr>
              <p14:cNvContentPartPr/>
              <p14:nvPr/>
            </p14:nvContentPartPr>
            <p14:xfrm>
              <a:off x="5949448" y="3547316"/>
              <a:ext cx="17308" cy="134778"/>
            </p14:xfrm>
          </p:contentPart>
        </mc:Choice>
        <mc:Fallback xmlns="">
          <p:pic>
            <p:nvPicPr>
              <p:cNvPr id="61" name="Рукописный ввод 60">
                <a:extLst>
                  <a:ext uri="{FF2B5EF4-FFF2-40B4-BE49-F238E27FC236}">
                    <a16:creationId xmlns:a16="http://schemas.microsoft.com/office/drawing/2014/main" id="{A0AE84E9-DABF-6EBC-F6E1-A35D99C893B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940617" y="3538331"/>
                <a:ext cx="34616" cy="152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2" name="Рукописный ввод 61">
                <a:extLst>
                  <a:ext uri="{FF2B5EF4-FFF2-40B4-BE49-F238E27FC236}">
                    <a16:creationId xmlns:a16="http://schemas.microsoft.com/office/drawing/2014/main" id="{E4BDF05C-49EA-2816-E965-1E05E0D1C477}"/>
                  </a:ext>
                </a:extLst>
              </p14:cNvPr>
              <p14:cNvContentPartPr/>
              <p14:nvPr/>
            </p14:nvContentPartPr>
            <p14:xfrm>
              <a:off x="5512418" y="3950728"/>
              <a:ext cx="22909" cy="143461"/>
            </p14:xfrm>
          </p:contentPart>
        </mc:Choice>
        <mc:Fallback xmlns="">
          <p:pic>
            <p:nvPicPr>
              <p:cNvPr id="62" name="Рукописный ввод 61">
                <a:extLst>
                  <a:ext uri="{FF2B5EF4-FFF2-40B4-BE49-F238E27FC236}">
                    <a16:creationId xmlns:a16="http://schemas.microsoft.com/office/drawing/2014/main" id="{E4BDF05C-49EA-2816-E965-1E05E0D1C47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503469" y="3941739"/>
                <a:ext cx="40449" cy="161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3" name="Рукописный ввод 62">
                <a:extLst>
                  <a:ext uri="{FF2B5EF4-FFF2-40B4-BE49-F238E27FC236}">
                    <a16:creationId xmlns:a16="http://schemas.microsoft.com/office/drawing/2014/main" id="{C4A2E57C-3E70-0AC4-F194-EE8885D947F4}"/>
                  </a:ext>
                </a:extLst>
              </p14:cNvPr>
              <p14:cNvContentPartPr/>
              <p14:nvPr/>
            </p14:nvContentPartPr>
            <p14:xfrm>
              <a:off x="5556568" y="3984345"/>
              <a:ext cx="102204" cy="88515"/>
            </p14:xfrm>
          </p:contentPart>
        </mc:Choice>
        <mc:Fallback xmlns="">
          <p:pic>
            <p:nvPicPr>
              <p:cNvPr id="63" name="Рукописный ввод 62">
                <a:extLst>
                  <a:ext uri="{FF2B5EF4-FFF2-40B4-BE49-F238E27FC236}">
                    <a16:creationId xmlns:a16="http://schemas.microsoft.com/office/drawing/2014/main" id="{C4A2E57C-3E70-0AC4-F194-EE8885D947F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547603" y="3975386"/>
                <a:ext cx="119776" cy="106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4" name="Рукописный ввод 43">
                <a:extLst>
                  <a:ext uri="{FF2B5EF4-FFF2-40B4-BE49-F238E27FC236}">
                    <a16:creationId xmlns:a16="http://schemas.microsoft.com/office/drawing/2014/main" id="{570E487C-B933-3BDC-56AC-A80CE188DA68}"/>
                  </a:ext>
                </a:extLst>
              </p14:cNvPr>
              <p14:cNvContentPartPr/>
              <p14:nvPr/>
            </p14:nvContentPartPr>
            <p14:xfrm>
              <a:off x="6476124" y="3955771"/>
              <a:ext cx="98055" cy="124162"/>
            </p14:xfrm>
          </p:contentPart>
        </mc:Choice>
        <mc:Fallback xmlns="">
          <p:pic>
            <p:nvPicPr>
              <p:cNvPr id="44" name="Рукописный ввод 43">
                <a:extLst>
                  <a:ext uri="{FF2B5EF4-FFF2-40B4-BE49-F238E27FC236}">
                    <a16:creationId xmlns:a16="http://schemas.microsoft.com/office/drawing/2014/main" id="{570E487C-B933-3BDC-56AC-A80CE188DA6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467145" y="3946774"/>
                <a:ext cx="115655" cy="141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5" name="Рукописный ввод 44">
                <a:extLst>
                  <a:ext uri="{FF2B5EF4-FFF2-40B4-BE49-F238E27FC236}">
                    <a16:creationId xmlns:a16="http://schemas.microsoft.com/office/drawing/2014/main" id="{6B39EA04-C604-ECF3-A119-1149CCFBA56D}"/>
                  </a:ext>
                </a:extLst>
              </p14:cNvPr>
              <p14:cNvContentPartPr/>
              <p14:nvPr/>
            </p14:nvContentPartPr>
            <p14:xfrm>
              <a:off x="6598602" y="3989049"/>
              <a:ext cx="74530" cy="80653"/>
            </p14:xfrm>
          </p:contentPart>
        </mc:Choice>
        <mc:Fallback xmlns="">
          <p:pic>
            <p:nvPicPr>
              <p:cNvPr id="45" name="Рукописный ввод 44">
                <a:extLst>
                  <a:ext uri="{FF2B5EF4-FFF2-40B4-BE49-F238E27FC236}">
                    <a16:creationId xmlns:a16="http://schemas.microsoft.com/office/drawing/2014/main" id="{6B39EA04-C604-ECF3-A119-1149CCFBA56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589644" y="3980088"/>
                <a:ext cx="92088" cy="98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6" name="Рукописный ввод 45">
                <a:extLst>
                  <a:ext uri="{FF2B5EF4-FFF2-40B4-BE49-F238E27FC236}">
                    <a16:creationId xmlns:a16="http://schemas.microsoft.com/office/drawing/2014/main" id="{3F62D348-C0B7-06AD-7604-A36E2F09D173}"/>
                  </a:ext>
                </a:extLst>
              </p14:cNvPr>
              <p14:cNvContentPartPr/>
              <p14:nvPr/>
            </p14:nvContentPartPr>
            <p14:xfrm>
              <a:off x="6789889" y="4006757"/>
              <a:ext cx="10589" cy="10589"/>
            </p14:xfrm>
          </p:contentPart>
        </mc:Choice>
        <mc:Fallback xmlns="">
          <p:pic>
            <p:nvPicPr>
              <p:cNvPr id="46" name="Рукописный ввод 45">
                <a:extLst>
                  <a:ext uri="{FF2B5EF4-FFF2-40B4-BE49-F238E27FC236}">
                    <a16:creationId xmlns:a16="http://schemas.microsoft.com/office/drawing/2014/main" id="{3F62D348-C0B7-06AD-7604-A36E2F09D17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525164" y="3742032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7" name="Рукописный ввод 46">
                <a:extLst>
                  <a:ext uri="{FF2B5EF4-FFF2-40B4-BE49-F238E27FC236}">
                    <a16:creationId xmlns:a16="http://schemas.microsoft.com/office/drawing/2014/main" id="{4E0C91A3-06A8-3B53-F478-86DE217FDC47}"/>
                  </a:ext>
                </a:extLst>
              </p14:cNvPr>
              <p14:cNvContentPartPr/>
              <p14:nvPr/>
            </p14:nvContentPartPr>
            <p14:xfrm>
              <a:off x="6972919" y="3967411"/>
              <a:ext cx="156356" cy="139608"/>
            </p14:xfrm>
          </p:contentPart>
        </mc:Choice>
        <mc:Fallback xmlns="">
          <p:pic>
            <p:nvPicPr>
              <p:cNvPr id="47" name="Рукописный ввод 46">
                <a:extLst>
                  <a:ext uri="{FF2B5EF4-FFF2-40B4-BE49-F238E27FC236}">
                    <a16:creationId xmlns:a16="http://schemas.microsoft.com/office/drawing/2014/main" id="{4E0C91A3-06A8-3B53-F478-86DE217FDC47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963933" y="3958416"/>
                <a:ext cx="173969" cy="157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" name="Рукописный ввод 63">
                <a:extLst>
                  <a:ext uri="{FF2B5EF4-FFF2-40B4-BE49-F238E27FC236}">
                    <a16:creationId xmlns:a16="http://schemas.microsoft.com/office/drawing/2014/main" id="{D817D7C4-A037-A787-9E1F-FB3EF4A40914}"/>
                  </a:ext>
                </a:extLst>
              </p14:cNvPr>
              <p14:cNvContentPartPr/>
              <p14:nvPr/>
            </p14:nvContentPartPr>
            <p14:xfrm>
              <a:off x="6857124" y="4270096"/>
              <a:ext cx="380400" cy="22640"/>
            </p14:xfrm>
          </p:contentPart>
        </mc:Choice>
        <mc:Fallback xmlns="">
          <p:pic>
            <p:nvPicPr>
              <p:cNvPr id="64" name="Рукописный ввод 63">
                <a:extLst>
                  <a:ext uri="{FF2B5EF4-FFF2-40B4-BE49-F238E27FC236}">
                    <a16:creationId xmlns:a16="http://schemas.microsoft.com/office/drawing/2014/main" id="{D817D7C4-A037-A787-9E1F-FB3EF4A4091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848127" y="4261252"/>
                <a:ext cx="398034" cy="39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5" name="Рукописный ввод 64">
                <a:extLst>
                  <a:ext uri="{FF2B5EF4-FFF2-40B4-BE49-F238E27FC236}">
                    <a16:creationId xmlns:a16="http://schemas.microsoft.com/office/drawing/2014/main" id="{DF76ABF3-00F8-8E14-C159-AB7233B0E830}"/>
                  </a:ext>
                </a:extLst>
              </p14:cNvPr>
              <p14:cNvContentPartPr/>
              <p14:nvPr/>
            </p14:nvContentPartPr>
            <p14:xfrm>
              <a:off x="5950743" y="2862723"/>
              <a:ext cx="16001" cy="126204"/>
            </p14:xfrm>
          </p:contentPart>
        </mc:Choice>
        <mc:Fallback xmlns="">
          <p:pic>
            <p:nvPicPr>
              <p:cNvPr id="65" name="Рукописный ввод 64">
                <a:extLst>
                  <a:ext uri="{FF2B5EF4-FFF2-40B4-BE49-F238E27FC236}">
                    <a16:creationId xmlns:a16="http://schemas.microsoft.com/office/drawing/2014/main" id="{DF76ABF3-00F8-8E14-C159-AB7233B0E83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550718" y="2853734"/>
                <a:ext cx="800050" cy="143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6" name="Рукописный ввод 65">
                <a:extLst>
                  <a:ext uri="{FF2B5EF4-FFF2-40B4-BE49-F238E27FC236}">
                    <a16:creationId xmlns:a16="http://schemas.microsoft.com/office/drawing/2014/main" id="{CB669D88-9DF4-3085-DB14-8E74B046C20D}"/>
                  </a:ext>
                </a:extLst>
              </p14:cNvPr>
              <p14:cNvContentPartPr/>
              <p14:nvPr/>
            </p14:nvContentPartPr>
            <p14:xfrm>
              <a:off x="2766790" y="2938923"/>
              <a:ext cx="76686" cy="171044"/>
            </p14:xfrm>
          </p:contentPart>
        </mc:Choice>
        <mc:Fallback xmlns="">
          <p:pic>
            <p:nvPicPr>
              <p:cNvPr id="66" name="Рукописный ввод 65">
                <a:extLst>
                  <a:ext uri="{FF2B5EF4-FFF2-40B4-BE49-F238E27FC236}">
                    <a16:creationId xmlns:a16="http://schemas.microsoft.com/office/drawing/2014/main" id="{CB669D88-9DF4-3085-DB14-8E74B046C20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757831" y="2929940"/>
                <a:ext cx="94245" cy="188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7" name="Рукописный ввод 66">
                <a:extLst>
                  <a:ext uri="{FF2B5EF4-FFF2-40B4-BE49-F238E27FC236}">
                    <a16:creationId xmlns:a16="http://schemas.microsoft.com/office/drawing/2014/main" id="{925A2AC8-9E9D-C852-8A8E-39C3E0A51D29}"/>
                  </a:ext>
                </a:extLst>
              </p14:cNvPr>
              <p14:cNvContentPartPr/>
              <p14:nvPr/>
            </p14:nvContentPartPr>
            <p14:xfrm>
              <a:off x="8075304" y="2862722"/>
              <a:ext cx="25974" cy="134557"/>
            </p14:xfrm>
          </p:contentPart>
        </mc:Choice>
        <mc:Fallback xmlns="">
          <p:pic>
            <p:nvPicPr>
              <p:cNvPr id="67" name="Рукописный ввод 66">
                <a:extLst>
                  <a:ext uri="{FF2B5EF4-FFF2-40B4-BE49-F238E27FC236}">
                    <a16:creationId xmlns:a16="http://schemas.microsoft.com/office/drawing/2014/main" id="{925A2AC8-9E9D-C852-8A8E-39C3E0A51D2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066409" y="2853752"/>
                <a:ext cx="43409" cy="152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8" name="Рукописный ввод 67">
                <a:extLst>
                  <a:ext uri="{FF2B5EF4-FFF2-40B4-BE49-F238E27FC236}">
                    <a16:creationId xmlns:a16="http://schemas.microsoft.com/office/drawing/2014/main" id="{301D0BD0-BE38-704E-DAF9-39D660620E74}"/>
                  </a:ext>
                </a:extLst>
              </p14:cNvPr>
              <p14:cNvContentPartPr/>
              <p14:nvPr/>
            </p14:nvContentPartPr>
            <p14:xfrm>
              <a:off x="3860379" y="2845907"/>
              <a:ext cx="127699" cy="144674"/>
            </p14:xfrm>
          </p:contentPart>
        </mc:Choice>
        <mc:Fallback xmlns="">
          <p:pic>
            <p:nvPicPr>
              <p:cNvPr id="68" name="Рукописный ввод 67">
                <a:extLst>
                  <a:ext uri="{FF2B5EF4-FFF2-40B4-BE49-F238E27FC236}">
                    <a16:creationId xmlns:a16="http://schemas.microsoft.com/office/drawing/2014/main" id="{301D0BD0-BE38-704E-DAF9-39D660620E7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851411" y="2836932"/>
                <a:ext cx="145276" cy="162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9" name="Рукописный ввод 68">
                <a:extLst>
                  <a:ext uri="{FF2B5EF4-FFF2-40B4-BE49-F238E27FC236}">
                    <a16:creationId xmlns:a16="http://schemas.microsoft.com/office/drawing/2014/main" id="{08D413F5-500C-CDE8-7D52-2DFD14F5A57E}"/>
                  </a:ext>
                </a:extLst>
              </p14:cNvPr>
              <p14:cNvContentPartPr/>
              <p14:nvPr/>
            </p14:nvContentPartPr>
            <p14:xfrm>
              <a:off x="5511406" y="3175620"/>
              <a:ext cx="101537" cy="145185"/>
            </p14:xfrm>
          </p:contentPart>
        </mc:Choice>
        <mc:Fallback xmlns="">
          <p:pic>
            <p:nvPicPr>
              <p:cNvPr id="69" name="Рукописный ввод 68">
                <a:extLst>
                  <a:ext uri="{FF2B5EF4-FFF2-40B4-BE49-F238E27FC236}">
                    <a16:creationId xmlns:a16="http://schemas.microsoft.com/office/drawing/2014/main" id="{08D413F5-500C-CDE8-7D52-2DFD14F5A57E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502436" y="3166658"/>
                <a:ext cx="119118" cy="162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0" name="Рукописный ввод 69">
                <a:extLst>
                  <a:ext uri="{FF2B5EF4-FFF2-40B4-BE49-F238E27FC236}">
                    <a16:creationId xmlns:a16="http://schemas.microsoft.com/office/drawing/2014/main" id="{5B097532-66C9-A51E-505E-D52EC747180E}"/>
                  </a:ext>
                </a:extLst>
              </p14:cNvPr>
              <p14:cNvContentPartPr/>
              <p14:nvPr/>
            </p14:nvContentPartPr>
            <p14:xfrm>
              <a:off x="6183907" y="3163041"/>
              <a:ext cx="102079" cy="133787"/>
            </p14:xfrm>
          </p:contentPart>
        </mc:Choice>
        <mc:Fallback xmlns="">
          <p:pic>
            <p:nvPicPr>
              <p:cNvPr id="70" name="Рукописный ввод 69">
                <a:extLst>
                  <a:ext uri="{FF2B5EF4-FFF2-40B4-BE49-F238E27FC236}">
                    <a16:creationId xmlns:a16="http://schemas.microsoft.com/office/drawing/2014/main" id="{5B097532-66C9-A51E-505E-D52EC747180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174921" y="3154074"/>
                <a:ext cx="119691" cy="151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1" name="Рукописный ввод 70">
                <a:extLst>
                  <a:ext uri="{FF2B5EF4-FFF2-40B4-BE49-F238E27FC236}">
                    <a16:creationId xmlns:a16="http://schemas.microsoft.com/office/drawing/2014/main" id="{FC452FFC-C948-DD52-BEEB-04EC7A212770}"/>
                  </a:ext>
                </a:extLst>
              </p14:cNvPr>
              <p14:cNvContentPartPr/>
              <p14:nvPr/>
            </p14:nvContentPartPr>
            <p14:xfrm>
              <a:off x="6190258" y="3150065"/>
              <a:ext cx="94832" cy="12001"/>
            </p14:xfrm>
          </p:contentPart>
        </mc:Choice>
        <mc:Fallback xmlns="">
          <p:pic>
            <p:nvPicPr>
              <p:cNvPr id="71" name="Рукописный ввод 70">
                <a:extLst>
                  <a:ext uri="{FF2B5EF4-FFF2-40B4-BE49-F238E27FC236}">
                    <a16:creationId xmlns:a16="http://schemas.microsoft.com/office/drawing/2014/main" id="{FC452FFC-C948-DD52-BEEB-04EC7A21277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181278" y="3135064"/>
                <a:ext cx="112433" cy="41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2" name="Рукописный ввод 71">
                <a:extLst>
                  <a:ext uri="{FF2B5EF4-FFF2-40B4-BE49-F238E27FC236}">
                    <a16:creationId xmlns:a16="http://schemas.microsoft.com/office/drawing/2014/main" id="{E7A19F0E-3FBB-8566-6DDB-434556F86CA4}"/>
                  </a:ext>
                </a:extLst>
              </p14:cNvPr>
              <p14:cNvContentPartPr/>
              <p14:nvPr/>
            </p14:nvContentPartPr>
            <p14:xfrm>
              <a:off x="6374325" y="3143992"/>
              <a:ext cx="12781" cy="127694"/>
            </p14:xfrm>
          </p:contentPart>
        </mc:Choice>
        <mc:Fallback xmlns="">
          <p:pic>
            <p:nvPicPr>
              <p:cNvPr id="72" name="Рукописный ввод 71">
                <a:extLst>
                  <a:ext uri="{FF2B5EF4-FFF2-40B4-BE49-F238E27FC236}">
                    <a16:creationId xmlns:a16="http://schemas.microsoft.com/office/drawing/2014/main" id="{E7A19F0E-3FBB-8566-6DDB-434556F86CA4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365449" y="3135025"/>
                <a:ext cx="30177" cy="145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3" name="Рукописный ввод 72">
                <a:extLst>
                  <a:ext uri="{FF2B5EF4-FFF2-40B4-BE49-F238E27FC236}">
                    <a16:creationId xmlns:a16="http://schemas.microsoft.com/office/drawing/2014/main" id="{71C4107A-A53C-2CE8-435D-F1C10A81C213}"/>
                  </a:ext>
                </a:extLst>
              </p14:cNvPr>
              <p14:cNvContentPartPr/>
              <p14:nvPr/>
            </p14:nvContentPartPr>
            <p14:xfrm>
              <a:off x="6323607" y="3194791"/>
              <a:ext cx="113689" cy="12001"/>
            </p14:xfrm>
          </p:contentPart>
        </mc:Choice>
        <mc:Fallback xmlns="">
          <p:pic>
            <p:nvPicPr>
              <p:cNvPr id="73" name="Рукописный ввод 72">
                <a:extLst>
                  <a:ext uri="{FF2B5EF4-FFF2-40B4-BE49-F238E27FC236}">
                    <a16:creationId xmlns:a16="http://schemas.microsoft.com/office/drawing/2014/main" id="{71C4107A-A53C-2CE8-435D-F1C10A81C213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314641" y="2894766"/>
                <a:ext cx="131262" cy="600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4" name="Рукописный ввод 73">
                <a:extLst>
                  <a:ext uri="{FF2B5EF4-FFF2-40B4-BE49-F238E27FC236}">
                    <a16:creationId xmlns:a16="http://schemas.microsoft.com/office/drawing/2014/main" id="{74C55D9E-A510-5FD9-1E6E-E1592E3296A1}"/>
                  </a:ext>
                </a:extLst>
              </p14:cNvPr>
              <p14:cNvContentPartPr/>
              <p14:nvPr/>
            </p14:nvContentPartPr>
            <p14:xfrm>
              <a:off x="6552827" y="3131292"/>
              <a:ext cx="93177" cy="153397"/>
            </p14:xfrm>
          </p:contentPart>
        </mc:Choice>
        <mc:Fallback xmlns="">
          <p:pic>
            <p:nvPicPr>
              <p:cNvPr id="74" name="Рукописный ввод 73">
                <a:extLst>
                  <a:ext uri="{FF2B5EF4-FFF2-40B4-BE49-F238E27FC236}">
                    <a16:creationId xmlns:a16="http://schemas.microsoft.com/office/drawing/2014/main" id="{74C55D9E-A510-5FD9-1E6E-E1592E3296A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543868" y="3122311"/>
                <a:ext cx="110737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5" name="Рукописный ввод 74">
                <a:extLst>
                  <a:ext uri="{FF2B5EF4-FFF2-40B4-BE49-F238E27FC236}">
                    <a16:creationId xmlns:a16="http://schemas.microsoft.com/office/drawing/2014/main" id="{DD518F6C-FBDD-718E-E70D-A655D6A22BBC}"/>
                  </a:ext>
                </a:extLst>
              </p14:cNvPr>
              <p14:cNvContentPartPr/>
              <p14:nvPr/>
            </p14:nvContentPartPr>
            <p14:xfrm>
              <a:off x="3385317" y="4905649"/>
              <a:ext cx="111497" cy="187770"/>
            </p14:xfrm>
          </p:contentPart>
        </mc:Choice>
        <mc:Fallback xmlns="">
          <p:pic>
            <p:nvPicPr>
              <p:cNvPr id="75" name="Рукописный ввод 74">
                <a:extLst>
                  <a:ext uri="{FF2B5EF4-FFF2-40B4-BE49-F238E27FC236}">
                    <a16:creationId xmlns:a16="http://schemas.microsoft.com/office/drawing/2014/main" id="{DD518F6C-FBDD-718E-E70D-A655D6A22BBC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376354" y="4896656"/>
                <a:ext cx="129064" cy="205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0" name="Рукописный ввод 89">
                <a:extLst>
                  <a:ext uri="{FF2B5EF4-FFF2-40B4-BE49-F238E27FC236}">
                    <a16:creationId xmlns:a16="http://schemas.microsoft.com/office/drawing/2014/main" id="{80322C20-626F-41B3-A326-FE0F4DEBF19C}"/>
                  </a:ext>
                </a:extLst>
              </p14:cNvPr>
              <p14:cNvContentPartPr/>
              <p14:nvPr/>
            </p14:nvContentPartPr>
            <p14:xfrm>
              <a:off x="3541754" y="4939987"/>
              <a:ext cx="76814" cy="93042"/>
            </p14:xfrm>
          </p:contentPart>
        </mc:Choice>
        <mc:Fallback xmlns="">
          <p:pic>
            <p:nvPicPr>
              <p:cNvPr id="90" name="Рукописный ввод 89">
                <a:extLst>
                  <a:ext uri="{FF2B5EF4-FFF2-40B4-BE49-F238E27FC236}">
                    <a16:creationId xmlns:a16="http://schemas.microsoft.com/office/drawing/2014/main" id="{80322C20-626F-41B3-A326-FE0F4DEBF19C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532822" y="4931041"/>
                <a:ext cx="94320" cy="110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1" name="Рукописный ввод 90">
                <a:extLst>
                  <a:ext uri="{FF2B5EF4-FFF2-40B4-BE49-F238E27FC236}">
                    <a16:creationId xmlns:a16="http://schemas.microsoft.com/office/drawing/2014/main" id="{4D6A3BCD-387D-0860-E029-AF1D4270126B}"/>
                  </a:ext>
                </a:extLst>
              </p14:cNvPr>
              <p14:cNvContentPartPr/>
              <p14:nvPr/>
            </p14:nvContentPartPr>
            <p14:xfrm>
              <a:off x="3678006" y="4829954"/>
              <a:ext cx="57883" cy="206802"/>
            </p14:xfrm>
          </p:contentPart>
        </mc:Choice>
        <mc:Fallback xmlns="">
          <p:pic>
            <p:nvPicPr>
              <p:cNvPr id="91" name="Рукописный ввод 90">
                <a:extLst>
                  <a:ext uri="{FF2B5EF4-FFF2-40B4-BE49-F238E27FC236}">
                    <a16:creationId xmlns:a16="http://schemas.microsoft.com/office/drawing/2014/main" id="{4D6A3BCD-387D-0860-E029-AF1D4270126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669073" y="4820963"/>
                <a:ext cx="75391" cy="224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1" name="Рукописный ввод 100">
                <a:extLst>
                  <a:ext uri="{FF2B5EF4-FFF2-40B4-BE49-F238E27FC236}">
                    <a16:creationId xmlns:a16="http://schemas.microsoft.com/office/drawing/2014/main" id="{0EEF3B13-A737-C746-18D5-42AF022C6CDC}"/>
                  </a:ext>
                </a:extLst>
              </p14:cNvPr>
              <p14:cNvContentPartPr/>
              <p14:nvPr/>
            </p14:nvContentPartPr>
            <p14:xfrm>
              <a:off x="3708284" y="4954974"/>
              <a:ext cx="162003" cy="83757"/>
            </p14:xfrm>
          </p:contentPart>
        </mc:Choice>
        <mc:Fallback xmlns="">
          <p:pic>
            <p:nvPicPr>
              <p:cNvPr id="101" name="Рукописный ввод 100">
                <a:extLst>
                  <a:ext uri="{FF2B5EF4-FFF2-40B4-BE49-F238E27FC236}">
                    <a16:creationId xmlns:a16="http://schemas.microsoft.com/office/drawing/2014/main" id="{0EEF3B13-A737-C746-18D5-42AF022C6CDC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699304" y="4945987"/>
                <a:ext cx="179604" cy="101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2" name="Рукописный ввод 101">
                <a:extLst>
                  <a:ext uri="{FF2B5EF4-FFF2-40B4-BE49-F238E27FC236}">
                    <a16:creationId xmlns:a16="http://schemas.microsoft.com/office/drawing/2014/main" id="{12FDB0DD-E444-94E3-0C95-BC8CD58A89CA}"/>
                  </a:ext>
                </a:extLst>
              </p14:cNvPr>
              <p14:cNvContentPartPr/>
              <p14:nvPr/>
            </p14:nvContentPartPr>
            <p14:xfrm>
              <a:off x="3910138" y="4939223"/>
              <a:ext cx="100600" cy="111542"/>
            </p14:xfrm>
          </p:contentPart>
        </mc:Choice>
        <mc:Fallback xmlns="">
          <p:pic>
            <p:nvPicPr>
              <p:cNvPr id="102" name="Рукописный ввод 101">
                <a:extLst>
                  <a:ext uri="{FF2B5EF4-FFF2-40B4-BE49-F238E27FC236}">
                    <a16:creationId xmlns:a16="http://schemas.microsoft.com/office/drawing/2014/main" id="{12FDB0DD-E444-94E3-0C95-BC8CD58A89CA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901188" y="4930257"/>
                <a:ext cx="118142" cy="129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6" name="Рукописный ввод 105">
                <a:extLst>
                  <a:ext uri="{FF2B5EF4-FFF2-40B4-BE49-F238E27FC236}">
                    <a16:creationId xmlns:a16="http://schemas.microsoft.com/office/drawing/2014/main" id="{6CB96369-3AB5-10FB-C683-F02D0FEBD266}"/>
                  </a:ext>
                </a:extLst>
              </p14:cNvPr>
              <p14:cNvContentPartPr/>
              <p14:nvPr/>
            </p14:nvContentPartPr>
            <p14:xfrm>
              <a:off x="5686781" y="4956113"/>
              <a:ext cx="38618" cy="87424"/>
            </p14:xfrm>
          </p:contentPart>
        </mc:Choice>
        <mc:Fallback xmlns="">
          <p:pic>
            <p:nvPicPr>
              <p:cNvPr id="106" name="Рукописный ввод 105">
                <a:extLst>
                  <a:ext uri="{FF2B5EF4-FFF2-40B4-BE49-F238E27FC236}">
                    <a16:creationId xmlns:a16="http://schemas.microsoft.com/office/drawing/2014/main" id="{6CB96369-3AB5-10FB-C683-F02D0FEBD266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677842" y="4947156"/>
                <a:ext cx="56139" cy="104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7" name="Рукописный ввод 106">
                <a:extLst>
                  <a:ext uri="{FF2B5EF4-FFF2-40B4-BE49-F238E27FC236}">
                    <a16:creationId xmlns:a16="http://schemas.microsoft.com/office/drawing/2014/main" id="{000DCA62-D909-D80F-407C-D16D52B5F658}"/>
                  </a:ext>
                </a:extLst>
              </p14:cNvPr>
              <p14:cNvContentPartPr/>
              <p14:nvPr/>
            </p14:nvContentPartPr>
            <p14:xfrm>
              <a:off x="5721780" y="4876412"/>
              <a:ext cx="9537" cy="9537"/>
            </p14:xfrm>
          </p:contentPart>
        </mc:Choice>
        <mc:Fallback xmlns="">
          <p:pic>
            <p:nvPicPr>
              <p:cNvPr id="107" name="Рукописный ввод 106">
                <a:extLst>
                  <a:ext uri="{FF2B5EF4-FFF2-40B4-BE49-F238E27FC236}">
                    <a16:creationId xmlns:a16="http://schemas.microsoft.com/office/drawing/2014/main" id="{000DCA62-D909-D80F-407C-D16D52B5F65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483355" y="4867242"/>
                <a:ext cx="476850" cy="27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8" name="Рукописный ввод 107">
                <a:extLst>
                  <a:ext uri="{FF2B5EF4-FFF2-40B4-BE49-F238E27FC236}">
                    <a16:creationId xmlns:a16="http://schemas.microsoft.com/office/drawing/2014/main" id="{04F7EFB8-4178-3B1F-C57B-74CE5D2623D9}"/>
                  </a:ext>
                </a:extLst>
              </p14:cNvPr>
              <p14:cNvContentPartPr/>
              <p14:nvPr/>
            </p14:nvContentPartPr>
            <p14:xfrm>
              <a:off x="5757715" y="4910696"/>
              <a:ext cx="85522" cy="187532"/>
            </p14:xfrm>
          </p:contentPart>
        </mc:Choice>
        <mc:Fallback xmlns="">
          <p:pic>
            <p:nvPicPr>
              <p:cNvPr id="108" name="Рукописный ввод 107">
                <a:extLst>
                  <a:ext uri="{FF2B5EF4-FFF2-40B4-BE49-F238E27FC236}">
                    <a16:creationId xmlns:a16="http://schemas.microsoft.com/office/drawing/2014/main" id="{04F7EFB8-4178-3B1F-C57B-74CE5D2623D9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748769" y="4901715"/>
                <a:ext cx="103056" cy="205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9" name="Рукописный ввод 108">
                <a:extLst>
                  <a:ext uri="{FF2B5EF4-FFF2-40B4-BE49-F238E27FC236}">
                    <a16:creationId xmlns:a16="http://schemas.microsoft.com/office/drawing/2014/main" id="{ACDD5F26-551D-343E-B502-BD67D788749B}"/>
                  </a:ext>
                </a:extLst>
              </p14:cNvPr>
              <p14:cNvContentPartPr/>
              <p14:nvPr/>
            </p14:nvContentPartPr>
            <p14:xfrm>
              <a:off x="5882658" y="4940973"/>
              <a:ext cx="65009" cy="82523"/>
            </p14:xfrm>
          </p:contentPart>
        </mc:Choice>
        <mc:Fallback xmlns="">
          <p:pic>
            <p:nvPicPr>
              <p:cNvPr id="109" name="Рукописный ввод 108">
                <a:extLst>
                  <a:ext uri="{FF2B5EF4-FFF2-40B4-BE49-F238E27FC236}">
                    <a16:creationId xmlns:a16="http://schemas.microsoft.com/office/drawing/2014/main" id="{ACDD5F26-551D-343E-B502-BD67D788749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873728" y="4932003"/>
                <a:ext cx="82511" cy="100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0" name="Рукописный ввод 109">
                <a:extLst>
                  <a:ext uri="{FF2B5EF4-FFF2-40B4-BE49-F238E27FC236}">
                    <a16:creationId xmlns:a16="http://schemas.microsoft.com/office/drawing/2014/main" id="{7120A6CD-07CA-9E3F-0757-906ACACD70D0}"/>
                  </a:ext>
                </a:extLst>
              </p14:cNvPr>
              <p14:cNvContentPartPr/>
              <p14:nvPr/>
            </p14:nvContentPartPr>
            <p14:xfrm>
              <a:off x="5999330" y="4855185"/>
              <a:ext cx="78747" cy="187831"/>
            </p14:xfrm>
          </p:contentPart>
        </mc:Choice>
        <mc:Fallback xmlns="">
          <p:pic>
            <p:nvPicPr>
              <p:cNvPr id="110" name="Рукописный ввод 109">
                <a:extLst>
                  <a:ext uri="{FF2B5EF4-FFF2-40B4-BE49-F238E27FC236}">
                    <a16:creationId xmlns:a16="http://schemas.microsoft.com/office/drawing/2014/main" id="{7120A6CD-07CA-9E3F-0757-906ACACD70D0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990341" y="4846206"/>
                <a:ext cx="96366" cy="205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1" name="Рукописный ввод 110">
                <a:extLst>
                  <a:ext uri="{FF2B5EF4-FFF2-40B4-BE49-F238E27FC236}">
                    <a16:creationId xmlns:a16="http://schemas.microsoft.com/office/drawing/2014/main" id="{B0072213-BBFA-E243-0CB5-D34AA6D311FC}"/>
                  </a:ext>
                </a:extLst>
              </p14:cNvPr>
              <p14:cNvContentPartPr/>
              <p14:nvPr/>
            </p14:nvContentPartPr>
            <p14:xfrm>
              <a:off x="6135215" y="4945204"/>
              <a:ext cx="71897" cy="92601"/>
            </p14:xfrm>
          </p:contentPart>
        </mc:Choice>
        <mc:Fallback xmlns="">
          <p:pic>
            <p:nvPicPr>
              <p:cNvPr id="111" name="Рукописный ввод 110">
                <a:extLst>
                  <a:ext uri="{FF2B5EF4-FFF2-40B4-BE49-F238E27FC236}">
                    <a16:creationId xmlns:a16="http://schemas.microsoft.com/office/drawing/2014/main" id="{B0072213-BBFA-E243-0CB5-D34AA6D311FC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126228" y="4936231"/>
                <a:ext cx="89512" cy="110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2" name="Рукописный ввод 111">
                <a:extLst>
                  <a:ext uri="{FF2B5EF4-FFF2-40B4-BE49-F238E27FC236}">
                    <a16:creationId xmlns:a16="http://schemas.microsoft.com/office/drawing/2014/main" id="{68DF2C02-D293-66FA-D6D2-F135EBDF162A}"/>
                  </a:ext>
                </a:extLst>
              </p14:cNvPr>
              <p14:cNvContentPartPr/>
              <p14:nvPr/>
            </p14:nvContentPartPr>
            <p14:xfrm>
              <a:off x="6276880" y="4930881"/>
              <a:ext cx="105483" cy="101970"/>
            </p14:xfrm>
          </p:contentPart>
        </mc:Choice>
        <mc:Fallback xmlns="">
          <p:pic>
            <p:nvPicPr>
              <p:cNvPr id="112" name="Рукописный ввод 111">
                <a:extLst>
                  <a:ext uri="{FF2B5EF4-FFF2-40B4-BE49-F238E27FC236}">
                    <a16:creationId xmlns:a16="http://schemas.microsoft.com/office/drawing/2014/main" id="{68DF2C02-D293-66FA-D6D2-F135EBDF162A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267910" y="4921905"/>
                <a:ext cx="123064" cy="119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76" name="Рукописный ввод 75">
                <a:extLst>
                  <a:ext uri="{FF2B5EF4-FFF2-40B4-BE49-F238E27FC236}">
                    <a16:creationId xmlns:a16="http://schemas.microsoft.com/office/drawing/2014/main" id="{3B951045-1EDE-AA9D-2B5A-459DEDE4E744}"/>
                  </a:ext>
                </a:extLst>
              </p14:cNvPr>
              <p14:cNvContentPartPr/>
              <p14:nvPr/>
            </p14:nvContentPartPr>
            <p14:xfrm>
              <a:off x="7836204" y="1852602"/>
              <a:ext cx="9537" cy="174075"/>
            </p14:xfrm>
          </p:contentPart>
        </mc:Choice>
        <mc:Fallback xmlns="">
          <p:pic>
            <p:nvPicPr>
              <p:cNvPr id="76" name="Рукописный ввод 75">
                <a:extLst>
                  <a:ext uri="{FF2B5EF4-FFF2-40B4-BE49-F238E27FC236}">
                    <a16:creationId xmlns:a16="http://schemas.microsoft.com/office/drawing/2014/main" id="{3B951045-1EDE-AA9D-2B5A-459DEDE4E744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820309" y="1843611"/>
                <a:ext cx="40691" cy="191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77" name="Рукописный ввод 76">
                <a:extLst>
                  <a:ext uri="{FF2B5EF4-FFF2-40B4-BE49-F238E27FC236}">
                    <a16:creationId xmlns:a16="http://schemas.microsoft.com/office/drawing/2014/main" id="{9BABBDAB-651B-2DBF-3AD6-600196F82DBE}"/>
                  </a:ext>
                </a:extLst>
              </p14:cNvPr>
              <p14:cNvContentPartPr/>
              <p14:nvPr/>
            </p14:nvContentPartPr>
            <p14:xfrm>
              <a:off x="7926364" y="1850263"/>
              <a:ext cx="81790" cy="144304"/>
            </p14:xfrm>
          </p:contentPart>
        </mc:Choice>
        <mc:Fallback xmlns="">
          <p:pic>
            <p:nvPicPr>
              <p:cNvPr id="77" name="Рукописный ввод 76">
                <a:extLst>
                  <a:ext uri="{FF2B5EF4-FFF2-40B4-BE49-F238E27FC236}">
                    <a16:creationId xmlns:a16="http://schemas.microsoft.com/office/drawing/2014/main" id="{9BABBDAB-651B-2DBF-3AD6-600196F82DBE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7917396" y="1841289"/>
                <a:ext cx="99368" cy="161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78" name="Рукописный ввод 77">
                <a:extLst>
                  <a:ext uri="{FF2B5EF4-FFF2-40B4-BE49-F238E27FC236}">
                    <a16:creationId xmlns:a16="http://schemas.microsoft.com/office/drawing/2014/main" id="{7D8AB21D-13B5-BBE5-B78D-A0D19E112DF0}"/>
                  </a:ext>
                </a:extLst>
              </p14:cNvPr>
              <p14:cNvContentPartPr/>
              <p14:nvPr/>
            </p14:nvContentPartPr>
            <p14:xfrm>
              <a:off x="8113754" y="1903066"/>
              <a:ext cx="9537" cy="9537"/>
            </p14:xfrm>
          </p:contentPart>
        </mc:Choice>
        <mc:Fallback xmlns="">
          <p:pic>
            <p:nvPicPr>
              <p:cNvPr id="78" name="Рукописный ввод 77">
                <a:extLst>
                  <a:ext uri="{FF2B5EF4-FFF2-40B4-BE49-F238E27FC236}">
                    <a16:creationId xmlns:a16="http://schemas.microsoft.com/office/drawing/2014/main" id="{7D8AB21D-13B5-BBE5-B78D-A0D19E112DF0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875329" y="1887171"/>
                <a:ext cx="476850" cy="40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79" name="Рукописный ввод 78">
                <a:extLst>
                  <a:ext uri="{FF2B5EF4-FFF2-40B4-BE49-F238E27FC236}">
                    <a16:creationId xmlns:a16="http://schemas.microsoft.com/office/drawing/2014/main" id="{04462A4B-2B04-0BB4-874C-1F15E5309BC0}"/>
                  </a:ext>
                </a:extLst>
              </p14:cNvPr>
              <p14:cNvContentPartPr/>
              <p14:nvPr/>
            </p14:nvContentPartPr>
            <p14:xfrm>
              <a:off x="8231407" y="1847339"/>
              <a:ext cx="119319" cy="142079"/>
            </p14:xfrm>
          </p:contentPart>
        </mc:Choice>
        <mc:Fallback xmlns="">
          <p:pic>
            <p:nvPicPr>
              <p:cNvPr id="79" name="Рукописный ввод 78">
                <a:extLst>
                  <a:ext uri="{FF2B5EF4-FFF2-40B4-BE49-F238E27FC236}">
                    <a16:creationId xmlns:a16="http://schemas.microsoft.com/office/drawing/2014/main" id="{04462A4B-2B04-0BB4-874C-1F15E5309BC0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8222422" y="1838369"/>
                <a:ext cx="136929" cy="159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80" name="Рукописный ввод 79">
                <a:extLst>
                  <a:ext uri="{FF2B5EF4-FFF2-40B4-BE49-F238E27FC236}">
                    <a16:creationId xmlns:a16="http://schemas.microsoft.com/office/drawing/2014/main" id="{906E5F2B-98F8-D845-AB28-AA09E1D06BE5}"/>
                  </a:ext>
                </a:extLst>
              </p14:cNvPr>
              <p14:cNvContentPartPr/>
              <p14:nvPr/>
            </p14:nvContentPartPr>
            <p14:xfrm>
              <a:off x="7911900" y="3210073"/>
              <a:ext cx="9537" cy="134235"/>
            </p14:xfrm>
          </p:contentPart>
        </mc:Choice>
        <mc:Fallback xmlns="">
          <p:pic>
            <p:nvPicPr>
              <p:cNvPr id="80" name="Рукописный ввод 79">
                <a:extLst>
                  <a:ext uri="{FF2B5EF4-FFF2-40B4-BE49-F238E27FC236}">
                    <a16:creationId xmlns:a16="http://schemas.microsoft.com/office/drawing/2014/main" id="{906E5F2B-98F8-D845-AB28-AA09E1D06BE5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872162" y="3201100"/>
                <a:ext cx="87423" cy="151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81" name="Рукописный ввод 80">
                <a:extLst>
                  <a:ext uri="{FF2B5EF4-FFF2-40B4-BE49-F238E27FC236}">
                    <a16:creationId xmlns:a16="http://schemas.microsoft.com/office/drawing/2014/main" id="{C969E56E-C3F1-6DC0-352D-21CA8515A0D2}"/>
                  </a:ext>
                </a:extLst>
              </p14:cNvPr>
              <p14:cNvContentPartPr/>
              <p14:nvPr/>
            </p14:nvContentPartPr>
            <p14:xfrm>
              <a:off x="7982549" y="3205610"/>
              <a:ext cx="66212" cy="126560"/>
            </p14:xfrm>
          </p:contentPart>
        </mc:Choice>
        <mc:Fallback xmlns="">
          <p:pic>
            <p:nvPicPr>
              <p:cNvPr id="81" name="Рукописный ввод 80">
                <a:extLst>
                  <a:ext uri="{FF2B5EF4-FFF2-40B4-BE49-F238E27FC236}">
                    <a16:creationId xmlns:a16="http://schemas.microsoft.com/office/drawing/2014/main" id="{C969E56E-C3F1-6DC0-352D-21CA8515A0D2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973601" y="3196621"/>
                <a:ext cx="83749" cy="1441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82" name="Рукописный ввод 81">
                <a:extLst>
                  <a:ext uri="{FF2B5EF4-FFF2-40B4-BE49-F238E27FC236}">
                    <a16:creationId xmlns:a16="http://schemas.microsoft.com/office/drawing/2014/main" id="{E34EDCC1-36A3-6334-DE91-6BF45E1BEDBE}"/>
                  </a:ext>
                </a:extLst>
              </p14:cNvPr>
              <p14:cNvContentPartPr/>
              <p14:nvPr/>
            </p14:nvContentPartPr>
            <p14:xfrm>
              <a:off x="8189449" y="3260536"/>
              <a:ext cx="9537" cy="9537"/>
            </p14:xfrm>
          </p:contentPart>
        </mc:Choice>
        <mc:Fallback xmlns="">
          <p:pic>
            <p:nvPicPr>
              <p:cNvPr id="82" name="Рукописный ввод 81">
                <a:extLst>
                  <a:ext uri="{FF2B5EF4-FFF2-40B4-BE49-F238E27FC236}">
                    <a16:creationId xmlns:a16="http://schemas.microsoft.com/office/drawing/2014/main" id="{E34EDCC1-36A3-6334-DE91-6BF45E1BEDB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951024" y="3022111"/>
                <a:ext cx="476850" cy="476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83" name="Рукописный ввод 82">
                <a:extLst>
                  <a:ext uri="{FF2B5EF4-FFF2-40B4-BE49-F238E27FC236}">
                    <a16:creationId xmlns:a16="http://schemas.microsoft.com/office/drawing/2014/main" id="{532C726D-15F4-CB11-F96B-5D4C7C299618}"/>
                  </a:ext>
                </a:extLst>
              </p14:cNvPr>
              <p14:cNvContentPartPr/>
              <p14:nvPr/>
            </p14:nvContentPartPr>
            <p14:xfrm>
              <a:off x="7972456" y="3967026"/>
              <a:ext cx="10940" cy="125057"/>
            </p14:xfrm>
          </p:contentPart>
        </mc:Choice>
        <mc:Fallback xmlns="">
          <p:pic>
            <p:nvPicPr>
              <p:cNvPr id="83" name="Рукописный ввод 82">
                <a:extLst>
                  <a:ext uri="{FF2B5EF4-FFF2-40B4-BE49-F238E27FC236}">
                    <a16:creationId xmlns:a16="http://schemas.microsoft.com/office/drawing/2014/main" id="{532C726D-15F4-CB11-F96B-5D4C7C299618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963633" y="3958042"/>
                <a:ext cx="28232" cy="142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84" name="Рукописный ввод 83">
                <a:extLst>
                  <a:ext uri="{FF2B5EF4-FFF2-40B4-BE49-F238E27FC236}">
                    <a16:creationId xmlns:a16="http://schemas.microsoft.com/office/drawing/2014/main" id="{51C29BE8-B54C-46CE-89F3-EF7E909ADAD2}"/>
                  </a:ext>
                </a:extLst>
              </p14:cNvPr>
              <p14:cNvContentPartPr/>
              <p14:nvPr/>
            </p14:nvContentPartPr>
            <p14:xfrm>
              <a:off x="8017570" y="3956343"/>
              <a:ext cx="86918" cy="112269"/>
            </p14:xfrm>
          </p:contentPart>
        </mc:Choice>
        <mc:Fallback xmlns="">
          <p:pic>
            <p:nvPicPr>
              <p:cNvPr id="84" name="Рукописный ввод 83">
                <a:extLst>
                  <a:ext uri="{FF2B5EF4-FFF2-40B4-BE49-F238E27FC236}">
                    <a16:creationId xmlns:a16="http://schemas.microsoft.com/office/drawing/2014/main" id="{51C29BE8-B54C-46CE-89F3-EF7E909ADAD2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8008591" y="3947376"/>
                <a:ext cx="104517" cy="129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85" name="Рукописный ввод 84">
                <a:extLst>
                  <a:ext uri="{FF2B5EF4-FFF2-40B4-BE49-F238E27FC236}">
                    <a16:creationId xmlns:a16="http://schemas.microsoft.com/office/drawing/2014/main" id="{F0C0CEA3-00E3-8FB1-E32C-7D91DC2C82FD}"/>
                  </a:ext>
                </a:extLst>
              </p14:cNvPr>
              <p14:cNvContentPartPr/>
              <p14:nvPr/>
            </p14:nvContentPartPr>
            <p14:xfrm>
              <a:off x="8199542" y="4007397"/>
              <a:ext cx="9537" cy="9537"/>
            </p14:xfrm>
          </p:contentPart>
        </mc:Choice>
        <mc:Fallback xmlns="">
          <p:pic>
            <p:nvPicPr>
              <p:cNvPr id="85" name="Рукописный ввод 84">
                <a:extLst>
                  <a:ext uri="{FF2B5EF4-FFF2-40B4-BE49-F238E27FC236}">
                    <a16:creationId xmlns:a16="http://schemas.microsoft.com/office/drawing/2014/main" id="{F0C0CEA3-00E3-8FB1-E32C-7D91DC2C82FD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961117" y="3967659"/>
                <a:ext cx="476850" cy="87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88" name="Рукописный ввод 87">
                <a:extLst>
                  <a:ext uri="{FF2B5EF4-FFF2-40B4-BE49-F238E27FC236}">
                    <a16:creationId xmlns:a16="http://schemas.microsoft.com/office/drawing/2014/main" id="{E2103BAB-0F00-20E2-8378-A6D895848362}"/>
                  </a:ext>
                </a:extLst>
              </p14:cNvPr>
              <p14:cNvContentPartPr/>
              <p14:nvPr/>
            </p14:nvContentPartPr>
            <p14:xfrm>
              <a:off x="2712309" y="3298843"/>
              <a:ext cx="108765" cy="179213"/>
            </p14:xfrm>
          </p:contentPart>
        </mc:Choice>
        <mc:Fallback xmlns="">
          <p:pic>
            <p:nvPicPr>
              <p:cNvPr id="88" name="Рукописный ввод 87">
                <a:extLst>
                  <a:ext uri="{FF2B5EF4-FFF2-40B4-BE49-F238E27FC236}">
                    <a16:creationId xmlns:a16="http://schemas.microsoft.com/office/drawing/2014/main" id="{E2103BAB-0F00-20E2-8378-A6D895848362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2703335" y="3289864"/>
                <a:ext cx="126354" cy="196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89" name="Рукописный ввод 88">
                <a:extLst>
                  <a:ext uri="{FF2B5EF4-FFF2-40B4-BE49-F238E27FC236}">
                    <a16:creationId xmlns:a16="http://schemas.microsoft.com/office/drawing/2014/main" id="{00A4DA7A-B5A7-47FC-7D77-95B10B6AA613}"/>
                  </a:ext>
                </a:extLst>
              </p14:cNvPr>
              <p14:cNvContentPartPr/>
              <p14:nvPr/>
            </p14:nvContentPartPr>
            <p14:xfrm>
              <a:off x="2857863" y="3281076"/>
              <a:ext cx="87993" cy="195142"/>
            </p14:xfrm>
          </p:contentPart>
        </mc:Choice>
        <mc:Fallback xmlns="">
          <p:pic>
            <p:nvPicPr>
              <p:cNvPr id="89" name="Рукописный ввод 88">
                <a:extLst>
                  <a:ext uri="{FF2B5EF4-FFF2-40B4-BE49-F238E27FC236}">
                    <a16:creationId xmlns:a16="http://schemas.microsoft.com/office/drawing/2014/main" id="{00A4DA7A-B5A7-47FC-7D77-95B10B6AA613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2848921" y="3272092"/>
                <a:ext cx="105520" cy="212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86" name="Рукописный ввод 85">
                <a:extLst>
                  <a:ext uri="{FF2B5EF4-FFF2-40B4-BE49-F238E27FC236}">
                    <a16:creationId xmlns:a16="http://schemas.microsoft.com/office/drawing/2014/main" id="{1EC737B4-5EF0-7EE3-BF63-6B0552682B0A}"/>
                  </a:ext>
                </a:extLst>
              </p14:cNvPr>
              <p14:cNvContentPartPr/>
              <p14:nvPr/>
            </p14:nvContentPartPr>
            <p14:xfrm>
              <a:off x="8881314" y="1829647"/>
              <a:ext cx="22065" cy="177761"/>
            </p14:xfrm>
          </p:contentPart>
        </mc:Choice>
        <mc:Fallback xmlns="">
          <p:pic>
            <p:nvPicPr>
              <p:cNvPr id="86" name="Рукописный ввод 85">
                <a:extLst>
                  <a:ext uri="{FF2B5EF4-FFF2-40B4-BE49-F238E27FC236}">
                    <a16:creationId xmlns:a16="http://schemas.microsoft.com/office/drawing/2014/main" id="{1EC737B4-5EF0-7EE3-BF63-6B0552682B0A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8872773" y="1821028"/>
                <a:ext cx="39503" cy="195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87" name="Рукописный ввод 86">
                <a:extLst>
                  <a:ext uri="{FF2B5EF4-FFF2-40B4-BE49-F238E27FC236}">
                    <a16:creationId xmlns:a16="http://schemas.microsoft.com/office/drawing/2014/main" id="{61213DCE-52F8-4610-19F6-C9A06520204D}"/>
                  </a:ext>
                </a:extLst>
              </p14:cNvPr>
              <p14:cNvContentPartPr/>
              <p14:nvPr/>
            </p14:nvContentPartPr>
            <p14:xfrm>
              <a:off x="8787266" y="1909477"/>
              <a:ext cx="166088" cy="13715"/>
            </p14:xfrm>
          </p:contentPart>
        </mc:Choice>
        <mc:Fallback xmlns="">
          <p:pic>
            <p:nvPicPr>
              <p:cNvPr id="87" name="Рукописный ввод 86">
                <a:extLst>
                  <a:ext uri="{FF2B5EF4-FFF2-40B4-BE49-F238E27FC236}">
                    <a16:creationId xmlns:a16="http://schemas.microsoft.com/office/drawing/2014/main" id="{61213DCE-52F8-4610-19F6-C9A06520204D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8778638" y="1580317"/>
                <a:ext cx="183703" cy="685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92" name="Рукописный ввод 91">
                <a:extLst>
                  <a:ext uri="{FF2B5EF4-FFF2-40B4-BE49-F238E27FC236}">
                    <a16:creationId xmlns:a16="http://schemas.microsoft.com/office/drawing/2014/main" id="{6C85D314-93EE-F20E-C116-4CEFBE6F40B4}"/>
                  </a:ext>
                </a:extLst>
              </p14:cNvPr>
              <p14:cNvContentPartPr/>
              <p14:nvPr/>
            </p14:nvContentPartPr>
            <p14:xfrm>
              <a:off x="8994848" y="3135934"/>
              <a:ext cx="13715" cy="214008"/>
            </p14:xfrm>
          </p:contentPart>
        </mc:Choice>
        <mc:Fallback xmlns="">
          <p:pic>
            <p:nvPicPr>
              <p:cNvPr id="92" name="Рукописный ввод 91">
                <a:extLst>
                  <a:ext uri="{FF2B5EF4-FFF2-40B4-BE49-F238E27FC236}">
                    <a16:creationId xmlns:a16="http://schemas.microsoft.com/office/drawing/2014/main" id="{6C85D314-93EE-F20E-C116-4CEFBE6F40B4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8958275" y="3127302"/>
                <a:ext cx="88386" cy="231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93" name="Рукописный ввод 92">
                <a:extLst>
                  <a:ext uri="{FF2B5EF4-FFF2-40B4-BE49-F238E27FC236}">
                    <a16:creationId xmlns:a16="http://schemas.microsoft.com/office/drawing/2014/main" id="{CD78CB72-06C5-E20C-6312-F678D65933F5}"/>
                  </a:ext>
                </a:extLst>
              </p14:cNvPr>
              <p14:cNvContentPartPr/>
              <p14:nvPr/>
            </p14:nvContentPartPr>
            <p14:xfrm>
              <a:off x="8881608" y="3237534"/>
              <a:ext cx="238161" cy="13715"/>
            </p14:xfrm>
          </p:contentPart>
        </mc:Choice>
        <mc:Fallback xmlns="">
          <p:pic>
            <p:nvPicPr>
              <p:cNvPr id="93" name="Рукописный ввод 92">
                <a:extLst>
                  <a:ext uri="{FF2B5EF4-FFF2-40B4-BE49-F238E27FC236}">
                    <a16:creationId xmlns:a16="http://schemas.microsoft.com/office/drawing/2014/main" id="{CD78CB72-06C5-E20C-6312-F678D65933F5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8872987" y="2908374"/>
                <a:ext cx="255763" cy="685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94" name="Рукописный ввод 93">
                <a:extLst>
                  <a:ext uri="{FF2B5EF4-FFF2-40B4-BE49-F238E27FC236}">
                    <a16:creationId xmlns:a16="http://schemas.microsoft.com/office/drawing/2014/main" id="{1A202DD4-FFC5-EA4D-B1A8-522C91FE9A13}"/>
                  </a:ext>
                </a:extLst>
              </p14:cNvPr>
              <p14:cNvContentPartPr/>
              <p14:nvPr/>
            </p14:nvContentPartPr>
            <p14:xfrm>
              <a:off x="8925152" y="3976121"/>
              <a:ext cx="13715" cy="168287"/>
            </p14:xfrm>
          </p:contentPart>
        </mc:Choice>
        <mc:Fallback xmlns="">
          <p:pic>
            <p:nvPicPr>
              <p:cNvPr id="94" name="Рукописный ввод 93">
                <a:extLst>
                  <a:ext uri="{FF2B5EF4-FFF2-40B4-BE49-F238E27FC236}">
                    <a16:creationId xmlns:a16="http://schemas.microsoft.com/office/drawing/2014/main" id="{1A202DD4-FFC5-EA4D-B1A8-522C91FE9A13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8595992" y="3967491"/>
                <a:ext cx="685750" cy="185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95" name="Рукописный ввод 94">
                <a:extLst>
                  <a:ext uri="{FF2B5EF4-FFF2-40B4-BE49-F238E27FC236}">
                    <a16:creationId xmlns:a16="http://schemas.microsoft.com/office/drawing/2014/main" id="{080ACD83-949F-E67A-559E-63B34FAD4E14}"/>
                  </a:ext>
                </a:extLst>
              </p14:cNvPr>
              <p14:cNvContentPartPr/>
              <p14:nvPr/>
            </p14:nvContentPartPr>
            <p14:xfrm>
              <a:off x="8859838" y="4064506"/>
              <a:ext cx="144602" cy="14856"/>
            </p14:xfrm>
          </p:contentPart>
        </mc:Choice>
        <mc:Fallback xmlns="">
          <p:pic>
            <p:nvPicPr>
              <p:cNvPr id="95" name="Рукописный ввод 94">
                <a:extLst>
                  <a:ext uri="{FF2B5EF4-FFF2-40B4-BE49-F238E27FC236}">
                    <a16:creationId xmlns:a16="http://schemas.microsoft.com/office/drawing/2014/main" id="{080ACD83-949F-E67A-559E-63B34FAD4E14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8851226" y="4055663"/>
                <a:ext cx="162184" cy="32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96" name="Рукописный ввод 95">
                <a:extLst>
                  <a:ext uri="{FF2B5EF4-FFF2-40B4-BE49-F238E27FC236}">
                    <a16:creationId xmlns:a16="http://schemas.microsoft.com/office/drawing/2014/main" id="{22C4166E-3116-CDC9-A12A-B5A4A9E6698D}"/>
                  </a:ext>
                </a:extLst>
              </p14:cNvPr>
              <p14:cNvContentPartPr/>
              <p14:nvPr/>
            </p14:nvContentPartPr>
            <p14:xfrm>
              <a:off x="7629177" y="89330"/>
              <a:ext cx="196179" cy="108510"/>
            </p14:xfrm>
          </p:contentPart>
        </mc:Choice>
        <mc:Fallback xmlns="">
          <p:pic>
            <p:nvPicPr>
              <p:cNvPr id="96" name="Рукописный ввод 95">
                <a:extLst>
                  <a:ext uri="{FF2B5EF4-FFF2-40B4-BE49-F238E27FC236}">
                    <a16:creationId xmlns:a16="http://schemas.microsoft.com/office/drawing/2014/main" id="{22C4166E-3116-CDC9-A12A-B5A4A9E6698D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7620554" y="80707"/>
                <a:ext cx="213785" cy="126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97" name="Рукописный ввод 96">
                <a:extLst>
                  <a:ext uri="{FF2B5EF4-FFF2-40B4-BE49-F238E27FC236}">
                    <a16:creationId xmlns:a16="http://schemas.microsoft.com/office/drawing/2014/main" id="{67E1A69E-D40E-99AD-A046-043D492183F3}"/>
                  </a:ext>
                </a:extLst>
              </p14:cNvPr>
              <p14:cNvContentPartPr/>
              <p14:nvPr/>
            </p14:nvContentPartPr>
            <p14:xfrm>
              <a:off x="7843242" y="62718"/>
              <a:ext cx="206930" cy="155574"/>
            </p14:xfrm>
          </p:contentPart>
        </mc:Choice>
        <mc:Fallback xmlns="">
          <p:pic>
            <p:nvPicPr>
              <p:cNvPr id="97" name="Рукописный ввод 96">
                <a:extLst>
                  <a:ext uri="{FF2B5EF4-FFF2-40B4-BE49-F238E27FC236}">
                    <a16:creationId xmlns:a16="http://schemas.microsoft.com/office/drawing/2014/main" id="{67E1A69E-D40E-99AD-A046-043D492183F3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7834620" y="53736"/>
                <a:ext cx="224533" cy="1731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98" name="Рукописный ввод 97">
                <a:extLst>
                  <a:ext uri="{FF2B5EF4-FFF2-40B4-BE49-F238E27FC236}">
                    <a16:creationId xmlns:a16="http://schemas.microsoft.com/office/drawing/2014/main" id="{AEC106D9-7388-9D1B-AC78-8007346FEC37}"/>
                  </a:ext>
                </a:extLst>
              </p14:cNvPr>
              <p14:cNvContentPartPr/>
              <p14:nvPr/>
            </p14:nvContentPartPr>
            <p14:xfrm>
              <a:off x="8151404" y="73153"/>
              <a:ext cx="95950" cy="142201"/>
            </p14:xfrm>
          </p:contentPart>
        </mc:Choice>
        <mc:Fallback xmlns="">
          <p:pic>
            <p:nvPicPr>
              <p:cNvPr id="98" name="Рукописный ввод 97">
                <a:extLst>
                  <a:ext uri="{FF2B5EF4-FFF2-40B4-BE49-F238E27FC236}">
                    <a16:creationId xmlns:a16="http://schemas.microsoft.com/office/drawing/2014/main" id="{AEC106D9-7388-9D1B-AC78-8007346FEC37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8142811" y="64535"/>
                <a:ext cx="113493" cy="159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99" name="Рукописный ввод 98">
                <a:extLst>
                  <a:ext uri="{FF2B5EF4-FFF2-40B4-BE49-F238E27FC236}">
                    <a16:creationId xmlns:a16="http://schemas.microsoft.com/office/drawing/2014/main" id="{65D0DDF4-9291-9DDC-ED8D-D3C2A67C7102}"/>
                  </a:ext>
                </a:extLst>
              </p14:cNvPr>
              <p14:cNvContentPartPr/>
              <p14:nvPr/>
            </p14:nvContentPartPr>
            <p14:xfrm>
              <a:off x="8157007" y="9313"/>
              <a:ext cx="53847" cy="216072"/>
            </p14:xfrm>
          </p:contentPart>
        </mc:Choice>
        <mc:Fallback xmlns="">
          <p:pic>
            <p:nvPicPr>
              <p:cNvPr id="99" name="Рукописный ввод 98">
                <a:extLst>
                  <a:ext uri="{FF2B5EF4-FFF2-40B4-BE49-F238E27FC236}">
                    <a16:creationId xmlns:a16="http://schemas.microsoft.com/office/drawing/2014/main" id="{65D0DDF4-9291-9DDC-ED8D-D3C2A67C7102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8148449" y="325"/>
                <a:ext cx="71321" cy="233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00" name="Рукописный ввод 99">
                <a:extLst>
                  <a:ext uri="{FF2B5EF4-FFF2-40B4-BE49-F238E27FC236}">
                    <a16:creationId xmlns:a16="http://schemas.microsoft.com/office/drawing/2014/main" id="{9B0BCC4D-9E6F-E6B6-51DF-408D09AE26C5}"/>
                  </a:ext>
                </a:extLst>
              </p14:cNvPr>
              <p14:cNvContentPartPr/>
              <p14:nvPr/>
            </p14:nvContentPartPr>
            <p14:xfrm>
              <a:off x="8336300" y="14476"/>
              <a:ext cx="107527" cy="169880"/>
            </p14:xfrm>
          </p:contentPart>
        </mc:Choice>
        <mc:Fallback xmlns="">
          <p:pic>
            <p:nvPicPr>
              <p:cNvPr id="100" name="Рукописный ввод 99">
                <a:extLst>
                  <a:ext uri="{FF2B5EF4-FFF2-40B4-BE49-F238E27FC236}">
                    <a16:creationId xmlns:a16="http://schemas.microsoft.com/office/drawing/2014/main" id="{9B0BCC4D-9E6F-E6B6-51DF-408D09AE26C5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8327698" y="5497"/>
                <a:ext cx="125090" cy="187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03" name="Рукописный ввод 102">
                <a:extLst>
                  <a:ext uri="{FF2B5EF4-FFF2-40B4-BE49-F238E27FC236}">
                    <a16:creationId xmlns:a16="http://schemas.microsoft.com/office/drawing/2014/main" id="{4E74F64F-5D06-B6D3-43CC-830D0A3AE545}"/>
                  </a:ext>
                </a:extLst>
              </p14:cNvPr>
              <p14:cNvContentPartPr/>
              <p14:nvPr/>
            </p14:nvContentPartPr>
            <p14:xfrm>
              <a:off x="8470771" y="20379"/>
              <a:ext cx="185762" cy="153458"/>
            </p14:xfrm>
          </p:contentPart>
        </mc:Choice>
        <mc:Fallback xmlns="">
          <p:pic>
            <p:nvPicPr>
              <p:cNvPr id="103" name="Рукописный ввод 102">
                <a:extLst>
                  <a:ext uri="{FF2B5EF4-FFF2-40B4-BE49-F238E27FC236}">
                    <a16:creationId xmlns:a16="http://schemas.microsoft.com/office/drawing/2014/main" id="{4E74F64F-5D06-B6D3-43CC-830D0A3AE545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8462148" y="11394"/>
                <a:ext cx="203368" cy="1710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04" name="Рукописный ввод 103">
                <a:extLst>
                  <a:ext uri="{FF2B5EF4-FFF2-40B4-BE49-F238E27FC236}">
                    <a16:creationId xmlns:a16="http://schemas.microsoft.com/office/drawing/2014/main" id="{8D3D8305-16AC-B4AE-1552-9A1A041CBD5A}"/>
                  </a:ext>
                </a:extLst>
              </p14:cNvPr>
              <p14:cNvContentPartPr/>
              <p14:nvPr/>
            </p14:nvContentPartPr>
            <p14:xfrm>
              <a:off x="8678080" y="82354"/>
              <a:ext cx="281304" cy="119727"/>
            </p14:xfrm>
          </p:contentPart>
        </mc:Choice>
        <mc:Fallback xmlns="">
          <p:pic>
            <p:nvPicPr>
              <p:cNvPr id="104" name="Рукописный ввод 103">
                <a:extLst>
                  <a:ext uri="{FF2B5EF4-FFF2-40B4-BE49-F238E27FC236}">
                    <a16:creationId xmlns:a16="http://schemas.microsoft.com/office/drawing/2014/main" id="{8D3D8305-16AC-B4AE-1552-9A1A041CBD5A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8669447" y="73392"/>
                <a:ext cx="298930" cy="137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05" name="Рукописный ввод 104">
                <a:extLst>
                  <a:ext uri="{FF2B5EF4-FFF2-40B4-BE49-F238E27FC236}">
                    <a16:creationId xmlns:a16="http://schemas.microsoft.com/office/drawing/2014/main" id="{CD0E400D-61CC-D6F4-3784-E96771CF7B81}"/>
                  </a:ext>
                </a:extLst>
              </p14:cNvPr>
              <p14:cNvContentPartPr/>
              <p14:nvPr/>
            </p14:nvContentPartPr>
            <p14:xfrm>
              <a:off x="8930212" y="11041"/>
              <a:ext cx="10589" cy="38113"/>
            </p14:xfrm>
          </p:contentPart>
        </mc:Choice>
        <mc:Fallback xmlns="">
          <p:pic>
            <p:nvPicPr>
              <p:cNvPr id="105" name="Рукописный ввод 104">
                <a:extLst>
                  <a:ext uri="{FF2B5EF4-FFF2-40B4-BE49-F238E27FC236}">
                    <a16:creationId xmlns:a16="http://schemas.microsoft.com/office/drawing/2014/main" id="{CD0E400D-61CC-D6F4-3784-E96771CF7B81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8676076" y="2492"/>
                <a:ext cx="529450" cy="55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13" name="Рукописный ввод 112">
                <a:extLst>
                  <a:ext uri="{FF2B5EF4-FFF2-40B4-BE49-F238E27FC236}">
                    <a16:creationId xmlns:a16="http://schemas.microsoft.com/office/drawing/2014/main" id="{50CD0534-3BDA-E67D-B10E-D9BA36243B83}"/>
                  </a:ext>
                </a:extLst>
              </p14:cNvPr>
              <p14:cNvContentPartPr/>
              <p14:nvPr/>
            </p14:nvContentPartPr>
            <p14:xfrm>
              <a:off x="8969434" y="105184"/>
              <a:ext cx="92098" cy="95047"/>
            </p14:xfrm>
          </p:contentPart>
        </mc:Choice>
        <mc:Fallback xmlns="">
          <p:pic>
            <p:nvPicPr>
              <p:cNvPr id="113" name="Рукописный ввод 112">
                <a:extLst>
                  <a:ext uri="{FF2B5EF4-FFF2-40B4-BE49-F238E27FC236}">
                    <a16:creationId xmlns:a16="http://schemas.microsoft.com/office/drawing/2014/main" id="{50CD0534-3BDA-E67D-B10E-D9BA36243B83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8960833" y="96217"/>
                <a:ext cx="109658" cy="112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14" name="Рукописный ввод 113">
                <a:extLst>
                  <a:ext uri="{FF2B5EF4-FFF2-40B4-BE49-F238E27FC236}">
                    <a16:creationId xmlns:a16="http://schemas.microsoft.com/office/drawing/2014/main" id="{62775EED-D978-130D-BA5A-F21B08CCC062}"/>
                  </a:ext>
                </a:extLst>
              </p14:cNvPr>
              <p14:cNvContentPartPr/>
              <p14:nvPr/>
            </p14:nvContentPartPr>
            <p14:xfrm>
              <a:off x="9182345" y="37949"/>
              <a:ext cx="49502" cy="115141"/>
            </p14:xfrm>
          </p:contentPart>
        </mc:Choice>
        <mc:Fallback xmlns="">
          <p:pic>
            <p:nvPicPr>
              <p:cNvPr id="114" name="Рукописный ввод 113">
                <a:extLst>
                  <a:ext uri="{FF2B5EF4-FFF2-40B4-BE49-F238E27FC236}">
                    <a16:creationId xmlns:a16="http://schemas.microsoft.com/office/drawing/2014/main" id="{62775EED-D978-130D-BA5A-F21B08CCC062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9173798" y="28982"/>
                <a:ext cx="66952" cy="132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15" name="Рукописный ввод 114">
                <a:extLst>
                  <a:ext uri="{FF2B5EF4-FFF2-40B4-BE49-F238E27FC236}">
                    <a16:creationId xmlns:a16="http://schemas.microsoft.com/office/drawing/2014/main" id="{CC9AFB74-09ED-B25C-A295-1B9F6A02957A}"/>
                  </a:ext>
                </a:extLst>
              </p14:cNvPr>
              <p14:cNvContentPartPr/>
              <p14:nvPr/>
            </p14:nvContentPartPr>
            <p14:xfrm>
              <a:off x="9225762" y="71566"/>
              <a:ext cx="46230" cy="160645"/>
            </p14:xfrm>
          </p:contentPart>
        </mc:Choice>
        <mc:Fallback xmlns="">
          <p:pic>
            <p:nvPicPr>
              <p:cNvPr id="115" name="Рукописный ввод 114">
                <a:extLst>
                  <a:ext uri="{FF2B5EF4-FFF2-40B4-BE49-F238E27FC236}">
                    <a16:creationId xmlns:a16="http://schemas.microsoft.com/office/drawing/2014/main" id="{CC9AFB74-09ED-B25C-A295-1B9F6A02957A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9216803" y="62581"/>
                <a:ext cx="63790" cy="178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16" name="Рукописный ввод 115">
                <a:extLst>
                  <a:ext uri="{FF2B5EF4-FFF2-40B4-BE49-F238E27FC236}">
                    <a16:creationId xmlns:a16="http://schemas.microsoft.com/office/drawing/2014/main" id="{9F48B444-F35A-7F45-0312-E444AFDE1CBE}"/>
                  </a:ext>
                </a:extLst>
              </p14:cNvPr>
              <p14:cNvContentPartPr/>
              <p14:nvPr/>
            </p14:nvContentPartPr>
            <p14:xfrm>
              <a:off x="9384052" y="125353"/>
              <a:ext cx="100327" cy="10589"/>
            </p14:xfrm>
          </p:contentPart>
        </mc:Choice>
        <mc:Fallback xmlns="">
          <p:pic>
            <p:nvPicPr>
              <p:cNvPr id="116" name="Рукописный ввод 115">
                <a:extLst>
                  <a:ext uri="{FF2B5EF4-FFF2-40B4-BE49-F238E27FC236}">
                    <a16:creationId xmlns:a16="http://schemas.microsoft.com/office/drawing/2014/main" id="{9F48B444-F35A-7F45-0312-E444AFDE1CBE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9375453" y="114304"/>
                <a:ext cx="117884" cy="33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17" name="Рукописный ввод 116">
                <a:extLst>
                  <a:ext uri="{FF2B5EF4-FFF2-40B4-BE49-F238E27FC236}">
                    <a16:creationId xmlns:a16="http://schemas.microsoft.com/office/drawing/2014/main" id="{46ED8CC1-5C7A-1037-10ED-2CBADB0CD326}"/>
                  </a:ext>
                </a:extLst>
              </p14:cNvPr>
              <p14:cNvContentPartPr/>
              <p14:nvPr/>
            </p14:nvContentPartPr>
            <p14:xfrm>
              <a:off x="9395256" y="177630"/>
              <a:ext cx="67171" cy="11598"/>
            </p14:xfrm>
          </p:contentPart>
        </mc:Choice>
        <mc:Fallback xmlns="">
          <p:pic>
            <p:nvPicPr>
              <p:cNvPr id="117" name="Рукописный ввод 116">
                <a:extLst>
                  <a:ext uri="{FF2B5EF4-FFF2-40B4-BE49-F238E27FC236}">
                    <a16:creationId xmlns:a16="http://schemas.microsoft.com/office/drawing/2014/main" id="{46ED8CC1-5C7A-1037-10ED-2CBADB0CD326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9386681" y="168844"/>
                <a:ext cx="84678" cy="28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18" name="Рукописный ввод 117">
                <a:extLst>
                  <a:ext uri="{FF2B5EF4-FFF2-40B4-BE49-F238E27FC236}">
                    <a16:creationId xmlns:a16="http://schemas.microsoft.com/office/drawing/2014/main" id="{9BA89924-3325-3C07-ABD3-DFD9CC0EFCD1}"/>
                  </a:ext>
                </a:extLst>
              </p14:cNvPr>
              <p14:cNvContentPartPr/>
              <p14:nvPr/>
            </p14:nvContentPartPr>
            <p14:xfrm>
              <a:off x="9636183" y="65964"/>
              <a:ext cx="10589" cy="144916"/>
            </p14:xfrm>
          </p:contentPart>
        </mc:Choice>
        <mc:Fallback xmlns="">
          <p:pic>
            <p:nvPicPr>
              <p:cNvPr id="118" name="Рукописный ввод 117">
                <a:extLst>
                  <a:ext uri="{FF2B5EF4-FFF2-40B4-BE49-F238E27FC236}">
                    <a16:creationId xmlns:a16="http://schemas.microsoft.com/office/drawing/2014/main" id="{9BA89924-3325-3C07-ABD3-DFD9CC0EFCD1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9599878" y="56996"/>
                <a:ext cx="84712" cy="162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19" name="Рукописный ввод 118">
                <a:extLst>
                  <a:ext uri="{FF2B5EF4-FFF2-40B4-BE49-F238E27FC236}">
                    <a16:creationId xmlns:a16="http://schemas.microsoft.com/office/drawing/2014/main" id="{5E6E4D98-F6BE-099E-7719-7878A3CC9214}"/>
                  </a:ext>
                </a:extLst>
              </p14:cNvPr>
              <p14:cNvContentPartPr/>
              <p14:nvPr/>
            </p14:nvContentPartPr>
            <p14:xfrm>
              <a:off x="9697815" y="65045"/>
              <a:ext cx="79116" cy="130478"/>
            </p14:xfrm>
          </p:contentPart>
        </mc:Choice>
        <mc:Fallback xmlns="">
          <p:pic>
            <p:nvPicPr>
              <p:cNvPr id="119" name="Рукописный ввод 118">
                <a:extLst>
                  <a:ext uri="{FF2B5EF4-FFF2-40B4-BE49-F238E27FC236}">
                    <a16:creationId xmlns:a16="http://schemas.microsoft.com/office/drawing/2014/main" id="{5E6E4D98-F6BE-099E-7719-7878A3CC9214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9689223" y="56418"/>
                <a:ext cx="96658" cy="148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20" name="Рукописный ввод 119">
                <a:extLst>
                  <a:ext uri="{FF2B5EF4-FFF2-40B4-BE49-F238E27FC236}">
                    <a16:creationId xmlns:a16="http://schemas.microsoft.com/office/drawing/2014/main" id="{F40F2453-D3A9-1A42-F62E-D82CEDA45EB1}"/>
                  </a:ext>
                </a:extLst>
              </p14:cNvPr>
              <p14:cNvContentPartPr/>
              <p14:nvPr/>
            </p14:nvContentPartPr>
            <p14:xfrm>
              <a:off x="9849096" y="60361"/>
              <a:ext cx="113064" cy="168858"/>
            </p14:xfrm>
          </p:contentPart>
        </mc:Choice>
        <mc:Fallback xmlns="">
          <p:pic>
            <p:nvPicPr>
              <p:cNvPr id="120" name="Рукописный ввод 119">
                <a:extLst>
                  <a:ext uri="{FF2B5EF4-FFF2-40B4-BE49-F238E27FC236}">
                    <a16:creationId xmlns:a16="http://schemas.microsoft.com/office/drawing/2014/main" id="{F40F2453-D3A9-1A42-F62E-D82CEDA45EB1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9840123" y="51379"/>
                <a:ext cx="130652" cy="186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21" name="Рукописный ввод 120">
                <a:extLst>
                  <a:ext uri="{FF2B5EF4-FFF2-40B4-BE49-F238E27FC236}">
                    <a16:creationId xmlns:a16="http://schemas.microsoft.com/office/drawing/2014/main" id="{BAD12A2E-728D-FC42-4DFC-753CFFB61B99}"/>
                  </a:ext>
                </a:extLst>
              </p14:cNvPr>
              <p14:cNvContentPartPr/>
              <p14:nvPr/>
            </p14:nvContentPartPr>
            <p14:xfrm>
              <a:off x="9866798" y="60360"/>
              <a:ext cx="71943" cy="178885"/>
            </p14:xfrm>
          </p:contentPart>
        </mc:Choice>
        <mc:Fallback xmlns="">
          <p:pic>
            <p:nvPicPr>
              <p:cNvPr id="121" name="Рукописный ввод 120">
                <a:extLst>
                  <a:ext uri="{FF2B5EF4-FFF2-40B4-BE49-F238E27FC236}">
                    <a16:creationId xmlns:a16="http://schemas.microsoft.com/office/drawing/2014/main" id="{BAD12A2E-728D-FC42-4DFC-753CFFB61B99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9858208" y="51380"/>
                <a:ext cx="89481" cy="19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22" name="Рукописный ввод 121">
                <a:extLst>
                  <a:ext uri="{FF2B5EF4-FFF2-40B4-BE49-F238E27FC236}">
                    <a16:creationId xmlns:a16="http://schemas.microsoft.com/office/drawing/2014/main" id="{B04C5B05-60C5-7B4F-7DAC-863767F74D64}"/>
                  </a:ext>
                </a:extLst>
              </p14:cNvPr>
              <p14:cNvContentPartPr/>
              <p14:nvPr/>
            </p14:nvContentPartPr>
            <p14:xfrm>
              <a:off x="10093223" y="99581"/>
              <a:ext cx="19209" cy="118720"/>
            </p14:xfrm>
          </p:contentPart>
        </mc:Choice>
        <mc:Fallback xmlns="">
          <p:pic>
            <p:nvPicPr>
              <p:cNvPr id="122" name="Рукописный ввод 121">
                <a:extLst>
                  <a:ext uri="{FF2B5EF4-FFF2-40B4-BE49-F238E27FC236}">
                    <a16:creationId xmlns:a16="http://schemas.microsoft.com/office/drawing/2014/main" id="{B04C5B05-60C5-7B4F-7DAC-863767F74D64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10084330" y="90614"/>
                <a:ext cx="36639" cy="136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23" name="Рукописный ввод 122">
                <a:extLst>
                  <a:ext uri="{FF2B5EF4-FFF2-40B4-BE49-F238E27FC236}">
                    <a16:creationId xmlns:a16="http://schemas.microsoft.com/office/drawing/2014/main" id="{6E663166-CD6E-593C-F42A-855F3CFA9378}"/>
                  </a:ext>
                </a:extLst>
              </p14:cNvPr>
              <p14:cNvContentPartPr/>
              <p14:nvPr/>
            </p14:nvContentPartPr>
            <p14:xfrm>
              <a:off x="10056403" y="144405"/>
              <a:ext cx="118013" cy="10589"/>
            </p14:xfrm>
          </p:contentPart>
        </mc:Choice>
        <mc:Fallback xmlns="">
          <p:pic>
            <p:nvPicPr>
              <p:cNvPr id="123" name="Рукописный ввод 122">
                <a:extLst>
                  <a:ext uri="{FF2B5EF4-FFF2-40B4-BE49-F238E27FC236}">
                    <a16:creationId xmlns:a16="http://schemas.microsoft.com/office/drawing/2014/main" id="{6E663166-CD6E-593C-F42A-855F3CFA9378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0047435" y="-120320"/>
                <a:ext cx="135589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24" name="Рукописный ввод 123">
                <a:extLst>
                  <a:ext uri="{FF2B5EF4-FFF2-40B4-BE49-F238E27FC236}">
                    <a16:creationId xmlns:a16="http://schemas.microsoft.com/office/drawing/2014/main" id="{87552122-9A37-0469-DC82-50E06741EDA9}"/>
                  </a:ext>
                </a:extLst>
              </p14:cNvPr>
              <p14:cNvContentPartPr/>
              <p14:nvPr/>
            </p14:nvContentPartPr>
            <p14:xfrm>
              <a:off x="10218889" y="60360"/>
              <a:ext cx="67422" cy="131567"/>
            </p14:xfrm>
          </p:contentPart>
        </mc:Choice>
        <mc:Fallback xmlns="">
          <p:pic>
            <p:nvPicPr>
              <p:cNvPr id="124" name="Рукописный ввод 123">
                <a:extLst>
                  <a:ext uri="{FF2B5EF4-FFF2-40B4-BE49-F238E27FC236}">
                    <a16:creationId xmlns:a16="http://schemas.microsoft.com/office/drawing/2014/main" id="{87552122-9A37-0469-DC82-50E06741EDA9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10209923" y="51373"/>
                <a:ext cx="84995" cy="149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25" name="Рукописный ввод 124">
                <a:extLst>
                  <a:ext uri="{FF2B5EF4-FFF2-40B4-BE49-F238E27FC236}">
                    <a16:creationId xmlns:a16="http://schemas.microsoft.com/office/drawing/2014/main" id="{1F7CBB17-419C-4AC8-6531-66295FC199CE}"/>
                  </a:ext>
                </a:extLst>
              </p14:cNvPr>
              <p14:cNvContentPartPr/>
              <p14:nvPr/>
            </p14:nvContentPartPr>
            <p14:xfrm>
              <a:off x="10270835" y="99582"/>
              <a:ext cx="71318" cy="171116"/>
            </p14:xfrm>
          </p:contentPart>
        </mc:Choice>
        <mc:Fallback xmlns="">
          <p:pic>
            <p:nvPicPr>
              <p:cNvPr id="125" name="Рукописный ввод 124">
                <a:extLst>
                  <a:ext uri="{FF2B5EF4-FFF2-40B4-BE49-F238E27FC236}">
                    <a16:creationId xmlns:a16="http://schemas.microsoft.com/office/drawing/2014/main" id="{1F7CBB17-419C-4AC8-6531-66295FC199CE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10261875" y="90595"/>
                <a:ext cx="88879" cy="188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26" name="Рукописный ввод 125">
                <a:extLst>
                  <a:ext uri="{FF2B5EF4-FFF2-40B4-BE49-F238E27FC236}">
                    <a16:creationId xmlns:a16="http://schemas.microsoft.com/office/drawing/2014/main" id="{2D3D5BA5-61B0-2308-FD57-FD268FC731F3}"/>
                  </a:ext>
                </a:extLst>
              </p14:cNvPr>
              <p14:cNvContentPartPr/>
              <p14:nvPr/>
            </p14:nvContentPartPr>
            <p14:xfrm>
              <a:off x="8121181" y="23725"/>
              <a:ext cx="24620" cy="59047"/>
            </p14:xfrm>
          </p:contentPart>
        </mc:Choice>
        <mc:Fallback xmlns="">
          <p:pic>
            <p:nvPicPr>
              <p:cNvPr id="126" name="Рукописный ввод 125">
                <a:extLst>
                  <a:ext uri="{FF2B5EF4-FFF2-40B4-BE49-F238E27FC236}">
                    <a16:creationId xmlns:a16="http://schemas.microsoft.com/office/drawing/2014/main" id="{2D3D5BA5-61B0-2308-FD57-FD268FC731F3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8112261" y="15136"/>
                <a:ext cx="42104" cy="765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27" name="Рукописный ввод 126">
                <a:extLst>
                  <a:ext uri="{FF2B5EF4-FFF2-40B4-BE49-F238E27FC236}">
                    <a16:creationId xmlns:a16="http://schemas.microsoft.com/office/drawing/2014/main" id="{6EC0FD55-617F-1512-898C-6020A1FD4A08}"/>
                  </a:ext>
                </a:extLst>
              </p14:cNvPr>
              <p14:cNvContentPartPr/>
              <p14:nvPr/>
            </p14:nvContentPartPr>
            <p14:xfrm>
              <a:off x="4506063" y="3853552"/>
              <a:ext cx="20237" cy="180847"/>
            </p14:xfrm>
          </p:contentPart>
        </mc:Choice>
        <mc:Fallback xmlns="">
          <p:pic>
            <p:nvPicPr>
              <p:cNvPr id="127" name="Рукописный ввод 126">
                <a:extLst>
                  <a:ext uri="{FF2B5EF4-FFF2-40B4-BE49-F238E27FC236}">
                    <a16:creationId xmlns:a16="http://schemas.microsoft.com/office/drawing/2014/main" id="{6EC0FD55-617F-1512-898C-6020A1FD4A08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4497187" y="3844564"/>
                <a:ext cx="37634" cy="198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28" name="Рукописный ввод 127">
                <a:extLst>
                  <a:ext uri="{FF2B5EF4-FFF2-40B4-BE49-F238E27FC236}">
                    <a16:creationId xmlns:a16="http://schemas.microsoft.com/office/drawing/2014/main" id="{11BBBFE1-278F-479A-89B1-692E47D7B545}"/>
                  </a:ext>
                </a:extLst>
              </p14:cNvPr>
              <p14:cNvContentPartPr/>
              <p14:nvPr/>
            </p14:nvContentPartPr>
            <p14:xfrm>
              <a:off x="4330058" y="3550993"/>
              <a:ext cx="92228" cy="128635"/>
            </p14:xfrm>
          </p:contentPart>
        </mc:Choice>
        <mc:Fallback xmlns="">
          <p:pic>
            <p:nvPicPr>
              <p:cNvPr id="128" name="Рукописный ввод 127">
                <a:extLst>
                  <a:ext uri="{FF2B5EF4-FFF2-40B4-BE49-F238E27FC236}">
                    <a16:creationId xmlns:a16="http://schemas.microsoft.com/office/drawing/2014/main" id="{11BBBFE1-278F-479A-89B1-692E47D7B545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4321445" y="3542369"/>
                <a:ext cx="109812" cy="146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29" name="Рукописный ввод 128">
                <a:extLst>
                  <a:ext uri="{FF2B5EF4-FFF2-40B4-BE49-F238E27FC236}">
                    <a16:creationId xmlns:a16="http://schemas.microsoft.com/office/drawing/2014/main" id="{F8462AE6-E603-80DB-EB96-2407B9CFE1A2}"/>
                  </a:ext>
                </a:extLst>
              </p14:cNvPr>
              <p14:cNvContentPartPr/>
              <p14:nvPr/>
            </p14:nvContentPartPr>
            <p14:xfrm>
              <a:off x="4335801" y="3534184"/>
              <a:ext cx="128215" cy="10589"/>
            </p14:xfrm>
          </p:contentPart>
        </mc:Choice>
        <mc:Fallback xmlns="">
          <p:pic>
            <p:nvPicPr>
              <p:cNvPr id="129" name="Рукописный ввод 128">
                <a:extLst>
                  <a:ext uri="{FF2B5EF4-FFF2-40B4-BE49-F238E27FC236}">
                    <a16:creationId xmlns:a16="http://schemas.microsoft.com/office/drawing/2014/main" id="{F8462AE6-E603-80DB-EB96-2407B9CFE1A2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4326822" y="3280048"/>
                <a:ext cx="145813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30" name="Рукописный ввод 129">
                <a:extLst>
                  <a:ext uri="{FF2B5EF4-FFF2-40B4-BE49-F238E27FC236}">
                    <a16:creationId xmlns:a16="http://schemas.microsoft.com/office/drawing/2014/main" id="{144F4BA5-3BA7-AF22-3872-9E9C5872AFBE}"/>
                  </a:ext>
                </a:extLst>
              </p14:cNvPr>
              <p14:cNvContentPartPr/>
              <p14:nvPr/>
            </p14:nvContentPartPr>
            <p14:xfrm>
              <a:off x="4571124" y="3534184"/>
              <a:ext cx="11596" cy="155018"/>
            </p14:xfrm>
          </p:contentPart>
        </mc:Choice>
        <mc:Fallback xmlns="">
          <p:pic>
            <p:nvPicPr>
              <p:cNvPr id="130" name="Рукописный ввод 129">
                <a:extLst>
                  <a:ext uri="{FF2B5EF4-FFF2-40B4-BE49-F238E27FC236}">
                    <a16:creationId xmlns:a16="http://schemas.microsoft.com/office/drawing/2014/main" id="{144F4BA5-3BA7-AF22-3872-9E9C5872AFBE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4562691" y="3525572"/>
                <a:ext cx="28814" cy="1726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31" name="Рукописный ввод 130">
                <a:extLst>
                  <a:ext uri="{FF2B5EF4-FFF2-40B4-BE49-F238E27FC236}">
                    <a16:creationId xmlns:a16="http://schemas.microsoft.com/office/drawing/2014/main" id="{D4517FC6-D69E-0324-16ED-B20AB27E1B6F}"/>
                  </a:ext>
                </a:extLst>
              </p14:cNvPr>
              <p14:cNvContentPartPr/>
              <p14:nvPr/>
            </p14:nvContentPartPr>
            <p14:xfrm>
              <a:off x="4520697" y="3595816"/>
              <a:ext cx="117551" cy="10589"/>
            </p14:xfrm>
          </p:contentPart>
        </mc:Choice>
        <mc:Fallback xmlns="">
          <p:pic>
            <p:nvPicPr>
              <p:cNvPr id="131" name="Рукописный ввод 130">
                <a:extLst>
                  <a:ext uri="{FF2B5EF4-FFF2-40B4-BE49-F238E27FC236}">
                    <a16:creationId xmlns:a16="http://schemas.microsoft.com/office/drawing/2014/main" id="{D4517FC6-D69E-0324-16ED-B20AB27E1B6F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4512096" y="3341680"/>
                <a:ext cx="135112" cy="5294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3545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EA7E7532-519C-8178-1484-38D7871A3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835" y="251778"/>
            <a:ext cx="7984490" cy="202628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число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604759B0-5CA3-0EED-3160-8FC057A29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440" y="2478723"/>
            <a:ext cx="7965440" cy="40443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14:cNvPr>
              <p14:cNvContentPartPr/>
              <p14:nvPr/>
            </p14:nvContentPartPr>
            <p14:xfrm>
              <a:off x="3898772" y="1373570"/>
              <a:ext cx="453050" cy="28233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9783" y="1364747"/>
                <a:ext cx="470669" cy="45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14:cNvPr>
              <p14:cNvContentPartPr/>
              <p14:nvPr/>
            </p14:nvContentPartPr>
            <p14:xfrm>
              <a:off x="4072463" y="1115396"/>
              <a:ext cx="117058" cy="68525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3486" y="1106473"/>
                <a:ext cx="134653" cy="86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14:cNvPr>
              <p14:cNvContentPartPr/>
              <p14:nvPr/>
            </p14:nvContentPartPr>
            <p14:xfrm>
              <a:off x="5624477" y="1350719"/>
              <a:ext cx="464202" cy="22655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15481" y="1341869"/>
                <a:ext cx="481834" cy="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14:cNvPr>
              <p14:cNvContentPartPr/>
              <p14:nvPr/>
            </p14:nvContentPartPr>
            <p14:xfrm>
              <a:off x="5814977" y="1111316"/>
              <a:ext cx="111872" cy="72392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06013" y="1102357"/>
                <a:ext cx="129442" cy="8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14:cNvPr>
              <p14:cNvContentPartPr/>
              <p14:nvPr/>
            </p14:nvContentPartPr>
            <p14:xfrm>
              <a:off x="4528918" y="1888694"/>
              <a:ext cx="91900" cy="90197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19943" y="1879746"/>
                <a:ext cx="109490" cy="107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14:cNvPr>
              <p14:cNvContentPartPr/>
              <p14:nvPr/>
            </p14:nvContentPartPr>
            <p14:xfrm>
              <a:off x="7058829" y="1894526"/>
              <a:ext cx="94415" cy="72982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49854" y="1885582"/>
                <a:ext cx="112006" cy="90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14:cNvPr>
              <p14:cNvContentPartPr/>
              <p14:nvPr/>
            </p14:nvContentPartPr>
            <p14:xfrm>
              <a:off x="9557742" y="1888604"/>
              <a:ext cx="103417" cy="73621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548765" y="1879669"/>
                <a:ext cx="121012" cy="91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14:cNvPr>
              <p14:cNvContentPartPr/>
              <p14:nvPr/>
            </p14:nvContentPartPr>
            <p14:xfrm>
              <a:off x="3257964" y="2869719"/>
              <a:ext cx="111269" cy="8424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48991" y="2860757"/>
                <a:ext cx="128857" cy="101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14:cNvPr>
              <p14:cNvContentPartPr/>
              <p14:nvPr/>
            </p14:nvContentPartPr>
            <p14:xfrm>
              <a:off x="3953704" y="3871875"/>
              <a:ext cx="62859" cy="129913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44775" y="3862903"/>
                <a:ext cx="80360" cy="147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14:cNvPr>
              <p14:cNvContentPartPr/>
              <p14:nvPr/>
            </p14:nvContentPartPr>
            <p14:xfrm>
              <a:off x="5960653" y="3984732"/>
              <a:ext cx="83565" cy="100014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51687" y="3975770"/>
                <a:ext cx="101139" cy="117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14:cNvPr>
              <p14:cNvContentPartPr/>
              <p14:nvPr/>
            </p14:nvContentPartPr>
            <p14:xfrm>
              <a:off x="8386727" y="3227948"/>
              <a:ext cx="92623" cy="79103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77787" y="3219000"/>
                <a:ext cx="110146" cy="96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14:cNvPr>
              <p14:cNvContentPartPr/>
              <p14:nvPr/>
            </p14:nvContentPartPr>
            <p14:xfrm>
              <a:off x="8409139" y="3569487"/>
              <a:ext cx="80104" cy="85043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00199" y="3560554"/>
                <a:ext cx="97627" cy="102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14:cNvPr>
              <p14:cNvContentPartPr/>
              <p14:nvPr/>
            </p14:nvContentPartPr>
            <p14:xfrm>
              <a:off x="3278852" y="1104577"/>
              <a:ext cx="64424" cy="10539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69904" y="1095615"/>
                <a:ext cx="81962" cy="122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14:cNvPr>
              <p14:cNvContentPartPr/>
              <p14:nvPr/>
            </p14:nvContentPartPr>
            <p14:xfrm>
              <a:off x="3292321" y="1104576"/>
              <a:ext cx="89593" cy="7347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83362" y="920901"/>
                <a:ext cx="107153" cy="367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14:cNvPr>
              <p14:cNvContentPartPr/>
              <p14:nvPr/>
            </p14:nvContentPartPr>
            <p14:xfrm>
              <a:off x="3463382" y="1120127"/>
              <a:ext cx="8111" cy="109009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54933" y="1111162"/>
                <a:ext cx="24671" cy="126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14:cNvPr>
              <p14:cNvContentPartPr/>
              <p14:nvPr/>
            </p14:nvContentPartPr>
            <p14:xfrm>
              <a:off x="3416728" y="1169136"/>
              <a:ext cx="115611" cy="7347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07752" y="1157656"/>
                <a:ext cx="133204" cy="29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14:cNvPr>
              <p14:cNvContentPartPr/>
              <p14:nvPr/>
            </p14:nvContentPartPr>
            <p14:xfrm>
              <a:off x="5201230" y="1108464"/>
              <a:ext cx="55446" cy="96807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92287" y="1099500"/>
                <a:ext cx="72974" cy="114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14:cNvPr>
              <p14:cNvContentPartPr/>
              <p14:nvPr/>
            </p14:nvContentPartPr>
            <p14:xfrm>
              <a:off x="5240086" y="1089379"/>
              <a:ext cx="69841" cy="7347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31132" y="1072681"/>
                <a:ext cx="87391" cy="40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14:cNvPr>
              <p14:cNvContentPartPr/>
              <p14:nvPr/>
            </p14:nvContentPartPr>
            <p14:xfrm>
              <a:off x="5360651" y="1112352"/>
              <a:ext cx="11618" cy="104711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51849" y="1103387"/>
                <a:ext cx="28869" cy="122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14:cNvPr>
              <p14:cNvContentPartPr/>
              <p14:nvPr/>
            </p14:nvContentPartPr>
            <p14:xfrm>
              <a:off x="5345056" y="1146983"/>
              <a:ext cx="62064" cy="15909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36087" y="1138145"/>
                <a:ext cx="79643" cy="33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14:cNvPr>
              <p14:cNvContentPartPr/>
              <p14:nvPr/>
            </p14:nvContentPartPr>
            <p14:xfrm>
              <a:off x="3265256" y="1508903"/>
              <a:ext cx="78369" cy="135968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56269" y="1499934"/>
                <a:ext cx="95984" cy="153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14:cNvPr>
              <p14:cNvContentPartPr/>
              <p14:nvPr/>
            </p14:nvContentPartPr>
            <p14:xfrm>
              <a:off x="3303984" y="1502286"/>
              <a:ext cx="75780" cy="18279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95048" y="1493498"/>
                <a:ext cx="93295" cy="35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14:cNvPr>
              <p14:cNvContentPartPr/>
              <p14:nvPr/>
            </p14:nvContentPartPr>
            <p14:xfrm>
              <a:off x="3452447" y="1512791"/>
              <a:ext cx="7347" cy="112846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43263" y="1503806"/>
                <a:ext cx="25347" cy="130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14:cNvPr>
              <p14:cNvContentPartPr/>
              <p14:nvPr/>
            </p14:nvContentPartPr>
            <p14:xfrm>
              <a:off x="3416729" y="1551051"/>
              <a:ext cx="104417" cy="20056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407758" y="1542097"/>
                <a:ext cx="121999" cy="37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14:cNvPr>
              <p14:cNvContentPartPr/>
              <p14:nvPr/>
            </p14:nvContentPartPr>
            <p14:xfrm>
              <a:off x="5326680" y="2869617"/>
              <a:ext cx="96739" cy="140122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317723" y="2860635"/>
                <a:ext cx="114295" cy="157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14:cNvPr>
              <p14:cNvContentPartPr/>
              <p14:nvPr/>
            </p14:nvContentPartPr>
            <p14:xfrm>
              <a:off x="5383933" y="2861323"/>
              <a:ext cx="77510" cy="16069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74962" y="2852590"/>
                <a:ext cx="95093" cy="33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14:cNvPr>
              <p14:cNvContentPartPr/>
              <p14:nvPr/>
            </p14:nvContentPartPr>
            <p14:xfrm>
              <a:off x="5522600" y="2892944"/>
              <a:ext cx="9067" cy="11602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13882" y="2883964"/>
                <a:ext cx="26155" cy="133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14:cNvPr>
              <p14:cNvContentPartPr/>
              <p14:nvPr/>
            </p14:nvContentPartPr>
            <p14:xfrm>
              <a:off x="5477239" y="2930246"/>
              <a:ext cx="135901" cy="24901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468251" y="2921353"/>
                <a:ext cx="153518" cy="42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14:cNvPr>
              <p14:cNvContentPartPr/>
              <p14:nvPr/>
            </p14:nvContentPartPr>
            <p14:xfrm>
              <a:off x="3969462" y="1474981"/>
              <a:ext cx="103698" cy="106981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60492" y="1466006"/>
                <a:ext cx="121280" cy="124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14:cNvPr>
              <p14:cNvContentPartPr/>
              <p14:nvPr/>
            </p14:nvContentPartPr>
            <p14:xfrm>
              <a:off x="4015410" y="1453617"/>
              <a:ext cx="105747" cy="14455"/>
            </p14:xfrm>
          </p:contentPart>
        </mc:Choice>
        <mc:Fallback xmlns="">
          <p:pic>
            <p:nvPicPr>
              <p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06448" y="1444803"/>
                <a:ext cx="123312" cy="31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195177FB-4B63-0C55-8E49-4614F1F1412A}"/>
                  </a:ext>
                </a:extLst>
              </p14:cNvPr>
              <p14:cNvContentPartPr/>
              <p14:nvPr/>
            </p14:nvContentPartPr>
            <p14:xfrm>
              <a:off x="6436392" y="3548704"/>
              <a:ext cx="109143" cy="100041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195177FB-4B63-0C55-8E49-4614F1F1412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427446" y="3539740"/>
                <a:ext cx="126677" cy="117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100BBC3E-0842-2C59-CCA4-2CD010490959}"/>
                  </a:ext>
                </a:extLst>
              </p14:cNvPr>
              <p14:cNvContentPartPr/>
              <p14:nvPr/>
            </p14:nvContentPartPr>
            <p14:xfrm>
              <a:off x="6459316" y="3511758"/>
              <a:ext cx="100746" cy="46764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100BBC3E-0842-2C59-CCA4-2CD01049095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450353" y="3502834"/>
                <a:ext cx="118314" cy="64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Рукописный ввод 35">
                <a:extLst>
                  <a:ext uri="{FF2B5EF4-FFF2-40B4-BE49-F238E27FC236}">
                    <a16:creationId xmlns:a16="http://schemas.microsoft.com/office/drawing/2014/main" id="{0F6B90A9-9F67-8291-D334-20B2B6B4D34B}"/>
                  </a:ext>
                </a:extLst>
              </p14:cNvPr>
              <p14:cNvContentPartPr/>
              <p14:nvPr/>
            </p14:nvContentPartPr>
            <p14:xfrm>
              <a:off x="8358833" y="3987917"/>
              <a:ext cx="72397" cy="103560"/>
            </p14:xfrm>
          </p:contentPart>
        </mc:Choice>
        <mc:Fallback xmlns="">
          <p:pic>
            <p:nvPicPr>
              <p:cNvPr id="36" name="Рукописный ввод 35">
                <a:extLst>
                  <a:ext uri="{FF2B5EF4-FFF2-40B4-BE49-F238E27FC236}">
                    <a16:creationId xmlns:a16="http://schemas.microsoft.com/office/drawing/2014/main" id="{0F6B90A9-9F67-8291-D334-20B2B6B4D34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349873" y="3978927"/>
                <a:ext cx="89959" cy="121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87154F31-28CB-F280-8A8F-4288ABF1F50D}"/>
                  </a:ext>
                </a:extLst>
              </p14:cNvPr>
              <p14:cNvContentPartPr/>
              <p14:nvPr/>
            </p14:nvContentPartPr>
            <p14:xfrm>
              <a:off x="8381124" y="3978742"/>
              <a:ext cx="83397" cy="10589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87154F31-28CB-F280-8A8F-4288ABF1F50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372176" y="3714017"/>
                <a:ext cx="100935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C0426372-CC9E-4989-83F3-A2369107122B}"/>
                  </a:ext>
                </a:extLst>
              </p14:cNvPr>
              <p14:cNvContentPartPr/>
              <p14:nvPr/>
            </p14:nvContentPartPr>
            <p14:xfrm>
              <a:off x="8671055" y="2891772"/>
              <a:ext cx="81153" cy="90081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C0426372-CC9E-4989-83F3-A2369107122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662078" y="2882800"/>
                <a:ext cx="98748" cy="107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BE1DD19E-2B4C-5328-BAC0-AD174BFC3FF4}"/>
                  </a:ext>
                </a:extLst>
              </p14:cNvPr>
              <p14:cNvContentPartPr/>
              <p14:nvPr/>
            </p14:nvContentPartPr>
            <p14:xfrm>
              <a:off x="8706095" y="2863527"/>
              <a:ext cx="100643" cy="11436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BE1DD19E-2B4C-5328-BAC0-AD174BFC3FF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697141" y="2854863"/>
                <a:ext cx="118193" cy="28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id="{C22D48D3-879C-58AA-29CA-B72EEC6DD872}"/>
                  </a:ext>
                </a:extLst>
              </p14:cNvPr>
              <p14:cNvContentPartPr/>
              <p14:nvPr/>
            </p14:nvContentPartPr>
            <p14:xfrm>
              <a:off x="3670820" y="4158037"/>
              <a:ext cx="122522" cy="101342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C22D48D3-879C-58AA-29CA-B72EEC6DD87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661837" y="4149053"/>
                <a:ext cx="140128" cy="118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id="{57F63F85-5563-CC20-C330-F31665FCE452}"/>
                  </a:ext>
                </a:extLst>
              </p14:cNvPr>
              <p14:cNvContentPartPr/>
              <p14:nvPr/>
            </p14:nvContentPartPr>
            <p14:xfrm>
              <a:off x="3713874" y="4129477"/>
              <a:ext cx="83450" cy="17354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57F63F85-5563-CC20-C330-F31665FCE45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704920" y="4120800"/>
                <a:ext cx="101000" cy="34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Рукописный ввод 41">
                <a:extLst>
                  <a:ext uri="{FF2B5EF4-FFF2-40B4-BE49-F238E27FC236}">
                    <a16:creationId xmlns:a16="http://schemas.microsoft.com/office/drawing/2014/main" id="{B55BB737-DDFC-03E2-2F66-E37DFE629F8C}"/>
                  </a:ext>
                </a:extLst>
              </p14:cNvPr>
              <p14:cNvContentPartPr/>
              <p14:nvPr/>
            </p14:nvContentPartPr>
            <p14:xfrm>
              <a:off x="6543115" y="1872037"/>
              <a:ext cx="10589" cy="117115"/>
            </p14:xfrm>
          </p:contentPart>
        </mc:Choice>
        <mc:Fallback xmlns="">
          <p:pic>
            <p:nvPicPr>
              <p:cNvPr id="42" name="Рукописный ввод 41">
                <a:extLst>
                  <a:ext uri="{FF2B5EF4-FFF2-40B4-BE49-F238E27FC236}">
                    <a16:creationId xmlns:a16="http://schemas.microsoft.com/office/drawing/2014/main" id="{B55BB737-DDFC-03E2-2F66-E37DFE629F8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527543" y="1863056"/>
                <a:ext cx="41110" cy="134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Рукописный ввод 42">
                <a:extLst>
                  <a:ext uri="{FF2B5EF4-FFF2-40B4-BE49-F238E27FC236}">
                    <a16:creationId xmlns:a16="http://schemas.microsoft.com/office/drawing/2014/main" id="{83CEEC7C-64D2-C4C2-D7B1-605DA4A12D9A}"/>
                  </a:ext>
                </a:extLst>
              </p14:cNvPr>
              <p14:cNvContentPartPr/>
              <p14:nvPr/>
            </p14:nvContentPartPr>
            <p14:xfrm>
              <a:off x="6593279" y="1865872"/>
              <a:ext cx="101933" cy="130007"/>
            </p14:xfrm>
          </p:contentPart>
        </mc:Choice>
        <mc:Fallback xmlns="">
          <p:pic>
            <p:nvPicPr>
              <p:cNvPr id="43" name="Рукописный ввод 42">
                <a:extLst>
                  <a:ext uri="{FF2B5EF4-FFF2-40B4-BE49-F238E27FC236}">
                    <a16:creationId xmlns:a16="http://schemas.microsoft.com/office/drawing/2014/main" id="{83CEEC7C-64D2-C4C2-D7B1-605DA4A12D9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584338" y="1856918"/>
                <a:ext cx="119458" cy="147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8" name="Рукописный ввод 47">
                <a:extLst>
                  <a:ext uri="{FF2B5EF4-FFF2-40B4-BE49-F238E27FC236}">
                    <a16:creationId xmlns:a16="http://schemas.microsoft.com/office/drawing/2014/main" id="{FBD4FD53-0EBD-CDD6-6644-1A93E7C358B9}"/>
                  </a:ext>
                </a:extLst>
              </p14:cNvPr>
              <p14:cNvContentPartPr/>
              <p14:nvPr/>
            </p14:nvContentPartPr>
            <p14:xfrm>
              <a:off x="2680075" y="3644161"/>
              <a:ext cx="135534" cy="154971"/>
            </p14:xfrm>
          </p:contentPart>
        </mc:Choice>
        <mc:Fallback xmlns="">
          <p:pic>
            <p:nvPicPr>
              <p:cNvPr id="48" name="Рукописный ввод 47">
                <a:extLst>
                  <a:ext uri="{FF2B5EF4-FFF2-40B4-BE49-F238E27FC236}">
                    <a16:creationId xmlns:a16="http://schemas.microsoft.com/office/drawing/2014/main" id="{FBD4FD53-0EBD-CDD6-6644-1A93E7C358B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671111" y="3635172"/>
                <a:ext cx="153103" cy="172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9" name="Рукописный ввод 48">
                <a:extLst>
                  <a:ext uri="{FF2B5EF4-FFF2-40B4-BE49-F238E27FC236}">
                    <a16:creationId xmlns:a16="http://schemas.microsoft.com/office/drawing/2014/main" id="{94841C03-9AFC-C9D2-6CFD-769534F388A1}"/>
                  </a:ext>
                </a:extLst>
              </p14:cNvPr>
              <p14:cNvContentPartPr/>
              <p14:nvPr/>
            </p14:nvContentPartPr>
            <p14:xfrm>
              <a:off x="2834667" y="3664978"/>
              <a:ext cx="77958" cy="135515"/>
            </p14:xfrm>
          </p:contentPart>
        </mc:Choice>
        <mc:Fallback xmlns="">
          <p:pic>
            <p:nvPicPr>
              <p:cNvPr id="49" name="Рукописный ввод 48">
                <a:extLst>
                  <a:ext uri="{FF2B5EF4-FFF2-40B4-BE49-F238E27FC236}">
                    <a16:creationId xmlns:a16="http://schemas.microsoft.com/office/drawing/2014/main" id="{94841C03-9AFC-C9D2-6CFD-769534F388A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825727" y="3655992"/>
                <a:ext cx="95481" cy="153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0" name="Рукописный ввод 49">
                <a:extLst>
                  <a:ext uri="{FF2B5EF4-FFF2-40B4-BE49-F238E27FC236}">
                    <a16:creationId xmlns:a16="http://schemas.microsoft.com/office/drawing/2014/main" id="{508C9734-4C81-6443-CF05-8A64B4A4B937}"/>
                  </a:ext>
                </a:extLst>
              </p14:cNvPr>
              <p14:cNvContentPartPr/>
              <p14:nvPr/>
            </p14:nvContentPartPr>
            <p14:xfrm>
              <a:off x="2873433" y="3670580"/>
              <a:ext cx="61045" cy="10589"/>
            </p14:xfrm>
          </p:contentPart>
        </mc:Choice>
        <mc:Fallback xmlns="">
          <p:pic>
            <p:nvPicPr>
              <p:cNvPr id="50" name="Рукописный ввод 49">
                <a:extLst>
                  <a:ext uri="{FF2B5EF4-FFF2-40B4-BE49-F238E27FC236}">
                    <a16:creationId xmlns:a16="http://schemas.microsoft.com/office/drawing/2014/main" id="{508C9734-4C81-6443-CF05-8A64B4A4B93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864508" y="3405855"/>
                <a:ext cx="78537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1" name="Рукописный ввод 50">
                <a:extLst>
                  <a:ext uri="{FF2B5EF4-FFF2-40B4-BE49-F238E27FC236}">
                    <a16:creationId xmlns:a16="http://schemas.microsoft.com/office/drawing/2014/main" id="{5723B349-1E32-0F17-B0EA-B5DF9FBE44C7}"/>
                  </a:ext>
                </a:extLst>
              </p14:cNvPr>
              <p14:cNvContentPartPr/>
              <p14:nvPr/>
            </p14:nvContentPartPr>
            <p14:xfrm>
              <a:off x="8986241" y="3531464"/>
              <a:ext cx="64769" cy="129464"/>
            </p14:xfrm>
          </p:contentPart>
        </mc:Choice>
        <mc:Fallback xmlns="">
          <p:pic>
            <p:nvPicPr>
              <p:cNvPr id="51" name="Рукописный ввод 50">
                <a:extLst>
                  <a:ext uri="{FF2B5EF4-FFF2-40B4-BE49-F238E27FC236}">
                    <a16:creationId xmlns:a16="http://schemas.microsoft.com/office/drawing/2014/main" id="{5723B349-1E32-0F17-B0EA-B5DF9FBE44C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977295" y="3522498"/>
                <a:ext cx="82303" cy="147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2" name="Рукописный ввод 51">
                <a:extLst>
                  <a:ext uri="{FF2B5EF4-FFF2-40B4-BE49-F238E27FC236}">
                    <a16:creationId xmlns:a16="http://schemas.microsoft.com/office/drawing/2014/main" id="{7FDDC438-983B-E597-A2F0-EF7D0F21C8A5}"/>
                  </a:ext>
                </a:extLst>
              </p14:cNvPr>
              <p14:cNvContentPartPr/>
              <p14:nvPr/>
            </p14:nvContentPartPr>
            <p14:xfrm>
              <a:off x="8997448" y="3597498"/>
              <a:ext cx="83453" cy="10589"/>
            </p14:xfrm>
          </p:contentPart>
        </mc:Choice>
        <mc:Fallback xmlns="">
          <p:pic>
            <p:nvPicPr>
              <p:cNvPr id="52" name="Рукописный ввод 51">
                <a:extLst>
                  <a:ext uri="{FF2B5EF4-FFF2-40B4-BE49-F238E27FC236}">
                    <a16:creationId xmlns:a16="http://schemas.microsoft.com/office/drawing/2014/main" id="{7FDDC438-983B-E597-A2F0-EF7D0F21C8A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988494" y="3582791"/>
                <a:ext cx="101003" cy="39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3" name="Рукописный ввод 52">
                <a:extLst>
                  <a:ext uri="{FF2B5EF4-FFF2-40B4-BE49-F238E27FC236}">
                    <a16:creationId xmlns:a16="http://schemas.microsoft.com/office/drawing/2014/main" id="{97168586-4BC5-19DF-5B96-0B59042EB7CE}"/>
                  </a:ext>
                </a:extLst>
              </p14:cNvPr>
              <p14:cNvContentPartPr/>
              <p14:nvPr/>
            </p14:nvContentPartPr>
            <p14:xfrm>
              <a:off x="7921004" y="3518701"/>
              <a:ext cx="63458" cy="140049"/>
            </p14:xfrm>
          </p:contentPart>
        </mc:Choice>
        <mc:Fallback xmlns="">
          <p:pic>
            <p:nvPicPr>
              <p:cNvPr id="53" name="Рукописный ввод 52">
                <a:extLst>
                  <a:ext uri="{FF2B5EF4-FFF2-40B4-BE49-F238E27FC236}">
                    <a16:creationId xmlns:a16="http://schemas.microsoft.com/office/drawing/2014/main" id="{97168586-4BC5-19DF-5B96-0B59042EB7C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912041" y="3509723"/>
                <a:ext cx="81025" cy="15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4" name="Рукописный ввод 53">
                <a:extLst>
                  <a:ext uri="{FF2B5EF4-FFF2-40B4-BE49-F238E27FC236}">
                    <a16:creationId xmlns:a16="http://schemas.microsoft.com/office/drawing/2014/main" id="{4512DD90-AE20-A385-7AA9-E6E48B625B62}"/>
                  </a:ext>
                </a:extLst>
              </p14:cNvPr>
              <p14:cNvContentPartPr/>
              <p14:nvPr/>
            </p14:nvContentPartPr>
            <p14:xfrm>
              <a:off x="5239250" y="1866944"/>
              <a:ext cx="82262" cy="84154"/>
            </p14:xfrm>
          </p:contentPart>
        </mc:Choice>
        <mc:Fallback xmlns="">
          <p:pic>
            <p:nvPicPr>
              <p:cNvPr id="54" name="Рукописный ввод 53">
                <a:extLst>
                  <a:ext uri="{FF2B5EF4-FFF2-40B4-BE49-F238E27FC236}">
                    <a16:creationId xmlns:a16="http://schemas.microsoft.com/office/drawing/2014/main" id="{4512DD90-AE20-A385-7AA9-E6E48B625B6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230308" y="1857991"/>
                <a:ext cx="99787" cy="101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Рукописный ввод 54">
                <a:extLst>
                  <a:ext uri="{FF2B5EF4-FFF2-40B4-BE49-F238E27FC236}">
                    <a16:creationId xmlns:a16="http://schemas.microsoft.com/office/drawing/2014/main" id="{1D1258D0-44C3-074F-B13E-1E291D26A13D}"/>
                  </a:ext>
                </a:extLst>
              </p14:cNvPr>
              <p14:cNvContentPartPr/>
              <p14:nvPr/>
            </p14:nvContentPartPr>
            <p14:xfrm>
              <a:off x="5371837" y="1846963"/>
              <a:ext cx="73655" cy="104509"/>
            </p14:xfrm>
          </p:contentPart>
        </mc:Choice>
        <mc:Fallback xmlns="">
          <p:pic>
            <p:nvPicPr>
              <p:cNvPr id="55" name="Рукописный ввод 54">
                <a:extLst>
                  <a:ext uri="{FF2B5EF4-FFF2-40B4-BE49-F238E27FC236}">
                    <a16:creationId xmlns:a16="http://schemas.microsoft.com/office/drawing/2014/main" id="{1D1258D0-44C3-074F-B13E-1E291D26A13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362855" y="1838015"/>
                <a:ext cx="91260" cy="122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6" name="Рукописный ввод 55">
                <a:extLst>
                  <a:ext uri="{FF2B5EF4-FFF2-40B4-BE49-F238E27FC236}">
                    <a16:creationId xmlns:a16="http://schemas.microsoft.com/office/drawing/2014/main" id="{C5B9A976-5240-B9C7-AD1B-61CAC796197A}"/>
                  </a:ext>
                </a:extLst>
              </p14:cNvPr>
              <p14:cNvContentPartPr/>
              <p14:nvPr/>
            </p14:nvContentPartPr>
            <p14:xfrm>
              <a:off x="5674903" y="1922463"/>
              <a:ext cx="10589" cy="10589"/>
            </p14:xfrm>
          </p:contentPart>
        </mc:Choice>
        <mc:Fallback xmlns="">
          <p:pic>
            <p:nvPicPr>
              <p:cNvPr id="56" name="Рукописный ввод 55">
                <a:extLst>
                  <a:ext uri="{FF2B5EF4-FFF2-40B4-BE49-F238E27FC236}">
                    <a16:creationId xmlns:a16="http://schemas.microsoft.com/office/drawing/2014/main" id="{C5B9A976-5240-B9C7-AD1B-61CAC796197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10178" y="1657738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7" name="Рукописный ввод 56">
                <a:extLst>
                  <a:ext uri="{FF2B5EF4-FFF2-40B4-BE49-F238E27FC236}">
                    <a16:creationId xmlns:a16="http://schemas.microsoft.com/office/drawing/2014/main" id="{05A49638-211B-EFBF-E0FC-D07139A303A2}"/>
                  </a:ext>
                </a:extLst>
              </p14:cNvPr>
              <p14:cNvContentPartPr/>
              <p14:nvPr/>
            </p14:nvContentPartPr>
            <p14:xfrm>
              <a:off x="5921433" y="1849625"/>
              <a:ext cx="10589" cy="139422"/>
            </p14:xfrm>
          </p:contentPart>
        </mc:Choice>
        <mc:Fallback xmlns="">
          <p:pic>
            <p:nvPicPr>
              <p:cNvPr id="57" name="Рукописный ввод 56">
                <a:extLst>
                  <a:ext uri="{FF2B5EF4-FFF2-40B4-BE49-F238E27FC236}">
                    <a16:creationId xmlns:a16="http://schemas.microsoft.com/office/drawing/2014/main" id="{05A49638-211B-EFBF-E0FC-D07139A303A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656708" y="1840642"/>
                <a:ext cx="529450" cy="157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8" name="Рукописный ввод 57">
                <a:extLst>
                  <a:ext uri="{FF2B5EF4-FFF2-40B4-BE49-F238E27FC236}">
                    <a16:creationId xmlns:a16="http://schemas.microsoft.com/office/drawing/2014/main" id="{7D41206D-9737-2FBA-2F48-C54D780A219A}"/>
                  </a:ext>
                </a:extLst>
              </p14:cNvPr>
              <p14:cNvContentPartPr/>
              <p14:nvPr/>
            </p14:nvContentPartPr>
            <p14:xfrm>
              <a:off x="5442707" y="3563757"/>
              <a:ext cx="108767" cy="96990"/>
            </p14:xfrm>
          </p:contentPart>
        </mc:Choice>
        <mc:Fallback xmlns="">
          <p:pic>
            <p:nvPicPr>
              <p:cNvPr id="58" name="Рукописный ввод 57">
                <a:extLst>
                  <a:ext uri="{FF2B5EF4-FFF2-40B4-BE49-F238E27FC236}">
                    <a16:creationId xmlns:a16="http://schemas.microsoft.com/office/drawing/2014/main" id="{7D41206D-9737-2FBA-2F48-C54D780A219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433733" y="3554776"/>
                <a:ext cx="126356" cy="114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9" name="Рукописный ввод 58">
                <a:extLst>
                  <a:ext uri="{FF2B5EF4-FFF2-40B4-BE49-F238E27FC236}">
                    <a16:creationId xmlns:a16="http://schemas.microsoft.com/office/drawing/2014/main" id="{F9326DDB-4198-A596-CFED-7D541F8E45B5}"/>
                  </a:ext>
                </a:extLst>
              </p14:cNvPr>
              <p14:cNvContentPartPr/>
              <p14:nvPr/>
            </p14:nvContentPartPr>
            <p14:xfrm>
              <a:off x="5573605" y="3564125"/>
              <a:ext cx="68113" cy="112911"/>
            </p14:xfrm>
          </p:contentPart>
        </mc:Choice>
        <mc:Fallback xmlns="">
          <p:pic>
            <p:nvPicPr>
              <p:cNvPr id="59" name="Рукописный ввод 58">
                <a:extLst>
                  <a:ext uri="{FF2B5EF4-FFF2-40B4-BE49-F238E27FC236}">
                    <a16:creationId xmlns:a16="http://schemas.microsoft.com/office/drawing/2014/main" id="{F9326DDB-4198-A596-CFED-7D541F8E45B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564643" y="3555164"/>
                <a:ext cx="85679" cy="130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0" name="Рукописный ввод 59">
                <a:extLst>
                  <a:ext uri="{FF2B5EF4-FFF2-40B4-BE49-F238E27FC236}">
                    <a16:creationId xmlns:a16="http://schemas.microsoft.com/office/drawing/2014/main" id="{A1F83505-C8D0-2032-6267-399B7A9ED28B}"/>
                  </a:ext>
                </a:extLst>
              </p14:cNvPr>
              <p14:cNvContentPartPr/>
              <p14:nvPr/>
            </p14:nvContentPartPr>
            <p14:xfrm>
              <a:off x="5753344" y="3603345"/>
              <a:ext cx="10589" cy="10589"/>
            </p14:xfrm>
          </p:contentPart>
        </mc:Choice>
        <mc:Fallback xmlns="">
          <p:pic>
            <p:nvPicPr>
              <p:cNvPr id="60" name="Рукописный ввод 59">
                <a:extLst>
                  <a:ext uri="{FF2B5EF4-FFF2-40B4-BE49-F238E27FC236}">
                    <a16:creationId xmlns:a16="http://schemas.microsoft.com/office/drawing/2014/main" id="{A1F83505-C8D0-2032-6267-399B7A9ED28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88619" y="3338620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1" name="Рукописный ввод 60">
                <a:extLst>
                  <a:ext uri="{FF2B5EF4-FFF2-40B4-BE49-F238E27FC236}">
                    <a16:creationId xmlns:a16="http://schemas.microsoft.com/office/drawing/2014/main" id="{A0AE84E9-DABF-6EBC-F6E1-A35D99C893BC}"/>
                  </a:ext>
                </a:extLst>
              </p14:cNvPr>
              <p14:cNvContentPartPr/>
              <p14:nvPr/>
            </p14:nvContentPartPr>
            <p14:xfrm>
              <a:off x="5949448" y="3547316"/>
              <a:ext cx="17308" cy="134778"/>
            </p14:xfrm>
          </p:contentPart>
        </mc:Choice>
        <mc:Fallback xmlns="">
          <p:pic>
            <p:nvPicPr>
              <p:cNvPr id="61" name="Рукописный ввод 60">
                <a:extLst>
                  <a:ext uri="{FF2B5EF4-FFF2-40B4-BE49-F238E27FC236}">
                    <a16:creationId xmlns:a16="http://schemas.microsoft.com/office/drawing/2014/main" id="{A0AE84E9-DABF-6EBC-F6E1-A35D99C893B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940617" y="3538331"/>
                <a:ext cx="34616" cy="152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2" name="Рукописный ввод 61">
                <a:extLst>
                  <a:ext uri="{FF2B5EF4-FFF2-40B4-BE49-F238E27FC236}">
                    <a16:creationId xmlns:a16="http://schemas.microsoft.com/office/drawing/2014/main" id="{E4BDF05C-49EA-2816-E965-1E05E0D1C477}"/>
                  </a:ext>
                </a:extLst>
              </p14:cNvPr>
              <p14:cNvContentPartPr/>
              <p14:nvPr/>
            </p14:nvContentPartPr>
            <p14:xfrm>
              <a:off x="5512418" y="3950728"/>
              <a:ext cx="22909" cy="143461"/>
            </p14:xfrm>
          </p:contentPart>
        </mc:Choice>
        <mc:Fallback xmlns="">
          <p:pic>
            <p:nvPicPr>
              <p:cNvPr id="62" name="Рукописный ввод 61">
                <a:extLst>
                  <a:ext uri="{FF2B5EF4-FFF2-40B4-BE49-F238E27FC236}">
                    <a16:creationId xmlns:a16="http://schemas.microsoft.com/office/drawing/2014/main" id="{E4BDF05C-49EA-2816-E965-1E05E0D1C47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503469" y="3941739"/>
                <a:ext cx="40449" cy="161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3" name="Рукописный ввод 62">
                <a:extLst>
                  <a:ext uri="{FF2B5EF4-FFF2-40B4-BE49-F238E27FC236}">
                    <a16:creationId xmlns:a16="http://schemas.microsoft.com/office/drawing/2014/main" id="{C4A2E57C-3E70-0AC4-F194-EE8885D947F4}"/>
                  </a:ext>
                </a:extLst>
              </p14:cNvPr>
              <p14:cNvContentPartPr/>
              <p14:nvPr/>
            </p14:nvContentPartPr>
            <p14:xfrm>
              <a:off x="5556568" y="3984345"/>
              <a:ext cx="102204" cy="88515"/>
            </p14:xfrm>
          </p:contentPart>
        </mc:Choice>
        <mc:Fallback xmlns="">
          <p:pic>
            <p:nvPicPr>
              <p:cNvPr id="63" name="Рукописный ввод 62">
                <a:extLst>
                  <a:ext uri="{FF2B5EF4-FFF2-40B4-BE49-F238E27FC236}">
                    <a16:creationId xmlns:a16="http://schemas.microsoft.com/office/drawing/2014/main" id="{C4A2E57C-3E70-0AC4-F194-EE8885D947F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547603" y="3975386"/>
                <a:ext cx="119776" cy="106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4" name="Рукописный ввод 43">
                <a:extLst>
                  <a:ext uri="{FF2B5EF4-FFF2-40B4-BE49-F238E27FC236}">
                    <a16:creationId xmlns:a16="http://schemas.microsoft.com/office/drawing/2014/main" id="{570E487C-B933-3BDC-56AC-A80CE188DA68}"/>
                  </a:ext>
                </a:extLst>
              </p14:cNvPr>
              <p14:cNvContentPartPr/>
              <p14:nvPr/>
            </p14:nvContentPartPr>
            <p14:xfrm>
              <a:off x="6476124" y="3955771"/>
              <a:ext cx="98055" cy="124162"/>
            </p14:xfrm>
          </p:contentPart>
        </mc:Choice>
        <mc:Fallback xmlns="">
          <p:pic>
            <p:nvPicPr>
              <p:cNvPr id="44" name="Рукописный ввод 43">
                <a:extLst>
                  <a:ext uri="{FF2B5EF4-FFF2-40B4-BE49-F238E27FC236}">
                    <a16:creationId xmlns:a16="http://schemas.microsoft.com/office/drawing/2014/main" id="{570E487C-B933-3BDC-56AC-A80CE188DA6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467145" y="3946774"/>
                <a:ext cx="115655" cy="141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5" name="Рукописный ввод 44">
                <a:extLst>
                  <a:ext uri="{FF2B5EF4-FFF2-40B4-BE49-F238E27FC236}">
                    <a16:creationId xmlns:a16="http://schemas.microsoft.com/office/drawing/2014/main" id="{6B39EA04-C604-ECF3-A119-1149CCFBA56D}"/>
                  </a:ext>
                </a:extLst>
              </p14:cNvPr>
              <p14:cNvContentPartPr/>
              <p14:nvPr/>
            </p14:nvContentPartPr>
            <p14:xfrm>
              <a:off x="6598602" y="3989049"/>
              <a:ext cx="74530" cy="80653"/>
            </p14:xfrm>
          </p:contentPart>
        </mc:Choice>
        <mc:Fallback xmlns="">
          <p:pic>
            <p:nvPicPr>
              <p:cNvPr id="45" name="Рукописный ввод 44">
                <a:extLst>
                  <a:ext uri="{FF2B5EF4-FFF2-40B4-BE49-F238E27FC236}">
                    <a16:creationId xmlns:a16="http://schemas.microsoft.com/office/drawing/2014/main" id="{6B39EA04-C604-ECF3-A119-1149CCFBA56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589644" y="3980088"/>
                <a:ext cx="92088" cy="98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6" name="Рукописный ввод 45">
                <a:extLst>
                  <a:ext uri="{FF2B5EF4-FFF2-40B4-BE49-F238E27FC236}">
                    <a16:creationId xmlns:a16="http://schemas.microsoft.com/office/drawing/2014/main" id="{3F62D348-C0B7-06AD-7604-A36E2F09D173}"/>
                  </a:ext>
                </a:extLst>
              </p14:cNvPr>
              <p14:cNvContentPartPr/>
              <p14:nvPr/>
            </p14:nvContentPartPr>
            <p14:xfrm>
              <a:off x="6789889" y="4006757"/>
              <a:ext cx="10589" cy="10589"/>
            </p14:xfrm>
          </p:contentPart>
        </mc:Choice>
        <mc:Fallback xmlns="">
          <p:pic>
            <p:nvPicPr>
              <p:cNvPr id="46" name="Рукописный ввод 45">
                <a:extLst>
                  <a:ext uri="{FF2B5EF4-FFF2-40B4-BE49-F238E27FC236}">
                    <a16:creationId xmlns:a16="http://schemas.microsoft.com/office/drawing/2014/main" id="{3F62D348-C0B7-06AD-7604-A36E2F09D17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525164" y="3742032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7" name="Рукописный ввод 46">
                <a:extLst>
                  <a:ext uri="{FF2B5EF4-FFF2-40B4-BE49-F238E27FC236}">
                    <a16:creationId xmlns:a16="http://schemas.microsoft.com/office/drawing/2014/main" id="{4E0C91A3-06A8-3B53-F478-86DE217FDC47}"/>
                  </a:ext>
                </a:extLst>
              </p14:cNvPr>
              <p14:cNvContentPartPr/>
              <p14:nvPr/>
            </p14:nvContentPartPr>
            <p14:xfrm>
              <a:off x="6972919" y="3967411"/>
              <a:ext cx="156356" cy="139608"/>
            </p14:xfrm>
          </p:contentPart>
        </mc:Choice>
        <mc:Fallback xmlns="">
          <p:pic>
            <p:nvPicPr>
              <p:cNvPr id="47" name="Рукописный ввод 46">
                <a:extLst>
                  <a:ext uri="{FF2B5EF4-FFF2-40B4-BE49-F238E27FC236}">
                    <a16:creationId xmlns:a16="http://schemas.microsoft.com/office/drawing/2014/main" id="{4E0C91A3-06A8-3B53-F478-86DE217FDC47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963933" y="3958416"/>
                <a:ext cx="173969" cy="157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" name="Рукописный ввод 63">
                <a:extLst>
                  <a:ext uri="{FF2B5EF4-FFF2-40B4-BE49-F238E27FC236}">
                    <a16:creationId xmlns:a16="http://schemas.microsoft.com/office/drawing/2014/main" id="{D817D7C4-A037-A787-9E1F-FB3EF4A40914}"/>
                  </a:ext>
                </a:extLst>
              </p14:cNvPr>
              <p14:cNvContentPartPr/>
              <p14:nvPr/>
            </p14:nvContentPartPr>
            <p14:xfrm>
              <a:off x="6857124" y="4270096"/>
              <a:ext cx="380400" cy="22640"/>
            </p14:xfrm>
          </p:contentPart>
        </mc:Choice>
        <mc:Fallback xmlns="">
          <p:pic>
            <p:nvPicPr>
              <p:cNvPr id="64" name="Рукописный ввод 63">
                <a:extLst>
                  <a:ext uri="{FF2B5EF4-FFF2-40B4-BE49-F238E27FC236}">
                    <a16:creationId xmlns:a16="http://schemas.microsoft.com/office/drawing/2014/main" id="{D817D7C4-A037-A787-9E1F-FB3EF4A4091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848127" y="4261252"/>
                <a:ext cx="398034" cy="39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5" name="Рукописный ввод 64">
                <a:extLst>
                  <a:ext uri="{FF2B5EF4-FFF2-40B4-BE49-F238E27FC236}">
                    <a16:creationId xmlns:a16="http://schemas.microsoft.com/office/drawing/2014/main" id="{DF76ABF3-00F8-8E14-C159-AB7233B0E830}"/>
                  </a:ext>
                </a:extLst>
              </p14:cNvPr>
              <p14:cNvContentPartPr/>
              <p14:nvPr/>
            </p14:nvContentPartPr>
            <p14:xfrm>
              <a:off x="5950743" y="2862723"/>
              <a:ext cx="16001" cy="126204"/>
            </p14:xfrm>
          </p:contentPart>
        </mc:Choice>
        <mc:Fallback xmlns="">
          <p:pic>
            <p:nvPicPr>
              <p:cNvPr id="65" name="Рукописный ввод 64">
                <a:extLst>
                  <a:ext uri="{FF2B5EF4-FFF2-40B4-BE49-F238E27FC236}">
                    <a16:creationId xmlns:a16="http://schemas.microsoft.com/office/drawing/2014/main" id="{DF76ABF3-00F8-8E14-C159-AB7233B0E83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550718" y="2853734"/>
                <a:ext cx="800050" cy="143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6" name="Рукописный ввод 65">
                <a:extLst>
                  <a:ext uri="{FF2B5EF4-FFF2-40B4-BE49-F238E27FC236}">
                    <a16:creationId xmlns:a16="http://schemas.microsoft.com/office/drawing/2014/main" id="{CB669D88-9DF4-3085-DB14-8E74B046C20D}"/>
                  </a:ext>
                </a:extLst>
              </p14:cNvPr>
              <p14:cNvContentPartPr/>
              <p14:nvPr/>
            </p14:nvContentPartPr>
            <p14:xfrm>
              <a:off x="2766790" y="2938923"/>
              <a:ext cx="76686" cy="171044"/>
            </p14:xfrm>
          </p:contentPart>
        </mc:Choice>
        <mc:Fallback xmlns="">
          <p:pic>
            <p:nvPicPr>
              <p:cNvPr id="66" name="Рукописный ввод 65">
                <a:extLst>
                  <a:ext uri="{FF2B5EF4-FFF2-40B4-BE49-F238E27FC236}">
                    <a16:creationId xmlns:a16="http://schemas.microsoft.com/office/drawing/2014/main" id="{CB669D88-9DF4-3085-DB14-8E74B046C20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757831" y="2929940"/>
                <a:ext cx="94245" cy="188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7" name="Рукописный ввод 66">
                <a:extLst>
                  <a:ext uri="{FF2B5EF4-FFF2-40B4-BE49-F238E27FC236}">
                    <a16:creationId xmlns:a16="http://schemas.microsoft.com/office/drawing/2014/main" id="{925A2AC8-9E9D-C852-8A8E-39C3E0A51D29}"/>
                  </a:ext>
                </a:extLst>
              </p14:cNvPr>
              <p14:cNvContentPartPr/>
              <p14:nvPr/>
            </p14:nvContentPartPr>
            <p14:xfrm>
              <a:off x="8075304" y="2862722"/>
              <a:ext cx="25974" cy="134557"/>
            </p14:xfrm>
          </p:contentPart>
        </mc:Choice>
        <mc:Fallback xmlns="">
          <p:pic>
            <p:nvPicPr>
              <p:cNvPr id="67" name="Рукописный ввод 66">
                <a:extLst>
                  <a:ext uri="{FF2B5EF4-FFF2-40B4-BE49-F238E27FC236}">
                    <a16:creationId xmlns:a16="http://schemas.microsoft.com/office/drawing/2014/main" id="{925A2AC8-9E9D-C852-8A8E-39C3E0A51D2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066409" y="2853752"/>
                <a:ext cx="43409" cy="152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8" name="Рукописный ввод 67">
                <a:extLst>
                  <a:ext uri="{FF2B5EF4-FFF2-40B4-BE49-F238E27FC236}">
                    <a16:creationId xmlns:a16="http://schemas.microsoft.com/office/drawing/2014/main" id="{301D0BD0-BE38-704E-DAF9-39D660620E74}"/>
                  </a:ext>
                </a:extLst>
              </p14:cNvPr>
              <p14:cNvContentPartPr/>
              <p14:nvPr/>
            </p14:nvContentPartPr>
            <p14:xfrm>
              <a:off x="3860379" y="2845907"/>
              <a:ext cx="127699" cy="144674"/>
            </p14:xfrm>
          </p:contentPart>
        </mc:Choice>
        <mc:Fallback xmlns="">
          <p:pic>
            <p:nvPicPr>
              <p:cNvPr id="68" name="Рукописный ввод 67">
                <a:extLst>
                  <a:ext uri="{FF2B5EF4-FFF2-40B4-BE49-F238E27FC236}">
                    <a16:creationId xmlns:a16="http://schemas.microsoft.com/office/drawing/2014/main" id="{301D0BD0-BE38-704E-DAF9-39D660620E7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851411" y="2836932"/>
                <a:ext cx="145276" cy="162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9" name="Рукописный ввод 68">
                <a:extLst>
                  <a:ext uri="{FF2B5EF4-FFF2-40B4-BE49-F238E27FC236}">
                    <a16:creationId xmlns:a16="http://schemas.microsoft.com/office/drawing/2014/main" id="{08D413F5-500C-CDE8-7D52-2DFD14F5A57E}"/>
                  </a:ext>
                </a:extLst>
              </p14:cNvPr>
              <p14:cNvContentPartPr/>
              <p14:nvPr/>
            </p14:nvContentPartPr>
            <p14:xfrm>
              <a:off x="5511406" y="3175620"/>
              <a:ext cx="101537" cy="145185"/>
            </p14:xfrm>
          </p:contentPart>
        </mc:Choice>
        <mc:Fallback xmlns="">
          <p:pic>
            <p:nvPicPr>
              <p:cNvPr id="69" name="Рукописный ввод 68">
                <a:extLst>
                  <a:ext uri="{FF2B5EF4-FFF2-40B4-BE49-F238E27FC236}">
                    <a16:creationId xmlns:a16="http://schemas.microsoft.com/office/drawing/2014/main" id="{08D413F5-500C-CDE8-7D52-2DFD14F5A57E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502436" y="3166658"/>
                <a:ext cx="119118" cy="162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0" name="Рукописный ввод 69">
                <a:extLst>
                  <a:ext uri="{FF2B5EF4-FFF2-40B4-BE49-F238E27FC236}">
                    <a16:creationId xmlns:a16="http://schemas.microsoft.com/office/drawing/2014/main" id="{5B097532-66C9-A51E-505E-D52EC747180E}"/>
                  </a:ext>
                </a:extLst>
              </p14:cNvPr>
              <p14:cNvContentPartPr/>
              <p14:nvPr/>
            </p14:nvContentPartPr>
            <p14:xfrm>
              <a:off x="6183907" y="3163041"/>
              <a:ext cx="102079" cy="133787"/>
            </p14:xfrm>
          </p:contentPart>
        </mc:Choice>
        <mc:Fallback xmlns="">
          <p:pic>
            <p:nvPicPr>
              <p:cNvPr id="70" name="Рукописный ввод 69">
                <a:extLst>
                  <a:ext uri="{FF2B5EF4-FFF2-40B4-BE49-F238E27FC236}">
                    <a16:creationId xmlns:a16="http://schemas.microsoft.com/office/drawing/2014/main" id="{5B097532-66C9-A51E-505E-D52EC747180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174921" y="3154074"/>
                <a:ext cx="119691" cy="151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1" name="Рукописный ввод 70">
                <a:extLst>
                  <a:ext uri="{FF2B5EF4-FFF2-40B4-BE49-F238E27FC236}">
                    <a16:creationId xmlns:a16="http://schemas.microsoft.com/office/drawing/2014/main" id="{FC452FFC-C948-DD52-BEEB-04EC7A212770}"/>
                  </a:ext>
                </a:extLst>
              </p14:cNvPr>
              <p14:cNvContentPartPr/>
              <p14:nvPr/>
            </p14:nvContentPartPr>
            <p14:xfrm>
              <a:off x="6190258" y="3150065"/>
              <a:ext cx="94832" cy="12001"/>
            </p14:xfrm>
          </p:contentPart>
        </mc:Choice>
        <mc:Fallback xmlns="">
          <p:pic>
            <p:nvPicPr>
              <p:cNvPr id="71" name="Рукописный ввод 70">
                <a:extLst>
                  <a:ext uri="{FF2B5EF4-FFF2-40B4-BE49-F238E27FC236}">
                    <a16:creationId xmlns:a16="http://schemas.microsoft.com/office/drawing/2014/main" id="{FC452FFC-C948-DD52-BEEB-04EC7A21277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181278" y="3135064"/>
                <a:ext cx="112433" cy="41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2" name="Рукописный ввод 71">
                <a:extLst>
                  <a:ext uri="{FF2B5EF4-FFF2-40B4-BE49-F238E27FC236}">
                    <a16:creationId xmlns:a16="http://schemas.microsoft.com/office/drawing/2014/main" id="{E7A19F0E-3FBB-8566-6DDB-434556F86CA4}"/>
                  </a:ext>
                </a:extLst>
              </p14:cNvPr>
              <p14:cNvContentPartPr/>
              <p14:nvPr/>
            </p14:nvContentPartPr>
            <p14:xfrm>
              <a:off x="6374325" y="3143992"/>
              <a:ext cx="12781" cy="127694"/>
            </p14:xfrm>
          </p:contentPart>
        </mc:Choice>
        <mc:Fallback xmlns="">
          <p:pic>
            <p:nvPicPr>
              <p:cNvPr id="72" name="Рукописный ввод 71">
                <a:extLst>
                  <a:ext uri="{FF2B5EF4-FFF2-40B4-BE49-F238E27FC236}">
                    <a16:creationId xmlns:a16="http://schemas.microsoft.com/office/drawing/2014/main" id="{E7A19F0E-3FBB-8566-6DDB-434556F86CA4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365449" y="3135025"/>
                <a:ext cx="30177" cy="145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3" name="Рукописный ввод 72">
                <a:extLst>
                  <a:ext uri="{FF2B5EF4-FFF2-40B4-BE49-F238E27FC236}">
                    <a16:creationId xmlns:a16="http://schemas.microsoft.com/office/drawing/2014/main" id="{71C4107A-A53C-2CE8-435D-F1C10A81C213}"/>
                  </a:ext>
                </a:extLst>
              </p14:cNvPr>
              <p14:cNvContentPartPr/>
              <p14:nvPr/>
            </p14:nvContentPartPr>
            <p14:xfrm>
              <a:off x="6323607" y="3194791"/>
              <a:ext cx="113689" cy="12001"/>
            </p14:xfrm>
          </p:contentPart>
        </mc:Choice>
        <mc:Fallback xmlns="">
          <p:pic>
            <p:nvPicPr>
              <p:cNvPr id="73" name="Рукописный ввод 72">
                <a:extLst>
                  <a:ext uri="{FF2B5EF4-FFF2-40B4-BE49-F238E27FC236}">
                    <a16:creationId xmlns:a16="http://schemas.microsoft.com/office/drawing/2014/main" id="{71C4107A-A53C-2CE8-435D-F1C10A81C213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314641" y="2894766"/>
                <a:ext cx="131262" cy="600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4" name="Рукописный ввод 73">
                <a:extLst>
                  <a:ext uri="{FF2B5EF4-FFF2-40B4-BE49-F238E27FC236}">
                    <a16:creationId xmlns:a16="http://schemas.microsoft.com/office/drawing/2014/main" id="{74C55D9E-A510-5FD9-1E6E-E1592E3296A1}"/>
                  </a:ext>
                </a:extLst>
              </p14:cNvPr>
              <p14:cNvContentPartPr/>
              <p14:nvPr/>
            </p14:nvContentPartPr>
            <p14:xfrm>
              <a:off x="6552827" y="3131292"/>
              <a:ext cx="93177" cy="153397"/>
            </p14:xfrm>
          </p:contentPart>
        </mc:Choice>
        <mc:Fallback xmlns="">
          <p:pic>
            <p:nvPicPr>
              <p:cNvPr id="74" name="Рукописный ввод 73">
                <a:extLst>
                  <a:ext uri="{FF2B5EF4-FFF2-40B4-BE49-F238E27FC236}">
                    <a16:creationId xmlns:a16="http://schemas.microsoft.com/office/drawing/2014/main" id="{74C55D9E-A510-5FD9-1E6E-E1592E3296A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543868" y="3122311"/>
                <a:ext cx="110737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5" name="Рукописный ввод 74">
                <a:extLst>
                  <a:ext uri="{FF2B5EF4-FFF2-40B4-BE49-F238E27FC236}">
                    <a16:creationId xmlns:a16="http://schemas.microsoft.com/office/drawing/2014/main" id="{DD518F6C-FBDD-718E-E70D-A655D6A22BBC}"/>
                  </a:ext>
                </a:extLst>
              </p14:cNvPr>
              <p14:cNvContentPartPr/>
              <p14:nvPr/>
            </p14:nvContentPartPr>
            <p14:xfrm>
              <a:off x="3385317" y="4905649"/>
              <a:ext cx="111497" cy="187770"/>
            </p14:xfrm>
          </p:contentPart>
        </mc:Choice>
        <mc:Fallback xmlns="">
          <p:pic>
            <p:nvPicPr>
              <p:cNvPr id="75" name="Рукописный ввод 74">
                <a:extLst>
                  <a:ext uri="{FF2B5EF4-FFF2-40B4-BE49-F238E27FC236}">
                    <a16:creationId xmlns:a16="http://schemas.microsoft.com/office/drawing/2014/main" id="{DD518F6C-FBDD-718E-E70D-A655D6A22BBC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376354" y="4896656"/>
                <a:ext cx="129064" cy="205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0" name="Рукописный ввод 89">
                <a:extLst>
                  <a:ext uri="{FF2B5EF4-FFF2-40B4-BE49-F238E27FC236}">
                    <a16:creationId xmlns:a16="http://schemas.microsoft.com/office/drawing/2014/main" id="{80322C20-626F-41B3-A326-FE0F4DEBF19C}"/>
                  </a:ext>
                </a:extLst>
              </p14:cNvPr>
              <p14:cNvContentPartPr/>
              <p14:nvPr/>
            </p14:nvContentPartPr>
            <p14:xfrm>
              <a:off x="3541754" y="4939987"/>
              <a:ext cx="76814" cy="93042"/>
            </p14:xfrm>
          </p:contentPart>
        </mc:Choice>
        <mc:Fallback xmlns="">
          <p:pic>
            <p:nvPicPr>
              <p:cNvPr id="90" name="Рукописный ввод 89">
                <a:extLst>
                  <a:ext uri="{FF2B5EF4-FFF2-40B4-BE49-F238E27FC236}">
                    <a16:creationId xmlns:a16="http://schemas.microsoft.com/office/drawing/2014/main" id="{80322C20-626F-41B3-A326-FE0F4DEBF19C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532822" y="4931041"/>
                <a:ext cx="94320" cy="110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1" name="Рукописный ввод 90">
                <a:extLst>
                  <a:ext uri="{FF2B5EF4-FFF2-40B4-BE49-F238E27FC236}">
                    <a16:creationId xmlns:a16="http://schemas.microsoft.com/office/drawing/2014/main" id="{4D6A3BCD-387D-0860-E029-AF1D4270126B}"/>
                  </a:ext>
                </a:extLst>
              </p14:cNvPr>
              <p14:cNvContentPartPr/>
              <p14:nvPr/>
            </p14:nvContentPartPr>
            <p14:xfrm>
              <a:off x="3678006" y="4829954"/>
              <a:ext cx="57883" cy="206802"/>
            </p14:xfrm>
          </p:contentPart>
        </mc:Choice>
        <mc:Fallback xmlns="">
          <p:pic>
            <p:nvPicPr>
              <p:cNvPr id="91" name="Рукописный ввод 90">
                <a:extLst>
                  <a:ext uri="{FF2B5EF4-FFF2-40B4-BE49-F238E27FC236}">
                    <a16:creationId xmlns:a16="http://schemas.microsoft.com/office/drawing/2014/main" id="{4D6A3BCD-387D-0860-E029-AF1D4270126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669073" y="4820963"/>
                <a:ext cx="75391" cy="224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1" name="Рукописный ввод 100">
                <a:extLst>
                  <a:ext uri="{FF2B5EF4-FFF2-40B4-BE49-F238E27FC236}">
                    <a16:creationId xmlns:a16="http://schemas.microsoft.com/office/drawing/2014/main" id="{0EEF3B13-A737-C746-18D5-42AF022C6CDC}"/>
                  </a:ext>
                </a:extLst>
              </p14:cNvPr>
              <p14:cNvContentPartPr/>
              <p14:nvPr/>
            </p14:nvContentPartPr>
            <p14:xfrm>
              <a:off x="3708284" y="4954974"/>
              <a:ext cx="162003" cy="83757"/>
            </p14:xfrm>
          </p:contentPart>
        </mc:Choice>
        <mc:Fallback xmlns="">
          <p:pic>
            <p:nvPicPr>
              <p:cNvPr id="101" name="Рукописный ввод 100">
                <a:extLst>
                  <a:ext uri="{FF2B5EF4-FFF2-40B4-BE49-F238E27FC236}">
                    <a16:creationId xmlns:a16="http://schemas.microsoft.com/office/drawing/2014/main" id="{0EEF3B13-A737-C746-18D5-42AF022C6CDC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699304" y="4945987"/>
                <a:ext cx="179604" cy="101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2" name="Рукописный ввод 101">
                <a:extLst>
                  <a:ext uri="{FF2B5EF4-FFF2-40B4-BE49-F238E27FC236}">
                    <a16:creationId xmlns:a16="http://schemas.microsoft.com/office/drawing/2014/main" id="{12FDB0DD-E444-94E3-0C95-BC8CD58A89CA}"/>
                  </a:ext>
                </a:extLst>
              </p14:cNvPr>
              <p14:cNvContentPartPr/>
              <p14:nvPr/>
            </p14:nvContentPartPr>
            <p14:xfrm>
              <a:off x="3910138" y="4939223"/>
              <a:ext cx="100600" cy="111542"/>
            </p14:xfrm>
          </p:contentPart>
        </mc:Choice>
        <mc:Fallback xmlns="">
          <p:pic>
            <p:nvPicPr>
              <p:cNvPr id="102" name="Рукописный ввод 101">
                <a:extLst>
                  <a:ext uri="{FF2B5EF4-FFF2-40B4-BE49-F238E27FC236}">
                    <a16:creationId xmlns:a16="http://schemas.microsoft.com/office/drawing/2014/main" id="{12FDB0DD-E444-94E3-0C95-BC8CD58A89CA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901188" y="4930257"/>
                <a:ext cx="118142" cy="129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6" name="Рукописный ввод 105">
                <a:extLst>
                  <a:ext uri="{FF2B5EF4-FFF2-40B4-BE49-F238E27FC236}">
                    <a16:creationId xmlns:a16="http://schemas.microsoft.com/office/drawing/2014/main" id="{6CB96369-3AB5-10FB-C683-F02D0FEBD266}"/>
                  </a:ext>
                </a:extLst>
              </p14:cNvPr>
              <p14:cNvContentPartPr/>
              <p14:nvPr/>
            </p14:nvContentPartPr>
            <p14:xfrm>
              <a:off x="5686781" y="4956113"/>
              <a:ext cx="38618" cy="87424"/>
            </p14:xfrm>
          </p:contentPart>
        </mc:Choice>
        <mc:Fallback xmlns="">
          <p:pic>
            <p:nvPicPr>
              <p:cNvPr id="106" name="Рукописный ввод 105">
                <a:extLst>
                  <a:ext uri="{FF2B5EF4-FFF2-40B4-BE49-F238E27FC236}">
                    <a16:creationId xmlns:a16="http://schemas.microsoft.com/office/drawing/2014/main" id="{6CB96369-3AB5-10FB-C683-F02D0FEBD266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677842" y="4947156"/>
                <a:ext cx="56139" cy="104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7" name="Рукописный ввод 106">
                <a:extLst>
                  <a:ext uri="{FF2B5EF4-FFF2-40B4-BE49-F238E27FC236}">
                    <a16:creationId xmlns:a16="http://schemas.microsoft.com/office/drawing/2014/main" id="{000DCA62-D909-D80F-407C-D16D52B5F658}"/>
                  </a:ext>
                </a:extLst>
              </p14:cNvPr>
              <p14:cNvContentPartPr/>
              <p14:nvPr/>
            </p14:nvContentPartPr>
            <p14:xfrm>
              <a:off x="5721780" y="4876412"/>
              <a:ext cx="9537" cy="9537"/>
            </p14:xfrm>
          </p:contentPart>
        </mc:Choice>
        <mc:Fallback xmlns="">
          <p:pic>
            <p:nvPicPr>
              <p:cNvPr id="107" name="Рукописный ввод 106">
                <a:extLst>
                  <a:ext uri="{FF2B5EF4-FFF2-40B4-BE49-F238E27FC236}">
                    <a16:creationId xmlns:a16="http://schemas.microsoft.com/office/drawing/2014/main" id="{000DCA62-D909-D80F-407C-D16D52B5F65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483355" y="4867242"/>
                <a:ext cx="476850" cy="27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8" name="Рукописный ввод 107">
                <a:extLst>
                  <a:ext uri="{FF2B5EF4-FFF2-40B4-BE49-F238E27FC236}">
                    <a16:creationId xmlns:a16="http://schemas.microsoft.com/office/drawing/2014/main" id="{04F7EFB8-4178-3B1F-C57B-74CE5D2623D9}"/>
                  </a:ext>
                </a:extLst>
              </p14:cNvPr>
              <p14:cNvContentPartPr/>
              <p14:nvPr/>
            </p14:nvContentPartPr>
            <p14:xfrm>
              <a:off x="5757715" y="4910696"/>
              <a:ext cx="85522" cy="187532"/>
            </p14:xfrm>
          </p:contentPart>
        </mc:Choice>
        <mc:Fallback xmlns="">
          <p:pic>
            <p:nvPicPr>
              <p:cNvPr id="108" name="Рукописный ввод 107">
                <a:extLst>
                  <a:ext uri="{FF2B5EF4-FFF2-40B4-BE49-F238E27FC236}">
                    <a16:creationId xmlns:a16="http://schemas.microsoft.com/office/drawing/2014/main" id="{04F7EFB8-4178-3B1F-C57B-74CE5D2623D9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748769" y="4901715"/>
                <a:ext cx="103056" cy="205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9" name="Рукописный ввод 108">
                <a:extLst>
                  <a:ext uri="{FF2B5EF4-FFF2-40B4-BE49-F238E27FC236}">
                    <a16:creationId xmlns:a16="http://schemas.microsoft.com/office/drawing/2014/main" id="{ACDD5F26-551D-343E-B502-BD67D788749B}"/>
                  </a:ext>
                </a:extLst>
              </p14:cNvPr>
              <p14:cNvContentPartPr/>
              <p14:nvPr/>
            </p14:nvContentPartPr>
            <p14:xfrm>
              <a:off x="5882658" y="4940973"/>
              <a:ext cx="65009" cy="82523"/>
            </p14:xfrm>
          </p:contentPart>
        </mc:Choice>
        <mc:Fallback xmlns="">
          <p:pic>
            <p:nvPicPr>
              <p:cNvPr id="109" name="Рукописный ввод 108">
                <a:extLst>
                  <a:ext uri="{FF2B5EF4-FFF2-40B4-BE49-F238E27FC236}">
                    <a16:creationId xmlns:a16="http://schemas.microsoft.com/office/drawing/2014/main" id="{ACDD5F26-551D-343E-B502-BD67D788749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873728" y="4932003"/>
                <a:ext cx="82511" cy="100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0" name="Рукописный ввод 109">
                <a:extLst>
                  <a:ext uri="{FF2B5EF4-FFF2-40B4-BE49-F238E27FC236}">
                    <a16:creationId xmlns:a16="http://schemas.microsoft.com/office/drawing/2014/main" id="{7120A6CD-07CA-9E3F-0757-906ACACD70D0}"/>
                  </a:ext>
                </a:extLst>
              </p14:cNvPr>
              <p14:cNvContentPartPr/>
              <p14:nvPr/>
            </p14:nvContentPartPr>
            <p14:xfrm>
              <a:off x="5999330" y="4855185"/>
              <a:ext cx="78747" cy="187831"/>
            </p14:xfrm>
          </p:contentPart>
        </mc:Choice>
        <mc:Fallback xmlns="">
          <p:pic>
            <p:nvPicPr>
              <p:cNvPr id="110" name="Рукописный ввод 109">
                <a:extLst>
                  <a:ext uri="{FF2B5EF4-FFF2-40B4-BE49-F238E27FC236}">
                    <a16:creationId xmlns:a16="http://schemas.microsoft.com/office/drawing/2014/main" id="{7120A6CD-07CA-9E3F-0757-906ACACD70D0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990341" y="4846206"/>
                <a:ext cx="96366" cy="205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1" name="Рукописный ввод 110">
                <a:extLst>
                  <a:ext uri="{FF2B5EF4-FFF2-40B4-BE49-F238E27FC236}">
                    <a16:creationId xmlns:a16="http://schemas.microsoft.com/office/drawing/2014/main" id="{B0072213-BBFA-E243-0CB5-D34AA6D311FC}"/>
                  </a:ext>
                </a:extLst>
              </p14:cNvPr>
              <p14:cNvContentPartPr/>
              <p14:nvPr/>
            </p14:nvContentPartPr>
            <p14:xfrm>
              <a:off x="6135215" y="4945204"/>
              <a:ext cx="71897" cy="92601"/>
            </p14:xfrm>
          </p:contentPart>
        </mc:Choice>
        <mc:Fallback xmlns="">
          <p:pic>
            <p:nvPicPr>
              <p:cNvPr id="111" name="Рукописный ввод 110">
                <a:extLst>
                  <a:ext uri="{FF2B5EF4-FFF2-40B4-BE49-F238E27FC236}">
                    <a16:creationId xmlns:a16="http://schemas.microsoft.com/office/drawing/2014/main" id="{B0072213-BBFA-E243-0CB5-D34AA6D311FC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126228" y="4936231"/>
                <a:ext cx="89512" cy="110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2" name="Рукописный ввод 111">
                <a:extLst>
                  <a:ext uri="{FF2B5EF4-FFF2-40B4-BE49-F238E27FC236}">
                    <a16:creationId xmlns:a16="http://schemas.microsoft.com/office/drawing/2014/main" id="{68DF2C02-D293-66FA-D6D2-F135EBDF162A}"/>
                  </a:ext>
                </a:extLst>
              </p14:cNvPr>
              <p14:cNvContentPartPr/>
              <p14:nvPr/>
            </p14:nvContentPartPr>
            <p14:xfrm>
              <a:off x="6276880" y="4930881"/>
              <a:ext cx="105483" cy="101970"/>
            </p14:xfrm>
          </p:contentPart>
        </mc:Choice>
        <mc:Fallback xmlns="">
          <p:pic>
            <p:nvPicPr>
              <p:cNvPr id="112" name="Рукописный ввод 111">
                <a:extLst>
                  <a:ext uri="{FF2B5EF4-FFF2-40B4-BE49-F238E27FC236}">
                    <a16:creationId xmlns:a16="http://schemas.microsoft.com/office/drawing/2014/main" id="{68DF2C02-D293-66FA-D6D2-F135EBDF162A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267910" y="4921905"/>
                <a:ext cx="123064" cy="119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76" name="Рукописный ввод 75">
                <a:extLst>
                  <a:ext uri="{FF2B5EF4-FFF2-40B4-BE49-F238E27FC236}">
                    <a16:creationId xmlns:a16="http://schemas.microsoft.com/office/drawing/2014/main" id="{3B951045-1EDE-AA9D-2B5A-459DEDE4E744}"/>
                  </a:ext>
                </a:extLst>
              </p14:cNvPr>
              <p14:cNvContentPartPr/>
              <p14:nvPr/>
            </p14:nvContentPartPr>
            <p14:xfrm>
              <a:off x="7836204" y="1852602"/>
              <a:ext cx="9537" cy="174075"/>
            </p14:xfrm>
          </p:contentPart>
        </mc:Choice>
        <mc:Fallback xmlns="">
          <p:pic>
            <p:nvPicPr>
              <p:cNvPr id="76" name="Рукописный ввод 75">
                <a:extLst>
                  <a:ext uri="{FF2B5EF4-FFF2-40B4-BE49-F238E27FC236}">
                    <a16:creationId xmlns:a16="http://schemas.microsoft.com/office/drawing/2014/main" id="{3B951045-1EDE-AA9D-2B5A-459DEDE4E744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820309" y="1843611"/>
                <a:ext cx="40691" cy="191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77" name="Рукописный ввод 76">
                <a:extLst>
                  <a:ext uri="{FF2B5EF4-FFF2-40B4-BE49-F238E27FC236}">
                    <a16:creationId xmlns:a16="http://schemas.microsoft.com/office/drawing/2014/main" id="{9BABBDAB-651B-2DBF-3AD6-600196F82DBE}"/>
                  </a:ext>
                </a:extLst>
              </p14:cNvPr>
              <p14:cNvContentPartPr/>
              <p14:nvPr/>
            </p14:nvContentPartPr>
            <p14:xfrm>
              <a:off x="7926364" y="1850263"/>
              <a:ext cx="81790" cy="144304"/>
            </p14:xfrm>
          </p:contentPart>
        </mc:Choice>
        <mc:Fallback xmlns="">
          <p:pic>
            <p:nvPicPr>
              <p:cNvPr id="77" name="Рукописный ввод 76">
                <a:extLst>
                  <a:ext uri="{FF2B5EF4-FFF2-40B4-BE49-F238E27FC236}">
                    <a16:creationId xmlns:a16="http://schemas.microsoft.com/office/drawing/2014/main" id="{9BABBDAB-651B-2DBF-3AD6-600196F82DBE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7917396" y="1841289"/>
                <a:ext cx="99368" cy="161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78" name="Рукописный ввод 77">
                <a:extLst>
                  <a:ext uri="{FF2B5EF4-FFF2-40B4-BE49-F238E27FC236}">
                    <a16:creationId xmlns:a16="http://schemas.microsoft.com/office/drawing/2014/main" id="{7D8AB21D-13B5-BBE5-B78D-A0D19E112DF0}"/>
                  </a:ext>
                </a:extLst>
              </p14:cNvPr>
              <p14:cNvContentPartPr/>
              <p14:nvPr/>
            </p14:nvContentPartPr>
            <p14:xfrm>
              <a:off x="8113754" y="1903066"/>
              <a:ext cx="9537" cy="9537"/>
            </p14:xfrm>
          </p:contentPart>
        </mc:Choice>
        <mc:Fallback xmlns="">
          <p:pic>
            <p:nvPicPr>
              <p:cNvPr id="78" name="Рукописный ввод 77">
                <a:extLst>
                  <a:ext uri="{FF2B5EF4-FFF2-40B4-BE49-F238E27FC236}">
                    <a16:creationId xmlns:a16="http://schemas.microsoft.com/office/drawing/2014/main" id="{7D8AB21D-13B5-BBE5-B78D-A0D19E112DF0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875329" y="1887171"/>
                <a:ext cx="476850" cy="40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79" name="Рукописный ввод 78">
                <a:extLst>
                  <a:ext uri="{FF2B5EF4-FFF2-40B4-BE49-F238E27FC236}">
                    <a16:creationId xmlns:a16="http://schemas.microsoft.com/office/drawing/2014/main" id="{04462A4B-2B04-0BB4-874C-1F15E5309BC0}"/>
                  </a:ext>
                </a:extLst>
              </p14:cNvPr>
              <p14:cNvContentPartPr/>
              <p14:nvPr/>
            </p14:nvContentPartPr>
            <p14:xfrm>
              <a:off x="8231407" y="1847339"/>
              <a:ext cx="119319" cy="142079"/>
            </p14:xfrm>
          </p:contentPart>
        </mc:Choice>
        <mc:Fallback xmlns="">
          <p:pic>
            <p:nvPicPr>
              <p:cNvPr id="79" name="Рукописный ввод 78">
                <a:extLst>
                  <a:ext uri="{FF2B5EF4-FFF2-40B4-BE49-F238E27FC236}">
                    <a16:creationId xmlns:a16="http://schemas.microsoft.com/office/drawing/2014/main" id="{04462A4B-2B04-0BB4-874C-1F15E5309BC0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8222422" y="1838369"/>
                <a:ext cx="136929" cy="159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80" name="Рукописный ввод 79">
                <a:extLst>
                  <a:ext uri="{FF2B5EF4-FFF2-40B4-BE49-F238E27FC236}">
                    <a16:creationId xmlns:a16="http://schemas.microsoft.com/office/drawing/2014/main" id="{906E5F2B-98F8-D845-AB28-AA09E1D06BE5}"/>
                  </a:ext>
                </a:extLst>
              </p14:cNvPr>
              <p14:cNvContentPartPr/>
              <p14:nvPr/>
            </p14:nvContentPartPr>
            <p14:xfrm>
              <a:off x="7911900" y="3210073"/>
              <a:ext cx="9537" cy="134235"/>
            </p14:xfrm>
          </p:contentPart>
        </mc:Choice>
        <mc:Fallback xmlns="">
          <p:pic>
            <p:nvPicPr>
              <p:cNvPr id="80" name="Рукописный ввод 79">
                <a:extLst>
                  <a:ext uri="{FF2B5EF4-FFF2-40B4-BE49-F238E27FC236}">
                    <a16:creationId xmlns:a16="http://schemas.microsoft.com/office/drawing/2014/main" id="{906E5F2B-98F8-D845-AB28-AA09E1D06BE5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872162" y="3201100"/>
                <a:ext cx="87423" cy="151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81" name="Рукописный ввод 80">
                <a:extLst>
                  <a:ext uri="{FF2B5EF4-FFF2-40B4-BE49-F238E27FC236}">
                    <a16:creationId xmlns:a16="http://schemas.microsoft.com/office/drawing/2014/main" id="{C969E56E-C3F1-6DC0-352D-21CA8515A0D2}"/>
                  </a:ext>
                </a:extLst>
              </p14:cNvPr>
              <p14:cNvContentPartPr/>
              <p14:nvPr/>
            </p14:nvContentPartPr>
            <p14:xfrm>
              <a:off x="7982549" y="3205610"/>
              <a:ext cx="66212" cy="126560"/>
            </p14:xfrm>
          </p:contentPart>
        </mc:Choice>
        <mc:Fallback xmlns="">
          <p:pic>
            <p:nvPicPr>
              <p:cNvPr id="81" name="Рукописный ввод 80">
                <a:extLst>
                  <a:ext uri="{FF2B5EF4-FFF2-40B4-BE49-F238E27FC236}">
                    <a16:creationId xmlns:a16="http://schemas.microsoft.com/office/drawing/2014/main" id="{C969E56E-C3F1-6DC0-352D-21CA8515A0D2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973601" y="3196621"/>
                <a:ext cx="83749" cy="1441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82" name="Рукописный ввод 81">
                <a:extLst>
                  <a:ext uri="{FF2B5EF4-FFF2-40B4-BE49-F238E27FC236}">
                    <a16:creationId xmlns:a16="http://schemas.microsoft.com/office/drawing/2014/main" id="{E34EDCC1-36A3-6334-DE91-6BF45E1BEDBE}"/>
                  </a:ext>
                </a:extLst>
              </p14:cNvPr>
              <p14:cNvContentPartPr/>
              <p14:nvPr/>
            </p14:nvContentPartPr>
            <p14:xfrm>
              <a:off x="8189449" y="3260536"/>
              <a:ext cx="9537" cy="9537"/>
            </p14:xfrm>
          </p:contentPart>
        </mc:Choice>
        <mc:Fallback xmlns="">
          <p:pic>
            <p:nvPicPr>
              <p:cNvPr id="82" name="Рукописный ввод 81">
                <a:extLst>
                  <a:ext uri="{FF2B5EF4-FFF2-40B4-BE49-F238E27FC236}">
                    <a16:creationId xmlns:a16="http://schemas.microsoft.com/office/drawing/2014/main" id="{E34EDCC1-36A3-6334-DE91-6BF45E1BEDB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951024" y="3022111"/>
                <a:ext cx="476850" cy="476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83" name="Рукописный ввод 82">
                <a:extLst>
                  <a:ext uri="{FF2B5EF4-FFF2-40B4-BE49-F238E27FC236}">
                    <a16:creationId xmlns:a16="http://schemas.microsoft.com/office/drawing/2014/main" id="{532C726D-15F4-CB11-F96B-5D4C7C299618}"/>
                  </a:ext>
                </a:extLst>
              </p14:cNvPr>
              <p14:cNvContentPartPr/>
              <p14:nvPr/>
            </p14:nvContentPartPr>
            <p14:xfrm>
              <a:off x="7972456" y="3967026"/>
              <a:ext cx="10940" cy="125057"/>
            </p14:xfrm>
          </p:contentPart>
        </mc:Choice>
        <mc:Fallback xmlns="">
          <p:pic>
            <p:nvPicPr>
              <p:cNvPr id="83" name="Рукописный ввод 82">
                <a:extLst>
                  <a:ext uri="{FF2B5EF4-FFF2-40B4-BE49-F238E27FC236}">
                    <a16:creationId xmlns:a16="http://schemas.microsoft.com/office/drawing/2014/main" id="{532C726D-15F4-CB11-F96B-5D4C7C299618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963633" y="3958042"/>
                <a:ext cx="28232" cy="142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84" name="Рукописный ввод 83">
                <a:extLst>
                  <a:ext uri="{FF2B5EF4-FFF2-40B4-BE49-F238E27FC236}">
                    <a16:creationId xmlns:a16="http://schemas.microsoft.com/office/drawing/2014/main" id="{51C29BE8-B54C-46CE-89F3-EF7E909ADAD2}"/>
                  </a:ext>
                </a:extLst>
              </p14:cNvPr>
              <p14:cNvContentPartPr/>
              <p14:nvPr/>
            </p14:nvContentPartPr>
            <p14:xfrm>
              <a:off x="8017570" y="3956343"/>
              <a:ext cx="86918" cy="112269"/>
            </p14:xfrm>
          </p:contentPart>
        </mc:Choice>
        <mc:Fallback xmlns="">
          <p:pic>
            <p:nvPicPr>
              <p:cNvPr id="84" name="Рукописный ввод 83">
                <a:extLst>
                  <a:ext uri="{FF2B5EF4-FFF2-40B4-BE49-F238E27FC236}">
                    <a16:creationId xmlns:a16="http://schemas.microsoft.com/office/drawing/2014/main" id="{51C29BE8-B54C-46CE-89F3-EF7E909ADAD2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8008591" y="3947376"/>
                <a:ext cx="104517" cy="129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85" name="Рукописный ввод 84">
                <a:extLst>
                  <a:ext uri="{FF2B5EF4-FFF2-40B4-BE49-F238E27FC236}">
                    <a16:creationId xmlns:a16="http://schemas.microsoft.com/office/drawing/2014/main" id="{F0C0CEA3-00E3-8FB1-E32C-7D91DC2C82FD}"/>
                  </a:ext>
                </a:extLst>
              </p14:cNvPr>
              <p14:cNvContentPartPr/>
              <p14:nvPr/>
            </p14:nvContentPartPr>
            <p14:xfrm>
              <a:off x="8199542" y="4007397"/>
              <a:ext cx="9537" cy="9537"/>
            </p14:xfrm>
          </p:contentPart>
        </mc:Choice>
        <mc:Fallback xmlns="">
          <p:pic>
            <p:nvPicPr>
              <p:cNvPr id="85" name="Рукописный ввод 84">
                <a:extLst>
                  <a:ext uri="{FF2B5EF4-FFF2-40B4-BE49-F238E27FC236}">
                    <a16:creationId xmlns:a16="http://schemas.microsoft.com/office/drawing/2014/main" id="{F0C0CEA3-00E3-8FB1-E32C-7D91DC2C82FD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961117" y="3967659"/>
                <a:ext cx="476850" cy="87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88" name="Рукописный ввод 87">
                <a:extLst>
                  <a:ext uri="{FF2B5EF4-FFF2-40B4-BE49-F238E27FC236}">
                    <a16:creationId xmlns:a16="http://schemas.microsoft.com/office/drawing/2014/main" id="{E2103BAB-0F00-20E2-8378-A6D895848362}"/>
                  </a:ext>
                </a:extLst>
              </p14:cNvPr>
              <p14:cNvContentPartPr/>
              <p14:nvPr/>
            </p14:nvContentPartPr>
            <p14:xfrm>
              <a:off x="2712309" y="3298843"/>
              <a:ext cx="108765" cy="179213"/>
            </p14:xfrm>
          </p:contentPart>
        </mc:Choice>
        <mc:Fallback xmlns="">
          <p:pic>
            <p:nvPicPr>
              <p:cNvPr id="88" name="Рукописный ввод 87">
                <a:extLst>
                  <a:ext uri="{FF2B5EF4-FFF2-40B4-BE49-F238E27FC236}">
                    <a16:creationId xmlns:a16="http://schemas.microsoft.com/office/drawing/2014/main" id="{E2103BAB-0F00-20E2-8378-A6D895848362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2703335" y="3289864"/>
                <a:ext cx="126354" cy="196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89" name="Рукописный ввод 88">
                <a:extLst>
                  <a:ext uri="{FF2B5EF4-FFF2-40B4-BE49-F238E27FC236}">
                    <a16:creationId xmlns:a16="http://schemas.microsoft.com/office/drawing/2014/main" id="{00A4DA7A-B5A7-47FC-7D77-95B10B6AA613}"/>
                  </a:ext>
                </a:extLst>
              </p14:cNvPr>
              <p14:cNvContentPartPr/>
              <p14:nvPr/>
            </p14:nvContentPartPr>
            <p14:xfrm>
              <a:off x="2857863" y="3281076"/>
              <a:ext cx="87993" cy="195142"/>
            </p14:xfrm>
          </p:contentPart>
        </mc:Choice>
        <mc:Fallback xmlns="">
          <p:pic>
            <p:nvPicPr>
              <p:cNvPr id="89" name="Рукописный ввод 88">
                <a:extLst>
                  <a:ext uri="{FF2B5EF4-FFF2-40B4-BE49-F238E27FC236}">
                    <a16:creationId xmlns:a16="http://schemas.microsoft.com/office/drawing/2014/main" id="{00A4DA7A-B5A7-47FC-7D77-95B10B6AA613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2848921" y="3272092"/>
                <a:ext cx="105520" cy="212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86" name="Рукописный ввод 85">
                <a:extLst>
                  <a:ext uri="{FF2B5EF4-FFF2-40B4-BE49-F238E27FC236}">
                    <a16:creationId xmlns:a16="http://schemas.microsoft.com/office/drawing/2014/main" id="{1EC737B4-5EF0-7EE3-BF63-6B0552682B0A}"/>
                  </a:ext>
                </a:extLst>
              </p14:cNvPr>
              <p14:cNvContentPartPr/>
              <p14:nvPr/>
            </p14:nvContentPartPr>
            <p14:xfrm>
              <a:off x="8881314" y="1829647"/>
              <a:ext cx="22065" cy="177761"/>
            </p14:xfrm>
          </p:contentPart>
        </mc:Choice>
        <mc:Fallback xmlns="">
          <p:pic>
            <p:nvPicPr>
              <p:cNvPr id="86" name="Рукописный ввод 85">
                <a:extLst>
                  <a:ext uri="{FF2B5EF4-FFF2-40B4-BE49-F238E27FC236}">
                    <a16:creationId xmlns:a16="http://schemas.microsoft.com/office/drawing/2014/main" id="{1EC737B4-5EF0-7EE3-BF63-6B0552682B0A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8872417" y="1820669"/>
                <a:ext cx="39503" cy="195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87" name="Рукописный ввод 86">
                <a:extLst>
                  <a:ext uri="{FF2B5EF4-FFF2-40B4-BE49-F238E27FC236}">
                    <a16:creationId xmlns:a16="http://schemas.microsoft.com/office/drawing/2014/main" id="{61213DCE-52F8-4610-19F6-C9A06520204D}"/>
                  </a:ext>
                </a:extLst>
              </p14:cNvPr>
              <p14:cNvContentPartPr/>
              <p14:nvPr/>
            </p14:nvContentPartPr>
            <p14:xfrm>
              <a:off x="8787266" y="1909477"/>
              <a:ext cx="166088" cy="13715"/>
            </p14:xfrm>
          </p:contentPart>
        </mc:Choice>
        <mc:Fallback xmlns="">
          <p:pic>
            <p:nvPicPr>
              <p:cNvPr id="87" name="Рукописный ввод 86">
                <a:extLst>
                  <a:ext uri="{FF2B5EF4-FFF2-40B4-BE49-F238E27FC236}">
                    <a16:creationId xmlns:a16="http://schemas.microsoft.com/office/drawing/2014/main" id="{61213DCE-52F8-4610-19F6-C9A06520204D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8778279" y="1566602"/>
                <a:ext cx="183703" cy="685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92" name="Рукописный ввод 91">
                <a:extLst>
                  <a:ext uri="{FF2B5EF4-FFF2-40B4-BE49-F238E27FC236}">
                    <a16:creationId xmlns:a16="http://schemas.microsoft.com/office/drawing/2014/main" id="{6C85D314-93EE-F20E-C116-4CEFBE6F40B4}"/>
                  </a:ext>
                </a:extLst>
              </p14:cNvPr>
              <p14:cNvContentPartPr/>
              <p14:nvPr/>
            </p14:nvContentPartPr>
            <p14:xfrm>
              <a:off x="8994848" y="3135934"/>
              <a:ext cx="13715" cy="214008"/>
            </p14:xfrm>
          </p:contentPart>
        </mc:Choice>
        <mc:Fallback xmlns="">
          <p:pic>
            <p:nvPicPr>
              <p:cNvPr id="92" name="Рукописный ввод 91">
                <a:extLst>
                  <a:ext uri="{FF2B5EF4-FFF2-40B4-BE49-F238E27FC236}">
                    <a16:creationId xmlns:a16="http://schemas.microsoft.com/office/drawing/2014/main" id="{6C85D314-93EE-F20E-C116-4CEFBE6F40B4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8956751" y="3126942"/>
                <a:ext cx="88386" cy="231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93" name="Рукописный ввод 92">
                <a:extLst>
                  <a:ext uri="{FF2B5EF4-FFF2-40B4-BE49-F238E27FC236}">
                    <a16:creationId xmlns:a16="http://schemas.microsoft.com/office/drawing/2014/main" id="{CD78CB72-06C5-E20C-6312-F678D65933F5}"/>
                  </a:ext>
                </a:extLst>
              </p14:cNvPr>
              <p14:cNvContentPartPr/>
              <p14:nvPr/>
            </p14:nvContentPartPr>
            <p14:xfrm>
              <a:off x="8881608" y="3237534"/>
              <a:ext cx="238161" cy="13715"/>
            </p14:xfrm>
          </p:contentPart>
        </mc:Choice>
        <mc:Fallback xmlns="">
          <p:pic>
            <p:nvPicPr>
              <p:cNvPr id="93" name="Рукописный ввод 92">
                <a:extLst>
                  <a:ext uri="{FF2B5EF4-FFF2-40B4-BE49-F238E27FC236}">
                    <a16:creationId xmlns:a16="http://schemas.microsoft.com/office/drawing/2014/main" id="{CD78CB72-06C5-E20C-6312-F678D65933F5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8872614" y="2894659"/>
                <a:ext cx="255789" cy="685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94" name="Рукописный ввод 93">
                <a:extLst>
                  <a:ext uri="{FF2B5EF4-FFF2-40B4-BE49-F238E27FC236}">
                    <a16:creationId xmlns:a16="http://schemas.microsoft.com/office/drawing/2014/main" id="{1A202DD4-FFC5-EA4D-B1A8-522C91FE9A13}"/>
                  </a:ext>
                </a:extLst>
              </p14:cNvPr>
              <p14:cNvContentPartPr/>
              <p14:nvPr/>
            </p14:nvContentPartPr>
            <p14:xfrm>
              <a:off x="8925152" y="3976121"/>
              <a:ext cx="13715" cy="168287"/>
            </p14:xfrm>
          </p:contentPart>
        </mc:Choice>
        <mc:Fallback xmlns="">
          <p:pic>
            <p:nvPicPr>
              <p:cNvPr id="94" name="Рукописный ввод 93">
                <a:extLst>
                  <a:ext uri="{FF2B5EF4-FFF2-40B4-BE49-F238E27FC236}">
                    <a16:creationId xmlns:a16="http://schemas.microsoft.com/office/drawing/2014/main" id="{1A202DD4-FFC5-EA4D-B1A8-522C91FE9A13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8582277" y="3967131"/>
                <a:ext cx="685750" cy="185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95" name="Рукописный ввод 94">
                <a:extLst>
                  <a:ext uri="{FF2B5EF4-FFF2-40B4-BE49-F238E27FC236}">
                    <a16:creationId xmlns:a16="http://schemas.microsoft.com/office/drawing/2014/main" id="{080ACD83-949F-E67A-559E-63B34FAD4E14}"/>
                  </a:ext>
                </a:extLst>
              </p14:cNvPr>
              <p14:cNvContentPartPr/>
              <p14:nvPr/>
            </p14:nvContentPartPr>
            <p14:xfrm>
              <a:off x="8859838" y="4064506"/>
              <a:ext cx="144602" cy="14856"/>
            </p14:xfrm>
          </p:contentPart>
        </mc:Choice>
        <mc:Fallback xmlns="">
          <p:pic>
            <p:nvPicPr>
              <p:cNvPr id="95" name="Рукописный ввод 94">
                <a:extLst>
                  <a:ext uri="{FF2B5EF4-FFF2-40B4-BE49-F238E27FC236}">
                    <a16:creationId xmlns:a16="http://schemas.microsoft.com/office/drawing/2014/main" id="{080ACD83-949F-E67A-559E-63B34FAD4E14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8850845" y="4055663"/>
                <a:ext cx="162228" cy="32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27" name="Рукописный ввод 126">
                <a:extLst>
                  <a:ext uri="{FF2B5EF4-FFF2-40B4-BE49-F238E27FC236}">
                    <a16:creationId xmlns:a16="http://schemas.microsoft.com/office/drawing/2014/main" id="{4495A5B9-071A-08B3-828A-190190C715B6}"/>
                  </a:ext>
                </a:extLst>
              </p14:cNvPr>
              <p14:cNvContentPartPr/>
              <p14:nvPr/>
            </p14:nvContentPartPr>
            <p14:xfrm>
              <a:off x="9529282" y="3138301"/>
              <a:ext cx="73717" cy="189860"/>
            </p14:xfrm>
          </p:contentPart>
        </mc:Choice>
        <mc:Fallback xmlns="">
          <p:pic>
            <p:nvPicPr>
              <p:cNvPr id="127" name="Рукописный ввод 126">
                <a:extLst>
                  <a:ext uri="{FF2B5EF4-FFF2-40B4-BE49-F238E27FC236}">
                    <a16:creationId xmlns:a16="http://schemas.microsoft.com/office/drawing/2014/main" id="{4495A5B9-071A-08B3-828A-190190C715B6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9520336" y="3129311"/>
                <a:ext cx="91252" cy="20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28" name="Рукописный ввод 127">
                <a:extLst>
                  <a:ext uri="{FF2B5EF4-FFF2-40B4-BE49-F238E27FC236}">
                    <a16:creationId xmlns:a16="http://schemas.microsoft.com/office/drawing/2014/main" id="{821A42F2-3D09-EE58-76BE-447D4F065994}"/>
                  </a:ext>
                </a:extLst>
              </p14:cNvPr>
              <p14:cNvContentPartPr/>
              <p14:nvPr/>
            </p14:nvContentPartPr>
            <p14:xfrm>
              <a:off x="3819876" y="3138301"/>
              <a:ext cx="84873" cy="173682"/>
            </p14:xfrm>
          </p:contentPart>
        </mc:Choice>
        <mc:Fallback xmlns="">
          <p:pic>
            <p:nvPicPr>
              <p:cNvPr id="128" name="Рукописный ввод 127">
                <a:extLst>
                  <a:ext uri="{FF2B5EF4-FFF2-40B4-BE49-F238E27FC236}">
                    <a16:creationId xmlns:a16="http://schemas.microsoft.com/office/drawing/2014/main" id="{821A42F2-3D09-EE58-76BE-447D4F065994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3811281" y="3129311"/>
                <a:ext cx="102421" cy="191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29" name="Рукописный ввод 128">
                <a:extLst>
                  <a:ext uri="{FF2B5EF4-FFF2-40B4-BE49-F238E27FC236}">
                    <a16:creationId xmlns:a16="http://schemas.microsoft.com/office/drawing/2014/main" id="{95AEC4C2-D6D1-D22F-06DC-EE6599E5B3D5}"/>
                  </a:ext>
                </a:extLst>
              </p14:cNvPr>
              <p14:cNvContentPartPr/>
              <p14:nvPr/>
            </p14:nvContentPartPr>
            <p14:xfrm>
              <a:off x="2760907" y="4511022"/>
              <a:ext cx="130194" cy="195584"/>
            </p14:xfrm>
          </p:contentPart>
        </mc:Choice>
        <mc:Fallback xmlns="">
          <p:pic>
            <p:nvPicPr>
              <p:cNvPr id="129" name="Рукописный ввод 128">
                <a:extLst>
                  <a:ext uri="{FF2B5EF4-FFF2-40B4-BE49-F238E27FC236}">
                    <a16:creationId xmlns:a16="http://schemas.microsoft.com/office/drawing/2014/main" id="{95AEC4C2-D6D1-D22F-06DC-EE6599E5B3D5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2752299" y="4502393"/>
                <a:ext cx="147768" cy="2132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30" name="Рукописный ввод 129">
                <a:extLst>
                  <a:ext uri="{FF2B5EF4-FFF2-40B4-BE49-F238E27FC236}">
                    <a16:creationId xmlns:a16="http://schemas.microsoft.com/office/drawing/2014/main" id="{042600C4-B436-3508-BCA8-0F26D9473173}"/>
                  </a:ext>
                </a:extLst>
              </p14:cNvPr>
              <p14:cNvContentPartPr/>
              <p14:nvPr/>
            </p14:nvContentPartPr>
            <p14:xfrm>
              <a:off x="4873683" y="3508095"/>
              <a:ext cx="61659" cy="173663"/>
            </p14:xfrm>
          </p:contentPart>
        </mc:Choice>
        <mc:Fallback xmlns="">
          <p:pic>
            <p:nvPicPr>
              <p:cNvPr id="130" name="Рукописный ввод 129">
                <a:extLst>
                  <a:ext uri="{FF2B5EF4-FFF2-40B4-BE49-F238E27FC236}">
                    <a16:creationId xmlns:a16="http://schemas.microsoft.com/office/drawing/2014/main" id="{042600C4-B436-3508-BCA8-0F26D9473173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4865079" y="3499466"/>
                <a:ext cx="79225" cy="1912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31" name="Рукописный ввод 130">
                <a:extLst>
                  <a:ext uri="{FF2B5EF4-FFF2-40B4-BE49-F238E27FC236}">
                    <a16:creationId xmlns:a16="http://schemas.microsoft.com/office/drawing/2014/main" id="{A9D8D765-2454-E04E-6AEB-C7387E6AA3A1}"/>
                  </a:ext>
                </a:extLst>
              </p14:cNvPr>
              <p14:cNvContentPartPr/>
              <p14:nvPr/>
            </p14:nvContentPartPr>
            <p14:xfrm>
              <a:off x="4789638" y="3804807"/>
              <a:ext cx="251985" cy="10589"/>
            </p14:xfrm>
          </p:contentPart>
        </mc:Choice>
        <mc:Fallback xmlns="">
          <p:pic>
            <p:nvPicPr>
              <p:cNvPr id="131" name="Рукописный ввод 130">
                <a:extLst>
                  <a:ext uri="{FF2B5EF4-FFF2-40B4-BE49-F238E27FC236}">
                    <a16:creationId xmlns:a16="http://schemas.microsoft.com/office/drawing/2014/main" id="{A9D8D765-2454-E04E-6AEB-C7387E6AA3A1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4781011" y="3789235"/>
                <a:ext cx="269599" cy="41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32" name="Рукописный ввод 131">
                <a:extLst>
                  <a:ext uri="{FF2B5EF4-FFF2-40B4-BE49-F238E27FC236}">
                    <a16:creationId xmlns:a16="http://schemas.microsoft.com/office/drawing/2014/main" id="{8EDDFE86-A336-2C57-A743-1D02B41EFBD6}"/>
                  </a:ext>
                </a:extLst>
              </p14:cNvPr>
              <p14:cNvContentPartPr/>
              <p14:nvPr/>
            </p14:nvContentPartPr>
            <p14:xfrm>
              <a:off x="4492438" y="3861081"/>
              <a:ext cx="10589" cy="150862"/>
            </p14:xfrm>
          </p:contentPart>
        </mc:Choice>
        <mc:Fallback xmlns="">
          <p:pic>
            <p:nvPicPr>
              <p:cNvPr id="132" name="Рукописный ввод 131">
                <a:extLst>
                  <a:ext uri="{FF2B5EF4-FFF2-40B4-BE49-F238E27FC236}">
                    <a16:creationId xmlns:a16="http://schemas.microsoft.com/office/drawing/2014/main" id="{8EDDFE86-A336-2C57-A743-1D02B41EFBD6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4476866" y="3852101"/>
                <a:ext cx="41110" cy="168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34" name="Рукописный ввод 133">
                <a:extLst>
                  <a:ext uri="{FF2B5EF4-FFF2-40B4-BE49-F238E27FC236}">
                    <a16:creationId xmlns:a16="http://schemas.microsoft.com/office/drawing/2014/main" id="{BD15F121-9499-A8FB-B5F3-7C0EFB170A4A}"/>
                  </a:ext>
                </a:extLst>
              </p14:cNvPr>
              <p14:cNvContentPartPr/>
              <p14:nvPr/>
            </p14:nvContentPartPr>
            <p14:xfrm>
              <a:off x="4347610" y="3541713"/>
              <a:ext cx="88871" cy="101369"/>
            </p14:xfrm>
          </p:contentPart>
        </mc:Choice>
        <mc:Fallback xmlns="">
          <p:pic>
            <p:nvPicPr>
              <p:cNvPr id="134" name="Рукописный ввод 133">
                <a:extLst>
                  <a:ext uri="{FF2B5EF4-FFF2-40B4-BE49-F238E27FC236}">
                    <a16:creationId xmlns:a16="http://schemas.microsoft.com/office/drawing/2014/main" id="{BD15F121-9499-A8FB-B5F3-7C0EFB170A4A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339010" y="3533116"/>
                <a:ext cx="106430" cy="118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35" name="Рукописный ввод 134">
                <a:extLst>
                  <a:ext uri="{FF2B5EF4-FFF2-40B4-BE49-F238E27FC236}">
                    <a16:creationId xmlns:a16="http://schemas.microsoft.com/office/drawing/2014/main" id="{D00B4261-B63E-F978-214D-7DEB889F9780}"/>
                  </a:ext>
                </a:extLst>
              </p14:cNvPr>
              <p14:cNvContentPartPr/>
              <p14:nvPr/>
            </p14:nvContentPartPr>
            <p14:xfrm>
              <a:off x="4391830" y="3541790"/>
              <a:ext cx="83339" cy="10589"/>
            </p14:xfrm>
          </p:contentPart>
        </mc:Choice>
        <mc:Fallback xmlns="">
          <p:pic>
            <p:nvPicPr>
              <p:cNvPr id="135" name="Рукописный ввод 134">
                <a:extLst>
                  <a:ext uri="{FF2B5EF4-FFF2-40B4-BE49-F238E27FC236}">
                    <a16:creationId xmlns:a16="http://schemas.microsoft.com/office/drawing/2014/main" id="{D00B4261-B63E-F978-214D-7DEB889F9780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4383209" y="3525245"/>
                <a:ext cx="100941" cy="43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36" name="Рукописный ввод 135">
                <a:extLst>
                  <a:ext uri="{FF2B5EF4-FFF2-40B4-BE49-F238E27FC236}">
                    <a16:creationId xmlns:a16="http://schemas.microsoft.com/office/drawing/2014/main" id="{2BDCF9CB-4AD7-1FF9-9E95-C3FA3B60F3B2}"/>
                  </a:ext>
                </a:extLst>
              </p14:cNvPr>
              <p14:cNvContentPartPr/>
              <p14:nvPr/>
            </p14:nvContentPartPr>
            <p14:xfrm>
              <a:off x="4601324" y="3508096"/>
              <a:ext cx="10589" cy="170764"/>
            </p14:xfrm>
          </p:contentPart>
        </mc:Choice>
        <mc:Fallback xmlns="">
          <p:pic>
            <p:nvPicPr>
              <p:cNvPr id="136" name="Рукописный ввод 135">
                <a:extLst>
                  <a:ext uri="{FF2B5EF4-FFF2-40B4-BE49-F238E27FC236}">
                    <a16:creationId xmlns:a16="http://schemas.microsoft.com/office/drawing/2014/main" id="{2BDCF9CB-4AD7-1FF9-9E95-C3FA3B60F3B2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4591142" y="3499468"/>
                <a:ext cx="30545" cy="188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37" name="Рукописный ввод 136">
                <a:extLst>
                  <a:ext uri="{FF2B5EF4-FFF2-40B4-BE49-F238E27FC236}">
                    <a16:creationId xmlns:a16="http://schemas.microsoft.com/office/drawing/2014/main" id="{E8B7AAA0-4FA1-6AA1-CF59-CA7056231D7A}"/>
                  </a:ext>
                </a:extLst>
              </p14:cNvPr>
              <p14:cNvContentPartPr/>
              <p14:nvPr/>
            </p14:nvContentPartPr>
            <p14:xfrm>
              <a:off x="4548713" y="3597742"/>
              <a:ext cx="134026" cy="10589"/>
            </p14:xfrm>
          </p:contentPart>
        </mc:Choice>
        <mc:Fallback xmlns="">
          <p:pic>
            <p:nvPicPr>
              <p:cNvPr id="137" name="Рукописный ввод 136">
                <a:extLst>
                  <a:ext uri="{FF2B5EF4-FFF2-40B4-BE49-F238E27FC236}">
                    <a16:creationId xmlns:a16="http://schemas.microsoft.com/office/drawing/2014/main" id="{E8B7AAA0-4FA1-6AA1-CF59-CA7056231D7A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4540089" y="3343606"/>
                <a:ext cx="151633" cy="5294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31315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EA7E7532-519C-8178-1484-38D7871A3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835" y="251778"/>
            <a:ext cx="7984490" cy="202628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число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604759B0-5CA3-0EED-3160-8FC057A29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440" y="2478723"/>
            <a:ext cx="7965440" cy="40443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14:cNvPr>
              <p14:cNvContentPartPr/>
              <p14:nvPr/>
            </p14:nvContentPartPr>
            <p14:xfrm>
              <a:off x="3898772" y="1373570"/>
              <a:ext cx="453050" cy="28233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9783" y="1364747"/>
                <a:ext cx="470669" cy="45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14:cNvPr>
              <p14:cNvContentPartPr/>
              <p14:nvPr/>
            </p14:nvContentPartPr>
            <p14:xfrm>
              <a:off x="4072463" y="1115396"/>
              <a:ext cx="117058" cy="68525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3486" y="1106473"/>
                <a:ext cx="134653" cy="86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14:cNvPr>
              <p14:cNvContentPartPr/>
              <p14:nvPr/>
            </p14:nvContentPartPr>
            <p14:xfrm>
              <a:off x="5624477" y="1350719"/>
              <a:ext cx="464202" cy="22655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15481" y="1341869"/>
                <a:ext cx="481834" cy="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14:cNvPr>
              <p14:cNvContentPartPr/>
              <p14:nvPr/>
            </p14:nvContentPartPr>
            <p14:xfrm>
              <a:off x="5814977" y="1111316"/>
              <a:ext cx="111872" cy="72392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06013" y="1102357"/>
                <a:ext cx="129442" cy="8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14:cNvPr>
              <p14:cNvContentPartPr/>
              <p14:nvPr/>
            </p14:nvContentPartPr>
            <p14:xfrm>
              <a:off x="4528918" y="1888694"/>
              <a:ext cx="91900" cy="90197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19943" y="1879746"/>
                <a:ext cx="109490" cy="107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14:cNvPr>
              <p14:cNvContentPartPr/>
              <p14:nvPr/>
            </p14:nvContentPartPr>
            <p14:xfrm>
              <a:off x="7058829" y="1894526"/>
              <a:ext cx="94415" cy="72982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49854" y="1885582"/>
                <a:ext cx="112006" cy="90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14:cNvPr>
              <p14:cNvContentPartPr/>
              <p14:nvPr/>
            </p14:nvContentPartPr>
            <p14:xfrm>
              <a:off x="9557742" y="1888604"/>
              <a:ext cx="103417" cy="73621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548765" y="1879669"/>
                <a:ext cx="121012" cy="91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14:cNvPr>
              <p14:cNvContentPartPr/>
              <p14:nvPr/>
            </p14:nvContentPartPr>
            <p14:xfrm>
              <a:off x="3257964" y="2869719"/>
              <a:ext cx="111269" cy="8424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48991" y="2860757"/>
                <a:ext cx="128857" cy="101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14:cNvPr>
              <p14:cNvContentPartPr/>
              <p14:nvPr/>
            </p14:nvContentPartPr>
            <p14:xfrm>
              <a:off x="3953704" y="3871875"/>
              <a:ext cx="62859" cy="129913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44775" y="3862903"/>
                <a:ext cx="80360" cy="147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14:cNvPr>
              <p14:cNvContentPartPr/>
              <p14:nvPr/>
            </p14:nvContentPartPr>
            <p14:xfrm>
              <a:off x="5960653" y="3984732"/>
              <a:ext cx="83565" cy="100014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51687" y="3975770"/>
                <a:ext cx="101139" cy="117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14:cNvPr>
              <p14:cNvContentPartPr/>
              <p14:nvPr/>
            </p14:nvContentPartPr>
            <p14:xfrm>
              <a:off x="8386727" y="3227948"/>
              <a:ext cx="92623" cy="79103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77787" y="3219000"/>
                <a:ext cx="110146" cy="96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14:cNvPr>
              <p14:cNvContentPartPr/>
              <p14:nvPr/>
            </p14:nvContentPartPr>
            <p14:xfrm>
              <a:off x="8409139" y="3569487"/>
              <a:ext cx="80104" cy="85043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00199" y="3560554"/>
                <a:ext cx="97627" cy="102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14:cNvPr>
              <p14:cNvContentPartPr/>
              <p14:nvPr/>
            </p14:nvContentPartPr>
            <p14:xfrm>
              <a:off x="3278852" y="1104577"/>
              <a:ext cx="64424" cy="10539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69904" y="1095615"/>
                <a:ext cx="81962" cy="122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14:cNvPr>
              <p14:cNvContentPartPr/>
              <p14:nvPr/>
            </p14:nvContentPartPr>
            <p14:xfrm>
              <a:off x="3292321" y="1104576"/>
              <a:ext cx="89593" cy="7347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83362" y="920901"/>
                <a:ext cx="107153" cy="367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14:cNvPr>
              <p14:cNvContentPartPr/>
              <p14:nvPr/>
            </p14:nvContentPartPr>
            <p14:xfrm>
              <a:off x="3463382" y="1120127"/>
              <a:ext cx="8111" cy="109009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54933" y="1111162"/>
                <a:ext cx="24671" cy="126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14:cNvPr>
              <p14:cNvContentPartPr/>
              <p14:nvPr/>
            </p14:nvContentPartPr>
            <p14:xfrm>
              <a:off x="3416728" y="1169136"/>
              <a:ext cx="115611" cy="7347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07752" y="1157656"/>
                <a:ext cx="133204" cy="29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14:cNvPr>
              <p14:cNvContentPartPr/>
              <p14:nvPr/>
            </p14:nvContentPartPr>
            <p14:xfrm>
              <a:off x="5201230" y="1108464"/>
              <a:ext cx="55446" cy="96807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92287" y="1099500"/>
                <a:ext cx="72974" cy="114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14:cNvPr>
              <p14:cNvContentPartPr/>
              <p14:nvPr/>
            </p14:nvContentPartPr>
            <p14:xfrm>
              <a:off x="5240086" y="1089379"/>
              <a:ext cx="69841" cy="7347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31132" y="1072681"/>
                <a:ext cx="87391" cy="40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14:cNvPr>
              <p14:cNvContentPartPr/>
              <p14:nvPr/>
            </p14:nvContentPartPr>
            <p14:xfrm>
              <a:off x="5360651" y="1112352"/>
              <a:ext cx="11618" cy="104711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51849" y="1103387"/>
                <a:ext cx="28869" cy="122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14:cNvPr>
              <p14:cNvContentPartPr/>
              <p14:nvPr/>
            </p14:nvContentPartPr>
            <p14:xfrm>
              <a:off x="5345056" y="1146983"/>
              <a:ext cx="62064" cy="15909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36087" y="1138145"/>
                <a:ext cx="79643" cy="33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14:cNvPr>
              <p14:cNvContentPartPr/>
              <p14:nvPr/>
            </p14:nvContentPartPr>
            <p14:xfrm>
              <a:off x="3265256" y="1508903"/>
              <a:ext cx="78369" cy="135968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56269" y="1499934"/>
                <a:ext cx="95984" cy="153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14:cNvPr>
              <p14:cNvContentPartPr/>
              <p14:nvPr/>
            </p14:nvContentPartPr>
            <p14:xfrm>
              <a:off x="3303984" y="1502286"/>
              <a:ext cx="75780" cy="18279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95048" y="1493498"/>
                <a:ext cx="93295" cy="35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14:cNvPr>
              <p14:cNvContentPartPr/>
              <p14:nvPr/>
            </p14:nvContentPartPr>
            <p14:xfrm>
              <a:off x="3452447" y="1512791"/>
              <a:ext cx="7347" cy="112846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43263" y="1503806"/>
                <a:ext cx="25347" cy="130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14:cNvPr>
              <p14:cNvContentPartPr/>
              <p14:nvPr/>
            </p14:nvContentPartPr>
            <p14:xfrm>
              <a:off x="3416729" y="1551051"/>
              <a:ext cx="104417" cy="20056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407758" y="1542097"/>
                <a:ext cx="121999" cy="37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14:cNvPr>
              <p14:cNvContentPartPr/>
              <p14:nvPr/>
            </p14:nvContentPartPr>
            <p14:xfrm>
              <a:off x="5326680" y="2869617"/>
              <a:ext cx="96739" cy="140122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317723" y="2860635"/>
                <a:ext cx="114295" cy="157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14:cNvPr>
              <p14:cNvContentPartPr/>
              <p14:nvPr/>
            </p14:nvContentPartPr>
            <p14:xfrm>
              <a:off x="5383933" y="2861323"/>
              <a:ext cx="77510" cy="16069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74962" y="2852590"/>
                <a:ext cx="95093" cy="33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14:cNvPr>
              <p14:cNvContentPartPr/>
              <p14:nvPr/>
            </p14:nvContentPartPr>
            <p14:xfrm>
              <a:off x="5522600" y="2892944"/>
              <a:ext cx="9067" cy="11602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13882" y="2883964"/>
                <a:ext cx="26155" cy="133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14:cNvPr>
              <p14:cNvContentPartPr/>
              <p14:nvPr/>
            </p14:nvContentPartPr>
            <p14:xfrm>
              <a:off x="5477239" y="2930246"/>
              <a:ext cx="135901" cy="24901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468251" y="2921353"/>
                <a:ext cx="153518" cy="42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14:cNvPr>
              <p14:cNvContentPartPr/>
              <p14:nvPr/>
            </p14:nvContentPartPr>
            <p14:xfrm>
              <a:off x="3969462" y="1474981"/>
              <a:ext cx="103698" cy="106981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60492" y="1466006"/>
                <a:ext cx="121280" cy="124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14:cNvPr>
              <p14:cNvContentPartPr/>
              <p14:nvPr/>
            </p14:nvContentPartPr>
            <p14:xfrm>
              <a:off x="4015410" y="1453617"/>
              <a:ext cx="105747" cy="14455"/>
            </p14:xfrm>
          </p:contentPart>
        </mc:Choice>
        <mc:Fallback xmlns="">
          <p:pic>
            <p:nvPicPr>
              <p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06448" y="1444803"/>
                <a:ext cx="123312" cy="31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195177FB-4B63-0C55-8E49-4614F1F1412A}"/>
                  </a:ext>
                </a:extLst>
              </p14:cNvPr>
              <p14:cNvContentPartPr/>
              <p14:nvPr/>
            </p14:nvContentPartPr>
            <p14:xfrm>
              <a:off x="6436392" y="3548704"/>
              <a:ext cx="109143" cy="100041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195177FB-4B63-0C55-8E49-4614F1F1412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427446" y="3539740"/>
                <a:ext cx="126677" cy="117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100BBC3E-0842-2C59-CCA4-2CD010490959}"/>
                  </a:ext>
                </a:extLst>
              </p14:cNvPr>
              <p14:cNvContentPartPr/>
              <p14:nvPr/>
            </p14:nvContentPartPr>
            <p14:xfrm>
              <a:off x="6459316" y="3511758"/>
              <a:ext cx="100746" cy="46764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100BBC3E-0842-2C59-CCA4-2CD01049095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450353" y="3502834"/>
                <a:ext cx="118314" cy="64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Рукописный ввод 35">
                <a:extLst>
                  <a:ext uri="{FF2B5EF4-FFF2-40B4-BE49-F238E27FC236}">
                    <a16:creationId xmlns:a16="http://schemas.microsoft.com/office/drawing/2014/main" id="{0F6B90A9-9F67-8291-D334-20B2B6B4D34B}"/>
                  </a:ext>
                </a:extLst>
              </p14:cNvPr>
              <p14:cNvContentPartPr/>
              <p14:nvPr/>
            </p14:nvContentPartPr>
            <p14:xfrm>
              <a:off x="8358833" y="3987917"/>
              <a:ext cx="72397" cy="103560"/>
            </p14:xfrm>
          </p:contentPart>
        </mc:Choice>
        <mc:Fallback xmlns="">
          <p:pic>
            <p:nvPicPr>
              <p:cNvPr id="36" name="Рукописный ввод 35">
                <a:extLst>
                  <a:ext uri="{FF2B5EF4-FFF2-40B4-BE49-F238E27FC236}">
                    <a16:creationId xmlns:a16="http://schemas.microsoft.com/office/drawing/2014/main" id="{0F6B90A9-9F67-8291-D334-20B2B6B4D34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349873" y="3978927"/>
                <a:ext cx="89959" cy="121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87154F31-28CB-F280-8A8F-4288ABF1F50D}"/>
                  </a:ext>
                </a:extLst>
              </p14:cNvPr>
              <p14:cNvContentPartPr/>
              <p14:nvPr/>
            </p14:nvContentPartPr>
            <p14:xfrm>
              <a:off x="8381124" y="3978742"/>
              <a:ext cx="83397" cy="10589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87154F31-28CB-F280-8A8F-4288ABF1F50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372176" y="3714017"/>
                <a:ext cx="100935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C0426372-CC9E-4989-83F3-A2369107122B}"/>
                  </a:ext>
                </a:extLst>
              </p14:cNvPr>
              <p14:cNvContentPartPr/>
              <p14:nvPr/>
            </p14:nvContentPartPr>
            <p14:xfrm>
              <a:off x="8671055" y="2891772"/>
              <a:ext cx="81153" cy="90081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C0426372-CC9E-4989-83F3-A2369107122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662078" y="2882800"/>
                <a:ext cx="98748" cy="107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BE1DD19E-2B4C-5328-BAC0-AD174BFC3FF4}"/>
                  </a:ext>
                </a:extLst>
              </p14:cNvPr>
              <p14:cNvContentPartPr/>
              <p14:nvPr/>
            </p14:nvContentPartPr>
            <p14:xfrm>
              <a:off x="8706095" y="2863527"/>
              <a:ext cx="100643" cy="11436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BE1DD19E-2B4C-5328-BAC0-AD174BFC3FF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697141" y="2854863"/>
                <a:ext cx="118193" cy="28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id="{C22D48D3-879C-58AA-29CA-B72EEC6DD872}"/>
                  </a:ext>
                </a:extLst>
              </p14:cNvPr>
              <p14:cNvContentPartPr/>
              <p14:nvPr/>
            </p14:nvContentPartPr>
            <p14:xfrm>
              <a:off x="3670820" y="4158037"/>
              <a:ext cx="122522" cy="101342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C22D48D3-879C-58AA-29CA-B72EEC6DD87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661837" y="4149053"/>
                <a:ext cx="140128" cy="118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id="{57F63F85-5563-CC20-C330-F31665FCE452}"/>
                  </a:ext>
                </a:extLst>
              </p14:cNvPr>
              <p14:cNvContentPartPr/>
              <p14:nvPr/>
            </p14:nvContentPartPr>
            <p14:xfrm>
              <a:off x="3713874" y="4129477"/>
              <a:ext cx="83450" cy="17354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57F63F85-5563-CC20-C330-F31665FCE45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704920" y="4120800"/>
                <a:ext cx="101000" cy="34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Рукописный ввод 41">
                <a:extLst>
                  <a:ext uri="{FF2B5EF4-FFF2-40B4-BE49-F238E27FC236}">
                    <a16:creationId xmlns:a16="http://schemas.microsoft.com/office/drawing/2014/main" id="{B55BB737-DDFC-03E2-2F66-E37DFE629F8C}"/>
                  </a:ext>
                </a:extLst>
              </p14:cNvPr>
              <p14:cNvContentPartPr/>
              <p14:nvPr/>
            </p14:nvContentPartPr>
            <p14:xfrm>
              <a:off x="6543115" y="1872037"/>
              <a:ext cx="10589" cy="117115"/>
            </p14:xfrm>
          </p:contentPart>
        </mc:Choice>
        <mc:Fallback xmlns="">
          <p:pic>
            <p:nvPicPr>
              <p:cNvPr id="42" name="Рукописный ввод 41">
                <a:extLst>
                  <a:ext uri="{FF2B5EF4-FFF2-40B4-BE49-F238E27FC236}">
                    <a16:creationId xmlns:a16="http://schemas.microsoft.com/office/drawing/2014/main" id="{B55BB737-DDFC-03E2-2F66-E37DFE629F8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527543" y="1863056"/>
                <a:ext cx="41110" cy="134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Рукописный ввод 42">
                <a:extLst>
                  <a:ext uri="{FF2B5EF4-FFF2-40B4-BE49-F238E27FC236}">
                    <a16:creationId xmlns:a16="http://schemas.microsoft.com/office/drawing/2014/main" id="{83CEEC7C-64D2-C4C2-D7B1-605DA4A12D9A}"/>
                  </a:ext>
                </a:extLst>
              </p14:cNvPr>
              <p14:cNvContentPartPr/>
              <p14:nvPr/>
            </p14:nvContentPartPr>
            <p14:xfrm>
              <a:off x="6593279" y="1865872"/>
              <a:ext cx="101933" cy="130007"/>
            </p14:xfrm>
          </p:contentPart>
        </mc:Choice>
        <mc:Fallback xmlns="">
          <p:pic>
            <p:nvPicPr>
              <p:cNvPr id="43" name="Рукописный ввод 42">
                <a:extLst>
                  <a:ext uri="{FF2B5EF4-FFF2-40B4-BE49-F238E27FC236}">
                    <a16:creationId xmlns:a16="http://schemas.microsoft.com/office/drawing/2014/main" id="{83CEEC7C-64D2-C4C2-D7B1-605DA4A12D9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584338" y="1856918"/>
                <a:ext cx="119458" cy="147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8" name="Рукописный ввод 47">
                <a:extLst>
                  <a:ext uri="{FF2B5EF4-FFF2-40B4-BE49-F238E27FC236}">
                    <a16:creationId xmlns:a16="http://schemas.microsoft.com/office/drawing/2014/main" id="{FBD4FD53-0EBD-CDD6-6644-1A93E7C358B9}"/>
                  </a:ext>
                </a:extLst>
              </p14:cNvPr>
              <p14:cNvContentPartPr/>
              <p14:nvPr/>
            </p14:nvContentPartPr>
            <p14:xfrm>
              <a:off x="2680075" y="3644161"/>
              <a:ext cx="135534" cy="154971"/>
            </p14:xfrm>
          </p:contentPart>
        </mc:Choice>
        <mc:Fallback xmlns="">
          <p:pic>
            <p:nvPicPr>
              <p:cNvPr id="48" name="Рукописный ввод 47">
                <a:extLst>
                  <a:ext uri="{FF2B5EF4-FFF2-40B4-BE49-F238E27FC236}">
                    <a16:creationId xmlns:a16="http://schemas.microsoft.com/office/drawing/2014/main" id="{FBD4FD53-0EBD-CDD6-6644-1A93E7C358B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671111" y="3635172"/>
                <a:ext cx="153103" cy="172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9" name="Рукописный ввод 48">
                <a:extLst>
                  <a:ext uri="{FF2B5EF4-FFF2-40B4-BE49-F238E27FC236}">
                    <a16:creationId xmlns:a16="http://schemas.microsoft.com/office/drawing/2014/main" id="{94841C03-9AFC-C9D2-6CFD-769534F388A1}"/>
                  </a:ext>
                </a:extLst>
              </p14:cNvPr>
              <p14:cNvContentPartPr/>
              <p14:nvPr/>
            </p14:nvContentPartPr>
            <p14:xfrm>
              <a:off x="2834667" y="3664978"/>
              <a:ext cx="77958" cy="135515"/>
            </p14:xfrm>
          </p:contentPart>
        </mc:Choice>
        <mc:Fallback xmlns="">
          <p:pic>
            <p:nvPicPr>
              <p:cNvPr id="49" name="Рукописный ввод 48">
                <a:extLst>
                  <a:ext uri="{FF2B5EF4-FFF2-40B4-BE49-F238E27FC236}">
                    <a16:creationId xmlns:a16="http://schemas.microsoft.com/office/drawing/2014/main" id="{94841C03-9AFC-C9D2-6CFD-769534F388A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825727" y="3655992"/>
                <a:ext cx="95481" cy="153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0" name="Рукописный ввод 49">
                <a:extLst>
                  <a:ext uri="{FF2B5EF4-FFF2-40B4-BE49-F238E27FC236}">
                    <a16:creationId xmlns:a16="http://schemas.microsoft.com/office/drawing/2014/main" id="{508C9734-4C81-6443-CF05-8A64B4A4B937}"/>
                  </a:ext>
                </a:extLst>
              </p14:cNvPr>
              <p14:cNvContentPartPr/>
              <p14:nvPr/>
            </p14:nvContentPartPr>
            <p14:xfrm>
              <a:off x="2873433" y="3670580"/>
              <a:ext cx="61045" cy="10589"/>
            </p14:xfrm>
          </p:contentPart>
        </mc:Choice>
        <mc:Fallback xmlns="">
          <p:pic>
            <p:nvPicPr>
              <p:cNvPr id="50" name="Рукописный ввод 49">
                <a:extLst>
                  <a:ext uri="{FF2B5EF4-FFF2-40B4-BE49-F238E27FC236}">
                    <a16:creationId xmlns:a16="http://schemas.microsoft.com/office/drawing/2014/main" id="{508C9734-4C81-6443-CF05-8A64B4A4B93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864508" y="3405855"/>
                <a:ext cx="78537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1" name="Рукописный ввод 50">
                <a:extLst>
                  <a:ext uri="{FF2B5EF4-FFF2-40B4-BE49-F238E27FC236}">
                    <a16:creationId xmlns:a16="http://schemas.microsoft.com/office/drawing/2014/main" id="{5723B349-1E32-0F17-B0EA-B5DF9FBE44C7}"/>
                  </a:ext>
                </a:extLst>
              </p14:cNvPr>
              <p14:cNvContentPartPr/>
              <p14:nvPr/>
            </p14:nvContentPartPr>
            <p14:xfrm>
              <a:off x="8986241" y="3531464"/>
              <a:ext cx="64769" cy="129464"/>
            </p14:xfrm>
          </p:contentPart>
        </mc:Choice>
        <mc:Fallback xmlns="">
          <p:pic>
            <p:nvPicPr>
              <p:cNvPr id="51" name="Рукописный ввод 50">
                <a:extLst>
                  <a:ext uri="{FF2B5EF4-FFF2-40B4-BE49-F238E27FC236}">
                    <a16:creationId xmlns:a16="http://schemas.microsoft.com/office/drawing/2014/main" id="{5723B349-1E32-0F17-B0EA-B5DF9FBE44C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977295" y="3522498"/>
                <a:ext cx="82303" cy="147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2" name="Рукописный ввод 51">
                <a:extLst>
                  <a:ext uri="{FF2B5EF4-FFF2-40B4-BE49-F238E27FC236}">
                    <a16:creationId xmlns:a16="http://schemas.microsoft.com/office/drawing/2014/main" id="{7FDDC438-983B-E597-A2F0-EF7D0F21C8A5}"/>
                  </a:ext>
                </a:extLst>
              </p14:cNvPr>
              <p14:cNvContentPartPr/>
              <p14:nvPr/>
            </p14:nvContentPartPr>
            <p14:xfrm>
              <a:off x="8997448" y="3597498"/>
              <a:ext cx="83453" cy="10589"/>
            </p14:xfrm>
          </p:contentPart>
        </mc:Choice>
        <mc:Fallback xmlns="">
          <p:pic>
            <p:nvPicPr>
              <p:cNvPr id="52" name="Рукописный ввод 51">
                <a:extLst>
                  <a:ext uri="{FF2B5EF4-FFF2-40B4-BE49-F238E27FC236}">
                    <a16:creationId xmlns:a16="http://schemas.microsoft.com/office/drawing/2014/main" id="{7FDDC438-983B-E597-A2F0-EF7D0F21C8A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988494" y="3582791"/>
                <a:ext cx="101003" cy="39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3" name="Рукописный ввод 52">
                <a:extLst>
                  <a:ext uri="{FF2B5EF4-FFF2-40B4-BE49-F238E27FC236}">
                    <a16:creationId xmlns:a16="http://schemas.microsoft.com/office/drawing/2014/main" id="{97168586-4BC5-19DF-5B96-0B59042EB7CE}"/>
                  </a:ext>
                </a:extLst>
              </p14:cNvPr>
              <p14:cNvContentPartPr/>
              <p14:nvPr/>
            </p14:nvContentPartPr>
            <p14:xfrm>
              <a:off x="7921004" y="3518701"/>
              <a:ext cx="63458" cy="140049"/>
            </p14:xfrm>
          </p:contentPart>
        </mc:Choice>
        <mc:Fallback xmlns="">
          <p:pic>
            <p:nvPicPr>
              <p:cNvPr id="53" name="Рукописный ввод 52">
                <a:extLst>
                  <a:ext uri="{FF2B5EF4-FFF2-40B4-BE49-F238E27FC236}">
                    <a16:creationId xmlns:a16="http://schemas.microsoft.com/office/drawing/2014/main" id="{97168586-4BC5-19DF-5B96-0B59042EB7C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912041" y="3509723"/>
                <a:ext cx="81025" cy="15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4" name="Рукописный ввод 53">
                <a:extLst>
                  <a:ext uri="{FF2B5EF4-FFF2-40B4-BE49-F238E27FC236}">
                    <a16:creationId xmlns:a16="http://schemas.microsoft.com/office/drawing/2014/main" id="{4512DD90-AE20-A385-7AA9-E6E48B625B62}"/>
                  </a:ext>
                </a:extLst>
              </p14:cNvPr>
              <p14:cNvContentPartPr/>
              <p14:nvPr/>
            </p14:nvContentPartPr>
            <p14:xfrm>
              <a:off x="5239250" y="1866944"/>
              <a:ext cx="82262" cy="84154"/>
            </p14:xfrm>
          </p:contentPart>
        </mc:Choice>
        <mc:Fallback xmlns="">
          <p:pic>
            <p:nvPicPr>
              <p:cNvPr id="54" name="Рукописный ввод 53">
                <a:extLst>
                  <a:ext uri="{FF2B5EF4-FFF2-40B4-BE49-F238E27FC236}">
                    <a16:creationId xmlns:a16="http://schemas.microsoft.com/office/drawing/2014/main" id="{4512DD90-AE20-A385-7AA9-E6E48B625B6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230308" y="1857991"/>
                <a:ext cx="99787" cy="101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Рукописный ввод 54">
                <a:extLst>
                  <a:ext uri="{FF2B5EF4-FFF2-40B4-BE49-F238E27FC236}">
                    <a16:creationId xmlns:a16="http://schemas.microsoft.com/office/drawing/2014/main" id="{1D1258D0-44C3-074F-B13E-1E291D26A13D}"/>
                  </a:ext>
                </a:extLst>
              </p14:cNvPr>
              <p14:cNvContentPartPr/>
              <p14:nvPr/>
            </p14:nvContentPartPr>
            <p14:xfrm>
              <a:off x="5371837" y="1846963"/>
              <a:ext cx="73655" cy="104509"/>
            </p14:xfrm>
          </p:contentPart>
        </mc:Choice>
        <mc:Fallback xmlns="">
          <p:pic>
            <p:nvPicPr>
              <p:cNvPr id="55" name="Рукописный ввод 54">
                <a:extLst>
                  <a:ext uri="{FF2B5EF4-FFF2-40B4-BE49-F238E27FC236}">
                    <a16:creationId xmlns:a16="http://schemas.microsoft.com/office/drawing/2014/main" id="{1D1258D0-44C3-074F-B13E-1E291D26A13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362855" y="1838015"/>
                <a:ext cx="91260" cy="122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6" name="Рукописный ввод 55">
                <a:extLst>
                  <a:ext uri="{FF2B5EF4-FFF2-40B4-BE49-F238E27FC236}">
                    <a16:creationId xmlns:a16="http://schemas.microsoft.com/office/drawing/2014/main" id="{C5B9A976-5240-B9C7-AD1B-61CAC796197A}"/>
                  </a:ext>
                </a:extLst>
              </p14:cNvPr>
              <p14:cNvContentPartPr/>
              <p14:nvPr/>
            </p14:nvContentPartPr>
            <p14:xfrm>
              <a:off x="5674903" y="1922463"/>
              <a:ext cx="10589" cy="10589"/>
            </p14:xfrm>
          </p:contentPart>
        </mc:Choice>
        <mc:Fallback xmlns="">
          <p:pic>
            <p:nvPicPr>
              <p:cNvPr id="56" name="Рукописный ввод 55">
                <a:extLst>
                  <a:ext uri="{FF2B5EF4-FFF2-40B4-BE49-F238E27FC236}">
                    <a16:creationId xmlns:a16="http://schemas.microsoft.com/office/drawing/2014/main" id="{C5B9A976-5240-B9C7-AD1B-61CAC796197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10178" y="1657738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7" name="Рукописный ввод 56">
                <a:extLst>
                  <a:ext uri="{FF2B5EF4-FFF2-40B4-BE49-F238E27FC236}">
                    <a16:creationId xmlns:a16="http://schemas.microsoft.com/office/drawing/2014/main" id="{05A49638-211B-EFBF-E0FC-D07139A303A2}"/>
                  </a:ext>
                </a:extLst>
              </p14:cNvPr>
              <p14:cNvContentPartPr/>
              <p14:nvPr/>
            </p14:nvContentPartPr>
            <p14:xfrm>
              <a:off x="5921433" y="1849625"/>
              <a:ext cx="10589" cy="139422"/>
            </p14:xfrm>
          </p:contentPart>
        </mc:Choice>
        <mc:Fallback xmlns="">
          <p:pic>
            <p:nvPicPr>
              <p:cNvPr id="57" name="Рукописный ввод 56">
                <a:extLst>
                  <a:ext uri="{FF2B5EF4-FFF2-40B4-BE49-F238E27FC236}">
                    <a16:creationId xmlns:a16="http://schemas.microsoft.com/office/drawing/2014/main" id="{05A49638-211B-EFBF-E0FC-D07139A303A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656708" y="1840642"/>
                <a:ext cx="529450" cy="157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8" name="Рукописный ввод 57">
                <a:extLst>
                  <a:ext uri="{FF2B5EF4-FFF2-40B4-BE49-F238E27FC236}">
                    <a16:creationId xmlns:a16="http://schemas.microsoft.com/office/drawing/2014/main" id="{7D41206D-9737-2FBA-2F48-C54D780A219A}"/>
                  </a:ext>
                </a:extLst>
              </p14:cNvPr>
              <p14:cNvContentPartPr/>
              <p14:nvPr/>
            </p14:nvContentPartPr>
            <p14:xfrm>
              <a:off x="5442707" y="3563757"/>
              <a:ext cx="108767" cy="96990"/>
            </p14:xfrm>
          </p:contentPart>
        </mc:Choice>
        <mc:Fallback xmlns="">
          <p:pic>
            <p:nvPicPr>
              <p:cNvPr id="58" name="Рукописный ввод 57">
                <a:extLst>
                  <a:ext uri="{FF2B5EF4-FFF2-40B4-BE49-F238E27FC236}">
                    <a16:creationId xmlns:a16="http://schemas.microsoft.com/office/drawing/2014/main" id="{7D41206D-9737-2FBA-2F48-C54D780A219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433733" y="3554776"/>
                <a:ext cx="126356" cy="114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9" name="Рукописный ввод 58">
                <a:extLst>
                  <a:ext uri="{FF2B5EF4-FFF2-40B4-BE49-F238E27FC236}">
                    <a16:creationId xmlns:a16="http://schemas.microsoft.com/office/drawing/2014/main" id="{F9326DDB-4198-A596-CFED-7D541F8E45B5}"/>
                  </a:ext>
                </a:extLst>
              </p14:cNvPr>
              <p14:cNvContentPartPr/>
              <p14:nvPr/>
            </p14:nvContentPartPr>
            <p14:xfrm>
              <a:off x="5573605" y="3564125"/>
              <a:ext cx="68113" cy="112911"/>
            </p14:xfrm>
          </p:contentPart>
        </mc:Choice>
        <mc:Fallback xmlns="">
          <p:pic>
            <p:nvPicPr>
              <p:cNvPr id="59" name="Рукописный ввод 58">
                <a:extLst>
                  <a:ext uri="{FF2B5EF4-FFF2-40B4-BE49-F238E27FC236}">
                    <a16:creationId xmlns:a16="http://schemas.microsoft.com/office/drawing/2014/main" id="{F9326DDB-4198-A596-CFED-7D541F8E45B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564643" y="3555164"/>
                <a:ext cx="85679" cy="130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0" name="Рукописный ввод 59">
                <a:extLst>
                  <a:ext uri="{FF2B5EF4-FFF2-40B4-BE49-F238E27FC236}">
                    <a16:creationId xmlns:a16="http://schemas.microsoft.com/office/drawing/2014/main" id="{A1F83505-C8D0-2032-6267-399B7A9ED28B}"/>
                  </a:ext>
                </a:extLst>
              </p14:cNvPr>
              <p14:cNvContentPartPr/>
              <p14:nvPr/>
            </p14:nvContentPartPr>
            <p14:xfrm>
              <a:off x="5753344" y="3603345"/>
              <a:ext cx="10589" cy="10589"/>
            </p14:xfrm>
          </p:contentPart>
        </mc:Choice>
        <mc:Fallback xmlns="">
          <p:pic>
            <p:nvPicPr>
              <p:cNvPr id="60" name="Рукописный ввод 59">
                <a:extLst>
                  <a:ext uri="{FF2B5EF4-FFF2-40B4-BE49-F238E27FC236}">
                    <a16:creationId xmlns:a16="http://schemas.microsoft.com/office/drawing/2014/main" id="{A1F83505-C8D0-2032-6267-399B7A9ED28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88619" y="3338620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1" name="Рукописный ввод 60">
                <a:extLst>
                  <a:ext uri="{FF2B5EF4-FFF2-40B4-BE49-F238E27FC236}">
                    <a16:creationId xmlns:a16="http://schemas.microsoft.com/office/drawing/2014/main" id="{A0AE84E9-DABF-6EBC-F6E1-A35D99C893BC}"/>
                  </a:ext>
                </a:extLst>
              </p14:cNvPr>
              <p14:cNvContentPartPr/>
              <p14:nvPr/>
            </p14:nvContentPartPr>
            <p14:xfrm>
              <a:off x="5949448" y="3547316"/>
              <a:ext cx="17308" cy="134778"/>
            </p14:xfrm>
          </p:contentPart>
        </mc:Choice>
        <mc:Fallback xmlns="">
          <p:pic>
            <p:nvPicPr>
              <p:cNvPr id="61" name="Рукописный ввод 60">
                <a:extLst>
                  <a:ext uri="{FF2B5EF4-FFF2-40B4-BE49-F238E27FC236}">
                    <a16:creationId xmlns:a16="http://schemas.microsoft.com/office/drawing/2014/main" id="{A0AE84E9-DABF-6EBC-F6E1-A35D99C893B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940617" y="3538331"/>
                <a:ext cx="34616" cy="152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2" name="Рукописный ввод 61">
                <a:extLst>
                  <a:ext uri="{FF2B5EF4-FFF2-40B4-BE49-F238E27FC236}">
                    <a16:creationId xmlns:a16="http://schemas.microsoft.com/office/drawing/2014/main" id="{E4BDF05C-49EA-2816-E965-1E05E0D1C477}"/>
                  </a:ext>
                </a:extLst>
              </p14:cNvPr>
              <p14:cNvContentPartPr/>
              <p14:nvPr/>
            </p14:nvContentPartPr>
            <p14:xfrm>
              <a:off x="5512418" y="3950728"/>
              <a:ext cx="22909" cy="143461"/>
            </p14:xfrm>
          </p:contentPart>
        </mc:Choice>
        <mc:Fallback xmlns="">
          <p:pic>
            <p:nvPicPr>
              <p:cNvPr id="62" name="Рукописный ввод 61">
                <a:extLst>
                  <a:ext uri="{FF2B5EF4-FFF2-40B4-BE49-F238E27FC236}">
                    <a16:creationId xmlns:a16="http://schemas.microsoft.com/office/drawing/2014/main" id="{E4BDF05C-49EA-2816-E965-1E05E0D1C47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503469" y="3941739"/>
                <a:ext cx="40449" cy="161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3" name="Рукописный ввод 62">
                <a:extLst>
                  <a:ext uri="{FF2B5EF4-FFF2-40B4-BE49-F238E27FC236}">
                    <a16:creationId xmlns:a16="http://schemas.microsoft.com/office/drawing/2014/main" id="{C4A2E57C-3E70-0AC4-F194-EE8885D947F4}"/>
                  </a:ext>
                </a:extLst>
              </p14:cNvPr>
              <p14:cNvContentPartPr/>
              <p14:nvPr/>
            </p14:nvContentPartPr>
            <p14:xfrm>
              <a:off x="5556568" y="3984345"/>
              <a:ext cx="102204" cy="88515"/>
            </p14:xfrm>
          </p:contentPart>
        </mc:Choice>
        <mc:Fallback xmlns="">
          <p:pic>
            <p:nvPicPr>
              <p:cNvPr id="63" name="Рукописный ввод 62">
                <a:extLst>
                  <a:ext uri="{FF2B5EF4-FFF2-40B4-BE49-F238E27FC236}">
                    <a16:creationId xmlns:a16="http://schemas.microsoft.com/office/drawing/2014/main" id="{C4A2E57C-3E70-0AC4-F194-EE8885D947F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547603" y="3975386"/>
                <a:ext cx="119776" cy="106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4" name="Рукописный ввод 43">
                <a:extLst>
                  <a:ext uri="{FF2B5EF4-FFF2-40B4-BE49-F238E27FC236}">
                    <a16:creationId xmlns:a16="http://schemas.microsoft.com/office/drawing/2014/main" id="{570E487C-B933-3BDC-56AC-A80CE188DA68}"/>
                  </a:ext>
                </a:extLst>
              </p14:cNvPr>
              <p14:cNvContentPartPr/>
              <p14:nvPr/>
            </p14:nvContentPartPr>
            <p14:xfrm>
              <a:off x="6476124" y="3955771"/>
              <a:ext cx="98055" cy="124162"/>
            </p14:xfrm>
          </p:contentPart>
        </mc:Choice>
        <mc:Fallback xmlns="">
          <p:pic>
            <p:nvPicPr>
              <p:cNvPr id="44" name="Рукописный ввод 43">
                <a:extLst>
                  <a:ext uri="{FF2B5EF4-FFF2-40B4-BE49-F238E27FC236}">
                    <a16:creationId xmlns:a16="http://schemas.microsoft.com/office/drawing/2014/main" id="{570E487C-B933-3BDC-56AC-A80CE188DA6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467145" y="3946774"/>
                <a:ext cx="115655" cy="141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5" name="Рукописный ввод 44">
                <a:extLst>
                  <a:ext uri="{FF2B5EF4-FFF2-40B4-BE49-F238E27FC236}">
                    <a16:creationId xmlns:a16="http://schemas.microsoft.com/office/drawing/2014/main" id="{6B39EA04-C604-ECF3-A119-1149CCFBA56D}"/>
                  </a:ext>
                </a:extLst>
              </p14:cNvPr>
              <p14:cNvContentPartPr/>
              <p14:nvPr/>
            </p14:nvContentPartPr>
            <p14:xfrm>
              <a:off x="6598602" y="3989049"/>
              <a:ext cx="74530" cy="80653"/>
            </p14:xfrm>
          </p:contentPart>
        </mc:Choice>
        <mc:Fallback xmlns="">
          <p:pic>
            <p:nvPicPr>
              <p:cNvPr id="45" name="Рукописный ввод 44">
                <a:extLst>
                  <a:ext uri="{FF2B5EF4-FFF2-40B4-BE49-F238E27FC236}">
                    <a16:creationId xmlns:a16="http://schemas.microsoft.com/office/drawing/2014/main" id="{6B39EA04-C604-ECF3-A119-1149CCFBA56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589644" y="3980088"/>
                <a:ext cx="92088" cy="98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6" name="Рукописный ввод 45">
                <a:extLst>
                  <a:ext uri="{FF2B5EF4-FFF2-40B4-BE49-F238E27FC236}">
                    <a16:creationId xmlns:a16="http://schemas.microsoft.com/office/drawing/2014/main" id="{3F62D348-C0B7-06AD-7604-A36E2F09D173}"/>
                  </a:ext>
                </a:extLst>
              </p14:cNvPr>
              <p14:cNvContentPartPr/>
              <p14:nvPr/>
            </p14:nvContentPartPr>
            <p14:xfrm>
              <a:off x="6789889" y="4006757"/>
              <a:ext cx="10589" cy="10589"/>
            </p14:xfrm>
          </p:contentPart>
        </mc:Choice>
        <mc:Fallback xmlns="">
          <p:pic>
            <p:nvPicPr>
              <p:cNvPr id="46" name="Рукописный ввод 45">
                <a:extLst>
                  <a:ext uri="{FF2B5EF4-FFF2-40B4-BE49-F238E27FC236}">
                    <a16:creationId xmlns:a16="http://schemas.microsoft.com/office/drawing/2014/main" id="{3F62D348-C0B7-06AD-7604-A36E2F09D17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525164" y="3742032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7" name="Рукописный ввод 46">
                <a:extLst>
                  <a:ext uri="{FF2B5EF4-FFF2-40B4-BE49-F238E27FC236}">
                    <a16:creationId xmlns:a16="http://schemas.microsoft.com/office/drawing/2014/main" id="{4E0C91A3-06A8-3B53-F478-86DE217FDC47}"/>
                  </a:ext>
                </a:extLst>
              </p14:cNvPr>
              <p14:cNvContentPartPr/>
              <p14:nvPr/>
            </p14:nvContentPartPr>
            <p14:xfrm>
              <a:off x="6972919" y="3967411"/>
              <a:ext cx="156356" cy="139608"/>
            </p14:xfrm>
          </p:contentPart>
        </mc:Choice>
        <mc:Fallback xmlns="">
          <p:pic>
            <p:nvPicPr>
              <p:cNvPr id="47" name="Рукописный ввод 46">
                <a:extLst>
                  <a:ext uri="{FF2B5EF4-FFF2-40B4-BE49-F238E27FC236}">
                    <a16:creationId xmlns:a16="http://schemas.microsoft.com/office/drawing/2014/main" id="{4E0C91A3-06A8-3B53-F478-86DE217FDC47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963933" y="3958416"/>
                <a:ext cx="173969" cy="157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" name="Рукописный ввод 63">
                <a:extLst>
                  <a:ext uri="{FF2B5EF4-FFF2-40B4-BE49-F238E27FC236}">
                    <a16:creationId xmlns:a16="http://schemas.microsoft.com/office/drawing/2014/main" id="{D817D7C4-A037-A787-9E1F-FB3EF4A40914}"/>
                  </a:ext>
                </a:extLst>
              </p14:cNvPr>
              <p14:cNvContentPartPr/>
              <p14:nvPr/>
            </p14:nvContentPartPr>
            <p14:xfrm>
              <a:off x="6857124" y="4270096"/>
              <a:ext cx="380400" cy="22640"/>
            </p14:xfrm>
          </p:contentPart>
        </mc:Choice>
        <mc:Fallback xmlns="">
          <p:pic>
            <p:nvPicPr>
              <p:cNvPr id="64" name="Рукописный ввод 63">
                <a:extLst>
                  <a:ext uri="{FF2B5EF4-FFF2-40B4-BE49-F238E27FC236}">
                    <a16:creationId xmlns:a16="http://schemas.microsoft.com/office/drawing/2014/main" id="{D817D7C4-A037-A787-9E1F-FB3EF4A4091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848127" y="4261252"/>
                <a:ext cx="398034" cy="39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5" name="Рукописный ввод 64">
                <a:extLst>
                  <a:ext uri="{FF2B5EF4-FFF2-40B4-BE49-F238E27FC236}">
                    <a16:creationId xmlns:a16="http://schemas.microsoft.com/office/drawing/2014/main" id="{DF76ABF3-00F8-8E14-C159-AB7233B0E830}"/>
                  </a:ext>
                </a:extLst>
              </p14:cNvPr>
              <p14:cNvContentPartPr/>
              <p14:nvPr/>
            </p14:nvContentPartPr>
            <p14:xfrm>
              <a:off x="5950743" y="2862723"/>
              <a:ext cx="16001" cy="126204"/>
            </p14:xfrm>
          </p:contentPart>
        </mc:Choice>
        <mc:Fallback xmlns="">
          <p:pic>
            <p:nvPicPr>
              <p:cNvPr id="65" name="Рукописный ввод 64">
                <a:extLst>
                  <a:ext uri="{FF2B5EF4-FFF2-40B4-BE49-F238E27FC236}">
                    <a16:creationId xmlns:a16="http://schemas.microsoft.com/office/drawing/2014/main" id="{DF76ABF3-00F8-8E14-C159-AB7233B0E83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550718" y="2853734"/>
                <a:ext cx="800050" cy="143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6" name="Рукописный ввод 65">
                <a:extLst>
                  <a:ext uri="{FF2B5EF4-FFF2-40B4-BE49-F238E27FC236}">
                    <a16:creationId xmlns:a16="http://schemas.microsoft.com/office/drawing/2014/main" id="{CB669D88-9DF4-3085-DB14-8E74B046C20D}"/>
                  </a:ext>
                </a:extLst>
              </p14:cNvPr>
              <p14:cNvContentPartPr/>
              <p14:nvPr/>
            </p14:nvContentPartPr>
            <p14:xfrm>
              <a:off x="2766790" y="2938923"/>
              <a:ext cx="76686" cy="171044"/>
            </p14:xfrm>
          </p:contentPart>
        </mc:Choice>
        <mc:Fallback xmlns="">
          <p:pic>
            <p:nvPicPr>
              <p:cNvPr id="66" name="Рукописный ввод 65">
                <a:extLst>
                  <a:ext uri="{FF2B5EF4-FFF2-40B4-BE49-F238E27FC236}">
                    <a16:creationId xmlns:a16="http://schemas.microsoft.com/office/drawing/2014/main" id="{CB669D88-9DF4-3085-DB14-8E74B046C20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757831" y="2929940"/>
                <a:ext cx="94245" cy="188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7" name="Рукописный ввод 66">
                <a:extLst>
                  <a:ext uri="{FF2B5EF4-FFF2-40B4-BE49-F238E27FC236}">
                    <a16:creationId xmlns:a16="http://schemas.microsoft.com/office/drawing/2014/main" id="{925A2AC8-9E9D-C852-8A8E-39C3E0A51D29}"/>
                  </a:ext>
                </a:extLst>
              </p14:cNvPr>
              <p14:cNvContentPartPr/>
              <p14:nvPr/>
            </p14:nvContentPartPr>
            <p14:xfrm>
              <a:off x="8075304" y="2862722"/>
              <a:ext cx="25974" cy="134557"/>
            </p14:xfrm>
          </p:contentPart>
        </mc:Choice>
        <mc:Fallback xmlns="">
          <p:pic>
            <p:nvPicPr>
              <p:cNvPr id="67" name="Рукописный ввод 66">
                <a:extLst>
                  <a:ext uri="{FF2B5EF4-FFF2-40B4-BE49-F238E27FC236}">
                    <a16:creationId xmlns:a16="http://schemas.microsoft.com/office/drawing/2014/main" id="{925A2AC8-9E9D-C852-8A8E-39C3E0A51D2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066409" y="2853752"/>
                <a:ext cx="43409" cy="152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8" name="Рукописный ввод 67">
                <a:extLst>
                  <a:ext uri="{FF2B5EF4-FFF2-40B4-BE49-F238E27FC236}">
                    <a16:creationId xmlns:a16="http://schemas.microsoft.com/office/drawing/2014/main" id="{301D0BD0-BE38-704E-DAF9-39D660620E74}"/>
                  </a:ext>
                </a:extLst>
              </p14:cNvPr>
              <p14:cNvContentPartPr/>
              <p14:nvPr/>
            </p14:nvContentPartPr>
            <p14:xfrm>
              <a:off x="3860379" y="2845907"/>
              <a:ext cx="127699" cy="144674"/>
            </p14:xfrm>
          </p:contentPart>
        </mc:Choice>
        <mc:Fallback xmlns="">
          <p:pic>
            <p:nvPicPr>
              <p:cNvPr id="68" name="Рукописный ввод 67">
                <a:extLst>
                  <a:ext uri="{FF2B5EF4-FFF2-40B4-BE49-F238E27FC236}">
                    <a16:creationId xmlns:a16="http://schemas.microsoft.com/office/drawing/2014/main" id="{301D0BD0-BE38-704E-DAF9-39D660620E7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851411" y="2836932"/>
                <a:ext cx="145276" cy="162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9" name="Рукописный ввод 68">
                <a:extLst>
                  <a:ext uri="{FF2B5EF4-FFF2-40B4-BE49-F238E27FC236}">
                    <a16:creationId xmlns:a16="http://schemas.microsoft.com/office/drawing/2014/main" id="{08D413F5-500C-CDE8-7D52-2DFD14F5A57E}"/>
                  </a:ext>
                </a:extLst>
              </p14:cNvPr>
              <p14:cNvContentPartPr/>
              <p14:nvPr/>
            </p14:nvContentPartPr>
            <p14:xfrm>
              <a:off x="5511406" y="3175620"/>
              <a:ext cx="101537" cy="145185"/>
            </p14:xfrm>
          </p:contentPart>
        </mc:Choice>
        <mc:Fallback xmlns="">
          <p:pic>
            <p:nvPicPr>
              <p:cNvPr id="69" name="Рукописный ввод 68">
                <a:extLst>
                  <a:ext uri="{FF2B5EF4-FFF2-40B4-BE49-F238E27FC236}">
                    <a16:creationId xmlns:a16="http://schemas.microsoft.com/office/drawing/2014/main" id="{08D413F5-500C-CDE8-7D52-2DFD14F5A57E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502436" y="3166658"/>
                <a:ext cx="119118" cy="162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0" name="Рукописный ввод 69">
                <a:extLst>
                  <a:ext uri="{FF2B5EF4-FFF2-40B4-BE49-F238E27FC236}">
                    <a16:creationId xmlns:a16="http://schemas.microsoft.com/office/drawing/2014/main" id="{5B097532-66C9-A51E-505E-D52EC747180E}"/>
                  </a:ext>
                </a:extLst>
              </p14:cNvPr>
              <p14:cNvContentPartPr/>
              <p14:nvPr/>
            </p14:nvContentPartPr>
            <p14:xfrm>
              <a:off x="6183907" y="3163041"/>
              <a:ext cx="102079" cy="133787"/>
            </p14:xfrm>
          </p:contentPart>
        </mc:Choice>
        <mc:Fallback xmlns="">
          <p:pic>
            <p:nvPicPr>
              <p:cNvPr id="70" name="Рукописный ввод 69">
                <a:extLst>
                  <a:ext uri="{FF2B5EF4-FFF2-40B4-BE49-F238E27FC236}">
                    <a16:creationId xmlns:a16="http://schemas.microsoft.com/office/drawing/2014/main" id="{5B097532-66C9-A51E-505E-D52EC747180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174921" y="3154074"/>
                <a:ext cx="119691" cy="151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1" name="Рукописный ввод 70">
                <a:extLst>
                  <a:ext uri="{FF2B5EF4-FFF2-40B4-BE49-F238E27FC236}">
                    <a16:creationId xmlns:a16="http://schemas.microsoft.com/office/drawing/2014/main" id="{FC452FFC-C948-DD52-BEEB-04EC7A212770}"/>
                  </a:ext>
                </a:extLst>
              </p14:cNvPr>
              <p14:cNvContentPartPr/>
              <p14:nvPr/>
            </p14:nvContentPartPr>
            <p14:xfrm>
              <a:off x="6190258" y="3150065"/>
              <a:ext cx="94832" cy="12001"/>
            </p14:xfrm>
          </p:contentPart>
        </mc:Choice>
        <mc:Fallback xmlns="">
          <p:pic>
            <p:nvPicPr>
              <p:cNvPr id="71" name="Рукописный ввод 70">
                <a:extLst>
                  <a:ext uri="{FF2B5EF4-FFF2-40B4-BE49-F238E27FC236}">
                    <a16:creationId xmlns:a16="http://schemas.microsoft.com/office/drawing/2014/main" id="{FC452FFC-C948-DD52-BEEB-04EC7A21277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181278" y="3135064"/>
                <a:ext cx="112433" cy="41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2" name="Рукописный ввод 71">
                <a:extLst>
                  <a:ext uri="{FF2B5EF4-FFF2-40B4-BE49-F238E27FC236}">
                    <a16:creationId xmlns:a16="http://schemas.microsoft.com/office/drawing/2014/main" id="{E7A19F0E-3FBB-8566-6DDB-434556F86CA4}"/>
                  </a:ext>
                </a:extLst>
              </p14:cNvPr>
              <p14:cNvContentPartPr/>
              <p14:nvPr/>
            </p14:nvContentPartPr>
            <p14:xfrm>
              <a:off x="6374325" y="3143992"/>
              <a:ext cx="12781" cy="127694"/>
            </p14:xfrm>
          </p:contentPart>
        </mc:Choice>
        <mc:Fallback xmlns="">
          <p:pic>
            <p:nvPicPr>
              <p:cNvPr id="72" name="Рукописный ввод 71">
                <a:extLst>
                  <a:ext uri="{FF2B5EF4-FFF2-40B4-BE49-F238E27FC236}">
                    <a16:creationId xmlns:a16="http://schemas.microsoft.com/office/drawing/2014/main" id="{E7A19F0E-3FBB-8566-6DDB-434556F86CA4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365449" y="3135025"/>
                <a:ext cx="30177" cy="145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3" name="Рукописный ввод 72">
                <a:extLst>
                  <a:ext uri="{FF2B5EF4-FFF2-40B4-BE49-F238E27FC236}">
                    <a16:creationId xmlns:a16="http://schemas.microsoft.com/office/drawing/2014/main" id="{71C4107A-A53C-2CE8-435D-F1C10A81C213}"/>
                  </a:ext>
                </a:extLst>
              </p14:cNvPr>
              <p14:cNvContentPartPr/>
              <p14:nvPr/>
            </p14:nvContentPartPr>
            <p14:xfrm>
              <a:off x="6323607" y="3194791"/>
              <a:ext cx="113689" cy="12001"/>
            </p14:xfrm>
          </p:contentPart>
        </mc:Choice>
        <mc:Fallback xmlns="">
          <p:pic>
            <p:nvPicPr>
              <p:cNvPr id="73" name="Рукописный ввод 72">
                <a:extLst>
                  <a:ext uri="{FF2B5EF4-FFF2-40B4-BE49-F238E27FC236}">
                    <a16:creationId xmlns:a16="http://schemas.microsoft.com/office/drawing/2014/main" id="{71C4107A-A53C-2CE8-435D-F1C10A81C213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314641" y="2894766"/>
                <a:ext cx="131262" cy="600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4" name="Рукописный ввод 73">
                <a:extLst>
                  <a:ext uri="{FF2B5EF4-FFF2-40B4-BE49-F238E27FC236}">
                    <a16:creationId xmlns:a16="http://schemas.microsoft.com/office/drawing/2014/main" id="{74C55D9E-A510-5FD9-1E6E-E1592E3296A1}"/>
                  </a:ext>
                </a:extLst>
              </p14:cNvPr>
              <p14:cNvContentPartPr/>
              <p14:nvPr/>
            </p14:nvContentPartPr>
            <p14:xfrm>
              <a:off x="6552827" y="3131292"/>
              <a:ext cx="93177" cy="153397"/>
            </p14:xfrm>
          </p:contentPart>
        </mc:Choice>
        <mc:Fallback xmlns="">
          <p:pic>
            <p:nvPicPr>
              <p:cNvPr id="74" name="Рукописный ввод 73">
                <a:extLst>
                  <a:ext uri="{FF2B5EF4-FFF2-40B4-BE49-F238E27FC236}">
                    <a16:creationId xmlns:a16="http://schemas.microsoft.com/office/drawing/2014/main" id="{74C55D9E-A510-5FD9-1E6E-E1592E3296A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543868" y="3122311"/>
                <a:ext cx="110737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5" name="Рукописный ввод 74">
                <a:extLst>
                  <a:ext uri="{FF2B5EF4-FFF2-40B4-BE49-F238E27FC236}">
                    <a16:creationId xmlns:a16="http://schemas.microsoft.com/office/drawing/2014/main" id="{DD518F6C-FBDD-718E-E70D-A655D6A22BBC}"/>
                  </a:ext>
                </a:extLst>
              </p14:cNvPr>
              <p14:cNvContentPartPr/>
              <p14:nvPr/>
            </p14:nvContentPartPr>
            <p14:xfrm>
              <a:off x="3385317" y="4905649"/>
              <a:ext cx="111497" cy="187770"/>
            </p14:xfrm>
          </p:contentPart>
        </mc:Choice>
        <mc:Fallback xmlns="">
          <p:pic>
            <p:nvPicPr>
              <p:cNvPr id="75" name="Рукописный ввод 74">
                <a:extLst>
                  <a:ext uri="{FF2B5EF4-FFF2-40B4-BE49-F238E27FC236}">
                    <a16:creationId xmlns:a16="http://schemas.microsoft.com/office/drawing/2014/main" id="{DD518F6C-FBDD-718E-E70D-A655D6A22BBC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376354" y="4896656"/>
                <a:ext cx="129064" cy="205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0" name="Рукописный ввод 89">
                <a:extLst>
                  <a:ext uri="{FF2B5EF4-FFF2-40B4-BE49-F238E27FC236}">
                    <a16:creationId xmlns:a16="http://schemas.microsoft.com/office/drawing/2014/main" id="{80322C20-626F-41B3-A326-FE0F4DEBF19C}"/>
                  </a:ext>
                </a:extLst>
              </p14:cNvPr>
              <p14:cNvContentPartPr/>
              <p14:nvPr/>
            </p14:nvContentPartPr>
            <p14:xfrm>
              <a:off x="3541754" y="4939987"/>
              <a:ext cx="76814" cy="93042"/>
            </p14:xfrm>
          </p:contentPart>
        </mc:Choice>
        <mc:Fallback xmlns="">
          <p:pic>
            <p:nvPicPr>
              <p:cNvPr id="90" name="Рукописный ввод 89">
                <a:extLst>
                  <a:ext uri="{FF2B5EF4-FFF2-40B4-BE49-F238E27FC236}">
                    <a16:creationId xmlns:a16="http://schemas.microsoft.com/office/drawing/2014/main" id="{80322C20-626F-41B3-A326-FE0F4DEBF19C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532822" y="4931041"/>
                <a:ext cx="94320" cy="110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1" name="Рукописный ввод 90">
                <a:extLst>
                  <a:ext uri="{FF2B5EF4-FFF2-40B4-BE49-F238E27FC236}">
                    <a16:creationId xmlns:a16="http://schemas.microsoft.com/office/drawing/2014/main" id="{4D6A3BCD-387D-0860-E029-AF1D4270126B}"/>
                  </a:ext>
                </a:extLst>
              </p14:cNvPr>
              <p14:cNvContentPartPr/>
              <p14:nvPr/>
            </p14:nvContentPartPr>
            <p14:xfrm>
              <a:off x="3678006" y="4829954"/>
              <a:ext cx="57883" cy="206802"/>
            </p14:xfrm>
          </p:contentPart>
        </mc:Choice>
        <mc:Fallback xmlns="">
          <p:pic>
            <p:nvPicPr>
              <p:cNvPr id="91" name="Рукописный ввод 90">
                <a:extLst>
                  <a:ext uri="{FF2B5EF4-FFF2-40B4-BE49-F238E27FC236}">
                    <a16:creationId xmlns:a16="http://schemas.microsoft.com/office/drawing/2014/main" id="{4D6A3BCD-387D-0860-E029-AF1D4270126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669073" y="4820963"/>
                <a:ext cx="75391" cy="224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1" name="Рукописный ввод 100">
                <a:extLst>
                  <a:ext uri="{FF2B5EF4-FFF2-40B4-BE49-F238E27FC236}">
                    <a16:creationId xmlns:a16="http://schemas.microsoft.com/office/drawing/2014/main" id="{0EEF3B13-A737-C746-18D5-42AF022C6CDC}"/>
                  </a:ext>
                </a:extLst>
              </p14:cNvPr>
              <p14:cNvContentPartPr/>
              <p14:nvPr/>
            </p14:nvContentPartPr>
            <p14:xfrm>
              <a:off x="3708284" y="4954974"/>
              <a:ext cx="162003" cy="83757"/>
            </p14:xfrm>
          </p:contentPart>
        </mc:Choice>
        <mc:Fallback xmlns="">
          <p:pic>
            <p:nvPicPr>
              <p:cNvPr id="101" name="Рукописный ввод 100">
                <a:extLst>
                  <a:ext uri="{FF2B5EF4-FFF2-40B4-BE49-F238E27FC236}">
                    <a16:creationId xmlns:a16="http://schemas.microsoft.com/office/drawing/2014/main" id="{0EEF3B13-A737-C746-18D5-42AF022C6CDC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699304" y="4945987"/>
                <a:ext cx="179604" cy="101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2" name="Рукописный ввод 101">
                <a:extLst>
                  <a:ext uri="{FF2B5EF4-FFF2-40B4-BE49-F238E27FC236}">
                    <a16:creationId xmlns:a16="http://schemas.microsoft.com/office/drawing/2014/main" id="{12FDB0DD-E444-94E3-0C95-BC8CD58A89CA}"/>
                  </a:ext>
                </a:extLst>
              </p14:cNvPr>
              <p14:cNvContentPartPr/>
              <p14:nvPr/>
            </p14:nvContentPartPr>
            <p14:xfrm>
              <a:off x="3910138" y="4939223"/>
              <a:ext cx="100600" cy="111542"/>
            </p14:xfrm>
          </p:contentPart>
        </mc:Choice>
        <mc:Fallback xmlns="">
          <p:pic>
            <p:nvPicPr>
              <p:cNvPr id="102" name="Рукописный ввод 101">
                <a:extLst>
                  <a:ext uri="{FF2B5EF4-FFF2-40B4-BE49-F238E27FC236}">
                    <a16:creationId xmlns:a16="http://schemas.microsoft.com/office/drawing/2014/main" id="{12FDB0DD-E444-94E3-0C95-BC8CD58A89CA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901188" y="4930257"/>
                <a:ext cx="118142" cy="129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6" name="Рукописный ввод 105">
                <a:extLst>
                  <a:ext uri="{FF2B5EF4-FFF2-40B4-BE49-F238E27FC236}">
                    <a16:creationId xmlns:a16="http://schemas.microsoft.com/office/drawing/2014/main" id="{6CB96369-3AB5-10FB-C683-F02D0FEBD266}"/>
                  </a:ext>
                </a:extLst>
              </p14:cNvPr>
              <p14:cNvContentPartPr/>
              <p14:nvPr/>
            </p14:nvContentPartPr>
            <p14:xfrm>
              <a:off x="5686781" y="4956113"/>
              <a:ext cx="38618" cy="87424"/>
            </p14:xfrm>
          </p:contentPart>
        </mc:Choice>
        <mc:Fallback xmlns="">
          <p:pic>
            <p:nvPicPr>
              <p:cNvPr id="106" name="Рукописный ввод 105">
                <a:extLst>
                  <a:ext uri="{FF2B5EF4-FFF2-40B4-BE49-F238E27FC236}">
                    <a16:creationId xmlns:a16="http://schemas.microsoft.com/office/drawing/2014/main" id="{6CB96369-3AB5-10FB-C683-F02D0FEBD266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677842" y="4947156"/>
                <a:ext cx="56139" cy="104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7" name="Рукописный ввод 106">
                <a:extLst>
                  <a:ext uri="{FF2B5EF4-FFF2-40B4-BE49-F238E27FC236}">
                    <a16:creationId xmlns:a16="http://schemas.microsoft.com/office/drawing/2014/main" id="{000DCA62-D909-D80F-407C-D16D52B5F658}"/>
                  </a:ext>
                </a:extLst>
              </p14:cNvPr>
              <p14:cNvContentPartPr/>
              <p14:nvPr/>
            </p14:nvContentPartPr>
            <p14:xfrm>
              <a:off x="5721780" y="4876412"/>
              <a:ext cx="9537" cy="9537"/>
            </p14:xfrm>
          </p:contentPart>
        </mc:Choice>
        <mc:Fallback xmlns="">
          <p:pic>
            <p:nvPicPr>
              <p:cNvPr id="107" name="Рукописный ввод 106">
                <a:extLst>
                  <a:ext uri="{FF2B5EF4-FFF2-40B4-BE49-F238E27FC236}">
                    <a16:creationId xmlns:a16="http://schemas.microsoft.com/office/drawing/2014/main" id="{000DCA62-D909-D80F-407C-D16D52B5F65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483355" y="4867242"/>
                <a:ext cx="476850" cy="27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8" name="Рукописный ввод 107">
                <a:extLst>
                  <a:ext uri="{FF2B5EF4-FFF2-40B4-BE49-F238E27FC236}">
                    <a16:creationId xmlns:a16="http://schemas.microsoft.com/office/drawing/2014/main" id="{04F7EFB8-4178-3B1F-C57B-74CE5D2623D9}"/>
                  </a:ext>
                </a:extLst>
              </p14:cNvPr>
              <p14:cNvContentPartPr/>
              <p14:nvPr/>
            </p14:nvContentPartPr>
            <p14:xfrm>
              <a:off x="5757715" y="4910696"/>
              <a:ext cx="85522" cy="187532"/>
            </p14:xfrm>
          </p:contentPart>
        </mc:Choice>
        <mc:Fallback xmlns="">
          <p:pic>
            <p:nvPicPr>
              <p:cNvPr id="108" name="Рукописный ввод 107">
                <a:extLst>
                  <a:ext uri="{FF2B5EF4-FFF2-40B4-BE49-F238E27FC236}">
                    <a16:creationId xmlns:a16="http://schemas.microsoft.com/office/drawing/2014/main" id="{04F7EFB8-4178-3B1F-C57B-74CE5D2623D9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748769" y="4901715"/>
                <a:ext cx="103056" cy="205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9" name="Рукописный ввод 108">
                <a:extLst>
                  <a:ext uri="{FF2B5EF4-FFF2-40B4-BE49-F238E27FC236}">
                    <a16:creationId xmlns:a16="http://schemas.microsoft.com/office/drawing/2014/main" id="{ACDD5F26-551D-343E-B502-BD67D788749B}"/>
                  </a:ext>
                </a:extLst>
              </p14:cNvPr>
              <p14:cNvContentPartPr/>
              <p14:nvPr/>
            </p14:nvContentPartPr>
            <p14:xfrm>
              <a:off x="5882658" y="4940973"/>
              <a:ext cx="65009" cy="82523"/>
            </p14:xfrm>
          </p:contentPart>
        </mc:Choice>
        <mc:Fallback xmlns="">
          <p:pic>
            <p:nvPicPr>
              <p:cNvPr id="109" name="Рукописный ввод 108">
                <a:extLst>
                  <a:ext uri="{FF2B5EF4-FFF2-40B4-BE49-F238E27FC236}">
                    <a16:creationId xmlns:a16="http://schemas.microsoft.com/office/drawing/2014/main" id="{ACDD5F26-551D-343E-B502-BD67D788749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873728" y="4932003"/>
                <a:ext cx="82511" cy="100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0" name="Рукописный ввод 109">
                <a:extLst>
                  <a:ext uri="{FF2B5EF4-FFF2-40B4-BE49-F238E27FC236}">
                    <a16:creationId xmlns:a16="http://schemas.microsoft.com/office/drawing/2014/main" id="{7120A6CD-07CA-9E3F-0757-906ACACD70D0}"/>
                  </a:ext>
                </a:extLst>
              </p14:cNvPr>
              <p14:cNvContentPartPr/>
              <p14:nvPr/>
            </p14:nvContentPartPr>
            <p14:xfrm>
              <a:off x="5999330" y="4855185"/>
              <a:ext cx="78747" cy="187831"/>
            </p14:xfrm>
          </p:contentPart>
        </mc:Choice>
        <mc:Fallback xmlns="">
          <p:pic>
            <p:nvPicPr>
              <p:cNvPr id="110" name="Рукописный ввод 109">
                <a:extLst>
                  <a:ext uri="{FF2B5EF4-FFF2-40B4-BE49-F238E27FC236}">
                    <a16:creationId xmlns:a16="http://schemas.microsoft.com/office/drawing/2014/main" id="{7120A6CD-07CA-9E3F-0757-906ACACD70D0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990341" y="4846206"/>
                <a:ext cx="96366" cy="205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1" name="Рукописный ввод 110">
                <a:extLst>
                  <a:ext uri="{FF2B5EF4-FFF2-40B4-BE49-F238E27FC236}">
                    <a16:creationId xmlns:a16="http://schemas.microsoft.com/office/drawing/2014/main" id="{B0072213-BBFA-E243-0CB5-D34AA6D311FC}"/>
                  </a:ext>
                </a:extLst>
              </p14:cNvPr>
              <p14:cNvContentPartPr/>
              <p14:nvPr/>
            </p14:nvContentPartPr>
            <p14:xfrm>
              <a:off x="6135215" y="4945204"/>
              <a:ext cx="71897" cy="92601"/>
            </p14:xfrm>
          </p:contentPart>
        </mc:Choice>
        <mc:Fallback xmlns="">
          <p:pic>
            <p:nvPicPr>
              <p:cNvPr id="111" name="Рукописный ввод 110">
                <a:extLst>
                  <a:ext uri="{FF2B5EF4-FFF2-40B4-BE49-F238E27FC236}">
                    <a16:creationId xmlns:a16="http://schemas.microsoft.com/office/drawing/2014/main" id="{B0072213-BBFA-E243-0CB5-D34AA6D311FC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126228" y="4936231"/>
                <a:ext cx="89512" cy="110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2" name="Рукописный ввод 111">
                <a:extLst>
                  <a:ext uri="{FF2B5EF4-FFF2-40B4-BE49-F238E27FC236}">
                    <a16:creationId xmlns:a16="http://schemas.microsoft.com/office/drawing/2014/main" id="{68DF2C02-D293-66FA-D6D2-F135EBDF162A}"/>
                  </a:ext>
                </a:extLst>
              </p14:cNvPr>
              <p14:cNvContentPartPr/>
              <p14:nvPr/>
            </p14:nvContentPartPr>
            <p14:xfrm>
              <a:off x="6276880" y="4930881"/>
              <a:ext cx="105483" cy="101970"/>
            </p14:xfrm>
          </p:contentPart>
        </mc:Choice>
        <mc:Fallback xmlns="">
          <p:pic>
            <p:nvPicPr>
              <p:cNvPr id="112" name="Рукописный ввод 111">
                <a:extLst>
                  <a:ext uri="{FF2B5EF4-FFF2-40B4-BE49-F238E27FC236}">
                    <a16:creationId xmlns:a16="http://schemas.microsoft.com/office/drawing/2014/main" id="{68DF2C02-D293-66FA-D6D2-F135EBDF162A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267910" y="4921905"/>
                <a:ext cx="123064" cy="119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76" name="Рукописный ввод 75">
                <a:extLst>
                  <a:ext uri="{FF2B5EF4-FFF2-40B4-BE49-F238E27FC236}">
                    <a16:creationId xmlns:a16="http://schemas.microsoft.com/office/drawing/2014/main" id="{3B951045-1EDE-AA9D-2B5A-459DEDE4E744}"/>
                  </a:ext>
                </a:extLst>
              </p14:cNvPr>
              <p14:cNvContentPartPr/>
              <p14:nvPr/>
            </p14:nvContentPartPr>
            <p14:xfrm>
              <a:off x="7836204" y="1852602"/>
              <a:ext cx="9537" cy="174075"/>
            </p14:xfrm>
          </p:contentPart>
        </mc:Choice>
        <mc:Fallback xmlns="">
          <p:pic>
            <p:nvPicPr>
              <p:cNvPr id="76" name="Рукописный ввод 75">
                <a:extLst>
                  <a:ext uri="{FF2B5EF4-FFF2-40B4-BE49-F238E27FC236}">
                    <a16:creationId xmlns:a16="http://schemas.microsoft.com/office/drawing/2014/main" id="{3B951045-1EDE-AA9D-2B5A-459DEDE4E744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820309" y="1843611"/>
                <a:ext cx="40691" cy="191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77" name="Рукописный ввод 76">
                <a:extLst>
                  <a:ext uri="{FF2B5EF4-FFF2-40B4-BE49-F238E27FC236}">
                    <a16:creationId xmlns:a16="http://schemas.microsoft.com/office/drawing/2014/main" id="{9BABBDAB-651B-2DBF-3AD6-600196F82DBE}"/>
                  </a:ext>
                </a:extLst>
              </p14:cNvPr>
              <p14:cNvContentPartPr/>
              <p14:nvPr/>
            </p14:nvContentPartPr>
            <p14:xfrm>
              <a:off x="7926364" y="1850263"/>
              <a:ext cx="81790" cy="144304"/>
            </p14:xfrm>
          </p:contentPart>
        </mc:Choice>
        <mc:Fallback xmlns="">
          <p:pic>
            <p:nvPicPr>
              <p:cNvPr id="77" name="Рукописный ввод 76">
                <a:extLst>
                  <a:ext uri="{FF2B5EF4-FFF2-40B4-BE49-F238E27FC236}">
                    <a16:creationId xmlns:a16="http://schemas.microsoft.com/office/drawing/2014/main" id="{9BABBDAB-651B-2DBF-3AD6-600196F82DBE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7917396" y="1841289"/>
                <a:ext cx="99368" cy="161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78" name="Рукописный ввод 77">
                <a:extLst>
                  <a:ext uri="{FF2B5EF4-FFF2-40B4-BE49-F238E27FC236}">
                    <a16:creationId xmlns:a16="http://schemas.microsoft.com/office/drawing/2014/main" id="{7D8AB21D-13B5-BBE5-B78D-A0D19E112DF0}"/>
                  </a:ext>
                </a:extLst>
              </p14:cNvPr>
              <p14:cNvContentPartPr/>
              <p14:nvPr/>
            </p14:nvContentPartPr>
            <p14:xfrm>
              <a:off x="8113754" y="1903066"/>
              <a:ext cx="9537" cy="9537"/>
            </p14:xfrm>
          </p:contentPart>
        </mc:Choice>
        <mc:Fallback xmlns="">
          <p:pic>
            <p:nvPicPr>
              <p:cNvPr id="78" name="Рукописный ввод 77">
                <a:extLst>
                  <a:ext uri="{FF2B5EF4-FFF2-40B4-BE49-F238E27FC236}">
                    <a16:creationId xmlns:a16="http://schemas.microsoft.com/office/drawing/2014/main" id="{7D8AB21D-13B5-BBE5-B78D-A0D19E112DF0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875329" y="1887171"/>
                <a:ext cx="476850" cy="40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79" name="Рукописный ввод 78">
                <a:extLst>
                  <a:ext uri="{FF2B5EF4-FFF2-40B4-BE49-F238E27FC236}">
                    <a16:creationId xmlns:a16="http://schemas.microsoft.com/office/drawing/2014/main" id="{04462A4B-2B04-0BB4-874C-1F15E5309BC0}"/>
                  </a:ext>
                </a:extLst>
              </p14:cNvPr>
              <p14:cNvContentPartPr/>
              <p14:nvPr/>
            </p14:nvContentPartPr>
            <p14:xfrm>
              <a:off x="8231407" y="1847339"/>
              <a:ext cx="119319" cy="142079"/>
            </p14:xfrm>
          </p:contentPart>
        </mc:Choice>
        <mc:Fallback xmlns="">
          <p:pic>
            <p:nvPicPr>
              <p:cNvPr id="79" name="Рукописный ввод 78">
                <a:extLst>
                  <a:ext uri="{FF2B5EF4-FFF2-40B4-BE49-F238E27FC236}">
                    <a16:creationId xmlns:a16="http://schemas.microsoft.com/office/drawing/2014/main" id="{04462A4B-2B04-0BB4-874C-1F15E5309BC0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8222422" y="1838369"/>
                <a:ext cx="136929" cy="159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80" name="Рукописный ввод 79">
                <a:extLst>
                  <a:ext uri="{FF2B5EF4-FFF2-40B4-BE49-F238E27FC236}">
                    <a16:creationId xmlns:a16="http://schemas.microsoft.com/office/drawing/2014/main" id="{906E5F2B-98F8-D845-AB28-AA09E1D06BE5}"/>
                  </a:ext>
                </a:extLst>
              </p14:cNvPr>
              <p14:cNvContentPartPr/>
              <p14:nvPr/>
            </p14:nvContentPartPr>
            <p14:xfrm>
              <a:off x="7911900" y="3210073"/>
              <a:ext cx="9537" cy="134235"/>
            </p14:xfrm>
          </p:contentPart>
        </mc:Choice>
        <mc:Fallback xmlns="">
          <p:pic>
            <p:nvPicPr>
              <p:cNvPr id="80" name="Рукописный ввод 79">
                <a:extLst>
                  <a:ext uri="{FF2B5EF4-FFF2-40B4-BE49-F238E27FC236}">
                    <a16:creationId xmlns:a16="http://schemas.microsoft.com/office/drawing/2014/main" id="{906E5F2B-98F8-D845-AB28-AA09E1D06BE5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872162" y="3201100"/>
                <a:ext cx="87423" cy="151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81" name="Рукописный ввод 80">
                <a:extLst>
                  <a:ext uri="{FF2B5EF4-FFF2-40B4-BE49-F238E27FC236}">
                    <a16:creationId xmlns:a16="http://schemas.microsoft.com/office/drawing/2014/main" id="{C969E56E-C3F1-6DC0-352D-21CA8515A0D2}"/>
                  </a:ext>
                </a:extLst>
              </p14:cNvPr>
              <p14:cNvContentPartPr/>
              <p14:nvPr/>
            </p14:nvContentPartPr>
            <p14:xfrm>
              <a:off x="7982549" y="3205610"/>
              <a:ext cx="66212" cy="126560"/>
            </p14:xfrm>
          </p:contentPart>
        </mc:Choice>
        <mc:Fallback xmlns="">
          <p:pic>
            <p:nvPicPr>
              <p:cNvPr id="81" name="Рукописный ввод 80">
                <a:extLst>
                  <a:ext uri="{FF2B5EF4-FFF2-40B4-BE49-F238E27FC236}">
                    <a16:creationId xmlns:a16="http://schemas.microsoft.com/office/drawing/2014/main" id="{C969E56E-C3F1-6DC0-352D-21CA8515A0D2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973601" y="3196621"/>
                <a:ext cx="83749" cy="1441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82" name="Рукописный ввод 81">
                <a:extLst>
                  <a:ext uri="{FF2B5EF4-FFF2-40B4-BE49-F238E27FC236}">
                    <a16:creationId xmlns:a16="http://schemas.microsoft.com/office/drawing/2014/main" id="{E34EDCC1-36A3-6334-DE91-6BF45E1BEDBE}"/>
                  </a:ext>
                </a:extLst>
              </p14:cNvPr>
              <p14:cNvContentPartPr/>
              <p14:nvPr/>
            </p14:nvContentPartPr>
            <p14:xfrm>
              <a:off x="8189449" y="3260536"/>
              <a:ext cx="9537" cy="9537"/>
            </p14:xfrm>
          </p:contentPart>
        </mc:Choice>
        <mc:Fallback xmlns="">
          <p:pic>
            <p:nvPicPr>
              <p:cNvPr id="82" name="Рукописный ввод 81">
                <a:extLst>
                  <a:ext uri="{FF2B5EF4-FFF2-40B4-BE49-F238E27FC236}">
                    <a16:creationId xmlns:a16="http://schemas.microsoft.com/office/drawing/2014/main" id="{E34EDCC1-36A3-6334-DE91-6BF45E1BEDB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951024" y="3022111"/>
                <a:ext cx="476850" cy="476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83" name="Рукописный ввод 82">
                <a:extLst>
                  <a:ext uri="{FF2B5EF4-FFF2-40B4-BE49-F238E27FC236}">
                    <a16:creationId xmlns:a16="http://schemas.microsoft.com/office/drawing/2014/main" id="{532C726D-15F4-CB11-F96B-5D4C7C299618}"/>
                  </a:ext>
                </a:extLst>
              </p14:cNvPr>
              <p14:cNvContentPartPr/>
              <p14:nvPr/>
            </p14:nvContentPartPr>
            <p14:xfrm>
              <a:off x="7972456" y="3967026"/>
              <a:ext cx="10940" cy="125057"/>
            </p14:xfrm>
          </p:contentPart>
        </mc:Choice>
        <mc:Fallback xmlns="">
          <p:pic>
            <p:nvPicPr>
              <p:cNvPr id="83" name="Рукописный ввод 82">
                <a:extLst>
                  <a:ext uri="{FF2B5EF4-FFF2-40B4-BE49-F238E27FC236}">
                    <a16:creationId xmlns:a16="http://schemas.microsoft.com/office/drawing/2014/main" id="{532C726D-15F4-CB11-F96B-5D4C7C299618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963633" y="3958042"/>
                <a:ext cx="28232" cy="142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84" name="Рукописный ввод 83">
                <a:extLst>
                  <a:ext uri="{FF2B5EF4-FFF2-40B4-BE49-F238E27FC236}">
                    <a16:creationId xmlns:a16="http://schemas.microsoft.com/office/drawing/2014/main" id="{51C29BE8-B54C-46CE-89F3-EF7E909ADAD2}"/>
                  </a:ext>
                </a:extLst>
              </p14:cNvPr>
              <p14:cNvContentPartPr/>
              <p14:nvPr/>
            </p14:nvContentPartPr>
            <p14:xfrm>
              <a:off x="8017570" y="3956343"/>
              <a:ext cx="86918" cy="112269"/>
            </p14:xfrm>
          </p:contentPart>
        </mc:Choice>
        <mc:Fallback xmlns="">
          <p:pic>
            <p:nvPicPr>
              <p:cNvPr id="84" name="Рукописный ввод 83">
                <a:extLst>
                  <a:ext uri="{FF2B5EF4-FFF2-40B4-BE49-F238E27FC236}">
                    <a16:creationId xmlns:a16="http://schemas.microsoft.com/office/drawing/2014/main" id="{51C29BE8-B54C-46CE-89F3-EF7E909ADAD2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8008591" y="3947376"/>
                <a:ext cx="104517" cy="129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85" name="Рукописный ввод 84">
                <a:extLst>
                  <a:ext uri="{FF2B5EF4-FFF2-40B4-BE49-F238E27FC236}">
                    <a16:creationId xmlns:a16="http://schemas.microsoft.com/office/drawing/2014/main" id="{F0C0CEA3-00E3-8FB1-E32C-7D91DC2C82FD}"/>
                  </a:ext>
                </a:extLst>
              </p14:cNvPr>
              <p14:cNvContentPartPr/>
              <p14:nvPr/>
            </p14:nvContentPartPr>
            <p14:xfrm>
              <a:off x="8199542" y="4007397"/>
              <a:ext cx="9537" cy="9537"/>
            </p14:xfrm>
          </p:contentPart>
        </mc:Choice>
        <mc:Fallback xmlns="">
          <p:pic>
            <p:nvPicPr>
              <p:cNvPr id="85" name="Рукописный ввод 84">
                <a:extLst>
                  <a:ext uri="{FF2B5EF4-FFF2-40B4-BE49-F238E27FC236}">
                    <a16:creationId xmlns:a16="http://schemas.microsoft.com/office/drawing/2014/main" id="{F0C0CEA3-00E3-8FB1-E32C-7D91DC2C82FD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961117" y="3967659"/>
                <a:ext cx="476850" cy="87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88" name="Рукописный ввод 87">
                <a:extLst>
                  <a:ext uri="{FF2B5EF4-FFF2-40B4-BE49-F238E27FC236}">
                    <a16:creationId xmlns:a16="http://schemas.microsoft.com/office/drawing/2014/main" id="{E2103BAB-0F00-20E2-8378-A6D895848362}"/>
                  </a:ext>
                </a:extLst>
              </p14:cNvPr>
              <p14:cNvContentPartPr/>
              <p14:nvPr/>
            </p14:nvContentPartPr>
            <p14:xfrm>
              <a:off x="2712309" y="3298843"/>
              <a:ext cx="108765" cy="179213"/>
            </p14:xfrm>
          </p:contentPart>
        </mc:Choice>
        <mc:Fallback xmlns="">
          <p:pic>
            <p:nvPicPr>
              <p:cNvPr id="88" name="Рукописный ввод 87">
                <a:extLst>
                  <a:ext uri="{FF2B5EF4-FFF2-40B4-BE49-F238E27FC236}">
                    <a16:creationId xmlns:a16="http://schemas.microsoft.com/office/drawing/2014/main" id="{E2103BAB-0F00-20E2-8378-A6D895848362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2703335" y="3289864"/>
                <a:ext cx="126354" cy="196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89" name="Рукописный ввод 88">
                <a:extLst>
                  <a:ext uri="{FF2B5EF4-FFF2-40B4-BE49-F238E27FC236}">
                    <a16:creationId xmlns:a16="http://schemas.microsoft.com/office/drawing/2014/main" id="{00A4DA7A-B5A7-47FC-7D77-95B10B6AA613}"/>
                  </a:ext>
                </a:extLst>
              </p14:cNvPr>
              <p14:cNvContentPartPr/>
              <p14:nvPr/>
            </p14:nvContentPartPr>
            <p14:xfrm>
              <a:off x="2857863" y="3281076"/>
              <a:ext cx="87993" cy="195142"/>
            </p14:xfrm>
          </p:contentPart>
        </mc:Choice>
        <mc:Fallback xmlns="">
          <p:pic>
            <p:nvPicPr>
              <p:cNvPr id="89" name="Рукописный ввод 88">
                <a:extLst>
                  <a:ext uri="{FF2B5EF4-FFF2-40B4-BE49-F238E27FC236}">
                    <a16:creationId xmlns:a16="http://schemas.microsoft.com/office/drawing/2014/main" id="{00A4DA7A-B5A7-47FC-7D77-95B10B6AA613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2848921" y="3272092"/>
                <a:ext cx="105520" cy="212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86" name="Рукописный ввод 85">
                <a:extLst>
                  <a:ext uri="{FF2B5EF4-FFF2-40B4-BE49-F238E27FC236}">
                    <a16:creationId xmlns:a16="http://schemas.microsoft.com/office/drawing/2014/main" id="{1EC737B4-5EF0-7EE3-BF63-6B0552682B0A}"/>
                  </a:ext>
                </a:extLst>
              </p14:cNvPr>
              <p14:cNvContentPartPr/>
              <p14:nvPr/>
            </p14:nvContentPartPr>
            <p14:xfrm>
              <a:off x="8881314" y="1829647"/>
              <a:ext cx="22065" cy="177761"/>
            </p14:xfrm>
          </p:contentPart>
        </mc:Choice>
        <mc:Fallback xmlns="">
          <p:pic>
            <p:nvPicPr>
              <p:cNvPr id="86" name="Рукописный ввод 85">
                <a:extLst>
                  <a:ext uri="{FF2B5EF4-FFF2-40B4-BE49-F238E27FC236}">
                    <a16:creationId xmlns:a16="http://schemas.microsoft.com/office/drawing/2014/main" id="{1EC737B4-5EF0-7EE3-BF63-6B0552682B0A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8872417" y="1820669"/>
                <a:ext cx="39503" cy="195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87" name="Рукописный ввод 86">
                <a:extLst>
                  <a:ext uri="{FF2B5EF4-FFF2-40B4-BE49-F238E27FC236}">
                    <a16:creationId xmlns:a16="http://schemas.microsoft.com/office/drawing/2014/main" id="{61213DCE-52F8-4610-19F6-C9A06520204D}"/>
                  </a:ext>
                </a:extLst>
              </p14:cNvPr>
              <p14:cNvContentPartPr/>
              <p14:nvPr/>
            </p14:nvContentPartPr>
            <p14:xfrm>
              <a:off x="8787266" y="1909477"/>
              <a:ext cx="166088" cy="13715"/>
            </p14:xfrm>
          </p:contentPart>
        </mc:Choice>
        <mc:Fallback xmlns="">
          <p:pic>
            <p:nvPicPr>
              <p:cNvPr id="87" name="Рукописный ввод 86">
                <a:extLst>
                  <a:ext uri="{FF2B5EF4-FFF2-40B4-BE49-F238E27FC236}">
                    <a16:creationId xmlns:a16="http://schemas.microsoft.com/office/drawing/2014/main" id="{61213DCE-52F8-4610-19F6-C9A06520204D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8778279" y="1566602"/>
                <a:ext cx="183703" cy="685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92" name="Рукописный ввод 91">
                <a:extLst>
                  <a:ext uri="{FF2B5EF4-FFF2-40B4-BE49-F238E27FC236}">
                    <a16:creationId xmlns:a16="http://schemas.microsoft.com/office/drawing/2014/main" id="{6C85D314-93EE-F20E-C116-4CEFBE6F40B4}"/>
                  </a:ext>
                </a:extLst>
              </p14:cNvPr>
              <p14:cNvContentPartPr/>
              <p14:nvPr/>
            </p14:nvContentPartPr>
            <p14:xfrm>
              <a:off x="8994848" y="3135934"/>
              <a:ext cx="13715" cy="214008"/>
            </p14:xfrm>
          </p:contentPart>
        </mc:Choice>
        <mc:Fallback xmlns="">
          <p:pic>
            <p:nvPicPr>
              <p:cNvPr id="92" name="Рукописный ввод 91">
                <a:extLst>
                  <a:ext uri="{FF2B5EF4-FFF2-40B4-BE49-F238E27FC236}">
                    <a16:creationId xmlns:a16="http://schemas.microsoft.com/office/drawing/2014/main" id="{6C85D314-93EE-F20E-C116-4CEFBE6F40B4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8956751" y="3126942"/>
                <a:ext cx="88386" cy="231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93" name="Рукописный ввод 92">
                <a:extLst>
                  <a:ext uri="{FF2B5EF4-FFF2-40B4-BE49-F238E27FC236}">
                    <a16:creationId xmlns:a16="http://schemas.microsoft.com/office/drawing/2014/main" id="{CD78CB72-06C5-E20C-6312-F678D65933F5}"/>
                  </a:ext>
                </a:extLst>
              </p14:cNvPr>
              <p14:cNvContentPartPr/>
              <p14:nvPr/>
            </p14:nvContentPartPr>
            <p14:xfrm>
              <a:off x="8881608" y="3237534"/>
              <a:ext cx="238161" cy="13715"/>
            </p14:xfrm>
          </p:contentPart>
        </mc:Choice>
        <mc:Fallback xmlns="">
          <p:pic>
            <p:nvPicPr>
              <p:cNvPr id="93" name="Рукописный ввод 92">
                <a:extLst>
                  <a:ext uri="{FF2B5EF4-FFF2-40B4-BE49-F238E27FC236}">
                    <a16:creationId xmlns:a16="http://schemas.microsoft.com/office/drawing/2014/main" id="{CD78CB72-06C5-E20C-6312-F678D65933F5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8872614" y="2894659"/>
                <a:ext cx="255789" cy="685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94" name="Рукописный ввод 93">
                <a:extLst>
                  <a:ext uri="{FF2B5EF4-FFF2-40B4-BE49-F238E27FC236}">
                    <a16:creationId xmlns:a16="http://schemas.microsoft.com/office/drawing/2014/main" id="{1A202DD4-FFC5-EA4D-B1A8-522C91FE9A13}"/>
                  </a:ext>
                </a:extLst>
              </p14:cNvPr>
              <p14:cNvContentPartPr/>
              <p14:nvPr/>
            </p14:nvContentPartPr>
            <p14:xfrm>
              <a:off x="8925152" y="3976121"/>
              <a:ext cx="13715" cy="168287"/>
            </p14:xfrm>
          </p:contentPart>
        </mc:Choice>
        <mc:Fallback xmlns="">
          <p:pic>
            <p:nvPicPr>
              <p:cNvPr id="94" name="Рукописный ввод 93">
                <a:extLst>
                  <a:ext uri="{FF2B5EF4-FFF2-40B4-BE49-F238E27FC236}">
                    <a16:creationId xmlns:a16="http://schemas.microsoft.com/office/drawing/2014/main" id="{1A202DD4-FFC5-EA4D-B1A8-522C91FE9A13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8582277" y="3967131"/>
                <a:ext cx="685750" cy="185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95" name="Рукописный ввод 94">
                <a:extLst>
                  <a:ext uri="{FF2B5EF4-FFF2-40B4-BE49-F238E27FC236}">
                    <a16:creationId xmlns:a16="http://schemas.microsoft.com/office/drawing/2014/main" id="{080ACD83-949F-E67A-559E-63B34FAD4E14}"/>
                  </a:ext>
                </a:extLst>
              </p14:cNvPr>
              <p14:cNvContentPartPr/>
              <p14:nvPr/>
            </p14:nvContentPartPr>
            <p14:xfrm>
              <a:off x="8859838" y="4064506"/>
              <a:ext cx="144602" cy="14856"/>
            </p14:xfrm>
          </p:contentPart>
        </mc:Choice>
        <mc:Fallback xmlns="">
          <p:pic>
            <p:nvPicPr>
              <p:cNvPr id="95" name="Рукописный ввод 94">
                <a:extLst>
                  <a:ext uri="{FF2B5EF4-FFF2-40B4-BE49-F238E27FC236}">
                    <a16:creationId xmlns:a16="http://schemas.microsoft.com/office/drawing/2014/main" id="{080ACD83-949F-E67A-559E-63B34FAD4E14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8850845" y="4055663"/>
                <a:ext cx="162228" cy="32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27" name="Рукописный ввод 126">
                <a:extLst>
                  <a:ext uri="{FF2B5EF4-FFF2-40B4-BE49-F238E27FC236}">
                    <a16:creationId xmlns:a16="http://schemas.microsoft.com/office/drawing/2014/main" id="{4495A5B9-071A-08B3-828A-190190C715B6}"/>
                  </a:ext>
                </a:extLst>
              </p14:cNvPr>
              <p14:cNvContentPartPr/>
              <p14:nvPr/>
            </p14:nvContentPartPr>
            <p14:xfrm>
              <a:off x="9529282" y="3138301"/>
              <a:ext cx="73717" cy="189860"/>
            </p14:xfrm>
          </p:contentPart>
        </mc:Choice>
        <mc:Fallback xmlns="">
          <p:pic>
            <p:nvPicPr>
              <p:cNvPr id="127" name="Рукописный ввод 126">
                <a:extLst>
                  <a:ext uri="{FF2B5EF4-FFF2-40B4-BE49-F238E27FC236}">
                    <a16:creationId xmlns:a16="http://schemas.microsoft.com/office/drawing/2014/main" id="{4495A5B9-071A-08B3-828A-190190C715B6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9520336" y="3129311"/>
                <a:ext cx="91252" cy="20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28" name="Рукописный ввод 127">
                <a:extLst>
                  <a:ext uri="{FF2B5EF4-FFF2-40B4-BE49-F238E27FC236}">
                    <a16:creationId xmlns:a16="http://schemas.microsoft.com/office/drawing/2014/main" id="{821A42F2-3D09-EE58-76BE-447D4F065994}"/>
                  </a:ext>
                </a:extLst>
              </p14:cNvPr>
              <p14:cNvContentPartPr/>
              <p14:nvPr/>
            </p14:nvContentPartPr>
            <p14:xfrm>
              <a:off x="3819876" y="3138301"/>
              <a:ext cx="84873" cy="173682"/>
            </p14:xfrm>
          </p:contentPart>
        </mc:Choice>
        <mc:Fallback xmlns="">
          <p:pic>
            <p:nvPicPr>
              <p:cNvPr id="128" name="Рукописный ввод 127">
                <a:extLst>
                  <a:ext uri="{FF2B5EF4-FFF2-40B4-BE49-F238E27FC236}">
                    <a16:creationId xmlns:a16="http://schemas.microsoft.com/office/drawing/2014/main" id="{821A42F2-3D09-EE58-76BE-447D4F065994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3810923" y="3129311"/>
                <a:ext cx="102421" cy="191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29" name="Рукописный ввод 128">
                <a:extLst>
                  <a:ext uri="{FF2B5EF4-FFF2-40B4-BE49-F238E27FC236}">
                    <a16:creationId xmlns:a16="http://schemas.microsoft.com/office/drawing/2014/main" id="{95AEC4C2-D6D1-D22F-06DC-EE6599E5B3D5}"/>
                  </a:ext>
                </a:extLst>
              </p14:cNvPr>
              <p14:cNvContentPartPr/>
              <p14:nvPr/>
            </p14:nvContentPartPr>
            <p14:xfrm>
              <a:off x="2760907" y="4511022"/>
              <a:ext cx="130194" cy="195584"/>
            </p14:xfrm>
          </p:contentPart>
        </mc:Choice>
        <mc:Fallback xmlns="">
          <p:pic>
            <p:nvPicPr>
              <p:cNvPr id="129" name="Рукописный ввод 128">
                <a:extLst>
                  <a:ext uri="{FF2B5EF4-FFF2-40B4-BE49-F238E27FC236}">
                    <a16:creationId xmlns:a16="http://schemas.microsoft.com/office/drawing/2014/main" id="{95AEC4C2-D6D1-D22F-06DC-EE6599E5B3D5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2751940" y="4502034"/>
                <a:ext cx="147768" cy="2132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30" name="Рукописный ввод 129">
                <a:extLst>
                  <a:ext uri="{FF2B5EF4-FFF2-40B4-BE49-F238E27FC236}">
                    <a16:creationId xmlns:a16="http://schemas.microsoft.com/office/drawing/2014/main" id="{042600C4-B436-3508-BCA8-0F26D9473173}"/>
                  </a:ext>
                </a:extLst>
              </p14:cNvPr>
              <p14:cNvContentPartPr/>
              <p14:nvPr/>
            </p14:nvContentPartPr>
            <p14:xfrm>
              <a:off x="4873683" y="3508095"/>
              <a:ext cx="61659" cy="173663"/>
            </p14:xfrm>
          </p:contentPart>
        </mc:Choice>
        <mc:Fallback xmlns="">
          <p:pic>
            <p:nvPicPr>
              <p:cNvPr id="130" name="Рукописный ввод 129">
                <a:extLst>
                  <a:ext uri="{FF2B5EF4-FFF2-40B4-BE49-F238E27FC236}">
                    <a16:creationId xmlns:a16="http://schemas.microsoft.com/office/drawing/2014/main" id="{042600C4-B436-3508-BCA8-0F26D9473173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4864721" y="3499106"/>
                <a:ext cx="79225" cy="1912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31" name="Рукописный ввод 130">
                <a:extLst>
                  <a:ext uri="{FF2B5EF4-FFF2-40B4-BE49-F238E27FC236}">
                    <a16:creationId xmlns:a16="http://schemas.microsoft.com/office/drawing/2014/main" id="{A9D8D765-2454-E04E-6AEB-C7387E6AA3A1}"/>
                  </a:ext>
                </a:extLst>
              </p14:cNvPr>
              <p14:cNvContentPartPr/>
              <p14:nvPr/>
            </p14:nvContentPartPr>
            <p14:xfrm>
              <a:off x="4789638" y="3804807"/>
              <a:ext cx="251985" cy="10589"/>
            </p14:xfrm>
          </p:contentPart>
        </mc:Choice>
        <mc:Fallback xmlns="">
          <p:pic>
            <p:nvPicPr>
              <p:cNvPr id="131" name="Рукописный ввод 130">
                <a:extLst>
                  <a:ext uri="{FF2B5EF4-FFF2-40B4-BE49-F238E27FC236}">
                    <a16:creationId xmlns:a16="http://schemas.microsoft.com/office/drawing/2014/main" id="{A9D8D765-2454-E04E-6AEB-C7387E6AA3A1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4780651" y="3790100"/>
                <a:ext cx="269599" cy="39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96" name="Рукописный ввод 95">
                <a:extLst>
                  <a:ext uri="{FF2B5EF4-FFF2-40B4-BE49-F238E27FC236}">
                    <a16:creationId xmlns:a16="http://schemas.microsoft.com/office/drawing/2014/main" id="{D2CC8C37-FA21-C79A-0B27-1E1D729BC96B}"/>
                  </a:ext>
                </a:extLst>
              </p14:cNvPr>
              <p14:cNvContentPartPr/>
              <p14:nvPr/>
            </p14:nvContentPartPr>
            <p14:xfrm>
              <a:off x="3724135" y="3514977"/>
              <a:ext cx="130622" cy="173221"/>
            </p14:xfrm>
          </p:contentPart>
        </mc:Choice>
        <mc:Fallback xmlns="">
          <p:pic>
            <p:nvPicPr>
              <p:cNvPr id="96" name="Рукописный ввод 95">
                <a:extLst>
                  <a:ext uri="{FF2B5EF4-FFF2-40B4-BE49-F238E27FC236}">
                    <a16:creationId xmlns:a16="http://schemas.microsoft.com/office/drawing/2014/main" id="{D2CC8C37-FA21-C79A-0B27-1E1D729BC96B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3715164" y="3505993"/>
                <a:ext cx="148206" cy="190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97" name="Рукописный ввод 96">
                <a:extLst>
                  <a:ext uri="{FF2B5EF4-FFF2-40B4-BE49-F238E27FC236}">
                    <a16:creationId xmlns:a16="http://schemas.microsoft.com/office/drawing/2014/main" id="{FD9D1ABF-8730-F5A9-ECFD-F08BAA5894C5}"/>
                  </a:ext>
                </a:extLst>
              </p14:cNvPr>
              <p14:cNvContentPartPr/>
              <p14:nvPr/>
            </p14:nvContentPartPr>
            <p14:xfrm>
              <a:off x="9472853" y="3945125"/>
              <a:ext cx="90915" cy="158102"/>
            </p14:xfrm>
          </p:contentPart>
        </mc:Choice>
        <mc:Fallback xmlns="">
          <p:pic>
            <p:nvPicPr>
              <p:cNvPr id="97" name="Рукописный ввод 96">
                <a:extLst>
                  <a:ext uri="{FF2B5EF4-FFF2-40B4-BE49-F238E27FC236}">
                    <a16:creationId xmlns:a16="http://schemas.microsoft.com/office/drawing/2014/main" id="{FD9D1ABF-8730-F5A9-ECFD-F08BAA5894C5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9463905" y="3936501"/>
                <a:ext cx="108454" cy="175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98" name="Рукописный ввод 97">
                <a:extLst>
                  <a:ext uri="{FF2B5EF4-FFF2-40B4-BE49-F238E27FC236}">
                    <a16:creationId xmlns:a16="http://schemas.microsoft.com/office/drawing/2014/main" id="{F93D8CE5-EF24-F052-53DC-F6AB37308B4C}"/>
                  </a:ext>
                </a:extLst>
              </p14:cNvPr>
              <p14:cNvContentPartPr/>
              <p14:nvPr/>
            </p14:nvContentPartPr>
            <p14:xfrm>
              <a:off x="4475874" y="3872287"/>
              <a:ext cx="10589" cy="145444"/>
            </p14:xfrm>
          </p:contentPart>
        </mc:Choice>
        <mc:Fallback xmlns="">
          <p:pic>
            <p:nvPicPr>
              <p:cNvPr id="98" name="Рукописный ввод 97">
                <a:extLst>
                  <a:ext uri="{FF2B5EF4-FFF2-40B4-BE49-F238E27FC236}">
                    <a16:creationId xmlns:a16="http://schemas.microsoft.com/office/drawing/2014/main" id="{F93D8CE5-EF24-F052-53DC-F6AB37308B4C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4221738" y="3863668"/>
                <a:ext cx="529450" cy="1630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99" name="Рукописный ввод 98">
                <a:extLst>
                  <a:ext uri="{FF2B5EF4-FFF2-40B4-BE49-F238E27FC236}">
                    <a16:creationId xmlns:a16="http://schemas.microsoft.com/office/drawing/2014/main" id="{6A403DC0-F7DA-56D3-E0CE-63FA7A5BC539}"/>
                  </a:ext>
                </a:extLst>
              </p14:cNvPr>
              <p14:cNvContentPartPr/>
              <p14:nvPr/>
            </p14:nvContentPartPr>
            <p14:xfrm>
              <a:off x="3292715" y="3171919"/>
              <a:ext cx="103321" cy="151992"/>
            </p14:xfrm>
          </p:contentPart>
        </mc:Choice>
        <mc:Fallback xmlns="">
          <p:pic>
            <p:nvPicPr>
              <p:cNvPr id="99" name="Рукописный ввод 98">
                <a:extLst>
                  <a:ext uri="{FF2B5EF4-FFF2-40B4-BE49-F238E27FC236}">
                    <a16:creationId xmlns:a16="http://schemas.microsoft.com/office/drawing/2014/main" id="{6A403DC0-F7DA-56D3-E0CE-63FA7A5BC539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3283746" y="3162936"/>
                <a:ext cx="120900" cy="169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00" name="Рукописный ввод 99">
                <a:extLst>
                  <a:ext uri="{FF2B5EF4-FFF2-40B4-BE49-F238E27FC236}">
                    <a16:creationId xmlns:a16="http://schemas.microsoft.com/office/drawing/2014/main" id="{87058E47-6299-B520-59B3-FF47F483041D}"/>
                  </a:ext>
                </a:extLst>
              </p14:cNvPr>
              <p14:cNvContentPartPr/>
              <p14:nvPr/>
            </p14:nvContentPartPr>
            <p14:xfrm>
              <a:off x="4390192" y="3524904"/>
              <a:ext cx="76526" cy="140317"/>
            </p14:xfrm>
          </p:contentPart>
        </mc:Choice>
        <mc:Fallback xmlns="">
          <p:pic>
            <p:nvPicPr>
              <p:cNvPr id="100" name="Рукописный ввод 99">
                <a:extLst>
                  <a:ext uri="{FF2B5EF4-FFF2-40B4-BE49-F238E27FC236}">
                    <a16:creationId xmlns:a16="http://schemas.microsoft.com/office/drawing/2014/main" id="{87058E47-6299-B520-59B3-FF47F483041D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4381610" y="3516291"/>
                <a:ext cx="94048" cy="1579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03" name="Рукописный ввод 102">
                <a:extLst>
                  <a:ext uri="{FF2B5EF4-FFF2-40B4-BE49-F238E27FC236}">
                    <a16:creationId xmlns:a16="http://schemas.microsoft.com/office/drawing/2014/main" id="{D95A1C70-B59A-C8FA-FBE9-1B76694EDC6B}"/>
                  </a:ext>
                </a:extLst>
              </p14:cNvPr>
              <p14:cNvContentPartPr/>
              <p14:nvPr/>
            </p14:nvContentPartPr>
            <p14:xfrm>
              <a:off x="4419845" y="3524904"/>
              <a:ext cx="122208" cy="10589"/>
            </p14:xfrm>
          </p:contentPart>
        </mc:Choice>
        <mc:Fallback xmlns="">
          <p:pic>
            <p:nvPicPr>
              <p:cNvPr id="103" name="Рукописный ввод 102">
                <a:extLst>
                  <a:ext uri="{FF2B5EF4-FFF2-40B4-BE49-F238E27FC236}">
                    <a16:creationId xmlns:a16="http://schemas.microsoft.com/office/drawing/2014/main" id="{D95A1C70-B59A-C8FA-FBE9-1B76694EDC6B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4411219" y="3270768"/>
                <a:ext cx="13982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04" name="Рукописный ввод 103">
                <a:extLst>
                  <a:ext uri="{FF2B5EF4-FFF2-40B4-BE49-F238E27FC236}">
                    <a16:creationId xmlns:a16="http://schemas.microsoft.com/office/drawing/2014/main" id="{7D93BF42-9874-0D48-588C-07A62D7D4790}"/>
                  </a:ext>
                </a:extLst>
              </p14:cNvPr>
              <p14:cNvContentPartPr/>
              <p14:nvPr/>
            </p14:nvContentPartPr>
            <p14:xfrm>
              <a:off x="4615742" y="3524904"/>
              <a:ext cx="11411" cy="140825"/>
            </p14:xfrm>
          </p:contentPart>
        </mc:Choice>
        <mc:Fallback xmlns="">
          <p:pic>
            <p:nvPicPr>
              <p:cNvPr id="104" name="Рукописный ввод 103">
                <a:extLst>
                  <a:ext uri="{FF2B5EF4-FFF2-40B4-BE49-F238E27FC236}">
                    <a16:creationId xmlns:a16="http://schemas.microsoft.com/office/drawing/2014/main" id="{7D93BF42-9874-0D48-588C-07A62D7D4790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4607097" y="3516282"/>
                <a:ext cx="28355" cy="158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05" name="Рукописный ввод 104">
                <a:extLst>
                  <a:ext uri="{FF2B5EF4-FFF2-40B4-BE49-F238E27FC236}">
                    <a16:creationId xmlns:a16="http://schemas.microsoft.com/office/drawing/2014/main" id="{6E409FA1-E458-1595-9E0F-6C4C5464CB13}"/>
                  </a:ext>
                </a:extLst>
              </p14:cNvPr>
              <p14:cNvContentPartPr/>
              <p14:nvPr/>
            </p14:nvContentPartPr>
            <p14:xfrm>
              <a:off x="4565522" y="3597237"/>
              <a:ext cx="128888" cy="17314"/>
            </p14:xfrm>
          </p:contentPart>
        </mc:Choice>
        <mc:Fallback xmlns="">
          <p:pic>
            <p:nvPicPr>
              <p:cNvPr id="105" name="Рукописный ввод 104">
                <a:extLst>
                  <a:ext uri="{FF2B5EF4-FFF2-40B4-BE49-F238E27FC236}">
                    <a16:creationId xmlns:a16="http://schemas.microsoft.com/office/drawing/2014/main" id="{6E409FA1-E458-1595-9E0F-6C4C5464CB13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4556906" y="3588757"/>
                <a:ext cx="146480" cy="3462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54041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EA7E7532-519C-8178-1484-38D7871A3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835" y="251778"/>
            <a:ext cx="7984490" cy="202628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число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604759B0-5CA3-0EED-3160-8FC057A29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440" y="2478723"/>
            <a:ext cx="7965440" cy="40443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14:cNvPr>
              <p14:cNvContentPartPr/>
              <p14:nvPr/>
            </p14:nvContentPartPr>
            <p14:xfrm>
              <a:off x="3898772" y="1373570"/>
              <a:ext cx="453050" cy="28233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9783" y="1364747"/>
                <a:ext cx="470669" cy="45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14:cNvPr>
              <p14:cNvContentPartPr/>
              <p14:nvPr/>
            </p14:nvContentPartPr>
            <p14:xfrm>
              <a:off x="4072463" y="1115396"/>
              <a:ext cx="117058" cy="68525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3486" y="1106473"/>
                <a:ext cx="134653" cy="86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14:cNvPr>
              <p14:cNvContentPartPr/>
              <p14:nvPr/>
            </p14:nvContentPartPr>
            <p14:xfrm>
              <a:off x="5624477" y="1350719"/>
              <a:ext cx="464202" cy="22655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15481" y="1341869"/>
                <a:ext cx="481834" cy="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14:cNvPr>
              <p14:cNvContentPartPr/>
              <p14:nvPr/>
            </p14:nvContentPartPr>
            <p14:xfrm>
              <a:off x="5814977" y="1111316"/>
              <a:ext cx="111872" cy="72392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06013" y="1102357"/>
                <a:ext cx="129442" cy="8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14:cNvPr>
              <p14:cNvContentPartPr/>
              <p14:nvPr/>
            </p14:nvContentPartPr>
            <p14:xfrm>
              <a:off x="4528918" y="1888694"/>
              <a:ext cx="91900" cy="90197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19943" y="1879746"/>
                <a:ext cx="109490" cy="107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14:cNvPr>
              <p14:cNvContentPartPr/>
              <p14:nvPr/>
            </p14:nvContentPartPr>
            <p14:xfrm>
              <a:off x="7058829" y="1894526"/>
              <a:ext cx="94415" cy="72982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49854" y="1885582"/>
                <a:ext cx="112006" cy="90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14:cNvPr>
              <p14:cNvContentPartPr/>
              <p14:nvPr/>
            </p14:nvContentPartPr>
            <p14:xfrm>
              <a:off x="9557742" y="1888604"/>
              <a:ext cx="103417" cy="73621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548765" y="1879669"/>
                <a:ext cx="121012" cy="91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14:cNvPr>
              <p14:cNvContentPartPr/>
              <p14:nvPr/>
            </p14:nvContentPartPr>
            <p14:xfrm>
              <a:off x="3257964" y="2869719"/>
              <a:ext cx="111269" cy="8424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48991" y="2860757"/>
                <a:ext cx="128857" cy="101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14:cNvPr>
              <p14:cNvContentPartPr/>
              <p14:nvPr/>
            </p14:nvContentPartPr>
            <p14:xfrm>
              <a:off x="3953704" y="3871875"/>
              <a:ext cx="62859" cy="129913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44775" y="3862903"/>
                <a:ext cx="80360" cy="147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14:cNvPr>
              <p14:cNvContentPartPr/>
              <p14:nvPr/>
            </p14:nvContentPartPr>
            <p14:xfrm>
              <a:off x="5960653" y="3984732"/>
              <a:ext cx="83565" cy="100014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51687" y="3975770"/>
                <a:ext cx="101139" cy="117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14:cNvPr>
              <p14:cNvContentPartPr/>
              <p14:nvPr/>
            </p14:nvContentPartPr>
            <p14:xfrm>
              <a:off x="8386727" y="3227948"/>
              <a:ext cx="92623" cy="79103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77787" y="3219000"/>
                <a:ext cx="110146" cy="96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14:cNvPr>
              <p14:cNvContentPartPr/>
              <p14:nvPr/>
            </p14:nvContentPartPr>
            <p14:xfrm>
              <a:off x="8409139" y="3569487"/>
              <a:ext cx="80104" cy="85043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00199" y="3560554"/>
                <a:ext cx="97627" cy="102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14:cNvPr>
              <p14:cNvContentPartPr/>
              <p14:nvPr/>
            </p14:nvContentPartPr>
            <p14:xfrm>
              <a:off x="3278852" y="1104577"/>
              <a:ext cx="64424" cy="10539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69904" y="1095615"/>
                <a:ext cx="81962" cy="122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14:cNvPr>
              <p14:cNvContentPartPr/>
              <p14:nvPr/>
            </p14:nvContentPartPr>
            <p14:xfrm>
              <a:off x="3292321" y="1104576"/>
              <a:ext cx="89593" cy="7347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83362" y="920901"/>
                <a:ext cx="107153" cy="367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14:cNvPr>
              <p14:cNvContentPartPr/>
              <p14:nvPr/>
            </p14:nvContentPartPr>
            <p14:xfrm>
              <a:off x="3463382" y="1120127"/>
              <a:ext cx="8111" cy="109009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54933" y="1111162"/>
                <a:ext cx="24671" cy="126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14:cNvPr>
              <p14:cNvContentPartPr/>
              <p14:nvPr/>
            </p14:nvContentPartPr>
            <p14:xfrm>
              <a:off x="3416728" y="1169136"/>
              <a:ext cx="115611" cy="7347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07752" y="1157656"/>
                <a:ext cx="133204" cy="29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14:cNvPr>
              <p14:cNvContentPartPr/>
              <p14:nvPr/>
            </p14:nvContentPartPr>
            <p14:xfrm>
              <a:off x="5201230" y="1108464"/>
              <a:ext cx="55446" cy="96807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92287" y="1099500"/>
                <a:ext cx="72974" cy="114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14:cNvPr>
              <p14:cNvContentPartPr/>
              <p14:nvPr/>
            </p14:nvContentPartPr>
            <p14:xfrm>
              <a:off x="5240086" y="1089379"/>
              <a:ext cx="69841" cy="7347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31132" y="1072681"/>
                <a:ext cx="87391" cy="40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14:cNvPr>
              <p14:cNvContentPartPr/>
              <p14:nvPr/>
            </p14:nvContentPartPr>
            <p14:xfrm>
              <a:off x="5360651" y="1112352"/>
              <a:ext cx="11618" cy="104711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51849" y="1103387"/>
                <a:ext cx="28869" cy="122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14:cNvPr>
              <p14:cNvContentPartPr/>
              <p14:nvPr/>
            </p14:nvContentPartPr>
            <p14:xfrm>
              <a:off x="5345056" y="1146983"/>
              <a:ext cx="62064" cy="15909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36087" y="1138145"/>
                <a:ext cx="79643" cy="33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14:cNvPr>
              <p14:cNvContentPartPr/>
              <p14:nvPr/>
            </p14:nvContentPartPr>
            <p14:xfrm>
              <a:off x="3265256" y="1508903"/>
              <a:ext cx="78369" cy="135968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56269" y="1499934"/>
                <a:ext cx="95984" cy="153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14:cNvPr>
              <p14:cNvContentPartPr/>
              <p14:nvPr/>
            </p14:nvContentPartPr>
            <p14:xfrm>
              <a:off x="3303984" y="1502286"/>
              <a:ext cx="75780" cy="18279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95048" y="1493498"/>
                <a:ext cx="93295" cy="35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14:cNvPr>
              <p14:cNvContentPartPr/>
              <p14:nvPr/>
            </p14:nvContentPartPr>
            <p14:xfrm>
              <a:off x="3452447" y="1512791"/>
              <a:ext cx="7347" cy="112846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43263" y="1503806"/>
                <a:ext cx="25347" cy="130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14:cNvPr>
              <p14:cNvContentPartPr/>
              <p14:nvPr/>
            </p14:nvContentPartPr>
            <p14:xfrm>
              <a:off x="3416729" y="1551051"/>
              <a:ext cx="104417" cy="20056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407758" y="1542097"/>
                <a:ext cx="121999" cy="37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14:cNvPr>
              <p14:cNvContentPartPr/>
              <p14:nvPr/>
            </p14:nvContentPartPr>
            <p14:xfrm>
              <a:off x="5326680" y="2869617"/>
              <a:ext cx="96739" cy="140122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317723" y="2860635"/>
                <a:ext cx="114295" cy="157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14:cNvPr>
              <p14:cNvContentPartPr/>
              <p14:nvPr/>
            </p14:nvContentPartPr>
            <p14:xfrm>
              <a:off x="5383933" y="2861323"/>
              <a:ext cx="77510" cy="16069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74962" y="2852590"/>
                <a:ext cx="95093" cy="33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14:cNvPr>
              <p14:cNvContentPartPr/>
              <p14:nvPr/>
            </p14:nvContentPartPr>
            <p14:xfrm>
              <a:off x="5522600" y="2892944"/>
              <a:ext cx="9067" cy="11602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13882" y="2883964"/>
                <a:ext cx="26155" cy="133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14:cNvPr>
              <p14:cNvContentPartPr/>
              <p14:nvPr/>
            </p14:nvContentPartPr>
            <p14:xfrm>
              <a:off x="5477239" y="2930246"/>
              <a:ext cx="135901" cy="24901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468251" y="2921353"/>
                <a:ext cx="153518" cy="42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14:cNvPr>
              <p14:cNvContentPartPr/>
              <p14:nvPr/>
            </p14:nvContentPartPr>
            <p14:xfrm>
              <a:off x="3969462" y="1474981"/>
              <a:ext cx="103698" cy="106981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60492" y="1466006"/>
                <a:ext cx="121280" cy="124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14:cNvPr>
              <p14:cNvContentPartPr/>
              <p14:nvPr/>
            </p14:nvContentPartPr>
            <p14:xfrm>
              <a:off x="4015410" y="1453617"/>
              <a:ext cx="105747" cy="14455"/>
            </p14:xfrm>
          </p:contentPart>
        </mc:Choice>
        <mc:Fallback xmlns="">
          <p:pic>
            <p:nvPicPr>
              <p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06448" y="1444803"/>
                <a:ext cx="123312" cy="31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195177FB-4B63-0C55-8E49-4614F1F1412A}"/>
                  </a:ext>
                </a:extLst>
              </p14:cNvPr>
              <p14:cNvContentPartPr/>
              <p14:nvPr/>
            </p14:nvContentPartPr>
            <p14:xfrm>
              <a:off x="6436392" y="3548704"/>
              <a:ext cx="109143" cy="100041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195177FB-4B63-0C55-8E49-4614F1F1412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427446" y="3539740"/>
                <a:ext cx="126677" cy="117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100BBC3E-0842-2C59-CCA4-2CD010490959}"/>
                  </a:ext>
                </a:extLst>
              </p14:cNvPr>
              <p14:cNvContentPartPr/>
              <p14:nvPr/>
            </p14:nvContentPartPr>
            <p14:xfrm>
              <a:off x="6459316" y="3511758"/>
              <a:ext cx="100746" cy="46764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100BBC3E-0842-2C59-CCA4-2CD01049095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450353" y="3502834"/>
                <a:ext cx="118314" cy="64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Рукописный ввод 35">
                <a:extLst>
                  <a:ext uri="{FF2B5EF4-FFF2-40B4-BE49-F238E27FC236}">
                    <a16:creationId xmlns:a16="http://schemas.microsoft.com/office/drawing/2014/main" id="{0F6B90A9-9F67-8291-D334-20B2B6B4D34B}"/>
                  </a:ext>
                </a:extLst>
              </p14:cNvPr>
              <p14:cNvContentPartPr/>
              <p14:nvPr/>
            </p14:nvContentPartPr>
            <p14:xfrm>
              <a:off x="8358833" y="3987917"/>
              <a:ext cx="72397" cy="103560"/>
            </p14:xfrm>
          </p:contentPart>
        </mc:Choice>
        <mc:Fallback xmlns="">
          <p:pic>
            <p:nvPicPr>
              <p:cNvPr id="36" name="Рукописный ввод 35">
                <a:extLst>
                  <a:ext uri="{FF2B5EF4-FFF2-40B4-BE49-F238E27FC236}">
                    <a16:creationId xmlns:a16="http://schemas.microsoft.com/office/drawing/2014/main" id="{0F6B90A9-9F67-8291-D334-20B2B6B4D34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349873" y="3978927"/>
                <a:ext cx="89959" cy="121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87154F31-28CB-F280-8A8F-4288ABF1F50D}"/>
                  </a:ext>
                </a:extLst>
              </p14:cNvPr>
              <p14:cNvContentPartPr/>
              <p14:nvPr/>
            </p14:nvContentPartPr>
            <p14:xfrm>
              <a:off x="8381124" y="3978742"/>
              <a:ext cx="83397" cy="10589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87154F31-28CB-F280-8A8F-4288ABF1F50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372176" y="3714017"/>
                <a:ext cx="100935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C0426372-CC9E-4989-83F3-A2369107122B}"/>
                  </a:ext>
                </a:extLst>
              </p14:cNvPr>
              <p14:cNvContentPartPr/>
              <p14:nvPr/>
            </p14:nvContentPartPr>
            <p14:xfrm>
              <a:off x="8671055" y="2891772"/>
              <a:ext cx="81153" cy="90081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C0426372-CC9E-4989-83F3-A2369107122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662078" y="2882800"/>
                <a:ext cx="98748" cy="107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BE1DD19E-2B4C-5328-BAC0-AD174BFC3FF4}"/>
                  </a:ext>
                </a:extLst>
              </p14:cNvPr>
              <p14:cNvContentPartPr/>
              <p14:nvPr/>
            </p14:nvContentPartPr>
            <p14:xfrm>
              <a:off x="8706095" y="2863527"/>
              <a:ext cx="100643" cy="11436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BE1DD19E-2B4C-5328-BAC0-AD174BFC3FF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697141" y="2854863"/>
                <a:ext cx="118193" cy="28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id="{C22D48D3-879C-58AA-29CA-B72EEC6DD872}"/>
                  </a:ext>
                </a:extLst>
              </p14:cNvPr>
              <p14:cNvContentPartPr/>
              <p14:nvPr/>
            </p14:nvContentPartPr>
            <p14:xfrm>
              <a:off x="3670820" y="4158037"/>
              <a:ext cx="122522" cy="101342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C22D48D3-879C-58AA-29CA-B72EEC6DD87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661837" y="4149053"/>
                <a:ext cx="140128" cy="118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id="{57F63F85-5563-CC20-C330-F31665FCE452}"/>
                  </a:ext>
                </a:extLst>
              </p14:cNvPr>
              <p14:cNvContentPartPr/>
              <p14:nvPr/>
            </p14:nvContentPartPr>
            <p14:xfrm>
              <a:off x="3713874" y="4129477"/>
              <a:ext cx="83450" cy="17354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57F63F85-5563-CC20-C330-F31665FCE45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704920" y="4120800"/>
                <a:ext cx="101000" cy="34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Рукописный ввод 41">
                <a:extLst>
                  <a:ext uri="{FF2B5EF4-FFF2-40B4-BE49-F238E27FC236}">
                    <a16:creationId xmlns:a16="http://schemas.microsoft.com/office/drawing/2014/main" id="{B55BB737-DDFC-03E2-2F66-E37DFE629F8C}"/>
                  </a:ext>
                </a:extLst>
              </p14:cNvPr>
              <p14:cNvContentPartPr/>
              <p14:nvPr/>
            </p14:nvContentPartPr>
            <p14:xfrm>
              <a:off x="6543115" y="1872037"/>
              <a:ext cx="10589" cy="117115"/>
            </p14:xfrm>
          </p:contentPart>
        </mc:Choice>
        <mc:Fallback xmlns="">
          <p:pic>
            <p:nvPicPr>
              <p:cNvPr id="42" name="Рукописный ввод 41">
                <a:extLst>
                  <a:ext uri="{FF2B5EF4-FFF2-40B4-BE49-F238E27FC236}">
                    <a16:creationId xmlns:a16="http://schemas.microsoft.com/office/drawing/2014/main" id="{B55BB737-DDFC-03E2-2F66-E37DFE629F8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527543" y="1863056"/>
                <a:ext cx="41110" cy="134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Рукописный ввод 42">
                <a:extLst>
                  <a:ext uri="{FF2B5EF4-FFF2-40B4-BE49-F238E27FC236}">
                    <a16:creationId xmlns:a16="http://schemas.microsoft.com/office/drawing/2014/main" id="{83CEEC7C-64D2-C4C2-D7B1-605DA4A12D9A}"/>
                  </a:ext>
                </a:extLst>
              </p14:cNvPr>
              <p14:cNvContentPartPr/>
              <p14:nvPr/>
            </p14:nvContentPartPr>
            <p14:xfrm>
              <a:off x="6593279" y="1865872"/>
              <a:ext cx="101933" cy="130007"/>
            </p14:xfrm>
          </p:contentPart>
        </mc:Choice>
        <mc:Fallback xmlns="">
          <p:pic>
            <p:nvPicPr>
              <p:cNvPr id="43" name="Рукописный ввод 42">
                <a:extLst>
                  <a:ext uri="{FF2B5EF4-FFF2-40B4-BE49-F238E27FC236}">
                    <a16:creationId xmlns:a16="http://schemas.microsoft.com/office/drawing/2014/main" id="{83CEEC7C-64D2-C4C2-D7B1-605DA4A12D9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584338" y="1856918"/>
                <a:ext cx="119458" cy="147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8" name="Рукописный ввод 47">
                <a:extLst>
                  <a:ext uri="{FF2B5EF4-FFF2-40B4-BE49-F238E27FC236}">
                    <a16:creationId xmlns:a16="http://schemas.microsoft.com/office/drawing/2014/main" id="{FBD4FD53-0EBD-CDD6-6644-1A93E7C358B9}"/>
                  </a:ext>
                </a:extLst>
              </p14:cNvPr>
              <p14:cNvContentPartPr/>
              <p14:nvPr/>
            </p14:nvContentPartPr>
            <p14:xfrm>
              <a:off x="2680075" y="3644161"/>
              <a:ext cx="135534" cy="154971"/>
            </p14:xfrm>
          </p:contentPart>
        </mc:Choice>
        <mc:Fallback xmlns="">
          <p:pic>
            <p:nvPicPr>
              <p:cNvPr id="48" name="Рукописный ввод 47">
                <a:extLst>
                  <a:ext uri="{FF2B5EF4-FFF2-40B4-BE49-F238E27FC236}">
                    <a16:creationId xmlns:a16="http://schemas.microsoft.com/office/drawing/2014/main" id="{FBD4FD53-0EBD-CDD6-6644-1A93E7C358B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671111" y="3635172"/>
                <a:ext cx="153103" cy="172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9" name="Рукописный ввод 48">
                <a:extLst>
                  <a:ext uri="{FF2B5EF4-FFF2-40B4-BE49-F238E27FC236}">
                    <a16:creationId xmlns:a16="http://schemas.microsoft.com/office/drawing/2014/main" id="{94841C03-9AFC-C9D2-6CFD-769534F388A1}"/>
                  </a:ext>
                </a:extLst>
              </p14:cNvPr>
              <p14:cNvContentPartPr/>
              <p14:nvPr/>
            </p14:nvContentPartPr>
            <p14:xfrm>
              <a:off x="2834667" y="3664978"/>
              <a:ext cx="77958" cy="135515"/>
            </p14:xfrm>
          </p:contentPart>
        </mc:Choice>
        <mc:Fallback xmlns="">
          <p:pic>
            <p:nvPicPr>
              <p:cNvPr id="49" name="Рукописный ввод 48">
                <a:extLst>
                  <a:ext uri="{FF2B5EF4-FFF2-40B4-BE49-F238E27FC236}">
                    <a16:creationId xmlns:a16="http://schemas.microsoft.com/office/drawing/2014/main" id="{94841C03-9AFC-C9D2-6CFD-769534F388A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825727" y="3655992"/>
                <a:ext cx="95481" cy="153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0" name="Рукописный ввод 49">
                <a:extLst>
                  <a:ext uri="{FF2B5EF4-FFF2-40B4-BE49-F238E27FC236}">
                    <a16:creationId xmlns:a16="http://schemas.microsoft.com/office/drawing/2014/main" id="{508C9734-4C81-6443-CF05-8A64B4A4B937}"/>
                  </a:ext>
                </a:extLst>
              </p14:cNvPr>
              <p14:cNvContentPartPr/>
              <p14:nvPr/>
            </p14:nvContentPartPr>
            <p14:xfrm>
              <a:off x="2873433" y="3670580"/>
              <a:ext cx="61045" cy="10589"/>
            </p14:xfrm>
          </p:contentPart>
        </mc:Choice>
        <mc:Fallback xmlns="">
          <p:pic>
            <p:nvPicPr>
              <p:cNvPr id="50" name="Рукописный ввод 49">
                <a:extLst>
                  <a:ext uri="{FF2B5EF4-FFF2-40B4-BE49-F238E27FC236}">
                    <a16:creationId xmlns:a16="http://schemas.microsoft.com/office/drawing/2014/main" id="{508C9734-4C81-6443-CF05-8A64B4A4B93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864508" y="3405855"/>
                <a:ext cx="78537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1" name="Рукописный ввод 50">
                <a:extLst>
                  <a:ext uri="{FF2B5EF4-FFF2-40B4-BE49-F238E27FC236}">
                    <a16:creationId xmlns:a16="http://schemas.microsoft.com/office/drawing/2014/main" id="{5723B349-1E32-0F17-B0EA-B5DF9FBE44C7}"/>
                  </a:ext>
                </a:extLst>
              </p14:cNvPr>
              <p14:cNvContentPartPr/>
              <p14:nvPr/>
            </p14:nvContentPartPr>
            <p14:xfrm>
              <a:off x="8986241" y="3531464"/>
              <a:ext cx="64769" cy="129464"/>
            </p14:xfrm>
          </p:contentPart>
        </mc:Choice>
        <mc:Fallback xmlns="">
          <p:pic>
            <p:nvPicPr>
              <p:cNvPr id="51" name="Рукописный ввод 50">
                <a:extLst>
                  <a:ext uri="{FF2B5EF4-FFF2-40B4-BE49-F238E27FC236}">
                    <a16:creationId xmlns:a16="http://schemas.microsoft.com/office/drawing/2014/main" id="{5723B349-1E32-0F17-B0EA-B5DF9FBE44C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977295" y="3522498"/>
                <a:ext cx="82303" cy="147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2" name="Рукописный ввод 51">
                <a:extLst>
                  <a:ext uri="{FF2B5EF4-FFF2-40B4-BE49-F238E27FC236}">
                    <a16:creationId xmlns:a16="http://schemas.microsoft.com/office/drawing/2014/main" id="{7FDDC438-983B-E597-A2F0-EF7D0F21C8A5}"/>
                  </a:ext>
                </a:extLst>
              </p14:cNvPr>
              <p14:cNvContentPartPr/>
              <p14:nvPr/>
            </p14:nvContentPartPr>
            <p14:xfrm>
              <a:off x="8997448" y="3597498"/>
              <a:ext cx="83453" cy="10589"/>
            </p14:xfrm>
          </p:contentPart>
        </mc:Choice>
        <mc:Fallback xmlns="">
          <p:pic>
            <p:nvPicPr>
              <p:cNvPr id="52" name="Рукописный ввод 51">
                <a:extLst>
                  <a:ext uri="{FF2B5EF4-FFF2-40B4-BE49-F238E27FC236}">
                    <a16:creationId xmlns:a16="http://schemas.microsoft.com/office/drawing/2014/main" id="{7FDDC438-983B-E597-A2F0-EF7D0F21C8A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988494" y="3582791"/>
                <a:ext cx="101003" cy="39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3" name="Рукописный ввод 52">
                <a:extLst>
                  <a:ext uri="{FF2B5EF4-FFF2-40B4-BE49-F238E27FC236}">
                    <a16:creationId xmlns:a16="http://schemas.microsoft.com/office/drawing/2014/main" id="{97168586-4BC5-19DF-5B96-0B59042EB7CE}"/>
                  </a:ext>
                </a:extLst>
              </p14:cNvPr>
              <p14:cNvContentPartPr/>
              <p14:nvPr/>
            </p14:nvContentPartPr>
            <p14:xfrm>
              <a:off x="7921004" y="3518701"/>
              <a:ext cx="63458" cy="140049"/>
            </p14:xfrm>
          </p:contentPart>
        </mc:Choice>
        <mc:Fallback xmlns="">
          <p:pic>
            <p:nvPicPr>
              <p:cNvPr id="53" name="Рукописный ввод 52">
                <a:extLst>
                  <a:ext uri="{FF2B5EF4-FFF2-40B4-BE49-F238E27FC236}">
                    <a16:creationId xmlns:a16="http://schemas.microsoft.com/office/drawing/2014/main" id="{97168586-4BC5-19DF-5B96-0B59042EB7C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912041" y="3509723"/>
                <a:ext cx="81025" cy="15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4" name="Рукописный ввод 53">
                <a:extLst>
                  <a:ext uri="{FF2B5EF4-FFF2-40B4-BE49-F238E27FC236}">
                    <a16:creationId xmlns:a16="http://schemas.microsoft.com/office/drawing/2014/main" id="{4512DD90-AE20-A385-7AA9-E6E48B625B62}"/>
                  </a:ext>
                </a:extLst>
              </p14:cNvPr>
              <p14:cNvContentPartPr/>
              <p14:nvPr/>
            </p14:nvContentPartPr>
            <p14:xfrm>
              <a:off x="5239250" y="1866944"/>
              <a:ext cx="82262" cy="84154"/>
            </p14:xfrm>
          </p:contentPart>
        </mc:Choice>
        <mc:Fallback xmlns="">
          <p:pic>
            <p:nvPicPr>
              <p:cNvPr id="54" name="Рукописный ввод 53">
                <a:extLst>
                  <a:ext uri="{FF2B5EF4-FFF2-40B4-BE49-F238E27FC236}">
                    <a16:creationId xmlns:a16="http://schemas.microsoft.com/office/drawing/2014/main" id="{4512DD90-AE20-A385-7AA9-E6E48B625B6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230308" y="1857991"/>
                <a:ext cx="99787" cy="101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Рукописный ввод 54">
                <a:extLst>
                  <a:ext uri="{FF2B5EF4-FFF2-40B4-BE49-F238E27FC236}">
                    <a16:creationId xmlns:a16="http://schemas.microsoft.com/office/drawing/2014/main" id="{1D1258D0-44C3-074F-B13E-1E291D26A13D}"/>
                  </a:ext>
                </a:extLst>
              </p14:cNvPr>
              <p14:cNvContentPartPr/>
              <p14:nvPr/>
            </p14:nvContentPartPr>
            <p14:xfrm>
              <a:off x="5371837" y="1846963"/>
              <a:ext cx="73655" cy="104509"/>
            </p14:xfrm>
          </p:contentPart>
        </mc:Choice>
        <mc:Fallback xmlns="">
          <p:pic>
            <p:nvPicPr>
              <p:cNvPr id="55" name="Рукописный ввод 54">
                <a:extLst>
                  <a:ext uri="{FF2B5EF4-FFF2-40B4-BE49-F238E27FC236}">
                    <a16:creationId xmlns:a16="http://schemas.microsoft.com/office/drawing/2014/main" id="{1D1258D0-44C3-074F-B13E-1E291D26A13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362855" y="1838015"/>
                <a:ext cx="91260" cy="122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6" name="Рукописный ввод 55">
                <a:extLst>
                  <a:ext uri="{FF2B5EF4-FFF2-40B4-BE49-F238E27FC236}">
                    <a16:creationId xmlns:a16="http://schemas.microsoft.com/office/drawing/2014/main" id="{C5B9A976-5240-B9C7-AD1B-61CAC796197A}"/>
                  </a:ext>
                </a:extLst>
              </p14:cNvPr>
              <p14:cNvContentPartPr/>
              <p14:nvPr/>
            </p14:nvContentPartPr>
            <p14:xfrm>
              <a:off x="5674903" y="1922463"/>
              <a:ext cx="10589" cy="10589"/>
            </p14:xfrm>
          </p:contentPart>
        </mc:Choice>
        <mc:Fallback xmlns="">
          <p:pic>
            <p:nvPicPr>
              <p:cNvPr id="56" name="Рукописный ввод 55">
                <a:extLst>
                  <a:ext uri="{FF2B5EF4-FFF2-40B4-BE49-F238E27FC236}">
                    <a16:creationId xmlns:a16="http://schemas.microsoft.com/office/drawing/2014/main" id="{C5B9A976-5240-B9C7-AD1B-61CAC796197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10178" y="1657738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7" name="Рукописный ввод 56">
                <a:extLst>
                  <a:ext uri="{FF2B5EF4-FFF2-40B4-BE49-F238E27FC236}">
                    <a16:creationId xmlns:a16="http://schemas.microsoft.com/office/drawing/2014/main" id="{05A49638-211B-EFBF-E0FC-D07139A303A2}"/>
                  </a:ext>
                </a:extLst>
              </p14:cNvPr>
              <p14:cNvContentPartPr/>
              <p14:nvPr/>
            </p14:nvContentPartPr>
            <p14:xfrm>
              <a:off x="5921433" y="1849625"/>
              <a:ext cx="10589" cy="139422"/>
            </p14:xfrm>
          </p:contentPart>
        </mc:Choice>
        <mc:Fallback xmlns="">
          <p:pic>
            <p:nvPicPr>
              <p:cNvPr id="57" name="Рукописный ввод 56">
                <a:extLst>
                  <a:ext uri="{FF2B5EF4-FFF2-40B4-BE49-F238E27FC236}">
                    <a16:creationId xmlns:a16="http://schemas.microsoft.com/office/drawing/2014/main" id="{05A49638-211B-EFBF-E0FC-D07139A303A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656708" y="1840642"/>
                <a:ext cx="529450" cy="157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8" name="Рукописный ввод 57">
                <a:extLst>
                  <a:ext uri="{FF2B5EF4-FFF2-40B4-BE49-F238E27FC236}">
                    <a16:creationId xmlns:a16="http://schemas.microsoft.com/office/drawing/2014/main" id="{7D41206D-9737-2FBA-2F48-C54D780A219A}"/>
                  </a:ext>
                </a:extLst>
              </p14:cNvPr>
              <p14:cNvContentPartPr/>
              <p14:nvPr/>
            </p14:nvContentPartPr>
            <p14:xfrm>
              <a:off x="5442707" y="3563757"/>
              <a:ext cx="108767" cy="96990"/>
            </p14:xfrm>
          </p:contentPart>
        </mc:Choice>
        <mc:Fallback xmlns="">
          <p:pic>
            <p:nvPicPr>
              <p:cNvPr id="58" name="Рукописный ввод 57">
                <a:extLst>
                  <a:ext uri="{FF2B5EF4-FFF2-40B4-BE49-F238E27FC236}">
                    <a16:creationId xmlns:a16="http://schemas.microsoft.com/office/drawing/2014/main" id="{7D41206D-9737-2FBA-2F48-C54D780A219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433733" y="3554776"/>
                <a:ext cx="126356" cy="114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9" name="Рукописный ввод 58">
                <a:extLst>
                  <a:ext uri="{FF2B5EF4-FFF2-40B4-BE49-F238E27FC236}">
                    <a16:creationId xmlns:a16="http://schemas.microsoft.com/office/drawing/2014/main" id="{F9326DDB-4198-A596-CFED-7D541F8E45B5}"/>
                  </a:ext>
                </a:extLst>
              </p14:cNvPr>
              <p14:cNvContentPartPr/>
              <p14:nvPr/>
            </p14:nvContentPartPr>
            <p14:xfrm>
              <a:off x="5573605" y="3564125"/>
              <a:ext cx="68113" cy="112911"/>
            </p14:xfrm>
          </p:contentPart>
        </mc:Choice>
        <mc:Fallback xmlns="">
          <p:pic>
            <p:nvPicPr>
              <p:cNvPr id="59" name="Рукописный ввод 58">
                <a:extLst>
                  <a:ext uri="{FF2B5EF4-FFF2-40B4-BE49-F238E27FC236}">
                    <a16:creationId xmlns:a16="http://schemas.microsoft.com/office/drawing/2014/main" id="{F9326DDB-4198-A596-CFED-7D541F8E45B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564643" y="3555164"/>
                <a:ext cx="85679" cy="130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0" name="Рукописный ввод 59">
                <a:extLst>
                  <a:ext uri="{FF2B5EF4-FFF2-40B4-BE49-F238E27FC236}">
                    <a16:creationId xmlns:a16="http://schemas.microsoft.com/office/drawing/2014/main" id="{A1F83505-C8D0-2032-6267-399B7A9ED28B}"/>
                  </a:ext>
                </a:extLst>
              </p14:cNvPr>
              <p14:cNvContentPartPr/>
              <p14:nvPr/>
            </p14:nvContentPartPr>
            <p14:xfrm>
              <a:off x="5753344" y="3603345"/>
              <a:ext cx="10589" cy="10589"/>
            </p14:xfrm>
          </p:contentPart>
        </mc:Choice>
        <mc:Fallback xmlns="">
          <p:pic>
            <p:nvPicPr>
              <p:cNvPr id="60" name="Рукописный ввод 59">
                <a:extLst>
                  <a:ext uri="{FF2B5EF4-FFF2-40B4-BE49-F238E27FC236}">
                    <a16:creationId xmlns:a16="http://schemas.microsoft.com/office/drawing/2014/main" id="{A1F83505-C8D0-2032-6267-399B7A9ED28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88619" y="3338620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1" name="Рукописный ввод 60">
                <a:extLst>
                  <a:ext uri="{FF2B5EF4-FFF2-40B4-BE49-F238E27FC236}">
                    <a16:creationId xmlns:a16="http://schemas.microsoft.com/office/drawing/2014/main" id="{A0AE84E9-DABF-6EBC-F6E1-A35D99C893BC}"/>
                  </a:ext>
                </a:extLst>
              </p14:cNvPr>
              <p14:cNvContentPartPr/>
              <p14:nvPr/>
            </p14:nvContentPartPr>
            <p14:xfrm>
              <a:off x="5949448" y="3547316"/>
              <a:ext cx="17308" cy="134778"/>
            </p14:xfrm>
          </p:contentPart>
        </mc:Choice>
        <mc:Fallback xmlns="">
          <p:pic>
            <p:nvPicPr>
              <p:cNvPr id="61" name="Рукописный ввод 60">
                <a:extLst>
                  <a:ext uri="{FF2B5EF4-FFF2-40B4-BE49-F238E27FC236}">
                    <a16:creationId xmlns:a16="http://schemas.microsoft.com/office/drawing/2014/main" id="{A0AE84E9-DABF-6EBC-F6E1-A35D99C893B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940617" y="3538331"/>
                <a:ext cx="34616" cy="152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2" name="Рукописный ввод 61">
                <a:extLst>
                  <a:ext uri="{FF2B5EF4-FFF2-40B4-BE49-F238E27FC236}">
                    <a16:creationId xmlns:a16="http://schemas.microsoft.com/office/drawing/2014/main" id="{E4BDF05C-49EA-2816-E965-1E05E0D1C477}"/>
                  </a:ext>
                </a:extLst>
              </p14:cNvPr>
              <p14:cNvContentPartPr/>
              <p14:nvPr/>
            </p14:nvContentPartPr>
            <p14:xfrm>
              <a:off x="5512418" y="3950728"/>
              <a:ext cx="22909" cy="143461"/>
            </p14:xfrm>
          </p:contentPart>
        </mc:Choice>
        <mc:Fallback xmlns="">
          <p:pic>
            <p:nvPicPr>
              <p:cNvPr id="62" name="Рукописный ввод 61">
                <a:extLst>
                  <a:ext uri="{FF2B5EF4-FFF2-40B4-BE49-F238E27FC236}">
                    <a16:creationId xmlns:a16="http://schemas.microsoft.com/office/drawing/2014/main" id="{E4BDF05C-49EA-2816-E965-1E05E0D1C47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503469" y="3941739"/>
                <a:ext cx="40449" cy="161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3" name="Рукописный ввод 62">
                <a:extLst>
                  <a:ext uri="{FF2B5EF4-FFF2-40B4-BE49-F238E27FC236}">
                    <a16:creationId xmlns:a16="http://schemas.microsoft.com/office/drawing/2014/main" id="{C4A2E57C-3E70-0AC4-F194-EE8885D947F4}"/>
                  </a:ext>
                </a:extLst>
              </p14:cNvPr>
              <p14:cNvContentPartPr/>
              <p14:nvPr/>
            </p14:nvContentPartPr>
            <p14:xfrm>
              <a:off x="5556568" y="3984345"/>
              <a:ext cx="102204" cy="88515"/>
            </p14:xfrm>
          </p:contentPart>
        </mc:Choice>
        <mc:Fallback xmlns="">
          <p:pic>
            <p:nvPicPr>
              <p:cNvPr id="63" name="Рукописный ввод 62">
                <a:extLst>
                  <a:ext uri="{FF2B5EF4-FFF2-40B4-BE49-F238E27FC236}">
                    <a16:creationId xmlns:a16="http://schemas.microsoft.com/office/drawing/2014/main" id="{C4A2E57C-3E70-0AC4-F194-EE8885D947F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547603" y="3975386"/>
                <a:ext cx="119776" cy="106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4" name="Рукописный ввод 43">
                <a:extLst>
                  <a:ext uri="{FF2B5EF4-FFF2-40B4-BE49-F238E27FC236}">
                    <a16:creationId xmlns:a16="http://schemas.microsoft.com/office/drawing/2014/main" id="{570E487C-B933-3BDC-56AC-A80CE188DA68}"/>
                  </a:ext>
                </a:extLst>
              </p14:cNvPr>
              <p14:cNvContentPartPr/>
              <p14:nvPr/>
            </p14:nvContentPartPr>
            <p14:xfrm>
              <a:off x="6476124" y="3955771"/>
              <a:ext cx="98055" cy="124162"/>
            </p14:xfrm>
          </p:contentPart>
        </mc:Choice>
        <mc:Fallback xmlns="">
          <p:pic>
            <p:nvPicPr>
              <p:cNvPr id="44" name="Рукописный ввод 43">
                <a:extLst>
                  <a:ext uri="{FF2B5EF4-FFF2-40B4-BE49-F238E27FC236}">
                    <a16:creationId xmlns:a16="http://schemas.microsoft.com/office/drawing/2014/main" id="{570E487C-B933-3BDC-56AC-A80CE188DA6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467145" y="3946774"/>
                <a:ext cx="115655" cy="141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5" name="Рукописный ввод 44">
                <a:extLst>
                  <a:ext uri="{FF2B5EF4-FFF2-40B4-BE49-F238E27FC236}">
                    <a16:creationId xmlns:a16="http://schemas.microsoft.com/office/drawing/2014/main" id="{6B39EA04-C604-ECF3-A119-1149CCFBA56D}"/>
                  </a:ext>
                </a:extLst>
              </p14:cNvPr>
              <p14:cNvContentPartPr/>
              <p14:nvPr/>
            </p14:nvContentPartPr>
            <p14:xfrm>
              <a:off x="6598602" y="3989049"/>
              <a:ext cx="74530" cy="80653"/>
            </p14:xfrm>
          </p:contentPart>
        </mc:Choice>
        <mc:Fallback xmlns="">
          <p:pic>
            <p:nvPicPr>
              <p:cNvPr id="45" name="Рукописный ввод 44">
                <a:extLst>
                  <a:ext uri="{FF2B5EF4-FFF2-40B4-BE49-F238E27FC236}">
                    <a16:creationId xmlns:a16="http://schemas.microsoft.com/office/drawing/2014/main" id="{6B39EA04-C604-ECF3-A119-1149CCFBA56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589644" y="3980088"/>
                <a:ext cx="92088" cy="98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6" name="Рукописный ввод 45">
                <a:extLst>
                  <a:ext uri="{FF2B5EF4-FFF2-40B4-BE49-F238E27FC236}">
                    <a16:creationId xmlns:a16="http://schemas.microsoft.com/office/drawing/2014/main" id="{3F62D348-C0B7-06AD-7604-A36E2F09D173}"/>
                  </a:ext>
                </a:extLst>
              </p14:cNvPr>
              <p14:cNvContentPartPr/>
              <p14:nvPr/>
            </p14:nvContentPartPr>
            <p14:xfrm>
              <a:off x="6789889" y="4006757"/>
              <a:ext cx="10589" cy="10589"/>
            </p14:xfrm>
          </p:contentPart>
        </mc:Choice>
        <mc:Fallback xmlns="">
          <p:pic>
            <p:nvPicPr>
              <p:cNvPr id="46" name="Рукописный ввод 45">
                <a:extLst>
                  <a:ext uri="{FF2B5EF4-FFF2-40B4-BE49-F238E27FC236}">
                    <a16:creationId xmlns:a16="http://schemas.microsoft.com/office/drawing/2014/main" id="{3F62D348-C0B7-06AD-7604-A36E2F09D17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525164" y="3742032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7" name="Рукописный ввод 46">
                <a:extLst>
                  <a:ext uri="{FF2B5EF4-FFF2-40B4-BE49-F238E27FC236}">
                    <a16:creationId xmlns:a16="http://schemas.microsoft.com/office/drawing/2014/main" id="{4E0C91A3-06A8-3B53-F478-86DE217FDC47}"/>
                  </a:ext>
                </a:extLst>
              </p14:cNvPr>
              <p14:cNvContentPartPr/>
              <p14:nvPr/>
            </p14:nvContentPartPr>
            <p14:xfrm>
              <a:off x="6972919" y="3967411"/>
              <a:ext cx="156356" cy="139608"/>
            </p14:xfrm>
          </p:contentPart>
        </mc:Choice>
        <mc:Fallback xmlns="">
          <p:pic>
            <p:nvPicPr>
              <p:cNvPr id="47" name="Рукописный ввод 46">
                <a:extLst>
                  <a:ext uri="{FF2B5EF4-FFF2-40B4-BE49-F238E27FC236}">
                    <a16:creationId xmlns:a16="http://schemas.microsoft.com/office/drawing/2014/main" id="{4E0C91A3-06A8-3B53-F478-86DE217FDC47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963933" y="3958416"/>
                <a:ext cx="173969" cy="157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" name="Рукописный ввод 63">
                <a:extLst>
                  <a:ext uri="{FF2B5EF4-FFF2-40B4-BE49-F238E27FC236}">
                    <a16:creationId xmlns:a16="http://schemas.microsoft.com/office/drawing/2014/main" id="{D817D7C4-A037-A787-9E1F-FB3EF4A40914}"/>
                  </a:ext>
                </a:extLst>
              </p14:cNvPr>
              <p14:cNvContentPartPr/>
              <p14:nvPr/>
            </p14:nvContentPartPr>
            <p14:xfrm>
              <a:off x="6857124" y="4270096"/>
              <a:ext cx="380400" cy="22640"/>
            </p14:xfrm>
          </p:contentPart>
        </mc:Choice>
        <mc:Fallback xmlns="">
          <p:pic>
            <p:nvPicPr>
              <p:cNvPr id="64" name="Рукописный ввод 63">
                <a:extLst>
                  <a:ext uri="{FF2B5EF4-FFF2-40B4-BE49-F238E27FC236}">
                    <a16:creationId xmlns:a16="http://schemas.microsoft.com/office/drawing/2014/main" id="{D817D7C4-A037-A787-9E1F-FB3EF4A4091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848127" y="4261252"/>
                <a:ext cx="398034" cy="39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5" name="Рукописный ввод 64">
                <a:extLst>
                  <a:ext uri="{FF2B5EF4-FFF2-40B4-BE49-F238E27FC236}">
                    <a16:creationId xmlns:a16="http://schemas.microsoft.com/office/drawing/2014/main" id="{DF76ABF3-00F8-8E14-C159-AB7233B0E830}"/>
                  </a:ext>
                </a:extLst>
              </p14:cNvPr>
              <p14:cNvContentPartPr/>
              <p14:nvPr/>
            </p14:nvContentPartPr>
            <p14:xfrm>
              <a:off x="5950743" y="2862723"/>
              <a:ext cx="16001" cy="126204"/>
            </p14:xfrm>
          </p:contentPart>
        </mc:Choice>
        <mc:Fallback xmlns="">
          <p:pic>
            <p:nvPicPr>
              <p:cNvPr id="65" name="Рукописный ввод 64">
                <a:extLst>
                  <a:ext uri="{FF2B5EF4-FFF2-40B4-BE49-F238E27FC236}">
                    <a16:creationId xmlns:a16="http://schemas.microsoft.com/office/drawing/2014/main" id="{DF76ABF3-00F8-8E14-C159-AB7233B0E83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550718" y="2853734"/>
                <a:ext cx="800050" cy="143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6" name="Рукописный ввод 65">
                <a:extLst>
                  <a:ext uri="{FF2B5EF4-FFF2-40B4-BE49-F238E27FC236}">
                    <a16:creationId xmlns:a16="http://schemas.microsoft.com/office/drawing/2014/main" id="{CB669D88-9DF4-3085-DB14-8E74B046C20D}"/>
                  </a:ext>
                </a:extLst>
              </p14:cNvPr>
              <p14:cNvContentPartPr/>
              <p14:nvPr/>
            </p14:nvContentPartPr>
            <p14:xfrm>
              <a:off x="2766790" y="2938923"/>
              <a:ext cx="76686" cy="171044"/>
            </p14:xfrm>
          </p:contentPart>
        </mc:Choice>
        <mc:Fallback xmlns="">
          <p:pic>
            <p:nvPicPr>
              <p:cNvPr id="66" name="Рукописный ввод 65">
                <a:extLst>
                  <a:ext uri="{FF2B5EF4-FFF2-40B4-BE49-F238E27FC236}">
                    <a16:creationId xmlns:a16="http://schemas.microsoft.com/office/drawing/2014/main" id="{CB669D88-9DF4-3085-DB14-8E74B046C20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757831" y="2929940"/>
                <a:ext cx="94245" cy="188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7" name="Рукописный ввод 66">
                <a:extLst>
                  <a:ext uri="{FF2B5EF4-FFF2-40B4-BE49-F238E27FC236}">
                    <a16:creationId xmlns:a16="http://schemas.microsoft.com/office/drawing/2014/main" id="{925A2AC8-9E9D-C852-8A8E-39C3E0A51D29}"/>
                  </a:ext>
                </a:extLst>
              </p14:cNvPr>
              <p14:cNvContentPartPr/>
              <p14:nvPr/>
            </p14:nvContentPartPr>
            <p14:xfrm>
              <a:off x="8075304" y="2862722"/>
              <a:ext cx="25974" cy="134557"/>
            </p14:xfrm>
          </p:contentPart>
        </mc:Choice>
        <mc:Fallback xmlns="">
          <p:pic>
            <p:nvPicPr>
              <p:cNvPr id="67" name="Рукописный ввод 66">
                <a:extLst>
                  <a:ext uri="{FF2B5EF4-FFF2-40B4-BE49-F238E27FC236}">
                    <a16:creationId xmlns:a16="http://schemas.microsoft.com/office/drawing/2014/main" id="{925A2AC8-9E9D-C852-8A8E-39C3E0A51D2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066409" y="2853752"/>
                <a:ext cx="43409" cy="152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8" name="Рукописный ввод 67">
                <a:extLst>
                  <a:ext uri="{FF2B5EF4-FFF2-40B4-BE49-F238E27FC236}">
                    <a16:creationId xmlns:a16="http://schemas.microsoft.com/office/drawing/2014/main" id="{301D0BD0-BE38-704E-DAF9-39D660620E74}"/>
                  </a:ext>
                </a:extLst>
              </p14:cNvPr>
              <p14:cNvContentPartPr/>
              <p14:nvPr/>
            </p14:nvContentPartPr>
            <p14:xfrm>
              <a:off x="3860379" y="2845907"/>
              <a:ext cx="127699" cy="144674"/>
            </p14:xfrm>
          </p:contentPart>
        </mc:Choice>
        <mc:Fallback xmlns="">
          <p:pic>
            <p:nvPicPr>
              <p:cNvPr id="68" name="Рукописный ввод 67">
                <a:extLst>
                  <a:ext uri="{FF2B5EF4-FFF2-40B4-BE49-F238E27FC236}">
                    <a16:creationId xmlns:a16="http://schemas.microsoft.com/office/drawing/2014/main" id="{301D0BD0-BE38-704E-DAF9-39D660620E7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851411" y="2836932"/>
                <a:ext cx="145276" cy="162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9" name="Рукописный ввод 68">
                <a:extLst>
                  <a:ext uri="{FF2B5EF4-FFF2-40B4-BE49-F238E27FC236}">
                    <a16:creationId xmlns:a16="http://schemas.microsoft.com/office/drawing/2014/main" id="{08D413F5-500C-CDE8-7D52-2DFD14F5A57E}"/>
                  </a:ext>
                </a:extLst>
              </p14:cNvPr>
              <p14:cNvContentPartPr/>
              <p14:nvPr/>
            </p14:nvContentPartPr>
            <p14:xfrm>
              <a:off x="5511406" y="3175620"/>
              <a:ext cx="101537" cy="145185"/>
            </p14:xfrm>
          </p:contentPart>
        </mc:Choice>
        <mc:Fallback xmlns="">
          <p:pic>
            <p:nvPicPr>
              <p:cNvPr id="69" name="Рукописный ввод 68">
                <a:extLst>
                  <a:ext uri="{FF2B5EF4-FFF2-40B4-BE49-F238E27FC236}">
                    <a16:creationId xmlns:a16="http://schemas.microsoft.com/office/drawing/2014/main" id="{08D413F5-500C-CDE8-7D52-2DFD14F5A57E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502436" y="3166658"/>
                <a:ext cx="119118" cy="162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0" name="Рукописный ввод 69">
                <a:extLst>
                  <a:ext uri="{FF2B5EF4-FFF2-40B4-BE49-F238E27FC236}">
                    <a16:creationId xmlns:a16="http://schemas.microsoft.com/office/drawing/2014/main" id="{5B097532-66C9-A51E-505E-D52EC747180E}"/>
                  </a:ext>
                </a:extLst>
              </p14:cNvPr>
              <p14:cNvContentPartPr/>
              <p14:nvPr/>
            </p14:nvContentPartPr>
            <p14:xfrm>
              <a:off x="6183907" y="3163041"/>
              <a:ext cx="102079" cy="133787"/>
            </p14:xfrm>
          </p:contentPart>
        </mc:Choice>
        <mc:Fallback xmlns="">
          <p:pic>
            <p:nvPicPr>
              <p:cNvPr id="70" name="Рукописный ввод 69">
                <a:extLst>
                  <a:ext uri="{FF2B5EF4-FFF2-40B4-BE49-F238E27FC236}">
                    <a16:creationId xmlns:a16="http://schemas.microsoft.com/office/drawing/2014/main" id="{5B097532-66C9-A51E-505E-D52EC747180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174921" y="3154074"/>
                <a:ext cx="119691" cy="151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1" name="Рукописный ввод 70">
                <a:extLst>
                  <a:ext uri="{FF2B5EF4-FFF2-40B4-BE49-F238E27FC236}">
                    <a16:creationId xmlns:a16="http://schemas.microsoft.com/office/drawing/2014/main" id="{FC452FFC-C948-DD52-BEEB-04EC7A212770}"/>
                  </a:ext>
                </a:extLst>
              </p14:cNvPr>
              <p14:cNvContentPartPr/>
              <p14:nvPr/>
            </p14:nvContentPartPr>
            <p14:xfrm>
              <a:off x="6190258" y="3150065"/>
              <a:ext cx="94832" cy="12001"/>
            </p14:xfrm>
          </p:contentPart>
        </mc:Choice>
        <mc:Fallback xmlns="">
          <p:pic>
            <p:nvPicPr>
              <p:cNvPr id="71" name="Рукописный ввод 70">
                <a:extLst>
                  <a:ext uri="{FF2B5EF4-FFF2-40B4-BE49-F238E27FC236}">
                    <a16:creationId xmlns:a16="http://schemas.microsoft.com/office/drawing/2014/main" id="{FC452FFC-C948-DD52-BEEB-04EC7A21277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181278" y="3135064"/>
                <a:ext cx="112433" cy="41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2" name="Рукописный ввод 71">
                <a:extLst>
                  <a:ext uri="{FF2B5EF4-FFF2-40B4-BE49-F238E27FC236}">
                    <a16:creationId xmlns:a16="http://schemas.microsoft.com/office/drawing/2014/main" id="{E7A19F0E-3FBB-8566-6DDB-434556F86CA4}"/>
                  </a:ext>
                </a:extLst>
              </p14:cNvPr>
              <p14:cNvContentPartPr/>
              <p14:nvPr/>
            </p14:nvContentPartPr>
            <p14:xfrm>
              <a:off x="6374325" y="3143992"/>
              <a:ext cx="12781" cy="127694"/>
            </p14:xfrm>
          </p:contentPart>
        </mc:Choice>
        <mc:Fallback xmlns="">
          <p:pic>
            <p:nvPicPr>
              <p:cNvPr id="72" name="Рукописный ввод 71">
                <a:extLst>
                  <a:ext uri="{FF2B5EF4-FFF2-40B4-BE49-F238E27FC236}">
                    <a16:creationId xmlns:a16="http://schemas.microsoft.com/office/drawing/2014/main" id="{E7A19F0E-3FBB-8566-6DDB-434556F86CA4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365449" y="3135025"/>
                <a:ext cx="30177" cy="145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3" name="Рукописный ввод 72">
                <a:extLst>
                  <a:ext uri="{FF2B5EF4-FFF2-40B4-BE49-F238E27FC236}">
                    <a16:creationId xmlns:a16="http://schemas.microsoft.com/office/drawing/2014/main" id="{71C4107A-A53C-2CE8-435D-F1C10A81C213}"/>
                  </a:ext>
                </a:extLst>
              </p14:cNvPr>
              <p14:cNvContentPartPr/>
              <p14:nvPr/>
            </p14:nvContentPartPr>
            <p14:xfrm>
              <a:off x="6323607" y="3194791"/>
              <a:ext cx="113689" cy="12001"/>
            </p14:xfrm>
          </p:contentPart>
        </mc:Choice>
        <mc:Fallback xmlns="">
          <p:pic>
            <p:nvPicPr>
              <p:cNvPr id="73" name="Рукописный ввод 72">
                <a:extLst>
                  <a:ext uri="{FF2B5EF4-FFF2-40B4-BE49-F238E27FC236}">
                    <a16:creationId xmlns:a16="http://schemas.microsoft.com/office/drawing/2014/main" id="{71C4107A-A53C-2CE8-435D-F1C10A81C213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314641" y="2894766"/>
                <a:ext cx="131262" cy="600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4" name="Рукописный ввод 73">
                <a:extLst>
                  <a:ext uri="{FF2B5EF4-FFF2-40B4-BE49-F238E27FC236}">
                    <a16:creationId xmlns:a16="http://schemas.microsoft.com/office/drawing/2014/main" id="{74C55D9E-A510-5FD9-1E6E-E1592E3296A1}"/>
                  </a:ext>
                </a:extLst>
              </p14:cNvPr>
              <p14:cNvContentPartPr/>
              <p14:nvPr/>
            </p14:nvContentPartPr>
            <p14:xfrm>
              <a:off x="6552827" y="3131292"/>
              <a:ext cx="93177" cy="153397"/>
            </p14:xfrm>
          </p:contentPart>
        </mc:Choice>
        <mc:Fallback xmlns="">
          <p:pic>
            <p:nvPicPr>
              <p:cNvPr id="74" name="Рукописный ввод 73">
                <a:extLst>
                  <a:ext uri="{FF2B5EF4-FFF2-40B4-BE49-F238E27FC236}">
                    <a16:creationId xmlns:a16="http://schemas.microsoft.com/office/drawing/2014/main" id="{74C55D9E-A510-5FD9-1E6E-E1592E3296A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543868" y="3122311"/>
                <a:ext cx="110737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5" name="Рукописный ввод 74">
                <a:extLst>
                  <a:ext uri="{FF2B5EF4-FFF2-40B4-BE49-F238E27FC236}">
                    <a16:creationId xmlns:a16="http://schemas.microsoft.com/office/drawing/2014/main" id="{DD518F6C-FBDD-718E-E70D-A655D6A22BBC}"/>
                  </a:ext>
                </a:extLst>
              </p14:cNvPr>
              <p14:cNvContentPartPr/>
              <p14:nvPr/>
            </p14:nvContentPartPr>
            <p14:xfrm>
              <a:off x="3385317" y="4905649"/>
              <a:ext cx="111497" cy="187770"/>
            </p14:xfrm>
          </p:contentPart>
        </mc:Choice>
        <mc:Fallback xmlns="">
          <p:pic>
            <p:nvPicPr>
              <p:cNvPr id="75" name="Рукописный ввод 74">
                <a:extLst>
                  <a:ext uri="{FF2B5EF4-FFF2-40B4-BE49-F238E27FC236}">
                    <a16:creationId xmlns:a16="http://schemas.microsoft.com/office/drawing/2014/main" id="{DD518F6C-FBDD-718E-E70D-A655D6A22BBC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376354" y="4896656"/>
                <a:ext cx="129064" cy="205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0" name="Рукописный ввод 89">
                <a:extLst>
                  <a:ext uri="{FF2B5EF4-FFF2-40B4-BE49-F238E27FC236}">
                    <a16:creationId xmlns:a16="http://schemas.microsoft.com/office/drawing/2014/main" id="{80322C20-626F-41B3-A326-FE0F4DEBF19C}"/>
                  </a:ext>
                </a:extLst>
              </p14:cNvPr>
              <p14:cNvContentPartPr/>
              <p14:nvPr/>
            </p14:nvContentPartPr>
            <p14:xfrm>
              <a:off x="3541754" y="4939987"/>
              <a:ext cx="76814" cy="93042"/>
            </p14:xfrm>
          </p:contentPart>
        </mc:Choice>
        <mc:Fallback xmlns="">
          <p:pic>
            <p:nvPicPr>
              <p:cNvPr id="90" name="Рукописный ввод 89">
                <a:extLst>
                  <a:ext uri="{FF2B5EF4-FFF2-40B4-BE49-F238E27FC236}">
                    <a16:creationId xmlns:a16="http://schemas.microsoft.com/office/drawing/2014/main" id="{80322C20-626F-41B3-A326-FE0F4DEBF19C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532822" y="4931041"/>
                <a:ext cx="94320" cy="110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1" name="Рукописный ввод 90">
                <a:extLst>
                  <a:ext uri="{FF2B5EF4-FFF2-40B4-BE49-F238E27FC236}">
                    <a16:creationId xmlns:a16="http://schemas.microsoft.com/office/drawing/2014/main" id="{4D6A3BCD-387D-0860-E029-AF1D4270126B}"/>
                  </a:ext>
                </a:extLst>
              </p14:cNvPr>
              <p14:cNvContentPartPr/>
              <p14:nvPr/>
            </p14:nvContentPartPr>
            <p14:xfrm>
              <a:off x="3678006" y="4829954"/>
              <a:ext cx="57883" cy="206802"/>
            </p14:xfrm>
          </p:contentPart>
        </mc:Choice>
        <mc:Fallback xmlns="">
          <p:pic>
            <p:nvPicPr>
              <p:cNvPr id="91" name="Рукописный ввод 90">
                <a:extLst>
                  <a:ext uri="{FF2B5EF4-FFF2-40B4-BE49-F238E27FC236}">
                    <a16:creationId xmlns:a16="http://schemas.microsoft.com/office/drawing/2014/main" id="{4D6A3BCD-387D-0860-E029-AF1D4270126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669073" y="4820963"/>
                <a:ext cx="75391" cy="224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1" name="Рукописный ввод 100">
                <a:extLst>
                  <a:ext uri="{FF2B5EF4-FFF2-40B4-BE49-F238E27FC236}">
                    <a16:creationId xmlns:a16="http://schemas.microsoft.com/office/drawing/2014/main" id="{0EEF3B13-A737-C746-18D5-42AF022C6CDC}"/>
                  </a:ext>
                </a:extLst>
              </p14:cNvPr>
              <p14:cNvContentPartPr/>
              <p14:nvPr/>
            </p14:nvContentPartPr>
            <p14:xfrm>
              <a:off x="3708284" y="4954974"/>
              <a:ext cx="162003" cy="83757"/>
            </p14:xfrm>
          </p:contentPart>
        </mc:Choice>
        <mc:Fallback xmlns="">
          <p:pic>
            <p:nvPicPr>
              <p:cNvPr id="101" name="Рукописный ввод 100">
                <a:extLst>
                  <a:ext uri="{FF2B5EF4-FFF2-40B4-BE49-F238E27FC236}">
                    <a16:creationId xmlns:a16="http://schemas.microsoft.com/office/drawing/2014/main" id="{0EEF3B13-A737-C746-18D5-42AF022C6CDC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699304" y="4945987"/>
                <a:ext cx="179604" cy="101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2" name="Рукописный ввод 101">
                <a:extLst>
                  <a:ext uri="{FF2B5EF4-FFF2-40B4-BE49-F238E27FC236}">
                    <a16:creationId xmlns:a16="http://schemas.microsoft.com/office/drawing/2014/main" id="{12FDB0DD-E444-94E3-0C95-BC8CD58A89CA}"/>
                  </a:ext>
                </a:extLst>
              </p14:cNvPr>
              <p14:cNvContentPartPr/>
              <p14:nvPr/>
            </p14:nvContentPartPr>
            <p14:xfrm>
              <a:off x="3910138" y="4939223"/>
              <a:ext cx="100600" cy="111542"/>
            </p14:xfrm>
          </p:contentPart>
        </mc:Choice>
        <mc:Fallback xmlns="">
          <p:pic>
            <p:nvPicPr>
              <p:cNvPr id="102" name="Рукописный ввод 101">
                <a:extLst>
                  <a:ext uri="{FF2B5EF4-FFF2-40B4-BE49-F238E27FC236}">
                    <a16:creationId xmlns:a16="http://schemas.microsoft.com/office/drawing/2014/main" id="{12FDB0DD-E444-94E3-0C95-BC8CD58A89CA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901188" y="4930257"/>
                <a:ext cx="118142" cy="129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6" name="Рукописный ввод 105">
                <a:extLst>
                  <a:ext uri="{FF2B5EF4-FFF2-40B4-BE49-F238E27FC236}">
                    <a16:creationId xmlns:a16="http://schemas.microsoft.com/office/drawing/2014/main" id="{6CB96369-3AB5-10FB-C683-F02D0FEBD266}"/>
                  </a:ext>
                </a:extLst>
              </p14:cNvPr>
              <p14:cNvContentPartPr/>
              <p14:nvPr/>
            </p14:nvContentPartPr>
            <p14:xfrm>
              <a:off x="5686781" y="4956113"/>
              <a:ext cx="38618" cy="87424"/>
            </p14:xfrm>
          </p:contentPart>
        </mc:Choice>
        <mc:Fallback xmlns="">
          <p:pic>
            <p:nvPicPr>
              <p:cNvPr id="106" name="Рукописный ввод 105">
                <a:extLst>
                  <a:ext uri="{FF2B5EF4-FFF2-40B4-BE49-F238E27FC236}">
                    <a16:creationId xmlns:a16="http://schemas.microsoft.com/office/drawing/2014/main" id="{6CB96369-3AB5-10FB-C683-F02D0FEBD266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677842" y="4947156"/>
                <a:ext cx="56139" cy="104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7" name="Рукописный ввод 106">
                <a:extLst>
                  <a:ext uri="{FF2B5EF4-FFF2-40B4-BE49-F238E27FC236}">
                    <a16:creationId xmlns:a16="http://schemas.microsoft.com/office/drawing/2014/main" id="{000DCA62-D909-D80F-407C-D16D52B5F658}"/>
                  </a:ext>
                </a:extLst>
              </p14:cNvPr>
              <p14:cNvContentPartPr/>
              <p14:nvPr/>
            </p14:nvContentPartPr>
            <p14:xfrm>
              <a:off x="5721780" y="4876412"/>
              <a:ext cx="9537" cy="9537"/>
            </p14:xfrm>
          </p:contentPart>
        </mc:Choice>
        <mc:Fallback xmlns="">
          <p:pic>
            <p:nvPicPr>
              <p:cNvPr id="107" name="Рукописный ввод 106">
                <a:extLst>
                  <a:ext uri="{FF2B5EF4-FFF2-40B4-BE49-F238E27FC236}">
                    <a16:creationId xmlns:a16="http://schemas.microsoft.com/office/drawing/2014/main" id="{000DCA62-D909-D80F-407C-D16D52B5F65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483355" y="4867242"/>
                <a:ext cx="476850" cy="27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8" name="Рукописный ввод 107">
                <a:extLst>
                  <a:ext uri="{FF2B5EF4-FFF2-40B4-BE49-F238E27FC236}">
                    <a16:creationId xmlns:a16="http://schemas.microsoft.com/office/drawing/2014/main" id="{04F7EFB8-4178-3B1F-C57B-74CE5D2623D9}"/>
                  </a:ext>
                </a:extLst>
              </p14:cNvPr>
              <p14:cNvContentPartPr/>
              <p14:nvPr/>
            </p14:nvContentPartPr>
            <p14:xfrm>
              <a:off x="5757715" y="4910696"/>
              <a:ext cx="85522" cy="187532"/>
            </p14:xfrm>
          </p:contentPart>
        </mc:Choice>
        <mc:Fallback xmlns="">
          <p:pic>
            <p:nvPicPr>
              <p:cNvPr id="108" name="Рукописный ввод 107">
                <a:extLst>
                  <a:ext uri="{FF2B5EF4-FFF2-40B4-BE49-F238E27FC236}">
                    <a16:creationId xmlns:a16="http://schemas.microsoft.com/office/drawing/2014/main" id="{04F7EFB8-4178-3B1F-C57B-74CE5D2623D9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748769" y="4901715"/>
                <a:ext cx="103056" cy="205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9" name="Рукописный ввод 108">
                <a:extLst>
                  <a:ext uri="{FF2B5EF4-FFF2-40B4-BE49-F238E27FC236}">
                    <a16:creationId xmlns:a16="http://schemas.microsoft.com/office/drawing/2014/main" id="{ACDD5F26-551D-343E-B502-BD67D788749B}"/>
                  </a:ext>
                </a:extLst>
              </p14:cNvPr>
              <p14:cNvContentPartPr/>
              <p14:nvPr/>
            </p14:nvContentPartPr>
            <p14:xfrm>
              <a:off x="5882658" y="4940973"/>
              <a:ext cx="65009" cy="82523"/>
            </p14:xfrm>
          </p:contentPart>
        </mc:Choice>
        <mc:Fallback xmlns="">
          <p:pic>
            <p:nvPicPr>
              <p:cNvPr id="109" name="Рукописный ввод 108">
                <a:extLst>
                  <a:ext uri="{FF2B5EF4-FFF2-40B4-BE49-F238E27FC236}">
                    <a16:creationId xmlns:a16="http://schemas.microsoft.com/office/drawing/2014/main" id="{ACDD5F26-551D-343E-B502-BD67D788749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873728" y="4932003"/>
                <a:ext cx="82511" cy="100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0" name="Рукописный ввод 109">
                <a:extLst>
                  <a:ext uri="{FF2B5EF4-FFF2-40B4-BE49-F238E27FC236}">
                    <a16:creationId xmlns:a16="http://schemas.microsoft.com/office/drawing/2014/main" id="{7120A6CD-07CA-9E3F-0757-906ACACD70D0}"/>
                  </a:ext>
                </a:extLst>
              </p14:cNvPr>
              <p14:cNvContentPartPr/>
              <p14:nvPr/>
            </p14:nvContentPartPr>
            <p14:xfrm>
              <a:off x="5999330" y="4855185"/>
              <a:ext cx="78747" cy="187831"/>
            </p14:xfrm>
          </p:contentPart>
        </mc:Choice>
        <mc:Fallback xmlns="">
          <p:pic>
            <p:nvPicPr>
              <p:cNvPr id="110" name="Рукописный ввод 109">
                <a:extLst>
                  <a:ext uri="{FF2B5EF4-FFF2-40B4-BE49-F238E27FC236}">
                    <a16:creationId xmlns:a16="http://schemas.microsoft.com/office/drawing/2014/main" id="{7120A6CD-07CA-9E3F-0757-906ACACD70D0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990341" y="4846206"/>
                <a:ext cx="96366" cy="205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1" name="Рукописный ввод 110">
                <a:extLst>
                  <a:ext uri="{FF2B5EF4-FFF2-40B4-BE49-F238E27FC236}">
                    <a16:creationId xmlns:a16="http://schemas.microsoft.com/office/drawing/2014/main" id="{B0072213-BBFA-E243-0CB5-D34AA6D311FC}"/>
                  </a:ext>
                </a:extLst>
              </p14:cNvPr>
              <p14:cNvContentPartPr/>
              <p14:nvPr/>
            </p14:nvContentPartPr>
            <p14:xfrm>
              <a:off x="6135215" y="4945204"/>
              <a:ext cx="71897" cy="92601"/>
            </p14:xfrm>
          </p:contentPart>
        </mc:Choice>
        <mc:Fallback xmlns="">
          <p:pic>
            <p:nvPicPr>
              <p:cNvPr id="111" name="Рукописный ввод 110">
                <a:extLst>
                  <a:ext uri="{FF2B5EF4-FFF2-40B4-BE49-F238E27FC236}">
                    <a16:creationId xmlns:a16="http://schemas.microsoft.com/office/drawing/2014/main" id="{B0072213-BBFA-E243-0CB5-D34AA6D311FC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126228" y="4936231"/>
                <a:ext cx="89512" cy="110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2" name="Рукописный ввод 111">
                <a:extLst>
                  <a:ext uri="{FF2B5EF4-FFF2-40B4-BE49-F238E27FC236}">
                    <a16:creationId xmlns:a16="http://schemas.microsoft.com/office/drawing/2014/main" id="{68DF2C02-D293-66FA-D6D2-F135EBDF162A}"/>
                  </a:ext>
                </a:extLst>
              </p14:cNvPr>
              <p14:cNvContentPartPr/>
              <p14:nvPr/>
            </p14:nvContentPartPr>
            <p14:xfrm>
              <a:off x="6276880" y="4930881"/>
              <a:ext cx="105483" cy="101970"/>
            </p14:xfrm>
          </p:contentPart>
        </mc:Choice>
        <mc:Fallback xmlns="">
          <p:pic>
            <p:nvPicPr>
              <p:cNvPr id="112" name="Рукописный ввод 111">
                <a:extLst>
                  <a:ext uri="{FF2B5EF4-FFF2-40B4-BE49-F238E27FC236}">
                    <a16:creationId xmlns:a16="http://schemas.microsoft.com/office/drawing/2014/main" id="{68DF2C02-D293-66FA-D6D2-F135EBDF162A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267910" y="4921905"/>
                <a:ext cx="123064" cy="119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76" name="Рукописный ввод 75">
                <a:extLst>
                  <a:ext uri="{FF2B5EF4-FFF2-40B4-BE49-F238E27FC236}">
                    <a16:creationId xmlns:a16="http://schemas.microsoft.com/office/drawing/2014/main" id="{3B951045-1EDE-AA9D-2B5A-459DEDE4E744}"/>
                  </a:ext>
                </a:extLst>
              </p14:cNvPr>
              <p14:cNvContentPartPr/>
              <p14:nvPr/>
            </p14:nvContentPartPr>
            <p14:xfrm>
              <a:off x="7836204" y="1852602"/>
              <a:ext cx="9537" cy="174075"/>
            </p14:xfrm>
          </p:contentPart>
        </mc:Choice>
        <mc:Fallback xmlns="">
          <p:pic>
            <p:nvPicPr>
              <p:cNvPr id="76" name="Рукописный ввод 75">
                <a:extLst>
                  <a:ext uri="{FF2B5EF4-FFF2-40B4-BE49-F238E27FC236}">
                    <a16:creationId xmlns:a16="http://schemas.microsoft.com/office/drawing/2014/main" id="{3B951045-1EDE-AA9D-2B5A-459DEDE4E744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820309" y="1843611"/>
                <a:ext cx="40691" cy="191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77" name="Рукописный ввод 76">
                <a:extLst>
                  <a:ext uri="{FF2B5EF4-FFF2-40B4-BE49-F238E27FC236}">
                    <a16:creationId xmlns:a16="http://schemas.microsoft.com/office/drawing/2014/main" id="{9BABBDAB-651B-2DBF-3AD6-600196F82DBE}"/>
                  </a:ext>
                </a:extLst>
              </p14:cNvPr>
              <p14:cNvContentPartPr/>
              <p14:nvPr/>
            </p14:nvContentPartPr>
            <p14:xfrm>
              <a:off x="7926364" y="1850263"/>
              <a:ext cx="81790" cy="144304"/>
            </p14:xfrm>
          </p:contentPart>
        </mc:Choice>
        <mc:Fallback xmlns="">
          <p:pic>
            <p:nvPicPr>
              <p:cNvPr id="77" name="Рукописный ввод 76">
                <a:extLst>
                  <a:ext uri="{FF2B5EF4-FFF2-40B4-BE49-F238E27FC236}">
                    <a16:creationId xmlns:a16="http://schemas.microsoft.com/office/drawing/2014/main" id="{9BABBDAB-651B-2DBF-3AD6-600196F82DBE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7917396" y="1841289"/>
                <a:ext cx="99368" cy="161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78" name="Рукописный ввод 77">
                <a:extLst>
                  <a:ext uri="{FF2B5EF4-FFF2-40B4-BE49-F238E27FC236}">
                    <a16:creationId xmlns:a16="http://schemas.microsoft.com/office/drawing/2014/main" id="{7D8AB21D-13B5-BBE5-B78D-A0D19E112DF0}"/>
                  </a:ext>
                </a:extLst>
              </p14:cNvPr>
              <p14:cNvContentPartPr/>
              <p14:nvPr/>
            </p14:nvContentPartPr>
            <p14:xfrm>
              <a:off x="8113754" y="1903066"/>
              <a:ext cx="9537" cy="9537"/>
            </p14:xfrm>
          </p:contentPart>
        </mc:Choice>
        <mc:Fallback xmlns="">
          <p:pic>
            <p:nvPicPr>
              <p:cNvPr id="78" name="Рукописный ввод 77">
                <a:extLst>
                  <a:ext uri="{FF2B5EF4-FFF2-40B4-BE49-F238E27FC236}">
                    <a16:creationId xmlns:a16="http://schemas.microsoft.com/office/drawing/2014/main" id="{7D8AB21D-13B5-BBE5-B78D-A0D19E112DF0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875329" y="1887171"/>
                <a:ext cx="476850" cy="40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79" name="Рукописный ввод 78">
                <a:extLst>
                  <a:ext uri="{FF2B5EF4-FFF2-40B4-BE49-F238E27FC236}">
                    <a16:creationId xmlns:a16="http://schemas.microsoft.com/office/drawing/2014/main" id="{04462A4B-2B04-0BB4-874C-1F15E5309BC0}"/>
                  </a:ext>
                </a:extLst>
              </p14:cNvPr>
              <p14:cNvContentPartPr/>
              <p14:nvPr/>
            </p14:nvContentPartPr>
            <p14:xfrm>
              <a:off x="8231407" y="1847339"/>
              <a:ext cx="119319" cy="142079"/>
            </p14:xfrm>
          </p:contentPart>
        </mc:Choice>
        <mc:Fallback xmlns="">
          <p:pic>
            <p:nvPicPr>
              <p:cNvPr id="79" name="Рукописный ввод 78">
                <a:extLst>
                  <a:ext uri="{FF2B5EF4-FFF2-40B4-BE49-F238E27FC236}">
                    <a16:creationId xmlns:a16="http://schemas.microsoft.com/office/drawing/2014/main" id="{04462A4B-2B04-0BB4-874C-1F15E5309BC0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8222422" y="1838369"/>
                <a:ext cx="136929" cy="159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80" name="Рукописный ввод 79">
                <a:extLst>
                  <a:ext uri="{FF2B5EF4-FFF2-40B4-BE49-F238E27FC236}">
                    <a16:creationId xmlns:a16="http://schemas.microsoft.com/office/drawing/2014/main" id="{906E5F2B-98F8-D845-AB28-AA09E1D06BE5}"/>
                  </a:ext>
                </a:extLst>
              </p14:cNvPr>
              <p14:cNvContentPartPr/>
              <p14:nvPr/>
            </p14:nvContentPartPr>
            <p14:xfrm>
              <a:off x="7911900" y="3210073"/>
              <a:ext cx="9537" cy="134235"/>
            </p14:xfrm>
          </p:contentPart>
        </mc:Choice>
        <mc:Fallback xmlns="">
          <p:pic>
            <p:nvPicPr>
              <p:cNvPr id="80" name="Рукописный ввод 79">
                <a:extLst>
                  <a:ext uri="{FF2B5EF4-FFF2-40B4-BE49-F238E27FC236}">
                    <a16:creationId xmlns:a16="http://schemas.microsoft.com/office/drawing/2014/main" id="{906E5F2B-98F8-D845-AB28-AA09E1D06BE5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872162" y="3201100"/>
                <a:ext cx="87423" cy="151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81" name="Рукописный ввод 80">
                <a:extLst>
                  <a:ext uri="{FF2B5EF4-FFF2-40B4-BE49-F238E27FC236}">
                    <a16:creationId xmlns:a16="http://schemas.microsoft.com/office/drawing/2014/main" id="{C969E56E-C3F1-6DC0-352D-21CA8515A0D2}"/>
                  </a:ext>
                </a:extLst>
              </p14:cNvPr>
              <p14:cNvContentPartPr/>
              <p14:nvPr/>
            </p14:nvContentPartPr>
            <p14:xfrm>
              <a:off x="7982549" y="3205610"/>
              <a:ext cx="66212" cy="126560"/>
            </p14:xfrm>
          </p:contentPart>
        </mc:Choice>
        <mc:Fallback xmlns="">
          <p:pic>
            <p:nvPicPr>
              <p:cNvPr id="81" name="Рукописный ввод 80">
                <a:extLst>
                  <a:ext uri="{FF2B5EF4-FFF2-40B4-BE49-F238E27FC236}">
                    <a16:creationId xmlns:a16="http://schemas.microsoft.com/office/drawing/2014/main" id="{C969E56E-C3F1-6DC0-352D-21CA8515A0D2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973601" y="3196621"/>
                <a:ext cx="83749" cy="1441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82" name="Рукописный ввод 81">
                <a:extLst>
                  <a:ext uri="{FF2B5EF4-FFF2-40B4-BE49-F238E27FC236}">
                    <a16:creationId xmlns:a16="http://schemas.microsoft.com/office/drawing/2014/main" id="{E34EDCC1-36A3-6334-DE91-6BF45E1BEDBE}"/>
                  </a:ext>
                </a:extLst>
              </p14:cNvPr>
              <p14:cNvContentPartPr/>
              <p14:nvPr/>
            </p14:nvContentPartPr>
            <p14:xfrm>
              <a:off x="8189449" y="3260536"/>
              <a:ext cx="9537" cy="9537"/>
            </p14:xfrm>
          </p:contentPart>
        </mc:Choice>
        <mc:Fallback xmlns="">
          <p:pic>
            <p:nvPicPr>
              <p:cNvPr id="82" name="Рукописный ввод 81">
                <a:extLst>
                  <a:ext uri="{FF2B5EF4-FFF2-40B4-BE49-F238E27FC236}">
                    <a16:creationId xmlns:a16="http://schemas.microsoft.com/office/drawing/2014/main" id="{E34EDCC1-36A3-6334-DE91-6BF45E1BEDB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951024" y="3022111"/>
                <a:ext cx="476850" cy="476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83" name="Рукописный ввод 82">
                <a:extLst>
                  <a:ext uri="{FF2B5EF4-FFF2-40B4-BE49-F238E27FC236}">
                    <a16:creationId xmlns:a16="http://schemas.microsoft.com/office/drawing/2014/main" id="{532C726D-15F4-CB11-F96B-5D4C7C299618}"/>
                  </a:ext>
                </a:extLst>
              </p14:cNvPr>
              <p14:cNvContentPartPr/>
              <p14:nvPr/>
            </p14:nvContentPartPr>
            <p14:xfrm>
              <a:off x="7972456" y="3967026"/>
              <a:ext cx="10940" cy="125057"/>
            </p14:xfrm>
          </p:contentPart>
        </mc:Choice>
        <mc:Fallback xmlns="">
          <p:pic>
            <p:nvPicPr>
              <p:cNvPr id="83" name="Рукописный ввод 82">
                <a:extLst>
                  <a:ext uri="{FF2B5EF4-FFF2-40B4-BE49-F238E27FC236}">
                    <a16:creationId xmlns:a16="http://schemas.microsoft.com/office/drawing/2014/main" id="{532C726D-15F4-CB11-F96B-5D4C7C299618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963633" y="3958042"/>
                <a:ext cx="28232" cy="142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84" name="Рукописный ввод 83">
                <a:extLst>
                  <a:ext uri="{FF2B5EF4-FFF2-40B4-BE49-F238E27FC236}">
                    <a16:creationId xmlns:a16="http://schemas.microsoft.com/office/drawing/2014/main" id="{51C29BE8-B54C-46CE-89F3-EF7E909ADAD2}"/>
                  </a:ext>
                </a:extLst>
              </p14:cNvPr>
              <p14:cNvContentPartPr/>
              <p14:nvPr/>
            </p14:nvContentPartPr>
            <p14:xfrm>
              <a:off x="8017570" y="3956343"/>
              <a:ext cx="86918" cy="112269"/>
            </p14:xfrm>
          </p:contentPart>
        </mc:Choice>
        <mc:Fallback xmlns="">
          <p:pic>
            <p:nvPicPr>
              <p:cNvPr id="84" name="Рукописный ввод 83">
                <a:extLst>
                  <a:ext uri="{FF2B5EF4-FFF2-40B4-BE49-F238E27FC236}">
                    <a16:creationId xmlns:a16="http://schemas.microsoft.com/office/drawing/2014/main" id="{51C29BE8-B54C-46CE-89F3-EF7E909ADAD2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8008591" y="3947376"/>
                <a:ext cx="104517" cy="129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85" name="Рукописный ввод 84">
                <a:extLst>
                  <a:ext uri="{FF2B5EF4-FFF2-40B4-BE49-F238E27FC236}">
                    <a16:creationId xmlns:a16="http://schemas.microsoft.com/office/drawing/2014/main" id="{F0C0CEA3-00E3-8FB1-E32C-7D91DC2C82FD}"/>
                  </a:ext>
                </a:extLst>
              </p14:cNvPr>
              <p14:cNvContentPartPr/>
              <p14:nvPr/>
            </p14:nvContentPartPr>
            <p14:xfrm>
              <a:off x="8199542" y="4007397"/>
              <a:ext cx="9537" cy="9537"/>
            </p14:xfrm>
          </p:contentPart>
        </mc:Choice>
        <mc:Fallback xmlns="">
          <p:pic>
            <p:nvPicPr>
              <p:cNvPr id="85" name="Рукописный ввод 84">
                <a:extLst>
                  <a:ext uri="{FF2B5EF4-FFF2-40B4-BE49-F238E27FC236}">
                    <a16:creationId xmlns:a16="http://schemas.microsoft.com/office/drawing/2014/main" id="{F0C0CEA3-00E3-8FB1-E32C-7D91DC2C82FD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961117" y="3967659"/>
                <a:ext cx="476850" cy="87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88" name="Рукописный ввод 87">
                <a:extLst>
                  <a:ext uri="{FF2B5EF4-FFF2-40B4-BE49-F238E27FC236}">
                    <a16:creationId xmlns:a16="http://schemas.microsoft.com/office/drawing/2014/main" id="{E2103BAB-0F00-20E2-8378-A6D895848362}"/>
                  </a:ext>
                </a:extLst>
              </p14:cNvPr>
              <p14:cNvContentPartPr/>
              <p14:nvPr/>
            </p14:nvContentPartPr>
            <p14:xfrm>
              <a:off x="2712309" y="3298843"/>
              <a:ext cx="108765" cy="179213"/>
            </p14:xfrm>
          </p:contentPart>
        </mc:Choice>
        <mc:Fallback xmlns="">
          <p:pic>
            <p:nvPicPr>
              <p:cNvPr id="88" name="Рукописный ввод 87">
                <a:extLst>
                  <a:ext uri="{FF2B5EF4-FFF2-40B4-BE49-F238E27FC236}">
                    <a16:creationId xmlns:a16="http://schemas.microsoft.com/office/drawing/2014/main" id="{E2103BAB-0F00-20E2-8378-A6D895848362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2703335" y="3289864"/>
                <a:ext cx="126354" cy="196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89" name="Рукописный ввод 88">
                <a:extLst>
                  <a:ext uri="{FF2B5EF4-FFF2-40B4-BE49-F238E27FC236}">
                    <a16:creationId xmlns:a16="http://schemas.microsoft.com/office/drawing/2014/main" id="{00A4DA7A-B5A7-47FC-7D77-95B10B6AA613}"/>
                  </a:ext>
                </a:extLst>
              </p14:cNvPr>
              <p14:cNvContentPartPr/>
              <p14:nvPr/>
            </p14:nvContentPartPr>
            <p14:xfrm>
              <a:off x="2857863" y="3281076"/>
              <a:ext cx="87993" cy="195142"/>
            </p14:xfrm>
          </p:contentPart>
        </mc:Choice>
        <mc:Fallback xmlns="">
          <p:pic>
            <p:nvPicPr>
              <p:cNvPr id="89" name="Рукописный ввод 88">
                <a:extLst>
                  <a:ext uri="{FF2B5EF4-FFF2-40B4-BE49-F238E27FC236}">
                    <a16:creationId xmlns:a16="http://schemas.microsoft.com/office/drawing/2014/main" id="{00A4DA7A-B5A7-47FC-7D77-95B10B6AA613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2848921" y="3272092"/>
                <a:ext cx="105520" cy="212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86" name="Рукописный ввод 85">
                <a:extLst>
                  <a:ext uri="{FF2B5EF4-FFF2-40B4-BE49-F238E27FC236}">
                    <a16:creationId xmlns:a16="http://schemas.microsoft.com/office/drawing/2014/main" id="{1EC737B4-5EF0-7EE3-BF63-6B0552682B0A}"/>
                  </a:ext>
                </a:extLst>
              </p14:cNvPr>
              <p14:cNvContentPartPr/>
              <p14:nvPr/>
            </p14:nvContentPartPr>
            <p14:xfrm>
              <a:off x="8881314" y="1829647"/>
              <a:ext cx="22065" cy="177761"/>
            </p14:xfrm>
          </p:contentPart>
        </mc:Choice>
        <mc:Fallback xmlns="">
          <p:pic>
            <p:nvPicPr>
              <p:cNvPr id="86" name="Рукописный ввод 85">
                <a:extLst>
                  <a:ext uri="{FF2B5EF4-FFF2-40B4-BE49-F238E27FC236}">
                    <a16:creationId xmlns:a16="http://schemas.microsoft.com/office/drawing/2014/main" id="{1EC737B4-5EF0-7EE3-BF63-6B0552682B0A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8872417" y="1820669"/>
                <a:ext cx="39503" cy="195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87" name="Рукописный ввод 86">
                <a:extLst>
                  <a:ext uri="{FF2B5EF4-FFF2-40B4-BE49-F238E27FC236}">
                    <a16:creationId xmlns:a16="http://schemas.microsoft.com/office/drawing/2014/main" id="{61213DCE-52F8-4610-19F6-C9A06520204D}"/>
                  </a:ext>
                </a:extLst>
              </p14:cNvPr>
              <p14:cNvContentPartPr/>
              <p14:nvPr/>
            </p14:nvContentPartPr>
            <p14:xfrm>
              <a:off x="8787266" y="1909477"/>
              <a:ext cx="166088" cy="13715"/>
            </p14:xfrm>
          </p:contentPart>
        </mc:Choice>
        <mc:Fallback xmlns="">
          <p:pic>
            <p:nvPicPr>
              <p:cNvPr id="87" name="Рукописный ввод 86">
                <a:extLst>
                  <a:ext uri="{FF2B5EF4-FFF2-40B4-BE49-F238E27FC236}">
                    <a16:creationId xmlns:a16="http://schemas.microsoft.com/office/drawing/2014/main" id="{61213DCE-52F8-4610-19F6-C9A06520204D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8778279" y="1566602"/>
                <a:ext cx="183703" cy="685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92" name="Рукописный ввод 91">
                <a:extLst>
                  <a:ext uri="{FF2B5EF4-FFF2-40B4-BE49-F238E27FC236}">
                    <a16:creationId xmlns:a16="http://schemas.microsoft.com/office/drawing/2014/main" id="{6C85D314-93EE-F20E-C116-4CEFBE6F40B4}"/>
                  </a:ext>
                </a:extLst>
              </p14:cNvPr>
              <p14:cNvContentPartPr/>
              <p14:nvPr/>
            </p14:nvContentPartPr>
            <p14:xfrm>
              <a:off x="8994848" y="3135934"/>
              <a:ext cx="13715" cy="214008"/>
            </p14:xfrm>
          </p:contentPart>
        </mc:Choice>
        <mc:Fallback xmlns="">
          <p:pic>
            <p:nvPicPr>
              <p:cNvPr id="92" name="Рукописный ввод 91">
                <a:extLst>
                  <a:ext uri="{FF2B5EF4-FFF2-40B4-BE49-F238E27FC236}">
                    <a16:creationId xmlns:a16="http://schemas.microsoft.com/office/drawing/2014/main" id="{6C85D314-93EE-F20E-C116-4CEFBE6F40B4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8956751" y="3126942"/>
                <a:ext cx="88386" cy="231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93" name="Рукописный ввод 92">
                <a:extLst>
                  <a:ext uri="{FF2B5EF4-FFF2-40B4-BE49-F238E27FC236}">
                    <a16:creationId xmlns:a16="http://schemas.microsoft.com/office/drawing/2014/main" id="{CD78CB72-06C5-E20C-6312-F678D65933F5}"/>
                  </a:ext>
                </a:extLst>
              </p14:cNvPr>
              <p14:cNvContentPartPr/>
              <p14:nvPr/>
            </p14:nvContentPartPr>
            <p14:xfrm>
              <a:off x="8881608" y="3237534"/>
              <a:ext cx="238161" cy="13715"/>
            </p14:xfrm>
          </p:contentPart>
        </mc:Choice>
        <mc:Fallback xmlns="">
          <p:pic>
            <p:nvPicPr>
              <p:cNvPr id="93" name="Рукописный ввод 92">
                <a:extLst>
                  <a:ext uri="{FF2B5EF4-FFF2-40B4-BE49-F238E27FC236}">
                    <a16:creationId xmlns:a16="http://schemas.microsoft.com/office/drawing/2014/main" id="{CD78CB72-06C5-E20C-6312-F678D65933F5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8872614" y="2894659"/>
                <a:ext cx="255789" cy="685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94" name="Рукописный ввод 93">
                <a:extLst>
                  <a:ext uri="{FF2B5EF4-FFF2-40B4-BE49-F238E27FC236}">
                    <a16:creationId xmlns:a16="http://schemas.microsoft.com/office/drawing/2014/main" id="{1A202DD4-FFC5-EA4D-B1A8-522C91FE9A13}"/>
                  </a:ext>
                </a:extLst>
              </p14:cNvPr>
              <p14:cNvContentPartPr/>
              <p14:nvPr/>
            </p14:nvContentPartPr>
            <p14:xfrm>
              <a:off x="8925152" y="3976121"/>
              <a:ext cx="13715" cy="168287"/>
            </p14:xfrm>
          </p:contentPart>
        </mc:Choice>
        <mc:Fallback xmlns="">
          <p:pic>
            <p:nvPicPr>
              <p:cNvPr id="94" name="Рукописный ввод 93">
                <a:extLst>
                  <a:ext uri="{FF2B5EF4-FFF2-40B4-BE49-F238E27FC236}">
                    <a16:creationId xmlns:a16="http://schemas.microsoft.com/office/drawing/2014/main" id="{1A202DD4-FFC5-EA4D-B1A8-522C91FE9A13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8582277" y="3967131"/>
                <a:ext cx="685750" cy="185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95" name="Рукописный ввод 94">
                <a:extLst>
                  <a:ext uri="{FF2B5EF4-FFF2-40B4-BE49-F238E27FC236}">
                    <a16:creationId xmlns:a16="http://schemas.microsoft.com/office/drawing/2014/main" id="{080ACD83-949F-E67A-559E-63B34FAD4E14}"/>
                  </a:ext>
                </a:extLst>
              </p14:cNvPr>
              <p14:cNvContentPartPr/>
              <p14:nvPr/>
            </p14:nvContentPartPr>
            <p14:xfrm>
              <a:off x="8859838" y="4064506"/>
              <a:ext cx="144602" cy="14856"/>
            </p14:xfrm>
          </p:contentPart>
        </mc:Choice>
        <mc:Fallback xmlns="">
          <p:pic>
            <p:nvPicPr>
              <p:cNvPr id="95" name="Рукописный ввод 94">
                <a:extLst>
                  <a:ext uri="{FF2B5EF4-FFF2-40B4-BE49-F238E27FC236}">
                    <a16:creationId xmlns:a16="http://schemas.microsoft.com/office/drawing/2014/main" id="{080ACD83-949F-E67A-559E-63B34FAD4E14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8850845" y="4055663"/>
                <a:ext cx="162228" cy="32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27" name="Рукописный ввод 126">
                <a:extLst>
                  <a:ext uri="{FF2B5EF4-FFF2-40B4-BE49-F238E27FC236}">
                    <a16:creationId xmlns:a16="http://schemas.microsoft.com/office/drawing/2014/main" id="{4495A5B9-071A-08B3-828A-190190C715B6}"/>
                  </a:ext>
                </a:extLst>
              </p14:cNvPr>
              <p14:cNvContentPartPr/>
              <p14:nvPr/>
            </p14:nvContentPartPr>
            <p14:xfrm>
              <a:off x="9529282" y="3138301"/>
              <a:ext cx="73717" cy="189860"/>
            </p14:xfrm>
          </p:contentPart>
        </mc:Choice>
        <mc:Fallback xmlns="">
          <p:pic>
            <p:nvPicPr>
              <p:cNvPr id="127" name="Рукописный ввод 126">
                <a:extLst>
                  <a:ext uri="{FF2B5EF4-FFF2-40B4-BE49-F238E27FC236}">
                    <a16:creationId xmlns:a16="http://schemas.microsoft.com/office/drawing/2014/main" id="{4495A5B9-071A-08B3-828A-190190C715B6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9520336" y="3129311"/>
                <a:ext cx="91252" cy="20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28" name="Рукописный ввод 127">
                <a:extLst>
                  <a:ext uri="{FF2B5EF4-FFF2-40B4-BE49-F238E27FC236}">
                    <a16:creationId xmlns:a16="http://schemas.microsoft.com/office/drawing/2014/main" id="{821A42F2-3D09-EE58-76BE-447D4F065994}"/>
                  </a:ext>
                </a:extLst>
              </p14:cNvPr>
              <p14:cNvContentPartPr/>
              <p14:nvPr/>
            </p14:nvContentPartPr>
            <p14:xfrm>
              <a:off x="3819876" y="3138301"/>
              <a:ext cx="84873" cy="173682"/>
            </p14:xfrm>
          </p:contentPart>
        </mc:Choice>
        <mc:Fallback xmlns="">
          <p:pic>
            <p:nvPicPr>
              <p:cNvPr id="128" name="Рукописный ввод 127">
                <a:extLst>
                  <a:ext uri="{FF2B5EF4-FFF2-40B4-BE49-F238E27FC236}">
                    <a16:creationId xmlns:a16="http://schemas.microsoft.com/office/drawing/2014/main" id="{821A42F2-3D09-EE58-76BE-447D4F065994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3810923" y="3129311"/>
                <a:ext cx="102421" cy="191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29" name="Рукописный ввод 128">
                <a:extLst>
                  <a:ext uri="{FF2B5EF4-FFF2-40B4-BE49-F238E27FC236}">
                    <a16:creationId xmlns:a16="http://schemas.microsoft.com/office/drawing/2014/main" id="{95AEC4C2-D6D1-D22F-06DC-EE6599E5B3D5}"/>
                  </a:ext>
                </a:extLst>
              </p14:cNvPr>
              <p14:cNvContentPartPr/>
              <p14:nvPr/>
            </p14:nvContentPartPr>
            <p14:xfrm>
              <a:off x="2760907" y="4511022"/>
              <a:ext cx="130194" cy="195584"/>
            </p14:xfrm>
          </p:contentPart>
        </mc:Choice>
        <mc:Fallback xmlns="">
          <p:pic>
            <p:nvPicPr>
              <p:cNvPr id="129" name="Рукописный ввод 128">
                <a:extLst>
                  <a:ext uri="{FF2B5EF4-FFF2-40B4-BE49-F238E27FC236}">
                    <a16:creationId xmlns:a16="http://schemas.microsoft.com/office/drawing/2014/main" id="{95AEC4C2-D6D1-D22F-06DC-EE6599E5B3D5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2751940" y="4502034"/>
                <a:ext cx="147768" cy="2132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30" name="Рукописный ввод 129">
                <a:extLst>
                  <a:ext uri="{FF2B5EF4-FFF2-40B4-BE49-F238E27FC236}">
                    <a16:creationId xmlns:a16="http://schemas.microsoft.com/office/drawing/2014/main" id="{042600C4-B436-3508-BCA8-0F26D9473173}"/>
                  </a:ext>
                </a:extLst>
              </p14:cNvPr>
              <p14:cNvContentPartPr/>
              <p14:nvPr/>
            </p14:nvContentPartPr>
            <p14:xfrm>
              <a:off x="4873683" y="3508095"/>
              <a:ext cx="61659" cy="173663"/>
            </p14:xfrm>
          </p:contentPart>
        </mc:Choice>
        <mc:Fallback xmlns="">
          <p:pic>
            <p:nvPicPr>
              <p:cNvPr id="130" name="Рукописный ввод 129">
                <a:extLst>
                  <a:ext uri="{FF2B5EF4-FFF2-40B4-BE49-F238E27FC236}">
                    <a16:creationId xmlns:a16="http://schemas.microsoft.com/office/drawing/2014/main" id="{042600C4-B436-3508-BCA8-0F26D9473173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4864721" y="3499106"/>
                <a:ext cx="79225" cy="1912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31" name="Рукописный ввод 130">
                <a:extLst>
                  <a:ext uri="{FF2B5EF4-FFF2-40B4-BE49-F238E27FC236}">
                    <a16:creationId xmlns:a16="http://schemas.microsoft.com/office/drawing/2014/main" id="{A9D8D765-2454-E04E-6AEB-C7387E6AA3A1}"/>
                  </a:ext>
                </a:extLst>
              </p14:cNvPr>
              <p14:cNvContentPartPr/>
              <p14:nvPr/>
            </p14:nvContentPartPr>
            <p14:xfrm>
              <a:off x="4789638" y="3804807"/>
              <a:ext cx="251985" cy="10589"/>
            </p14:xfrm>
          </p:contentPart>
        </mc:Choice>
        <mc:Fallback xmlns="">
          <p:pic>
            <p:nvPicPr>
              <p:cNvPr id="131" name="Рукописный ввод 130">
                <a:extLst>
                  <a:ext uri="{FF2B5EF4-FFF2-40B4-BE49-F238E27FC236}">
                    <a16:creationId xmlns:a16="http://schemas.microsoft.com/office/drawing/2014/main" id="{A9D8D765-2454-E04E-6AEB-C7387E6AA3A1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4780651" y="3790100"/>
                <a:ext cx="269599" cy="39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96" name="Рукописный ввод 95">
                <a:extLst>
                  <a:ext uri="{FF2B5EF4-FFF2-40B4-BE49-F238E27FC236}">
                    <a16:creationId xmlns:a16="http://schemas.microsoft.com/office/drawing/2014/main" id="{D2CC8C37-FA21-C79A-0B27-1E1D729BC96B}"/>
                  </a:ext>
                </a:extLst>
              </p14:cNvPr>
              <p14:cNvContentPartPr/>
              <p14:nvPr/>
            </p14:nvContentPartPr>
            <p14:xfrm>
              <a:off x="3724135" y="3514977"/>
              <a:ext cx="130622" cy="173221"/>
            </p14:xfrm>
          </p:contentPart>
        </mc:Choice>
        <mc:Fallback xmlns="">
          <p:pic>
            <p:nvPicPr>
              <p:cNvPr id="96" name="Рукописный ввод 95">
                <a:extLst>
                  <a:ext uri="{FF2B5EF4-FFF2-40B4-BE49-F238E27FC236}">
                    <a16:creationId xmlns:a16="http://schemas.microsoft.com/office/drawing/2014/main" id="{D2CC8C37-FA21-C79A-0B27-1E1D729BC96B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3715164" y="3505993"/>
                <a:ext cx="148206" cy="190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97" name="Рукописный ввод 96">
                <a:extLst>
                  <a:ext uri="{FF2B5EF4-FFF2-40B4-BE49-F238E27FC236}">
                    <a16:creationId xmlns:a16="http://schemas.microsoft.com/office/drawing/2014/main" id="{FD9D1ABF-8730-F5A9-ECFD-F08BAA5894C5}"/>
                  </a:ext>
                </a:extLst>
              </p14:cNvPr>
              <p14:cNvContentPartPr/>
              <p14:nvPr/>
            </p14:nvContentPartPr>
            <p14:xfrm>
              <a:off x="9472853" y="3945125"/>
              <a:ext cx="90915" cy="158102"/>
            </p14:xfrm>
          </p:contentPart>
        </mc:Choice>
        <mc:Fallback xmlns="">
          <p:pic>
            <p:nvPicPr>
              <p:cNvPr id="97" name="Рукописный ввод 96">
                <a:extLst>
                  <a:ext uri="{FF2B5EF4-FFF2-40B4-BE49-F238E27FC236}">
                    <a16:creationId xmlns:a16="http://schemas.microsoft.com/office/drawing/2014/main" id="{FD9D1ABF-8730-F5A9-ECFD-F08BAA5894C5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9463905" y="3936142"/>
                <a:ext cx="108454" cy="175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98" name="Рукописный ввод 97">
                <a:extLst>
                  <a:ext uri="{FF2B5EF4-FFF2-40B4-BE49-F238E27FC236}">
                    <a16:creationId xmlns:a16="http://schemas.microsoft.com/office/drawing/2014/main" id="{F93D8CE5-EF24-F052-53DC-F6AB37308B4C}"/>
                  </a:ext>
                </a:extLst>
              </p14:cNvPr>
              <p14:cNvContentPartPr/>
              <p14:nvPr/>
            </p14:nvContentPartPr>
            <p14:xfrm>
              <a:off x="4475874" y="3872287"/>
              <a:ext cx="10589" cy="145444"/>
            </p14:xfrm>
          </p:contentPart>
        </mc:Choice>
        <mc:Fallback xmlns="">
          <p:pic>
            <p:nvPicPr>
              <p:cNvPr id="98" name="Рукописный ввод 97">
                <a:extLst>
                  <a:ext uri="{FF2B5EF4-FFF2-40B4-BE49-F238E27FC236}">
                    <a16:creationId xmlns:a16="http://schemas.microsoft.com/office/drawing/2014/main" id="{F93D8CE5-EF24-F052-53DC-F6AB37308B4C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4211149" y="3863309"/>
                <a:ext cx="529450" cy="1630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99" name="Рукописный ввод 98">
                <a:extLst>
                  <a:ext uri="{FF2B5EF4-FFF2-40B4-BE49-F238E27FC236}">
                    <a16:creationId xmlns:a16="http://schemas.microsoft.com/office/drawing/2014/main" id="{6A403DC0-F7DA-56D3-E0CE-63FA7A5BC539}"/>
                  </a:ext>
                </a:extLst>
              </p14:cNvPr>
              <p14:cNvContentPartPr/>
              <p14:nvPr/>
            </p14:nvContentPartPr>
            <p14:xfrm>
              <a:off x="3292715" y="3171919"/>
              <a:ext cx="103321" cy="151992"/>
            </p14:xfrm>
          </p:contentPart>
        </mc:Choice>
        <mc:Fallback xmlns="">
          <p:pic>
            <p:nvPicPr>
              <p:cNvPr id="99" name="Рукописный ввод 98">
                <a:extLst>
                  <a:ext uri="{FF2B5EF4-FFF2-40B4-BE49-F238E27FC236}">
                    <a16:creationId xmlns:a16="http://schemas.microsoft.com/office/drawing/2014/main" id="{6A403DC0-F7DA-56D3-E0CE-63FA7A5BC539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3283746" y="3162936"/>
                <a:ext cx="120900" cy="169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00" name="Рукописный ввод 99">
                <a:extLst>
                  <a:ext uri="{FF2B5EF4-FFF2-40B4-BE49-F238E27FC236}">
                    <a16:creationId xmlns:a16="http://schemas.microsoft.com/office/drawing/2014/main" id="{97D0971A-7294-65B4-C5AB-114E299BAAC8}"/>
                  </a:ext>
                </a:extLst>
              </p14:cNvPr>
              <p14:cNvContentPartPr/>
              <p14:nvPr/>
            </p14:nvContentPartPr>
            <p14:xfrm>
              <a:off x="7960904" y="5452316"/>
              <a:ext cx="28422" cy="151368"/>
            </p14:xfrm>
          </p:contentPart>
        </mc:Choice>
        <mc:Fallback xmlns="">
          <p:pic>
            <p:nvPicPr>
              <p:cNvPr id="100" name="Рукописный ввод 99">
                <a:extLst>
                  <a:ext uri="{FF2B5EF4-FFF2-40B4-BE49-F238E27FC236}">
                    <a16:creationId xmlns:a16="http://schemas.microsoft.com/office/drawing/2014/main" id="{97D0971A-7294-65B4-C5AB-114E299BAAC8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7952377" y="5443687"/>
                <a:ext cx="45830" cy="168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03" name="Рукописный ввод 102">
                <a:extLst>
                  <a:ext uri="{FF2B5EF4-FFF2-40B4-BE49-F238E27FC236}">
                    <a16:creationId xmlns:a16="http://schemas.microsoft.com/office/drawing/2014/main" id="{B5CA2E79-A2D5-5F86-A724-5BB0343B5037}"/>
                  </a:ext>
                </a:extLst>
              </p14:cNvPr>
              <p14:cNvContentPartPr/>
              <p14:nvPr/>
            </p14:nvContentPartPr>
            <p14:xfrm>
              <a:off x="8038746" y="5434655"/>
              <a:ext cx="84954" cy="164638"/>
            </p14:xfrm>
          </p:contentPart>
        </mc:Choice>
        <mc:Fallback xmlns="">
          <p:pic>
            <p:nvPicPr>
              <p:cNvPr id="103" name="Рукописный ввод 102">
                <a:extLst>
                  <a:ext uri="{FF2B5EF4-FFF2-40B4-BE49-F238E27FC236}">
                    <a16:creationId xmlns:a16="http://schemas.microsoft.com/office/drawing/2014/main" id="{B5CA2E79-A2D5-5F86-A724-5BB0343B5037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8029785" y="5426028"/>
                <a:ext cx="102518" cy="182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04" name="Рукописный ввод 103">
                <a:extLst>
                  <a:ext uri="{FF2B5EF4-FFF2-40B4-BE49-F238E27FC236}">
                    <a16:creationId xmlns:a16="http://schemas.microsoft.com/office/drawing/2014/main" id="{1A360858-98B6-EBE6-1724-C8F1A1B1ED4E}"/>
                  </a:ext>
                </a:extLst>
              </p14:cNvPr>
              <p14:cNvContentPartPr/>
              <p14:nvPr/>
            </p14:nvContentPartPr>
            <p14:xfrm>
              <a:off x="8364316" y="5435507"/>
              <a:ext cx="113590" cy="176495"/>
            </p14:xfrm>
          </p:contentPart>
        </mc:Choice>
        <mc:Fallback xmlns="">
          <p:pic>
            <p:nvPicPr>
              <p:cNvPr id="104" name="Рукописный ввод 103">
                <a:extLst>
                  <a:ext uri="{FF2B5EF4-FFF2-40B4-BE49-F238E27FC236}">
                    <a16:creationId xmlns:a16="http://schemas.microsoft.com/office/drawing/2014/main" id="{1A360858-98B6-EBE6-1724-C8F1A1B1ED4E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8355716" y="5426880"/>
                <a:ext cx="131148" cy="194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05" name="Рукописный ввод 104">
                <a:extLst>
                  <a:ext uri="{FF2B5EF4-FFF2-40B4-BE49-F238E27FC236}">
                    <a16:creationId xmlns:a16="http://schemas.microsoft.com/office/drawing/2014/main" id="{EFC7502B-A248-E357-ED63-A237AB8FDA66}"/>
                  </a:ext>
                </a:extLst>
              </p14:cNvPr>
              <p14:cNvContentPartPr/>
              <p14:nvPr/>
            </p14:nvContentPartPr>
            <p14:xfrm>
              <a:off x="8403536" y="5519399"/>
              <a:ext cx="140417" cy="10589"/>
            </p14:xfrm>
          </p:contentPart>
        </mc:Choice>
        <mc:Fallback xmlns="">
          <p:pic>
            <p:nvPicPr>
              <p:cNvPr id="105" name="Рукописный ввод 104">
                <a:extLst>
                  <a:ext uri="{FF2B5EF4-FFF2-40B4-BE49-F238E27FC236}">
                    <a16:creationId xmlns:a16="http://schemas.microsoft.com/office/drawing/2014/main" id="{EFC7502B-A248-E357-ED63-A237AB8FDA66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8394917" y="5503827"/>
                <a:ext cx="158014" cy="41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13" name="Рукописный ввод 112">
                <a:extLst>
                  <a:ext uri="{FF2B5EF4-FFF2-40B4-BE49-F238E27FC236}">
                    <a16:creationId xmlns:a16="http://schemas.microsoft.com/office/drawing/2014/main" id="{80444F7F-B591-BDDB-1CC1-7D2015D31858}"/>
                  </a:ext>
                </a:extLst>
              </p14:cNvPr>
              <p14:cNvContentPartPr/>
              <p14:nvPr/>
            </p14:nvContentPartPr>
            <p14:xfrm>
              <a:off x="7655132" y="55692"/>
              <a:ext cx="66761" cy="130304"/>
            </p14:xfrm>
          </p:contentPart>
        </mc:Choice>
        <mc:Fallback xmlns="">
          <p:pic>
            <p:nvPicPr>
              <p:cNvPr id="113" name="Рукописный ввод 112">
                <a:extLst>
                  <a:ext uri="{FF2B5EF4-FFF2-40B4-BE49-F238E27FC236}">
                    <a16:creationId xmlns:a16="http://schemas.microsoft.com/office/drawing/2014/main" id="{80444F7F-B591-BDDB-1CC1-7D2015D31858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7646518" y="47077"/>
                <a:ext cx="84349" cy="147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14" name="Рукописный ввод 113">
                <a:extLst>
                  <a:ext uri="{FF2B5EF4-FFF2-40B4-BE49-F238E27FC236}">
                    <a16:creationId xmlns:a16="http://schemas.microsoft.com/office/drawing/2014/main" id="{EFE440E6-DCF3-F08D-A9FE-E03F47883E97}"/>
                  </a:ext>
                </a:extLst>
              </p14:cNvPr>
              <p14:cNvContentPartPr/>
              <p14:nvPr/>
            </p14:nvContentPartPr>
            <p14:xfrm>
              <a:off x="7763857" y="68426"/>
              <a:ext cx="81234" cy="121603"/>
            </p14:xfrm>
          </p:contentPart>
        </mc:Choice>
        <mc:Fallback xmlns="">
          <p:pic>
            <p:nvPicPr>
              <p:cNvPr id="114" name="Рукописный ввод 113">
                <a:extLst>
                  <a:ext uri="{FF2B5EF4-FFF2-40B4-BE49-F238E27FC236}">
                    <a16:creationId xmlns:a16="http://schemas.microsoft.com/office/drawing/2014/main" id="{EFE440E6-DCF3-F08D-A9FE-E03F47883E97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7754911" y="59458"/>
                <a:ext cx="98769" cy="139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15" name="Рукописный ввод 114">
                <a:extLst>
                  <a:ext uri="{FF2B5EF4-FFF2-40B4-BE49-F238E27FC236}">
                    <a16:creationId xmlns:a16="http://schemas.microsoft.com/office/drawing/2014/main" id="{6B3B2C39-8CFE-DC5E-41E3-2CD782622EE0}"/>
                  </a:ext>
                </a:extLst>
              </p14:cNvPr>
              <p14:cNvContentPartPr/>
              <p14:nvPr/>
            </p14:nvContentPartPr>
            <p14:xfrm>
              <a:off x="7903725" y="28493"/>
              <a:ext cx="52189" cy="253512"/>
            </p14:xfrm>
          </p:contentPart>
        </mc:Choice>
        <mc:Fallback xmlns="">
          <p:pic>
            <p:nvPicPr>
              <p:cNvPr id="115" name="Рукописный ввод 114">
                <a:extLst>
                  <a:ext uri="{FF2B5EF4-FFF2-40B4-BE49-F238E27FC236}">
                    <a16:creationId xmlns:a16="http://schemas.microsoft.com/office/drawing/2014/main" id="{6B3B2C39-8CFE-DC5E-41E3-2CD782622EE0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7895146" y="19863"/>
                <a:ext cx="69704" cy="271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16" name="Рукописный ввод 115">
                <a:extLst>
                  <a:ext uri="{FF2B5EF4-FFF2-40B4-BE49-F238E27FC236}">
                    <a16:creationId xmlns:a16="http://schemas.microsoft.com/office/drawing/2014/main" id="{194C3886-7854-FB63-EB21-196862F2FD37}"/>
                  </a:ext>
                </a:extLst>
              </p14:cNvPr>
              <p14:cNvContentPartPr/>
              <p14:nvPr/>
            </p14:nvContentPartPr>
            <p14:xfrm>
              <a:off x="7898507" y="167595"/>
              <a:ext cx="76790" cy="13579"/>
            </p14:xfrm>
          </p:contentPart>
        </mc:Choice>
        <mc:Fallback xmlns="">
          <p:pic>
            <p:nvPicPr>
              <p:cNvPr id="116" name="Рукописный ввод 115">
                <a:extLst>
                  <a:ext uri="{FF2B5EF4-FFF2-40B4-BE49-F238E27FC236}">
                    <a16:creationId xmlns:a16="http://schemas.microsoft.com/office/drawing/2014/main" id="{194C3886-7854-FB63-EB21-196862F2FD37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7889895" y="158891"/>
                <a:ext cx="94373" cy="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17" name="Рукописный ввод 116">
                <a:extLst>
                  <a:ext uri="{FF2B5EF4-FFF2-40B4-BE49-F238E27FC236}">
                    <a16:creationId xmlns:a16="http://schemas.microsoft.com/office/drawing/2014/main" id="{6689FD24-8C9C-307B-048A-6B9388E07C93}"/>
                  </a:ext>
                </a:extLst>
              </p14:cNvPr>
              <p14:cNvContentPartPr/>
              <p14:nvPr/>
            </p14:nvContentPartPr>
            <p14:xfrm>
              <a:off x="8022536" y="102587"/>
              <a:ext cx="116507" cy="99649"/>
            </p14:xfrm>
          </p:contentPart>
        </mc:Choice>
        <mc:Fallback xmlns="">
          <p:pic>
            <p:nvPicPr>
              <p:cNvPr id="117" name="Рукописный ввод 116">
                <a:extLst>
                  <a:ext uri="{FF2B5EF4-FFF2-40B4-BE49-F238E27FC236}">
                    <a16:creationId xmlns:a16="http://schemas.microsoft.com/office/drawing/2014/main" id="{6689FD24-8C9C-307B-048A-6B9388E07C93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8013932" y="93626"/>
                <a:ext cx="134073" cy="117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18" name="Рукописный ввод 117">
                <a:extLst>
                  <a:ext uri="{FF2B5EF4-FFF2-40B4-BE49-F238E27FC236}">
                    <a16:creationId xmlns:a16="http://schemas.microsoft.com/office/drawing/2014/main" id="{776F5DD2-F46E-B74B-D8D9-377B2EEE6DB8}"/>
                  </a:ext>
                </a:extLst>
              </p14:cNvPr>
              <p14:cNvContentPartPr/>
              <p14:nvPr/>
            </p14:nvContentPartPr>
            <p14:xfrm>
              <a:off x="8201830" y="131015"/>
              <a:ext cx="77496" cy="77722"/>
            </p14:xfrm>
          </p:contentPart>
        </mc:Choice>
        <mc:Fallback xmlns="">
          <p:pic>
            <p:nvPicPr>
              <p:cNvPr id="118" name="Рукописный ввод 117">
                <a:extLst>
                  <a:ext uri="{FF2B5EF4-FFF2-40B4-BE49-F238E27FC236}">
                    <a16:creationId xmlns:a16="http://schemas.microsoft.com/office/drawing/2014/main" id="{776F5DD2-F46E-B74B-D8D9-377B2EEE6DB8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8193219" y="122061"/>
                <a:ext cx="95076" cy="95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19" name="Рукописный ввод 118">
                <a:extLst>
                  <a:ext uri="{FF2B5EF4-FFF2-40B4-BE49-F238E27FC236}">
                    <a16:creationId xmlns:a16="http://schemas.microsoft.com/office/drawing/2014/main" id="{83488156-61ED-D0A1-B2D2-B0C5C901EACD}"/>
                  </a:ext>
                </a:extLst>
              </p14:cNvPr>
              <p14:cNvContentPartPr/>
              <p14:nvPr/>
            </p14:nvContentPartPr>
            <p14:xfrm>
              <a:off x="8420345" y="41986"/>
              <a:ext cx="101210" cy="165319"/>
            </p14:xfrm>
          </p:contentPart>
        </mc:Choice>
        <mc:Fallback xmlns="">
          <p:pic>
            <p:nvPicPr>
              <p:cNvPr id="119" name="Рукописный ввод 118">
                <a:extLst>
                  <a:ext uri="{FF2B5EF4-FFF2-40B4-BE49-F238E27FC236}">
                    <a16:creationId xmlns:a16="http://schemas.microsoft.com/office/drawing/2014/main" id="{83488156-61ED-D0A1-B2D2-B0C5C901EACD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8411731" y="33361"/>
                <a:ext cx="118796" cy="182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20" name="Рукописный ввод 119">
                <a:extLst>
                  <a:ext uri="{FF2B5EF4-FFF2-40B4-BE49-F238E27FC236}">
                    <a16:creationId xmlns:a16="http://schemas.microsoft.com/office/drawing/2014/main" id="{02665CB9-3C55-3DBA-EDAD-175604798C51}"/>
                  </a:ext>
                </a:extLst>
              </p14:cNvPr>
              <p14:cNvContentPartPr/>
              <p14:nvPr/>
            </p14:nvContentPartPr>
            <p14:xfrm>
              <a:off x="8418843" y="48542"/>
              <a:ext cx="96751" cy="182839"/>
            </p14:xfrm>
          </p:contentPart>
        </mc:Choice>
        <mc:Fallback xmlns="">
          <p:pic>
            <p:nvPicPr>
              <p:cNvPr id="120" name="Рукописный ввод 119">
                <a:extLst>
                  <a:ext uri="{FF2B5EF4-FFF2-40B4-BE49-F238E27FC236}">
                    <a16:creationId xmlns:a16="http://schemas.microsoft.com/office/drawing/2014/main" id="{02665CB9-3C55-3DBA-EDAD-175604798C51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8410243" y="39562"/>
                <a:ext cx="114310" cy="2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21" name="Рукописный ввод 120">
                <a:extLst>
                  <a:ext uri="{FF2B5EF4-FFF2-40B4-BE49-F238E27FC236}">
                    <a16:creationId xmlns:a16="http://schemas.microsoft.com/office/drawing/2014/main" id="{68AF5CEE-6BE2-E6B9-8E37-B5A81D80BEE8}"/>
                  </a:ext>
                </a:extLst>
              </p14:cNvPr>
              <p14:cNvContentPartPr/>
              <p14:nvPr/>
            </p14:nvContentPartPr>
            <p14:xfrm>
              <a:off x="8644462" y="107714"/>
              <a:ext cx="86736" cy="10589"/>
            </p14:xfrm>
          </p:contentPart>
        </mc:Choice>
        <mc:Fallback xmlns="">
          <p:pic>
            <p:nvPicPr>
              <p:cNvPr id="121" name="Рукописный ввод 120">
                <a:extLst>
                  <a:ext uri="{FF2B5EF4-FFF2-40B4-BE49-F238E27FC236}">
                    <a16:creationId xmlns:a16="http://schemas.microsoft.com/office/drawing/2014/main" id="{68AF5CEE-6BE2-E6B9-8E37-B5A81D80BEE8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8635860" y="96665"/>
                <a:ext cx="104298" cy="33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22" name="Рукописный ввод 121">
                <a:extLst>
                  <a:ext uri="{FF2B5EF4-FFF2-40B4-BE49-F238E27FC236}">
                    <a16:creationId xmlns:a16="http://schemas.microsoft.com/office/drawing/2014/main" id="{0FC331A0-5ED1-CF08-ECC7-69FBE45EC364}"/>
                  </a:ext>
                </a:extLst>
              </p14:cNvPr>
              <p14:cNvContentPartPr/>
              <p14:nvPr/>
            </p14:nvContentPartPr>
            <p14:xfrm>
              <a:off x="8644462" y="160601"/>
              <a:ext cx="77790" cy="10589"/>
            </p14:xfrm>
          </p:contentPart>
        </mc:Choice>
        <mc:Fallback xmlns="">
          <p:pic>
            <p:nvPicPr>
              <p:cNvPr id="122" name="Рукописный ввод 121">
                <a:extLst>
                  <a:ext uri="{FF2B5EF4-FFF2-40B4-BE49-F238E27FC236}">
                    <a16:creationId xmlns:a16="http://schemas.microsoft.com/office/drawing/2014/main" id="{0FC331A0-5ED1-CF08-ECC7-69FBE45EC364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8635858" y="-104124"/>
                <a:ext cx="95355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23" name="Рукописный ввод 122">
                <a:extLst>
                  <a:ext uri="{FF2B5EF4-FFF2-40B4-BE49-F238E27FC236}">
                    <a16:creationId xmlns:a16="http://schemas.microsoft.com/office/drawing/2014/main" id="{C72F8379-790D-97E9-719B-120A1C3EB07F}"/>
                  </a:ext>
                </a:extLst>
              </p14:cNvPr>
              <p14:cNvContentPartPr/>
              <p14:nvPr/>
            </p14:nvContentPartPr>
            <p14:xfrm>
              <a:off x="8890748" y="70954"/>
              <a:ext cx="13410" cy="135841"/>
            </p14:xfrm>
          </p:contentPart>
        </mc:Choice>
        <mc:Fallback xmlns="">
          <p:pic>
            <p:nvPicPr>
              <p:cNvPr id="123" name="Рукописный ввод 122">
                <a:extLst>
                  <a:ext uri="{FF2B5EF4-FFF2-40B4-BE49-F238E27FC236}">
                    <a16:creationId xmlns:a16="http://schemas.microsoft.com/office/drawing/2014/main" id="{C72F8379-790D-97E9-719B-120A1C3EB07F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8881926" y="61970"/>
                <a:ext cx="30702" cy="153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24" name="Рукописный ввод 123">
                <a:extLst>
                  <a:ext uri="{FF2B5EF4-FFF2-40B4-BE49-F238E27FC236}">
                    <a16:creationId xmlns:a16="http://schemas.microsoft.com/office/drawing/2014/main" id="{2362D92F-209D-D09F-4D55-3D978E17B7DC}"/>
                  </a:ext>
                </a:extLst>
              </p14:cNvPr>
              <p14:cNvContentPartPr/>
              <p14:nvPr/>
            </p14:nvContentPartPr>
            <p14:xfrm>
              <a:off x="8946869" y="53638"/>
              <a:ext cx="91115" cy="148063"/>
            </p14:xfrm>
          </p:contentPart>
        </mc:Choice>
        <mc:Fallback xmlns="">
          <p:pic>
            <p:nvPicPr>
              <p:cNvPr id="124" name="Рукописный ввод 123">
                <a:extLst>
                  <a:ext uri="{FF2B5EF4-FFF2-40B4-BE49-F238E27FC236}">
                    <a16:creationId xmlns:a16="http://schemas.microsoft.com/office/drawing/2014/main" id="{2362D92F-209D-D09F-4D55-3D978E17B7DC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8937901" y="45013"/>
                <a:ext cx="108692" cy="1656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25" name="Рукописный ввод 124">
                <a:extLst>
                  <a:ext uri="{FF2B5EF4-FFF2-40B4-BE49-F238E27FC236}">
                    <a16:creationId xmlns:a16="http://schemas.microsoft.com/office/drawing/2014/main" id="{16469B4D-5D98-DEAB-0A4B-CDDBBD7D6922}"/>
                  </a:ext>
                </a:extLst>
              </p14:cNvPr>
              <p14:cNvContentPartPr/>
              <p14:nvPr/>
            </p14:nvContentPartPr>
            <p14:xfrm>
              <a:off x="9159933" y="65351"/>
              <a:ext cx="22980" cy="140523"/>
            </p14:xfrm>
          </p:contentPart>
        </mc:Choice>
        <mc:Fallback xmlns="">
          <p:pic>
            <p:nvPicPr>
              <p:cNvPr id="125" name="Рукописный ввод 124">
                <a:extLst>
                  <a:ext uri="{FF2B5EF4-FFF2-40B4-BE49-F238E27FC236}">
                    <a16:creationId xmlns:a16="http://schemas.microsoft.com/office/drawing/2014/main" id="{16469B4D-5D98-DEAB-0A4B-CDDBBD7D6922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9151448" y="56366"/>
                <a:ext cx="40303" cy="158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26" name="Рукописный ввод 125">
                <a:extLst>
                  <a:ext uri="{FF2B5EF4-FFF2-40B4-BE49-F238E27FC236}">
                    <a16:creationId xmlns:a16="http://schemas.microsoft.com/office/drawing/2014/main" id="{1C5BADD0-A168-19FE-0117-9D2E24EABCBC}"/>
                  </a:ext>
                </a:extLst>
              </p14:cNvPr>
              <p14:cNvContentPartPr/>
              <p14:nvPr/>
            </p14:nvContentPartPr>
            <p14:xfrm>
              <a:off x="9115109" y="132102"/>
              <a:ext cx="100807" cy="11690"/>
            </p14:xfrm>
          </p:contentPart>
        </mc:Choice>
        <mc:Fallback xmlns="">
          <p:pic>
            <p:nvPicPr>
              <p:cNvPr id="126" name="Рукописный ввод 125">
                <a:extLst>
                  <a:ext uri="{FF2B5EF4-FFF2-40B4-BE49-F238E27FC236}">
                    <a16:creationId xmlns:a16="http://schemas.microsoft.com/office/drawing/2014/main" id="{1C5BADD0-A168-19FE-0117-9D2E24EABCBC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9106499" y="123600"/>
                <a:ext cx="118385" cy="29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32" name="Рукописный ввод 131">
                <a:extLst>
                  <a:ext uri="{FF2B5EF4-FFF2-40B4-BE49-F238E27FC236}">
                    <a16:creationId xmlns:a16="http://schemas.microsoft.com/office/drawing/2014/main" id="{69FE062F-6D33-44BB-DA03-0A3B95F78DAC}"/>
                  </a:ext>
                </a:extLst>
              </p14:cNvPr>
              <p14:cNvContentPartPr/>
              <p14:nvPr/>
            </p14:nvContentPartPr>
            <p14:xfrm>
              <a:off x="9305610" y="76557"/>
              <a:ext cx="142232" cy="144250"/>
            </p14:xfrm>
          </p:contentPart>
        </mc:Choice>
        <mc:Fallback xmlns="">
          <p:pic>
            <p:nvPicPr>
              <p:cNvPr id="132" name="Рукописный ввод 131">
                <a:extLst>
                  <a:ext uri="{FF2B5EF4-FFF2-40B4-BE49-F238E27FC236}">
                    <a16:creationId xmlns:a16="http://schemas.microsoft.com/office/drawing/2014/main" id="{69FE062F-6D33-44BB-DA03-0A3B95F78DAC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9296990" y="67586"/>
                <a:ext cx="159831" cy="1618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33" name="Рукописный ввод 132">
                <a:extLst>
                  <a:ext uri="{FF2B5EF4-FFF2-40B4-BE49-F238E27FC236}">
                    <a16:creationId xmlns:a16="http://schemas.microsoft.com/office/drawing/2014/main" id="{3BA05D10-B08B-D76E-E1C7-E978A1E5C39D}"/>
                  </a:ext>
                </a:extLst>
              </p14:cNvPr>
              <p14:cNvContentPartPr/>
              <p14:nvPr/>
            </p14:nvContentPartPr>
            <p14:xfrm>
              <a:off x="9302710" y="37336"/>
              <a:ext cx="126164" cy="212079"/>
            </p14:xfrm>
          </p:contentPart>
        </mc:Choice>
        <mc:Fallback xmlns="">
          <p:pic>
            <p:nvPicPr>
              <p:cNvPr id="133" name="Рукописный ввод 132">
                <a:extLst>
                  <a:ext uri="{FF2B5EF4-FFF2-40B4-BE49-F238E27FC236}">
                    <a16:creationId xmlns:a16="http://schemas.microsoft.com/office/drawing/2014/main" id="{3BA05D10-B08B-D76E-E1C7-E978A1E5C39D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9293724" y="28350"/>
                <a:ext cx="143777" cy="229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34" name="Рукописный ввод 133">
                <a:extLst>
                  <a:ext uri="{FF2B5EF4-FFF2-40B4-BE49-F238E27FC236}">
                    <a16:creationId xmlns:a16="http://schemas.microsoft.com/office/drawing/2014/main" id="{F615CDF5-17EE-733E-28DD-815AAF950BA4}"/>
                  </a:ext>
                </a:extLst>
              </p14:cNvPr>
              <p14:cNvContentPartPr/>
              <p14:nvPr/>
            </p14:nvContentPartPr>
            <p14:xfrm>
              <a:off x="2744565" y="5528219"/>
              <a:ext cx="19252" cy="205784"/>
            </p14:xfrm>
          </p:contentPart>
        </mc:Choice>
        <mc:Fallback xmlns="">
          <p:pic>
            <p:nvPicPr>
              <p:cNvPr id="134" name="Рукописный ввод 133">
                <a:extLst>
                  <a:ext uri="{FF2B5EF4-FFF2-40B4-BE49-F238E27FC236}">
                    <a16:creationId xmlns:a16="http://schemas.microsoft.com/office/drawing/2014/main" id="{F615CDF5-17EE-733E-28DD-815AAF950BA4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2735652" y="5519600"/>
                <a:ext cx="36721" cy="223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35" name="Рукописный ввод 134">
                <a:extLst>
                  <a:ext uri="{FF2B5EF4-FFF2-40B4-BE49-F238E27FC236}">
                    <a16:creationId xmlns:a16="http://schemas.microsoft.com/office/drawing/2014/main" id="{6922C5C3-4458-7BF7-6F3D-11F1139BF6AA}"/>
                  </a:ext>
                </a:extLst>
              </p14:cNvPr>
              <p14:cNvContentPartPr/>
              <p14:nvPr/>
            </p14:nvContentPartPr>
            <p14:xfrm>
              <a:off x="2806198" y="5550631"/>
              <a:ext cx="106435" cy="203162"/>
            </p14:xfrm>
          </p:contentPart>
        </mc:Choice>
        <mc:Fallback xmlns="">
          <p:pic>
            <p:nvPicPr>
              <p:cNvPr id="135" name="Рукописный ввод 134">
                <a:extLst>
                  <a:ext uri="{FF2B5EF4-FFF2-40B4-BE49-F238E27FC236}">
                    <a16:creationId xmlns:a16="http://schemas.microsoft.com/office/drawing/2014/main" id="{6922C5C3-4458-7BF7-6F3D-11F1139BF6AA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2797239" y="5542001"/>
                <a:ext cx="123995" cy="220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36" name="Рукописный ввод 135">
                <a:extLst>
                  <a:ext uri="{FF2B5EF4-FFF2-40B4-BE49-F238E27FC236}">
                    <a16:creationId xmlns:a16="http://schemas.microsoft.com/office/drawing/2014/main" id="{F3AFDAEA-20DF-90CA-50C2-3A20950C2EB6}"/>
                  </a:ext>
                </a:extLst>
              </p14:cNvPr>
              <p14:cNvContentPartPr/>
              <p14:nvPr/>
            </p14:nvContentPartPr>
            <p14:xfrm>
              <a:off x="2856624" y="5661436"/>
              <a:ext cx="104483" cy="10589"/>
            </p14:xfrm>
          </p:contentPart>
        </mc:Choice>
        <mc:Fallback xmlns="">
          <p:pic>
            <p:nvPicPr>
              <p:cNvPr id="136" name="Рукописный ввод 135">
                <a:extLst>
                  <a:ext uri="{FF2B5EF4-FFF2-40B4-BE49-F238E27FC236}">
                    <a16:creationId xmlns:a16="http://schemas.microsoft.com/office/drawing/2014/main" id="{F3AFDAEA-20DF-90CA-50C2-3A20950C2EB6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2847648" y="5648729"/>
                <a:ext cx="122076" cy="36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37" name="Рукописный ввод 136">
                <a:extLst>
                  <a:ext uri="{FF2B5EF4-FFF2-40B4-BE49-F238E27FC236}">
                    <a16:creationId xmlns:a16="http://schemas.microsoft.com/office/drawing/2014/main" id="{91F98BF4-4FA9-30E2-98D4-67E5BE0E48FA}"/>
                  </a:ext>
                </a:extLst>
              </p14:cNvPr>
              <p14:cNvContentPartPr/>
              <p14:nvPr/>
            </p14:nvContentPartPr>
            <p14:xfrm>
              <a:off x="4377834" y="3516762"/>
              <a:ext cx="77604" cy="125801"/>
            </p14:xfrm>
          </p:contentPart>
        </mc:Choice>
        <mc:Fallback xmlns="">
          <p:pic>
            <p:nvPicPr>
              <p:cNvPr id="137" name="Рукописный ввод 136">
                <a:extLst>
                  <a:ext uri="{FF2B5EF4-FFF2-40B4-BE49-F238E27FC236}">
                    <a16:creationId xmlns:a16="http://schemas.microsoft.com/office/drawing/2014/main" id="{91F98BF4-4FA9-30E2-98D4-67E5BE0E48FA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4368893" y="3508136"/>
                <a:ext cx="95127" cy="143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38" name="Рукописный ввод 137">
                <a:extLst>
                  <a:ext uri="{FF2B5EF4-FFF2-40B4-BE49-F238E27FC236}">
                    <a16:creationId xmlns:a16="http://schemas.microsoft.com/office/drawing/2014/main" id="{8D222B47-E23D-105F-71B3-B254CD3488B8}"/>
                  </a:ext>
                </a:extLst>
              </p14:cNvPr>
              <p14:cNvContentPartPr/>
              <p14:nvPr/>
            </p14:nvContentPartPr>
            <p14:xfrm>
              <a:off x="4397433" y="3516762"/>
              <a:ext cx="72721" cy="10589"/>
            </p14:xfrm>
          </p:contentPart>
        </mc:Choice>
        <mc:Fallback xmlns="">
          <p:pic>
            <p:nvPicPr>
              <p:cNvPr id="138" name="Рукописный ввод 137">
                <a:extLst>
                  <a:ext uri="{FF2B5EF4-FFF2-40B4-BE49-F238E27FC236}">
                    <a16:creationId xmlns:a16="http://schemas.microsoft.com/office/drawing/2014/main" id="{8D222B47-E23D-105F-71B3-B254CD3488B8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4388835" y="3262626"/>
                <a:ext cx="90274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39" name="Рукописный ввод 138">
                <a:extLst>
                  <a:ext uri="{FF2B5EF4-FFF2-40B4-BE49-F238E27FC236}">
                    <a16:creationId xmlns:a16="http://schemas.microsoft.com/office/drawing/2014/main" id="{5FDBA517-AF69-EBE7-1D49-7C153B51C90E}"/>
                  </a:ext>
                </a:extLst>
              </p14:cNvPr>
              <p14:cNvContentPartPr/>
              <p14:nvPr/>
            </p14:nvContentPartPr>
            <p14:xfrm>
              <a:off x="4604742" y="3511160"/>
              <a:ext cx="10589" cy="129132"/>
            </p14:xfrm>
          </p:contentPart>
        </mc:Choice>
        <mc:Fallback xmlns="">
          <p:pic>
            <p:nvPicPr>
              <p:cNvPr id="139" name="Рукописный ввод 138">
                <a:extLst>
                  <a:ext uri="{FF2B5EF4-FFF2-40B4-BE49-F238E27FC236}">
                    <a16:creationId xmlns:a16="http://schemas.microsoft.com/office/drawing/2014/main" id="{5FDBA517-AF69-EBE7-1D49-7C153B51C90E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4350606" y="3502551"/>
                <a:ext cx="529450" cy="146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40" name="Рукописный ввод 139">
                <a:extLst>
                  <a:ext uri="{FF2B5EF4-FFF2-40B4-BE49-F238E27FC236}">
                    <a16:creationId xmlns:a16="http://schemas.microsoft.com/office/drawing/2014/main" id="{5801D97C-7AAD-0F2A-ABAB-BD443DD4F586}"/>
                  </a:ext>
                </a:extLst>
              </p14:cNvPr>
              <p14:cNvContentPartPr/>
              <p14:nvPr/>
            </p14:nvContentPartPr>
            <p14:xfrm>
              <a:off x="4554315" y="3580516"/>
              <a:ext cx="95339" cy="10589"/>
            </p14:xfrm>
          </p:contentPart>
        </mc:Choice>
        <mc:Fallback xmlns="">
          <p:pic>
            <p:nvPicPr>
              <p:cNvPr id="140" name="Рукописный ввод 139">
                <a:extLst>
                  <a:ext uri="{FF2B5EF4-FFF2-40B4-BE49-F238E27FC236}">
                    <a16:creationId xmlns:a16="http://schemas.microsoft.com/office/drawing/2014/main" id="{5801D97C-7AAD-0F2A-ABAB-BD443DD4F586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4545713" y="3570334"/>
                <a:ext cx="112901" cy="3054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81704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EA7E7532-519C-8178-1484-38D7871A3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835" y="251778"/>
            <a:ext cx="7984490" cy="202628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число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604759B0-5CA3-0EED-3160-8FC057A29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440" y="2478723"/>
            <a:ext cx="7965440" cy="40443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14:cNvPr>
              <p14:cNvContentPartPr/>
              <p14:nvPr/>
            </p14:nvContentPartPr>
            <p14:xfrm>
              <a:off x="3898772" y="1373570"/>
              <a:ext cx="453050" cy="28233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9783" y="1364747"/>
                <a:ext cx="470669" cy="45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14:cNvPr>
              <p14:cNvContentPartPr/>
              <p14:nvPr/>
            </p14:nvContentPartPr>
            <p14:xfrm>
              <a:off x="4072463" y="1115396"/>
              <a:ext cx="117058" cy="68525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3486" y="1106473"/>
                <a:ext cx="134653" cy="86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14:cNvPr>
              <p14:cNvContentPartPr/>
              <p14:nvPr/>
            </p14:nvContentPartPr>
            <p14:xfrm>
              <a:off x="5624477" y="1350719"/>
              <a:ext cx="464202" cy="22655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15481" y="1341869"/>
                <a:ext cx="481834" cy="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14:cNvPr>
              <p14:cNvContentPartPr/>
              <p14:nvPr/>
            </p14:nvContentPartPr>
            <p14:xfrm>
              <a:off x="5814977" y="1111316"/>
              <a:ext cx="111872" cy="72392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06013" y="1102357"/>
                <a:ext cx="129442" cy="8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14:cNvPr>
              <p14:cNvContentPartPr/>
              <p14:nvPr/>
            </p14:nvContentPartPr>
            <p14:xfrm>
              <a:off x="4528918" y="1888694"/>
              <a:ext cx="91900" cy="90197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19943" y="1879746"/>
                <a:ext cx="109490" cy="107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14:cNvPr>
              <p14:cNvContentPartPr/>
              <p14:nvPr/>
            </p14:nvContentPartPr>
            <p14:xfrm>
              <a:off x="7058829" y="1894526"/>
              <a:ext cx="94415" cy="72982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49854" y="1885582"/>
                <a:ext cx="112006" cy="90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14:cNvPr>
              <p14:cNvContentPartPr/>
              <p14:nvPr/>
            </p14:nvContentPartPr>
            <p14:xfrm>
              <a:off x="9557742" y="1888604"/>
              <a:ext cx="103417" cy="73621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548765" y="1879669"/>
                <a:ext cx="121012" cy="91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14:cNvPr>
              <p14:cNvContentPartPr/>
              <p14:nvPr/>
            </p14:nvContentPartPr>
            <p14:xfrm>
              <a:off x="3257964" y="2869719"/>
              <a:ext cx="111269" cy="8424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48991" y="2860757"/>
                <a:ext cx="128857" cy="101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14:cNvPr>
              <p14:cNvContentPartPr/>
              <p14:nvPr/>
            </p14:nvContentPartPr>
            <p14:xfrm>
              <a:off x="3953704" y="3871875"/>
              <a:ext cx="62859" cy="129913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44775" y="3862903"/>
                <a:ext cx="80360" cy="147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14:cNvPr>
              <p14:cNvContentPartPr/>
              <p14:nvPr/>
            </p14:nvContentPartPr>
            <p14:xfrm>
              <a:off x="5960653" y="3984732"/>
              <a:ext cx="83565" cy="100014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51687" y="3975770"/>
                <a:ext cx="101139" cy="117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14:cNvPr>
              <p14:cNvContentPartPr/>
              <p14:nvPr/>
            </p14:nvContentPartPr>
            <p14:xfrm>
              <a:off x="8386727" y="3227948"/>
              <a:ext cx="92623" cy="79103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77787" y="3219000"/>
                <a:ext cx="110146" cy="96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14:cNvPr>
              <p14:cNvContentPartPr/>
              <p14:nvPr/>
            </p14:nvContentPartPr>
            <p14:xfrm>
              <a:off x="8409139" y="3569487"/>
              <a:ext cx="80104" cy="85043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00199" y="3560554"/>
                <a:ext cx="97627" cy="102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14:cNvPr>
              <p14:cNvContentPartPr/>
              <p14:nvPr/>
            </p14:nvContentPartPr>
            <p14:xfrm>
              <a:off x="3278852" y="1104577"/>
              <a:ext cx="64424" cy="10539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69904" y="1095615"/>
                <a:ext cx="81962" cy="122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14:cNvPr>
              <p14:cNvContentPartPr/>
              <p14:nvPr/>
            </p14:nvContentPartPr>
            <p14:xfrm>
              <a:off x="3292321" y="1104576"/>
              <a:ext cx="89593" cy="7347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83362" y="920901"/>
                <a:ext cx="107153" cy="367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14:cNvPr>
              <p14:cNvContentPartPr/>
              <p14:nvPr/>
            </p14:nvContentPartPr>
            <p14:xfrm>
              <a:off x="3463382" y="1120127"/>
              <a:ext cx="8111" cy="109009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54933" y="1111162"/>
                <a:ext cx="24671" cy="126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14:cNvPr>
              <p14:cNvContentPartPr/>
              <p14:nvPr/>
            </p14:nvContentPartPr>
            <p14:xfrm>
              <a:off x="3416728" y="1169136"/>
              <a:ext cx="115611" cy="7347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07752" y="1157656"/>
                <a:ext cx="133204" cy="29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14:cNvPr>
              <p14:cNvContentPartPr/>
              <p14:nvPr/>
            </p14:nvContentPartPr>
            <p14:xfrm>
              <a:off x="5201230" y="1108464"/>
              <a:ext cx="55446" cy="96807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92287" y="1099500"/>
                <a:ext cx="72974" cy="114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14:cNvPr>
              <p14:cNvContentPartPr/>
              <p14:nvPr/>
            </p14:nvContentPartPr>
            <p14:xfrm>
              <a:off x="5240086" y="1089379"/>
              <a:ext cx="69841" cy="7347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31132" y="1072681"/>
                <a:ext cx="87391" cy="40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14:cNvPr>
              <p14:cNvContentPartPr/>
              <p14:nvPr/>
            </p14:nvContentPartPr>
            <p14:xfrm>
              <a:off x="5360651" y="1112352"/>
              <a:ext cx="11618" cy="104711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51849" y="1103387"/>
                <a:ext cx="28869" cy="122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14:cNvPr>
              <p14:cNvContentPartPr/>
              <p14:nvPr/>
            </p14:nvContentPartPr>
            <p14:xfrm>
              <a:off x="5345056" y="1146983"/>
              <a:ext cx="62064" cy="15909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36087" y="1138145"/>
                <a:ext cx="79643" cy="33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14:cNvPr>
              <p14:cNvContentPartPr/>
              <p14:nvPr/>
            </p14:nvContentPartPr>
            <p14:xfrm>
              <a:off x="3265256" y="1508903"/>
              <a:ext cx="78369" cy="135968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56269" y="1499934"/>
                <a:ext cx="95984" cy="153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14:cNvPr>
              <p14:cNvContentPartPr/>
              <p14:nvPr/>
            </p14:nvContentPartPr>
            <p14:xfrm>
              <a:off x="3303984" y="1502286"/>
              <a:ext cx="75780" cy="18279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95048" y="1493498"/>
                <a:ext cx="93295" cy="35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14:cNvPr>
              <p14:cNvContentPartPr/>
              <p14:nvPr/>
            </p14:nvContentPartPr>
            <p14:xfrm>
              <a:off x="3452447" y="1512791"/>
              <a:ext cx="7347" cy="112846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43263" y="1503806"/>
                <a:ext cx="25347" cy="130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14:cNvPr>
              <p14:cNvContentPartPr/>
              <p14:nvPr/>
            </p14:nvContentPartPr>
            <p14:xfrm>
              <a:off x="3416729" y="1551051"/>
              <a:ext cx="104417" cy="20056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407758" y="1542097"/>
                <a:ext cx="121999" cy="37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14:cNvPr>
              <p14:cNvContentPartPr/>
              <p14:nvPr/>
            </p14:nvContentPartPr>
            <p14:xfrm>
              <a:off x="5326680" y="2869617"/>
              <a:ext cx="96739" cy="140122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317723" y="2860635"/>
                <a:ext cx="114295" cy="157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14:cNvPr>
              <p14:cNvContentPartPr/>
              <p14:nvPr/>
            </p14:nvContentPartPr>
            <p14:xfrm>
              <a:off x="5383933" y="2861323"/>
              <a:ext cx="77510" cy="16069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74962" y="2852590"/>
                <a:ext cx="95093" cy="33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14:cNvPr>
              <p14:cNvContentPartPr/>
              <p14:nvPr/>
            </p14:nvContentPartPr>
            <p14:xfrm>
              <a:off x="5522600" y="2892944"/>
              <a:ext cx="9067" cy="11602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13882" y="2883964"/>
                <a:ext cx="26155" cy="133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14:cNvPr>
              <p14:cNvContentPartPr/>
              <p14:nvPr/>
            </p14:nvContentPartPr>
            <p14:xfrm>
              <a:off x="5477239" y="2930246"/>
              <a:ext cx="135901" cy="24901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468251" y="2921353"/>
                <a:ext cx="153518" cy="42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14:cNvPr>
              <p14:cNvContentPartPr/>
              <p14:nvPr/>
            </p14:nvContentPartPr>
            <p14:xfrm>
              <a:off x="3969462" y="1474981"/>
              <a:ext cx="103698" cy="106981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60492" y="1466006"/>
                <a:ext cx="121280" cy="124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14:cNvPr>
              <p14:cNvContentPartPr/>
              <p14:nvPr/>
            </p14:nvContentPartPr>
            <p14:xfrm>
              <a:off x="4015410" y="1453617"/>
              <a:ext cx="105747" cy="14455"/>
            </p14:xfrm>
          </p:contentPart>
        </mc:Choice>
        <mc:Fallback xmlns="">
          <p:pic>
            <p:nvPicPr>
              <p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06448" y="1444803"/>
                <a:ext cx="123312" cy="31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195177FB-4B63-0C55-8E49-4614F1F1412A}"/>
                  </a:ext>
                </a:extLst>
              </p14:cNvPr>
              <p14:cNvContentPartPr/>
              <p14:nvPr/>
            </p14:nvContentPartPr>
            <p14:xfrm>
              <a:off x="6436392" y="3548704"/>
              <a:ext cx="109143" cy="100041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195177FB-4B63-0C55-8E49-4614F1F1412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427446" y="3539740"/>
                <a:ext cx="126677" cy="117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100BBC3E-0842-2C59-CCA4-2CD010490959}"/>
                  </a:ext>
                </a:extLst>
              </p14:cNvPr>
              <p14:cNvContentPartPr/>
              <p14:nvPr/>
            </p14:nvContentPartPr>
            <p14:xfrm>
              <a:off x="6459316" y="3511758"/>
              <a:ext cx="100746" cy="46764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100BBC3E-0842-2C59-CCA4-2CD01049095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450353" y="3502834"/>
                <a:ext cx="118314" cy="64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Рукописный ввод 35">
                <a:extLst>
                  <a:ext uri="{FF2B5EF4-FFF2-40B4-BE49-F238E27FC236}">
                    <a16:creationId xmlns:a16="http://schemas.microsoft.com/office/drawing/2014/main" id="{0F6B90A9-9F67-8291-D334-20B2B6B4D34B}"/>
                  </a:ext>
                </a:extLst>
              </p14:cNvPr>
              <p14:cNvContentPartPr/>
              <p14:nvPr/>
            </p14:nvContentPartPr>
            <p14:xfrm>
              <a:off x="8358833" y="3987917"/>
              <a:ext cx="72397" cy="103560"/>
            </p14:xfrm>
          </p:contentPart>
        </mc:Choice>
        <mc:Fallback xmlns="">
          <p:pic>
            <p:nvPicPr>
              <p:cNvPr id="36" name="Рукописный ввод 35">
                <a:extLst>
                  <a:ext uri="{FF2B5EF4-FFF2-40B4-BE49-F238E27FC236}">
                    <a16:creationId xmlns:a16="http://schemas.microsoft.com/office/drawing/2014/main" id="{0F6B90A9-9F67-8291-D334-20B2B6B4D34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349873" y="3978927"/>
                <a:ext cx="89959" cy="121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87154F31-28CB-F280-8A8F-4288ABF1F50D}"/>
                  </a:ext>
                </a:extLst>
              </p14:cNvPr>
              <p14:cNvContentPartPr/>
              <p14:nvPr/>
            </p14:nvContentPartPr>
            <p14:xfrm>
              <a:off x="8381124" y="3978742"/>
              <a:ext cx="83397" cy="10589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87154F31-28CB-F280-8A8F-4288ABF1F50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372176" y="3714017"/>
                <a:ext cx="100935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C0426372-CC9E-4989-83F3-A2369107122B}"/>
                  </a:ext>
                </a:extLst>
              </p14:cNvPr>
              <p14:cNvContentPartPr/>
              <p14:nvPr/>
            </p14:nvContentPartPr>
            <p14:xfrm>
              <a:off x="8671055" y="2891772"/>
              <a:ext cx="81153" cy="90081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C0426372-CC9E-4989-83F3-A2369107122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662078" y="2882800"/>
                <a:ext cx="98748" cy="107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BE1DD19E-2B4C-5328-BAC0-AD174BFC3FF4}"/>
                  </a:ext>
                </a:extLst>
              </p14:cNvPr>
              <p14:cNvContentPartPr/>
              <p14:nvPr/>
            </p14:nvContentPartPr>
            <p14:xfrm>
              <a:off x="8706095" y="2863527"/>
              <a:ext cx="100643" cy="11436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BE1DD19E-2B4C-5328-BAC0-AD174BFC3FF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697141" y="2854863"/>
                <a:ext cx="118193" cy="28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id="{C22D48D3-879C-58AA-29CA-B72EEC6DD872}"/>
                  </a:ext>
                </a:extLst>
              </p14:cNvPr>
              <p14:cNvContentPartPr/>
              <p14:nvPr/>
            </p14:nvContentPartPr>
            <p14:xfrm>
              <a:off x="3670820" y="4158037"/>
              <a:ext cx="122522" cy="101342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C22D48D3-879C-58AA-29CA-B72EEC6DD87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661837" y="4149053"/>
                <a:ext cx="140128" cy="118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id="{57F63F85-5563-CC20-C330-F31665FCE452}"/>
                  </a:ext>
                </a:extLst>
              </p14:cNvPr>
              <p14:cNvContentPartPr/>
              <p14:nvPr/>
            </p14:nvContentPartPr>
            <p14:xfrm>
              <a:off x="3713874" y="4129477"/>
              <a:ext cx="83450" cy="17354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57F63F85-5563-CC20-C330-F31665FCE45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704920" y="4120800"/>
                <a:ext cx="101000" cy="34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Рукописный ввод 41">
                <a:extLst>
                  <a:ext uri="{FF2B5EF4-FFF2-40B4-BE49-F238E27FC236}">
                    <a16:creationId xmlns:a16="http://schemas.microsoft.com/office/drawing/2014/main" id="{B55BB737-DDFC-03E2-2F66-E37DFE629F8C}"/>
                  </a:ext>
                </a:extLst>
              </p14:cNvPr>
              <p14:cNvContentPartPr/>
              <p14:nvPr/>
            </p14:nvContentPartPr>
            <p14:xfrm>
              <a:off x="6543115" y="1872037"/>
              <a:ext cx="10589" cy="117115"/>
            </p14:xfrm>
          </p:contentPart>
        </mc:Choice>
        <mc:Fallback xmlns="">
          <p:pic>
            <p:nvPicPr>
              <p:cNvPr id="42" name="Рукописный ввод 41">
                <a:extLst>
                  <a:ext uri="{FF2B5EF4-FFF2-40B4-BE49-F238E27FC236}">
                    <a16:creationId xmlns:a16="http://schemas.microsoft.com/office/drawing/2014/main" id="{B55BB737-DDFC-03E2-2F66-E37DFE629F8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527543" y="1863056"/>
                <a:ext cx="41110" cy="134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Рукописный ввод 42">
                <a:extLst>
                  <a:ext uri="{FF2B5EF4-FFF2-40B4-BE49-F238E27FC236}">
                    <a16:creationId xmlns:a16="http://schemas.microsoft.com/office/drawing/2014/main" id="{83CEEC7C-64D2-C4C2-D7B1-605DA4A12D9A}"/>
                  </a:ext>
                </a:extLst>
              </p14:cNvPr>
              <p14:cNvContentPartPr/>
              <p14:nvPr/>
            </p14:nvContentPartPr>
            <p14:xfrm>
              <a:off x="6593279" y="1865872"/>
              <a:ext cx="101933" cy="130007"/>
            </p14:xfrm>
          </p:contentPart>
        </mc:Choice>
        <mc:Fallback xmlns="">
          <p:pic>
            <p:nvPicPr>
              <p:cNvPr id="43" name="Рукописный ввод 42">
                <a:extLst>
                  <a:ext uri="{FF2B5EF4-FFF2-40B4-BE49-F238E27FC236}">
                    <a16:creationId xmlns:a16="http://schemas.microsoft.com/office/drawing/2014/main" id="{83CEEC7C-64D2-C4C2-D7B1-605DA4A12D9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584338" y="1856918"/>
                <a:ext cx="119458" cy="147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8" name="Рукописный ввод 47">
                <a:extLst>
                  <a:ext uri="{FF2B5EF4-FFF2-40B4-BE49-F238E27FC236}">
                    <a16:creationId xmlns:a16="http://schemas.microsoft.com/office/drawing/2014/main" id="{FBD4FD53-0EBD-CDD6-6644-1A93E7C358B9}"/>
                  </a:ext>
                </a:extLst>
              </p14:cNvPr>
              <p14:cNvContentPartPr/>
              <p14:nvPr/>
            </p14:nvContentPartPr>
            <p14:xfrm>
              <a:off x="2680075" y="3644161"/>
              <a:ext cx="135534" cy="154971"/>
            </p14:xfrm>
          </p:contentPart>
        </mc:Choice>
        <mc:Fallback xmlns="">
          <p:pic>
            <p:nvPicPr>
              <p:cNvPr id="48" name="Рукописный ввод 47">
                <a:extLst>
                  <a:ext uri="{FF2B5EF4-FFF2-40B4-BE49-F238E27FC236}">
                    <a16:creationId xmlns:a16="http://schemas.microsoft.com/office/drawing/2014/main" id="{FBD4FD53-0EBD-CDD6-6644-1A93E7C358B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671111" y="3635172"/>
                <a:ext cx="153103" cy="172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9" name="Рукописный ввод 48">
                <a:extLst>
                  <a:ext uri="{FF2B5EF4-FFF2-40B4-BE49-F238E27FC236}">
                    <a16:creationId xmlns:a16="http://schemas.microsoft.com/office/drawing/2014/main" id="{94841C03-9AFC-C9D2-6CFD-769534F388A1}"/>
                  </a:ext>
                </a:extLst>
              </p14:cNvPr>
              <p14:cNvContentPartPr/>
              <p14:nvPr/>
            </p14:nvContentPartPr>
            <p14:xfrm>
              <a:off x="2834667" y="3664978"/>
              <a:ext cx="77958" cy="135515"/>
            </p14:xfrm>
          </p:contentPart>
        </mc:Choice>
        <mc:Fallback xmlns="">
          <p:pic>
            <p:nvPicPr>
              <p:cNvPr id="49" name="Рукописный ввод 48">
                <a:extLst>
                  <a:ext uri="{FF2B5EF4-FFF2-40B4-BE49-F238E27FC236}">
                    <a16:creationId xmlns:a16="http://schemas.microsoft.com/office/drawing/2014/main" id="{94841C03-9AFC-C9D2-6CFD-769534F388A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825727" y="3655992"/>
                <a:ext cx="95481" cy="153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0" name="Рукописный ввод 49">
                <a:extLst>
                  <a:ext uri="{FF2B5EF4-FFF2-40B4-BE49-F238E27FC236}">
                    <a16:creationId xmlns:a16="http://schemas.microsoft.com/office/drawing/2014/main" id="{508C9734-4C81-6443-CF05-8A64B4A4B937}"/>
                  </a:ext>
                </a:extLst>
              </p14:cNvPr>
              <p14:cNvContentPartPr/>
              <p14:nvPr/>
            </p14:nvContentPartPr>
            <p14:xfrm>
              <a:off x="2873433" y="3670580"/>
              <a:ext cx="61045" cy="10589"/>
            </p14:xfrm>
          </p:contentPart>
        </mc:Choice>
        <mc:Fallback xmlns="">
          <p:pic>
            <p:nvPicPr>
              <p:cNvPr id="50" name="Рукописный ввод 49">
                <a:extLst>
                  <a:ext uri="{FF2B5EF4-FFF2-40B4-BE49-F238E27FC236}">
                    <a16:creationId xmlns:a16="http://schemas.microsoft.com/office/drawing/2014/main" id="{508C9734-4C81-6443-CF05-8A64B4A4B93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864508" y="3405855"/>
                <a:ext cx="78537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1" name="Рукописный ввод 50">
                <a:extLst>
                  <a:ext uri="{FF2B5EF4-FFF2-40B4-BE49-F238E27FC236}">
                    <a16:creationId xmlns:a16="http://schemas.microsoft.com/office/drawing/2014/main" id="{5723B349-1E32-0F17-B0EA-B5DF9FBE44C7}"/>
                  </a:ext>
                </a:extLst>
              </p14:cNvPr>
              <p14:cNvContentPartPr/>
              <p14:nvPr/>
            </p14:nvContentPartPr>
            <p14:xfrm>
              <a:off x="8986241" y="3531464"/>
              <a:ext cx="64769" cy="129464"/>
            </p14:xfrm>
          </p:contentPart>
        </mc:Choice>
        <mc:Fallback xmlns="">
          <p:pic>
            <p:nvPicPr>
              <p:cNvPr id="51" name="Рукописный ввод 50">
                <a:extLst>
                  <a:ext uri="{FF2B5EF4-FFF2-40B4-BE49-F238E27FC236}">
                    <a16:creationId xmlns:a16="http://schemas.microsoft.com/office/drawing/2014/main" id="{5723B349-1E32-0F17-B0EA-B5DF9FBE44C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977295" y="3522498"/>
                <a:ext cx="82303" cy="147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2" name="Рукописный ввод 51">
                <a:extLst>
                  <a:ext uri="{FF2B5EF4-FFF2-40B4-BE49-F238E27FC236}">
                    <a16:creationId xmlns:a16="http://schemas.microsoft.com/office/drawing/2014/main" id="{7FDDC438-983B-E597-A2F0-EF7D0F21C8A5}"/>
                  </a:ext>
                </a:extLst>
              </p14:cNvPr>
              <p14:cNvContentPartPr/>
              <p14:nvPr/>
            </p14:nvContentPartPr>
            <p14:xfrm>
              <a:off x="8997448" y="3597498"/>
              <a:ext cx="83453" cy="10589"/>
            </p14:xfrm>
          </p:contentPart>
        </mc:Choice>
        <mc:Fallback xmlns="">
          <p:pic>
            <p:nvPicPr>
              <p:cNvPr id="52" name="Рукописный ввод 51">
                <a:extLst>
                  <a:ext uri="{FF2B5EF4-FFF2-40B4-BE49-F238E27FC236}">
                    <a16:creationId xmlns:a16="http://schemas.microsoft.com/office/drawing/2014/main" id="{7FDDC438-983B-E597-A2F0-EF7D0F21C8A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988494" y="3582791"/>
                <a:ext cx="101003" cy="39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3" name="Рукописный ввод 52">
                <a:extLst>
                  <a:ext uri="{FF2B5EF4-FFF2-40B4-BE49-F238E27FC236}">
                    <a16:creationId xmlns:a16="http://schemas.microsoft.com/office/drawing/2014/main" id="{97168586-4BC5-19DF-5B96-0B59042EB7CE}"/>
                  </a:ext>
                </a:extLst>
              </p14:cNvPr>
              <p14:cNvContentPartPr/>
              <p14:nvPr/>
            </p14:nvContentPartPr>
            <p14:xfrm>
              <a:off x="7921004" y="3518701"/>
              <a:ext cx="63458" cy="140049"/>
            </p14:xfrm>
          </p:contentPart>
        </mc:Choice>
        <mc:Fallback xmlns="">
          <p:pic>
            <p:nvPicPr>
              <p:cNvPr id="53" name="Рукописный ввод 52">
                <a:extLst>
                  <a:ext uri="{FF2B5EF4-FFF2-40B4-BE49-F238E27FC236}">
                    <a16:creationId xmlns:a16="http://schemas.microsoft.com/office/drawing/2014/main" id="{97168586-4BC5-19DF-5B96-0B59042EB7C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912041" y="3509723"/>
                <a:ext cx="81025" cy="15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4" name="Рукописный ввод 53">
                <a:extLst>
                  <a:ext uri="{FF2B5EF4-FFF2-40B4-BE49-F238E27FC236}">
                    <a16:creationId xmlns:a16="http://schemas.microsoft.com/office/drawing/2014/main" id="{4512DD90-AE20-A385-7AA9-E6E48B625B62}"/>
                  </a:ext>
                </a:extLst>
              </p14:cNvPr>
              <p14:cNvContentPartPr/>
              <p14:nvPr/>
            </p14:nvContentPartPr>
            <p14:xfrm>
              <a:off x="5239250" y="1866944"/>
              <a:ext cx="82262" cy="84154"/>
            </p14:xfrm>
          </p:contentPart>
        </mc:Choice>
        <mc:Fallback xmlns="">
          <p:pic>
            <p:nvPicPr>
              <p:cNvPr id="54" name="Рукописный ввод 53">
                <a:extLst>
                  <a:ext uri="{FF2B5EF4-FFF2-40B4-BE49-F238E27FC236}">
                    <a16:creationId xmlns:a16="http://schemas.microsoft.com/office/drawing/2014/main" id="{4512DD90-AE20-A385-7AA9-E6E48B625B6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230308" y="1857991"/>
                <a:ext cx="99787" cy="101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Рукописный ввод 54">
                <a:extLst>
                  <a:ext uri="{FF2B5EF4-FFF2-40B4-BE49-F238E27FC236}">
                    <a16:creationId xmlns:a16="http://schemas.microsoft.com/office/drawing/2014/main" id="{1D1258D0-44C3-074F-B13E-1E291D26A13D}"/>
                  </a:ext>
                </a:extLst>
              </p14:cNvPr>
              <p14:cNvContentPartPr/>
              <p14:nvPr/>
            </p14:nvContentPartPr>
            <p14:xfrm>
              <a:off x="5371837" y="1846963"/>
              <a:ext cx="73655" cy="104509"/>
            </p14:xfrm>
          </p:contentPart>
        </mc:Choice>
        <mc:Fallback xmlns="">
          <p:pic>
            <p:nvPicPr>
              <p:cNvPr id="55" name="Рукописный ввод 54">
                <a:extLst>
                  <a:ext uri="{FF2B5EF4-FFF2-40B4-BE49-F238E27FC236}">
                    <a16:creationId xmlns:a16="http://schemas.microsoft.com/office/drawing/2014/main" id="{1D1258D0-44C3-074F-B13E-1E291D26A13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362855" y="1838015"/>
                <a:ext cx="91260" cy="122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6" name="Рукописный ввод 55">
                <a:extLst>
                  <a:ext uri="{FF2B5EF4-FFF2-40B4-BE49-F238E27FC236}">
                    <a16:creationId xmlns:a16="http://schemas.microsoft.com/office/drawing/2014/main" id="{C5B9A976-5240-B9C7-AD1B-61CAC796197A}"/>
                  </a:ext>
                </a:extLst>
              </p14:cNvPr>
              <p14:cNvContentPartPr/>
              <p14:nvPr/>
            </p14:nvContentPartPr>
            <p14:xfrm>
              <a:off x="5674903" y="1922463"/>
              <a:ext cx="10589" cy="10589"/>
            </p14:xfrm>
          </p:contentPart>
        </mc:Choice>
        <mc:Fallback xmlns="">
          <p:pic>
            <p:nvPicPr>
              <p:cNvPr id="56" name="Рукописный ввод 55">
                <a:extLst>
                  <a:ext uri="{FF2B5EF4-FFF2-40B4-BE49-F238E27FC236}">
                    <a16:creationId xmlns:a16="http://schemas.microsoft.com/office/drawing/2014/main" id="{C5B9A976-5240-B9C7-AD1B-61CAC796197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10178" y="1657738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7" name="Рукописный ввод 56">
                <a:extLst>
                  <a:ext uri="{FF2B5EF4-FFF2-40B4-BE49-F238E27FC236}">
                    <a16:creationId xmlns:a16="http://schemas.microsoft.com/office/drawing/2014/main" id="{05A49638-211B-EFBF-E0FC-D07139A303A2}"/>
                  </a:ext>
                </a:extLst>
              </p14:cNvPr>
              <p14:cNvContentPartPr/>
              <p14:nvPr/>
            </p14:nvContentPartPr>
            <p14:xfrm>
              <a:off x="5921433" y="1849625"/>
              <a:ext cx="10589" cy="139422"/>
            </p14:xfrm>
          </p:contentPart>
        </mc:Choice>
        <mc:Fallback xmlns="">
          <p:pic>
            <p:nvPicPr>
              <p:cNvPr id="57" name="Рукописный ввод 56">
                <a:extLst>
                  <a:ext uri="{FF2B5EF4-FFF2-40B4-BE49-F238E27FC236}">
                    <a16:creationId xmlns:a16="http://schemas.microsoft.com/office/drawing/2014/main" id="{05A49638-211B-EFBF-E0FC-D07139A303A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656708" y="1840642"/>
                <a:ext cx="529450" cy="157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8" name="Рукописный ввод 57">
                <a:extLst>
                  <a:ext uri="{FF2B5EF4-FFF2-40B4-BE49-F238E27FC236}">
                    <a16:creationId xmlns:a16="http://schemas.microsoft.com/office/drawing/2014/main" id="{7D41206D-9737-2FBA-2F48-C54D780A219A}"/>
                  </a:ext>
                </a:extLst>
              </p14:cNvPr>
              <p14:cNvContentPartPr/>
              <p14:nvPr/>
            </p14:nvContentPartPr>
            <p14:xfrm>
              <a:off x="5442707" y="3563757"/>
              <a:ext cx="108767" cy="96990"/>
            </p14:xfrm>
          </p:contentPart>
        </mc:Choice>
        <mc:Fallback xmlns="">
          <p:pic>
            <p:nvPicPr>
              <p:cNvPr id="58" name="Рукописный ввод 57">
                <a:extLst>
                  <a:ext uri="{FF2B5EF4-FFF2-40B4-BE49-F238E27FC236}">
                    <a16:creationId xmlns:a16="http://schemas.microsoft.com/office/drawing/2014/main" id="{7D41206D-9737-2FBA-2F48-C54D780A219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433733" y="3554776"/>
                <a:ext cx="126356" cy="114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9" name="Рукописный ввод 58">
                <a:extLst>
                  <a:ext uri="{FF2B5EF4-FFF2-40B4-BE49-F238E27FC236}">
                    <a16:creationId xmlns:a16="http://schemas.microsoft.com/office/drawing/2014/main" id="{F9326DDB-4198-A596-CFED-7D541F8E45B5}"/>
                  </a:ext>
                </a:extLst>
              </p14:cNvPr>
              <p14:cNvContentPartPr/>
              <p14:nvPr/>
            </p14:nvContentPartPr>
            <p14:xfrm>
              <a:off x="5573605" y="3564125"/>
              <a:ext cx="68113" cy="112911"/>
            </p14:xfrm>
          </p:contentPart>
        </mc:Choice>
        <mc:Fallback xmlns="">
          <p:pic>
            <p:nvPicPr>
              <p:cNvPr id="59" name="Рукописный ввод 58">
                <a:extLst>
                  <a:ext uri="{FF2B5EF4-FFF2-40B4-BE49-F238E27FC236}">
                    <a16:creationId xmlns:a16="http://schemas.microsoft.com/office/drawing/2014/main" id="{F9326DDB-4198-A596-CFED-7D541F8E45B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564643" y="3555164"/>
                <a:ext cx="85679" cy="130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0" name="Рукописный ввод 59">
                <a:extLst>
                  <a:ext uri="{FF2B5EF4-FFF2-40B4-BE49-F238E27FC236}">
                    <a16:creationId xmlns:a16="http://schemas.microsoft.com/office/drawing/2014/main" id="{A1F83505-C8D0-2032-6267-399B7A9ED28B}"/>
                  </a:ext>
                </a:extLst>
              </p14:cNvPr>
              <p14:cNvContentPartPr/>
              <p14:nvPr/>
            </p14:nvContentPartPr>
            <p14:xfrm>
              <a:off x="5753344" y="3603345"/>
              <a:ext cx="10589" cy="10589"/>
            </p14:xfrm>
          </p:contentPart>
        </mc:Choice>
        <mc:Fallback xmlns="">
          <p:pic>
            <p:nvPicPr>
              <p:cNvPr id="60" name="Рукописный ввод 59">
                <a:extLst>
                  <a:ext uri="{FF2B5EF4-FFF2-40B4-BE49-F238E27FC236}">
                    <a16:creationId xmlns:a16="http://schemas.microsoft.com/office/drawing/2014/main" id="{A1F83505-C8D0-2032-6267-399B7A9ED28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88619" y="3338620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1" name="Рукописный ввод 60">
                <a:extLst>
                  <a:ext uri="{FF2B5EF4-FFF2-40B4-BE49-F238E27FC236}">
                    <a16:creationId xmlns:a16="http://schemas.microsoft.com/office/drawing/2014/main" id="{A0AE84E9-DABF-6EBC-F6E1-A35D99C893BC}"/>
                  </a:ext>
                </a:extLst>
              </p14:cNvPr>
              <p14:cNvContentPartPr/>
              <p14:nvPr/>
            </p14:nvContentPartPr>
            <p14:xfrm>
              <a:off x="5949448" y="3547316"/>
              <a:ext cx="17308" cy="134778"/>
            </p14:xfrm>
          </p:contentPart>
        </mc:Choice>
        <mc:Fallback xmlns="">
          <p:pic>
            <p:nvPicPr>
              <p:cNvPr id="61" name="Рукописный ввод 60">
                <a:extLst>
                  <a:ext uri="{FF2B5EF4-FFF2-40B4-BE49-F238E27FC236}">
                    <a16:creationId xmlns:a16="http://schemas.microsoft.com/office/drawing/2014/main" id="{A0AE84E9-DABF-6EBC-F6E1-A35D99C893B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940617" y="3538331"/>
                <a:ext cx="34616" cy="152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2" name="Рукописный ввод 61">
                <a:extLst>
                  <a:ext uri="{FF2B5EF4-FFF2-40B4-BE49-F238E27FC236}">
                    <a16:creationId xmlns:a16="http://schemas.microsoft.com/office/drawing/2014/main" id="{E4BDF05C-49EA-2816-E965-1E05E0D1C477}"/>
                  </a:ext>
                </a:extLst>
              </p14:cNvPr>
              <p14:cNvContentPartPr/>
              <p14:nvPr/>
            </p14:nvContentPartPr>
            <p14:xfrm>
              <a:off x="5512418" y="3950728"/>
              <a:ext cx="22909" cy="143461"/>
            </p14:xfrm>
          </p:contentPart>
        </mc:Choice>
        <mc:Fallback xmlns="">
          <p:pic>
            <p:nvPicPr>
              <p:cNvPr id="62" name="Рукописный ввод 61">
                <a:extLst>
                  <a:ext uri="{FF2B5EF4-FFF2-40B4-BE49-F238E27FC236}">
                    <a16:creationId xmlns:a16="http://schemas.microsoft.com/office/drawing/2014/main" id="{E4BDF05C-49EA-2816-E965-1E05E0D1C47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503469" y="3941739"/>
                <a:ext cx="40449" cy="161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3" name="Рукописный ввод 62">
                <a:extLst>
                  <a:ext uri="{FF2B5EF4-FFF2-40B4-BE49-F238E27FC236}">
                    <a16:creationId xmlns:a16="http://schemas.microsoft.com/office/drawing/2014/main" id="{C4A2E57C-3E70-0AC4-F194-EE8885D947F4}"/>
                  </a:ext>
                </a:extLst>
              </p14:cNvPr>
              <p14:cNvContentPartPr/>
              <p14:nvPr/>
            </p14:nvContentPartPr>
            <p14:xfrm>
              <a:off x="5556568" y="3984345"/>
              <a:ext cx="102204" cy="88515"/>
            </p14:xfrm>
          </p:contentPart>
        </mc:Choice>
        <mc:Fallback xmlns="">
          <p:pic>
            <p:nvPicPr>
              <p:cNvPr id="63" name="Рукописный ввод 62">
                <a:extLst>
                  <a:ext uri="{FF2B5EF4-FFF2-40B4-BE49-F238E27FC236}">
                    <a16:creationId xmlns:a16="http://schemas.microsoft.com/office/drawing/2014/main" id="{C4A2E57C-3E70-0AC4-F194-EE8885D947F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547603" y="3975386"/>
                <a:ext cx="119776" cy="106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4" name="Рукописный ввод 43">
                <a:extLst>
                  <a:ext uri="{FF2B5EF4-FFF2-40B4-BE49-F238E27FC236}">
                    <a16:creationId xmlns:a16="http://schemas.microsoft.com/office/drawing/2014/main" id="{570E487C-B933-3BDC-56AC-A80CE188DA68}"/>
                  </a:ext>
                </a:extLst>
              </p14:cNvPr>
              <p14:cNvContentPartPr/>
              <p14:nvPr/>
            </p14:nvContentPartPr>
            <p14:xfrm>
              <a:off x="6476124" y="3955771"/>
              <a:ext cx="98055" cy="124162"/>
            </p14:xfrm>
          </p:contentPart>
        </mc:Choice>
        <mc:Fallback xmlns="">
          <p:pic>
            <p:nvPicPr>
              <p:cNvPr id="44" name="Рукописный ввод 43">
                <a:extLst>
                  <a:ext uri="{FF2B5EF4-FFF2-40B4-BE49-F238E27FC236}">
                    <a16:creationId xmlns:a16="http://schemas.microsoft.com/office/drawing/2014/main" id="{570E487C-B933-3BDC-56AC-A80CE188DA6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467145" y="3946774"/>
                <a:ext cx="115655" cy="141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5" name="Рукописный ввод 44">
                <a:extLst>
                  <a:ext uri="{FF2B5EF4-FFF2-40B4-BE49-F238E27FC236}">
                    <a16:creationId xmlns:a16="http://schemas.microsoft.com/office/drawing/2014/main" id="{6B39EA04-C604-ECF3-A119-1149CCFBA56D}"/>
                  </a:ext>
                </a:extLst>
              </p14:cNvPr>
              <p14:cNvContentPartPr/>
              <p14:nvPr/>
            </p14:nvContentPartPr>
            <p14:xfrm>
              <a:off x="6598602" y="3989049"/>
              <a:ext cx="74530" cy="80653"/>
            </p14:xfrm>
          </p:contentPart>
        </mc:Choice>
        <mc:Fallback xmlns="">
          <p:pic>
            <p:nvPicPr>
              <p:cNvPr id="45" name="Рукописный ввод 44">
                <a:extLst>
                  <a:ext uri="{FF2B5EF4-FFF2-40B4-BE49-F238E27FC236}">
                    <a16:creationId xmlns:a16="http://schemas.microsoft.com/office/drawing/2014/main" id="{6B39EA04-C604-ECF3-A119-1149CCFBA56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589644" y="3980088"/>
                <a:ext cx="92088" cy="98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6" name="Рукописный ввод 45">
                <a:extLst>
                  <a:ext uri="{FF2B5EF4-FFF2-40B4-BE49-F238E27FC236}">
                    <a16:creationId xmlns:a16="http://schemas.microsoft.com/office/drawing/2014/main" id="{3F62D348-C0B7-06AD-7604-A36E2F09D173}"/>
                  </a:ext>
                </a:extLst>
              </p14:cNvPr>
              <p14:cNvContentPartPr/>
              <p14:nvPr/>
            </p14:nvContentPartPr>
            <p14:xfrm>
              <a:off x="6789889" y="4006757"/>
              <a:ext cx="10589" cy="10589"/>
            </p14:xfrm>
          </p:contentPart>
        </mc:Choice>
        <mc:Fallback xmlns="">
          <p:pic>
            <p:nvPicPr>
              <p:cNvPr id="46" name="Рукописный ввод 45">
                <a:extLst>
                  <a:ext uri="{FF2B5EF4-FFF2-40B4-BE49-F238E27FC236}">
                    <a16:creationId xmlns:a16="http://schemas.microsoft.com/office/drawing/2014/main" id="{3F62D348-C0B7-06AD-7604-A36E2F09D17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525164" y="3742032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7" name="Рукописный ввод 46">
                <a:extLst>
                  <a:ext uri="{FF2B5EF4-FFF2-40B4-BE49-F238E27FC236}">
                    <a16:creationId xmlns:a16="http://schemas.microsoft.com/office/drawing/2014/main" id="{4E0C91A3-06A8-3B53-F478-86DE217FDC47}"/>
                  </a:ext>
                </a:extLst>
              </p14:cNvPr>
              <p14:cNvContentPartPr/>
              <p14:nvPr/>
            </p14:nvContentPartPr>
            <p14:xfrm>
              <a:off x="6972919" y="3967411"/>
              <a:ext cx="156356" cy="139608"/>
            </p14:xfrm>
          </p:contentPart>
        </mc:Choice>
        <mc:Fallback xmlns="">
          <p:pic>
            <p:nvPicPr>
              <p:cNvPr id="47" name="Рукописный ввод 46">
                <a:extLst>
                  <a:ext uri="{FF2B5EF4-FFF2-40B4-BE49-F238E27FC236}">
                    <a16:creationId xmlns:a16="http://schemas.microsoft.com/office/drawing/2014/main" id="{4E0C91A3-06A8-3B53-F478-86DE217FDC47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963933" y="3958416"/>
                <a:ext cx="173969" cy="157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" name="Рукописный ввод 63">
                <a:extLst>
                  <a:ext uri="{FF2B5EF4-FFF2-40B4-BE49-F238E27FC236}">
                    <a16:creationId xmlns:a16="http://schemas.microsoft.com/office/drawing/2014/main" id="{D817D7C4-A037-A787-9E1F-FB3EF4A40914}"/>
                  </a:ext>
                </a:extLst>
              </p14:cNvPr>
              <p14:cNvContentPartPr/>
              <p14:nvPr/>
            </p14:nvContentPartPr>
            <p14:xfrm>
              <a:off x="6857124" y="4270096"/>
              <a:ext cx="380400" cy="22640"/>
            </p14:xfrm>
          </p:contentPart>
        </mc:Choice>
        <mc:Fallback xmlns="">
          <p:pic>
            <p:nvPicPr>
              <p:cNvPr id="64" name="Рукописный ввод 63">
                <a:extLst>
                  <a:ext uri="{FF2B5EF4-FFF2-40B4-BE49-F238E27FC236}">
                    <a16:creationId xmlns:a16="http://schemas.microsoft.com/office/drawing/2014/main" id="{D817D7C4-A037-A787-9E1F-FB3EF4A4091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848127" y="4261252"/>
                <a:ext cx="398034" cy="39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5" name="Рукописный ввод 64">
                <a:extLst>
                  <a:ext uri="{FF2B5EF4-FFF2-40B4-BE49-F238E27FC236}">
                    <a16:creationId xmlns:a16="http://schemas.microsoft.com/office/drawing/2014/main" id="{DF76ABF3-00F8-8E14-C159-AB7233B0E830}"/>
                  </a:ext>
                </a:extLst>
              </p14:cNvPr>
              <p14:cNvContentPartPr/>
              <p14:nvPr/>
            </p14:nvContentPartPr>
            <p14:xfrm>
              <a:off x="5950743" y="2862723"/>
              <a:ext cx="16001" cy="126204"/>
            </p14:xfrm>
          </p:contentPart>
        </mc:Choice>
        <mc:Fallback xmlns="">
          <p:pic>
            <p:nvPicPr>
              <p:cNvPr id="65" name="Рукописный ввод 64">
                <a:extLst>
                  <a:ext uri="{FF2B5EF4-FFF2-40B4-BE49-F238E27FC236}">
                    <a16:creationId xmlns:a16="http://schemas.microsoft.com/office/drawing/2014/main" id="{DF76ABF3-00F8-8E14-C159-AB7233B0E83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550718" y="2853734"/>
                <a:ext cx="800050" cy="143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6" name="Рукописный ввод 65">
                <a:extLst>
                  <a:ext uri="{FF2B5EF4-FFF2-40B4-BE49-F238E27FC236}">
                    <a16:creationId xmlns:a16="http://schemas.microsoft.com/office/drawing/2014/main" id="{CB669D88-9DF4-3085-DB14-8E74B046C20D}"/>
                  </a:ext>
                </a:extLst>
              </p14:cNvPr>
              <p14:cNvContentPartPr/>
              <p14:nvPr/>
            </p14:nvContentPartPr>
            <p14:xfrm>
              <a:off x="2766790" y="2938923"/>
              <a:ext cx="76686" cy="171044"/>
            </p14:xfrm>
          </p:contentPart>
        </mc:Choice>
        <mc:Fallback xmlns="">
          <p:pic>
            <p:nvPicPr>
              <p:cNvPr id="66" name="Рукописный ввод 65">
                <a:extLst>
                  <a:ext uri="{FF2B5EF4-FFF2-40B4-BE49-F238E27FC236}">
                    <a16:creationId xmlns:a16="http://schemas.microsoft.com/office/drawing/2014/main" id="{CB669D88-9DF4-3085-DB14-8E74B046C20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757831" y="2929940"/>
                <a:ext cx="94245" cy="188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7" name="Рукописный ввод 66">
                <a:extLst>
                  <a:ext uri="{FF2B5EF4-FFF2-40B4-BE49-F238E27FC236}">
                    <a16:creationId xmlns:a16="http://schemas.microsoft.com/office/drawing/2014/main" id="{925A2AC8-9E9D-C852-8A8E-39C3E0A51D29}"/>
                  </a:ext>
                </a:extLst>
              </p14:cNvPr>
              <p14:cNvContentPartPr/>
              <p14:nvPr/>
            </p14:nvContentPartPr>
            <p14:xfrm>
              <a:off x="8075304" y="2862722"/>
              <a:ext cx="25974" cy="134557"/>
            </p14:xfrm>
          </p:contentPart>
        </mc:Choice>
        <mc:Fallback xmlns="">
          <p:pic>
            <p:nvPicPr>
              <p:cNvPr id="67" name="Рукописный ввод 66">
                <a:extLst>
                  <a:ext uri="{FF2B5EF4-FFF2-40B4-BE49-F238E27FC236}">
                    <a16:creationId xmlns:a16="http://schemas.microsoft.com/office/drawing/2014/main" id="{925A2AC8-9E9D-C852-8A8E-39C3E0A51D2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066409" y="2853752"/>
                <a:ext cx="43409" cy="152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8" name="Рукописный ввод 67">
                <a:extLst>
                  <a:ext uri="{FF2B5EF4-FFF2-40B4-BE49-F238E27FC236}">
                    <a16:creationId xmlns:a16="http://schemas.microsoft.com/office/drawing/2014/main" id="{301D0BD0-BE38-704E-DAF9-39D660620E74}"/>
                  </a:ext>
                </a:extLst>
              </p14:cNvPr>
              <p14:cNvContentPartPr/>
              <p14:nvPr/>
            </p14:nvContentPartPr>
            <p14:xfrm>
              <a:off x="3860379" y="2845907"/>
              <a:ext cx="127699" cy="144674"/>
            </p14:xfrm>
          </p:contentPart>
        </mc:Choice>
        <mc:Fallback xmlns="">
          <p:pic>
            <p:nvPicPr>
              <p:cNvPr id="68" name="Рукописный ввод 67">
                <a:extLst>
                  <a:ext uri="{FF2B5EF4-FFF2-40B4-BE49-F238E27FC236}">
                    <a16:creationId xmlns:a16="http://schemas.microsoft.com/office/drawing/2014/main" id="{301D0BD0-BE38-704E-DAF9-39D660620E7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851411" y="2836932"/>
                <a:ext cx="145276" cy="162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9" name="Рукописный ввод 68">
                <a:extLst>
                  <a:ext uri="{FF2B5EF4-FFF2-40B4-BE49-F238E27FC236}">
                    <a16:creationId xmlns:a16="http://schemas.microsoft.com/office/drawing/2014/main" id="{08D413F5-500C-CDE8-7D52-2DFD14F5A57E}"/>
                  </a:ext>
                </a:extLst>
              </p14:cNvPr>
              <p14:cNvContentPartPr/>
              <p14:nvPr/>
            </p14:nvContentPartPr>
            <p14:xfrm>
              <a:off x="5511406" y="3175620"/>
              <a:ext cx="101537" cy="145185"/>
            </p14:xfrm>
          </p:contentPart>
        </mc:Choice>
        <mc:Fallback xmlns="">
          <p:pic>
            <p:nvPicPr>
              <p:cNvPr id="69" name="Рукописный ввод 68">
                <a:extLst>
                  <a:ext uri="{FF2B5EF4-FFF2-40B4-BE49-F238E27FC236}">
                    <a16:creationId xmlns:a16="http://schemas.microsoft.com/office/drawing/2014/main" id="{08D413F5-500C-CDE8-7D52-2DFD14F5A57E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502436" y="3166658"/>
                <a:ext cx="119118" cy="162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0" name="Рукописный ввод 69">
                <a:extLst>
                  <a:ext uri="{FF2B5EF4-FFF2-40B4-BE49-F238E27FC236}">
                    <a16:creationId xmlns:a16="http://schemas.microsoft.com/office/drawing/2014/main" id="{5B097532-66C9-A51E-505E-D52EC747180E}"/>
                  </a:ext>
                </a:extLst>
              </p14:cNvPr>
              <p14:cNvContentPartPr/>
              <p14:nvPr/>
            </p14:nvContentPartPr>
            <p14:xfrm>
              <a:off x="6183907" y="3163041"/>
              <a:ext cx="102079" cy="133787"/>
            </p14:xfrm>
          </p:contentPart>
        </mc:Choice>
        <mc:Fallback xmlns="">
          <p:pic>
            <p:nvPicPr>
              <p:cNvPr id="70" name="Рукописный ввод 69">
                <a:extLst>
                  <a:ext uri="{FF2B5EF4-FFF2-40B4-BE49-F238E27FC236}">
                    <a16:creationId xmlns:a16="http://schemas.microsoft.com/office/drawing/2014/main" id="{5B097532-66C9-A51E-505E-D52EC747180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174921" y="3154074"/>
                <a:ext cx="119691" cy="151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1" name="Рукописный ввод 70">
                <a:extLst>
                  <a:ext uri="{FF2B5EF4-FFF2-40B4-BE49-F238E27FC236}">
                    <a16:creationId xmlns:a16="http://schemas.microsoft.com/office/drawing/2014/main" id="{FC452FFC-C948-DD52-BEEB-04EC7A212770}"/>
                  </a:ext>
                </a:extLst>
              </p14:cNvPr>
              <p14:cNvContentPartPr/>
              <p14:nvPr/>
            </p14:nvContentPartPr>
            <p14:xfrm>
              <a:off x="6190258" y="3150065"/>
              <a:ext cx="94832" cy="12001"/>
            </p14:xfrm>
          </p:contentPart>
        </mc:Choice>
        <mc:Fallback xmlns="">
          <p:pic>
            <p:nvPicPr>
              <p:cNvPr id="71" name="Рукописный ввод 70">
                <a:extLst>
                  <a:ext uri="{FF2B5EF4-FFF2-40B4-BE49-F238E27FC236}">
                    <a16:creationId xmlns:a16="http://schemas.microsoft.com/office/drawing/2014/main" id="{FC452FFC-C948-DD52-BEEB-04EC7A21277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181278" y="3135064"/>
                <a:ext cx="112433" cy="41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2" name="Рукописный ввод 71">
                <a:extLst>
                  <a:ext uri="{FF2B5EF4-FFF2-40B4-BE49-F238E27FC236}">
                    <a16:creationId xmlns:a16="http://schemas.microsoft.com/office/drawing/2014/main" id="{E7A19F0E-3FBB-8566-6DDB-434556F86CA4}"/>
                  </a:ext>
                </a:extLst>
              </p14:cNvPr>
              <p14:cNvContentPartPr/>
              <p14:nvPr/>
            </p14:nvContentPartPr>
            <p14:xfrm>
              <a:off x="6374325" y="3143992"/>
              <a:ext cx="12781" cy="127694"/>
            </p14:xfrm>
          </p:contentPart>
        </mc:Choice>
        <mc:Fallback xmlns="">
          <p:pic>
            <p:nvPicPr>
              <p:cNvPr id="72" name="Рукописный ввод 71">
                <a:extLst>
                  <a:ext uri="{FF2B5EF4-FFF2-40B4-BE49-F238E27FC236}">
                    <a16:creationId xmlns:a16="http://schemas.microsoft.com/office/drawing/2014/main" id="{E7A19F0E-3FBB-8566-6DDB-434556F86CA4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365449" y="3135025"/>
                <a:ext cx="30177" cy="145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3" name="Рукописный ввод 72">
                <a:extLst>
                  <a:ext uri="{FF2B5EF4-FFF2-40B4-BE49-F238E27FC236}">
                    <a16:creationId xmlns:a16="http://schemas.microsoft.com/office/drawing/2014/main" id="{71C4107A-A53C-2CE8-435D-F1C10A81C213}"/>
                  </a:ext>
                </a:extLst>
              </p14:cNvPr>
              <p14:cNvContentPartPr/>
              <p14:nvPr/>
            </p14:nvContentPartPr>
            <p14:xfrm>
              <a:off x="6323607" y="3194791"/>
              <a:ext cx="113689" cy="12001"/>
            </p14:xfrm>
          </p:contentPart>
        </mc:Choice>
        <mc:Fallback xmlns="">
          <p:pic>
            <p:nvPicPr>
              <p:cNvPr id="73" name="Рукописный ввод 72">
                <a:extLst>
                  <a:ext uri="{FF2B5EF4-FFF2-40B4-BE49-F238E27FC236}">
                    <a16:creationId xmlns:a16="http://schemas.microsoft.com/office/drawing/2014/main" id="{71C4107A-A53C-2CE8-435D-F1C10A81C213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314641" y="2894766"/>
                <a:ext cx="131262" cy="600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4" name="Рукописный ввод 73">
                <a:extLst>
                  <a:ext uri="{FF2B5EF4-FFF2-40B4-BE49-F238E27FC236}">
                    <a16:creationId xmlns:a16="http://schemas.microsoft.com/office/drawing/2014/main" id="{74C55D9E-A510-5FD9-1E6E-E1592E3296A1}"/>
                  </a:ext>
                </a:extLst>
              </p14:cNvPr>
              <p14:cNvContentPartPr/>
              <p14:nvPr/>
            </p14:nvContentPartPr>
            <p14:xfrm>
              <a:off x="6552827" y="3131292"/>
              <a:ext cx="93177" cy="153397"/>
            </p14:xfrm>
          </p:contentPart>
        </mc:Choice>
        <mc:Fallback xmlns="">
          <p:pic>
            <p:nvPicPr>
              <p:cNvPr id="74" name="Рукописный ввод 73">
                <a:extLst>
                  <a:ext uri="{FF2B5EF4-FFF2-40B4-BE49-F238E27FC236}">
                    <a16:creationId xmlns:a16="http://schemas.microsoft.com/office/drawing/2014/main" id="{74C55D9E-A510-5FD9-1E6E-E1592E3296A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543868" y="3122311"/>
                <a:ext cx="110737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5" name="Рукописный ввод 74">
                <a:extLst>
                  <a:ext uri="{FF2B5EF4-FFF2-40B4-BE49-F238E27FC236}">
                    <a16:creationId xmlns:a16="http://schemas.microsoft.com/office/drawing/2014/main" id="{DD518F6C-FBDD-718E-E70D-A655D6A22BBC}"/>
                  </a:ext>
                </a:extLst>
              </p14:cNvPr>
              <p14:cNvContentPartPr/>
              <p14:nvPr/>
            </p14:nvContentPartPr>
            <p14:xfrm>
              <a:off x="3385317" y="4905649"/>
              <a:ext cx="111497" cy="187770"/>
            </p14:xfrm>
          </p:contentPart>
        </mc:Choice>
        <mc:Fallback xmlns="">
          <p:pic>
            <p:nvPicPr>
              <p:cNvPr id="75" name="Рукописный ввод 74">
                <a:extLst>
                  <a:ext uri="{FF2B5EF4-FFF2-40B4-BE49-F238E27FC236}">
                    <a16:creationId xmlns:a16="http://schemas.microsoft.com/office/drawing/2014/main" id="{DD518F6C-FBDD-718E-E70D-A655D6A22BBC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376354" y="4896656"/>
                <a:ext cx="129064" cy="205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0" name="Рукописный ввод 89">
                <a:extLst>
                  <a:ext uri="{FF2B5EF4-FFF2-40B4-BE49-F238E27FC236}">
                    <a16:creationId xmlns:a16="http://schemas.microsoft.com/office/drawing/2014/main" id="{80322C20-626F-41B3-A326-FE0F4DEBF19C}"/>
                  </a:ext>
                </a:extLst>
              </p14:cNvPr>
              <p14:cNvContentPartPr/>
              <p14:nvPr/>
            </p14:nvContentPartPr>
            <p14:xfrm>
              <a:off x="3541754" y="4939987"/>
              <a:ext cx="76814" cy="93042"/>
            </p14:xfrm>
          </p:contentPart>
        </mc:Choice>
        <mc:Fallback xmlns="">
          <p:pic>
            <p:nvPicPr>
              <p:cNvPr id="90" name="Рукописный ввод 89">
                <a:extLst>
                  <a:ext uri="{FF2B5EF4-FFF2-40B4-BE49-F238E27FC236}">
                    <a16:creationId xmlns:a16="http://schemas.microsoft.com/office/drawing/2014/main" id="{80322C20-626F-41B3-A326-FE0F4DEBF19C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532822" y="4931041"/>
                <a:ext cx="94320" cy="110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1" name="Рукописный ввод 90">
                <a:extLst>
                  <a:ext uri="{FF2B5EF4-FFF2-40B4-BE49-F238E27FC236}">
                    <a16:creationId xmlns:a16="http://schemas.microsoft.com/office/drawing/2014/main" id="{4D6A3BCD-387D-0860-E029-AF1D4270126B}"/>
                  </a:ext>
                </a:extLst>
              </p14:cNvPr>
              <p14:cNvContentPartPr/>
              <p14:nvPr/>
            </p14:nvContentPartPr>
            <p14:xfrm>
              <a:off x="3678006" y="4829954"/>
              <a:ext cx="57883" cy="206802"/>
            </p14:xfrm>
          </p:contentPart>
        </mc:Choice>
        <mc:Fallback xmlns="">
          <p:pic>
            <p:nvPicPr>
              <p:cNvPr id="91" name="Рукописный ввод 90">
                <a:extLst>
                  <a:ext uri="{FF2B5EF4-FFF2-40B4-BE49-F238E27FC236}">
                    <a16:creationId xmlns:a16="http://schemas.microsoft.com/office/drawing/2014/main" id="{4D6A3BCD-387D-0860-E029-AF1D4270126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669073" y="4820963"/>
                <a:ext cx="75391" cy="224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1" name="Рукописный ввод 100">
                <a:extLst>
                  <a:ext uri="{FF2B5EF4-FFF2-40B4-BE49-F238E27FC236}">
                    <a16:creationId xmlns:a16="http://schemas.microsoft.com/office/drawing/2014/main" id="{0EEF3B13-A737-C746-18D5-42AF022C6CDC}"/>
                  </a:ext>
                </a:extLst>
              </p14:cNvPr>
              <p14:cNvContentPartPr/>
              <p14:nvPr/>
            </p14:nvContentPartPr>
            <p14:xfrm>
              <a:off x="3708284" y="4954974"/>
              <a:ext cx="162003" cy="83757"/>
            </p14:xfrm>
          </p:contentPart>
        </mc:Choice>
        <mc:Fallback xmlns="">
          <p:pic>
            <p:nvPicPr>
              <p:cNvPr id="101" name="Рукописный ввод 100">
                <a:extLst>
                  <a:ext uri="{FF2B5EF4-FFF2-40B4-BE49-F238E27FC236}">
                    <a16:creationId xmlns:a16="http://schemas.microsoft.com/office/drawing/2014/main" id="{0EEF3B13-A737-C746-18D5-42AF022C6CDC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699304" y="4945987"/>
                <a:ext cx="179604" cy="101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2" name="Рукописный ввод 101">
                <a:extLst>
                  <a:ext uri="{FF2B5EF4-FFF2-40B4-BE49-F238E27FC236}">
                    <a16:creationId xmlns:a16="http://schemas.microsoft.com/office/drawing/2014/main" id="{12FDB0DD-E444-94E3-0C95-BC8CD58A89CA}"/>
                  </a:ext>
                </a:extLst>
              </p14:cNvPr>
              <p14:cNvContentPartPr/>
              <p14:nvPr/>
            </p14:nvContentPartPr>
            <p14:xfrm>
              <a:off x="3910138" y="4939223"/>
              <a:ext cx="100600" cy="111542"/>
            </p14:xfrm>
          </p:contentPart>
        </mc:Choice>
        <mc:Fallback xmlns="">
          <p:pic>
            <p:nvPicPr>
              <p:cNvPr id="102" name="Рукописный ввод 101">
                <a:extLst>
                  <a:ext uri="{FF2B5EF4-FFF2-40B4-BE49-F238E27FC236}">
                    <a16:creationId xmlns:a16="http://schemas.microsoft.com/office/drawing/2014/main" id="{12FDB0DD-E444-94E3-0C95-BC8CD58A89CA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901188" y="4930257"/>
                <a:ext cx="118142" cy="129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6" name="Рукописный ввод 105">
                <a:extLst>
                  <a:ext uri="{FF2B5EF4-FFF2-40B4-BE49-F238E27FC236}">
                    <a16:creationId xmlns:a16="http://schemas.microsoft.com/office/drawing/2014/main" id="{6CB96369-3AB5-10FB-C683-F02D0FEBD266}"/>
                  </a:ext>
                </a:extLst>
              </p14:cNvPr>
              <p14:cNvContentPartPr/>
              <p14:nvPr/>
            </p14:nvContentPartPr>
            <p14:xfrm>
              <a:off x="5686781" y="4956113"/>
              <a:ext cx="38618" cy="87424"/>
            </p14:xfrm>
          </p:contentPart>
        </mc:Choice>
        <mc:Fallback xmlns="">
          <p:pic>
            <p:nvPicPr>
              <p:cNvPr id="106" name="Рукописный ввод 105">
                <a:extLst>
                  <a:ext uri="{FF2B5EF4-FFF2-40B4-BE49-F238E27FC236}">
                    <a16:creationId xmlns:a16="http://schemas.microsoft.com/office/drawing/2014/main" id="{6CB96369-3AB5-10FB-C683-F02D0FEBD266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677842" y="4947156"/>
                <a:ext cx="56139" cy="104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7" name="Рукописный ввод 106">
                <a:extLst>
                  <a:ext uri="{FF2B5EF4-FFF2-40B4-BE49-F238E27FC236}">
                    <a16:creationId xmlns:a16="http://schemas.microsoft.com/office/drawing/2014/main" id="{000DCA62-D909-D80F-407C-D16D52B5F658}"/>
                  </a:ext>
                </a:extLst>
              </p14:cNvPr>
              <p14:cNvContentPartPr/>
              <p14:nvPr/>
            </p14:nvContentPartPr>
            <p14:xfrm>
              <a:off x="5721780" y="4876412"/>
              <a:ext cx="9537" cy="9537"/>
            </p14:xfrm>
          </p:contentPart>
        </mc:Choice>
        <mc:Fallback xmlns="">
          <p:pic>
            <p:nvPicPr>
              <p:cNvPr id="107" name="Рукописный ввод 106">
                <a:extLst>
                  <a:ext uri="{FF2B5EF4-FFF2-40B4-BE49-F238E27FC236}">
                    <a16:creationId xmlns:a16="http://schemas.microsoft.com/office/drawing/2014/main" id="{000DCA62-D909-D80F-407C-D16D52B5F65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483355" y="4867242"/>
                <a:ext cx="476850" cy="27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8" name="Рукописный ввод 107">
                <a:extLst>
                  <a:ext uri="{FF2B5EF4-FFF2-40B4-BE49-F238E27FC236}">
                    <a16:creationId xmlns:a16="http://schemas.microsoft.com/office/drawing/2014/main" id="{04F7EFB8-4178-3B1F-C57B-74CE5D2623D9}"/>
                  </a:ext>
                </a:extLst>
              </p14:cNvPr>
              <p14:cNvContentPartPr/>
              <p14:nvPr/>
            </p14:nvContentPartPr>
            <p14:xfrm>
              <a:off x="5757715" y="4910696"/>
              <a:ext cx="85522" cy="187532"/>
            </p14:xfrm>
          </p:contentPart>
        </mc:Choice>
        <mc:Fallback xmlns="">
          <p:pic>
            <p:nvPicPr>
              <p:cNvPr id="108" name="Рукописный ввод 107">
                <a:extLst>
                  <a:ext uri="{FF2B5EF4-FFF2-40B4-BE49-F238E27FC236}">
                    <a16:creationId xmlns:a16="http://schemas.microsoft.com/office/drawing/2014/main" id="{04F7EFB8-4178-3B1F-C57B-74CE5D2623D9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748769" y="4901715"/>
                <a:ext cx="103056" cy="205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9" name="Рукописный ввод 108">
                <a:extLst>
                  <a:ext uri="{FF2B5EF4-FFF2-40B4-BE49-F238E27FC236}">
                    <a16:creationId xmlns:a16="http://schemas.microsoft.com/office/drawing/2014/main" id="{ACDD5F26-551D-343E-B502-BD67D788749B}"/>
                  </a:ext>
                </a:extLst>
              </p14:cNvPr>
              <p14:cNvContentPartPr/>
              <p14:nvPr/>
            </p14:nvContentPartPr>
            <p14:xfrm>
              <a:off x="5882658" y="4940973"/>
              <a:ext cx="65009" cy="82523"/>
            </p14:xfrm>
          </p:contentPart>
        </mc:Choice>
        <mc:Fallback xmlns="">
          <p:pic>
            <p:nvPicPr>
              <p:cNvPr id="109" name="Рукописный ввод 108">
                <a:extLst>
                  <a:ext uri="{FF2B5EF4-FFF2-40B4-BE49-F238E27FC236}">
                    <a16:creationId xmlns:a16="http://schemas.microsoft.com/office/drawing/2014/main" id="{ACDD5F26-551D-343E-B502-BD67D788749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873728" y="4932003"/>
                <a:ext cx="82511" cy="100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0" name="Рукописный ввод 109">
                <a:extLst>
                  <a:ext uri="{FF2B5EF4-FFF2-40B4-BE49-F238E27FC236}">
                    <a16:creationId xmlns:a16="http://schemas.microsoft.com/office/drawing/2014/main" id="{7120A6CD-07CA-9E3F-0757-906ACACD70D0}"/>
                  </a:ext>
                </a:extLst>
              </p14:cNvPr>
              <p14:cNvContentPartPr/>
              <p14:nvPr/>
            </p14:nvContentPartPr>
            <p14:xfrm>
              <a:off x="5999330" y="4855185"/>
              <a:ext cx="78747" cy="187831"/>
            </p14:xfrm>
          </p:contentPart>
        </mc:Choice>
        <mc:Fallback xmlns="">
          <p:pic>
            <p:nvPicPr>
              <p:cNvPr id="110" name="Рукописный ввод 109">
                <a:extLst>
                  <a:ext uri="{FF2B5EF4-FFF2-40B4-BE49-F238E27FC236}">
                    <a16:creationId xmlns:a16="http://schemas.microsoft.com/office/drawing/2014/main" id="{7120A6CD-07CA-9E3F-0757-906ACACD70D0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990341" y="4846206"/>
                <a:ext cx="96366" cy="205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1" name="Рукописный ввод 110">
                <a:extLst>
                  <a:ext uri="{FF2B5EF4-FFF2-40B4-BE49-F238E27FC236}">
                    <a16:creationId xmlns:a16="http://schemas.microsoft.com/office/drawing/2014/main" id="{B0072213-BBFA-E243-0CB5-D34AA6D311FC}"/>
                  </a:ext>
                </a:extLst>
              </p14:cNvPr>
              <p14:cNvContentPartPr/>
              <p14:nvPr/>
            </p14:nvContentPartPr>
            <p14:xfrm>
              <a:off x="6135215" y="4945204"/>
              <a:ext cx="71897" cy="92601"/>
            </p14:xfrm>
          </p:contentPart>
        </mc:Choice>
        <mc:Fallback xmlns="">
          <p:pic>
            <p:nvPicPr>
              <p:cNvPr id="111" name="Рукописный ввод 110">
                <a:extLst>
                  <a:ext uri="{FF2B5EF4-FFF2-40B4-BE49-F238E27FC236}">
                    <a16:creationId xmlns:a16="http://schemas.microsoft.com/office/drawing/2014/main" id="{B0072213-BBFA-E243-0CB5-D34AA6D311FC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126228" y="4936231"/>
                <a:ext cx="89512" cy="110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2" name="Рукописный ввод 111">
                <a:extLst>
                  <a:ext uri="{FF2B5EF4-FFF2-40B4-BE49-F238E27FC236}">
                    <a16:creationId xmlns:a16="http://schemas.microsoft.com/office/drawing/2014/main" id="{68DF2C02-D293-66FA-D6D2-F135EBDF162A}"/>
                  </a:ext>
                </a:extLst>
              </p14:cNvPr>
              <p14:cNvContentPartPr/>
              <p14:nvPr/>
            </p14:nvContentPartPr>
            <p14:xfrm>
              <a:off x="6276880" y="4930881"/>
              <a:ext cx="105483" cy="101970"/>
            </p14:xfrm>
          </p:contentPart>
        </mc:Choice>
        <mc:Fallback xmlns="">
          <p:pic>
            <p:nvPicPr>
              <p:cNvPr id="112" name="Рукописный ввод 111">
                <a:extLst>
                  <a:ext uri="{FF2B5EF4-FFF2-40B4-BE49-F238E27FC236}">
                    <a16:creationId xmlns:a16="http://schemas.microsoft.com/office/drawing/2014/main" id="{68DF2C02-D293-66FA-D6D2-F135EBDF162A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267910" y="4921905"/>
                <a:ext cx="123064" cy="119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76" name="Рукописный ввод 75">
                <a:extLst>
                  <a:ext uri="{FF2B5EF4-FFF2-40B4-BE49-F238E27FC236}">
                    <a16:creationId xmlns:a16="http://schemas.microsoft.com/office/drawing/2014/main" id="{3B951045-1EDE-AA9D-2B5A-459DEDE4E744}"/>
                  </a:ext>
                </a:extLst>
              </p14:cNvPr>
              <p14:cNvContentPartPr/>
              <p14:nvPr/>
            </p14:nvContentPartPr>
            <p14:xfrm>
              <a:off x="7836204" y="1852602"/>
              <a:ext cx="9537" cy="174075"/>
            </p14:xfrm>
          </p:contentPart>
        </mc:Choice>
        <mc:Fallback xmlns="">
          <p:pic>
            <p:nvPicPr>
              <p:cNvPr id="76" name="Рукописный ввод 75">
                <a:extLst>
                  <a:ext uri="{FF2B5EF4-FFF2-40B4-BE49-F238E27FC236}">
                    <a16:creationId xmlns:a16="http://schemas.microsoft.com/office/drawing/2014/main" id="{3B951045-1EDE-AA9D-2B5A-459DEDE4E744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820309" y="1843611"/>
                <a:ext cx="40691" cy="191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77" name="Рукописный ввод 76">
                <a:extLst>
                  <a:ext uri="{FF2B5EF4-FFF2-40B4-BE49-F238E27FC236}">
                    <a16:creationId xmlns:a16="http://schemas.microsoft.com/office/drawing/2014/main" id="{9BABBDAB-651B-2DBF-3AD6-600196F82DBE}"/>
                  </a:ext>
                </a:extLst>
              </p14:cNvPr>
              <p14:cNvContentPartPr/>
              <p14:nvPr/>
            </p14:nvContentPartPr>
            <p14:xfrm>
              <a:off x="7926364" y="1850263"/>
              <a:ext cx="81790" cy="144304"/>
            </p14:xfrm>
          </p:contentPart>
        </mc:Choice>
        <mc:Fallback xmlns="">
          <p:pic>
            <p:nvPicPr>
              <p:cNvPr id="77" name="Рукописный ввод 76">
                <a:extLst>
                  <a:ext uri="{FF2B5EF4-FFF2-40B4-BE49-F238E27FC236}">
                    <a16:creationId xmlns:a16="http://schemas.microsoft.com/office/drawing/2014/main" id="{9BABBDAB-651B-2DBF-3AD6-600196F82DBE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7917396" y="1841289"/>
                <a:ext cx="99368" cy="161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78" name="Рукописный ввод 77">
                <a:extLst>
                  <a:ext uri="{FF2B5EF4-FFF2-40B4-BE49-F238E27FC236}">
                    <a16:creationId xmlns:a16="http://schemas.microsoft.com/office/drawing/2014/main" id="{7D8AB21D-13B5-BBE5-B78D-A0D19E112DF0}"/>
                  </a:ext>
                </a:extLst>
              </p14:cNvPr>
              <p14:cNvContentPartPr/>
              <p14:nvPr/>
            </p14:nvContentPartPr>
            <p14:xfrm>
              <a:off x="8113754" y="1903066"/>
              <a:ext cx="9537" cy="9537"/>
            </p14:xfrm>
          </p:contentPart>
        </mc:Choice>
        <mc:Fallback xmlns="">
          <p:pic>
            <p:nvPicPr>
              <p:cNvPr id="78" name="Рукописный ввод 77">
                <a:extLst>
                  <a:ext uri="{FF2B5EF4-FFF2-40B4-BE49-F238E27FC236}">
                    <a16:creationId xmlns:a16="http://schemas.microsoft.com/office/drawing/2014/main" id="{7D8AB21D-13B5-BBE5-B78D-A0D19E112DF0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875329" y="1887171"/>
                <a:ext cx="476850" cy="40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79" name="Рукописный ввод 78">
                <a:extLst>
                  <a:ext uri="{FF2B5EF4-FFF2-40B4-BE49-F238E27FC236}">
                    <a16:creationId xmlns:a16="http://schemas.microsoft.com/office/drawing/2014/main" id="{04462A4B-2B04-0BB4-874C-1F15E5309BC0}"/>
                  </a:ext>
                </a:extLst>
              </p14:cNvPr>
              <p14:cNvContentPartPr/>
              <p14:nvPr/>
            </p14:nvContentPartPr>
            <p14:xfrm>
              <a:off x="8231407" y="1847339"/>
              <a:ext cx="119319" cy="142079"/>
            </p14:xfrm>
          </p:contentPart>
        </mc:Choice>
        <mc:Fallback xmlns="">
          <p:pic>
            <p:nvPicPr>
              <p:cNvPr id="79" name="Рукописный ввод 78">
                <a:extLst>
                  <a:ext uri="{FF2B5EF4-FFF2-40B4-BE49-F238E27FC236}">
                    <a16:creationId xmlns:a16="http://schemas.microsoft.com/office/drawing/2014/main" id="{04462A4B-2B04-0BB4-874C-1F15E5309BC0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8222422" y="1838369"/>
                <a:ext cx="136929" cy="159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80" name="Рукописный ввод 79">
                <a:extLst>
                  <a:ext uri="{FF2B5EF4-FFF2-40B4-BE49-F238E27FC236}">
                    <a16:creationId xmlns:a16="http://schemas.microsoft.com/office/drawing/2014/main" id="{906E5F2B-98F8-D845-AB28-AA09E1D06BE5}"/>
                  </a:ext>
                </a:extLst>
              </p14:cNvPr>
              <p14:cNvContentPartPr/>
              <p14:nvPr/>
            </p14:nvContentPartPr>
            <p14:xfrm>
              <a:off x="7911900" y="3210073"/>
              <a:ext cx="9537" cy="134235"/>
            </p14:xfrm>
          </p:contentPart>
        </mc:Choice>
        <mc:Fallback xmlns="">
          <p:pic>
            <p:nvPicPr>
              <p:cNvPr id="80" name="Рукописный ввод 79">
                <a:extLst>
                  <a:ext uri="{FF2B5EF4-FFF2-40B4-BE49-F238E27FC236}">
                    <a16:creationId xmlns:a16="http://schemas.microsoft.com/office/drawing/2014/main" id="{906E5F2B-98F8-D845-AB28-AA09E1D06BE5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872162" y="3201100"/>
                <a:ext cx="87423" cy="151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81" name="Рукописный ввод 80">
                <a:extLst>
                  <a:ext uri="{FF2B5EF4-FFF2-40B4-BE49-F238E27FC236}">
                    <a16:creationId xmlns:a16="http://schemas.microsoft.com/office/drawing/2014/main" id="{C969E56E-C3F1-6DC0-352D-21CA8515A0D2}"/>
                  </a:ext>
                </a:extLst>
              </p14:cNvPr>
              <p14:cNvContentPartPr/>
              <p14:nvPr/>
            </p14:nvContentPartPr>
            <p14:xfrm>
              <a:off x="7982549" y="3205610"/>
              <a:ext cx="66212" cy="126560"/>
            </p14:xfrm>
          </p:contentPart>
        </mc:Choice>
        <mc:Fallback xmlns="">
          <p:pic>
            <p:nvPicPr>
              <p:cNvPr id="81" name="Рукописный ввод 80">
                <a:extLst>
                  <a:ext uri="{FF2B5EF4-FFF2-40B4-BE49-F238E27FC236}">
                    <a16:creationId xmlns:a16="http://schemas.microsoft.com/office/drawing/2014/main" id="{C969E56E-C3F1-6DC0-352D-21CA8515A0D2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973601" y="3196621"/>
                <a:ext cx="83749" cy="1441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82" name="Рукописный ввод 81">
                <a:extLst>
                  <a:ext uri="{FF2B5EF4-FFF2-40B4-BE49-F238E27FC236}">
                    <a16:creationId xmlns:a16="http://schemas.microsoft.com/office/drawing/2014/main" id="{E34EDCC1-36A3-6334-DE91-6BF45E1BEDBE}"/>
                  </a:ext>
                </a:extLst>
              </p14:cNvPr>
              <p14:cNvContentPartPr/>
              <p14:nvPr/>
            </p14:nvContentPartPr>
            <p14:xfrm>
              <a:off x="8189449" y="3260536"/>
              <a:ext cx="9537" cy="9537"/>
            </p14:xfrm>
          </p:contentPart>
        </mc:Choice>
        <mc:Fallback xmlns="">
          <p:pic>
            <p:nvPicPr>
              <p:cNvPr id="82" name="Рукописный ввод 81">
                <a:extLst>
                  <a:ext uri="{FF2B5EF4-FFF2-40B4-BE49-F238E27FC236}">
                    <a16:creationId xmlns:a16="http://schemas.microsoft.com/office/drawing/2014/main" id="{E34EDCC1-36A3-6334-DE91-6BF45E1BEDB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951024" y="3022111"/>
                <a:ext cx="476850" cy="476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83" name="Рукописный ввод 82">
                <a:extLst>
                  <a:ext uri="{FF2B5EF4-FFF2-40B4-BE49-F238E27FC236}">
                    <a16:creationId xmlns:a16="http://schemas.microsoft.com/office/drawing/2014/main" id="{532C726D-15F4-CB11-F96B-5D4C7C299618}"/>
                  </a:ext>
                </a:extLst>
              </p14:cNvPr>
              <p14:cNvContentPartPr/>
              <p14:nvPr/>
            </p14:nvContentPartPr>
            <p14:xfrm>
              <a:off x="7972456" y="3967026"/>
              <a:ext cx="10940" cy="125057"/>
            </p14:xfrm>
          </p:contentPart>
        </mc:Choice>
        <mc:Fallback xmlns="">
          <p:pic>
            <p:nvPicPr>
              <p:cNvPr id="83" name="Рукописный ввод 82">
                <a:extLst>
                  <a:ext uri="{FF2B5EF4-FFF2-40B4-BE49-F238E27FC236}">
                    <a16:creationId xmlns:a16="http://schemas.microsoft.com/office/drawing/2014/main" id="{532C726D-15F4-CB11-F96B-5D4C7C299618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963633" y="3958042"/>
                <a:ext cx="28232" cy="142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84" name="Рукописный ввод 83">
                <a:extLst>
                  <a:ext uri="{FF2B5EF4-FFF2-40B4-BE49-F238E27FC236}">
                    <a16:creationId xmlns:a16="http://schemas.microsoft.com/office/drawing/2014/main" id="{51C29BE8-B54C-46CE-89F3-EF7E909ADAD2}"/>
                  </a:ext>
                </a:extLst>
              </p14:cNvPr>
              <p14:cNvContentPartPr/>
              <p14:nvPr/>
            </p14:nvContentPartPr>
            <p14:xfrm>
              <a:off x="8017570" y="3956343"/>
              <a:ext cx="86918" cy="112269"/>
            </p14:xfrm>
          </p:contentPart>
        </mc:Choice>
        <mc:Fallback xmlns="">
          <p:pic>
            <p:nvPicPr>
              <p:cNvPr id="84" name="Рукописный ввод 83">
                <a:extLst>
                  <a:ext uri="{FF2B5EF4-FFF2-40B4-BE49-F238E27FC236}">
                    <a16:creationId xmlns:a16="http://schemas.microsoft.com/office/drawing/2014/main" id="{51C29BE8-B54C-46CE-89F3-EF7E909ADAD2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8008591" y="3947376"/>
                <a:ext cx="104517" cy="129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85" name="Рукописный ввод 84">
                <a:extLst>
                  <a:ext uri="{FF2B5EF4-FFF2-40B4-BE49-F238E27FC236}">
                    <a16:creationId xmlns:a16="http://schemas.microsoft.com/office/drawing/2014/main" id="{F0C0CEA3-00E3-8FB1-E32C-7D91DC2C82FD}"/>
                  </a:ext>
                </a:extLst>
              </p14:cNvPr>
              <p14:cNvContentPartPr/>
              <p14:nvPr/>
            </p14:nvContentPartPr>
            <p14:xfrm>
              <a:off x="8199542" y="4007397"/>
              <a:ext cx="9537" cy="9537"/>
            </p14:xfrm>
          </p:contentPart>
        </mc:Choice>
        <mc:Fallback xmlns="">
          <p:pic>
            <p:nvPicPr>
              <p:cNvPr id="85" name="Рукописный ввод 84">
                <a:extLst>
                  <a:ext uri="{FF2B5EF4-FFF2-40B4-BE49-F238E27FC236}">
                    <a16:creationId xmlns:a16="http://schemas.microsoft.com/office/drawing/2014/main" id="{F0C0CEA3-00E3-8FB1-E32C-7D91DC2C82FD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961117" y="3967659"/>
                <a:ext cx="476850" cy="87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88" name="Рукописный ввод 87">
                <a:extLst>
                  <a:ext uri="{FF2B5EF4-FFF2-40B4-BE49-F238E27FC236}">
                    <a16:creationId xmlns:a16="http://schemas.microsoft.com/office/drawing/2014/main" id="{E2103BAB-0F00-20E2-8378-A6D895848362}"/>
                  </a:ext>
                </a:extLst>
              </p14:cNvPr>
              <p14:cNvContentPartPr/>
              <p14:nvPr/>
            </p14:nvContentPartPr>
            <p14:xfrm>
              <a:off x="2712309" y="3298843"/>
              <a:ext cx="108765" cy="179213"/>
            </p14:xfrm>
          </p:contentPart>
        </mc:Choice>
        <mc:Fallback xmlns="">
          <p:pic>
            <p:nvPicPr>
              <p:cNvPr id="88" name="Рукописный ввод 87">
                <a:extLst>
                  <a:ext uri="{FF2B5EF4-FFF2-40B4-BE49-F238E27FC236}">
                    <a16:creationId xmlns:a16="http://schemas.microsoft.com/office/drawing/2014/main" id="{E2103BAB-0F00-20E2-8378-A6D895848362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2703335" y="3289864"/>
                <a:ext cx="126354" cy="196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89" name="Рукописный ввод 88">
                <a:extLst>
                  <a:ext uri="{FF2B5EF4-FFF2-40B4-BE49-F238E27FC236}">
                    <a16:creationId xmlns:a16="http://schemas.microsoft.com/office/drawing/2014/main" id="{00A4DA7A-B5A7-47FC-7D77-95B10B6AA613}"/>
                  </a:ext>
                </a:extLst>
              </p14:cNvPr>
              <p14:cNvContentPartPr/>
              <p14:nvPr/>
            </p14:nvContentPartPr>
            <p14:xfrm>
              <a:off x="2857863" y="3281076"/>
              <a:ext cx="87993" cy="195142"/>
            </p14:xfrm>
          </p:contentPart>
        </mc:Choice>
        <mc:Fallback xmlns="">
          <p:pic>
            <p:nvPicPr>
              <p:cNvPr id="89" name="Рукописный ввод 88">
                <a:extLst>
                  <a:ext uri="{FF2B5EF4-FFF2-40B4-BE49-F238E27FC236}">
                    <a16:creationId xmlns:a16="http://schemas.microsoft.com/office/drawing/2014/main" id="{00A4DA7A-B5A7-47FC-7D77-95B10B6AA613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2848921" y="3272092"/>
                <a:ext cx="105520" cy="212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86" name="Рукописный ввод 85">
                <a:extLst>
                  <a:ext uri="{FF2B5EF4-FFF2-40B4-BE49-F238E27FC236}">
                    <a16:creationId xmlns:a16="http://schemas.microsoft.com/office/drawing/2014/main" id="{1EC737B4-5EF0-7EE3-BF63-6B0552682B0A}"/>
                  </a:ext>
                </a:extLst>
              </p14:cNvPr>
              <p14:cNvContentPartPr/>
              <p14:nvPr/>
            </p14:nvContentPartPr>
            <p14:xfrm>
              <a:off x="8881314" y="1829647"/>
              <a:ext cx="22065" cy="177761"/>
            </p14:xfrm>
          </p:contentPart>
        </mc:Choice>
        <mc:Fallback xmlns="">
          <p:pic>
            <p:nvPicPr>
              <p:cNvPr id="86" name="Рукописный ввод 85">
                <a:extLst>
                  <a:ext uri="{FF2B5EF4-FFF2-40B4-BE49-F238E27FC236}">
                    <a16:creationId xmlns:a16="http://schemas.microsoft.com/office/drawing/2014/main" id="{1EC737B4-5EF0-7EE3-BF63-6B0552682B0A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8872417" y="1820669"/>
                <a:ext cx="39503" cy="195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87" name="Рукописный ввод 86">
                <a:extLst>
                  <a:ext uri="{FF2B5EF4-FFF2-40B4-BE49-F238E27FC236}">
                    <a16:creationId xmlns:a16="http://schemas.microsoft.com/office/drawing/2014/main" id="{61213DCE-52F8-4610-19F6-C9A06520204D}"/>
                  </a:ext>
                </a:extLst>
              </p14:cNvPr>
              <p14:cNvContentPartPr/>
              <p14:nvPr/>
            </p14:nvContentPartPr>
            <p14:xfrm>
              <a:off x="8787266" y="1909477"/>
              <a:ext cx="166088" cy="13715"/>
            </p14:xfrm>
          </p:contentPart>
        </mc:Choice>
        <mc:Fallback xmlns="">
          <p:pic>
            <p:nvPicPr>
              <p:cNvPr id="87" name="Рукописный ввод 86">
                <a:extLst>
                  <a:ext uri="{FF2B5EF4-FFF2-40B4-BE49-F238E27FC236}">
                    <a16:creationId xmlns:a16="http://schemas.microsoft.com/office/drawing/2014/main" id="{61213DCE-52F8-4610-19F6-C9A06520204D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8778279" y="1566602"/>
                <a:ext cx="183703" cy="685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92" name="Рукописный ввод 91">
                <a:extLst>
                  <a:ext uri="{FF2B5EF4-FFF2-40B4-BE49-F238E27FC236}">
                    <a16:creationId xmlns:a16="http://schemas.microsoft.com/office/drawing/2014/main" id="{6C85D314-93EE-F20E-C116-4CEFBE6F40B4}"/>
                  </a:ext>
                </a:extLst>
              </p14:cNvPr>
              <p14:cNvContentPartPr/>
              <p14:nvPr/>
            </p14:nvContentPartPr>
            <p14:xfrm>
              <a:off x="8994848" y="3135934"/>
              <a:ext cx="13715" cy="214008"/>
            </p14:xfrm>
          </p:contentPart>
        </mc:Choice>
        <mc:Fallback xmlns="">
          <p:pic>
            <p:nvPicPr>
              <p:cNvPr id="92" name="Рукописный ввод 91">
                <a:extLst>
                  <a:ext uri="{FF2B5EF4-FFF2-40B4-BE49-F238E27FC236}">
                    <a16:creationId xmlns:a16="http://schemas.microsoft.com/office/drawing/2014/main" id="{6C85D314-93EE-F20E-C116-4CEFBE6F40B4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8956751" y="3126942"/>
                <a:ext cx="88386" cy="231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93" name="Рукописный ввод 92">
                <a:extLst>
                  <a:ext uri="{FF2B5EF4-FFF2-40B4-BE49-F238E27FC236}">
                    <a16:creationId xmlns:a16="http://schemas.microsoft.com/office/drawing/2014/main" id="{CD78CB72-06C5-E20C-6312-F678D65933F5}"/>
                  </a:ext>
                </a:extLst>
              </p14:cNvPr>
              <p14:cNvContentPartPr/>
              <p14:nvPr/>
            </p14:nvContentPartPr>
            <p14:xfrm>
              <a:off x="8881608" y="3237534"/>
              <a:ext cx="238161" cy="13715"/>
            </p14:xfrm>
          </p:contentPart>
        </mc:Choice>
        <mc:Fallback xmlns="">
          <p:pic>
            <p:nvPicPr>
              <p:cNvPr id="93" name="Рукописный ввод 92">
                <a:extLst>
                  <a:ext uri="{FF2B5EF4-FFF2-40B4-BE49-F238E27FC236}">
                    <a16:creationId xmlns:a16="http://schemas.microsoft.com/office/drawing/2014/main" id="{CD78CB72-06C5-E20C-6312-F678D65933F5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8872614" y="2894659"/>
                <a:ext cx="255789" cy="685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94" name="Рукописный ввод 93">
                <a:extLst>
                  <a:ext uri="{FF2B5EF4-FFF2-40B4-BE49-F238E27FC236}">
                    <a16:creationId xmlns:a16="http://schemas.microsoft.com/office/drawing/2014/main" id="{1A202DD4-FFC5-EA4D-B1A8-522C91FE9A13}"/>
                  </a:ext>
                </a:extLst>
              </p14:cNvPr>
              <p14:cNvContentPartPr/>
              <p14:nvPr/>
            </p14:nvContentPartPr>
            <p14:xfrm>
              <a:off x="8925152" y="3976121"/>
              <a:ext cx="13715" cy="168287"/>
            </p14:xfrm>
          </p:contentPart>
        </mc:Choice>
        <mc:Fallback xmlns="">
          <p:pic>
            <p:nvPicPr>
              <p:cNvPr id="94" name="Рукописный ввод 93">
                <a:extLst>
                  <a:ext uri="{FF2B5EF4-FFF2-40B4-BE49-F238E27FC236}">
                    <a16:creationId xmlns:a16="http://schemas.microsoft.com/office/drawing/2014/main" id="{1A202DD4-FFC5-EA4D-B1A8-522C91FE9A13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8582277" y="3967131"/>
                <a:ext cx="685750" cy="185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95" name="Рукописный ввод 94">
                <a:extLst>
                  <a:ext uri="{FF2B5EF4-FFF2-40B4-BE49-F238E27FC236}">
                    <a16:creationId xmlns:a16="http://schemas.microsoft.com/office/drawing/2014/main" id="{080ACD83-949F-E67A-559E-63B34FAD4E14}"/>
                  </a:ext>
                </a:extLst>
              </p14:cNvPr>
              <p14:cNvContentPartPr/>
              <p14:nvPr/>
            </p14:nvContentPartPr>
            <p14:xfrm>
              <a:off x="8859838" y="4064506"/>
              <a:ext cx="144602" cy="14856"/>
            </p14:xfrm>
          </p:contentPart>
        </mc:Choice>
        <mc:Fallback xmlns="">
          <p:pic>
            <p:nvPicPr>
              <p:cNvPr id="95" name="Рукописный ввод 94">
                <a:extLst>
                  <a:ext uri="{FF2B5EF4-FFF2-40B4-BE49-F238E27FC236}">
                    <a16:creationId xmlns:a16="http://schemas.microsoft.com/office/drawing/2014/main" id="{080ACD83-949F-E67A-559E-63B34FAD4E14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8850845" y="4055663"/>
                <a:ext cx="162228" cy="32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27" name="Рукописный ввод 126">
                <a:extLst>
                  <a:ext uri="{FF2B5EF4-FFF2-40B4-BE49-F238E27FC236}">
                    <a16:creationId xmlns:a16="http://schemas.microsoft.com/office/drawing/2014/main" id="{4495A5B9-071A-08B3-828A-190190C715B6}"/>
                  </a:ext>
                </a:extLst>
              </p14:cNvPr>
              <p14:cNvContentPartPr/>
              <p14:nvPr/>
            </p14:nvContentPartPr>
            <p14:xfrm>
              <a:off x="9529282" y="3138301"/>
              <a:ext cx="73717" cy="189860"/>
            </p14:xfrm>
          </p:contentPart>
        </mc:Choice>
        <mc:Fallback xmlns="">
          <p:pic>
            <p:nvPicPr>
              <p:cNvPr id="127" name="Рукописный ввод 126">
                <a:extLst>
                  <a:ext uri="{FF2B5EF4-FFF2-40B4-BE49-F238E27FC236}">
                    <a16:creationId xmlns:a16="http://schemas.microsoft.com/office/drawing/2014/main" id="{4495A5B9-071A-08B3-828A-190190C715B6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9520336" y="3129311"/>
                <a:ext cx="91252" cy="20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28" name="Рукописный ввод 127">
                <a:extLst>
                  <a:ext uri="{FF2B5EF4-FFF2-40B4-BE49-F238E27FC236}">
                    <a16:creationId xmlns:a16="http://schemas.microsoft.com/office/drawing/2014/main" id="{821A42F2-3D09-EE58-76BE-447D4F065994}"/>
                  </a:ext>
                </a:extLst>
              </p14:cNvPr>
              <p14:cNvContentPartPr/>
              <p14:nvPr/>
            </p14:nvContentPartPr>
            <p14:xfrm>
              <a:off x="3819876" y="3138301"/>
              <a:ext cx="84873" cy="173682"/>
            </p14:xfrm>
          </p:contentPart>
        </mc:Choice>
        <mc:Fallback xmlns="">
          <p:pic>
            <p:nvPicPr>
              <p:cNvPr id="128" name="Рукописный ввод 127">
                <a:extLst>
                  <a:ext uri="{FF2B5EF4-FFF2-40B4-BE49-F238E27FC236}">
                    <a16:creationId xmlns:a16="http://schemas.microsoft.com/office/drawing/2014/main" id="{821A42F2-3D09-EE58-76BE-447D4F065994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3810923" y="3129311"/>
                <a:ext cx="102421" cy="191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29" name="Рукописный ввод 128">
                <a:extLst>
                  <a:ext uri="{FF2B5EF4-FFF2-40B4-BE49-F238E27FC236}">
                    <a16:creationId xmlns:a16="http://schemas.microsoft.com/office/drawing/2014/main" id="{95AEC4C2-D6D1-D22F-06DC-EE6599E5B3D5}"/>
                  </a:ext>
                </a:extLst>
              </p14:cNvPr>
              <p14:cNvContentPartPr/>
              <p14:nvPr/>
            </p14:nvContentPartPr>
            <p14:xfrm>
              <a:off x="2760907" y="4511022"/>
              <a:ext cx="130194" cy="195584"/>
            </p14:xfrm>
          </p:contentPart>
        </mc:Choice>
        <mc:Fallback xmlns="">
          <p:pic>
            <p:nvPicPr>
              <p:cNvPr id="129" name="Рукописный ввод 128">
                <a:extLst>
                  <a:ext uri="{FF2B5EF4-FFF2-40B4-BE49-F238E27FC236}">
                    <a16:creationId xmlns:a16="http://schemas.microsoft.com/office/drawing/2014/main" id="{95AEC4C2-D6D1-D22F-06DC-EE6599E5B3D5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2751940" y="4502034"/>
                <a:ext cx="147768" cy="2132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30" name="Рукописный ввод 129">
                <a:extLst>
                  <a:ext uri="{FF2B5EF4-FFF2-40B4-BE49-F238E27FC236}">
                    <a16:creationId xmlns:a16="http://schemas.microsoft.com/office/drawing/2014/main" id="{042600C4-B436-3508-BCA8-0F26D9473173}"/>
                  </a:ext>
                </a:extLst>
              </p14:cNvPr>
              <p14:cNvContentPartPr/>
              <p14:nvPr/>
            </p14:nvContentPartPr>
            <p14:xfrm>
              <a:off x="4873683" y="3508095"/>
              <a:ext cx="61659" cy="173663"/>
            </p14:xfrm>
          </p:contentPart>
        </mc:Choice>
        <mc:Fallback xmlns="">
          <p:pic>
            <p:nvPicPr>
              <p:cNvPr id="130" name="Рукописный ввод 129">
                <a:extLst>
                  <a:ext uri="{FF2B5EF4-FFF2-40B4-BE49-F238E27FC236}">
                    <a16:creationId xmlns:a16="http://schemas.microsoft.com/office/drawing/2014/main" id="{042600C4-B436-3508-BCA8-0F26D9473173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4864721" y="3499106"/>
                <a:ext cx="79225" cy="1912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31" name="Рукописный ввод 130">
                <a:extLst>
                  <a:ext uri="{FF2B5EF4-FFF2-40B4-BE49-F238E27FC236}">
                    <a16:creationId xmlns:a16="http://schemas.microsoft.com/office/drawing/2014/main" id="{A9D8D765-2454-E04E-6AEB-C7387E6AA3A1}"/>
                  </a:ext>
                </a:extLst>
              </p14:cNvPr>
              <p14:cNvContentPartPr/>
              <p14:nvPr/>
            </p14:nvContentPartPr>
            <p14:xfrm>
              <a:off x="4789638" y="3804807"/>
              <a:ext cx="251985" cy="10589"/>
            </p14:xfrm>
          </p:contentPart>
        </mc:Choice>
        <mc:Fallback xmlns="">
          <p:pic>
            <p:nvPicPr>
              <p:cNvPr id="131" name="Рукописный ввод 130">
                <a:extLst>
                  <a:ext uri="{FF2B5EF4-FFF2-40B4-BE49-F238E27FC236}">
                    <a16:creationId xmlns:a16="http://schemas.microsoft.com/office/drawing/2014/main" id="{A9D8D765-2454-E04E-6AEB-C7387E6AA3A1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4780651" y="3790100"/>
                <a:ext cx="269599" cy="39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96" name="Рукописный ввод 95">
                <a:extLst>
                  <a:ext uri="{FF2B5EF4-FFF2-40B4-BE49-F238E27FC236}">
                    <a16:creationId xmlns:a16="http://schemas.microsoft.com/office/drawing/2014/main" id="{D2CC8C37-FA21-C79A-0B27-1E1D729BC96B}"/>
                  </a:ext>
                </a:extLst>
              </p14:cNvPr>
              <p14:cNvContentPartPr/>
              <p14:nvPr/>
            </p14:nvContentPartPr>
            <p14:xfrm>
              <a:off x="3724135" y="3514977"/>
              <a:ext cx="130622" cy="173221"/>
            </p14:xfrm>
          </p:contentPart>
        </mc:Choice>
        <mc:Fallback xmlns="">
          <p:pic>
            <p:nvPicPr>
              <p:cNvPr id="96" name="Рукописный ввод 95">
                <a:extLst>
                  <a:ext uri="{FF2B5EF4-FFF2-40B4-BE49-F238E27FC236}">
                    <a16:creationId xmlns:a16="http://schemas.microsoft.com/office/drawing/2014/main" id="{D2CC8C37-FA21-C79A-0B27-1E1D729BC96B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3715164" y="3505993"/>
                <a:ext cx="148206" cy="190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97" name="Рукописный ввод 96">
                <a:extLst>
                  <a:ext uri="{FF2B5EF4-FFF2-40B4-BE49-F238E27FC236}">
                    <a16:creationId xmlns:a16="http://schemas.microsoft.com/office/drawing/2014/main" id="{FD9D1ABF-8730-F5A9-ECFD-F08BAA5894C5}"/>
                  </a:ext>
                </a:extLst>
              </p14:cNvPr>
              <p14:cNvContentPartPr/>
              <p14:nvPr/>
            </p14:nvContentPartPr>
            <p14:xfrm>
              <a:off x="9472853" y="3945125"/>
              <a:ext cx="90915" cy="158102"/>
            </p14:xfrm>
          </p:contentPart>
        </mc:Choice>
        <mc:Fallback xmlns="">
          <p:pic>
            <p:nvPicPr>
              <p:cNvPr id="97" name="Рукописный ввод 96">
                <a:extLst>
                  <a:ext uri="{FF2B5EF4-FFF2-40B4-BE49-F238E27FC236}">
                    <a16:creationId xmlns:a16="http://schemas.microsoft.com/office/drawing/2014/main" id="{FD9D1ABF-8730-F5A9-ECFD-F08BAA5894C5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9463905" y="3936142"/>
                <a:ext cx="108454" cy="175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98" name="Рукописный ввод 97">
                <a:extLst>
                  <a:ext uri="{FF2B5EF4-FFF2-40B4-BE49-F238E27FC236}">
                    <a16:creationId xmlns:a16="http://schemas.microsoft.com/office/drawing/2014/main" id="{F93D8CE5-EF24-F052-53DC-F6AB37308B4C}"/>
                  </a:ext>
                </a:extLst>
              </p14:cNvPr>
              <p14:cNvContentPartPr/>
              <p14:nvPr/>
            </p14:nvContentPartPr>
            <p14:xfrm>
              <a:off x="4475874" y="3872287"/>
              <a:ext cx="10589" cy="145444"/>
            </p14:xfrm>
          </p:contentPart>
        </mc:Choice>
        <mc:Fallback xmlns="">
          <p:pic>
            <p:nvPicPr>
              <p:cNvPr id="98" name="Рукописный ввод 97">
                <a:extLst>
                  <a:ext uri="{FF2B5EF4-FFF2-40B4-BE49-F238E27FC236}">
                    <a16:creationId xmlns:a16="http://schemas.microsoft.com/office/drawing/2014/main" id="{F93D8CE5-EF24-F052-53DC-F6AB37308B4C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4211149" y="3863309"/>
                <a:ext cx="529450" cy="1630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99" name="Рукописный ввод 98">
                <a:extLst>
                  <a:ext uri="{FF2B5EF4-FFF2-40B4-BE49-F238E27FC236}">
                    <a16:creationId xmlns:a16="http://schemas.microsoft.com/office/drawing/2014/main" id="{6A403DC0-F7DA-56D3-E0CE-63FA7A5BC539}"/>
                  </a:ext>
                </a:extLst>
              </p14:cNvPr>
              <p14:cNvContentPartPr/>
              <p14:nvPr/>
            </p14:nvContentPartPr>
            <p14:xfrm>
              <a:off x="3292715" y="3171919"/>
              <a:ext cx="103321" cy="151992"/>
            </p14:xfrm>
          </p:contentPart>
        </mc:Choice>
        <mc:Fallback xmlns="">
          <p:pic>
            <p:nvPicPr>
              <p:cNvPr id="99" name="Рукописный ввод 98">
                <a:extLst>
                  <a:ext uri="{FF2B5EF4-FFF2-40B4-BE49-F238E27FC236}">
                    <a16:creationId xmlns:a16="http://schemas.microsoft.com/office/drawing/2014/main" id="{6A403DC0-F7DA-56D3-E0CE-63FA7A5BC539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3283746" y="3162936"/>
                <a:ext cx="120900" cy="169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00" name="Рукописный ввод 99">
                <a:extLst>
                  <a:ext uri="{FF2B5EF4-FFF2-40B4-BE49-F238E27FC236}">
                    <a16:creationId xmlns:a16="http://schemas.microsoft.com/office/drawing/2014/main" id="{97D0971A-7294-65B4-C5AB-114E299BAAC8}"/>
                  </a:ext>
                </a:extLst>
              </p14:cNvPr>
              <p14:cNvContentPartPr/>
              <p14:nvPr/>
            </p14:nvContentPartPr>
            <p14:xfrm>
              <a:off x="7960904" y="5452316"/>
              <a:ext cx="28422" cy="151368"/>
            </p14:xfrm>
          </p:contentPart>
        </mc:Choice>
        <mc:Fallback xmlns="">
          <p:pic>
            <p:nvPicPr>
              <p:cNvPr id="100" name="Рукописный ввод 99">
                <a:extLst>
                  <a:ext uri="{FF2B5EF4-FFF2-40B4-BE49-F238E27FC236}">
                    <a16:creationId xmlns:a16="http://schemas.microsoft.com/office/drawing/2014/main" id="{97D0971A-7294-65B4-C5AB-114E299BAAC8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7952022" y="5443327"/>
                <a:ext cx="45830" cy="168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03" name="Рукописный ввод 102">
                <a:extLst>
                  <a:ext uri="{FF2B5EF4-FFF2-40B4-BE49-F238E27FC236}">
                    <a16:creationId xmlns:a16="http://schemas.microsoft.com/office/drawing/2014/main" id="{B5CA2E79-A2D5-5F86-A724-5BB0343B5037}"/>
                  </a:ext>
                </a:extLst>
              </p14:cNvPr>
              <p14:cNvContentPartPr/>
              <p14:nvPr/>
            </p14:nvContentPartPr>
            <p14:xfrm>
              <a:off x="8038746" y="5434655"/>
              <a:ext cx="84954" cy="164638"/>
            </p14:xfrm>
          </p:contentPart>
        </mc:Choice>
        <mc:Fallback xmlns="">
          <p:pic>
            <p:nvPicPr>
              <p:cNvPr id="103" name="Рукописный ввод 102">
                <a:extLst>
                  <a:ext uri="{FF2B5EF4-FFF2-40B4-BE49-F238E27FC236}">
                    <a16:creationId xmlns:a16="http://schemas.microsoft.com/office/drawing/2014/main" id="{B5CA2E79-A2D5-5F86-A724-5BB0343B5037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8029785" y="5425668"/>
                <a:ext cx="102518" cy="182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04" name="Рукописный ввод 103">
                <a:extLst>
                  <a:ext uri="{FF2B5EF4-FFF2-40B4-BE49-F238E27FC236}">
                    <a16:creationId xmlns:a16="http://schemas.microsoft.com/office/drawing/2014/main" id="{1A360858-98B6-EBE6-1724-C8F1A1B1ED4E}"/>
                  </a:ext>
                </a:extLst>
              </p14:cNvPr>
              <p14:cNvContentPartPr/>
              <p14:nvPr/>
            </p14:nvContentPartPr>
            <p14:xfrm>
              <a:off x="8364316" y="5435507"/>
              <a:ext cx="113590" cy="176495"/>
            </p14:xfrm>
          </p:contentPart>
        </mc:Choice>
        <mc:Fallback xmlns="">
          <p:pic>
            <p:nvPicPr>
              <p:cNvPr id="104" name="Рукописный ввод 103">
                <a:extLst>
                  <a:ext uri="{FF2B5EF4-FFF2-40B4-BE49-F238E27FC236}">
                    <a16:creationId xmlns:a16="http://schemas.microsoft.com/office/drawing/2014/main" id="{1A360858-98B6-EBE6-1724-C8F1A1B1ED4E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8355329" y="5426520"/>
                <a:ext cx="131204" cy="194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05" name="Рукописный ввод 104">
                <a:extLst>
                  <a:ext uri="{FF2B5EF4-FFF2-40B4-BE49-F238E27FC236}">
                    <a16:creationId xmlns:a16="http://schemas.microsoft.com/office/drawing/2014/main" id="{EFC7502B-A248-E357-ED63-A237AB8FDA66}"/>
                  </a:ext>
                </a:extLst>
              </p14:cNvPr>
              <p14:cNvContentPartPr/>
              <p14:nvPr/>
            </p14:nvContentPartPr>
            <p14:xfrm>
              <a:off x="8403536" y="5519399"/>
              <a:ext cx="140417" cy="10589"/>
            </p14:xfrm>
          </p:contentPart>
        </mc:Choice>
        <mc:Fallback xmlns="">
          <p:pic>
            <p:nvPicPr>
              <p:cNvPr id="105" name="Рукописный ввод 104">
                <a:extLst>
                  <a:ext uri="{FF2B5EF4-FFF2-40B4-BE49-F238E27FC236}">
                    <a16:creationId xmlns:a16="http://schemas.microsoft.com/office/drawing/2014/main" id="{EFC7502B-A248-E357-ED63-A237AB8FDA66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8394558" y="5503827"/>
                <a:ext cx="158014" cy="41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34" name="Рукописный ввод 133">
                <a:extLst>
                  <a:ext uri="{FF2B5EF4-FFF2-40B4-BE49-F238E27FC236}">
                    <a16:creationId xmlns:a16="http://schemas.microsoft.com/office/drawing/2014/main" id="{601AAEEE-3A10-A5FD-7664-25C80F54AD64}"/>
                  </a:ext>
                </a:extLst>
              </p14:cNvPr>
              <p14:cNvContentPartPr/>
              <p14:nvPr/>
            </p14:nvContentPartPr>
            <p14:xfrm>
              <a:off x="3332874" y="1868562"/>
              <a:ext cx="155729" cy="136854"/>
            </p14:xfrm>
          </p:contentPart>
        </mc:Choice>
        <mc:Fallback xmlns="">
          <p:pic>
            <p:nvPicPr>
              <p:cNvPr id="134" name="Рукописный ввод 133">
                <a:extLst>
                  <a:ext uri="{FF2B5EF4-FFF2-40B4-BE49-F238E27FC236}">
                    <a16:creationId xmlns:a16="http://schemas.microsoft.com/office/drawing/2014/main" id="{601AAEEE-3A10-A5FD-7664-25C80F54AD64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3324262" y="1859941"/>
                <a:ext cx="173311" cy="154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35" name="Рукописный ввод 134">
                <a:extLst>
                  <a:ext uri="{FF2B5EF4-FFF2-40B4-BE49-F238E27FC236}">
                    <a16:creationId xmlns:a16="http://schemas.microsoft.com/office/drawing/2014/main" id="{31B3B0D8-1C63-5119-0239-C593CAE3210C}"/>
                  </a:ext>
                </a:extLst>
              </p14:cNvPr>
              <p14:cNvContentPartPr/>
              <p14:nvPr/>
            </p14:nvContentPartPr>
            <p14:xfrm>
              <a:off x="3517254" y="1857344"/>
              <a:ext cx="114173" cy="141472"/>
            </p14:xfrm>
          </p:contentPart>
        </mc:Choice>
        <mc:Fallback xmlns="">
          <p:pic>
            <p:nvPicPr>
              <p:cNvPr id="135" name="Рукописный ввод 134">
                <a:extLst>
                  <a:ext uri="{FF2B5EF4-FFF2-40B4-BE49-F238E27FC236}">
                    <a16:creationId xmlns:a16="http://schemas.microsoft.com/office/drawing/2014/main" id="{31B3B0D8-1C63-5119-0239-C593CAE3210C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3508278" y="1848367"/>
                <a:ext cx="131766" cy="159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36" name="Рукописный ввод 135">
                <a:extLst>
                  <a:ext uri="{FF2B5EF4-FFF2-40B4-BE49-F238E27FC236}">
                    <a16:creationId xmlns:a16="http://schemas.microsoft.com/office/drawing/2014/main" id="{4DD12FA8-F674-7D90-C470-779D538D9B66}"/>
                  </a:ext>
                </a:extLst>
              </p14:cNvPr>
              <p14:cNvContentPartPr/>
              <p14:nvPr/>
            </p14:nvContentPartPr>
            <p14:xfrm>
              <a:off x="3988700" y="1830277"/>
              <a:ext cx="16527" cy="186038"/>
            </p14:xfrm>
          </p:contentPart>
        </mc:Choice>
        <mc:Fallback xmlns="">
          <p:pic>
            <p:nvPicPr>
              <p:cNvPr id="136" name="Рукописный ввод 135">
                <a:extLst>
                  <a:ext uri="{FF2B5EF4-FFF2-40B4-BE49-F238E27FC236}">
                    <a16:creationId xmlns:a16="http://schemas.microsoft.com/office/drawing/2014/main" id="{4DD12FA8-F674-7D90-C470-779D538D9B66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3979909" y="1821657"/>
                <a:ext cx="33757" cy="203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37" name="Рукописный ввод 136">
                <a:extLst>
                  <a:ext uri="{FF2B5EF4-FFF2-40B4-BE49-F238E27FC236}">
                    <a16:creationId xmlns:a16="http://schemas.microsoft.com/office/drawing/2014/main" id="{023B185B-E8EE-2124-A6D4-D887C9B2AF9E}"/>
                  </a:ext>
                </a:extLst>
              </p14:cNvPr>
              <p14:cNvContentPartPr/>
              <p14:nvPr/>
            </p14:nvContentPartPr>
            <p14:xfrm>
              <a:off x="4077739" y="1874258"/>
              <a:ext cx="113326" cy="147906"/>
            </p14:xfrm>
          </p:contentPart>
        </mc:Choice>
        <mc:Fallback xmlns="">
          <p:pic>
            <p:nvPicPr>
              <p:cNvPr id="137" name="Рукописный ввод 136">
                <a:extLst>
                  <a:ext uri="{FF2B5EF4-FFF2-40B4-BE49-F238E27FC236}">
                    <a16:creationId xmlns:a16="http://schemas.microsoft.com/office/drawing/2014/main" id="{023B185B-E8EE-2124-A6D4-D887C9B2AF9E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4069132" y="1865642"/>
                <a:ext cx="130899" cy="1654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38" name="Рукописный ввод 137">
                <a:extLst>
                  <a:ext uri="{FF2B5EF4-FFF2-40B4-BE49-F238E27FC236}">
                    <a16:creationId xmlns:a16="http://schemas.microsoft.com/office/drawing/2014/main" id="{20601A15-3356-778E-04CB-16FB0E580B7B}"/>
                  </a:ext>
                </a:extLst>
              </p14:cNvPr>
              <p14:cNvContentPartPr/>
              <p14:nvPr/>
            </p14:nvContentPartPr>
            <p14:xfrm>
              <a:off x="3164786" y="3863901"/>
              <a:ext cx="108021" cy="107500"/>
            </p14:xfrm>
          </p:contentPart>
        </mc:Choice>
        <mc:Fallback xmlns="">
          <p:pic>
            <p:nvPicPr>
              <p:cNvPr id="138" name="Рукописный ввод 137">
                <a:extLst>
                  <a:ext uri="{FF2B5EF4-FFF2-40B4-BE49-F238E27FC236}">
                    <a16:creationId xmlns:a16="http://schemas.microsoft.com/office/drawing/2014/main" id="{20601A15-3356-778E-04CB-16FB0E580B7B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3156173" y="3854943"/>
                <a:ext cx="125606" cy="1250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39" name="Рукописный ввод 138">
                <a:extLst>
                  <a:ext uri="{FF2B5EF4-FFF2-40B4-BE49-F238E27FC236}">
                    <a16:creationId xmlns:a16="http://schemas.microsoft.com/office/drawing/2014/main" id="{9BD27624-767A-1654-4C8E-F5C0519E3BF6}"/>
                  </a:ext>
                </a:extLst>
              </p14:cNvPr>
              <p14:cNvContentPartPr/>
              <p14:nvPr/>
            </p14:nvContentPartPr>
            <p14:xfrm>
              <a:off x="3298812" y="3869105"/>
              <a:ext cx="96204" cy="147537"/>
            </p14:xfrm>
          </p:contentPart>
        </mc:Choice>
        <mc:Fallback xmlns="">
          <p:pic>
            <p:nvPicPr>
              <p:cNvPr id="139" name="Рукописный ввод 138">
                <a:extLst>
                  <a:ext uri="{FF2B5EF4-FFF2-40B4-BE49-F238E27FC236}">
                    <a16:creationId xmlns:a16="http://schemas.microsoft.com/office/drawing/2014/main" id="{9BD27624-767A-1654-4C8E-F5C0519E3BF6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3290197" y="3860131"/>
                <a:ext cx="113794" cy="165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40" name="Рукописный ввод 139">
                <a:extLst>
                  <a:ext uri="{FF2B5EF4-FFF2-40B4-BE49-F238E27FC236}">
                    <a16:creationId xmlns:a16="http://schemas.microsoft.com/office/drawing/2014/main" id="{25D77DF6-F54C-F447-C6E3-2CB2CC0888ED}"/>
                  </a:ext>
                </a:extLst>
              </p14:cNvPr>
              <p14:cNvContentPartPr/>
              <p14:nvPr/>
            </p14:nvContentPartPr>
            <p14:xfrm>
              <a:off x="3204006" y="4093865"/>
              <a:ext cx="10589" cy="139435"/>
            </p14:xfrm>
          </p:contentPart>
        </mc:Choice>
        <mc:Fallback xmlns="">
          <p:pic>
            <p:nvPicPr>
              <p:cNvPr id="140" name="Рукописный ввод 139">
                <a:extLst>
                  <a:ext uri="{FF2B5EF4-FFF2-40B4-BE49-F238E27FC236}">
                    <a16:creationId xmlns:a16="http://schemas.microsoft.com/office/drawing/2014/main" id="{25D77DF6-F54C-F447-C6E3-2CB2CC0888ED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3187064" y="4085240"/>
                <a:ext cx="45180" cy="157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41" name="Рукописный ввод 140">
                <a:extLst>
                  <a:ext uri="{FF2B5EF4-FFF2-40B4-BE49-F238E27FC236}">
                    <a16:creationId xmlns:a16="http://schemas.microsoft.com/office/drawing/2014/main" id="{DEA81005-6B4A-5C30-C329-37B35A3FF33A}"/>
                  </a:ext>
                </a:extLst>
              </p14:cNvPr>
              <p14:cNvContentPartPr/>
              <p14:nvPr/>
            </p14:nvContentPartPr>
            <p14:xfrm>
              <a:off x="3248230" y="4131991"/>
              <a:ext cx="68420" cy="120018"/>
            </p14:xfrm>
          </p:contentPart>
        </mc:Choice>
        <mc:Fallback xmlns="">
          <p:pic>
            <p:nvPicPr>
              <p:cNvPr id="141" name="Рукописный ввод 140">
                <a:extLst>
                  <a:ext uri="{FF2B5EF4-FFF2-40B4-BE49-F238E27FC236}">
                    <a16:creationId xmlns:a16="http://schemas.microsoft.com/office/drawing/2014/main" id="{DEA81005-6B4A-5C30-C329-37B35A3FF33A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3239275" y="4123008"/>
                <a:ext cx="85973" cy="137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42" name="Рукописный ввод 141">
                <a:extLst>
                  <a:ext uri="{FF2B5EF4-FFF2-40B4-BE49-F238E27FC236}">
                    <a16:creationId xmlns:a16="http://schemas.microsoft.com/office/drawing/2014/main" id="{9A63A1AD-E8BF-3650-D66F-20B40ED0E1DF}"/>
                  </a:ext>
                </a:extLst>
              </p14:cNvPr>
              <p14:cNvContentPartPr/>
              <p14:nvPr/>
            </p14:nvContentPartPr>
            <p14:xfrm>
              <a:off x="2755771" y="5569978"/>
              <a:ext cx="22391" cy="185714"/>
            </p14:xfrm>
          </p:contentPart>
        </mc:Choice>
        <mc:Fallback xmlns="">
          <p:pic>
            <p:nvPicPr>
              <p:cNvPr id="142" name="Рукописный ввод 141">
                <a:extLst>
                  <a:ext uri="{FF2B5EF4-FFF2-40B4-BE49-F238E27FC236}">
                    <a16:creationId xmlns:a16="http://schemas.microsoft.com/office/drawing/2014/main" id="{9A63A1AD-E8BF-3650-D66F-20B40ED0E1DF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2746886" y="5561357"/>
                <a:ext cx="39806" cy="203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43" name="Рукописный ввод 142">
                <a:extLst>
                  <a:ext uri="{FF2B5EF4-FFF2-40B4-BE49-F238E27FC236}">
                    <a16:creationId xmlns:a16="http://schemas.microsoft.com/office/drawing/2014/main" id="{A793BED8-676F-AFA1-4FE8-54D665A078A9}"/>
                  </a:ext>
                </a:extLst>
              </p14:cNvPr>
              <p14:cNvContentPartPr/>
              <p14:nvPr/>
            </p14:nvContentPartPr>
            <p14:xfrm>
              <a:off x="2823006" y="5558772"/>
              <a:ext cx="77445" cy="224016"/>
            </p14:xfrm>
          </p:contentPart>
        </mc:Choice>
        <mc:Fallback xmlns="">
          <p:pic>
            <p:nvPicPr>
              <p:cNvPr id="143" name="Рукописный ввод 142">
                <a:extLst>
                  <a:ext uri="{FF2B5EF4-FFF2-40B4-BE49-F238E27FC236}">
                    <a16:creationId xmlns:a16="http://schemas.microsoft.com/office/drawing/2014/main" id="{A793BED8-676F-AFA1-4FE8-54D665A078A9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2814042" y="5550142"/>
                <a:ext cx="95014" cy="241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44" name="Рукописный ввод 143">
                <a:extLst>
                  <a:ext uri="{FF2B5EF4-FFF2-40B4-BE49-F238E27FC236}">
                    <a16:creationId xmlns:a16="http://schemas.microsoft.com/office/drawing/2014/main" id="{C00E50CF-ECE7-B77E-397E-6A84F0C2172A}"/>
                  </a:ext>
                </a:extLst>
              </p14:cNvPr>
              <p14:cNvContentPartPr/>
              <p14:nvPr/>
            </p14:nvContentPartPr>
            <p14:xfrm>
              <a:off x="2845418" y="5675833"/>
              <a:ext cx="84329" cy="17409"/>
            </p14:xfrm>
          </p:contentPart>
        </mc:Choice>
        <mc:Fallback xmlns="">
          <p:pic>
            <p:nvPicPr>
              <p:cNvPr id="144" name="Рукописный ввод 143">
                <a:extLst>
                  <a:ext uri="{FF2B5EF4-FFF2-40B4-BE49-F238E27FC236}">
                    <a16:creationId xmlns:a16="http://schemas.microsoft.com/office/drawing/2014/main" id="{C00E50CF-ECE7-B77E-397E-6A84F0C2172A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2836447" y="5666951"/>
                <a:ext cx="101912" cy="34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45" name="Рукописный ввод 144">
                <a:extLst>
                  <a:ext uri="{FF2B5EF4-FFF2-40B4-BE49-F238E27FC236}">
                    <a16:creationId xmlns:a16="http://schemas.microsoft.com/office/drawing/2014/main" id="{B54BEF60-416E-F7BC-9712-5E4818D0C3FD}"/>
                  </a:ext>
                </a:extLst>
              </p14:cNvPr>
              <p14:cNvContentPartPr/>
              <p14:nvPr/>
            </p14:nvContentPartPr>
            <p14:xfrm>
              <a:off x="3161552" y="68085"/>
              <a:ext cx="88357" cy="144192"/>
            </p14:xfrm>
          </p:contentPart>
        </mc:Choice>
        <mc:Fallback xmlns="">
          <p:pic>
            <p:nvPicPr>
              <p:cNvPr id="145" name="Рукописный ввод 144">
                <a:extLst>
                  <a:ext uri="{FF2B5EF4-FFF2-40B4-BE49-F238E27FC236}">
                    <a16:creationId xmlns:a16="http://schemas.microsoft.com/office/drawing/2014/main" id="{B54BEF60-416E-F7BC-9712-5E4818D0C3FD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3152573" y="59477"/>
                <a:ext cx="105957" cy="1617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46" name="Рукописный ввод 145">
                <a:extLst>
                  <a:ext uri="{FF2B5EF4-FFF2-40B4-BE49-F238E27FC236}">
                    <a16:creationId xmlns:a16="http://schemas.microsoft.com/office/drawing/2014/main" id="{7149AEE8-C995-930C-99AE-4E1CEE0B8C59}"/>
                  </a:ext>
                </a:extLst>
              </p14:cNvPr>
              <p14:cNvContentPartPr/>
              <p14:nvPr/>
            </p14:nvContentPartPr>
            <p14:xfrm>
              <a:off x="3270181" y="69568"/>
              <a:ext cx="119550" cy="174638"/>
            </p14:xfrm>
          </p:contentPart>
        </mc:Choice>
        <mc:Fallback xmlns="">
          <p:pic>
            <p:nvPicPr>
              <p:cNvPr id="146" name="Рукописный ввод 145">
                <a:extLst>
                  <a:ext uri="{FF2B5EF4-FFF2-40B4-BE49-F238E27FC236}">
                    <a16:creationId xmlns:a16="http://schemas.microsoft.com/office/drawing/2014/main" id="{7149AEE8-C995-930C-99AE-4E1CEE0B8C59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3261206" y="60944"/>
                <a:ext cx="137141" cy="1922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47" name="Рукописный ввод 146">
                <a:extLst>
                  <a:ext uri="{FF2B5EF4-FFF2-40B4-BE49-F238E27FC236}">
                    <a16:creationId xmlns:a16="http://schemas.microsoft.com/office/drawing/2014/main" id="{0C6E465E-80E6-DCA9-C174-F52666C6AB06}"/>
                  </a:ext>
                </a:extLst>
              </p14:cNvPr>
              <p14:cNvContentPartPr/>
              <p14:nvPr/>
            </p14:nvContentPartPr>
            <p14:xfrm>
              <a:off x="3443777" y="28225"/>
              <a:ext cx="68844" cy="282786"/>
            </p14:xfrm>
          </p:contentPart>
        </mc:Choice>
        <mc:Fallback xmlns="">
          <p:pic>
            <p:nvPicPr>
              <p:cNvPr id="147" name="Рукописный ввод 146">
                <a:extLst>
                  <a:ext uri="{FF2B5EF4-FFF2-40B4-BE49-F238E27FC236}">
                    <a16:creationId xmlns:a16="http://schemas.microsoft.com/office/drawing/2014/main" id="{0C6E465E-80E6-DCA9-C174-F52666C6AB06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3434813" y="19601"/>
                <a:ext cx="86414" cy="300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48" name="Рукописный ввод 147">
                <a:extLst>
                  <a:ext uri="{FF2B5EF4-FFF2-40B4-BE49-F238E27FC236}">
                    <a16:creationId xmlns:a16="http://schemas.microsoft.com/office/drawing/2014/main" id="{E6C04D69-ED20-C642-2668-D5A6263168B6}"/>
                  </a:ext>
                </a:extLst>
              </p14:cNvPr>
              <p14:cNvContentPartPr/>
              <p14:nvPr/>
            </p14:nvContentPartPr>
            <p14:xfrm>
              <a:off x="3400109" y="205200"/>
              <a:ext cx="110829" cy="22636"/>
            </p14:xfrm>
          </p:contentPart>
        </mc:Choice>
        <mc:Fallback xmlns="">
          <p:pic>
            <p:nvPicPr>
              <p:cNvPr id="148" name="Рукописный ввод 147">
                <a:extLst>
                  <a:ext uri="{FF2B5EF4-FFF2-40B4-BE49-F238E27FC236}">
                    <a16:creationId xmlns:a16="http://schemas.microsoft.com/office/drawing/2014/main" id="{E6C04D69-ED20-C642-2668-D5A6263168B6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3391142" y="196711"/>
                <a:ext cx="128404" cy="39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49" name="Рукописный ввод 148">
                <a:extLst>
                  <a:ext uri="{FF2B5EF4-FFF2-40B4-BE49-F238E27FC236}">
                    <a16:creationId xmlns:a16="http://schemas.microsoft.com/office/drawing/2014/main" id="{48FBC563-5E15-6755-9036-5A9E0F95A197}"/>
                  </a:ext>
                </a:extLst>
              </p14:cNvPr>
              <p14:cNvContentPartPr/>
              <p14:nvPr/>
            </p14:nvContentPartPr>
            <p14:xfrm>
              <a:off x="3567598" y="85397"/>
              <a:ext cx="233962" cy="127488"/>
            </p14:xfrm>
          </p:contentPart>
        </mc:Choice>
        <mc:Fallback xmlns="">
          <p:pic>
            <p:nvPicPr>
              <p:cNvPr id="149" name="Рукописный ввод 148">
                <a:extLst>
                  <a:ext uri="{FF2B5EF4-FFF2-40B4-BE49-F238E27FC236}">
                    <a16:creationId xmlns:a16="http://schemas.microsoft.com/office/drawing/2014/main" id="{48FBC563-5E15-6755-9036-5A9E0F95A197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3558973" y="76419"/>
                <a:ext cx="251572" cy="145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50" name="Рукописный ввод 149">
                <a:extLst>
                  <a:ext uri="{FF2B5EF4-FFF2-40B4-BE49-F238E27FC236}">
                    <a16:creationId xmlns:a16="http://schemas.microsoft.com/office/drawing/2014/main" id="{D4199E48-136F-5781-D876-793DE69937CE}"/>
                  </a:ext>
                </a:extLst>
              </p14:cNvPr>
              <p14:cNvContentPartPr/>
              <p14:nvPr/>
            </p14:nvContentPartPr>
            <p14:xfrm>
              <a:off x="3909977" y="57273"/>
              <a:ext cx="108084" cy="149366"/>
            </p14:xfrm>
          </p:contentPart>
        </mc:Choice>
        <mc:Fallback xmlns="">
          <p:pic>
            <p:nvPicPr>
              <p:cNvPr id="150" name="Рукописный ввод 149">
                <a:extLst>
                  <a:ext uri="{FF2B5EF4-FFF2-40B4-BE49-F238E27FC236}">
                    <a16:creationId xmlns:a16="http://schemas.microsoft.com/office/drawing/2014/main" id="{D4199E48-136F-5781-D876-793DE69937CE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3901359" y="48656"/>
                <a:ext cx="125679" cy="1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51" name="Рукописный ввод 150">
                <a:extLst>
                  <a:ext uri="{FF2B5EF4-FFF2-40B4-BE49-F238E27FC236}">
                    <a16:creationId xmlns:a16="http://schemas.microsoft.com/office/drawing/2014/main" id="{BCE93702-7145-1D5D-80E5-0BB60FAF2258}"/>
                  </a:ext>
                </a:extLst>
              </p14:cNvPr>
              <p14:cNvContentPartPr/>
              <p14:nvPr/>
            </p14:nvContentPartPr>
            <p14:xfrm>
              <a:off x="3902039" y="59748"/>
              <a:ext cx="114394" cy="171842"/>
            </p14:xfrm>
          </p:contentPart>
        </mc:Choice>
        <mc:Fallback xmlns="">
          <p:pic>
            <p:nvPicPr>
              <p:cNvPr id="151" name="Рукописный ввод 150">
                <a:extLst>
                  <a:ext uri="{FF2B5EF4-FFF2-40B4-BE49-F238E27FC236}">
                    <a16:creationId xmlns:a16="http://schemas.microsoft.com/office/drawing/2014/main" id="{BCE93702-7145-1D5D-80E5-0BB60FAF2258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3893074" y="50760"/>
                <a:ext cx="131965" cy="1894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52" name="Рукописный ввод 151">
                <a:extLst>
                  <a:ext uri="{FF2B5EF4-FFF2-40B4-BE49-F238E27FC236}">
                    <a16:creationId xmlns:a16="http://schemas.microsoft.com/office/drawing/2014/main" id="{E724C78C-4886-44BC-5BDE-13C006489850}"/>
                  </a:ext>
                </a:extLst>
              </p14:cNvPr>
              <p14:cNvContentPartPr/>
              <p14:nvPr/>
            </p14:nvContentPartPr>
            <p14:xfrm>
              <a:off x="4055654" y="110174"/>
              <a:ext cx="105922" cy="10589"/>
            </p14:xfrm>
          </p:contentPart>
        </mc:Choice>
        <mc:Fallback xmlns="">
          <p:pic>
            <p:nvPicPr>
              <p:cNvPr id="152" name="Рукописный ввод 151">
                <a:extLst>
                  <a:ext uri="{FF2B5EF4-FFF2-40B4-BE49-F238E27FC236}">
                    <a16:creationId xmlns:a16="http://schemas.microsoft.com/office/drawing/2014/main" id="{E724C78C-4886-44BC-5BDE-13C006489850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4047037" y="-154551"/>
                <a:ext cx="123516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53" name="Рукописный ввод 152">
                <a:extLst>
                  <a:ext uri="{FF2B5EF4-FFF2-40B4-BE49-F238E27FC236}">
                    <a16:creationId xmlns:a16="http://schemas.microsoft.com/office/drawing/2014/main" id="{2A07675E-28F2-7309-5CA1-5E263F7A767B}"/>
                  </a:ext>
                </a:extLst>
              </p14:cNvPr>
              <p14:cNvContentPartPr/>
              <p14:nvPr/>
            </p14:nvContentPartPr>
            <p14:xfrm>
              <a:off x="4055654" y="143792"/>
              <a:ext cx="100775" cy="10589"/>
            </p14:xfrm>
          </p:contentPart>
        </mc:Choice>
        <mc:Fallback xmlns="">
          <p:pic>
            <p:nvPicPr>
              <p:cNvPr id="153" name="Рукописный ввод 152">
                <a:extLst>
                  <a:ext uri="{FF2B5EF4-FFF2-40B4-BE49-F238E27FC236}">
                    <a16:creationId xmlns:a16="http://schemas.microsoft.com/office/drawing/2014/main" id="{2A07675E-28F2-7309-5CA1-5E263F7A767B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4047047" y="-120933"/>
                <a:ext cx="118348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54" name="Рукописный ввод 153">
                <a:extLst>
                  <a:ext uri="{FF2B5EF4-FFF2-40B4-BE49-F238E27FC236}">
                    <a16:creationId xmlns:a16="http://schemas.microsoft.com/office/drawing/2014/main" id="{74FAAF55-24C7-953B-C660-0667F0B8436B}"/>
                  </a:ext>
                </a:extLst>
              </p14:cNvPr>
              <p14:cNvContentPartPr/>
              <p14:nvPr/>
            </p14:nvContentPartPr>
            <p14:xfrm>
              <a:off x="4257514" y="59748"/>
              <a:ext cx="11051" cy="130622"/>
            </p14:xfrm>
          </p:contentPart>
        </mc:Choice>
        <mc:Fallback xmlns="">
          <p:pic>
            <p:nvPicPr>
              <p:cNvPr id="154" name="Рукописный ввод 153">
                <a:extLst>
                  <a:ext uri="{FF2B5EF4-FFF2-40B4-BE49-F238E27FC236}">
                    <a16:creationId xmlns:a16="http://schemas.microsoft.com/office/drawing/2014/main" id="{74FAAF55-24C7-953B-C660-0667F0B8436B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4248880" y="50777"/>
                <a:ext cx="27973" cy="1482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55" name="Рукописный ввод 154">
                <a:extLst>
                  <a:ext uri="{FF2B5EF4-FFF2-40B4-BE49-F238E27FC236}">
                    <a16:creationId xmlns:a16="http://schemas.microsoft.com/office/drawing/2014/main" id="{0C883D74-892F-612D-45F8-98EC1D1D806E}"/>
                  </a:ext>
                </a:extLst>
              </p14:cNvPr>
              <p14:cNvContentPartPr/>
              <p14:nvPr/>
            </p14:nvContentPartPr>
            <p14:xfrm>
              <a:off x="4318507" y="82038"/>
              <a:ext cx="79866" cy="113544"/>
            </p14:xfrm>
          </p:contentPart>
        </mc:Choice>
        <mc:Fallback xmlns="">
          <p:pic>
            <p:nvPicPr>
              <p:cNvPr id="155" name="Рукописный ввод 154">
                <a:extLst>
                  <a:ext uri="{FF2B5EF4-FFF2-40B4-BE49-F238E27FC236}">
                    <a16:creationId xmlns:a16="http://schemas.microsoft.com/office/drawing/2014/main" id="{0C883D74-892F-612D-45F8-98EC1D1D806E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4309912" y="73414"/>
                <a:ext cx="97415" cy="131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56" name="Рукописный ввод 155">
                <a:extLst>
                  <a:ext uri="{FF2B5EF4-FFF2-40B4-BE49-F238E27FC236}">
                    <a16:creationId xmlns:a16="http://schemas.microsoft.com/office/drawing/2014/main" id="{07EF7463-D5E7-8815-324C-DC1BB21EFC67}"/>
                  </a:ext>
                </a:extLst>
              </p14:cNvPr>
              <p14:cNvContentPartPr/>
              <p14:nvPr/>
            </p14:nvContentPartPr>
            <p14:xfrm>
              <a:off x="4531903" y="70954"/>
              <a:ext cx="10589" cy="123900"/>
            </p14:xfrm>
          </p:contentPart>
        </mc:Choice>
        <mc:Fallback xmlns="">
          <p:pic>
            <p:nvPicPr>
              <p:cNvPr id="156" name="Рукописный ввод 155">
                <a:extLst>
                  <a:ext uri="{FF2B5EF4-FFF2-40B4-BE49-F238E27FC236}">
                    <a16:creationId xmlns:a16="http://schemas.microsoft.com/office/drawing/2014/main" id="{07EF7463-D5E7-8815-324C-DC1BB21EFC67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4277767" y="61976"/>
                <a:ext cx="529450" cy="1414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57" name="Рукописный ввод 156">
                <a:extLst>
                  <a:ext uri="{FF2B5EF4-FFF2-40B4-BE49-F238E27FC236}">
                    <a16:creationId xmlns:a16="http://schemas.microsoft.com/office/drawing/2014/main" id="{9C7AB994-28C5-7603-FE61-1CA4361EFA16}"/>
                  </a:ext>
                </a:extLst>
              </p14:cNvPr>
              <p14:cNvContentPartPr/>
              <p14:nvPr/>
            </p14:nvContentPartPr>
            <p14:xfrm>
              <a:off x="4487080" y="137642"/>
              <a:ext cx="83719" cy="17356"/>
            </p14:xfrm>
          </p:contentPart>
        </mc:Choice>
        <mc:Fallback xmlns="">
          <p:pic>
            <p:nvPicPr>
              <p:cNvPr id="157" name="Рукописный ввод 156">
                <a:extLst>
                  <a:ext uri="{FF2B5EF4-FFF2-40B4-BE49-F238E27FC236}">
                    <a16:creationId xmlns:a16="http://schemas.microsoft.com/office/drawing/2014/main" id="{9C7AB994-28C5-7603-FE61-1CA4361EFA16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4478493" y="129141"/>
                <a:ext cx="101250" cy="347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58" name="Рукописный ввод 157">
                <a:extLst>
                  <a:ext uri="{FF2B5EF4-FFF2-40B4-BE49-F238E27FC236}">
                    <a16:creationId xmlns:a16="http://schemas.microsoft.com/office/drawing/2014/main" id="{2734E4F3-F191-B333-34A9-EC48E7E55924}"/>
                  </a:ext>
                </a:extLst>
              </p14:cNvPr>
              <p14:cNvContentPartPr/>
              <p14:nvPr/>
            </p14:nvContentPartPr>
            <p14:xfrm>
              <a:off x="4655169" y="65351"/>
              <a:ext cx="135016" cy="122349"/>
            </p14:xfrm>
          </p:contentPart>
        </mc:Choice>
        <mc:Fallback xmlns="">
          <p:pic>
            <p:nvPicPr>
              <p:cNvPr id="158" name="Рукописный ввод 157">
                <a:extLst>
                  <a:ext uri="{FF2B5EF4-FFF2-40B4-BE49-F238E27FC236}">
                    <a16:creationId xmlns:a16="http://schemas.microsoft.com/office/drawing/2014/main" id="{2734E4F3-F191-B333-34A9-EC48E7E55924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4646551" y="56381"/>
                <a:ext cx="152611" cy="139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59" name="Рукописный ввод 158">
                <a:extLst>
                  <a:ext uri="{FF2B5EF4-FFF2-40B4-BE49-F238E27FC236}">
                    <a16:creationId xmlns:a16="http://schemas.microsoft.com/office/drawing/2014/main" id="{CCA98EBD-3747-D7F1-BCA9-A47FB85A620D}"/>
                  </a:ext>
                </a:extLst>
              </p14:cNvPr>
              <p14:cNvContentPartPr/>
              <p14:nvPr/>
            </p14:nvContentPartPr>
            <p14:xfrm>
              <a:off x="4638297" y="42939"/>
              <a:ext cx="117723" cy="176293"/>
            </p14:xfrm>
          </p:contentPart>
        </mc:Choice>
        <mc:Fallback xmlns="">
          <p:pic>
            <p:nvPicPr>
              <p:cNvPr id="159" name="Рукописный ввод 158">
                <a:extLst>
                  <a:ext uri="{FF2B5EF4-FFF2-40B4-BE49-F238E27FC236}">
                    <a16:creationId xmlns:a16="http://schemas.microsoft.com/office/drawing/2014/main" id="{CCA98EBD-3747-D7F1-BCA9-A47FB85A620D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4629683" y="33963"/>
                <a:ext cx="135310" cy="1938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60" name="Рукописный ввод 159">
                <a:extLst>
                  <a:ext uri="{FF2B5EF4-FFF2-40B4-BE49-F238E27FC236}">
                    <a16:creationId xmlns:a16="http://schemas.microsoft.com/office/drawing/2014/main" id="{DDB0453E-E4A8-46F6-023A-F627E50DA155}"/>
                  </a:ext>
                </a:extLst>
              </p14:cNvPr>
              <p14:cNvContentPartPr/>
              <p14:nvPr/>
            </p14:nvContentPartPr>
            <p14:xfrm>
              <a:off x="4856242" y="186396"/>
              <a:ext cx="45455" cy="89941"/>
            </p14:xfrm>
          </p:contentPart>
        </mc:Choice>
        <mc:Fallback xmlns="">
          <p:pic>
            <p:nvPicPr>
              <p:cNvPr id="160" name="Рукописный ввод 159">
                <a:extLst>
                  <a:ext uri="{FF2B5EF4-FFF2-40B4-BE49-F238E27FC236}">
                    <a16:creationId xmlns:a16="http://schemas.microsoft.com/office/drawing/2014/main" id="{DDB0453E-E4A8-46F6-023A-F627E50DA155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4847294" y="177796"/>
                <a:ext cx="62993" cy="107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61" name="Рукописный ввод 160">
                <a:extLst>
                  <a:ext uri="{FF2B5EF4-FFF2-40B4-BE49-F238E27FC236}">
                    <a16:creationId xmlns:a16="http://schemas.microsoft.com/office/drawing/2014/main" id="{346A9E4E-CC1E-8A46-D9C3-5E32FB333127}"/>
                  </a:ext>
                </a:extLst>
              </p14:cNvPr>
              <p14:cNvContentPartPr/>
              <p14:nvPr/>
            </p14:nvContentPartPr>
            <p14:xfrm>
              <a:off x="5051983" y="81301"/>
              <a:ext cx="235769" cy="100279"/>
            </p14:xfrm>
          </p:contentPart>
        </mc:Choice>
        <mc:Fallback xmlns="">
          <p:pic>
            <p:nvPicPr>
              <p:cNvPr id="161" name="Рукописный ввод 160">
                <a:extLst>
                  <a:ext uri="{FF2B5EF4-FFF2-40B4-BE49-F238E27FC236}">
                    <a16:creationId xmlns:a16="http://schemas.microsoft.com/office/drawing/2014/main" id="{346A9E4E-CC1E-8A46-D9C3-5E32FB333127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5042998" y="72706"/>
                <a:ext cx="253380" cy="117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62" name="Рукописный ввод 161">
                <a:extLst>
                  <a:ext uri="{FF2B5EF4-FFF2-40B4-BE49-F238E27FC236}">
                    <a16:creationId xmlns:a16="http://schemas.microsoft.com/office/drawing/2014/main" id="{171D9130-831A-6E02-9078-F2080FE842FF}"/>
                  </a:ext>
                </a:extLst>
              </p14:cNvPr>
              <p14:cNvContentPartPr/>
              <p14:nvPr/>
            </p14:nvContentPartPr>
            <p14:xfrm>
              <a:off x="5327521" y="53993"/>
              <a:ext cx="100769" cy="124488"/>
            </p14:xfrm>
          </p:contentPart>
        </mc:Choice>
        <mc:Fallback xmlns="">
          <p:pic>
            <p:nvPicPr>
              <p:cNvPr id="162" name="Рукописный ввод 161">
                <a:extLst>
                  <a:ext uri="{FF2B5EF4-FFF2-40B4-BE49-F238E27FC236}">
                    <a16:creationId xmlns:a16="http://schemas.microsoft.com/office/drawing/2014/main" id="{171D9130-831A-6E02-9078-F2080FE842FF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5318914" y="45383"/>
                <a:ext cx="118341" cy="142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63" name="Рукописный ввод 162">
                <a:extLst>
                  <a:ext uri="{FF2B5EF4-FFF2-40B4-BE49-F238E27FC236}">
                    <a16:creationId xmlns:a16="http://schemas.microsoft.com/office/drawing/2014/main" id="{1794899A-DFA7-9684-548A-91836EF15997}"/>
                  </a:ext>
                </a:extLst>
              </p14:cNvPr>
              <p14:cNvContentPartPr/>
              <p14:nvPr/>
            </p14:nvContentPartPr>
            <p14:xfrm>
              <a:off x="5333124" y="104087"/>
              <a:ext cx="75496" cy="11690"/>
            </p14:xfrm>
          </p:contentPart>
        </mc:Choice>
        <mc:Fallback xmlns="">
          <p:pic>
            <p:nvPicPr>
              <p:cNvPr id="163" name="Рукописный ввод 162">
                <a:extLst>
                  <a:ext uri="{FF2B5EF4-FFF2-40B4-BE49-F238E27FC236}">
                    <a16:creationId xmlns:a16="http://schemas.microsoft.com/office/drawing/2014/main" id="{1794899A-DFA7-9684-548A-91836EF15997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5324537" y="95585"/>
                <a:ext cx="93028" cy="29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64" name="Рукописный ввод 163">
                <a:extLst>
                  <a:ext uri="{FF2B5EF4-FFF2-40B4-BE49-F238E27FC236}">
                    <a16:creationId xmlns:a16="http://schemas.microsoft.com/office/drawing/2014/main" id="{54E8C514-36C5-B43B-0764-A1C3926D0CB4}"/>
                  </a:ext>
                </a:extLst>
              </p14:cNvPr>
              <p14:cNvContentPartPr/>
              <p14:nvPr/>
            </p14:nvContentPartPr>
            <p14:xfrm>
              <a:off x="5456149" y="76557"/>
              <a:ext cx="235778" cy="114570"/>
            </p14:xfrm>
          </p:contentPart>
        </mc:Choice>
        <mc:Fallback xmlns="">
          <p:pic>
            <p:nvPicPr>
              <p:cNvPr id="164" name="Рукописный ввод 163">
                <a:extLst>
                  <a:ext uri="{FF2B5EF4-FFF2-40B4-BE49-F238E27FC236}">
                    <a16:creationId xmlns:a16="http://schemas.microsoft.com/office/drawing/2014/main" id="{54E8C514-36C5-B43B-0764-A1C3926D0CB4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5447164" y="67578"/>
                <a:ext cx="253389" cy="132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65" name="Рукописный ввод 164">
                <a:extLst>
                  <a:ext uri="{FF2B5EF4-FFF2-40B4-BE49-F238E27FC236}">
                    <a16:creationId xmlns:a16="http://schemas.microsoft.com/office/drawing/2014/main" id="{528334D1-1F70-51ED-5F86-C6E0A061AB67}"/>
                  </a:ext>
                </a:extLst>
              </p14:cNvPr>
              <p14:cNvContentPartPr/>
              <p14:nvPr/>
            </p14:nvContentPartPr>
            <p14:xfrm>
              <a:off x="5899021" y="26607"/>
              <a:ext cx="259699" cy="190447"/>
            </p14:xfrm>
          </p:contentPart>
        </mc:Choice>
        <mc:Fallback xmlns="">
          <p:pic>
            <p:nvPicPr>
              <p:cNvPr id="165" name="Рукописный ввод 164">
                <a:extLst>
                  <a:ext uri="{FF2B5EF4-FFF2-40B4-BE49-F238E27FC236}">
                    <a16:creationId xmlns:a16="http://schemas.microsoft.com/office/drawing/2014/main" id="{528334D1-1F70-51ED-5F86-C6E0A061AB67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5890388" y="17624"/>
                <a:ext cx="277324" cy="2080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66" name="Рукописный ввод 165">
                <a:extLst>
                  <a:ext uri="{FF2B5EF4-FFF2-40B4-BE49-F238E27FC236}">
                    <a16:creationId xmlns:a16="http://schemas.microsoft.com/office/drawing/2014/main" id="{4C44FF2A-852F-DA6B-9FBA-C6054F4682BF}"/>
                  </a:ext>
                </a:extLst>
              </p14:cNvPr>
              <p14:cNvContentPartPr/>
              <p14:nvPr/>
            </p14:nvContentPartPr>
            <p14:xfrm>
              <a:off x="6100727" y="44338"/>
              <a:ext cx="10589" cy="43424"/>
            </p14:xfrm>
          </p:contentPart>
        </mc:Choice>
        <mc:Fallback xmlns="">
          <p:pic>
            <p:nvPicPr>
              <p:cNvPr id="166" name="Рукописный ввод 165">
                <a:extLst>
                  <a:ext uri="{FF2B5EF4-FFF2-40B4-BE49-F238E27FC236}">
                    <a16:creationId xmlns:a16="http://schemas.microsoft.com/office/drawing/2014/main" id="{4C44FF2A-852F-DA6B-9FBA-C6054F4682BF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5846591" y="35796"/>
                <a:ext cx="529450" cy="60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67" name="Рукописный ввод 166">
                <a:extLst>
                  <a:ext uri="{FF2B5EF4-FFF2-40B4-BE49-F238E27FC236}">
                    <a16:creationId xmlns:a16="http://schemas.microsoft.com/office/drawing/2014/main" id="{61E70642-3D01-2FE2-270A-B7022A8BA1CE}"/>
                  </a:ext>
                </a:extLst>
              </p14:cNvPr>
              <p14:cNvContentPartPr/>
              <p14:nvPr/>
            </p14:nvContentPartPr>
            <p14:xfrm>
              <a:off x="6285624" y="42938"/>
              <a:ext cx="115402" cy="131941"/>
            </p14:xfrm>
          </p:contentPart>
        </mc:Choice>
        <mc:Fallback xmlns="">
          <p:pic>
            <p:nvPicPr>
              <p:cNvPr id="167" name="Рукописный ввод 166">
                <a:extLst>
                  <a:ext uri="{FF2B5EF4-FFF2-40B4-BE49-F238E27FC236}">
                    <a16:creationId xmlns:a16="http://schemas.microsoft.com/office/drawing/2014/main" id="{61E70642-3D01-2FE2-270A-B7022A8BA1CE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6277023" y="33975"/>
                <a:ext cx="132963" cy="1495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68" name="Рукописный ввод 167">
                <a:extLst>
                  <a:ext uri="{FF2B5EF4-FFF2-40B4-BE49-F238E27FC236}">
                    <a16:creationId xmlns:a16="http://schemas.microsoft.com/office/drawing/2014/main" id="{490C0D11-8A09-4D17-14C5-2CCE26B3CD64}"/>
                  </a:ext>
                </a:extLst>
              </p14:cNvPr>
              <p14:cNvContentPartPr/>
              <p14:nvPr/>
            </p14:nvContentPartPr>
            <p14:xfrm>
              <a:off x="6320110" y="42939"/>
              <a:ext cx="71970" cy="141219"/>
            </p14:xfrm>
          </p:contentPart>
        </mc:Choice>
        <mc:Fallback xmlns="">
          <p:pic>
            <p:nvPicPr>
              <p:cNvPr id="168" name="Рукописный ввод 167">
                <a:extLst>
                  <a:ext uri="{FF2B5EF4-FFF2-40B4-BE49-F238E27FC236}">
                    <a16:creationId xmlns:a16="http://schemas.microsoft.com/office/drawing/2014/main" id="{490C0D11-8A09-4D17-14C5-2CCE26B3CD64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6311517" y="33956"/>
                <a:ext cx="89515" cy="1588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70" name="Рукописный ввод 169">
                <a:extLst>
                  <a:ext uri="{FF2B5EF4-FFF2-40B4-BE49-F238E27FC236}">
                    <a16:creationId xmlns:a16="http://schemas.microsoft.com/office/drawing/2014/main" id="{DF6E21D9-F678-6929-6684-1077478C428E}"/>
                  </a:ext>
                </a:extLst>
              </p14:cNvPr>
              <p14:cNvContentPartPr/>
              <p14:nvPr/>
            </p14:nvContentPartPr>
            <p14:xfrm>
              <a:off x="6571374" y="87599"/>
              <a:ext cx="84204" cy="11369"/>
            </p14:xfrm>
          </p:contentPart>
        </mc:Choice>
        <mc:Fallback xmlns="">
          <p:pic>
            <p:nvPicPr>
              <p:cNvPr id="170" name="Рукописный ввод 169">
                <a:extLst>
                  <a:ext uri="{FF2B5EF4-FFF2-40B4-BE49-F238E27FC236}">
                    <a16:creationId xmlns:a16="http://schemas.microsoft.com/office/drawing/2014/main" id="{DF6E21D9-F678-6929-6684-1077478C428E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6562774" y="79331"/>
                <a:ext cx="101761" cy="28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71" name="Рукописный ввод 170">
                <a:extLst>
                  <a:ext uri="{FF2B5EF4-FFF2-40B4-BE49-F238E27FC236}">
                    <a16:creationId xmlns:a16="http://schemas.microsoft.com/office/drawing/2014/main" id="{C1DD2D83-1BCB-0D84-2019-A5069B2E453B}"/>
                  </a:ext>
                </a:extLst>
              </p14:cNvPr>
              <p14:cNvContentPartPr/>
              <p14:nvPr/>
            </p14:nvContentPartPr>
            <p14:xfrm>
              <a:off x="6576977" y="126817"/>
              <a:ext cx="83682" cy="11372"/>
            </p14:xfrm>
          </p:contentPart>
        </mc:Choice>
        <mc:Fallback xmlns="">
          <p:pic>
            <p:nvPicPr>
              <p:cNvPr id="171" name="Рукописный ввод 170">
                <a:extLst>
                  <a:ext uri="{FF2B5EF4-FFF2-40B4-BE49-F238E27FC236}">
                    <a16:creationId xmlns:a16="http://schemas.microsoft.com/office/drawing/2014/main" id="{C1DD2D83-1BCB-0D84-2019-A5069B2E453B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6568357" y="118546"/>
                <a:ext cx="101280" cy="28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72" name="Рукописный ввод 171">
                <a:extLst>
                  <a:ext uri="{FF2B5EF4-FFF2-40B4-BE49-F238E27FC236}">
                    <a16:creationId xmlns:a16="http://schemas.microsoft.com/office/drawing/2014/main" id="{0CBC3B03-1E01-E0B0-5208-02D121A08128}"/>
                  </a:ext>
                </a:extLst>
              </p14:cNvPr>
              <p14:cNvContentPartPr/>
              <p14:nvPr/>
            </p14:nvContentPartPr>
            <p14:xfrm>
              <a:off x="6784286" y="31453"/>
              <a:ext cx="213981" cy="175384"/>
            </p14:xfrm>
          </p:contentPart>
        </mc:Choice>
        <mc:Fallback xmlns="">
          <p:pic>
            <p:nvPicPr>
              <p:cNvPr id="172" name="Рукописный ввод 171">
                <a:extLst>
                  <a:ext uri="{FF2B5EF4-FFF2-40B4-BE49-F238E27FC236}">
                    <a16:creationId xmlns:a16="http://schemas.microsoft.com/office/drawing/2014/main" id="{0CBC3B03-1E01-E0B0-5208-02D121A08128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6775655" y="22468"/>
                <a:ext cx="231603" cy="192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73" name="Рукописный ввод 172">
                <a:extLst>
                  <a:ext uri="{FF2B5EF4-FFF2-40B4-BE49-F238E27FC236}">
                    <a16:creationId xmlns:a16="http://schemas.microsoft.com/office/drawing/2014/main" id="{30E5808F-0884-BAAE-738B-4DE3FBF8506B}"/>
                  </a:ext>
                </a:extLst>
              </p14:cNvPr>
              <p14:cNvContentPartPr/>
              <p14:nvPr/>
            </p14:nvContentPartPr>
            <p14:xfrm>
              <a:off x="7042021" y="48542"/>
              <a:ext cx="93053" cy="131212"/>
            </p14:xfrm>
          </p:contentPart>
        </mc:Choice>
        <mc:Fallback xmlns="">
          <p:pic>
            <p:nvPicPr>
              <p:cNvPr id="173" name="Рукописный ввод 172">
                <a:extLst>
                  <a:ext uri="{FF2B5EF4-FFF2-40B4-BE49-F238E27FC236}">
                    <a16:creationId xmlns:a16="http://schemas.microsoft.com/office/drawing/2014/main" id="{30E5808F-0884-BAAE-738B-4DE3FBF8506B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7033039" y="39555"/>
                <a:ext cx="110658" cy="148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74" name="Рукописный ввод 173">
                <a:extLst>
                  <a:ext uri="{FF2B5EF4-FFF2-40B4-BE49-F238E27FC236}">
                    <a16:creationId xmlns:a16="http://schemas.microsoft.com/office/drawing/2014/main" id="{3AAD051A-3AED-2273-F6AB-449BE241001C}"/>
                  </a:ext>
                </a:extLst>
              </p14:cNvPr>
              <p14:cNvContentPartPr/>
              <p14:nvPr/>
            </p14:nvContentPartPr>
            <p14:xfrm>
              <a:off x="7052323" y="70954"/>
              <a:ext cx="68139" cy="146075"/>
            </p14:xfrm>
          </p:contentPart>
        </mc:Choice>
        <mc:Fallback xmlns="">
          <p:pic>
            <p:nvPicPr>
              <p:cNvPr id="174" name="Рукописный ввод 173">
                <a:extLst>
                  <a:ext uri="{FF2B5EF4-FFF2-40B4-BE49-F238E27FC236}">
                    <a16:creationId xmlns:a16="http://schemas.microsoft.com/office/drawing/2014/main" id="{3AAD051A-3AED-2273-F6AB-449BE241001C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7043357" y="61981"/>
                <a:ext cx="85712" cy="163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75" name="Рукописный ввод 174">
                <a:extLst>
                  <a:ext uri="{FF2B5EF4-FFF2-40B4-BE49-F238E27FC236}">
                    <a16:creationId xmlns:a16="http://schemas.microsoft.com/office/drawing/2014/main" id="{AC63071C-1836-9E1B-7FF1-41911857E5C4}"/>
                  </a:ext>
                </a:extLst>
              </p14:cNvPr>
              <p14:cNvContentPartPr/>
              <p14:nvPr/>
            </p14:nvContentPartPr>
            <p14:xfrm>
              <a:off x="7271478" y="55053"/>
              <a:ext cx="56293" cy="168283"/>
            </p14:xfrm>
          </p:contentPart>
        </mc:Choice>
        <mc:Fallback xmlns="">
          <p:pic>
            <p:nvPicPr>
              <p:cNvPr id="175" name="Рукописный ввод 174">
                <a:extLst>
                  <a:ext uri="{FF2B5EF4-FFF2-40B4-BE49-F238E27FC236}">
                    <a16:creationId xmlns:a16="http://schemas.microsoft.com/office/drawing/2014/main" id="{AC63071C-1836-9E1B-7FF1-41911857E5C4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7262873" y="46064"/>
                <a:ext cx="73862" cy="185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76" name="Рукописный ввод 175">
                <a:extLst>
                  <a:ext uri="{FF2B5EF4-FFF2-40B4-BE49-F238E27FC236}">
                    <a16:creationId xmlns:a16="http://schemas.microsoft.com/office/drawing/2014/main" id="{D22279C7-E732-6BB0-D11E-089E7E7DD99F}"/>
                  </a:ext>
                </a:extLst>
              </p14:cNvPr>
              <p14:cNvContentPartPr/>
              <p14:nvPr/>
            </p14:nvContentPartPr>
            <p14:xfrm>
              <a:off x="7372594" y="109222"/>
              <a:ext cx="120671" cy="160504"/>
            </p14:xfrm>
          </p:contentPart>
        </mc:Choice>
        <mc:Fallback xmlns="">
          <p:pic>
            <p:nvPicPr>
              <p:cNvPr id="176" name="Рукописный ввод 175">
                <a:extLst>
                  <a:ext uri="{FF2B5EF4-FFF2-40B4-BE49-F238E27FC236}">
                    <a16:creationId xmlns:a16="http://schemas.microsoft.com/office/drawing/2014/main" id="{D22279C7-E732-6BB0-D11E-089E7E7DD99F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7363616" y="100604"/>
                <a:ext cx="138269" cy="178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77" name="Рукописный ввод 176">
                <a:extLst>
                  <a:ext uri="{FF2B5EF4-FFF2-40B4-BE49-F238E27FC236}">
                    <a16:creationId xmlns:a16="http://schemas.microsoft.com/office/drawing/2014/main" id="{5A2F6317-9391-C41D-5463-1C977DA3996E}"/>
                  </a:ext>
                </a:extLst>
              </p14:cNvPr>
              <p14:cNvContentPartPr/>
              <p14:nvPr/>
            </p14:nvContentPartPr>
            <p14:xfrm>
              <a:off x="7355954" y="126983"/>
              <a:ext cx="106287" cy="134129"/>
            </p14:xfrm>
          </p:contentPart>
        </mc:Choice>
        <mc:Fallback xmlns="">
          <p:pic>
            <p:nvPicPr>
              <p:cNvPr id="177" name="Рукописный ввод 176">
                <a:extLst>
                  <a:ext uri="{FF2B5EF4-FFF2-40B4-BE49-F238E27FC236}">
                    <a16:creationId xmlns:a16="http://schemas.microsoft.com/office/drawing/2014/main" id="{5A2F6317-9391-C41D-5463-1C977DA3996E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7347336" y="118017"/>
                <a:ext cx="123882" cy="151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78" name="Рукописный ввод 177">
                <a:extLst>
                  <a:ext uri="{FF2B5EF4-FFF2-40B4-BE49-F238E27FC236}">
                    <a16:creationId xmlns:a16="http://schemas.microsoft.com/office/drawing/2014/main" id="{1DA5E779-CF1F-D14F-FD09-284C6DB12666}"/>
                  </a:ext>
                </a:extLst>
              </p14:cNvPr>
              <p14:cNvContentPartPr/>
              <p14:nvPr/>
            </p14:nvContentPartPr>
            <p14:xfrm>
              <a:off x="7557492" y="76556"/>
              <a:ext cx="58150" cy="117405"/>
            </p14:xfrm>
          </p:contentPart>
        </mc:Choice>
        <mc:Fallback xmlns="">
          <p:pic>
            <p:nvPicPr>
              <p:cNvPr id="178" name="Рукописный ввод 177">
                <a:extLst>
                  <a:ext uri="{FF2B5EF4-FFF2-40B4-BE49-F238E27FC236}">
                    <a16:creationId xmlns:a16="http://schemas.microsoft.com/office/drawing/2014/main" id="{1DA5E779-CF1F-D14F-FD09-284C6DB12666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7548573" y="67580"/>
                <a:ext cx="75631" cy="1349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79" name="Рукописный ввод 178">
                <a:extLst>
                  <a:ext uri="{FF2B5EF4-FFF2-40B4-BE49-F238E27FC236}">
                    <a16:creationId xmlns:a16="http://schemas.microsoft.com/office/drawing/2014/main" id="{A80E897C-CC05-B2F7-80A0-B9C2674831C3}"/>
                  </a:ext>
                </a:extLst>
              </p14:cNvPr>
              <p14:cNvContentPartPr/>
              <p14:nvPr/>
            </p14:nvContentPartPr>
            <p14:xfrm>
              <a:off x="7747748" y="103618"/>
              <a:ext cx="10589" cy="130871"/>
            </p14:xfrm>
          </p:contentPart>
        </mc:Choice>
        <mc:Fallback xmlns="">
          <p:pic>
            <p:nvPicPr>
              <p:cNvPr id="179" name="Рукописный ввод 178">
                <a:extLst>
                  <a:ext uri="{FF2B5EF4-FFF2-40B4-BE49-F238E27FC236}">
                    <a16:creationId xmlns:a16="http://schemas.microsoft.com/office/drawing/2014/main" id="{A80E897C-CC05-B2F7-80A0-B9C2674831C3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7732799" y="95013"/>
                <a:ext cx="41110" cy="14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80" name="Рукописный ввод 179">
                <a:extLst>
                  <a:ext uri="{FF2B5EF4-FFF2-40B4-BE49-F238E27FC236}">
                    <a16:creationId xmlns:a16="http://schemas.microsoft.com/office/drawing/2014/main" id="{978E7795-7CF9-5292-F427-936F47F409E2}"/>
                  </a:ext>
                </a:extLst>
              </p14:cNvPr>
              <p14:cNvContentPartPr/>
              <p14:nvPr/>
            </p14:nvContentPartPr>
            <p14:xfrm>
              <a:off x="7804008" y="54145"/>
              <a:ext cx="51379" cy="220320"/>
            </p14:xfrm>
          </p:contentPart>
        </mc:Choice>
        <mc:Fallback xmlns="">
          <p:pic>
            <p:nvPicPr>
              <p:cNvPr id="180" name="Рукописный ввод 179">
                <a:extLst>
                  <a:ext uri="{FF2B5EF4-FFF2-40B4-BE49-F238E27FC236}">
                    <a16:creationId xmlns:a16="http://schemas.microsoft.com/office/drawing/2014/main" id="{978E7795-7CF9-5292-F427-936F47F409E2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7795088" y="45160"/>
                <a:ext cx="68862" cy="237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81" name="Рукописный ввод 180">
                <a:extLst>
                  <a:ext uri="{FF2B5EF4-FFF2-40B4-BE49-F238E27FC236}">
                    <a16:creationId xmlns:a16="http://schemas.microsoft.com/office/drawing/2014/main" id="{B9EC82FB-FCBC-B940-B0BE-E916727CDD49}"/>
                  </a:ext>
                </a:extLst>
              </p14:cNvPr>
              <p14:cNvContentPartPr/>
              <p14:nvPr/>
            </p14:nvContentPartPr>
            <p14:xfrm>
              <a:off x="3220575" y="3511160"/>
              <a:ext cx="10589" cy="132309"/>
            </p14:xfrm>
          </p:contentPart>
        </mc:Choice>
        <mc:Fallback xmlns="">
          <p:pic>
            <p:nvPicPr>
              <p:cNvPr id="181" name="Рукописный ввод 180">
                <a:extLst>
                  <a:ext uri="{FF2B5EF4-FFF2-40B4-BE49-F238E27FC236}">
                    <a16:creationId xmlns:a16="http://schemas.microsoft.com/office/drawing/2014/main" id="{B9EC82FB-FCBC-B940-B0BE-E916727CDD49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3205626" y="3502555"/>
                <a:ext cx="41110" cy="149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82" name="Рукописный ввод 181">
                <a:extLst>
                  <a:ext uri="{FF2B5EF4-FFF2-40B4-BE49-F238E27FC236}">
                    <a16:creationId xmlns:a16="http://schemas.microsoft.com/office/drawing/2014/main" id="{6CEEE3A5-A34E-9F42-7212-A011EA90A9A7}"/>
                  </a:ext>
                </a:extLst>
              </p14:cNvPr>
              <p14:cNvContentPartPr/>
              <p14:nvPr/>
            </p14:nvContentPartPr>
            <p14:xfrm>
              <a:off x="3281759" y="3532693"/>
              <a:ext cx="102654" cy="108040"/>
            </p14:xfrm>
          </p:contentPart>
        </mc:Choice>
        <mc:Fallback xmlns="">
          <p:pic>
            <p:nvPicPr>
              <p:cNvPr id="182" name="Рукописный ввод 181">
                <a:extLst>
                  <a:ext uri="{FF2B5EF4-FFF2-40B4-BE49-F238E27FC236}">
                    <a16:creationId xmlns:a16="http://schemas.microsoft.com/office/drawing/2014/main" id="{6CEEE3A5-A34E-9F42-7212-A011EA90A9A7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3272786" y="3524079"/>
                <a:ext cx="120242" cy="125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83" name="Рукописный ввод 182">
                <a:extLst>
                  <a:ext uri="{FF2B5EF4-FFF2-40B4-BE49-F238E27FC236}">
                    <a16:creationId xmlns:a16="http://schemas.microsoft.com/office/drawing/2014/main" id="{886EA2ED-CE16-0233-8631-9A6606B3F4B1}"/>
                  </a:ext>
                </a:extLst>
              </p14:cNvPr>
              <p14:cNvContentPartPr/>
              <p14:nvPr/>
            </p14:nvContentPartPr>
            <p14:xfrm>
              <a:off x="4323599" y="3516762"/>
              <a:ext cx="57454" cy="146795"/>
            </p14:xfrm>
          </p:contentPart>
        </mc:Choice>
        <mc:Fallback xmlns="">
          <p:pic>
            <p:nvPicPr>
              <p:cNvPr id="183" name="Рукописный ввод 182">
                <a:extLst>
                  <a:ext uri="{FF2B5EF4-FFF2-40B4-BE49-F238E27FC236}">
                    <a16:creationId xmlns:a16="http://schemas.microsoft.com/office/drawing/2014/main" id="{886EA2ED-CE16-0233-8631-9A6606B3F4B1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4315034" y="3508148"/>
                <a:ext cx="74940" cy="164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84" name="Рукописный ввод 183">
                <a:extLst>
                  <a:ext uri="{FF2B5EF4-FFF2-40B4-BE49-F238E27FC236}">
                    <a16:creationId xmlns:a16="http://schemas.microsoft.com/office/drawing/2014/main" id="{6FC56B03-F613-117F-F19C-09B64ED3BA53}"/>
                  </a:ext>
                </a:extLst>
              </p14:cNvPr>
              <p14:cNvContentPartPr/>
              <p14:nvPr/>
            </p14:nvContentPartPr>
            <p14:xfrm>
              <a:off x="4358212" y="3522365"/>
              <a:ext cx="54075" cy="10589"/>
            </p14:xfrm>
          </p:contentPart>
        </mc:Choice>
        <mc:Fallback xmlns="">
          <p:pic>
            <p:nvPicPr>
              <p:cNvPr id="184" name="Рукописный ввод 183">
                <a:extLst>
                  <a:ext uri="{FF2B5EF4-FFF2-40B4-BE49-F238E27FC236}">
                    <a16:creationId xmlns:a16="http://schemas.microsoft.com/office/drawing/2014/main" id="{6FC56B03-F613-117F-F19C-09B64ED3BA53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4349617" y="3268229"/>
                <a:ext cx="71623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85" name="Рукописный ввод 184">
                <a:extLst>
                  <a:ext uri="{FF2B5EF4-FFF2-40B4-BE49-F238E27FC236}">
                    <a16:creationId xmlns:a16="http://schemas.microsoft.com/office/drawing/2014/main" id="{4B45EBCF-1E42-4C52-5634-805D8B8F0E80}"/>
                  </a:ext>
                </a:extLst>
              </p14:cNvPr>
              <p14:cNvContentPartPr/>
              <p14:nvPr/>
            </p14:nvContentPartPr>
            <p14:xfrm>
              <a:off x="4531968" y="3544777"/>
              <a:ext cx="16744" cy="111239"/>
            </p14:xfrm>
          </p:contentPart>
        </mc:Choice>
        <mc:Fallback xmlns="">
          <p:pic>
            <p:nvPicPr>
              <p:cNvPr id="185" name="Рукописный ввод 184">
                <a:extLst>
                  <a:ext uri="{FF2B5EF4-FFF2-40B4-BE49-F238E27FC236}">
                    <a16:creationId xmlns:a16="http://schemas.microsoft.com/office/drawing/2014/main" id="{4B45EBCF-1E42-4C52-5634-805D8B8F0E80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4523247" y="3536165"/>
                <a:ext cx="33837" cy="128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86" name="Рукописный ввод 185">
                <a:extLst>
                  <a:ext uri="{FF2B5EF4-FFF2-40B4-BE49-F238E27FC236}">
                    <a16:creationId xmlns:a16="http://schemas.microsoft.com/office/drawing/2014/main" id="{EFCE0426-96B6-11B7-3762-AB4EDC0E3516}"/>
                  </a:ext>
                </a:extLst>
              </p14:cNvPr>
              <p14:cNvContentPartPr/>
              <p14:nvPr/>
            </p14:nvContentPartPr>
            <p14:xfrm>
              <a:off x="4487080" y="3600562"/>
              <a:ext cx="107764" cy="10589"/>
            </p14:xfrm>
          </p:contentPart>
        </mc:Choice>
        <mc:Fallback xmlns="">
          <p:pic>
            <p:nvPicPr>
              <p:cNvPr id="186" name="Рукописный ввод 185">
                <a:extLst>
                  <a:ext uri="{FF2B5EF4-FFF2-40B4-BE49-F238E27FC236}">
                    <a16:creationId xmlns:a16="http://schemas.microsoft.com/office/drawing/2014/main" id="{EFCE0426-96B6-11B7-3762-AB4EDC0E3516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4478459" y="3584990"/>
                <a:ext cx="125365" cy="4111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77503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EA7E7532-519C-8178-1484-38D7871A3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835" y="251778"/>
            <a:ext cx="7984490" cy="202628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число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604759B0-5CA3-0EED-3160-8FC057A29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440" y="2478723"/>
            <a:ext cx="7965440" cy="40443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14:cNvPr>
              <p14:cNvContentPartPr/>
              <p14:nvPr/>
            </p14:nvContentPartPr>
            <p14:xfrm>
              <a:off x="3898772" y="1373570"/>
              <a:ext cx="453050" cy="28233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9783" y="1364747"/>
                <a:ext cx="470669" cy="45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14:cNvPr>
              <p14:cNvContentPartPr/>
              <p14:nvPr/>
            </p14:nvContentPartPr>
            <p14:xfrm>
              <a:off x="4072463" y="1115396"/>
              <a:ext cx="117058" cy="68525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3486" y="1106473"/>
                <a:ext cx="134653" cy="86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14:cNvPr>
              <p14:cNvContentPartPr/>
              <p14:nvPr/>
            </p14:nvContentPartPr>
            <p14:xfrm>
              <a:off x="5624477" y="1350719"/>
              <a:ext cx="464202" cy="22655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15481" y="1341869"/>
                <a:ext cx="481834" cy="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14:cNvPr>
              <p14:cNvContentPartPr/>
              <p14:nvPr/>
            </p14:nvContentPartPr>
            <p14:xfrm>
              <a:off x="5814977" y="1111316"/>
              <a:ext cx="111872" cy="72392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06013" y="1102357"/>
                <a:ext cx="129442" cy="8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14:cNvPr>
              <p14:cNvContentPartPr/>
              <p14:nvPr/>
            </p14:nvContentPartPr>
            <p14:xfrm>
              <a:off x="4528918" y="1888694"/>
              <a:ext cx="91900" cy="90197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19943" y="1879746"/>
                <a:ext cx="109490" cy="107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14:cNvPr>
              <p14:cNvContentPartPr/>
              <p14:nvPr/>
            </p14:nvContentPartPr>
            <p14:xfrm>
              <a:off x="7058829" y="1894526"/>
              <a:ext cx="94415" cy="72982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49854" y="1885582"/>
                <a:ext cx="112006" cy="90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14:cNvPr>
              <p14:cNvContentPartPr/>
              <p14:nvPr/>
            </p14:nvContentPartPr>
            <p14:xfrm>
              <a:off x="9557742" y="1888604"/>
              <a:ext cx="103417" cy="73621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548765" y="1879669"/>
                <a:ext cx="121012" cy="91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14:cNvPr>
              <p14:cNvContentPartPr/>
              <p14:nvPr/>
            </p14:nvContentPartPr>
            <p14:xfrm>
              <a:off x="3257964" y="2869719"/>
              <a:ext cx="111269" cy="8424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EBB4D289-E719-8F0F-55D9-8DB4774176F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48991" y="2860757"/>
                <a:ext cx="128857" cy="101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14:cNvPr>
              <p14:cNvContentPartPr/>
              <p14:nvPr/>
            </p14:nvContentPartPr>
            <p14:xfrm>
              <a:off x="3953704" y="3871875"/>
              <a:ext cx="62859" cy="129913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44775" y="3862903"/>
                <a:ext cx="80360" cy="147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14:cNvPr>
              <p14:cNvContentPartPr/>
              <p14:nvPr/>
            </p14:nvContentPartPr>
            <p14:xfrm>
              <a:off x="5960653" y="3984732"/>
              <a:ext cx="83565" cy="100014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51687" y="3975770"/>
                <a:ext cx="101139" cy="117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14:cNvPr>
              <p14:cNvContentPartPr/>
              <p14:nvPr/>
            </p14:nvContentPartPr>
            <p14:xfrm>
              <a:off x="8386727" y="3227948"/>
              <a:ext cx="92623" cy="79103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77787" y="3219000"/>
                <a:ext cx="110146" cy="96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14:cNvPr>
              <p14:cNvContentPartPr/>
              <p14:nvPr/>
            </p14:nvContentPartPr>
            <p14:xfrm>
              <a:off x="8409139" y="3569487"/>
              <a:ext cx="80104" cy="85043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00199" y="3560554"/>
                <a:ext cx="97627" cy="102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14:cNvPr>
              <p14:cNvContentPartPr/>
              <p14:nvPr/>
            </p14:nvContentPartPr>
            <p14:xfrm>
              <a:off x="3278852" y="1104577"/>
              <a:ext cx="64424" cy="10539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69904" y="1095615"/>
                <a:ext cx="81962" cy="122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14:cNvPr>
              <p14:cNvContentPartPr/>
              <p14:nvPr/>
            </p14:nvContentPartPr>
            <p14:xfrm>
              <a:off x="3292321" y="1104576"/>
              <a:ext cx="89593" cy="7347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83362" y="920901"/>
                <a:ext cx="107153" cy="367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14:cNvPr>
              <p14:cNvContentPartPr/>
              <p14:nvPr/>
            </p14:nvContentPartPr>
            <p14:xfrm>
              <a:off x="3463382" y="1120127"/>
              <a:ext cx="8111" cy="109009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54933" y="1111162"/>
                <a:ext cx="24671" cy="126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14:cNvPr>
              <p14:cNvContentPartPr/>
              <p14:nvPr/>
            </p14:nvContentPartPr>
            <p14:xfrm>
              <a:off x="3416728" y="1169136"/>
              <a:ext cx="115611" cy="7347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07752" y="1157656"/>
                <a:ext cx="133204" cy="29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14:cNvPr>
              <p14:cNvContentPartPr/>
              <p14:nvPr/>
            </p14:nvContentPartPr>
            <p14:xfrm>
              <a:off x="5201230" y="1108464"/>
              <a:ext cx="55446" cy="96807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92287" y="1099500"/>
                <a:ext cx="72974" cy="114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14:cNvPr>
              <p14:cNvContentPartPr/>
              <p14:nvPr/>
            </p14:nvContentPartPr>
            <p14:xfrm>
              <a:off x="5240086" y="1089379"/>
              <a:ext cx="69841" cy="7347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31132" y="1072681"/>
                <a:ext cx="87391" cy="40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14:cNvPr>
              <p14:cNvContentPartPr/>
              <p14:nvPr/>
            </p14:nvContentPartPr>
            <p14:xfrm>
              <a:off x="5360651" y="1112352"/>
              <a:ext cx="11618" cy="104711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51849" y="1103387"/>
                <a:ext cx="28869" cy="122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14:cNvPr>
              <p14:cNvContentPartPr/>
              <p14:nvPr/>
            </p14:nvContentPartPr>
            <p14:xfrm>
              <a:off x="5345056" y="1146983"/>
              <a:ext cx="62064" cy="15909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36087" y="1138145"/>
                <a:ext cx="79643" cy="33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14:cNvPr>
              <p14:cNvContentPartPr/>
              <p14:nvPr/>
            </p14:nvContentPartPr>
            <p14:xfrm>
              <a:off x="3265256" y="1508903"/>
              <a:ext cx="78369" cy="135968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56269" y="1499934"/>
                <a:ext cx="95984" cy="153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14:cNvPr>
              <p14:cNvContentPartPr/>
              <p14:nvPr/>
            </p14:nvContentPartPr>
            <p14:xfrm>
              <a:off x="3303984" y="1502286"/>
              <a:ext cx="75780" cy="18279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95048" y="1493498"/>
                <a:ext cx="93295" cy="35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14:cNvPr>
              <p14:cNvContentPartPr/>
              <p14:nvPr/>
            </p14:nvContentPartPr>
            <p14:xfrm>
              <a:off x="3452447" y="1512791"/>
              <a:ext cx="7347" cy="112846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43263" y="1503806"/>
                <a:ext cx="25347" cy="130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14:cNvPr>
              <p14:cNvContentPartPr/>
              <p14:nvPr/>
            </p14:nvContentPartPr>
            <p14:xfrm>
              <a:off x="3416729" y="1551051"/>
              <a:ext cx="104417" cy="20056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407758" y="1542097"/>
                <a:ext cx="121999" cy="37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14:cNvPr>
              <p14:cNvContentPartPr/>
              <p14:nvPr/>
            </p14:nvContentPartPr>
            <p14:xfrm>
              <a:off x="5326680" y="2869617"/>
              <a:ext cx="96739" cy="140122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317723" y="2860635"/>
                <a:ext cx="114295" cy="157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14:cNvPr>
              <p14:cNvContentPartPr/>
              <p14:nvPr/>
            </p14:nvContentPartPr>
            <p14:xfrm>
              <a:off x="5383933" y="2861323"/>
              <a:ext cx="77510" cy="16069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74962" y="2852590"/>
                <a:ext cx="95093" cy="33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14:cNvPr>
              <p14:cNvContentPartPr/>
              <p14:nvPr/>
            </p14:nvContentPartPr>
            <p14:xfrm>
              <a:off x="5522600" y="2892944"/>
              <a:ext cx="9067" cy="11602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13882" y="2883964"/>
                <a:ext cx="26155" cy="133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14:cNvPr>
              <p14:cNvContentPartPr/>
              <p14:nvPr/>
            </p14:nvContentPartPr>
            <p14:xfrm>
              <a:off x="5477239" y="2930246"/>
              <a:ext cx="135901" cy="24901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468251" y="2921353"/>
                <a:ext cx="153518" cy="42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14:cNvPr>
              <p14:cNvContentPartPr/>
              <p14:nvPr/>
            </p14:nvContentPartPr>
            <p14:xfrm>
              <a:off x="3969462" y="1474981"/>
              <a:ext cx="103698" cy="106981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60492" y="1466006"/>
                <a:ext cx="121280" cy="124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14:cNvPr>
              <p14:cNvContentPartPr/>
              <p14:nvPr/>
            </p14:nvContentPartPr>
            <p14:xfrm>
              <a:off x="4015410" y="1453617"/>
              <a:ext cx="105747" cy="14455"/>
            </p14:xfrm>
          </p:contentPart>
        </mc:Choice>
        <mc:Fallback xmlns="">
          <p:pic>
            <p:nvPicPr>
              <p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06448" y="1444803"/>
                <a:ext cx="123312" cy="31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195177FB-4B63-0C55-8E49-4614F1F1412A}"/>
                  </a:ext>
                </a:extLst>
              </p14:cNvPr>
              <p14:cNvContentPartPr/>
              <p14:nvPr/>
            </p14:nvContentPartPr>
            <p14:xfrm>
              <a:off x="6436392" y="3548704"/>
              <a:ext cx="109143" cy="100041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195177FB-4B63-0C55-8E49-4614F1F1412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427446" y="3539740"/>
                <a:ext cx="126677" cy="117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100BBC3E-0842-2C59-CCA4-2CD010490959}"/>
                  </a:ext>
                </a:extLst>
              </p14:cNvPr>
              <p14:cNvContentPartPr/>
              <p14:nvPr/>
            </p14:nvContentPartPr>
            <p14:xfrm>
              <a:off x="6459316" y="3511758"/>
              <a:ext cx="100746" cy="46764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100BBC3E-0842-2C59-CCA4-2CD01049095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450353" y="3502834"/>
                <a:ext cx="118314" cy="64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Рукописный ввод 35">
                <a:extLst>
                  <a:ext uri="{FF2B5EF4-FFF2-40B4-BE49-F238E27FC236}">
                    <a16:creationId xmlns:a16="http://schemas.microsoft.com/office/drawing/2014/main" id="{0F6B90A9-9F67-8291-D334-20B2B6B4D34B}"/>
                  </a:ext>
                </a:extLst>
              </p14:cNvPr>
              <p14:cNvContentPartPr/>
              <p14:nvPr/>
            </p14:nvContentPartPr>
            <p14:xfrm>
              <a:off x="8358833" y="3987917"/>
              <a:ext cx="72397" cy="103560"/>
            </p14:xfrm>
          </p:contentPart>
        </mc:Choice>
        <mc:Fallback xmlns="">
          <p:pic>
            <p:nvPicPr>
              <p:cNvPr id="36" name="Рукописный ввод 35">
                <a:extLst>
                  <a:ext uri="{FF2B5EF4-FFF2-40B4-BE49-F238E27FC236}">
                    <a16:creationId xmlns:a16="http://schemas.microsoft.com/office/drawing/2014/main" id="{0F6B90A9-9F67-8291-D334-20B2B6B4D34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349873" y="3978927"/>
                <a:ext cx="89959" cy="121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87154F31-28CB-F280-8A8F-4288ABF1F50D}"/>
                  </a:ext>
                </a:extLst>
              </p14:cNvPr>
              <p14:cNvContentPartPr/>
              <p14:nvPr/>
            </p14:nvContentPartPr>
            <p14:xfrm>
              <a:off x="8381124" y="3978742"/>
              <a:ext cx="83397" cy="10589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87154F31-28CB-F280-8A8F-4288ABF1F50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372176" y="3714017"/>
                <a:ext cx="100935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C0426372-CC9E-4989-83F3-A2369107122B}"/>
                  </a:ext>
                </a:extLst>
              </p14:cNvPr>
              <p14:cNvContentPartPr/>
              <p14:nvPr/>
            </p14:nvContentPartPr>
            <p14:xfrm>
              <a:off x="8671055" y="2891772"/>
              <a:ext cx="81153" cy="90081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C0426372-CC9E-4989-83F3-A2369107122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662078" y="2882800"/>
                <a:ext cx="98748" cy="107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BE1DD19E-2B4C-5328-BAC0-AD174BFC3FF4}"/>
                  </a:ext>
                </a:extLst>
              </p14:cNvPr>
              <p14:cNvContentPartPr/>
              <p14:nvPr/>
            </p14:nvContentPartPr>
            <p14:xfrm>
              <a:off x="8706095" y="2863527"/>
              <a:ext cx="100643" cy="11436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BE1DD19E-2B4C-5328-BAC0-AD174BFC3FF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697141" y="2854863"/>
                <a:ext cx="118193" cy="28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id="{C22D48D3-879C-58AA-29CA-B72EEC6DD872}"/>
                  </a:ext>
                </a:extLst>
              </p14:cNvPr>
              <p14:cNvContentPartPr/>
              <p14:nvPr/>
            </p14:nvContentPartPr>
            <p14:xfrm>
              <a:off x="3670820" y="4158037"/>
              <a:ext cx="122522" cy="101342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C22D48D3-879C-58AA-29CA-B72EEC6DD87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661837" y="4149053"/>
                <a:ext cx="140128" cy="118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id="{57F63F85-5563-CC20-C330-F31665FCE452}"/>
                  </a:ext>
                </a:extLst>
              </p14:cNvPr>
              <p14:cNvContentPartPr/>
              <p14:nvPr/>
            </p14:nvContentPartPr>
            <p14:xfrm>
              <a:off x="3713874" y="4129477"/>
              <a:ext cx="83450" cy="17354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57F63F85-5563-CC20-C330-F31665FCE45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704920" y="4120800"/>
                <a:ext cx="101000" cy="34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Рукописный ввод 41">
                <a:extLst>
                  <a:ext uri="{FF2B5EF4-FFF2-40B4-BE49-F238E27FC236}">
                    <a16:creationId xmlns:a16="http://schemas.microsoft.com/office/drawing/2014/main" id="{B55BB737-DDFC-03E2-2F66-E37DFE629F8C}"/>
                  </a:ext>
                </a:extLst>
              </p14:cNvPr>
              <p14:cNvContentPartPr/>
              <p14:nvPr/>
            </p14:nvContentPartPr>
            <p14:xfrm>
              <a:off x="6543115" y="1872037"/>
              <a:ext cx="10589" cy="117115"/>
            </p14:xfrm>
          </p:contentPart>
        </mc:Choice>
        <mc:Fallback xmlns="">
          <p:pic>
            <p:nvPicPr>
              <p:cNvPr id="42" name="Рукописный ввод 41">
                <a:extLst>
                  <a:ext uri="{FF2B5EF4-FFF2-40B4-BE49-F238E27FC236}">
                    <a16:creationId xmlns:a16="http://schemas.microsoft.com/office/drawing/2014/main" id="{B55BB737-DDFC-03E2-2F66-E37DFE629F8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527543" y="1863056"/>
                <a:ext cx="41110" cy="134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Рукописный ввод 42">
                <a:extLst>
                  <a:ext uri="{FF2B5EF4-FFF2-40B4-BE49-F238E27FC236}">
                    <a16:creationId xmlns:a16="http://schemas.microsoft.com/office/drawing/2014/main" id="{83CEEC7C-64D2-C4C2-D7B1-605DA4A12D9A}"/>
                  </a:ext>
                </a:extLst>
              </p14:cNvPr>
              <p14:cNvContentPartPr/>
              <p14:nvPr/>
            </p14:nvContentPartPr>
            <p14:xfrm>
              <a:off x="6593279" y="1865872"/>
              <a:ext cx="101933" cy="130007"/>
            </p14:xfrm>
          </p:contentPart>
        </mc:Choice>
        <mc:Fallback xmlns="">
          <p:pic>
            <p:nvPicPr>
              <p:cNvPr id="43" name="Рукописный ввод 42">
                <a:extLst>
                  <a:ext uri="{FF2B5EF4-FFF2-40B4-BE49-F238E27FC236}">
                    <a16:creationId xmlns:a16="http://schemas.microsoft.com/office/drawing/2014/main" id="{83CEEC7C-64D2-C4C2-D7B1-605DA4A12D9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584338" y="1856918"/>
                <a:ext cx="119458" cy="147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8" name="Рукописный ввод 47">
                <a:extLst>
                  <a:ext uri="{FF2B5EF4-FFF2-40B4-BE49-F238E27FC236}">
                    <a16:creationId xmlns:a16="http://schemas.microsoft.com/office/drawing/2014/main" id="{FBD4FD53-0EBD-CDD6-6644-1A93E7C358B9}"/>
                  </a:ext>
                </a:extLst>
              </p14:cNvPr>
              <p14:cNvContentPartPr/>
              <p14:nvPr/>
            </p14:nvContentPartPr>
            <p14:xfrm>
              <a:off x="2680075" y="3644161"/>
              <a:ext cx="135534" cy="154971"/>
            </p14:xfrm>
          </p:contentPart>
        </mc:Choice>
        <mc:Fallback xmlns="">
          <p:pic>
            <p:nvPicPr>
              <p:cNvPr id="48" name="Рукописный ввод 47">
                <a:extLst>
                  <a:ext uri="{FF2B5EF4-FFF2-40B4-BE49-F238E27FC236}">
                    <a16:creationId xmlns:a16="http://schemas.microsoft.com/office/drawing/2014/main" id="{FBD4FD53-0EBD-CDD6-6644-1A93E7C358B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671111" y="3635172"/>
                <a:ext cx="153103" cy="172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9" name="Рукописный ввод 48">
                <a:extLst>
                  <a:ext uri="{FF2B5EF4-FFF2-40B4-BE49-F238E27FC236}">
                    <a16:creationId xmlns:a16="http://schemas.microsoft.com/office/drawing/2014/main" id="{94841C03-9AFC-C9D2-6CFD-769534F388A1}"/>
                  </a:ext>
                </a:extLst>
              </p14:cNvPr>
              <p14:cNvContentPartPr/>
              <p14:nvPr/>
            </p14:nvContentPartPr>
            <p14:xfrm>
              <a:off x="2834667" y="3664978"/>
              <a:ext cx="77958" cy="135515"/>
            </p14:xfrm>
          </p:contentPart>
        </mc:Choice>
        <mc:Fallback xmlns="">
          <p:pic>
            <p:nvPicPr>
              <p:cNvPr id="49" name="Рукописный ввод 48">
                <a:extLst>
                  <a:ext uri="{FF2B5EF4-FFF2-40B4-BE49-F238E27FC236}">
                    <a16:creationId xmlns:a16="http://schemas.microsoft.com/office/drawing/2014/main" id="{94841C03-9AFC-C9D2-6CFD-769534F388A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825727" y="3655992"/>
                <a:ext cx="95481" cy="153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0" name="Рукописный ввод 49">
                <a:extLst>
                  <a:ext uri="{FF2B5EF4-FFF2-40B4-BE49-F238E27FC236}">
                    <a16:creationId xmlns:a16="http://schemas.microsoft.com/office/drawing/2014/main" id="{508C9734-4C81-6443-CF05-8A64B4A4B937}"/>
                  </a:ext>
                </a:extLst>
              </p14:cNvPr>
              <p14:cNvContentPartPr/>
              <p14:nvPr/>
            </p14:nvContentPartPr>
            <p14:xfrm>
              <a:off x="2873433" y="3670580"/>
              <a:ext cx="61045" cy="10589"/>
            </p14:xfrm>
          </p:contentPart>
        </mc:Choice>
        <mc:Fallback xmlns="">
          <p:pic>
            <p:nvPicPr>
              <p:cNvPr id="50" name="Рукописный ввод 49">
                <a:extLst>
                  <a:ext uri="{FF2B5EF4-FFF2-40B4-BE49-F238E27FC236}">
                    <a16:creationId xmlns:a16="http://schemas.microsoft.com/office/drawing/2014/main" id="{508C9734-4C81-6443-CF05-8A64B4A4B93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864508" y="3405855"/>
                <a:ext cx="78537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1" name="Рукописный ввод 50">
                <a:extLst>
                  <a:ext uri="{FF2B5EF4-FFF2-40B4-BE49-F238E27FC236}">
                    <a16:creationId xmlns:a16="http://schemas.microsoft.com/office/drawing/2014/main" id="{5723B349-1E32-0F17-B0EA-B5DF9FBE44C7}"/>
                  </a:ext>
                </a:extLst>
              </p14:cNvPr>
              <p14:cNvContentPartPr/>
              <p14:nvPr/>
            </p14:nvContentPartPr>
            <p14:xfrm>
              <a:off x="8986241" y="3531464"/>
              <a:ext cx="64769" cy="129464"/>
            </p14:xfrm>
          </p:contentPart>
        </mc:Choice>
        <mc:Fallback xmlns="">
          <p:pic>
            <p:nvPicPr>
              <p:cNvPr id="51" name="Рукописный ввод 50">
                <a:extLst>
                  <a:ext uri="{FF2B5EF4-FFF2-40B4-BE49-F238E27FC236}">
                    <a16:creationId xmlns:a16="http://schemas.microsoft.com/office/drawing/2014/main" id="{5723B349-1E32-0F17-B0EA-B5DF9FBE44C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977295" y="3522498"/>
                <a:ext cx="82303" cy="147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2" name="Рукописный ввод 51">
                <a:extLst>
                  <a:ext uri="{FF2B5EF4-FFF2-40B4-BE49-F238E27FC236}">
                    <a16:creationId xmlns:a16="http://schemas.microsoft.com/office/drawing/2014/main" id="{7FDDC438-983B-E597-A2F0-EF7D0F21C8A5}"/>
                  </a:ext>
                </a:extLst>
              </p14:cNvPr>
              <p14:cNvContentPartPr/>
              <p14:nvPr/>
            </p14:nvContentPartPr>
            <p14:xfrm>
              <a:off x="8997448" y="3597498"/>
              <a:ext cx="83453" cy="10589"/>
            </p14:xfrm>
          </p:contentPart>
        </mc:Choice>
        <mc:Fallback xmlns="">
          <p:pic>
            <p:nvPicPr>
              <p:cNvPr id="52" name="Рукописный ввод 51">
                <a:extLst>
                  <a:ext uri="{FF2B5EF4-FFF2-40B4-BE49-F238E27FC236}">
                    <a16:creationId xmlns:a16="http://schemas.microsoft.com/office/drawing/2014/main" id="{7FDDC438-983B-E597-A2F0-EF7D0F21C8A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988494" y="3582791"/>
                <a:ext cx="101003" cy="39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3" name="Рукописный ввод 52">
                <a:extLst>
                  <a:ext uri="{FF2B5EF4-FFF2-40B4-BE49-F238E27FC236}">
                    <a16:creationId xmlns:a16="http://schemas.microsoft.com/office/drawing/2014/main" id="{97168586-4BC5-19DF-5B96-0B59042EB7CE}"/>
                  </a:ext>
                </a:extLst>
              </p14:cNvPr>
              <p14:cNvContentPartPr/>
              <p14:nvPr/>
            </p14:nvContentPartPr>
            <p14:xfrm>
              <a:off x="7921004" y="3518701"/>
              <a:ext cx="63458" cy="140049"/>
            </p14:xfrm>
          </p:contentPart>
        </mc:Choice>
        <mc:Fallback xmlns="">
          <p:pic>
            <p:nvPicPr>
              <p:cNvPr id="53" name="Рукописный ввод 52">
                <a:extLst>
                  <a:ext uri="{FF2B5EF4-FFF2-40B4-BE49-F238E27FC236}">
                    <a16:creationId xmlns:a16="http://schemas.microsoft.com/office/drawing/2014/main" id="{97168586-4BC5-19DF-5B96-0B59042EB7C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912041" y="3509723"/>
                <a:ext cx="81025" cy="15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4" name="Рукописный ввод 53">
                <a:extLst>
                  <a:ext uri="{FF2B5EF4-FFF2-40B4-BE49-F238E27FC236}">
                    <a16:creationId xmlns:a16="http://schemas.microsoft.com/office/drawing/2014/main" id="{4512DD90-AE20-A385-7AA9-E6E48B625B62}"/>
                  </a:ext>
                </a:extLst>
              </p14:cNvPr>
              <p14:cNvContentPartPr/>
              <p14:nvPr/>
            </p14:nvContentPartPr>
            <p14:xfrm>
              <a:off x="5239250" y="1866944"/>
              <a:ext cx="82262" cy="84154"/>
            </p14:xfrm>
          </p:contentPart>
        </mc:Choice>
        <mc:Fallback xmlns="">
          <p:pic>
            <p:nvPicPr>
              <p:cNvPr id="54" name="Рукописный ввод 53">
                <a:extLst>
                  <a:ext uri="{FF2B5EF4-FFF2-40B4-BE49-F238E27FC236}">
                    <a16:creationId xmlns:a16="http://schemas.microsoft.com/office/drawing/2014/main" id="{4512DD90-AE20-A385-7AA9-E6E48B625B6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230308" y="1857991"/>
                <a:ext cx="99787" cy="101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Рукописный ввод 54">
                <a:extLst>
                  <a:ext uri="{FF2B5EF4-FFF2-40B4-BE49-F238E27FC236}">
                    <a16:creationId xmlns:a16="http://schemas.microsoft.com/office/drawing/2014/main" id="{1D1258D0-44C3-074F-B13E-1E291D26A13D}"/>
                  </a:ext>
                </a:extLst>
              </p14:cNvPr>
              <p14:cNvContentPartPr/>
              <p14:nvPr/>
            </p14:nvContentPartPr>
            <p14:xfrm>
              <a:off x="5371837" y="1846963"/>
              <a:ext cx="73655" cy="104509"/>
            </p14:xfrm>
          </p:contentPart>
        </mc:Choice>
        <mc:Fallback xmlns="">
          <p:pic>
            <p:nvPicPr>
              <p:cNvPr id="55" name="Рукописный ввод 54">
                <a:extLst>
                  <a:ext uri="{FF2B5EF4-FFF2-40B4-BE49-F238E27FC236}">
                    <a16:creationId xmlns:a16="http://schemas.microsoft.com/office/drawing/2014/main" id="{1D1258D0-44C3-074F-B13E-1E291D26A13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362855" y="1838015"/>
                <a:ext cx="91260" cy="122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6" name="Рукописный ввод 55">
                <a:extLst>
                  <a:ext uri="{FF2B5EF4-FFF2-40B4-BE49-F238E27FC236}">
                    <a16:creationId xmlns:a16="http://schemas.microsoft.com/office/drawing/2014/main" id="{C5B9A976-5240-B9C7-AD1B-61CAC796197A}"/>
                  </a:ext>
                </a:extLst>
              </p14:cNvPr>
              <p14:cNvContentPartPr/>
              <p14:nvPr/>
            </p14:nvContentPartPr>
            <p14:xfrm>
              <a:off x="5674903" y="1922463"/>
              <a:ext cx="10589" cy="10589"/>
            </p14:xfrm>
          </p:contentPart>
        </mc:Choice>
        <mc:Fallback xmlns="">
          <p:pic>
            <p:nvPicPr>
              <p:cNvPr id="56" name="Рукописный ввод 55">
                <a:extLst>
                  <a:ext uri="{FF2B5EF4-FFF2-40B4-BE49-F238E27FC236}">
                    <a16:creationId xmlns:a16="http://schemas.microsoft.com/office/drawing/2014/main" id="{C5B9A976-5240-B9C7-AD1B-61CAC796197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10178" y="1657738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7" name="Рукописный ввод 56">
                <a:extLst>
                  <a:ext uri="{FF2B5EF4-FFF2-40B4-BE49-F238E27FC236}">
                    <a16:creationId xmlns:a16="http://schemas.microsoft.com/office/drawing/2014/main" id="{05A49638-211B-EFBF-E0FC-D07139A303A2}"/>
                  </a:ext>
                </a:extLst>
              </p14:cNvPr>
              <p14:cNvContentPartPr/>
              <p14:nvPr/>
            </p14:nvContentPartPr>
            <p14:xfrm>
              <a:off x="5921433" y="1849625"/>
              <a:ext cx="10589" cy="139422"/>
            </p14:xfrm>
          </p:contentPart>
        </mc:Choice>
        <mc:Fallback xmlns="">
          <p:pic>
            <p:nvPicPr>
              <p:cNvPr id="57" name="Рукописный ввод 56">
                <a:extLst>
                  <a:ext uri="{FF2B5EF4-FFF2-40B4-BE49-F238E27FC236}">
                    <a16:creationId xmlns:a16="http://schemas.microsoft.com/office/drawing/2014/main" id="{05A49638-211B-EFBF-E0FC-D07139A303A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656708" y="1840642"/>
                <a:ext cx="529450" cy="157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8" name="Рукописный ввод 57">
                <a:extLst>
                  <a:ext uri="{FF2B5EF4-FFF2-40B4-BE49-F238E27FC236}">
                    <a16:creationId xmlns:a16="http://schemas.microsoft.com/office/drawing/2014/main" id="{7D41206D-9737-2FBA-2F48-C54D780A219A}"/>
                  </a:ext>
                </a:extLst>
              </p14:cNvPr>
              <p14:cNvContentPartPr/>
              <p14:nvPr/>
            </p14:nvContentPartPr>
            <p14:xfrm>
              <a:off x="5442707" y="3563757"/>
              <a:ext cx="108767" cy="96990"/>
            </p14:xfrm>
          </p:contentPart>
        </mc:Choice>
        <mc:Fallback xmlns="">
          <p:pic>
            <p:nvPicPr>
              <p:cNvPr id="58" name="Рукописный ввод 57">
                <a:extLst>
                  <a:ext uri="{FF2B5EF4-FFF2-40B4-BE49-F238E27FC236}">
                    <a16:creationId xmlns:a16="http://schemas.microsoft.com/office/drawing/2014/main" id="{7D41206D-9737-2FBA-2F48-C54D780A219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433733" y="3554776"/>
                <a:ext cx="126356" cy="114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9" name="Рукописный ввод 58">
                <a:extLst>
                  <a:ext uri="{FF2B5EF4-FFF2-40B4-BE49-F238E27FC236}">
                    <a16:creationId xmlns:a16="http://schemas.microsoft.com/office/drawing/2014/main" id="{F9326DDB-4198-A596-CFED-7D541F8E45B5}"/>
                  </a:ext>
                </a:extLst>
              </p14:cNvPr>
              <p14:cNvContentPartPr/>
              <p14:nvPr/>
            </p14:nvContentPartPr>
            <p14:xfrm>
              <a:off x="5573605" y="3564125"/>
              <a:ext cx="68113" cy="112911"/>
            </p14:xfrm>
          </p:contentPart>
        </mc:Choice>
        <mc:Fallback xmlns="">
          <p:pic>
            <p:nvPicPr>
              <p:cNvPr id="59" name="Рукописный ввод 58">
                <a:extLst>
                  <a:ext uri="{FF2B5EF4-FFF2-40B4-BE49-F238E27FC236}">
                    <a16:creationId xmlns:a16="http://schemas.microsoft.com/office/drawing/2014/main" id="{F9326DDB-4198-A596-CFED-7D541F8E45B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564643" y="3555164"/>
                <a:ext cx="85679" cy="130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0" name="Рукописный ввод 59">
                <a:extLst>
                  <a:ext uri="{FF2B5EF4-FFF2-40B4-BE49-F238E27FC236}">
                    <a16:creationId xmlns:a16="http://schemas.microsoft.com/office/drawing/2014/main" id="{A1F83505-C8D0-2032-6267-399B7A9ED28B}"/>
                  </a:ext>
                </a:extLst>
              </p14:cNvPr>
              <p14:cNvContentPartPr/>
              <p14:nvPr/>
            </p14:nvContentPartPr>
            <p14:xfrm>
              <a:off x="5753344" y="3603345"/>
              <a:ext cx="10589" cy="10589"/>
            </p14:xfrm>
          </p:contentPart>
        </mc:Choice>
        <mc:Fallback xmlns="">
          <p:pic>
            <p:nvPicPr>
              <p:cNvPr id="60" name="Рукописный ввод 59">
                <a:extLst>
                  <a:ext uri="{FF2B5EF4-FFF2-40B4-BE49-F238E27FC236}">
                    <a16:creationId xmlns:a16="http://schemas.microsoft.com/office/drawing/2014/main" id="{A1F83505-C8D0-2032-6267-399B7A9ED28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88619" y="3338620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1" name="Рукописный ввод 60">
                <a:extLst>
                  <a:ext uri="{FF2B5EF4-FFF2-40B4-BE49-F238E27FC236}">
                    <a16:creationId xmlns:a16="http://schemas.microsoft.com/office/drawing/2014/main" id="{A0AE84E9-DABF-6EBC-F6E1-A35D99C893BC}"/>
                  </a:ext>
                </a:extLst>
              </p14:cNvPr>
              <p14:cNvContentPartPr/>
              <p14:nvPr/>
            </p14:nvContentPartPr>
            <p14:xfrm>
              <a:off x="5949448" y="3547316"/>
              <a:ext cx="17308" cy="134778"/>
            </p14:xfrm>
          </p:contentPart>
        </mc:Choice>
        <mc:Fallback xmlns="">
          <p:pic>
            <p:nvPicPr>
              <p:cNvPr id="61" name="Рукописный ввод 60">
                <a:extLst>
                  <a:ext uri="{FF2B5EF4-FFF2-40B4-BE49-F238E27FC236}">
                    <a16:creationId xmlns:a16="http://schemas.microsoft.com/office/drawing/2014/main" id="{A0AE84E9-DABF-6EBC-F6E1-A35D99C893B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940617" y="3538331"/>
                <a:ext cx="34616" cy="152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2" name="Рукописный ввод 61">
                <a:extLst>
                  <a:ext uri="{FF2B5EF4-FFF2-40B4-BE49-F238E27FC236}">
                    <a16:creationId xmlns:a16="http://schemas.microsoft.com/office/drawing/2014/main" id="{E4BDF05C-49EA-2816-E965-1E05E0D1C477}"/>
                  </a:ext>
                </a:extLst>
              </p14:cNvPr>
              <p14:cNvContentPartPr/>
              <p14:nvPr/>
            </p14:nvContentPartPr>
            <p14:xfrm>
              <a:off x="5512418" y="3950728"/>
              <a:ext cx="22909" cy="143461"/>
            </p14:xfrm>
          </p:contentPart>
        </mc:Choice>
        <mc:Fallback xmlns="">
          <p:pic>
            <p:nvPicPr>
              <p:cNvPr id="62" name="Рукописный ввод 61">
                <a:extLst>
                  <a:ext uri="{FF2B5EF4-FFF2-40B4-BE49-F238E27FC236}">
                    <a16:creationId xmlns:a16="http://schemas.microsoft.com/office/drawing/2014/main" id="{E4BDF05C-49EA-2816-E965-1E05E0D1C47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503469" y="3941739"/>
                <a:ext cx="40449" cy="161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3" name="Рукописный ввод 62">
                <a:extLst>
                  <a:ext uri="{FF2B5EF4-FFF2-40B4-BE49-F238E27FC236}">
                    <a16:creationId xmlns:a16="http://schemas.microsoft.com/office/drawing/2014/main" id="{C4A2E57C-3E70-0AC4-F194-EE8885D947F4}"/>
                  </a:ext>
                </a:extLst>
              </p14:cNvPr>
              <p14:cNvContentPartPr/>
              <p14:nvPr/>
            </p14:nvContentPartPr>
            <p14:xfrm>
              <a:off x="5556568" y="3984345"/>
              <a:ext cx="102204" cy="88515"/>
            </p14:xfrm>
          </p:contentPart>
        </mc:Choice>
        <mc:Fallback xmlns="">
          <p:pic>
            <p:nvPicPr>
              <p:cNvPr id="63" name="Рукописный ввод 62">
                <a:extLst>
                  <a:ext uri="{FF2B5EF4-FFF2-40B4-BE49-F238E27FC236}">
                    <a16:creationId xmlns:a16="http://schemas.microsoft.com/office/drawing/2014/main" id="{C4A2E57C-3E70-0AC4-F194-EE8885D947F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547603" y="3975386"/>
                <a:ext cx="119776" cy="106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4" name="Рукописный ввод 43">
                <a:extLst>
                  <a:ext uri="{FF2B5EF4-FFF2-40B4-BE49-F238E27FC236}">
                    <a16:creationId xmlns:a16="http://schemas.microsoft.com/office/drawing/2014/main" id="{570E487C-B933-3BDC-56AC-A80CE188DA68}"/>
                  </a:ext>
                </a:extLst>
              </p14:cNvPr>
              <p14:cNvContentPartPr/>
              <p14:nvPr/>
            </p14:nvContentPartPr>
            <p14:xfrm>
              <a:off x="6476124" y="3955771"/>
              <a:ext cx="98055" cy="124162"/>
            </p14:xfrm>
          </p:contentPart>
        </mc:Choice>
        <mc:Fallback xmlns="">
          <p:pic>
            <p:nvPicPr>
              <p:cNvPr id="44" name="Рукописный ввод 43">
                <a:extLst>
                  <a:ext uri="{FF2B5EF4-FFF2-40B4-BE49-F238E27FC236}">
                    <a16:creationId xmlns:a16="http://schemas.microsoft.com/office/drawing/2014/main" id="{570E487C-B933-3BDC-56AC-A80CE188DA6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467145" y="3946774"/>
                <a:ext cx="115655" cy="141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5" name="Рукописный ввод 44">
                <a:extLst>
                  <a:ext uri="{FF2B5EF4-FFF2-40B4-BE49-F238E27FC236}">
                    <a16:creationId xmlns:a16="http://schemas.microsoft.com/office/drawing/2014/main" id="{6B39EA04-C604-ECF3-A119-1149CCFBA56D}"/>
                  </a:ext>
                </a:extLst>
              </p14:cNvPr>
              <p14:cNvContentPartPr/>
              <p14:nvPr/>
            </p14:nvContentPartPr>
            <p14:xfrm>
              <a:off x="6598602" y="3989049"/>
              <a:ext cx="74530" cy="80653"/>
            </p14:xfrm>
          </p:contentPart>
        </mc:Choice>
        <mc:Fallback xmlns="">
          <p:pic>
            <p:nvPicPr>
              <p:cNvPr id="45" name="Рукописный ввод 44">
                <a:extLst>
                  <a:ext uri="{FF2B5EF4-FFF2-40B4-BE49-F238E27FC236}">
                    <a16:creationId xmlns:a16="http://schemas.microsoft.com/office/drawing/2014/main" id="{6B39EA04-C604-ECF3-A119-1149CCFBA56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589644" y="3980088"/>
                <a:ext cx="92088" cy="98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6" name="Рукописный ввод 45">
                <a:extLst>
                  <a:ext uri="{FF2B5EF4-FFF2-40B4-BE49-F238E27FC236}">
                    <a16:creationId xmlns:a16="http://schemas.microsoft.com/office/drawing/2014/main" id="{3F62D348-C0B7-06AD-7604-A36E2F09D173}"/>
                  </a:ext>
                </a:extLst>
              </p14:cNvPr>
              <p14:cNvContentPartPr/>
              <p14:nvPr/>
            </p14:nvContentPartPr>
            <p14:xfrm>
              <a:off x="6789889" y="4006757"/>
              <a:ext cx="10589" cy="10589"/>
            </p14:xfrm>
          </p:contentPart>
        </mc:Choice>
        <mc:Fallback xmlns="">
          <p:pic>
            <p:nvPicPr>
              <p:cNvPr id="46" name="Рукописный ввод 45">
                <a:extLst>
                  <a:ext uri="{FF2B5EF4-FFF2-40B4-BE49-F238E27FC236}">
                    <a16:creationId xmlns:a16="http://schemas.microsoft.com/office/drawing/2014/main" id="{3F62D348-C0B7-06AD-7604-A36E2F09D17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525164" y="3742032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7" name="Рукописный ввод 46">
                <a:extLst>
                  <a:ext uri="{FF2B5EF4-FFF2-40B4-BE49-F238E27FC236}">
                    <a16:creationId xmlns:a16="http://schemas.microsoft.com/office/drawing/2014/main" id="{4E0C91A3-06A8-3B53-F478-86DE217FDC47}"/>
                  </a:ext>
                </a:extLst>
              </p14:cNvPr>
              <p14:cNvContentPartPr/>
              <p14:nvPr/>
            </p14:nvContentPartPr>
            <p14:xfrm>
              <a:off x="6972919" y="3967411"/>
              <a:ext cx="156356" cy="139608"/>
            </p14:xfrm>
          </p:contentPart>
        </mc:Choice>
        <mc:Fallback xmlns="">
          <p:pic>
            <p:nvPicPr>
              <p:cNvPr id="47" name="Рукописный ввод 46">
                <a:extLst>
                  <a:ext uri="{FF2B5EF4-FFF2-40B4-BE49-F238E27FC236}">
                    <a16:creationId xmlns:a16="http://schemas.microsoft.com/office/drawing/2014/main" id="{4E0C91A3-06A8-3B53-F478-86DE217FDC47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963933" y="3958416"/>
                <a:ext cx="173969" cy="157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" name="Рукописный ввод 63">
                <a:extLst>
                  <a:ext uri="{FF2B5EF4-FFF2-40B4-BE49-F238E27FC236}">
                    <a16:creationId xmlns:a16="http://schemas.microsoft.com/office/drawing/2014/main" id="{D817D7C4-A037-A787-9E1F-FB3EF4A40914}"/>
                  </a:ext>
                </a:extLst>
              </p14:cNvPr>
              <p14:cNvContentPartPr/>
              <p14:nvPr/>
            </p14:nvContentPartPr>
            <p14:xfrm>
              <a:off x="6857124" y="4270096"/>
              <a:ext cx="380400" cy="22640"/>
            </p14:xfrm>
          </p:contentPart>
        </mc:Choice>
        <mc:Fallback xmlns="">
          <p:pic>
            <p:nvPicPr>
              <p:cNvPr id="64" name="Рукописный ввод 63">
                <a:extLst>
                  <a:ext uri="{FF2B5EF4-FFF2-40B4-BE49-F238E27FC236}">
                    <a16:creationId xmlns:a16="http://schemas.microsoft.com/office/drawing/2014/main" id="{D817D7C4-A037-A787-9E1F-FB3EF4A4091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848127" y="4261252"/>
                <a:ext cx="398034" cy="39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5" name="Рукописный ввод 64">
                <a:extLst>
                  <a:ext uri="{FF2B5EF4-FFF2-40B4-BE49-F238E27FC236}">
                    <a16:creationId xmlns:a16="http://schemas.microsoft.com/office/drawing/2014/main" id="{DF76ABF3-00F8-8E14-C159-AB7233B0E830}"/>
                  </a:ext>
                </a:extLst>
              </p14:cNvPr>
              <p14:cNvContentPartPr/>
              <p14:nvPr/>
            </p14:nvContentPartPr>
            <p14:xfrm>
              <a:off x="5950743" y="2862723"/>
              <a:ext cx="16001" cy="126204"/>
            </p14:xfrm>
          </p:contentPart>
        </mc:Choice>
        <mc:Fallback xmlns="">
          <p:pic>
            <p:nvPicPr>
              <p:cNvPr id="65" name="Рукописный ввод 64">
                <a:extLst>
                  <a:ext uri="{FF2B5EF4-FFF2-40B4-BE49-F238E27FC236}">
                    <a16:creationId xmlns:a16="http://schemas.microsoft.com/office/drawing/2014/main" id="{DF76ABF3-00F8-8E14-C159-AB7233B0E83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550718" y="2853734"/>
                <a:ext cx="800050" cy="143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6" name="Рукописный ввод 65">
                <a:extLst>
                  <a:ext uri="{FF2B5EF4-FFF2-40B4-BE49-F238E27FC236}">
                    <a16:creationId xmlns:a16="http://schemas.microsoft.com/office/drawing/2014/main" id="{CB669D88-9DF4-3085-DB14-8E74B046C20D}"/>
                  </a:ext>
                </a:extLst>
              </p14:cNvPr>
              <p14:cNvContentPartPr/>
              <p14:nvPr/>
            </p14:nvContentPartPr>
            <p14:xfrm>
              <a:off x="2766790" y="2938923"/>
              <a:ext cx="76686" cy="171044"/>
            </p14:xfrm>
          </p:contentPart>
        </mc:Choice>
        <mc:Fallback xmlns="">
          <p:pic>
            <p:nvPicPr>
              <p:cNvPr id="66" name="Рукописный ввод 65">
                <a:extLst>
                  <a:ext uri="{FF2B5EF4-FFF2-40B4-BE49-F238E27FC236}">
                    <a16:creationId xmlns:a16="http://schemas.microsoft.com/office/drawing/2014/main" id="{CB669D88-9DF4-3085-DB14-8E74B046C20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757831" y="2929940"/>
                <a:ext cx="94245" cy="188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7" name="Рукописный ввод 66">
                <a:extLst>
                  <a:ext uri="{FF2B5EF4-FFF2-40B4-BE49-F238E27FC236}">
                    <a16:creationId xmlns:a16="http://schemas.microsoft.com/office/drawing/2014/main" id="{925A2AC8-9E9D-C852-8A8E-39C3E0A51D29}"/>
                  </a:ext>
                </a:extLst>
              </p14:cNvPr>
              <p14:cNvContentPartPr/>
              <p14:nvPr/>
            </p14:nvContentPartPr>
            <p14:xfrm>
              <a:off x="8075304" y="2862722"/>
              <a:ext cx="25974" cy="134557"/>
            </p14:xfrm>
          </p:contentPart>
        </mc:Choice>
        <mc:Fallback xmlns="">
          <p:pic>
            <p:nvPicPr>
              <p:cNvPr id="67" name="Рукописный ввод 66">
                <a:extLst>
                  <a:ext uri="{FF2B5EF4-FFF2-40B4-BE49-F238E27FC236}">
                    <a16:creationId xmlns:a16="http://schemas.microsoft.com/office/drawing/2014/main" id="{925A2AC8-9E9D-C852-8A8E-39C3E0A51D2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066409" y="2853752"/>
                <a:ext cx="43409" cy="152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8" name="Рукописный ввод 67">
                <a:extLst>
                  <a:ext uri="{FF2B5EF4-FFF2-40B4-BE49-F238E27FC236}">
                    <a16:creationId xmlns:a16="http://schemas.microsoft.com/office/drawing/2014/main" id="{301D0BD0-BE38-704E-DAF9-39D660620E74}"/>
                  </a:ext>
                </a:extLst>
              </p14:cNvPr>
              <p14:cNvContentPartPr/>
              <p14:nvPr/>
            </p14:nvContentPartPr>
            <p14:xfrm>
              <a:off x="3860379" y="2845907"/>
              <a:ext cx="127699" cy="144674"/>
            </p14:xfrm>
          </p:contentPart>
        </mc:Choice>
        <mc:Fallback xmlns="">
          <p:pic>
            <p:nvPicPr>
              <p:cNvPr id="68" name="Рукописный ввод 67">
                <a:extLst>
                  <a:ext uri="{FF2B5EF4-FFF2-40B4-BE49-F238E27FC236}">
                    <a16:creationId xmlns:a16="http://schemas.microsoft.com/office/drawing/2014/main" id="{301D0BD0-BE38-704E-DAF9-39D660620E7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851411" y="2836932"/>
                <a:ext cx="145276" cy="162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9" name="Рукописный ввод 68">
                <a:extLst>
                  <a:ext uri="{FF2B5EF4-FFF2-40B4-BE49-F238E27FC236}">
                    <a16:creationId xmlns:a16="http://schemas.microsoft.com/office/drawing/2014/main" id="{08D413F5-500C-CDE8-7D52-2DFD14F5A57E}"/>
                  </a:ext>
                </a:extLst>
              </p14:cNvPr>
              <p14:cNvContentPartPr/>
              <p14:nvPr/>
            </p14:nvContentPartPr>
            <p14:xfrm>
              <a:off x="5511406" y="3175620"/>
              <a:ext cx="101537" cy="145185"/>
            </p14:xfrm>
          </p:contentPart>
        </mc:Choice>
        <mc:Fallback xmlns="">
          <p:pic>
            <p:nvPicPr>
              <p:cNvPr id="69" name="Рукописный ввод 68">
                <a:extLst>
                  <a:ext uri="{FF2B5EF4-FFF2-40B4-BE49-F238E27FC236}">
                    <a16:creationId xmlns:a16="http://schemas.microsoft.com/office/drawing/2014/main" id="{08D413F5-500C-CDE8-7D52-2DFD14F5A57E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502436" y="3166658"/>
                <a:ext cx="119118" cy="162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0" name="Рукописный ввод 69">
                <a:extLst>
                  <a:ext uri="{FF2B5EF4-FFF2-40B4-BE49-F238E27FC236}">
                    <a16:creationId xmlns:a16="http://schemas.microsoft.com/office/drawing/2014/main" id="{5B097532-66C9-A51E-505E-D52EC747180E}"/>
                  </a:ext>
                </a:extLst>
              </p14:cNvPr>
              <p14:cNvContentPartPr/>
              <p14:nvPr/>
            </p14:nvContentPartPr>
            <p14:xfrm>
              <a:off x="6183907" y="3163041"/>
              <a:ext cx="102079" cy="133787"/>
            </p14:xfrm>
          </p:contentPart>
        </mc:Choice>
        <mc:Fallback xmlns="">
          <p:pic>
            <p:nvPicPr>
              <p:cNvPr id="70" name="Рукописный ввод 69">
                <a:extLst>
                  <a:ext uri="{FF2B5EF4-FFF2-40B4-BE49-F238E27FC236}">
                    <a16:creationId xmlns:a16="http://schemas.microsoft.com/office/drawing/2014/main" id="{5B097532-66C9-A51E-505E-D52EC747180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174921" y="3154074"/>
                <a:ext cx="119691" cy="151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1" name="Рукописный ввод 70">
                <a:extLst>
                  <a:ext uri="{FF2B5EF4-FFF2-40B4-BE49-F238E27FC236}">
                    <a16:creationId xmlns:a16="http://schemas.microsoft.com/office/drawing/2014/main" id="{FC452FFC-C948-DD52-BEEB-04EC7A212770}"/>
                  </a:ext>
                </a:extLst>
              </p14:cNvPr>
              <p14:cNvContentPartPr/>
              <p14:nvPr/>
            </p14:nvContentPartPr>
            <p14:xfrm>
              <a:off x="6190258" y="3150065"/>
              <a:ext cx="94832" cy="12001"/>
            </p14:xfrm>
          </p:contentPart>
        </mc:Choice>
        <mc:Fallback xmlns="">
          <p:pic>
            <p:nvPicPr>
              <p:cNvPr id="71" name="Рукописный ввод 70">
                <a:extLst>
                  <a:ext uri="{FF2B5EF4-FFF2-40B4-BE49-F238E27FC236}">
                    <a16:creationId xmlns:a16="http://schemas.microsoft.com/office/drawing/2014/main" id="{FC452FFC-C948-DD52-BEEB-04EC7A21277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181278" y="3135064"/>
                <a:ext cx="112433" cy="41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2" name="Рукописный ввод 71">
                <a:extLst>
                  <a:ext uri="{FF2B5EF4-FFF2-40B4-BE49-F238E27FC236}">
                    <a16:creationId xmlns:a16="http://schemas.microsoft.com/office/drawing/2014/main" id="{E7A19F0E-3FBB-8566-6DDB-434556F86CA4}"/>
                  </a:ext>
                </a:extLst>
              </p14:cNvPr>
              <p14:cNvContentPartPr/>
              <p14:nvPr/>
            </p14:nvContentPartPr>
            <p14:xfrm>
              <a:off x="6374325" y="3143992"/>
              <a:ext cx="12781" cy="127694"/>
            </p14:xfrm>
          </p:contentPart>
        </mc:Choice>
        <mc:Fallback xmlns="">
          <p:pic>
            <p:nvPicPr>
              <p:cNvPr id="72" name="Рукописный ввод 71">
                <a:extLst>
                  <a:ext uri="{FF2B5EF4-FFF2-40B4-BE49-F238E27FC236}">
                    <a16:creationId xmlns:a16="http://schemas.microsoft.com/office/drawing/2014/main" id="{E7A19F0E-3FBB-8566-6DDB-434556F86CA4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365449" y="3135025"/>
                <a:ext cx="30177" cy="145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3" name="Рукописный ввод 72">
                <a:extLst>
                  <a:ext uri="{FF2B5EF4-FFF2-40B4-BE49-F238E27FC236}">
                    <a16:creationId xmlns:a16="http://schemas.microsoft.com/office/drawing/2014/main" id="{71C4107A-A53C-2CE8-435D-F1C10A81C213}"/>
                  </a:ext>
                </a:extLst>
              </p14:cNvPr>
              <p14:cNvContentPartPr/>
              <p14:nvPr/>
            </p14:nvContentPartPr>
            <p14:xfrm>
              <a:off x="6323607" y="3194791"/>
              <a:ext cx="113689" cy="12001"/>
            </p14:xfrm>
          </p:contentPart>
        </mc:Choice>
        <mc:Fallback xmlns="">
          <p:pic>
            <p:nvPicPr>
              <p:cNvPr id="73" name="Рукописный ввод 72">
                <a:extLst>
                  <a:ext uri="{FF2B5EF4-FFF2-40B4-BE49-F238E27FC236}">
                    <a16:creationId xmlns:a16="http://schemas.microsoft.com/office/drawing/2014/main" id="{71C4107A-A53C-2CE8-435D-F1C10A81C213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314641" y="2894766"/>
                <a:ext cx="131262" cy="600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4" name="Рукописный ввод 73">
                <a:extLst>
                  <a:ext uri="{FF2B5EF4-FFF2-40B4-BE49-F238E27FC236}">
                    <a16:creationId xmlns:a16="http://schemas.microsoft.com/office/drawing/2014/main" id="{74C55D9E-A510-5FD9-1E6E-E1592E3296A1}"/>
                  </a:ext>
                </a:extLst>
              </p14:cNvPr>
              <p14:cNvContentPartPr/>
              <p14:nvPr/>
            </p14:nvContentPartPr>
            <p14:xfrm>
              <a:off x="6552827" y="3131292"/>
              <a:ext cx="93177" cy="153397"/>
            </p14:xfrm>
          </p:contentPart>
        </mc:Choice>
        <mc:Fallback xmlns="">
          <p:pic>
            <p:nvPicPr>
              <p:cNvPr id="74" name="Рукописный ввод 73">
                <a:extLst>
                  <a:ext uri="{FF2B5EF4-FFF2-40B4-BE49-F238E27FC236}">
                    <a16:creationId xmlns:a16="http://schemas.microsoft.com/office/drawing/2014/main" id="{74C55D9E-A510-5FD9-1E6E-E1592E3296A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543868" y="3122311"/>
                <a:ext cx="110737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5" name="Рукописный ввод 74">
                <a:extLst>
                  <a:ext uri="{FF2B5EF4-FFF2-40B4-BE49-F238E27FC236}">
                    <a16:creationId xmlns:a16="http://schemas.microsoft.com/office/drawing/2014/main" id="{DD518F6C-FBDD-718E-E70D-A655D6A22BBC}"/>
                  </a:ext>
                </a:extLst>
              </p14:cNvPr>
              <p14:cNvContentPartPr/>
              <p14:nvPr/>
            </p14:nvContentPartPr>
            <p14:xfrm>
              <a:off x="3385317" y="4905649"/>
              <a:ext cx="111497" cy="187770"/>
            </p14:xfrm>
          </p:contentPart>
        </mc:Choice>
        <mc:Fallback xmlns="">
          <p:pic>
            <p:nvPicPr>
              <p:cNvPr id="75" name="Рукописный ввод 74">
                <a:extLst>
                  <a:ext uri="{FF2B5EF4-FFF2-40B4-BE49-F238E27FC236}">
                    <a16:creationId xmlns:a16="http://schemas.microsoft.com/office/drawing/2014/main" id="{DD518F6C-FBDD-718E-E70D-A655D6A22BBC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376354" y="4896656"/>
                <a:ext cx="129064" cy="205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0" name="Рукописный ввод 89">
                <a:extLst>
                  <a:ext uri="{FF2B5EF4-FFF2-40B4-BE49-F238E27FC236}">
                    <a16:creationId xmlns:a16="http://schemas.microsoft.com/office/drawing/2014/main" id="{80322C20-626F-41B3-A326-FE0F4DEBF19C}"/>
                  </a:ext>
                </a:extLst>
              </p14:cNvPr>
              <p14:cNvContentPartPr/>
              <p14:nvPr/>
            </p14:nvContentPartPr>
            <p14:xfrm>
              <a:off x="3541754" y="4939987"/>
              <a:ext cx="76814" cy="93042"/>
            </p14:xfrm>
          </p:contentPart>
        </mc:Choice>
        <mc:Fallback xmlns="">
          <p:pic>
            <p:nvPicPr>
              <p:cNvPr id="90" name="Рукописный ввод 89">
                <a:extLst>
                  <a:ext uri="{FF2B5EF4-FFF2-40B4-BE49-F238E27FC236}">
                    <a16:creationId xmlns:a16="http://schemas.microsoft.com/office/drawing/2014/main" id="{80322C20-626F-41B3-A326-FE0F4DEBF19C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532822" y="4931041"/>
                <a:ext cx="94320" cy="110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1" name="Рукописный ввод 90">
                <a:extLst>
                  <a:ext uri="{FF2B5EF4-FFF2-40B4-BE49-F238E27FC236}">
                    <a16:creationId xmlns:a16="http://schemas.microsoft.com/office/drawing/2014/main" id="{4D6A3BCD-387D-0860-E029-AF1D4270126B}"/>
                  </a:ext>
                </a:extLst>
              </p14:cNvPr>
              <p14:cNvContentPartPr/>
              <p14:nvPr/>
            </p14:nvContentPartPr>
            <p14:xfrm>
              <a:off x="3678006" y="4829954"/>
              <a:ext cx="57883" cy="206802"/>
            </p14:xfrm>
          </p:contentPart>
        </mc:Choice>
        <mc:Fallback xmlns="">
          <p:pic>
            <p:nvPicPr>
              <p:cNvPr id="91" name="Рукописный ввод 90">
                <a:extLst>
                  <a:ext uri="{FF2B5EF4-FFF2-40B4-BE49-F238E27FC236}">
                    <a16:creationId xmlns:a16="http://schemas.microsoft.com/office/drawing/2014/main" id="{4D6A3BCD-387D-0860-E029-AF1D4270126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669073" y="4820963"/>
                <a:ext cx="75391" cy="224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1" name="Рукописный ввод 100">
                <a:extLst>
                  <a:ext uri="{FF2B5EF4-FFF2-40B4-BE49-F238E27FC236}">
                    <a16:creationId xmlns:a16="http://schemas.microsoft.com/office/drawing/2014/main" id="{0EEF3B13-A737-C746-18D5-42AF022C6CDC}"/>
                  </a:ext>
                </a:extLst>
              </p14:cNvPr>
              <p14:cNvContentPartPr/>
              <p14:nvPr/>
            </p14:nvContentPartPr>
            <p14:xfrm>
              <a:off x="3708284" y="4954974"/>
              <a:ext cx="162003" cy="83757"/>
            </p14:xfrm>
          </p:contentPart>
        </mc:Choice>
        <mc:Fallback xmlns="">
          <p:pic>
            <p:nvPicPr>
              <p:cNvPr id="101" name="Рукописный ввод 100">
                <a:extLst>
                  <a:ext uri="{FF2B5EF4-FFF2-40B4-BE49-F238E27FC236}">
                    <a16:creationId xmlns:a16="http://schemas.microsoft.com/office/drawing/2014/main" id="{0EEF3B13-A737-C746-18D5-42AF022C6CDC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699304" y="4945987"/>
                <a:ext cx="179604" cy="101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2" name="Рукописный ввод 101">
                <a:extLst>
                  <a:ext uri="{FF2B5EF4-FFF2-40B4-BE49-F238E27FC236}">
                    <a16:creationId xmlns:a16="http://schemas.microsoft.com/office/drawing/2014/main" id="{12FDB0DD-E444-94E3-0C95-BC8CD58A89CA}"/>
                  </a:ext>
                </a:extLst>
              </p14:cNvPr>
              <p14:cNvContentPartPr/>
              <p14:nvPr/>
            </p14:nvContentPartPr>
            <p14:xfrm>
              <a:off x="3910138" y="4939223"/>
              <a:ext cx="100600" cy="111542"/>
            </p14:xfrm>
          </p:contentPart>
        </mc:Choice>
        <mc:Fallback xmlns="">
          <p:pic>
            <p:nvPicPr>
              <p:cNvPr id="102" name="Рукописный ввод 101">
                <a:extLst>
                  <a:ext uri="{FF2B5EF4-FFF2-40B4-BE49-F238E27FC236}">
                    <a16:creationId xmlns:a16="http://schemas.microsoft.com/office/drawing/2014/main" id="{12FDB0DD-E444-94E3-0C95-BC8CD58A89CA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901188" y="4930257"/>
                <a:ext cx="118142" cy="129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6" name="Рукописный ввод 105">
                <a:extLst>
                  <a:ext uri="{FF2B5EF4-FFF2-40B4-BE49-F238E27FC236}">
                    <a16:creationId xmlns:a16="http://schemas.microsoft.com/office/drawing/2014/main" id="{6CB96369-3AB5-10FB-C683-F02D0FEBD266}"/>
                  </a:ext>
                </a:extLst>
              </p14:cNvPr>
              <p14:cNvContentPartPr/>
              <p14:nvPr/>
            </p14:nvContentPartPr>
            <p14:xfrm>
              <a:off x="5686781" y="4956113"/>
              <a:ext cx="38618" cy="87424"/>
            </p14:xfrm>
          </p:contentPart>
        </mc:Choice>
        <mc:Fallback xmlns="">
          <p:pic>
            <p:nvPicPr>
              <p:cNvPr id="106" name="Рукописный ввод 105">
                <a:extLst>
                  <a:ext uri="{FF2B5EF4-FFF2-40B4-BE49-F238E27FC236}">
                    <a16:creationId xmlns:a16="http://schemas.microsoft.com/office/drawing/2014/main" id="{6CB96369-3AB5-10FB-C683-F02D0FEBD266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677842" y="4947156"/>
                <a:ext cx="56139" cy="104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7" name="Рукописный ввод 106">
                <a:extLst>
                  <a:ext uri="{FF2B5EF4-FFF2-40B4-BE49-F238E27FC236}">
                    <a16:creationId xmlns:a16="http://schemas.microsoft.com/office/drawing/2014/main" id="{000DCA62-D909-D80F-407C-D16D52B5F658}"/>
                  </a:ext>
                </a:extLst>
              </p14:cNvPr>
              <p14:cNvContentPartPr/>
              <p14:nvPr/>
            </p14:nvContentPartPr>
            <p14:xfrm>
              <a:off x="5721780" y="4876412"/>
              <a:ext cx="9537" cy="9537"/>
            </p14:xfrm>
          </p:contentPart>
        </mc:Choice>
        <mc:Fallback xmlns="">
          <p:pic>
            <p:nvPicPr>
              <p:cNvPr id="107" name="Рукописный ввод 106">
                <a:extLst>
                  <a:ext uri="{FF2B5EF4-FFF2-40B4-BE49-F238E27FC236}">
                    <a16:creationId xmlns:a16="http://schemas.microsoft.com/office/drawing/2014/main" id="{000DCA62-D909-D80F-407C-D16D52B5F65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483355" y="4867242"/>
                <a:ext cx="476850" cy="27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8" name="Рукописный ввод 107">
                <a:extLst>
                  <a:ext uri="{FF2B5EF4-FFF2-40B4-BE49-F238E27FC236}">
                    <a16:creationId xmlns:a16="http://schemas.microsoft.com/office/drawing/2014/main" id="{04F7EFB8-4178-3B1F-C57B-74CE5D2623D9}"/>
                  </a:ext>
                </a:extLst>
              </p14:cNvPr>
              <p14:cNvContentPartPr/>
              <p14:nvPr/>
            </p14:nvContentPartPr>
            <p14:xfrm>
              <a:off x="5757715" y="4910696"/>
              <a:ext cx="85522" cy="187532"/>
            </p14:xfrm>
          </p:contentPart>
        </mc:Choice>
        <mc:Fallback xmlns="">
          <p:pic>
            <p:nvPicPr>
              <p:cNvPr id="108" name="Рукописный ввод 107">
                <a:extLst>
                  <a:ext uri="{FF2B5EF4-FFF2-40B4-BE49-F238E27FC236}">
                    <a16:creationId xmlns:a16="http://schemas.microsoft.com/office/drawing/2014/main" id="{04F7EFB8-4178-3B1F-C57B-74CE5D2623D9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748769" y="4901715"/>
                <a:ext cx="103056" cy="205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9" name="Рукописный ввод 108">
                <a:extLst>
                  <a:ext uri="{FF2B5EF4-FFF2-40B4-BE49-F238E27FC236}">
                    <a16:creationId xmlns:a16="http://schemas.microsoft.com/office/drawing/2014/main" id="{ACDD5F26-551D-343E-B502-BD67D788749B}"/>
                  </a:ext>
                </a:extLst>
              </p14:cNvPr>
              <p14:cNvContentPartPr/>
              <p14:nvPr/>
            </p14:nvContentPartPr>
            <p14:xfrm>
              <a:off x="5882658" y="4940973"/>
              <a:ext cx="65009" cy="82523"/>
            </p14:xfrm>
          </p:contentPart>
        </mc:Choice>
        <mc:Fallback xmlns="">
          <p:pic>
            <p:nvPicPr>
              <p:cNvPr id="109" name="Рукописный ввод 108">
                <a:extLst>
                  <a:ext uri="{FF2B5EF4-FFF2-40B4-BE49-F238E27FC236}">
                    <a16:creationId xmlns:a16="http://schemas.microsoft.com/office/drawing/2014/main" id="{ACDD5F26-551D-343E-B502-BD67D788749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873728" y="4932003"/>
                <a:ext cx="82511" cy="100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0" name="Рукописный ввод 109">
                <a:extLst>
                  <a:ext uri="{FF2B5EF4-FFF2-40B4-BE49-F238E27FC236}">
                    <a16:creationId xmlns:a16="http://schemas.microsoft.com/office/drawing/2014/main" id="{7120A6CD-07CA-9E3F-0757-906ACACD70D0}"/>
                  </a:ext>
                </a:extLst>
              </p14:cNvPr>
              <p14:cNvContentPartPr/>
              <p14:nvPr/>
            </p14:nvContentPartPr>
            <p14:xfrm>
              <a:off x="5999330" y="4855185"/>
              <a:ext cx="78747" cy="187831"/>
            </p14:xfrm>
          </p:contentPart>
        </mc:Choice>
        <mc:Fallback xmlns="">
          <p:pic>
            <p:nvPicPr>
              <p:cNvPr id="110" name="Рукописный ввод 109">
                <a:extLst>
                  <a:ext uri="{FF2B5EF4-FFF2-40B4-BE49-F238E27FC236}">
                    <a16:creationId xmlns:a16="http://schemas.microsoft.com/office/drawing/2014/main" id="{7120A6CD-07CA-9E3F-0757-906ACACD70D0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990341" y="4846206"/>
                <a:ext cx="96366" cy="205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1" name="Рукописный ввод 110">
                <a:extLst>
                  <a:ext uri="{FF2B5EF4-FFF2-40B4-BE49-F238E27FC236}">
                    <a16:creationId xmlns:a16="http://schemas.microsoft.com/office/drawing/2014/main" id="{B0072213-BBFA-E243-0CB5-D34AA6D311FC}"/>
                  </a:ext>
                </a:extLst>
              </p14:cNvPr>
              <p14:cNvContentPartPr/>
              <p14:nvPr/>
            </p14:nvContentPartPr>
            <p14:xfrm>
              <a:off x="6135215" y="4945204"/>
              <a:ext cx="71897" cy="92601"/>
            </p14:xfrm>
          </p:contentPart>
        </mc:Choice>
        <mc:Fallback xmlns="">
          <p:pic>
            <p:nvPicPr>
              <p:cNvPr id="111" name="Рукописный ввод 110">
                <a:extLst>
                  <a:ext uri="{FF2B5EF4-FFF2-40B4-BE49-F238E27FC236}">
                    <a16:creationId xmlns:a16="http://schemas.microsoft.com/office/drawing/2014/main" id="{B0072213-BBFA-E243-0CB5-D34AA6D311FC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126228" y="4936231"/>
                <a:ext cx="89512" cy="110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2" name="Рукописный ввод 111">
                <a:extLst>
                  <a:ext uri="{FF2B5EF4-FFF2-40B4-BE49-F238E27FC236}">
                    <a16:creationId xmlns:a16="http://schemas.microsoft.com/office/drawing/2014/main" id="{68DF2C02-D293-66FA-D6D2-F135EBDF162A}"/>
                  </a:ext>
                </a:extLst>
              </p14:cNvPr>
              <p14:cNvContentPartPr/>
              <p14:nvPr/>
            </p14:nvContentPartPr>
            <p14:xfrm>
              <a:off x="6276880" y="4930881"/>
              <a:ext cx="105483" cy="101970"/>
            </p14:xfrm>
          </p:contentPart>
        </mc:Choice>
        <mc:Fallback xmlns="">
          <p:pic>
            <p:nvPicPr>
              <p:cNvPr id="112" name="Рукописный ввод 111">
                <a:extLst>
                  <a:ext uri="{FF2B5EF4-FFF2-40B4-BE49-F238E27FC236}">
                    <a16:creationId xmlns:a16="http://schemas.microsoft.com/office/drawing/2014/main" id="{68DF2C02-D293-66FA-D6D2-F135EBDF162A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267910" y="4921905"/>
                <a:ext cx="123064" cy="119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76" name="Рукописный ввод 75">
                <a:extLst>
                  <a:ext uri="{FF2B5EF4-FFF2-40B4-BE49-F238E27FC236}">
                    <a16:creationId xmlns:a16="http://schemas.microsoft.com/office/drawing/2014/main" id="{3B951045-1EDE-AA9D-2B5A-459DEDE4E744}"/>
                  </a:ext>
                </a:extLst>
              </p14:cNvPr>
              <p14:cNvContentPartPr/>
              <p14:nvPr/>
            </p14:nvContentPartPr>
            <p14:xfrm>
              <a:off x="7836204" y="1852602"/>
              <a:ext cx="9537" cy="174075"/>
            </p14:xfrm>
          </p:contentPart>
        </mc:Choice>
        <mc:Fallback xmlns="">
          <p:pic>
            <p:nvPicPr>
              <p:cNvPr id="76" name="Рукописный ввод 75">
                <a:extLst>
                  <a:ext uri="{FF2B5EF4-FFF2-40B4-BE49-F238E27FC236}">
                    <a16:creationId xmlns:a16="http://schemas.microsoft.com/office/drawing/2014/main" id="{3B951045-1EDE-AA9D-2B5A-459DEDE4E744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820309" y="1843611"/>
                <a:ext cx="40691" cy="191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77" name="Рукописный ввод 76">
                <a:extLst>
                  <a:ext uri="{FF2B5EF4-FFF2-40B4-BE49-F238E27FC236}">
                    <a16:creationId xmlns:a16="http://schemas.microsoft.com/office/drawing/2014/main" id="{9BABBDAB-651B-2DBF-3AD6-600196F82DBE}"/>
                  </a:ext>
                </a:extLst>
              </p14:cNvPr>
              <p14:cNvContentPartPr/>
              <p14:nvPr/>
            </p14:nvContentPartPr>
            <p14:xfrm>
              <a:off x="7926364" y="1850263"/>
              <a:ext cx="81790" cy="144304"/>
            </p14:xfrm>
          </p:contentPart>
        </mc:Choice>
        <mc:Fallback xmlns="">
          <p:pic>
            <p:nvPicPr>
              <p:cNvPr id="77" name="Рукописный ввод 76">
                <a:extLst>
                  <a:ext uri="{FF2B5EF4-FFF2-40B4-BE49-F238E27FC236}">
                    <a16:creationId xmlns:a16="http://schemas.microsoft.com/office/drawing/2014/main" id="{9BABBDAB-651B-2DBF-3AD6-600196F82DBE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7917396" y="1841289"/>
                <a:ext cx="99368" cy="161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78" name="Рукописный ввод 77">
                <a:extLst>
                  <a:ext uri="{FF2B5EF4-FFF2-40B4-BE49-F238E27FC236}">
                    <a16:creationId xmlns:a16="http://schemas.microsoft.com/office/drawing/2014/main" id="{7D8AB21D-13B5-BBE5-B78D-A0D19E112DF0}"/>
                  </a:ext>
                </a:extLst>
              </p14:cNvPr>
              <p14:cNvContentPartPr/>
              <p14:nvPr/>
            </p14:nvContentPartPr>
            <p14:xfrm>
              <a:off x="8113754" y="1903066"/>
              <a:ext cx="9537" cy="9537"/>
            </p14:xfrm>
          </p:contentPart>
        </mc:Choice>
        <mc:Fallback xmlns="">
          <p:pic>
            <p:nvPicPr>
              <p:cNvPr id="78" name="Рукописный ввод 77">
                <a:extLst>
                  <a:ext uri="{FF2B5EF4-FFF2-40B4-BE49-F238E27FC236}">
                    <a16:creationId xmlns:a16="http://schemas.microsoft.com/office/drawing/2014/main" id="{7D8AB21D-13B5-BBE5-B78D-A0D19E112DF0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875329" y="1887171"/>
                <a:ext cx="476850" cy="40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79" name="Рукописный ввод 78">
                <a:extLst>
                  <a:ext uri="{FF2B5EF4-FFF2-40B4-BE49-F238E27FC236}">
                    <a16:creationId xmlns:a16="http://schemas.microsoft.com/office/drawing/2014/main" id="{04462A4B-2B04-0BB4-874C-1F15E5309BC0}"/>
                  </a:ext>
                </a:extLst>
              </p14:cNvPr>
              <p14:cNvContentPartPr/>
              <p14:nvPr/>
            </p14:nvContentPartPr>
            <p14:xfrm>
              <a:off x="8231407" y="1847339"/>
              <a:ext cx="119319" cy="142079"/>
            </p14:xfrm>
          </p:contentPart>
        </mc:Choice>
        <mc:Fallback xmlns="">
          <p:pic>
            <p:nvPicPr>
              <p:cNvPr id="79" name="Рукописный ввод 78">
                <a:extLst>
                  <a:ext uri="{FF2B5EF4-FFF2-40B4-BE49-F238E27FC236}">
                    <a16:creationId xmlns:a16="http://schemas.microsoft.com/office/drawing/2014/main" id="{04462A4B-2B04-0BB4-874C-1F15E5309BC0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8222422" y="1838369"/>
                <a:ext cx="136929" cy="159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80" name="Рукописный ввод 79">
                <a:extLst>
                  <a:ext uri="{FF2B5EF4-FFF2-40B4-BE49-F238E27FC236}">
                    <a16:creationId xmlns:a16="http://schemas.microsoft.com/office/drawing/2014/main" id="{906E5F2B-98F8-D845-AB28-AA09E1D06BE5}"/>
                  </a:ext>
                </a:extLst>
              </p14:cNvPr>
              <p14:cNvContentPartPr/>
              <p14:nvPr/>
            </p14:nvContentPartPr>
            <p14:xfrm>
              <a:off x="7911900" y="3210073"/>
              <a:ext cx="9537" cy="134235"/>
            </p14:xfrm>
          </p:contentPart>
        </mc:Choice>
        <mc:Fallback xmlns="">
          <p:pic>
            <p:nvPicPr>
              <p:cNvPr id="80" name="Рукописный ввод 79">
                <a:extLst>
                  <a:ext uri="{FF2B5EF4-FFF2-40B4-BE49-F238E27FC236}">
                    <a16:creationId xmlns:a16="http://schemas.microsoft.com/office/drawing/2014/main" id="{906E5F2B-98F8-D845-AB28-AA09E1D06BE5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872162" y="3201100"/>
                <a:ext cx="87423" cy="151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81" name="Рукописный ввод 80">
                <a:extLst>
                  <a:ext uri="{FF2B5EF4-FFF2-40B4-BE49-F238E27FC236}">
                    <a16:creationId xmlns:a16="http://schemas.microsoft.com/office/drawing/2014/main" id="{C969E56E-C3F1-6DC0-352D-21CA8515A0D2}"/>
                  </a:ext>
                </a:extLst>
              </p14:cNvPr>
              <p14:cNvContentPartPr/>
              <p14:nvPr/>
            </p14:nvContentPartPr>
            <p14:xfrm>
              <a:off x="7982549" y="3205610"/>
              <a:ext cx="66212" cy="126560"/>
            </p14:xfrm>
          </p:contentPart>
        </mc:Choice>
        <mc:Fallback xmlns="">
          <p:pic>
            <p:nvPicPr>
              <p:cNvPr id="81" name="Рукописный ввод 80">
                <a:extLst>
                  <a:ext uri="{FF2B5EF4-FFF2-40B4-BE49-F238E27FC236}">
                    <a16:creationId xmlns:a16="http://schemas.microsoft.com/office/drawing/2014/main" id="{C969E56E-C3F1-6DC0-352D-21CA8515A0D2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973601" y="3196621"/>
                <a:ext cx="83749" cy="1441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82" name="Рукописный ввод 81">
                <a:extLst>
                  <a:ext uri="{FF2B5EF4-FFF2-40B4-BE49-F238E27FC236}">
                    <a16:creationId xmlns:a16="http://schemas.microsoft.com/office/drawing/2014/main" id="{E34EDCC1-36A3-6334-DE91-6BF45E1BEDBE}"/>
                  </a:ext>
                </a:extLst>
              </p14:cNvPr>
              <p14:cNvContentPartPr/>
              <p14:nvPr/>
            </p14:nvContentPartPr>
            <p14:xfrm>
              <a:off x="8189449" y="3260536"/>
              <a:ext cx="9537" cy="9537"/>
            </p14:xfrm>
          </p:contentPart>
        </mc:Choice>
        <mc:Fallback xmlns="">
          <p:pic>
            <p:nvPicPr>
              <p:cNvPr id="82" name="Рукописный ввод 81">
                <a:extLst>
                  <a:ext uri="{FF2B5EF4-FFF2-40B4-BE49-F238E27FC236}">
                    <a16:creationId xmlns:a16="http://schemas.microsoft.com/office/drawing/2014/main" id="{E34EDCC1-36A3-6334-DE91-6BF45E1BEDB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951024" y="3022111"/>
                <a:ext cx="476850" cy="476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83" name="Рукописный ввод 82">
                <a:extLst>
                  <a:ext uri="{FF2B5EF4-FFF2-40B4-BE49-F238E27FC236}">
                    <a16:creationId xmlns:a16="http://schemas.microsoft.com/office/drawing/2014/main" id="{532C726D-15F4-CB11-F96B-5D4C7C299618}"/>
                  </a:ext>
                </a:extLst>
              </p14:cNvPr>
              <p14:cNvContentPartPr/>
              <p14:nvPr/>
            </p14:nvContentPartPr>
            <p14:xfrm>
              <a:off x="7972456" y="3967026"/>
              <a:ext cx="10940" cy="125057"/>
            </p14:xfrm>
          </p:contentPart>
        </mc:Choice>
        <mc:Fallback xmlns="">
          <p:pic>
            <p:nvPicPr>
              <p:cNvPr id="83" name="Рукописный ввод 82">
                <a:extLst>
                  <a:ext uri="{FF2B5EF4-FFF2-40B4-BE49-F238E27FC236}">
                    <a16:creationId xmlns:a16="http://schemas.microsoft.com/office/drawing/2014/main" id="{532C726D-15F4-CB11-F96B-5D4C7C299618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963633" y="3958042"/>
                <a:ext cx="28232" cy="142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84" name="Рукописный ввод 83">
                <a:extLst>
                  <a:ext uri="{FF2B5EF4-FFF2-40B4-BE49-F238E27FC236}">
                    <a16:creationId xmlns:a16="http://schemas.microsoft.com/office/drawing/2014/main" id="{51C29BE8-B54C-46CE-89F3-EF7E909ADAD2}"/>
                  </a:ext>
                </a:extLst>
              </p14:cNvPr>
              <p14:cNvContentPartPr/>
              <p14:nvPr/>
            </p14:nvContentPartPr>
            <p14:xfrm>
              <a:off x="8017570" y="3956343"/>
              <a:ext cx="86918" cy="112269"/>
            </p14:xfrm>
          </p:contentPart>
        </mc:Choice>
        <mc:Fallback xmlns="">
          <p:pic>
            <p:nvPicPr>
              <p:cNvPr id="84" name="Рукописный ввод 83">
                <a:extLst>
                  <a:ext uri="{FF2B5EF4-FFF2-40B4-BE49-F238E27FC236}">
                    <a16:creationId xmlns:a16="http://schemas.microsoft.com/office/drawing/2014/main" id="{51C29BE8-B54C-46CE-89F3-EF7E909ADAD2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8008591" y="3947376"/>
                <a:ext cx="104517" cy="129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85" name="Рукописный ввод 84">
                <a:extLst>
                  <a:ext uri="{FF2B5EF4-FFF2-40B4-BE49-F238E27FC236}">
                    <a16:creationId xmlns:a16="http://schemas.microsoft.com/office/drawing/2014/main" id="{F0C0CEA3-00E3-8FB1-E32C-7D91DC2C82FD}"/>
                  </a:ext>
                </a:extLst>
              </p14:cNvPr>
              <p14:cNvContentPartPr/>
              <p14:nvPr/>
            </p14:nvContentPartPr>
            <p14:xfrm>
              <a:off x="8199542" y="4007397"/>
              <a:ext cx="9537" cy="9537"/>
            </p14:xfrm>
          </p:contentPart>
        </mc:Choice>
        <mc:Fallback xmlns="">
          <p:pic>
            <p:nvPicPr>
              <p:cNvPr id="85" name="Рукописный ввод 84">
                <a:extLst>
                  <a:ext uri="{FF2B5EF4-FFF2-40B4-BE49-F238E27FC236}">
                    <a16:creationId xmlns:a16="http://schemas.microsoft.com/office/drawing/2014/main" id="{F0C0CEA3-00E3-8FB1-E32C-7D91DC2C82FD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961117" y="3967659"/>
                <a:ext cx="476850" cy="87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88" name="Рукописный ввод 87">
                <a:extLst>
                  <a:ext uri="{FF2B5EF4-FFF2-40B4-BE49-F238E27FC236}">
                    <a16:creationId xmlns:a16="http://schemas.microsoft.com/office/drawing/2014/main" id="{E2103BAB-0F00-20E2-8378-A6D895848362}"/>
                  </a:ext>
                </a:extLst>
              </p14:cNvPr>
              <p14:cNvContentPartPr/>
              <p14:nvPr/>
            </p14:nvContentPartPr>
            <p14:xfrm>
              <a:off x="2712309" y="3298843"/>
              <a:ext cx="108765" cy="179213"/>
            </p14:xfrm>
          </p:contentPart>
        </mc:Choice>
        <mc:Fallback xmlns="">
          <p:pic>
            <p:nvPicPr>
              <p:cNvPr id="88" name="Рукописный ввод 87">
                <a:extLst>
                  <a:ext uri="{FF2B5EF4-FFF2-40B4-BE49-F238E27FC236}">
                    <a16:creationId xmlns:a16="http://schemas.microsoft.com/office/drawing/2014/main" id="{E2103BAB-0F00-20E2-8378-A6D895848362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2703335" y="3289864"/>
                <a:ext cx="126354" cy="196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89" name="Рукописный ввод 88">
                <a:extLst>
                  <a:ext uri="{FF2B5EF4-FFF2-40B4-BE49-F238E27FC236}">
                    <a16:creationId xmlns:a16="http://schemas.microsoft.com/office/drawing/2014/main" id="{00A4DA7A-B5A7-47FC-7D77-95B10B6AA613}"/>
                  </a:ext>
                </a:extLst>
              </p14:cNvPr>
              <p14:cNvContentPartPr/>
              <p14:nvPr/>
            </p14:nvContentPartPr>
            <p14:xfrm>
              <a:off x="2857863" y="3281076"/>
              <a:ext cx="87993" cy="195142"/>
            </p14:xfrm>
          </p:contentPart>
        </mc:Choice>
        <mc:Fallback xmlns="">
          <p:pic>
            <p:nvPicPr>
              <p:cNvPr id="89" name="Рукописный ввод 88">
                <a:extLst>
                  <a:ext uri="{FF2B5EF4-FFF2-40B4-BE49-F238E27FC236}">
                    <a16:creationId xmlns:a16="http://schemas.microsoft.com/office/drawing/2014/main" id="{00A4DA7A-B5A7-47FC-7D77-95B10B6AA613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2848921" y="3272092"/>
                <a:ext cx="105520" cy="212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86" name="Рукописный ввод 85">
                <a:extLst>
                  <a:ext uri="{FF2B5EF4-FFF2-40B4-BE49-F238E27FC236}">
                    <a16:creationId xmlns:a16="http://schemas.microsoft.com/office/drawing/2014/main" id="{1EC737B4-5EF0-7EE3-BF63-6B0552682B0A}"/>
                  </a:ext>
                </a:extLst>
              </p14:cNvPr>
              <p14:cNvContentPartPr/>
              <p14:nvPr/>
            </p14:nvContentPartPr>
            <p14:xfrm>
              <a:off x="8881314" y="1829647"/>
              <a:ext cx="22065" cy="177761"/>
            </p14:xfrm>
          </p:contentPart>
        </mc:Choice>
        <mc:Fallback xmlns="">
          <p:pic>
            <p:nvPicPr>
              <p:cNvPr id="86" name="Рукописный ввод 85">
                <a:extLst>
                  <a:ext uri="{FF2B5EF4-FFF2-40B4-BE49-F238E27FC236}">
                    <a16:creationId xmlns:a16="http://schemas.microsoft.com/office/drawing/2014/main" id="{1EC737B4-5EF0-7EE3-BF63-6B0552682B0A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8872417" y="1820669"/>
                <a:ext cx="39503" cy="195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87" name="Рукописный ввод 86">
                <a:extLst>
                  <a:ext uri="{FF2B5EF4-FFF2-40B4-BE49-F238E27FC236}">
                    <a16:creationId xmlns:a16="http://schemas.microsoft.com/office/drawing/2014/main" id="{61213DCE-52F8-4610-19F6-C9A06520204D}"/>
                  </a:ext>
                </a:extLst>
              </p14:cNvPr>
              <p14:cNvContentPartPr/>
              <p14:nvPr/>
            </p14:nvContentPartPr>
            <p14:xfrm>
              <a:off x="8787266" y="1909477"/>
              <a:ext cx="166088" cy="13715"/>
            </p14:xfrm>
          </p:contentPart>
        </mc:Choice>
        <mc:Fallback xmlns="">
          <p:pic>
            <p:nvPicPr>
              <p:cNvPr id="87" name="Рукописный ввод 86">
                <a:extLst>
                  <a:ext uri="{FF2B5EF4-FFF2-40B4-BE49-F238E27FC236}">
                    <a16:creationId xmlns:a16="http://schemas.microsoft.com/office/drawing/2014/main" id="{61213DCE-52F8-4610-19F6-C9A06520204D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8778279" y="1566602"/>
                <a:ext cx="183703" cy="685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92" name="Рукописный ввод 91">
                <a:extLst>
                  <a:ext uri="{FF2B5EF4-FFF2-40B4-BE49-F238E27FC236}">
                    <a16:creationId xmlns:a16="http://schemas.microsoft.com/office/drawing/2014/main" id="{6C85D314-93EE-F20E-C116-4CEFBE6F40B4}"/>
                  </a:ext>
                </a:extLst>
              </p14:cNvPr>
              <p14:cNvContentPartPr/>
              <p14:nvPr/>
            </p14:nvContentPartPr>
            <p14:xfrm>
              <a:off x="8994848" y="3135934"/>
              <a:ext cx="13715" cy="214008"/>
            </p14:xfrm>
          </p:contentPart>
        </mc:Choice>
        <mc:Fallback xmlns="">
          <p:pic>
            <p:nvPicPr>
              <p:cNvPr id="92" name="Рукописный ввод 91">
                <a:extLst>
                  <a:ext uri="{FF2B5EF4-FFF2-40B4-BE49-F238E27FC236}">
                    <a16:creationId xmlns:a16="http://schemas.microsoft.com/office/drawing/2014/main" id="{6C85D314-93EE-F20E-C116-4CEFBE6F40B4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8956751" y="3126942"/>
                <a:ext cx="88386" cy="231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93" name="Рукописный ввод 92">
                <a:extLst>
                  <a:ext uri="{FF2B5EF4-FFF2-40B4-BE49-F238E27FC236}">
                    <a16:creationId xmlns:a16="http://schemas.microsoft.com/office/drawing/2014/main" id="{CD78CB72-06C5-E20C-6312-F678D65933F5}"/>
                  </a:ext>
                </a:extLst>
              </p14:cNvPr>
              <p14:cNvContentPartPr/>
              <p14:nvPr/>
            </p14:nvContentPartPr>
            <p14:xfrm>
              <a:off x="8881608" y="3237534"/>
              <a:ext cx="238161" cy="13715"/>
            </p14:xfrm>
          </p:contentPart>
        </mc:Choice>
        <mc:Fallback xmlns="">
          <p:pic>
            <p:nvPicPr>
              <p:cNvPr id="93" name="Рукописный ввод 92">
                <a:extLst>
                  <a:ext uri="{FF2B5EF4-FFF2-40B4-BE49-F238E27FC236}">
                    <a16:creationId xmlns:a16="http://schemas.microsoft.com/office/drawing/2014/main" id="{CD78CB72-06C5-E20C-6312-F678D65933F5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8872614" y="2894659"/>
                <a:ext cx="255789" cy="685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94" name="Рукописный ввод 93">
                <a:extLst>
                  <a:ext uri="{FF2B5EF4-FFF2-40B4-BE49-F238E27FC236}">
                    <a16:creationId xmlns:a16="http://schemas.microsoft.com/office/drawing/2014/main" id="{1A202DD4-FFC5-EA4D-B1A8-522C91FE9A13}"/>
                  </a:ext>
                </a:extLst>
              </p14:cNvPr>
              <p14:cNvContentPartPr/>
              <p14:nvPr/>
            </p14:nvContentPartPr>
            <p14:xfrm>
              <a:off x="8925152" y="3976121"/>
              <a:ext cx="13715" cy="168287"/>
            </p14:xfrm>
          </p:contentPart>
        </mc:Choice>
        <mc:Fallback xmlns="">
          <p:pic>
            <p:nvPicPr>
              <p:cNvPr id="94" name="Рукописный ввод 93">
                <a:extLst>
                  <a:ext uri="{FF2B5EF4-FFF2-40B4-BE49-F238E27FC236}">
                    <a16:creationId xmlns:a16="http://schemas.microsoft.com/office/drawing/2014/main" id="{1A202DD4-FFC5-EA4D-B1A8-522C91FE9A13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8582277" y="3967131"/>
                <a:ext cx="685750" cy="185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95" name="Рукописный ввод 94">
                <a:extLst>
                  <a:ext uri="{FF2B5EF4-FFF2-40B4-BE49-F238E27FC236}">
                    <a16:creationId xmlns:a16="http://schemas.microsoft.com/office/drawing/2014/main" id="{080ACD83-949F-E67A-559E-63B34FAD4E14}"/>
                  </a:ext>
                </a:extLst>
              </p14:cNvPr>
              <p14:cNvContentPartPr/>
              <p14:nvPr/>
            </p14:nvContentPartPr>
            <p14:xfrm>
              <a:off x="8859838" y="4064506"/>
              <a:ext cx="144602" cy="14856"/>
            </p14:xfrm>
          </p:contentPart>
        </mc:Choice>
        <mc:Fallback xmlns="">
          <p:pic>
            <p:nvPicPr>
              <p:cNvPr id="95" name="Рукописный ввод 94">
                <a:extLst>
                  <a:ext uri="{FF2B5EF4-FFF2-40B4-BE49-F238E27FC236}">
                    <a16:creationId xmlns:a16="http://schemas.microsoft.com/office/drawing/2014/main" id="{080ACD83-949F-E67A-559E-63B34FAD4E14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8850845" y="4055663"/>
                <a:ext cx="162228" cy="32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27" name="Рукописный ввод 126">
                <a:extLst>
                  <a:ext uri="{FF2B5EF4-FFF2-40B4-BE49-F238E27FC236}">
                    <a16:creationId xmlns:a16="http://schemas.microsoft.com/office/drawing/2014/main" id="{4495A5B9-071A-08B3-828A-190190C715B6}"/>
                  </a:ext>
                </a:extLst>
              </p14:cNvPr>
              <p14:cNvContentPartPr/>
              <p14:nvPr/>
            </p14:nvContentPartPr>
            <p14:xfrm>
              <a:off x="9529282" y="3138301"/>
              <a:ext cx="73717" cy="189860"/>
            </p14:xfrm>
          </p:contentPart>
        </mc:Choice>
        <mc:Fallback xmlns="">
          <p:pic>
            <p:nvPicPr>
              <p:cNvPr id="127" name="Рукописный ввод 126">
                <a:extLst>
                  <a:ext uri="{FF2B5EF4-FFF2-40B4-BE49-F238E27FC236}">
                    <a16:creationId xmlns:a16="http://schemas.microsoft.com/office/drawing/2014/main" id="{4495A5B9-071A-08B3-828A-190190C715B6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9520336" y="3129311"/>
                <a:ext cx="91252" cy="20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28" name="Рукописный ввод 127">
                <a:extLst>
                  <a:ext uri="{FF2B5EF4-FFF2-40B4-BE49-F238E27FC236}">
                    <a16:creationId xmlns:a16="http://schemas.microsoft.com/office/drawing/2014/main" id="{821A42F2-3D09-EE58-76BE-447D4F065994}"/>
                  </a:ext>
                </a:extLst>
              </p14:cNvPr>
              <p14:cNvContentPartPr/>
              <p14:nvPr/>
            </p14:nvContentPartPr>
            <p14:xfrm>
              <a:off x="3819876" y="3138301"/>
              <a:ext cx="84873" cy="173682"/>
            </p14:xfrm>
          </p:contentPart>
        </mc:Choice>
        <mc:Fallback xmlns="">
          <p:pic>
            <p:nvPicPr>
              <p:cNvPr id="128" name="Рукописный ввод 127">
                <a:extLst>
                  <a:ext uri="{FF2B5EF4-FFF2-40B4-BE49-F238E27FC236}">
                    <a16:creationId xmlns:a16="http://schemas.microsoft.com/office/drawing/2014/main" id="{821A42F2-3D09-EE58-76BE-447D4F065994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3810923" y="3129311"/>
                <a:ext cx="102421" cy="191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29" name="Рукописный ввод 128">
                <a:extLst>
                  <a:ext uri="{FF2B5EF4-FFF2-40B4-BE49-F238E27FC236}">
                    <a16:creationId xmlns:a16="http://schemas.microsoft.com/office/drawing/2014/main" id="{95AEC4C2-D6D1-D22F-06DC-EE6599E5B3D5}"/>
                  </a:ext>
                </a:extLst>
              </p14:cNvPr>
              <p14:cNvContentPartPr/>
              <p14:nvPr/>
            </p14:nvContentPartPr>
            <p14:xfrm>
              <a:off x="2760907" y="4511022"/>
              <a:ext cx="130194" cy="195584"/>
            </p14:xfrm>
          </p:contentPart>
        </mc:Choice>
        <mc:Fallback xmlns="">
          <p:pic>
            <p:nvPicPr>
              <p:cNvPr id="129" name="Рукописный ввод 128">
                <a:extLst>
                  <a:ext uri="{FF2B5EF4-FFF2-40B4-BE49-F238E27FC236}">
                    <a16:creationId xmlns:a16="http://schemas.microsoft.com/office/drawing/2014/main" id="{95AEC4C2-D6D1-D22F-06DC-EE6599E5B3D5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2751940" y="4502034"/>
                <a:ext cx="147768" cy="2132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30" name="Рукописный ввод 129">
                <a:extLst>
                  <a:ext uri="{FF2B5EF4-FFF2-40B4-BE49-F238E27FC236}">
                    <a16:creationId xmlns:a16="http://schemas.microsoft.com/office/drawing/2014/main" id="{042600C4-B436-3508-BCA8-0F26D9473173}"/>
                  </a:ext>
                </a:extLst>
              </p14:cNvPr>
              <p14:cNvContentPartPr/>
              <p14:nvPr/>
            </p14:nvContentPartPr>
            <p14:xfrm>
              <a:off x="4873683" y="3508095"/>
              <a:ext cx="61659" cy="173663"/>
            </p14:xfrm>
          </p:contentPart>
        </mc:Choice>
        <mc:Fallback xmlns="">
          <p:pic>
            <p:nvPicPr>
              <p:cNvPr id="130" name="Рукописный ввод 129">
                <a:extLst>
                  <a:ext uri="{FF2B5EF4-FFF2-40B4-BE49-F238E27FC236}">
                    <a16:creationId xmlns:a16="http://schemas.microsoft.com/office/drawing/2014/main" id="{042600C4-B436-3508-BCA8-0F26D9473173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4864721" y="3499106"/>
                <a:ext cx="79225" cy="1912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31" name="Рукописный ввод 130">
                <a:extLst>
                  <a:ext uri="{FF2B5EF4-FFF2-40B4-BE49-F238E27FC236}">
                    <a16:creationId xmlns:a16="http://schemas.microsoft.com/office/drawing/2014/main" id="{A9D8D765-2454-E04E-6AEB-C7387E6AA3A1}"/>
                  </a:ext>
                </a:extLst>
              </p14:cNvPr>
              <p14:cNvContentPartPr/>
              <p14:nvPr/>
            </p14:nvContentPartPr>
            <p14:xfrm>
              <a:off x="4789638" y="3804807"/>
              <a:ext cx="251985" cy="10589"/>
            </p14:xfrm>
          </p:contentPart>
        </mc:Choice>
        <mc:Fallback xmlns="">
          <p:pic>
            <p:nvPicPr>
              <p:cNvPr id="131" name="Рукописный ввод 130">
                <a:extLst>
                  <a:ext uri="{FF2B5EF4-FFF2-40B4-BE49-F238E27FC236}">
                    <a16:creationId xmlns:a16="http://schemas.microsoft.com/office/drawing/2014/main" id="{A9D8D765-2454-E04E-6AEB-C7387E6AA3A1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4780651" y="3790100"/>
                <a:ext cx="269599" cy="39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96" name="Рукописный ввод 95">
                <a:extLst>
                  <a:ext uri="{FF2B5EF4-FFF2-40B4-BE49-F238E27FC236}">
                    <a16:creationId xmlns:a16="http://schemas.microsoft.com/office/drawing/2014/main" id="{D2CC8C37-FA21-C79A-0B27-1E1D729BC96B}"/>
                  </a:ext>
                </a:extLst>
              </p14:cNvPr>
              <p14:cNvContentPartPr/>
              <p14:nvPr/>
            </p14:nvContentPartPr>
            <p14:xfrm>
              <a:off x="3724135" y="3514977"/>
              <a:ext cx="130622" cy="173221"/>
            </p14:xfrm>
          </p:contentPart>
        </mc:Choice>
        <mc:Fallback xmlns="">
          <p:pic>
            <p:nvPicPr>
              <p:cNvPr id="96" name="Рукописный ввод 95">
                <a:extLst>
                  <a:ext uri="{FF2B5EF4-FFF2-40B4-BE49-F238E27FC236}">
                    <a16:creationId xmlns:a16="http://schemas.microsoft.com/office/drawing/2014/main" id="{D2CC8C37-FA21-C79A-0B27-1E1D729BC96B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3715164" y="3505993"/>
                <a:ext cx="148206" cy="190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97" name="Рукописный ввод 96">
                <a:extLst>
                  <a:ext uri="{FF2B5EF4-FFF2-40B4-BE49-F238E27FC236}">
                    <a16:creationId xmlns:a16="http://schemas.microsoft.com/office/drawing/2014/main" id="{FD9D1ABF-8730-F5A9-ECFD-F08BAA5894C5}"/>
                  </a:ext>
                </a:extLst>
              </p14:cNvPr>
              <p14:cNvContentPartPr/>
              <p14:nvPr/>
            </p14:nvContentPartPr>
            <p14:xfrm>
              <a:off x="9472853" y="3945125"/>
              <a:ext cx="90915" cy="158102"/>
            </p14:xfrm>
          </p:contentPart>
        </mc:Choice>
        <mc:Fallback xmlns="">
          <p:pic>
            <p:nvPicPr>
              <p:cNvPr id="97" name="Рукописный ввод 96">
                <a:extLst>
                  <a:ext uri="{FF2B5EF4-FFF2-40B4-BE49-F238E27FC236}">
                    <a16:creationId xmlns:a16="http://schemas.microsoft.com/office/drawing/2014/main" id="{FD9D1ABF-8730-F5A9-ECFD-F08BAA5894C5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9463905" y="3936142"/>
                <a:ext cx="108454" cy="175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98" name="Рукописный ввод 97">
                <a:extLst>
                  <a:ext uri="{FF2B5EF4-FFF2-40B4-BE49-F238E27FC236}">
                    <a16:creationId xmlns:a16="http://schemas.microsoft.com/office/drawing/2014/main" id="{F93D8CE5-EF24-F052-53DC-F6AB37308B4C}"/>
                  </a:ext>
                </a:extLst>
              </p14:cNvPr>
              <p14:cNvContentPartPr/>
              <p14:nvPr/>
            </p14:nvContentPartPr>
            <p14:xfrm>
              <a:off x="4475874" y="3872287"/>
              <a:ext cx="10589" cy="145444"/>
            </p14:xfrm>
          </p:contentPart>
        </mc:Choice>
        <mc:Fallback xmlns="">
          <p:pic>
            <p:nvPicPr>
              <p:cNvPr id="98" name="Рукописный ввод 97">
                <a:extLst>
                  <a:ext uri="{FF2B5EF4-FFF2-40B4-BE49-F238E27FC236}">
                    <a16:creationId xmlns:a16="http://schemas.microsoft.com/office/drawing/2014/main" id="{F93D8CE5-EF24-F052-53DC-F6AB37308B4C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4211149" y="3863309"/>
                <a:ext cx="529450" cy="1630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99" name="Рукописный ввод 98">
                <a:extLst>
                  <a:ext uri="{FF2B5EF4-FFF2-40B4-BE49-F238E27FC236}">
                    <a16:creationId xmlns:a16="http://schemas.microsoft.com/office/drawing/2014/main" id="{6A403DC0-F7DA-56D3-E0CE-63FA7A5BC539}"/>
                  </a:ext>
                </a:extLst>
              </p14:cNvPr>
              <p14:cNvContentPartPr/>
              <p14:nvPr/>
            </p14:nvContentPartPr>
            <p14:xfrm>
              <a:off x="3292715" y="3171919"/>
              <a:ext cx="103321" cy="151992"/>
            </p14:xfrm>
          </p:contentPart>
        </mc:Choice>
        <mc:Fallback xmlns="">
          <p:pic>
            <p:nvPicPr>
              <p:cNvPr id="99" name="Рукописный ввод 98">
                <a:extLst>
                  <a:ext uri="{FF2B5EF4-FFF2-40B4-BE49-F238E27FC236}">
                    <a16:creationId xmlns:a16="http://schemas.microsoft.com/office/drawing/2014/main" id="{6A403DC0-F7DA-56D3-E0CE-63FA7A5BC539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3283746" y="3162936"/>
                <a:ext cx="120900" cy="169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00" name="Рукописный ввод 99">
                <a:extLst>
                  <a:ext uri="{FF2B5EF4-FFF2-40B4-BE49-F238E27FC236}">
                    <a16:creationId xmlns:a16="http://schemas.microsoft.com/office/drawing/2014/main" id="{97D0971A-7294-65B4-C5AB-114E299BAAC8}"/>
                  </a:ext>
                </a:extLst>
              </p14:cNvPr>
              <p14:cNvContentPartPr/>
              <p14:nvPr/>
            </p14:nvContentPartPr>
            <p14:xfrm>
              <a:off x="7960904" y="5452316"/>
              <a:ext cx="28422" cy="151368"/>
            </p14:xfrm>
          </p:contentPart>
        </mc:Choice>
        <mc:Fallback xmlns="">
          <p:pic>
            <p:nvPicPr>
              <p:cNvPr id="100" name="Рукописный ввод 99">
                <a:extLst>
                  <a:ext uri="{FF2B5EF4-FFF2-40B4-BE49-F238E27FC236}">
                    <a16:creationId xmlns:a16="http://schemas.microsoft.com/office/drawing/2014/main" id="{97D0971A-7294-65B4-C5AB-114E299BAAC8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7952022" y="5443327"/>
                <a:ext cx="45830" cy="168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03" name="Рукописный ввод 102">
                <a:extLst>
                  <a:ext uri="{FF2B5EF4-FFF2-40B4-BE49-F238E27FC236}">
                    <a16:creationId xmlns:a16="http://schemas.microsoft.com/office/drawing/2014/main" id="{B5CA2E79-A2D5-5F86-A724-5BB0343B5037}"/>
                  </a:ext>
                </a:extLst>
              </p14:cNvPr>
              <p14:cNvContentPartPr/>
              <p14:nvPr/>
            </p14:nvContentPartPr>
            <p14:xfrm>
              <a:off x="8038746" y="5434655"/>
              <a:ext cx="84954" cy="164638"/>
            </p14:xfrm>
          </p:contentPart>
        </mc:Choice>
        <mc:Fallback xmlns="">
          <p:pic>
            <p:nvPicPr>
              <p:cNvPr id="103" name="Рукописный ввод 102">
                <a:extLst>
                  <a:ext uri="{FF2B5EF4-FFF2-40B4-BE49-F238E27FC236}">
                    <a16:creationId xmlns:a16="http://schemas.microsoft.com/office/drawing/2014/main" id="{B5CA2E79-A2D5-5F86-A724-5BB0343B5037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8029785" y="5425668"/>
                <a:ext cx="102518" cy="182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04" name="Рукописный ввод 103">
                <a:extLst>
                  <a:ext uri="{FF2B5EF4-FFF2-40B4-BE49-F238E27FC236}">
                    <a16:creationId xmlns:a16="http://schemas.microsoft.com/office/drawing/2014/main" id="{1A360858-98B6-EBE6-1724-C8F1A1B1ED4E}"/>
                  </a:ext>
                </a:extLst>
              </p14:cNvPr>
              <p14:cNvContentPartPr/>
              <p14:nvPr/>
            </p14:nvContentPartPr>
            <p14:xfrm>
              <a:off x="8364316" y="5435507"/>
              <a:ext cx="113590" cy="176495"/>
            </p14:xfrm>
          </p:contentPart>
        </mc:Choice>
        <mc:Fallback xmlns="">
          <p:pic>
            <p:nvPicPr>
              <p:cNvPr id="104" name="Рукописный ввод 103">
                <a:extLst>
                  <a:ext uri="{FF2B5EF4-FFF2-40B4-BE49-F238E27FC236}">
                    <a16:creationId xmlns:a16="http://schemas.microsoft.com/office/drawing/2014/main" id="{1A360858-98B6-EBE6-1724-C8F1A1B1ED4E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8355329" y="5426520"/>
                <a:ext cx="131204" cy="194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05" name="Рукописный ввод 104">
                <a:extLst>
                  <a:ext uri="{FF2B5EF4-FFF2-40B4-BE49-F238E27FC236}">
                    <a16:creationId xmlns:a16="http://schemas.microsoft.com/office/drawing/2014/main" id="{EFC7502B-A248-E357-ED63-A237AB8FDA66}"/>
                  </a:ext>
                </a:extLst>
              </p14:cNvPr>
              <p14:cNvContentPartPr/>
              <p14:nvPr/>
            </p14:nvContentPartPr>
            <p14:xfrm>
              <a:off x="8403536" y="5519399"/>
              <a:ext cx="140417" cy="10589"/>
            </p14:xfrm>
          </p:contentPart>
        </mc:Choice>
        <mc:Fallback xmlns="">
          <p:pic>
            <p:nvPicPr>
              <p:cNvPr id="105" name="Рукописный ввод 104">
                <a:extLst>
                  <a:ext uri="{FF2B5EF4-FFF2-40B4-BE49-F238E27FC236}">
                    <a16:creationId xmlns:a16="http://schemas.microsoft.com/office/drawing/2014/main" id="{EFC7502B-A248-E357-ED63-A237AB8FDA66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8394558" y="5503827"/>
                <a:ext cx="158014" cy="41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34" name="Рукописный ввод 133">
                <a:extLst>
                  <a:ext uri="{FF2B5EF4-FFF2-40B4-BE49-F238E27FC236}">
                    <a16:creationId xmlns:a16="http://schemas.microsoft.com/office/drawing/2014/main" id="{601AAEEE-3A10-A5FD-7664-25C80F54AD64}"/>
                  </a:ext>
                </a:extLst>
              </p14:cNvPr>
              <p14:cNvContentPartPr/>
              <p14:nvPr/>
            </p14:nvContentPartPr>
            <p14:xfrm>
              <a:off x="3332874" y="1868562"/>
              <a:ext cx="155729" cy="136854"/>
            </p14:xfrm>
          </p:contentPart>
        </mc:Choice>
        <mc:Fallback xmlns="">
          <p:pic>
            <p:nvPicPr>
              <p:cNvPr id="134" name="Рукописный ввод 133">
                <a:extLst>
                  <a:ext uri="{FF2B5EF4-FFF2-40B4-BE49-F238E27FC236}">
                    <a16:creationId xmlns:a16="http://schemas.microsoft.com/office/drawing/2014/main" id="{601AAEEE-3A10-A5FD-7664-25C80F54AD64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3323883" y="1859582"/>
                <a:ext cx="173352" cy="154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35" name="Рукописный ввод 134">
                <a:extLst>
                  <a:ext uri="{FF2B5EF4-FFF2-40B4-BE49-F238E27FC236}">
                    <a16:creationId xmlns:a16="http://schemas.microsoft.com/office/drawing/2014/main" id="{31B3B0D8-1C63-5119-0239-C593CAE3210C}"/>
                  </a:ext>
                </a:extLst>
              </p14:cNvPr>
              <p14:cNvContentPartPr/>
              <p14:nvPr/>
            </p14:nvContentPartPr>
            <p14:xfrm>
              <a:off x="3517254" y="1857344"/>
              <a:ext cx="114173" cy="141472"/>
            </p14:xfrm>
          </p:contentPart>
        </mc:Choice>
        <mc:Fallback xmlns="">
          <p:pic>
            <p:nvPicPr>
              <p:cNvPr id="135" name="Рукописный ввод 134">
                <a:extLst>
                  <a:ext uri="{FF2B5EF4-FFF2-40B4-BE49-F238E27FC236}">
                    <a16:creationId xmlns:a16="http://schemas.microsoft.com/office/drawing/2014/main" id="{31B3B0D8-1C63-5119-0239-C593CAE3210C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3508306" y="1848367"/>
                <a:ext cx="131711" cy="159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36" name="Рукописный ввод 135">
                <a:extLst>
                  <a:ext uri="{FF2B5EF4-FFF2-40B4-BE49-F238E27FC236}">
                    <a16:creationId xmlns:a16="http://schemas.microsoft.com/office/drawing/2014/main" id="{4DD12FA8-F674-7D90-C470-779D538D9B66}"/>
                  </a:ext>
                </a:extLst>
              </p14:cNvPr>
              <p14:cNvContentPartPr/>
              <p14:nvPr/>
            </p14:nvContentPartPr>
            <p14:xfrm>
              <a:off x="3988700" y="1830277"/>
              <a:ext cx="16527" cy="186038"/>
            </p14:xfrm>
          </p:contentPart>
        </mc:Choice>
        <mc:Fallback xmlns="">
          <p:pic>
            <p:nvPicPr>
              <p:cNvPr id="136" name="Рукописный ввод 135">
                <a:extLst>
                  <a:ext uri="{FF2B5EF4-FFF2-40B4-BE49-F238E27FC236}">
                    <a16:creationId xmlns:a16="http://schemas.microsoft.com/office/drawing/2014/main" id="{4DD12FA8-F674-7D90-C470-779D538D9B66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3979909" y="1821298"/>
                <a:ext cx="33757" cy="203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37" name="Рукописный ввод 136">
                <a:extLst>
                  <a:ext uri="{FF2B5EF4-FFF2-40B4-BE49-F238E27FC236}">
                    <a16:creationId xmlns:a16="http://schemas.microsoft.com/office/drawing/2014/main" id="{023B185B-E8EE-2124-A6D4-D887C9B2AF9E}"/>
                  </a:ext>
                </a:extLst>
              </p14:cNvPr>
              <p14:cNvContentPartPr/>
              <p14:nvPr/>
            </p14:nvContentPartPr>
            <p14:xfrm>
              <a:off x="4077739" y="1874258"/>
              <a:ext cx="113326" cy="147906"/>
            </p14:xfrm>
          </p:contentPart>
        </mc:Choice>
        <mc:Fallback xmlns="">
          <p:pic>
            <p:nvPicPr>
              <p:cNvPr id="137" name="Рукописный ввод 136">
                <a:extLst>
                  <a:ext uri="{FF2B5EF4-FFF2-40B4-BE49-F238E27FC236}">
                    <a16:creationId xmlns:a16="http://schemas.microsoft.com/office/drawing/2014/main" id="{023B185B-E8EE-2124-A6D4-D887C9B2AF9E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4068773" y="1865283"/>
                <a:ext cx="130899" cy="1654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38" name="Рукописный ввод 137">
                <a:extLst>
                  <a:ext uri="{FF2B5EF4-FFF2-40B4-BE49-F238E27FC236}">
                    <a16:creationId xmlns:a16="http://schemas.microsoft.com/office/drawing/2014/main" id="{20601A15-3356-778E-04CB-16FB0E580B7B}"/>
                  </a:ext>
                </a:extLst>
              </p14:cNvPr>
              <p14:cNvContentPartPr/>
              <p14:nvPr/>
            </p14:nvContentPartPr>
            <p14:xfrm>
              <a:off x="3164786" y="3863901"/>
              <a:ext cx="108021" cy="107500"/>
            </p14:xfrm>
          </p:contentPart>
        </mc:Choice>
        <mc:Fallback xmlns="">
          <p:pic>
            <p:nvPicPr>
              <p:cNvPr id="138" name="Рукописный ввод 137">
                <a:extLst>
                  <a:ext uri="{FF2B5EF4-FFF2-40B4-BE49-F238E27FC236}">
                    <a16:creationId xmlns:a16="http://schemas.microsoft.com/office/drawing/2014/main" id="{20601A15-3356-778E-04CB-16FB0E580B7B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3155814" y="3854943"/>
                <a:ext cx="125606" cy="1250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39" name="Рукописный ввод 138">
                <a:extLst>
                  <a:ext uri="{FF2B5EF4-FFF2-40B4-BE49-F238E27FC236}">
                    <a16:creationId xmlns:a16="http://schemas.microsoft.com/office/drawing/2014/main" id="{9BD27624-767A-1654-4C8E-F5C0519E3BF6}"/>
                  </a:ext>
                </a:extLst>
              </p14:cNvPr>
              <p14:cNvContentPartPr/>
              <p14:nvPr/>
            </p14:nvContentPartPr>
            <p14:xfrm>
              <a:off x="3298812" y="3869105"/>
              <a:ext cx="96204" cy="147537"/>
            </p14:xfrm>
          </p:contentPart>
        </mc:Choice>
        <mc:Fallback xmlns="">
          <p:pic>
            <p:nvPicPr>
              <p:cNvPr id="139" name="Рукописный ввод 138">
                <a:extLst>
                  <a:ext uri="{FF2B5EF4-FFF2-40B4-BE49-F238E27FC236}">
                    <a16:creationId xmlns:a16="http://schemas.microsoft.com/office/drawing/2014/main" id="{9BD27624-767A-1654-4C8E-F5C0519E3BF6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3289838" y="3860131"/>
                <a:ext cx="113794" cy="165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40" name="Рукописный ввод 139">
                <a:extLst>
                  <a:ext uri="{FF2B5EF4-FFF2-40B4-BE49-F238E27FC236}">
                    <a16:creationId xmlns:a16="http://schemas.microsoft.com/office/drawing/2014/main" id="{25D77DF6-F54C-F447-C6E3-2CB2CC0888ED}"/>
                  </a:ext>
                </a:extLst>
              </p14:cNvPr>
              <p14:cNvContentPartPr/>
              <p14:nvPr/>
            </p14:nvContentPartPr>
            <p14:xfrm>
              <a:off x="3204006" y="4093865"/>
              <a:ext cx="10589" cy="139435"/>
            </p14:xfrm>
          </p:contentPart>
        </mc:Choice>
        <mc:Fallback xmlns="">
          <p:pic>
            <p:nvPicPr>
              <p:cNvPr id="140" name="Рукописный ввод 139">
                <a:extLst>
                  <a:ext uri="{FF2B5EF4-FFF2-40B4-BE49-F238E27FC236}">
                    <a16:creationId xmlns:a16="http://schemas.microsoft.com/office/drawing/2014/main" id="{25D77DF6-F54C-F447-C6E3-2CB2CC0888ED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3186358" y="4084881"/>
                <a:ext cx="45180" cy="157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41" name="Рукописный ввод 140">
                <a:extLst>
                  <a:ext uri="{FF2B5EF4-FFF2-40B4-BE49-F238E27FC236}">
                    <a16:creationId xmlns:a16="http://schemas.microsoft.com/office/drawing/2014/main" id="{DEA81005-6B4A-5C30-C329-37B35A3FF33A}"/>
                  </a:ext>
                </a:extLst>
              </p14:cNvPr>
              <p14:cNvContentPartPr/>
              <p14:nvPr/>
            </p14:nvContentPartPr>
            <p14:xfrm>
              <a:off x="3248230" y="4131991"/>
              <a:ext cx="68420" cy="120018"/>
            </p14:xfrm>
          </p:contentPart>
        </mc:Choice>
        <mc:Fallback xmlns="">
          <p:pic>
            <p:nvPicPr>
              <p:cNvPr id="141" name="Рукописный ввод 140">
                <a:extLst>
                  <a:ext uri="{FF2B5EF4-FFF2-40B4-BE49-F238E27FC236}">
                    <a16:creationId xmlns:a16="http://schemas.microsoft.com/office/drawing/2014/main" id="{DEA81005-6B4A-5C30-C329-37B35A3FF33A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3239275" y="4123034"/>
                <a:ext cx="85973" cy="137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42" name="Рукописный ввод 141">
                <a:extLst>
                  <a:ext uri="{FF2B5EF4-FFF2-40B4-BE49-F238E27FC236}">
                    <a16:creationId xmlns:a16="http://schemas.microsoft.com/office/drawing/2014/main" id="{9A63A1AD-E8BF-3650-D66F-20B40ED0E1DF}"/>
                  </a:ext>
                </a:extLst>
              </p14:cNvPr>
              <p14:cNvContentPartPr/>
              <p14:nvPr/>
            </p14:nvContentPartPr>
            <p14:xfrm>
              <a:off x="2755771" y="5569978"/>
              <a:ext cx="22391" cy="185714"/>
            </p14:xfrm>
          </p:contentPart>
        </mc:Choice>
        <mc:Fallback xmlns="">
          <p:pic>
            <p:nvPicPr>
              <p:cNvPr id="142" name="Рукописный ввод 141">
                <a:extLst>
                  <a:ext uri="{FF2B5EF4-FFF2-40B4-BE49-F238E27FC236}">
                    <a16:creationId xmlns:a16="http://schemas.microsoft.com/office/drawing/2014/main" id="{9A63A1AD-E8BF-3650-D66F-20B40ED0E1DF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2746886" y="5560998"/>
                <a:ext cx="39806" cy="203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43" name="Рукописный ввод 142">
                <a:extLst>
                  <a:ext uri="{FF2B5EF4-FFF2-40B4-BE49-F238E27FC236}">
                    <a16:creationId xmlns:a16="http://schemas.microsoft.com/office/drawing/2014/main" id="{A793BED8-676F-AFA1-4FE8-54D665A078A9}"/>
                  </a:ext>
                </a:extLst>
              </p14:cNvPr>
              <p14:cNvContentPartPr/>
              <p14:nvPr/>
            </p14:nvContentPartPr>
            <p14:xfrm>
              <a:off x="2823006" y="5558772"/>
              <a:ext cx="77445" cy="224016"/>
            </p14:xfrm>
          </p:contentPart>
        </mc:Choice>
        <mc:Fallback xmlns="">
          <p:pic>
            <p:nvPicPr>
              <p:cNvPr id="143" name="Рукописный ввод 142">
                <a:extLst>
                  <a:ext uri="{FF2B5EF4-FFF2-40B4-BE49-F238E27FC236}">
                    <a16:creationId xmlns:a16="http://schemas.microsoft.com/office/drawing/2014/main" id="{A793BED8-676F-AFA1-4FE8-54D665A078A9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2814042" y="5549783"/>
                <a:ext cx="95014" cy="241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44" name="Рукописный ввод 143">
                <a:extLst>
                  <a:ext uri="{FF2B5EF4-FFF2-40B4-BE49-F238E27FC236}">
                    <a16:creationId xmlns:a16="http://schemas.microsoft.com/office/drawing/2014/main" id="{C00E50CF-ECE7-B77E-397E-6A84F0C2172A}"/>
                  </a:ext>
                </a:extLst>
              </p14:cNvPr>
              <p14:cNvContentPartPr/>
              <p14:nvPr/>
            </p14:nvContentPartPr>
            <p14:xfrm>
              <a:off x="2845418" y="5675833"/>
              <a:ext cx="84329" cy="17409"/>
            </p14:xfrm>
          </p:contentPart>
        </mc:Choice>
        <mc:Fallback xmlns="">
          <p:pic>
            <p:nvPicPr>
              <p:cNvPr id="144" name="Рукописный ввод 143">
                <a:extLst>
                  <a:ext uri="{FF2B5EF4-FFF2-40B4-BE49-F238E27FC236}">
                    <a16:creationId xmlns:a16="http://schemas.microsoft.com/office/drawing/2014/main" id="{C00E50CF-ECE7-B77E-397E-6A84F0C2172A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2836447" y="5667128"/>
                <a:ext cx="101912" cy="344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13" name="Рукописный ввод 112">
                <a:extLst>
                  <a:ext uri="{FF2B5EF4-FFF2-40B4-BE49-F238E27FC236}">
                    <a16:creationId xmlns:a16="http://schemas.microsoft.com/office/drawing/2014/main" id="{4C505632-2052-F4EF-A254-B658C4759C4B}"/>
                  </a:ext>
                </a:extLst>
              </p14:cNvPr>
              <p14:cNvContentPartPr/>
              <p14:nvPr/>
            </p14:nvContentPartPr>
            <p14:xfrm>
              <a:off x="3215212" y="3508095"/>
              <a:ext cx="10589" cy="163943"/>
            </p14:xfrm>
          </p:contentPart>
        </mc:Choice>
        <mc:Fallback xmlns="">
          <p:pic>
            <p:nvPicPr>
              <p:cNvPr id="113" name="Рукописный ввод 112">
                <a:extLst>
                  <a:ext uri="{FF2B5EF4-FFF2-40B4-BE49-F238E27FC236}">
                    <a16:creationId xmlns:a16="http://schemas.microsoft.com/office/drawing/2014/main" id="{4C505632-2052-F4EF-A254-B658C4759C4B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3199640" y="3499107"/>
                <a:ext cx="41110" cy="18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14" name="Рукописный ввод 113">
                <a:extLst>
                  <a:ext uri="{FF2B5EF4-FFF2-40B4-BE49-F238E27FC236}">
                    <a16:creationId xmlns:a16="http://schemas.microsoft.com/office/drawing/2014/main" id="{2AC6CB19-0837-23C0-6150-B3943314B3C4}"/>
                  </a:ext>
                </a:extLst>
              </p14:cNvPr>
              <p14:cNvContentPartPr/>
              <p14:nvPr/>
            </p14:nvContentPartPr>
            <p14:xfrm>
              <a:off x="3287807" y="3513699"/>
              <a:ext cx="84464" cy="129388"/>
            </p14:xfrm>
          </p:contentPart>
        </mc:Choice>
        <mc:Fallback xmlns="">
          <p:pic>
            <p:nvPicPr>
              <p:cNvPr id="114" name="Рукописный ввод 113">
                <a:extLst>
                  <a:ext uri="{FF2B5EF4-FFF2-40B4-BE49-F238E27FC236}">
                    <a16:creationId xmlns:a16="http://schemas.microsoft.com/office/drawing/2014/main" id="{2AC6CB19-0837-23C0-6150-B3943314B3C4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3279217" y="3504714"/>
                <a:ext cx="102001" cy="146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15" name="Рукописный ввод 114">
                <a:extLst>
                  <a:ext uri="{FF2B5EF4-FFF2-40B4-BE49-F238E27FC236}">
                    <a16:creationId xmlns:a16="http://schemas.microsoft.com/office/drawing/2014/main" id="{6576613C-B160-48E7-9DCE-87BD2F9EEF21}"/>
                  </a:ext>
                </a:extLst>
              </p14:cNvPr>
              <p14:cNvContentPartPr/>
              <p14:nvPr/>
            </p14:nvContentPartPr>
            <p14:xfrm>
              <a:off x="4256272" y="3530508"/>
              <a:ext cx="92314" cy="130050"/>
            </p14:xfrm>
          </p:contentPart>
        </mc:Choice>
        <mc:Fallback xmlns="">
          <p:pic>
            <p:nvPicPr>
              <p:cNvPr id="115" name="Рукописный ввод 114">
                <a:extLst>
                  <a:ext uri="{FF2B5EF4-FFF2-40B4-BE49-F238E27FC236}">
                    <a16:creationId xmlns:a16="http://schemas.microsoft.com/office/drawing/2014/main" id="{6576613C-B160-48E7-9DCE-87BD2F9EEF21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4247292" y="3521527"/>
                <a:ext cx="109915" cy="1476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16" name="Рукописный ввод 115">
                <a:extLst>
                  <a:ext uri="{FF2B5EF4-FFF2-40B4-BE49-F238E27FC236}">
                    <a16:creationId xmlns:a16="http://schemas.microsoft.com/office/drawing/2014/main" id="{EEE90087-6D19-588A-7BFE-3843DA6BA711}"/>
                  </a:ext>
                </a:extLst>
              </p14:cNvPr>
              <p14:cNvContentPartPr/>
              <p14:nvPr/>
            </p14:nvContentPartPr>
            <p14:xfrm>
              <a:off x="4274168" y="3536110"/>
              <a:ext cx="78437" cy="10589"/>
            </p14:xfrm>
          </p:contentPart>
        </mc:Choice>
        <mc:Fallback xmlns="">
          <p:pic>
            <p:nvPicPr>
              <p:cNvPr id="116" name="Рукописный ввод 115">
                <a:extLst>
                  <a:ext uri="{FF2B5EF4-FFF2-40B4-BE49-F238E27FC236}">
                    <a16:creationId xmlns:a16="http://schemas.microsoft.com/office/drawing/2014/main" id="{EEE90087-6D19-588A-7BFE-3843DA6BA711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4265214" y="3271385"/>
                <a:ext cx="95987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17" name="Рукописный ввод 116">
                <a:extLst>
                  <a:ext uri="{FF2B5EF4-FFF2-40B4-BE49-F238E27FC236}">
                    <a16:creationId xmlns:a16="http://schemas.microsoft.com/office/drawing/2014/main" id="{7C3152E8-40AC-300A-B306-D544A600340F}"/>
                  </a:ext>
                </a:extLst>
              </p14:cNvPr>
              <p14:cNvContentPartPr/>
              <p14:nvPr/>
            </p14:nvContentPartPr>
            <p14:xfrm>
              <a:off x="4470272" y="3524904"/>
              <a:ext cx="10589" cy="117737"/>
            </p14:xfrm>
          </p:contentPart>
        </mc:Choice>
        <mc:Fallback xmlns="">
          <p:pic>
            <p:nvPicPr>
              <p:cNvPr id="117" name="Рукописный ввод 116">
                <a:extLst>
                  <a:ext uri="{FF2B5EF4-FFF2-40B4-BE49-F238E27FC236}">
                    <a16:creationId xmlns:a16="http://schemas.microsoft.com/office/drawing/2014/main" id="{7C3152E8-40AC-300A-B306-D544A600340F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4216136" y="3515930"/>
                <a:ext cx="529450" cy="135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18" name="Рукописный ввод 117">
                <a:extLst>
                  <a:ext uri="{FF2B5EF4-FFF2-40B4-BE49-F238E27FC236}">
                    <a16:creationId xmlns:a16="http://schemas.microsoft.com/office/drawing/2014/main" id="{2D8C1DE2-35F0-15CD-6923-6C9577956C97}"/>
                  </a:ext>
                </a:extLst>
              </p14:cNvPr>
              <p14:cNvContentPartPr/>
              <p14:nvPr/>
            </p14:nvContentPartPr>
            <p14:xfrm>
              <a:off x="4425448" y="3591895"/>
              <a:ext cx="83467" cy="10589"/>
            </p14:xfrm>
          </p:contentPart>
        </mc:Choice>
        <mc:Fallback xmlns="">
          <p:pic>
            <p:nvPicPr>
              <p:cNvPr id="118" name="Рукописный ввод 117">
                <a:extLst>
                  <a:ext uri="{FF2B5EF4-FFF2-40B4-BE49-F238E27FC236}">
                    <a16:creationId xmlns:a16="http://schemas.microsoft.com/office/drawing/2014/main" id="{2D8C1DE2-35F0-15CD-6923-6C9577956C97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4416851" y="3576946"/>
                <a:ext cx="101020" cy="41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19" name="Рукописный ввод 118">
                <a:extLst>
                  <a:ext uri="{FF2B5EF4-FFF2-40B4-BE49-F238E27FC236}">
                    <a16:creationId xmlns:a16="http://schemas.microsoft.com/office/drawing/2014/main" id="{45D68ABB-BEAE-599B-90F1-067E76AB7D7B}"/>
                  </a:ext>
                </a:extLst>
              </p14:cNvPr>
              <p14:cNvContentPartPr/>
              <p14:nvPr/>
            </p14:nvContentPartPr>
            <p14:xfrm>
              <a:off x="3427373" y="5267420"/>
              <a:ext cx="85183" cy="73356"/>
            </p14:xfrm>
          </p:contentPart>
        </mc:Choice>
        <mc:Fallback xmlns="">
          <p:pic>
            <p:nvPicPr>
              <p:cNvPr id="119" name="Рукописный ввод 118">
                <a:extLst>
                  <a:ext uri="{FF2B5EF4-FFF2-40B4-BE49-F238E27FC236}">
                    <a16:creationId xmlns:a16="http://schemas.microsoft.com/office/drawing/2014/main" id="{45D68ABB-BEAE-599B-90F1-067E76AB7D7B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3418783" y="5258832"/>
                <a:ext cx="102721" cy="90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20" name="Рукописный ввод 119">
                <a:extLst>
                  <a:ext uri="{FF2B5EF4-FFF2-40B4-BE49-F238E27FC236}">
                    <a16:creationId xmlns:a16="http://schemas.microsoft.com/office/drawing/2014/main" id="{55D02302-D49D-1FEB-1464-58A36E4B4F11}"/>
                  </a:ext>
                </a:extLst>
              </p14:cNvPr>
              <p14:cNvContentPartPr/>
              <p14:nvPr/>
            </p14:nvContentPartPr>
            <p14:xfrm>
              <a:off x="3573800" y="5278890"/>
              <a:ext cx="57219" cy="72285"/>
            </p14:xfrm>
          </p:contentPart>
        </mc:Choice>
        <mc:Fallback xmlns="">
          <p:pic>
            <p:nvPicPr>
              <p:cNvPr id="120" name="Рукописный ввод 119">
                <a:extLst>
                  <a:ext uri="{FF2B5EF4-FFF2-40B4-BE49-F238E27FC236}">
                    <a16:creationId xmlns:a16="http://schemas.microsoft.com/office/drawing/2014/main" id="{55D02302-D49D-1FEB-1464-58A36E4B4F11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3565217" y="5270302"/>
                <a:ext cx="74742" cy="89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21" name="Рукописный ввод 120">
                <a:extLst>
                  <a:ext uri="{FF2B5EF4-FFF2-40B4-BE49-F238E27FC236}">
                    <a16:creationId xmlns:a16="http://schemas.microsoft.com/office/drawing/2014/main" id="{9DCA62BA-7CFD-7600-18E8-9155885C3192}"/>
                  </a:ext>
                </a:extLst>
              </p14:cNvPr>
              <p14:cNvContentPartPr/>
              <p14:nvPr/>
            </p14:nvContentPartPr>
            <p14:xfrm>
              <a:off x="3674653" y="5288499"/>
              <a:ext cx="78023" cy="80897"/>
            </p14:xfrm>
          </p:contentPart>
        </mc:Choice>
        <mc:Fallback xmlns="">
          <p:pic>
            <p:nvPicPr>
              <p:cNvPr id="121" name="Рукописный ввод 120">
                <a:extLst>
                  <a:ext uri="{FF2B5EF4-FFF2-40B4-BE49-F238E27FC236}">
                    <a16:creationId xmlns:a16="http://schemas.microsoft.com/office/drawing/2014/main" id="{9DCA62BA-7CFD-7600-18E8-9155885C3192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3666063" y="5279908"/>
                <a:ext cx="95560" cy="98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22" name="Рукописный ввод 121">
                <a:extLst>
                  <a:ext uri="{FF2B5EF4-FFF2-40B4-BE49-F238E27FC236}">
                    <a16:creationId xmlns:a16="http://schemas.microsoft.com/office/drawing/2014/main" id="{C43DBF3B-1993-07B5-FB63-C612C2DD6E97}"/>
                  </a:ext>
                </a:extLst>
              </p14:cNvPr>
              <p14:cNvContentPartPr/>
              <p14:nvPr/>
            </p14:nvContentPartPr>
            <p14:xfrm>
              <a:off x="3797918" y="5284228"/>
              <a:ext cx="140849" cy="106149"/>
            </p14:xfrm>
          </p:contentPart>
        </mc:Choice>
        <mc:Fallback xmlns="">
          <p:pic>
            <p:nvPicPr>
              <p:cNvPr id="122" name="Рукописный ввод 121">
                <a:extLst>
                  <a:ext uri="{FF2B5EF4-FFF2-40B4-BE49-F238E27FC236}">
                    <a16:creationId xmlns:a16="http://schemas.microsoft.com/office/drawing/2014/main" id="{C43DBF3B-1993-07B5-FB63-C612C2DD6E97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3789295" y="5275621"/>
                <a:ext cx="158455" cy="1237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23" name="Рукописный ввод 122">
                <a:extLst>
                  <a:ext uri="{FF2B5EF4-FFF2-40B4-BE49-F238E27FC236}">
                    <a16:creationId xmlns:a16="http://schemas.microsoft.com/office/drawing/2014/main" id="{8DDA0022-A275-1DF7-A5D6-718572030C78}"/>
                  </a:ext>
                </a:extLst>
              </p14:cNvPr>
              <p14:cNvContentPartPr/>
              <p14:nvPr/>
            </p14:nvContentPartPr>
            <p14:xfrm>
              <a:off x="3982816" y="5311368"/>
              <a:ext cx="67716" cy="95761"/>
            </p14:xfrm>
          </p:contentPart>
        </mc:Choice>
        <mc:Fallback xmlns="">
          <p:pic>
            <p:nvPicPr>
              <p:cNvPr id="123" name="Рукописный ввод 122">
                <a:extLst>
                  <a:ext uri="{FF2B5EF4-FFF2-40B4-BE49-F238E27FC236}">
                    <a16:creationId xmlns:a16="http://schemas.microsoft.com/office/drawing/2014/main" id="{8DDA0022-A275-1DF7-A5D6-718572030C78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3974217" y="5302760"/>
                <a:ext cx="85272" cy="113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24" name="Рукописный ввод 123">
                <a:extLst>
                  <a:ext uri="{FF2B5EF4-FFF2-40B4-BE49-F238E27FC236}">
                    <a16:creationId xmlns:a16="http://schemas.microsoft.com/office/drawing/2014/main" id="{74849570-95C4-08C4-CE3A-B1595F69908C}"/>
                  </a:ext>
                </a:extLst>
              </p14:cNvPr>
              <p14:cNvContentPartPr/>
              <p14:nvPr/>
            </p14:nvContentPartPr>
            <p14:xfrm>
              <a:off x="4060281" y="5317846"/>
              <a:ext cx="91566" cy="163332"/>
            </p14:xfrm>
          </p:contentPart>
        </mc:Choice>
        <mc:Fallback xmlns="">
          <p:pic>
            <p:nvPicPr>
              <p:cNvPr id="124" name="Рукописный ввод 123">
                <a:extLst>
                  <a:ext uri="{FF2B5EF4-FFF2-40B4-BE49-F238E27FC236}">
                    <a16:creationId xmlns:a16="http://schemas.microsoft.com/office/drawing/2014/main" id="{74849570-95C4-08C4-CE3A-B1595F69908C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4051304" y="5309231"/>
                <a:ext cx="109161" cy="180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25" name="Рукописный ввод 124">
                <a:extLst>
                  <a:ext uri="{FF2B5EF4-FFF2-40B4-BE49-F238E27FC236}">
                    <a16:creationId xmlns:a16="http://schemas.microsoft.com/office/drawing/2014/main" id="{93FCC20F-8D68-9F37-698E-E64565F34667}"/>
                  </a:ext>
                </a:extLst>
              </p14:cNvPr>
              <p14:cNvContentPartPr/>
              <p14:nvPr/>
            </p14:nvContentPartPr>
            <p14:xfrm>
              <a:off x="4201330" y="5333596"/>
              <a:ext cx="45541" cy="69457"/>
            </p14:xfrm>
          </p:contentPart>
        </mc:Choice>
        <mc:Fallback xmlns="">
          <p:pic>
            <p:nvPicPr>
              <p:cNvPr id="125" name="Рукописный ввод 124">
                <a:extLst>
                  <a:ext uri="{FF2B5EF4-FFF2-40B4-BE49-F238E27FC236}">
                    <a16:creationId xmlns:a16="http://schemas.microsoft.com/office/drawing/2014/main" id="{93FCC20F-8D68-9F37-698E-E64565F34667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4192791" y="5324645"/>
                <a:ext cx="62975" cy="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26" name="Рукописный ввод 125">
                <a:extLst>
                  <a:ext uri="{FF2B5EF4-FFF2-40B4-BE49-F238E27FC236}">
                    <a16:creationId xmlns:a16="http://schemas.microsoft.com/office/drawing/2014/main" id="{998F7FE1-A6F7-62E7-92D2-CBEFF73474FD}"/>
                  </a:ext>
                </a:extLst>
              </p14:cNvPr>
              <p14:cNvContentPartPr/>
              <p14:nvPr/>
            </p14:nvContentPartPr>
            <p14:xfrm>
              <a:off x="4307786" y="5233802"/>
              <a:ext cx="64981" cy="156451"/>
            </p14:xfrm>
          </p:contentPart>
        </mc:Choice>
        <mc:Fallback xmlns="">
          <p:pic>
            <p:nvPicPr>
              <p:cNvPr id="126" name="Рукописный ввод 125">
                <a:extLst>
                  <a:ext uri="{FF2B5EF4-FFF2-40B4-BE49-F238E27FC236}">
                    <a16:creationId xmlns:a16="http://schemas.microsoft.com/office/drawing/2014/main" id="{998F7FE1-A6F7-62E7-92D2-CBEFF73474FD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4299217" y="5225190"/>
                <a:ext cx="82476" cy="174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32" name="Рукописный ввод 131">
                <a:extLst>
                  <a:ext uri="{FF2B5EF4-FFF2-40B4-BE49-F238E27FC236}">
                    <a16:creationId xmlns:a16="http://schemas.microsoft.com/office/drawing/2014/main" id="{A41E63CE-3A87-B656-64DF-43359BE5CB6A}"/>
                  </a:ext>
                </a:extLst>
              </p14:cNvPr>
              <p14:cNvContentPartPr/>
              <p14:nvPr/>
            </p14:nvContentPartPr>
            <p14:xfrm>
              <a:off x="4313389" y="5299535"/>
              <a:ext cx="335826" cy="109260"/>
            </p14:xfrm>
          </p:contentPart>
        </mc:Choice>
        <mc:Fallback xmlns="">
          <p:pic>
            <p:nvPicPr>
              <p:cNvPr id="132" name="Рукописный ввод 131">
                <a:extLst>
                  <a:ext uri="{FF2B5EF4-FFF2-40B4-BE49-F238E27FC236}">
                    <a16:creationId xmlns:a16="http://schemas.microsoft.com/office/drawing/2014/main" id="{A41E63CE-3A87-B656-64DF-43359BE5CB6A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4304760" y="5290579"/>
                <a:ext cx="353444" cy="126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33" name="Рукописный ввод 132">
                <a:extLst>
                  <a:ext uri="{FF2B5EF4-FFF2-40B4-BE49-F238E27FC236}">
                    <a16:creationId xmlns:a16="http://schemas.microsoft.com/office/drawing/2014/main" id="{D460A2FF-F69A-7DD5-68C7-3D76DF38EBD5}"/>
                  </a:ext>
                </a:extLst>
              </p14:cNvPr>
              <p14:cNvContentPartPr/>
              <p14:nvPr/>
            </p14:nvContentPartPr>
            <p14:xfrm>
              <a:off x="5630080" y="5284228"/>
              <a:ext cx="152891" cy="112764"/>
            </p14:xfrm>
          </p:contentPart>
        </mc:Choice>
        <mc:Fallback xmlns="">
          <p:pic>
            <p:nvPicPr>
              <p:cNvPr id="133" name="Рукописный ввод 132">
                <a:extLst>
                  <a:ext uri="{FF2B5EF4-FFF2-40B4-BE49-F238E27FC236}">
                    <a16:creationId xmlns:a16="http://schemas.microsoft.com/office/drawing/2014/main" id="{D460A2FF-F69A-7DD5-68C7-3D76DF38EBD5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5621108" y="5275609"/>
                <a:ext cx="170477" cy="130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69" name="Рукописный ввод 168">
                <a:extLst>
                  <a:ext uri="{FF2B5EF4-FFF2-40B4-BE49-F238E27FC236}">
                    <a16:creationId xmlns:a16="http://schemas.microsoft.com/office/drawing/2014/main" id="{2D70C7A6-970C-2D5D-C5C6-AFDB46134F2A}"/>
                  </a:ext>
                </a:extLst>
              </p14:cNvPr>
              <p14:cNvContentPartPr/>
              <p14:nvPr/>
            </p14:nvContentPartPr>
            <p14:xfrm>
              <a:off x="5730933" y="5229550"/>
              <a:ext cx="10589" cy="32266"/>
            </p14:xfrm>
          </p:contentPart>
        </mc:Choice>
        <mc:Fallback xmlns="">
          <p:pic>
            <p:nvPicPr>
              <p:cNvPr id="169" name="Рукописный ввод 168">
                <a:extLst>
                  <a:ext uri="{FF2B5EF4-FFF2-40B4-BE49-F238E27FC236}">
                    <a16:creationId xmlns:a16="http://schemas.microsoft.com/office/drawing/2014/main" id="{2D70C7A6-970C-2D5D-C5C6-AFDB46134F2A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5466208" y="5220686"/>
                <a:ext cx="529450" cy="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81" name="Рукописный ввод 180">
                <a:extLst>
                  <a:ext uri="{FF2B5EF4-FFF2-40B4-BE49-F238E27FC236}">
                    <a16:creationId xmlns:a16="http://schemas.microsoft.com/office/drawing/2014/main" id="{3FB66A2B-B9FE-5E74-9894-1854CA5CE152}"/>
                  </a:ext>
                </a:extLst>
              </p14:cNvPr>
              <p14:cNvContentPartPr/>
              <p14:nvPr/>
            </p14:nvContentPartPr>
            <p14:xfrm>
              <a:off x="5786962" y="5270392"/>
              <a:ext cx="301268" cy="119504"/>
            </p14:xfrm>
          </p:contentPart>
        </mc:Choice>
        <mc:Fallback xmlns="">
          <p:pic>
            <p:nvPicPr>
              <p:cNvPr id="181" name="Рукописный ввод 180">
                <a:extLst>
                  <a:ext uri="{FF2B5EF4-FFF2-40B4-BE49-F238E27FC236}">
                    <a16:creationId xmlns:a16="http://schemas.microsoft.com/office/drawing/2014/main" id="{3FB66A2B-B9FE-5E74-9894-1854CA5CE152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5777974" y="5261420"/>
                <a:ext cx="318884" cy="1370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82" name="Рукописный ввод 181">
                <a:extLst>
                  <a:ext uri="{FF2B5EF4-FFF2-40B4-BE49-F238E27FC236}">
                    <a16:creationId xmlns:a16="http://schemas.microsoft.com/office/drawing/2014/main" id="{326186DD-2633-21E6-EED5-5C42CFC4ED67}"/>
                  </a:ext>
                </a:extLst>
              </p14:cNvPr>
              <p14:cNvContentPartPr/>
              <p14:nvPr/>
            </p14:nvContentPartPr>
            <p14:xfrm>
              <a:off x="6055903" y="5252203"/>
              <a:ext cx="10589" cy="26422"/>
            </p14:xfrm>
          </p:contentPart>
        </mc:Choice>
        <mc:Fallback xmlns="">
          <p:pic>
            <p:nvPicPr>
              <p:cNvPr id="182" name="Рукописный ввод 181">
                <a:extLst>
                  <a:ext uri="{FF2B5EF4-FFF2-40B4-BE49-F238E27FC236}">
                    <a16:creationId xmlns:a16="http://schemas.microsoft.com/office/drawing/2014/main" id="{326186DD-2633-21E6-EED5-5C42CFC4ED67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5791178" y="5243634"/>
                <a:ext cx="529450" cy="439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83" name="Рукописный ввод 182">
                <a:extLst>
                  <a:ext uri="{FF2B5EF4-FFF2-40B4-BE49-F238E27FC236}">
                    <a16:creationId xmlns:a16="http://schemas.microsoft.com/office/drawing/2014/main" id="{63135BAF-7170-A4B3-E5ED-A65A992B4EE2}"/>
                  </a:ext>
                </a:extLst>
              </p14:cNvPr>
              <p14:cNvContentPartPr/>
              <p14:nvPr/>
            </p14:nvContentPartPr>
            <p14:xfrm>
              <a:off x="6123139" y="5301036"/>
              <a:ext cx="101114" cy="158059"/>
            </p14:xfrm>
          </p:contentPart>
        </mc:Choice>
        <mc:Fallback xmlns="">
          <p:pic>
            <p:nvPicPr>
              <p:cNvPr id="183" name="Рукописный ввод 182">
                <a:extLst>
                  <a:ext uri="{FF2B5EF4-FFF2-40B4-BE49-F238E27FC236}">
                    <a16:creationId xmlns:a16="http://schemas.microsoft.com/office/drawing/2014/main" id="{63135BAF-7170-A4B3-E5ED-A65A992B4EE2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6114175" y="5292415"/>
                <a:ext cx="118683" cy="175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84" name="Рукописный ввод 183">
                <a:extLst>
                  <a:ext uri="{FF2B5EF4-FFF2-40B4-BE49-F238E27FC236}">
                    <a16:creationId xmlns:a16="http://schemas.microsoft.com/office/drawing/2014/main" id="{868DD38D-CA0F-6FEC-8EED-F97B3BD2D054}"/>
                  </a:ext>
                </a:extLst>
              </p14:cNvPr>
              <p14:cNvContentPartPr/>
              <p14:nvPr/>
            </p14:nvContentPartPr>
            <p14:xfrm>
              <a:off x="6274419" y="5294524"/>
              <a:ext cx="67559" cy="80203"/>
            </p14:xfrm>
          </p:contentPart>
        </mc:Choice>
        <mc:Fallback xmlns="">
          <p:pic>
            <p:nvPicPr>
              <p:cNvPr id="184" name="Рукописный ввод 183">
                <a:extLst>
                  <a:ext uri="{FF2B5EF4-FFF2-40B4-BE49-F238E27FC236}">
                    <a16:creationId xmlns:a16="http://schemas.microsoft.com/office/drawing/2014/main" id="{868DD38D-CA0F-6FEC-8EED-F97B3BD2D054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6265483" y="5285931"/>
                <a:ext cx="85074" cy="97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85" name="Рукописный ввод 184">
                <a:extLst>
                  <a:ext uri="{FF2B5EF4-FFF2-40B4-BE49-F238E27FC236}">
                    <a16:creationId xmlns:a16="http://schemas.microsoft.com/office/drawing/2014/main" id="{40310884-AB7F-52E1-2421-7221A8180938}"/>
                  </a:ext>
                </a:extLst>
              </p14:cNvPr>
              <p14:cNvContentPartPr/>
              <p14:nvPr/>
            </p14:nvContentPartPr>
            <p14:xfrm>
              <a:off x="6369669" y="5222596"/>
              <a:ext cx="347026" cy="152754"/>
            </p14:xfrm>
          </p:contentPart>
        </mc:Choice>
        <mc:Fallback xmlns="">
          <p:pic>
            <p:nvPicPr>
              <p:cNvPr id="185" name="Рукописный ввод 184">
                <a:extLst>
                  <a:ext uri="{FF2B5EF4-FFF2-40B4-BE49-F238E27FC236}">
                    <a16:creationId xmlns:a16="http://schemas.microsoft.com/office/drawing/2014/main" id="{40310884-AB7F-52E1-2421-7221A8180938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6360679" y="5213970"/>
                <a:ext cx="364647" cy="17036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7168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15F467-E72F-779D-3F86-E3DF554E8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7" y="1500726"/>
            <a:ext cx="5494668" cy="385654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61000A6-0872-D7CE-3373-5A5C6E884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895" y="1150189"/>
            <a:ext cx="6245489" cy="46438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14:cNvPr>
              <p14:cNvContentPartPr/>
              <p14:nvPr/>
            </p14:nvContentPartPr>
            <p14:xfrm>
              <a:off x="951663" y="1950755"/>
              <a:ext cx="185955" cy="11583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7711" y="1848552"/>
                <a:ext cx="293500" cy="215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14:cNvPr>
              <p14:cNvContentPartPr/>
              <p14:nvPr/>
            </p14:nvContentPartPr>
            <p14:xfrm>
              <a:off x="965827" y="2236988"/>
              <a:ext cx="197767" cy="5911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1891" y="2132676"/>
                <a:ext cx="305280" cy="214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14:cNvPr>
              <p14:cNvContentPartPr/>
              <p14:nvPr/>
            </p14:nvContentPartPr>
            <p14:xfrm>
              <a:off x="838040" y="2537379"/>
              <a:ext cx="182716" cy="12463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4194" y="2430553"/>
                <a:ext cx="290048" cy="225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14:cNvPr>
              <p14:cNvContentPartPr/>
              <p14:nvPr/>
            </p14:nvContentPartPr>
            <p14:xfrm>
              <a:off x="925854" y="2840480"/>
              <a:ext cx="195142" cy="5353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1947" y="1234580"/>
                <a:ext cx="302596" cy="321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14:cNvPr>
              <p14:cNvContentPartPr/>
              <p14:nvPr/>
            </p14:nvContentPartPr>
            <p14:xfrm>
              <a:off x="951349" y="3432398"/>
              <a:ext cx="265960" cy="14403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7438" y="3327010"/>
                <a:ext cx="373422" cy="224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14:cNvPr>
              <p14:cNvContentPartPr/>
              <p14:nvPr/>
            </p14:nvContentPartPr>
            <p14:xfrm>
              <a:off x="923021" y="4010195"/>
              <a:ext cx="285689" cy="17192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9117" y="3904938"/>
                <a:ext cx="393137" cy="227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F94BBDC-A511-EC66-CEED-1F070F20FA00}"/>
                  </a:ext>
                </a:extLst>
              </p14:cNvPr>
              <p14:cNvContentPartPr/>
              <p14:nvPr/>
            </p14:nvContentPartPr>
            <p14:xfrm>
              <a:off x="872033" y="3721455"/>
              <a:ext cx="597867" cy="1651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F94BBDC-A511-EC66-CEED-1F070F20FA0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18074" y="3616072"/>
                <a:ext cx="705426" cy="226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D534312-C7A2-9382-ACB6-4167E99B5623}"/>
                  </a:ext>
                </a:extLst>
              </p14:cNvPr>
              <p14:cNvContentPartPr/>
              <p14:nvPr/>
            </p14:nvContentPartPr>
            <p14:xfrm>
              <a:off x="900579" y="4302297"/>
              <a:ext cx="568841" cy="22688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D534312-C7A2-9382-ACB6-4167E99B562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6609" y="4195947"/>
                <a:ext cx="676421" cy="235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14:cNvPr>
              <p14:cNvContentPartPr/>
              <p14:nvPr/>
            </p14:nvContentPartPr>
            <p14:xfrm>
              <a:off x="838040" y="4608094"/>
              <a:ext cx="407593" cy="8621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4078" y="4504642"/>
                <a:ext cx="515157" cy="215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14:cNvPr>
              <p14:cNvContentPartPr/>
              <p14:nvPr/>
            </p14:nvContentPartPr>
            <p14:xfrm>
              <a:off x="937185" y="5217009"/>
              <a:ext cx="383887" cy="19947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83268" y="5110150"/>
                <a:ext cx="491361" cy="233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14:cNvPr>
              <p14:cNvContentPartPr/>
              <p14:nvPr/>
            </p14:nvContentPartPr>
            <p14:xfrm>
              <a:off x="891646" y="3138376"/>
              <a:ext cx="91640" cy="14547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7951" y="2948633"/>
                <a:ext cx="198673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14:cNvPr>
              <p14:cNvContentPartPr/>
              <p14:nvPr/>
            </p14:nvContentPartPr>
            <p14:xfrm>
              <a:off x="976312" y="4916377"/>
              <a:ext cx="76513" cy="22758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22681" y="4811340"/>
                <a:ext cx="183417" cy="232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14:cNvPr>
              <p14:cNvContentPartPr/>
              <p14:nvPr/>
            </p14:nvContentPartPr>
            <p14:xfrm>
              <a:off x="9204373" y="2006922"/>
              <a:ext cx="99271" cy="14547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150616" y="-2357178"/>
                <a:ext cx="206426" cy="87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14:cNvPr>
              <p14:cNvContentPartPr/>
              <p14:nvPr/>
            </p14:nvContentPartPr>
            <p14:xfrm>
              <a:off x="9289039" y="2260922"/>
              <a:ext cx="152760" cy="23411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235250" y="2154508"/>
                <a:ext cx="259979" cy="235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14:cNvPr>
              <p14:cNvContentPartPr/>
              <p14:nvPr/>
            </p14:nvContentPartPr>
            <p14:xfrm>
              <a:off x="9227463" y="2553406"/>
              <a:ext cx="406875" cy="14547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173548" y="2363663"/>
                <a:ext cx="514345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D8190EE-A067-B9A4-4A8D-C683E5822FB7}"/>
                  </a:ext>
                </a:extLst>
              </p14:cNvPr>
              <p14:cNvContentPartPr/>
              <p14:nvPr/>
            </p14:nvContentPartPr>
            <p14:xfrm>
              <a:off x="876252" y="1621592"/>
              <a:ext cx="360892" cy="31765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D8190EE-A067-B9A4-4A8D-C683E5822FB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2334" y="1514519"/>
                <a:ext cx="468369" cy="245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BA5D282-BC36-F8C7-220F-5D6D3EF34432}"/>
                  </a:ext>
                </a:extLst>
              </p14:cNvPr>
              <p14:cNvContentPartPr/>
              <p14:nvPr/>
            </p14:nvContentPartPr>
            <p14:xfrm>
              <a:off x="9242857" y="3369286"/>
              <a:ext cx="333089" cy="27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BA5D282-BC36-F8C7-220F-5D6D3EF3443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188959" y="3262363"/>
                <a:ext cx="440525" cy="241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14:cNvPr>
              <p14:cNvContentPartPr/>
              <p14:nvPr/>
            </p14:nvContentPartPr>
            <p14:xfrm>
              <a:off x="9212926" y="1706404"/>
              <a:ext cx="197375" cy="14547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158998" y="1516661"/>
                <a:ext cx="304871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14:cNvPr>
              <p14:cNvContentPartPr/>
              <p14:nvPr/>
            </p14:nvContentPartPr>
            <p14:xfrm>
              <a:off x="1078466" y="3133619"/>
              <a:ext cx="371038" cy="9863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24536" y="3027944"/>
                <a:ext cx="478538" cy="22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14:cNvPr>
              <p14:cNvContentPartPr/>
              <p14:nvPr/>
            </p14:nvContentPartPr>
            <p14:xfrm>
              <a:off x="1334600" y="3418375"/>
              <a:ext cx="447965" cy="13253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280628" y="3310918"/>
                <a:ext cx="555549" cy="227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14:cNvPr>
              <p14:cNvContentPartPr/>
              <p14:nvPr/>
            </p14:nvContentPartPr>
            <p14:xfrm>
              <a:off x="1581129" y="4334110"/>
              <a:ext cx="604761" cy="6682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527165" y="4228605"/>
                <a:ext cx="712330" cy="217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14:cNvPr>
              <p14:cNvContentPartPr/>
              <p14:nvPr/>
            </p14:nvContentPartPr>
            <p14:xfrm>
              <a:off x="1424247" y="5224316"/>
              <a:ext cx="585551" cy="6537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70296" y="5126261"/>
                <a:ext cx="693094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14:cNvPr>
              <p14:cNvContentPartPr/>
              <p14:nvPr/>
            </p14:nvContentPartPr>
            <p14:xfrm>
              <a:off x="9723003" y="2557317"/>
              <a:ext cx="568959" cy="10186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669022" y="2455457"/>
                <a:ext cx="676561" cy="213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14:cNvPr>
              <p14:cNvContentPartPr/>
              <p14:nvPr/>
            </p14:nvContentPartPr>
            <p14:xfrm>
              <a:off x="1265789" y="2235230"/>
              <a:ext cx="397560" cy="19298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211822" y="2128019"/>
                <a:ext cx="505135" cy="233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14:cNvPr>
              <p14:cNvContentPartPr/>
              <p14:nvPr/>
            </p14:nvContentPartPr>
            <p14:xfrm>
              <a:off x="1473791" y="2530653"/>
              <a:ext cx="379621" cy="14431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419816" y="2425060"/>
                <a:ext cx="487210" cy="225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14:cNvPr>
              <p14:cNvContentPartPr/>
              <p14:nvPr/>
            </p14:nvContentPartPr>
            <p14:xfrm>
              <a:off x="1366465" y="2823446"/>
              <a:ext cx="378353" cy="21686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312517" y="2716794"/>
                <a:ext cx="485889" cy="234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14:cNvPr>
              <p14:cNvContentPartPr/>
              <p14:nvPr/>
            </p14:nvContentPartPr>
            <p14:xfrm>
              <a:off x="1597147" y="3139947"/>
              <a:ext cx="380523" cy="14593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543198" y="3033169"/>
                <a:ext cx="488062" cy="227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14:cNvPr>
              <p14:cNvContentPartPr/>
              <p14:nvPr/>
            </p14:nvContentPartPr>
            <p14:xfrm>
              <a:off x="2173170" y="5228610"/>
              <a:ext cx="347720" cy="1201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119232" y="5122639"/>
                <a:ext cx="455236" cy="223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14:cNvPr>
              <p14:cNvContentPartPr/>
              <p14:nvPr/>
            </p14:nvContentPartPr>
            <p14:xfrm>
              <a:off x="9650992" y="1711369"/>
              <a:ext cx="371153" cy="19184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597045" y="1604791"/>
                <a:ext cx="478687" cy="231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14:cNvPr>
              <p14:cNvContentPartPr/>
              <p14:nvPr/>
            </p14:nvContentPartPr>
            <p14:xfrm>
              <a:off x="10398708" y="2547164"/>
              <a:ext cx="348674" cy="19208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344734" y="2440453"/>
                <a:ext cx="456263" cy="232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14:cNvPr>
              <p14:cNvContentPartPr/>
              <p14:nvPr/>
            </p14:nvContentPartPr>
            <p14:xfrm>
              <a:off x="9823422" y="3402008"/>
              <a:ext cx="344619" cy="36003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769463" y="3295068"/>
                <a:ext cx="452178" cy="249526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E297CD3C-A0BA-5A66-A058-629460D74C19}"/>
              </a:ext>
            </a:extLst>
          </p:cNvPr>
          <p:cNvSpPr txBox="1"/>
          <p:nvPr/>
        </p:nvSpPr>
        <p:spPr>
          <a:xfrm>
            <a:off x="584235" y="5904955"/>
            <a:ext cx="32341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-nuβe-</a:t>
            </a:r>
            <a:r>
              <a:rPr lang="en-US" dirty="0"/>
              <a:t> 3 </a:t>
            </a:r>
            <a:r>
              <a:rPr lang="en-US" dirty="0" err="1"/>
              <a:t>ос</a:t>
            </a:r>
            <a:r>
              <a:rPr lang="en-US" dirty="0"/>
              <a:t>. </a:t>
            </a:r>
            <a:r>
              <a:rPr lang="en-US" dirty="0" err="1"/>
              <a:t>мн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210529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EA7E7532-519C-8178-1484-38D7871A3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835" y="251778"/>
            <a:ext cx="7984490" cy="202628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число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604759B0-5CA3-0EED-3160-8FC057A29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440" y="2478723"/>
            <a:ext cx="7965440" cy="40443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14:cNvPr>
              <p14:cNvContentPartPr/>
              <p14:nvPr/>
            </p14:nvContentPartPr>
            <p14:xfrm>
              <a:off x="3898772" y="1373570"/>
              <a:ext cx="453050" cy="28233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3D7027DC-DED5-962C-D302-A2551FAB00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9783" y="1364747"/>
                <a:ext cx="470669" cy="45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14:cNvPr>
              <p14:cNvContentPartPr/>
              <p14:nvPr/>
            </p14:nvContentPartPr>
            <p14:xfrm>
              <a:off x="4072463" y="1115396"/>
              <a:ext cx="117058" cy="68525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F06A683A-E699-7BF5-8A0F-A4DC7696E89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3486" y="1106473"/>
                <a:ext cx="134653" cy="86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14:cNvPr>
              <p14:cNvContentPartPr/>
              <p14:nvPr/>
            </p14:nvContentPartPr>
            <p14:xfrm>
              <a:off x="5624477" y="1350719"/>
              <a:ext cx="464202" cy="22655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11E02504-0798-970D-A2E1-5FFBAEF8F80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15481" y="1341869"/>
                <a:ext cx="481834" cy="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14:cNvPr>
              <p14:cNvContentPartPr/>
              <p14:nvPr/>
            </p14:nvContentPartPr>
            <p14:xfrm>
              <a:off x="5814977" y="1111316"/>
              <a:ext cx="111872" cy="72392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D992F8E6-C5A1-D48F-12C0-7ABBFC1D2C1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06013" y="1102357"/>
                <a:ext cx="129442" cy="8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14:cNvPr>
              <p14:cNvContentPartPr/>
              <p14:nvPr/>
            </p14:nvContentPartPr>
            <p14:xfrm>
              <a:off x="4528918" y="1888694"/>
              <a:ext cx="91900" cy="90197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8509B684-312A-BF9E-01EA-3FF154DFAA1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19943" y="1879746"/>
                <a:ext cx="109490" cy="107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14:cNvPr>
              <p14:cNvContentPartPr/>
              <p14:nvPr/>
            </p14:nvContentPartPr>
            <p14:xfrm>
              <a:off x="7058829" y="1894526"/>
              <a:ext cx="94415" cy="72982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FD03841A-7CE8-AD52-ADEE-12374CE3962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49854" y="1885582"/>
                <a:ext cx="112006" cy="90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14:cNvPr>
              <p14:cNvContentPartPr/>
              <p14:nvPr/>
            </p14:nvContentPartPr>
            <p14:xfrm>
              <a:off x="9557742" y="1888604"/>
              <a:ext cx="103417" cy="73621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D88B3C49-990A-AA5D-FE61-CB3435B887B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548765" y="1879669"/>
                <a:ext cx="121012" cy="91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14:cNvPr>
              <p14:cNvContentPartPr/>
              <p14:nvPr/>
            </p14:nvContentPartPr>
            <p14:xfrm>
              <a:off x="3953704" y="3871875"/>
              <a:ext cx="62859" cy="129913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8A6E1410-1243-E633-1424-5F65B348DAD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44775" y="3862903"/>
                <a:ext cx="80360" cy="147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14:cNvPr>
              <p14:cNvContentPartPr/>
              <p14:nvPr/>
            </p14:nvContentPartPr>
            <p14:xfrm>
              <a:off x="5960653" y="3984732"/>
              <a:ext cx="83565" cy="100014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1F7A6DE1-FCC1-22D9-ADD5-785D6775C7F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51687" y="3975770"/>
                <a:ext cx="101139" cy="117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14:cNvPr>
              <p14:cNvContentPartPr/>
              <p14:nvPr/>
            </p14:nvContentPartPr>
            <p14:xfrm>
              <a:off x="8386727" y="3227948"/>
              <a:ext cx="92623" cy="79103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69C8FEEB-797E-4AB3-52D4-F598BA932E0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77787" y="3219000"/>
                <a:ext cx="110146" cy="96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14:cNvPr>
              <p14:cNvContentPartPr/>
              <p14:nvPr/>
            </p14:nvContentPartPr>
            <p14:xfrm>
              <a:off x="8409139" y="3569487"/>
              <a:ext cx="80104" cy="85043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C3F48DE4-E5DE-5A1D-E969-A627465DD5A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00199" y="3560554"/>
                <a:ext cx="97627" cy="102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14:cNvPr>
              <p14:cNvContentPartPr/>
              <p14:nvPr/>
            </p14:nvContentPartPr>
            <p14:xfrm>
              <a:off x="3278852" y="1104577"/>
              <a:ext cx="64424" cy="10539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376E27BA-E0DE-9782-5FC2-3CA0C4A59C1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69904" y="1095615"/>
                <a:ext cx="81962" cy="122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14:cNvPr>
              <p14:cNvContentPartPr/>
              <p14:nvPr/>
            </p14:nvContentPartPr>
            <p14:xfrm>
              <a:off x="3292321" y="1104576"/>
              <a:ext cx="89593" cy="7347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3A81C688-8ABE-DB24-4208-35ABEF24948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83362" y="920901"/>
                <a:ext cx="107153" cy="367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14:cNvPr>
              <p14:cNvContentPartPr/>
              <p14:nvPr/>
            </p14:nvContentPartPr>
            <p14:xfrm>
              <a:off x="3463382" y="1120127"/>
              <a:ext cx="8111" cy="109009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1E679345-A3AF-EEEB-EEBD-752F3C5F5CD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54933" y="1111162"/>
                <a:ext cx="24671" cy="126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14:cNvPr>
              <p14:cNvContentPartPr/>
              <p14:nvPr/>
            </p14:nvContentPartPr>
            <p14:xfrm>
              <a:off x="3416728" y="1169136"/>
              <a:ext cx="115611" cy="7347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8EAE6954-353B-AFDD-2D42-B470C89C03F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07752" y="1157656"/>
                <a:ext cx="133204" cy="29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14:cNvPr>
              <p14:cNvContentPartPr/>
              <p14:nvPr/>
            </p14:nvContentPartPr>
            <p14:xfrm>
              <a:off x="5201230" y="1108464"/>
              <a:ext cx="55446" cy="96807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8BDF0B5B-3F63-327B-C0C6-830E7212E28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92287" y="1099500"/>
                <a:ext cx="72974" cy="114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14:cNvPr>
              <p14:cNvContentPartPr/>
              <p14:nvPr/>
            </p14:nvContentPartPr>
            <p14:xfrm>
              <a:off x="5240086" y="1089379"/>
              <a:ext cx="69841" cy="7347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DD13DA05-BE0B-C56A-1068-7EAF7E47AB4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31132" y="1072681"/>
                <a:ext cx="87391" cy="40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14:cNvPr>
              <p14:cNvContentPartPr/>
              <p14:nvPr/>
            </p14:nvContentPartPr>
            <p14:xfrm>
              <a:off x="5360651" y="1112352"/>
              <a:ext cx="11618" cy="104711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BB14DAC4-A07D-7566-1D01-C923C766F96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351849" y="1103387"/>
                <a:ext cx="28869" cy="122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14:cNvPr>
              <p14:cNvContentPartPr/>
              <p14:nvPr/>
            </p14:nvContentPartPr>
            <p14:xfrm>
              <a:off x="5345056" y="1146983"/>
              <a:ext cx="62064" cy="15909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485791EC-C635-DC07-585F-6D547EDA9E8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36087" y="1138145"/>
                <a:ext cx="79643" cy="33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14:cNvPr>
              <p14:cNvContentPartPr/>
              <p14:nvPr/>
            </p14:nvContentPartPr>
            <p14:xfrm>
              <a:off x="3265256" y="1508903"/>
              <a:ext cx="78369" cy="135968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47F95F02-7886-1DD4-DFE0-B7D7DC88181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56269" y="1499934"/>
                <a:ext cx="95984" cy="153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14:cNvPr>
              <p14:cNvContentPartPr/>
              <p14:nvPr/>
            </p14:nvContentPartPr>
            <p14:xfrm>
              <a:off x="3303984" y="1502286"/>
              <a:ext cx="75780" cy="18279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8CB14615-2050-0950-3C24-8C559A6E31D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95048" y="1493498"/>
                <a:ext cx="93295" cy="35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14:cNvPr>
              <p14:cNvContentPartPr/>
              <p14:nvPr/>
            </p14:nvContentPartPr>
            <p14:xfrm>
              <a:off x="3452447" y="1512791"/>
              <a:ext cx="7347" cy="112846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7A057AA5-86B9-33C5-1D0E-AA8AAE27681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43263" y="1503806"/>
                <a:ext cx="25347" cy="130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14:cNvPr>
              <p14:cNvContentPartPr/>
              <p14:nvPr/>
            </p14:nvContentPartPr>
            <p14:xfrm>
              <a:off x="3416729" y="1551051"/>
              <a:ext cx="104417" cy="20056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7F649393-FB8C-9DB1-5893-CBC07870E4F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407758" y="1542097"/>
                <a:ext cx="121999" cy="37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14:cNvPr>
              <p14:cNvContentPartPr/>
              <p14:nvPr/>
            </p14:nvContentPartPr>
            <p14:xfrm>
              <a:off x="5326680" y="2869617"/>
              <a:ext cx="96739" cy="140122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8F4CE57F-283E-ED35-9230-FE6FD81B64B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317723" y="2860635"/>
                <a:ext cx="114295" cy="157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14:cNvPr>
              <p14:cNvContentPartPr/>
              <p14:nvPr/>
            </p14:nvContentPartPr>
            <p14:xfrm>
              <a:off x="5383933" y="2861323"/>
              <a:ext cx="77510" cy="16069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B1859E7D-3F1B-67BD-9B68-8BA05EEB781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74962" y="2852590"/>
                <a:ext cx="95093" cy="33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14:cNvPr>
              <p14:cNvContentPartPr/>
              <p14:nvPr/>
            </p14:nvContentPartPr>
            <p14:xfrm>
              <a:off x="5522600" y="2892944"/>
              <a:ext cx="9067" cy="11602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2290CAFE-4EAE-CAA2-0488-F7E19322123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13882" y="2883964"/>
                <a:ext cx="26155" cy="133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14:cNvPr>
              <p14:cNvContentPartPr/>
              <p14:nvPr/>
            </p14:nvContentPartPr>
            <p14:xfrm>
              <a:off x="5477239" y="2930246"/>
              <a:ext cx="135901" cy="24901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84F79DFB-FA4A-AF5A-2BCF-E7AD6E94156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468251" y="2921353"/>
                <a:ext cx="153518" cy="42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14:cNvPr>
              <p14:cNvContentPartPr/>
              <p14:nvPr/>
            </p14:nvContentPartPr>
            <p14:xfrm>
              <a:off x="3969462" y="1474981"/>
              <a:ext cx="103698" cy="106981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E2D5AFC9-C308-1717-EBA3-E3FB9B57B9D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60492" y="1466006"/>
                <a:ext cx="121280" cy="124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14:cNvPr>
              <p14:cNvContentPartPr/>
              <p14:nvPr/>
            </p14:nvContentPartPr>
            <p14:xfrm>
              <a:off x="4015410" y="1453617"/>
              <a:ext cx="105747" cy="14455"/>
            </p14:xfrm>
          </p:contentPart>
        </mc:Choice>
        <mc:Fallback xmlns="">
          <p:pic>
            <p:nvPicPr>
              <p:cNvPr id="33" name="Рукописный ввод 32">
                <a:extLst>
                  <a:ext uri="{FF2B5EF4-FFF2-40B4-BE49-F238E27FC236}">
                    <a16:creationId xmlns:a16="http://schemas.microsoft.com/office/drawing/2014/main" id="{4BD330A8-08FC-F4CC-3321-A1751697C74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06448" y="1444803"/>
                <a:ext cx="123312" cy="31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195177FB-4B63-0C55-8E49-4614F1F1412A}"/>
                  </a:ext>
                </a:extLst>
              </p14:cNvPr>
              <p14:cNvContentPartPr/>
              <p14:nvPr/>
            </p14:nvContentPartPr>
            <p14:xfrm>
              <a:off x="6436392" y="3548704"/>
              <a:ext cx="109143" cy="100041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195177FB-4B63-0C55-8E49-4614F1F1412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427446" y="3539740"/>
                <a:ext cx="126677" cy="117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100BBC3E-0842-2C59-CCA4-2CD010490959}"/>
                  </a:ext>
                </a:extLst>
              </p14:cNvPr>
              <p14:cNvContentPartPr/>
              <p14:nvPr/>
            </p14:nvContentPartPr>
            <p14:xfrm>
              <a:off x="6459316" y="3511758"/>
              <a:ext cx="100746" cy="46764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100BBC3E-0842-2C59-CCA4-2CD01049095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450353" y="3502834"/>
                <a:ext cx="118314" cy="64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Рукописный ввод 35">
                <a:extLst>
                  <a:ext uri="{FF2B5EF4-FFF2-40B4-BE49-F238E27FC236}">
                    <a16:creationId xmlns:a16="http://schemas.microsoft.com/office/drawing/2014/main" id="{0F6B90A9-9F67-8291-D334-20B2B6B4D34B}"/>
                  </a:ext>
                </a:extLst>
              </p14:cNvPr>
              <p14:cNvContentPartPr/>
              <p14:nvPr/>
            </p14:nvContentPartPr>
            <p14:xfrm>
              <a:off x="8358833" y="3987917"/>
              <a:ext cx="72397" cy="103560"/>
            </p14:xfrm>
          </p:contentPart>
        </mc:Choice>
        <mc:Fallback xmlns="">
          <p:pic>
            <p:nvPicPr>
              <p:cNvPr id="36" name="Рукописный ввод 35">
                <a:extLst>
                  <a:ext uri="{FF2B5EF4-FFF2-40B4-BE49-F238E27FC236}">
                    <a16:creationId xmlns:a16="http://schemas.microsoft.com/office/drawing/2014/main" id="{0F6B90A9-9F67-8291-D334-20B2B6B4D34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349873" y="3978927"/>
                <a:ext cx="89959" cy="121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87154F31-28CB-F280-8A8F-4288ABF1F50D}"/>
                  </a:ext>
                </a:extLst>
              </p14:cNvPr>
              <p14:cNvContentPartPr/>
              <p14:nvPr/>
            </p14:nvContentPartPr>
            <p14:xfrm>
              <a:off x="8381124" y="3978742"/>
              <a:ext cx="83397" cy="10589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87154F31-28CB-F280-8A8F-4288ABF1F50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372176" y="3714017"/>
                <a:ext cx="100935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C0426372-CC9E-4989-83F3-A2369107122B}"/>
                  </a:ext>
                </a:extLst>
              </p14:cNvPr>
              <p14:cNvContentPartPr/>
              <p14:nvPr/>
            </p14:nvContentPartPr>
            <p14:xfrm>
              <a:off x="8671055" y="2891772"/>
              <a:ext cx="81153" cy="90081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C0426372-CC9E-4989-83F3-A2369107122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662078" y="2882800"/>
                <a:ext cx="98748" cy="107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BE1DD19E-2B4C-5328-BAC0-AD174BFC3FF4}"/>
                  </a:ext>
                </a:extLst>
              </p14:cNvPr>
              <p14:cNvContentPartPr/>
              <p14:nvPr/>
            </p14:nvContentPartPr>
            <p14:xfrm>
              <a:off x="8706095" y="2863527"/>
              <a:ext cx="100643" cy="11436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BE1DD19E-2B4C-5328-BAC0-AD174BFC3FF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697141" y="2854863"/>
                <a:ext cx="118193" cy="28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id="{C22D48D3-879C-58AA-29CA-B72EEC6DD872}"/>
                  </a:ext>
                </a:extLst>
              </p14:cNvPr>
              <p14:cNvContentPartPr/>
              <p14:nvPr/>
            </p14:nvContentPartPr>
            <p14:xfrm>
              <a:off x="3670820" y="4158037"/>
              <a:ext cx="122522" cy="101342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C22D48D3-879C-58AA-29CA-B72EEC6DD87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661837" y="4149053"/>
                <a:ext cx="140128" cy="118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id="{57F63F85-5563-CC20-C330-F31665FCE452}"/>
                  </a:ext>
                </a:extLst>
              </p14:cNvPr>
              <p14:cNvContentPartPr/>
              <p14:nvPr/>
            </p14:nvContentPartPr>
            <p14:xfrm>
              <a:off x="3713874" y="4129477"/>
              <a:ext cx="83450" cy="17354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57F63F85-5563-CC20-C330-F31665FCE45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704920" y="4120800"/>
                <a:ext cx="101000" cy="34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Рукописный ввод 41">
                <a:extLst>
                  <a:ext uri="{FF2B5EF4-FFF2-40B4-BE49-F238E27FC236}">
                    <a16:creationId xmlns:a16="http://schemas.microsoft.com/office/drawing/2014/main" id="{B55BB737-DDFC-03E2-2F66-E37DFE629F8C}"/>
                  </a:ext>
                </a:extLst>
              </p14:cNvPr>
              <p14:cNvContentPartPr/>
              <p14:nvPr/>
            </p14:nvContentPartPr>
            <p14:xfrm>
              <a:off x="6543115" y="1872037"/>
              <a:ext cx="10589" cy="117115"/>
            </p14:xfrm>
          </p:contentPart>
        </mc:Choice>
        <mc:Fallback xmlns="">
          <p:pic>
            <p:nvPicPr>
              <p:cNvPr id="42" name="Рукописный ввод 41">
                <a:extLst>
                  <a:ext uri="{FF2B5EF4-FFF2-40B4-BE49-F238E27FC236}">
                    <a16:creationId xmlns:a16="http://schemas.microsoft.com/office/drawing/2014/main" id="{B55BB737-DDFC-03E2-2F66-E37DFE629F8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527543" y="1863056"/>
                <a:ext cx="41110" cy="134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Рукописный ввод 42">
                <a:extLst>
                  <a:ext uri="{FF2B5EF4-FFF2-40B4-BE49-F238E27FC236}">
                    <a16:creationId xmlns:a16="http://schemas.microsoft.com/office/drawing/2014/main" id="{83CEEC7C-64D2-C4C2-D7B1-605DA4A12D9A}"/>
                  </a:ext>
                </a:extLst>
              </p14:cNvPr>
              <p14:cNvContentPartPr/>
              <p14:nvPr/>
            </p14:nvContentPartPr>
            <p14:xfrm>
              <a:off x="6593279" y="1865872"/>
              <a:ext cx="101933" cy="130007"/>
            </p14:xfrm>
          </p:contentPart>
        </mc:Choice>
        <mc:Fallback xmlns="">
          <p:pic>
            <p:nvPicPr>
              <p:cNvPr id="43" name="Рукописный ввод 42">
                <a:extLst>
                  <a:ext uri="{FF2B5EF4-FFF2-40B4-BE49-F238E27FC236}">
                    <a16:creationId xmlns:a16="http://schemas.microsoft.com/office/drawing/2014/main" id="{83CEEC7C-64D2-C4C2-D7B1-605DA4A12D9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584338" y="1856918"/>
                <a:ext cx="119458" cy="147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8" name="Рукописный ввод 47">
                <a:extLst>
                  <a:ext uri="{FF2B5EF4-FFF2-40B4-BE49-F238E27FC236}">
                    <a16:creationId xmlns:a16="http://schemas.microsoft.com/office/drawing/2014/main" id="{FBD4FD53-0EBD-CDD6-6644-1A93E7C358B9}"/>
                  </a:ext>
                </a:extLst>
              </p14:cNvPr>
              <p14:cNvContentPartPr/>
              <p14:nvPr/>
            </p14:nvContentPartPr>
            <p14:xfrm>
              <a:off x="2680075" y="3644161"/>
              <a:ext cx="135534" cy="154971"/>
            </p14:xfrm>
          </p:contentPart>
        </mc:Choice>
        <mc:Fallback xmlns="">
          <p:pic>
            <p:nvPicPr>
              <p:cNvPr id="48" name="Рукописный ввод 47">
                <a:extLst>
                  <a:ext uri="{FF2B5EF4-FFF2-40B4-BE49-F238E27FC236}">
                    <a16:creationId xmlns:a16="http://schemas.microsoft.com/office/drawing/2014/main" id="{FBD4FD53-0EBD-CDD6-6644-1A93E7C358B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671111" y="3635172"/>
                <a:ext cx="153103" cy="172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9" name="Рукописный ввод 48">
                <a:extLst>
                  <a:ext uri="{FF2B5EF4-FFF2-40B4-BE49-F238E27FC236}">
                    <a16:creationId xmlns:a16="http://schemas.microsoft.com/office/drawing/2014/main" id="{94841C03-9AFC-C9D2-6CFD-769534F388A1}"/>
                  </a:ext>
                </a:extLst>
              </p14:cNvPr>
              <p14:cNvContentPartPr/>
              <p14:nvPr/>
            </p14:nvContentPartPr>
            <p14:xfrm>
              <a:off x="2834667" y="3664978"/>
              <a:ext cx="77958" cy="135515"/>
            </p14:xfrm>
          </p:contentPart>
        </mc:Choice>
        <mc:Fallback xmlns="">
          <p:pic>
            <p:nvPicPr>
              <p:cNvPr id="49" name="Рукописный ввод 48">
                <a:extLst>
                  <a:ext uri="{FF2B5EF4-FFF2-40B4-BE49-F238E27FC236}">
                    <a16:creationId xmlns:a16="http://schemas.microsoft.com/office/drawing/2014/main" id="{94841C03-9AFC-C9D2-6CFD-769534F388A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825727" y="3655992"/>
                <a:ext cx="95481" cy="153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0" name="Рукописный ввод 49">
                <a:extLst>
                  <a:ext uri="{FF2B5EF4-FFF2-40B4-BE49-F238E27FC236}">
                    <a16:creationId xmlns:a16="http://schemas.microsoft.com/office/drawing/2014/main" id="{508C9734-4C81-6443-CF05-8A64B4A4B937}"/>
                  </a:ext>
                </a:extLst>
              </p14:cNvPr>
              <p14:cNvContentPartPr/>
              <p14:nvPr/>
            </p14:nvContentPartPr>
            <p14:xfrm>
              <a:off x="2873433" y="3670580"/>
              <a:ext cx="61045" cy="10589"/>
            </p14:xfrm>
          </p:contentPart>
        </mc:Choice>
        <mc:Fallback xmlns="">
          <p:pic>
            <p:nvPicPr>
              <p:cNvPr id="50" name="Рукописный ввод 49">
                <a:extLst>
                  <a:ext uri="{FF2B5EF4-FFF2-40B4-BE49-F238E27FC236}">
                    <a16:creationId xmlns:a16="http://schemas.microsoft.com/office/drawing/2014/main" id="{508C9734-4C81-6443-CF05-8A64B4A4B93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864508" y="3405855"/>
                <a:ext cx="78537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1" name="Рукописный ввод 50">
                <a:extLst>
                  <a:ext uri="{FF2B5EF4-FFF2-40B4-BE49-F238E27FC236}">
                    <a16:creationId xmlns:a16="http://schemas.microsoft.com/office/drawing/2014/main" id="{5723B349-1E32-0F17-B0EA-B5DF9FBE44C7}"/>
                  </a:ext>
                </a:extLst>
              </p14:cNvPr>
              <p14:cNvContentPartPr/>
              <p14:nvPr/>
            </p14:nvContentPartPr>
            <p14:xfrm>
              <a:off x="8986241" y="3531464"/>
              <a:ext cx="64769" cy="129464"/>
            </p14:xfrm>
          </p:contentPart>
        </mc:Choice>
        <mc:Fallback xmlns="">
          <p:pic>
            <p:nvPicPr>
              <p:cNvPr id="51" name="Рукописный ввод 50">
                <a:extLst>
                  <a:ext uri="{FF2B5EF4-FFF2-40B4-BE49-F238E27FC236}">
                    <a16:creationId xmlns:a16="http://schemas.microsoft.com/office/drawing/2014/main" id="{5723B349-1E32-0F17-B0EA-B5DF9FBE44C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977295" y="3522498"/>
                <a:ext cx="82303" cy="147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2" name="Рукописный ввод 51">
                <a:extLst>
                  <a:ext uri="{FF2B5EF4-FFF2-40B4-BE49-F238E27FC236}">
                    <a16:creationId xmlns:a16="http://schemas.microsoft.com/office/drawing/2014/main" id="{7FDDC438-983B-E597-A2F0-EF7D0F21C8A5}"/>
                  </a:ext>
                </a:extLst>
              </p14:cNvPr>
              <p14:cNvContentPartPr/>
              <p14:nvPr/>
            </p14:nvContentPartPr>
            <p14:xfrm>
              <a:off x="8997448" y="3597498"/>
              <a:ext cx="83453" cy="10589"/>
            </p14:xfrm>
          </p:contentPart>
        </mc:Choice>
        <mc:Fallback xmlns="">
          <p:pic>
            <p:nvPicPr>
              <p:cNvPr id="52" name="Рукописный ввод 51">
                <a:extLst>
                  <a:ext uri="{FF2B5EF4-FFF2-40B4-BE49-F238E27FC236}">
                    <a16:creationId xmlns:a16="http://schemas.microsoft.com/office/drawing/2014/main" id="{7FDDC438-983B-E597-A2F0-EF7D0F21C8A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988494" y="3582791"/>
                <a:ext cx="101003" cy="39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3" name="Рукописный ввод 52">
                <a:extLst>
                  <a:ext uri="{FF2B5EF4-FFF2-40B4-BE49-F238E27FC236}">
                    <a16:creationId xmlns:a16="http://schemas.microsoft.com/office/drawing/2014/main" id="{97168586-4BC5-19DF-5B96-0B59042EB7CE}"/>
                  </a:ext>
                </a:extLst>
              </p14:cNvPr>
              <p14:cNvContentPartPr/>
              <p14:nvPr/>
            </p14:nvContentPartPr>
            <p14:xfrm>
              <a:off x="7921004" y="3518701"/>
              <a:ext cx="63458" cy="140049"/>
            </p14:xfrm>
          </p:contentPart>
        </mc:Choice>
        <mc:Fallback xmlns="">
          <p:pic>
            <p:nvPicPr>
              <p:cNvPr id="53" name="Рукописный ввод 52">
                <a:extLst>
                  <a:ext uri="{FF2B5EF4-FFF2-40B4-BE49-F238E27FC236}">
                    <a16:creationId xmlns:a16="http://schemas.microsoft.com/office/drawing/2014/main" id="{97168586-4BC5-19DF-5B96-0B59042EB7C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912041" y="3509723"/>
                <a:ext cx="81025" cy="15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4" name="Рукописный ввод 53">
                <a:extLst>
                  <a:ext uri="{FF2B5EF4-FFF2-40B4-BE49-F238E27FC236}">
                    <a16:creationId xmlns:a16="http://schemas.microsoft.com/office/drawing/2014/main" id="{4512DD90-AE20-A385-7AA9-E6E48B625B62}"/>
                  </a:ext>
                </a:extLst>
              </p14:cNvPr>
              <p14:cNvContentPartPr/>
              <p14:nvPr/>
            </p14:nvContentPartPr>
            <p14:xfrm>
              <a:off x="5239250" y="1866944"/>
              <a:ext cx="82262" cy="84154"/>
            </p14:xfrm>
          </p:contentPart>
        </mc:Choice>
        <mc:Fallback xmlns="">
          <p:pic>
            <p:nvPicPr>
              <p:cNvPr id="54" name="Рукописный ввод 53">
                <a:extLst>
                  <a:ext uri="{FF2B5EF4-FFF2-40B4-BE49-F238E27FC236}">
                    <a16:creationId xmlns:a16="http://schemas.microsoft.com/office/drawing/2014/main" id="{4512DD90-AE20-A385-7AA9-E6E48B625B6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230308" y="1857991"/>
                <a:ext cx="99787" cy="101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Рукописный ввод 54">
                <a:extLst>
                  <a:ext uri="{FF2B5EF4-FFF2-40B4-BE49-F238E27FC236}">
                    <a16:creationId xmlns:a16="http://schemas.microsoft.com/office/drawing/2014/main" id="{1D1258D0-44C3-074F-B13E-1E291D26A13D}"/>
                  </a:ext>
                </a:extLst>
              </p14:cNvPr>
              <p14:cNvContentPartPr/>
              <p14:nvPr/>
            </p14:nvContentPartPr>
            <p14:xfrm>
              <a:off x="5371837" y="1846963"/>
              <a:ext cx="73655" cy="104509"/>
            </p14:xfrm>
          </p:contentPart>
        </mc:Choice>
        <mc:Fallback xmlns="">
          <p:pic>
            <p:nvPicPr>
              <p:cNvPr id="55" name="Рукописный ввод 54">
                <a:extLst>
                  <a:ext uri="{FF2B5EF4-FFF2-40B4-BE49-F238E27FC236}">
                    <a16:creationId xmlns:a16="http://schemas.microsoft.com/office/drawing/2014/main" id="{1D1258D0-44C3-074F-B13E-1E291D26A13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362855" y="1838015"/>
                <a:ext cx="91260" cy="122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6" name="Рукописный ввод 55">
                <a:extLst>
                  <a:ext uri="{FF2B5EF4-FFF2-40B4-BE49-F238E27FC236}">
                    <a16:creationId xmlns:a16="http://schemas.microsoft.com/office/drawing/2014/main" id="{C5B9A976-5240-B9C7-AD1B-61CAC796197A}"/>
                  </a:ext>
                </a:extLst>
              </p14:cNvPr>
              <p14:cNvContentPartPr/>
              <p14:nvPr/>
            </p14:nvContentPartPr>
            <p14:xfrm>
              <a:off x="5674903" y="1922463"/>
              <a:ext cx="10589" cy="10589"/>
            </p14:xfrm>
          </p:contentPart>
        </mc:Choice>
        <mc:Fallback xmlns="">
          <p:pic>
            <p:nvPicPr>
              <p:cNvPr id="56" name="Рукописный ввод 55">
                <a:extLst>
                  <a:ext uri="{FF2B5EF4-FFF2-40B4-BE49-F238E27FC236}">
                    <a16:creationId xmlns:a16="http://schemas.microsoft.com/office/drawing/2014/main" id="{C5B9A976-5240-B9C7-AD1B-61CAC796197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10178" y="1657738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7" name="Рукописный ввод 56">
                <a:extLst>
                  <a:ext uri="{FF2B5EF4-FFF2-40B4-BE49-F238E27FC236}">
                    <a16:creationId xmlns:a16="http://schemas.microsoft.com/office/drawing/2014/main" id="{05A49638-211B-EFBF-E0FC-D07139A303A2}"/>
                  </a:ext>
                </a:extLst>
              </p14:cNvPr>
              <p14:cNvContentPartPr/>
              <p14:nvPr/>
            </p14:nvContentPartPr>
            <p14:xfrm>
              <a:off x="5921433" y="1849625"/>
              <a:ext cx="10589" cy="139422"/>
            </p14:xfrm>
          </p:contentPart>
        </mc:Choice>
        <mc:Fallback xmlns="">
          <p:pic>
            <p:nvPicPr>
              <p:cNvPr id="57" name="Рукописный ввод 56">
                <a:extLst>
                  <a:ext uri="{FF2B5EF4-FFF2-40B4-BE49-F238E27FC236}">
                    <a16:creationId xmlns:a16="http://schemas.microsoft.com/office/drawing/2014/main" id="{05A49638-211B-EFBF-E0FC-D07139A303A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656708" y="1840642"/>
                <a:ext cx="529450" cy="157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8" name="Рукописный ввод 57">
                <a:extLst>
                  <a:ext uri="{FF2B5EF4-FFF2-40B4-BE49-F238E27FC236}">
                    <a16:creationId xmlns:a16="http://schemas.microsoft.com/office/drawing/2014/main" id="{7D41206D-9737-2FBA-2F48-C54D780A219A}"/>
                  </a:ext>
                </a:extLst>
              </p14:cNvPr>
              <p14:cNvContentPartPr/>
              <p14:nvPr/>
            </p14:nvContentPartPr>
            <p14:xfrm>
              <a:off x="5442707" y="3563757"/>
              <a:ext cx="108767" cy="96990"/>
            </p14:xfrm>
          </p:contentPart>
        </mc:Choice>
        <mc:Fallback xmlns="">
          <p:pic>
            <p:nvPicPr>
              <p:cNvPr id="58" name="Рукописный ввод 57">
                <a:extLst>
                  <a:ext uri="{FF2B5EF4-FFF2-40B4-BE49-F238E27FC236}">
                    <a16:creationId xmlns:a16="http://schemas.microsoft.com/office/drawing/2014/main" id="{7D41206D-9737-2FBA-2F48-C54D780A219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433733" y="3554776"/>
                <a:ext cx="126356" cy="114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9" name="Рукописный ввод 58">
                <a:extLst>
                  <a:ext uri="{FF2B5EF4-FFF2-40B4-BE49-F238E27FC236}">
                    <a16:creationId xmlns:a16="http://schemas.microsoft.com/office/drawing/2014/main" id="{F9326DDB-4198-A596-CFED-7D541F8E45B5}"/>
                  </a:ext>
                </a:extLst>
              </p14:cNvPr>
              <p14:cNvContentPartPr/>
              <p14:nvPr/>
            </p14:nvContentPartPr>
            <p14:xfrm>
              <a:off x="5573605" y="3564125"/>
              <a:ext cx="68113" cy="112911"/>
            </p14:xfrm>
          </p:contentPart>
        </mc:Choice>
        <mc:Fallback xmlns="">
          <p:pic>
            <p:nvPicPr>
              <p:cNvPr id="59" name="Рукописный ввод 58">
                <a:extLst>
                  <a:ext uri="{FF2B5EF4-FFF2-40B4-BE49-F238E27FC236}">
                    <a16:creationId xmlns:a16="http://schemas.microsoft.com/office/drawing/2014/main" id="{F9326DDB-4198-A596-CFED-7D541F8E45B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564643" y="3555164"/>
                <a:ext cx="85679" cy="130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0" name="Рукописный ввод 59">
                <a:extLst>
                  <a:ext uri="{FF2B5EF4-FFF2-40B4-BE49-F238E27FC236}">
                    <a16:creationId xmlns:a16="http://schemas.microsoft.com/office/drawing/2014/main" id="{A1F83505-C8D0-2032-6267-399B7A9ED28B}"/>
                  </a:ext>
                </a:extLst>
              </p14:cNvPr>
              <p14:cNvContentPartPr/>
              <p14:nvPr/>
            </p14:nvContentPartPr>
            <p14:xfrm>
              <a:off x="5753344" y="3603345"/>
              <a:ext cx="10589" cy="10589"/>
            </p14:xfrm>
          </p:contentPart>
        </mc:Choice>
        <mc:Fallback xmlns="">
          <p:pic>
            <p:nvPicPr>
              <p:cNvPr id="60" name="Рукописный ввод 59">
                <a:extLst>
                  <a:ext uri="{FF2B5EF4-FFF2-40B4-BE49-F238E27FC236}">
                    <a16:creationId xmlns:a16="http://schemas.microsoft.com/office/drawing/2014/main" id="{A1F83505-C8D0-2032-6267-399B7A9ED28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88619" y="3338620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1" name="Рукописный ввод 60">
                <a:extLst>
                  <a:ext uri="{FF2B5EF4-FFF2-40B4-BE49-F238E27FC236}">
                    <a16:creationId xmlns:a16="http://schemas.microsoft.com/office/drawing/2014/main" id="{A0AE84E9-DABF-6EBC-F6E1-A35D99C893BC}"/>
                  </a:ext>
                </a:extLst>
              </p14:cNvPr>
              <p14:cNvContentPartPr/>
              <p14:nvPr/>
            </p14:nvContentPartPr>
            <p14:xfrm>
              <a:off x="5949448" y="3547316"/>
              <a:ext cx="17308" cy="134778"/>
            </p14:xfrm>
          </p:contentPart>
        </mc:Choice>
        <mc:Fallback xmlns="">
          <p:pic>
            <p:nvPicPr>
              <p:cNvPr id="61" name="Рукописный ввод 60">
                <a:extLst>
                  <a:ext uri="{FF2B5EF4-FFF2-40B4-BE49-F238E27FC236}">
                    <a16:creationId xmlns:a16="http://schemas.microsoft.com/office/drawing/2014/main" id="{A0AE84E9-DABF-6EBC-F6E1-A35D99C893B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940617" y="3538331"/>
                <a:ext cx="34616" cy="152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2" name="Рукописный ввод 61">
                <a:extLst>
                  <a:ext uri="{FF2B5EF4-FFF2-40B4-BE49-F238E27FC236}">
                    <a16:creationId xmlns:a16="http://schemas.microsoft.com/office/drawing/2014/main" id="{E4BDF05C-49EA-2816-E965-1E05E0D1C477}"/>
                  </a:ext>
                </a:extLst>
              </p14:cNvPr>
              <p14:cNvContentPartPr/>
              <p14:nvPr/>
            </p14:nvContentPartPr>
            <p14:xfrm>
              <a:off x="5512418" y="3950728"/>
              <a:ext cx="22909" cy="143461"/>
            </p14:xfrm>
          </p:contentPart>
        </mc:Choice>
        <mc:Fallback xmlns="">
          <p:pic>
            <p:nvPicPr>
              <p:cNvPr id="62" name="Рукописный ввод 61">
                <a:extLst>
                  <a:ext uri="{FF2B5EF4-FFF2-40B4-BE49-F238E27FC236}">
                    <a16:creationId xmlns:a16="http://schemas.microsoft.com/office/drawing/2014/main" id="{E4BDF05C-49EA-2816-E965-1E05E0D1C47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503469" y="3941739"/>
                <a:ext cx="40449" cy="161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3" name="Рукописный ввод 62">
                <a:extLst>
                  <a:ext uri="{FF2B5EF4-FFF2-40B4-BE49-F238E27FC236}">
                    <a16:creationId xmlns:a16="http://schemas.microsoft.com/office/drawing/2014/main" id="{C4A2E57C-3E70-0AC4-F194-EE8885D947F4}"/>
                  </a:ext>
                </a:extLst>
              </p14:cNvPr>
              <p14:cNvContentPartPr/>
              <p14:nvPr/>
            </p14:nvContentPartPr>
            <p14:xfrm>
              <a:off x="5556568" y="3984345"/>
              <a:ext cx="102204" cy="88515"/>
            </p14:xfrm>
          </p:contentPart>
        </mc:Choice>
        <mc:Fallback xmlns="">
          <p:pic>
            <p:nvPicPr>
              <p:cNvPr id="63" name="Рукописный ввод 62">
                <a:extLst>
                  <a:ext uri="{FF2B5EF4-FFF2-40B4-BE49-F238E27FC236}">
                    <a16:creationId xmlns:a16="http://schemas.microsoft.com/office/drawing/2014/main" id="{C4A2E57C-3E70-0AC4-F194-EE8885D947F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547603" y="3975386"/>
                <a:ext cx="119776" cy="106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4" name="Рукописный ввод 43">
                <a:extLst>
                  <a:ext uri="{FF2B5EF4-FFF2-40B4-BE49-F238E27FC236}">
                    <a16:creationId xmlns:a16="http://schemas.microsoft.com/office/drawing/2014/main" id="{570E487C-B933-3BDC-56AC-A80CE188DA68}"/>
                  </a:ext>
                </a:extLst>
              </p14:cNvPr>
              <p14:cNvContentPartPr/>
              <p14:nvPr/>
            </p14:nvContentPartPr>
            <p14:xfrm>
              <a:off x="6476124" y="3955771"/>
              <a:ext cx="98055" cy="124162"/>
            </p14:xfrm>
          </p:contentPart>
        </mc:Choice>
        <mc:Fallback xmlns="">
          <p:pic>
            <p:nvPicPr>
              <p:cNvPr id="44" name="Рукописный ввод 43">
                <a:extLst>
                  <a:ext uri="{FF2B5EF4-FFF2-40B4-BE49-F238E27FC236}">
                    <a16:creationId xmlns:a16="http://schemas.microsoft.com/office/drawing/2014/main" id="{570E487C-B933-3BDC-56AC-A80CE188DA6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467145" y="3946774"/>
                <a:ext cx="115655" cy="141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5" name="Рукописный ввод 44">
                <a:extLst>
                  <a:ext uri="{FF2B5EF4-FFF2-40B4-BE49-F238E27FC236}">
                    <a16:creationId xmlns:a16="http://schemas.microsoft.com/office/drawing/2014/main" id="{6B39EA04-C604-ECF3-A119-1149CCFBA56D}"/>
                  </a:ext>
                </a:extLst>
              </p14:cNvPr>
              <p14:cNvContentPartPr/>
              <p14:nvPr/>
            </p14:nvContentPartPr>
            <p14:xfrm>
              <a:off x="6598602" y="3989049"/>
              <a:ext cx="74530" cy="80653"/>
            </p14:xfrm>
          </p:contentPart>
        </mc:Choice>
        <mc:Fallback xmlns="">
          <p:pic>
            <p:nvPicPr>
              <p:cNvPr id="45" name="Рукописный ввод 44">
                <a:extLst>
                  <a:ext uri="{FF2B5EF4-FFF2-40B4-BE49-F238E27FC236}">
                    <a16:creationId xmlns:a16="http://schemas.microsoft.com/office/drawing/2014/main" id="{6B39EA04-C604-ECF3-A119-1149CCFBA56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589644" y="3980088"/>
                <a:ext cx="92088" cy="98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6" name="Рукописный ввод 45">
                <a:extLst>
                  <a:ext uri="{FF2B5EF4-FFF2-40B4-BE49-F238E27FC236}">
                    <a16:creationId xmlns:a16="http://schemas.microsoft.com/office/drawing/2014/main" id="{3F62D348-C0B7-06AD-7604-A36E2F09D173}"/>
                  </a:ext>
                </a:extLst>
              </p14:cNvPr>
              <p14:cNvContentPartPr/>
              <p14:nvPr/>
            </p14:nvContentPartPr>
            <p14:xfrm>
              <a:off x="6789889" y="4006757"/>
              <a:ext cx="10589" cy="10589"/>
            </p14:xfrm>
          </p:contentPart>
        </mc:Choice>
        <mc:Fallback xmlns="">
          <p:pic>
            <p:nvPicPr>
              <p:cNvPr id="46" name="Рукописный ввод 45">
                <a:extLst>
                  <a:ext uri="{FF2B5EF4-FFF2-40B4-BE49-F238E27FC236}">
                    <a16:creationId xmlns:a16="http://schemas.microsoft.com/office/drawing/2014/main" id="{3F62D348-C0B7-06AD-7604-A36E2F09D17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525164" y="3742032"/>
                <a:ext cx="529450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7" name="Рукописный ввод 46">
                <a:extLst>
                  <a:ext uri="{FF2B5EF4-FFF2-40B4-BE49-F238E27FC236}">
                    <a16:creationId xmlns:a16="http://schemas.microsoft.com/office/drawing/2014/main" id="{4E0C91A3-06A8-3B53-F478-86DE217FDC47}"/>
                  </a:ext>
                </a:extLst>
              </p14:cNvPr>
              <p14:cNvContentPartPr/>
              <p14:nvPr/>
            </p14:nvContentPartPr>
            <p14:xfrm>
              <a:off x="6972919" y="3967411"/>
              <a:ext cx="156356" cy="139608"/>
            </p14:xfrm>
          </p:contentPart>
        </mc:Choice>
        <mc:Fallback xmlns="">
          <p:pic>
            <p:nvPicPr>
              <p:cNvPr id="47" name="Рукописный ввод 46">
                <a:extLst>
                  <a:ext uri="{FF2B5EF4-FFF2-40B4-BE49-F238E27FC236}">
                    <a16:creationId xmlns:a16="http://schemas.microsoft.com/office/drawing/2014/main" id="{4E0C91A3-06A8-3B53-F478-86DE217FDC47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963933" y="3958416"/>
                <a:ext cx="173969" cy="157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" name="Рукописный ввод 63">
                <a:extLst>
                  <a:ext uri="{FF2B5EF4-FFF2-40B4-BE49-F238E27FC236}">
                    <a16:creationId xmlns:a16="http://schemas.microsoft.com/office/drawing/2014/main" id="{D817D7C4-A037-A787-9E1F-FB3EF4A40914}"/>
                  </a:ext>
                </a:extLst>
              </p14:cNvPr>
              <p14:cNvContentPartPr/>
              <p14:nvPr/>
            </p14:nvContentPartPr>
            <p14:xfrm>
              <a:off x="6857124" y="4270096"/>
              <a:ext cx="380400" cy="22640"/>
            </p14:xfrm>
          </p:contentPart>
        </mc:Choice>
        <mc:Fallback xmlns="">
          <p:pic>
            <p:nvPicPr>
              <p:cNvPr id="64" name="Рукописный ввод 63">
                <a:extLst>
                  <a:ext uri="{FF2B5EF4-FFF2-40B4-BE49-F238E27FC236}">
                    <a16:creationId xmlns:a16="http://schemas.microsoft.com/office/drawing/2014/main" id="{D817D7C4-A037-A787-9E1F-FB3EF4A4091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848127" y="4261252"/>
                <a:ext cx="398034" cy="39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5" name="Рукописный ввод 64">
                <a:extLst>
                  <a:ext uri="{FF2B5EF4-FFF2-40B4-BE49-F238E27FC236}">
                    <a16:creationId xmlns:a16="http://schemas.microsoft.com/office/drawing/2014/main" id="{DF76ABF3-00F8-8E14-C159-AB7233B0E830}"/>
                  </a:ext>
                </a:extLst>
              </p14:cNvPr>
              <p14:cNvContentPartPr/>
              <p14:nvPr/>
            </p14:nvContentPartPr>
            <p14:xfrm>
              <a:off x="5950743" y="2862723"/>
              <a:ext cx="16001" cy="126204"/>
            </p14:xfrm>
          </p:contentPart>
        </mc:Choice>
        <mc:Fallback xmlns="">
          <p:pic>
            <p:nvPicPr>
              <p:cNvPr id="65" name="Рукописный ввод 64">
                <a:extLst>
                  <a:ext uri="{FF2B5EF4-FFF2-40B4-BE49-F238E27FC236}">
                    <a16:creationId xmlns:a16="http://schemas.microsoft.com/office/drawing/2014/main" id="{DF76ABF3-00F8-8E14-C159-AB7233B0E83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550718" y="2853734"/>
                <a:ext cx="800050" cy="143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6" name="Рукописный ввод 65">
                <a:extLst>
                  <a:ext uri="{FF2B5EF4-FFF2-40B4-BE49-F238E27FC236}">
                    <a16:creationId xmlns:a16="http://schemas.microsoft.com/office/drawing/2014/main" id="{CB669D88-9DF4-3085-DB14-8E74B046C20D}"/>
                  </a:ext>
                </a:extLst>
              </p14:cNvPr>
              <p14:cNvContentPartPr/>
              <p14:nvPr/>
            </p14:nvContentPartPr>
            <p14:xfrm>
              <a:off x="2766790" y="2938923"/>
              <a:ext cx="76686" cy="171044"/>
            </p14:xfrm>
          </p:contentPart>
        </mc:Choice>
        <mc:Fallback xmlns="">
          <p:pic>
            <p:nvPicPr>
              <p:cNvPr id="66" name="Рукописный ввод 65">
                <a:extLst>
                  <a:ext uri="{FF2B5EF4-FFF2-40B4-BE49-F238E27FC236}">
                    <a16:creationId xmlns:a16="http://schemas.microsoft.com/office/drawing/2014/main" id="{CB669D88-9DF4-3085-DB14-8E74B046C20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757831" y="2929940"/>
                <a:ext cx="94245" cy="188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7" name="Рукописный ввод 66">
                <a:extLst>
                  <a:ext uri="{FF2B5EF4-FFF2-40B4-BE49-F238E27FC236}">
                    <a16:creationId xmlns:a16="http://schemas.microsoft.com/office/drawing/2014/main" id="{925A2AC8-9E9D-C852-8A8E-39C3E0A51D29}"/>
                  </a:ext>
                </a:extLst>
              </p14:cNvPr>
              <p14:cNvContentPartPr/>
              <p14:nvPr/>
            </p14:nvContentPartPr>
            <p14:xfrm>
              <a:off x="8075304" y="2862722"/>
              <a:ext cx="25974" cy="134557"/>
            </p14:xfrm>
          </p:contentPart>
        </mc:Choice>
        <mc:Fallback xmlns="">
          <p:pic>
            <p:nvPicPr>
              <p:cNvPr id="67" name="Рукописный ввод 66">
                <a:extLst>
                  <a:ext uri="{FF2B5EF4-FFF2-40B4-BE49-F238E27FC236}">
                    <a16:creationId xmlns:a16="http://schemas.microsoft.com/office/drawing/2014/main" id="{925A2AC8-9E9D-C852-8A8E-39C3E0A51D2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066409" y="2853752"/>
                <a:ext cx="43409" cy="152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9" name="Рукописный ввод 68">
                <a:extLst>
                  <a:ext uri="{FF2B5EF4-FFF2-40B4-BE49-F238E27FC236}">
                    <a16:creationId xmlns:a16="http://schemas.microsoft.com/office/drawing/2014/main" id="{08D413F5-500C-CDE8-7D52-2DFD14F5A57E}"/>
                  </a:ext>
                </a:extLst>
              </p14:cNvPr>
              <p14:cNvContentPartPr/>
              <p14:nvPr/>
            </p14:nvContentPartPr>
            <p14:xfrm>
              <a:off x="5511406" y="3175620"/>
              <a:ext cx="101537" cy="145185"/>
            </p14:xfrm>
          </p:contentPart>
        </mc:Choice>
        <mc:Fallback xmlns="">
          <p:pic>
            <p:nvPicPr>
              <p:cNvPr id="69" name="Рукописный ввод 68">
                <a:extLst>
                  <a:ext uri="{FF2B5EF4-FFF2-40B4-BE49-F238E27FC236}">
                    <a16:creationId xmlns:a16="http://schemas.microsoft.com/office/drawing/2014/main" id="{08D413F5-500C-CDE8-7D52-2DFD14F5A57E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502436" y="3166658"/>
                <a:ext cx="119118" cy="162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0" name="Рукописный ввод 69">
                <a:extLst>
                  <a:ext uri="{FF2B5EF4-FFF2-40B4-BE49-F238E27FC236}">
                    <a16:creationId xmlns:a16="http://schemas.microsoft.com/office/drawing/2014/main" id="{5B097532-66C9-A51E-505E-D52EC747180E}"/>
                  </a:ext>
                </a:extLst>
              </p14:cNvPr>
              <p14:cNvContentPartPr/>
              <p14:nvPr/>
            </p14:nvContentPartPr>
            <p14:xfrm>
              <a:off x="6183907" y="3163041"/>
              <a:ext cx="102079" cy="133787"/>
            </p14:xfrm>
          </p:contentPart>
        </mc:Choice>
        <mc:Fallback xmlns="">
          <p:pic>
            <p:nvPicPr>
              <p:cNvPr id="70" name="Рукописный ввод 69">
                <a:extLst>
                  <a:ext uri="{FF2B5EF4-FFF2-40B4-BE49-F238E27FC236}">
                    <a16:creationId xmlns:a16="http://schemas.microsoft.com/office/drawing/2014/main" id="{5B097532-66C9-A51E-505E-D52EC747180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174921" y="3154074"/>
                <a:ext cx="119691" cy="151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1" name="Рукописный ввод 70">
                <a:extLst>
                  <a:ext uri="{FF2B5EF4-FFF2-40B4-BE49-F238E27FC236}">
                    <a16:creationId xmlns:a16="http://schemas.microsoft.com/office/drawing/2014/main" id="{FC452FFC-C948-DD52-BEEB-04EC7A212770}"/>
                  </a:ext>
                </a:extLst>
              </p14:cNvPr>
              <p14:cNvContentPartPr/>
              <p14:nvPr/>
            </p14:nvContentPartPr>
            <p14:xfrm>
              <a:off x="6190258" y="3150065"/>
              <a:ext cx="94832" cy="12001"/>
            </p14:xfrm>
          </p:contentPart>
        </mc:Choice>
        <mc:Fallback xmlns="">
          <p:pic>
            <p:nvPicPr>
              <p:cNvPr id="71" name="Рукописный ввод 70">
                <a:extLst>
                  <a:ext uri="{FF2B5EF4-FFF2-40B4-BE49-F238E27FC236}">
                    <a16:creationId xmlns:a16="http://schemas.microsoft.com/office/drawing/2014/main" id="{FC452FFC-C948-DD52-BEEB-04EC7A21277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181278" y="3135064"/>
                <a:ext cx="112433" cy="41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2" name="Рукописный ввод 71">
                <a:extLst>
                  <a:ext uri="{FF2B5EF4-FFF2-40B4-BE49-F238E27FC236}">
                    <a16:creationId xmlns:a16="http://schemas.microsoft.com/office/drawing/2014/main" id="{E7A19F0E-3FBB-8566-6DDB-434556F86CA4}"/>
                  </a:ext>
                </a:extLst>
              </p14:cNvPr>
              <p14:cNvContentPartPr/>
              <p14:nvPr/>
            </p14:nvContentPartPr>
            <p14:xfrm>
              <a:off x="6374325" y="3143992"/>
              <a:ext cx="12781" cy="127694"/>
            </p14:xfrm>
          </p:contentPart>
        </mc:Choice>
        <mc:Fallback xmlns="">
          <p:pic>
            <p:nvPicPr>
              <p:cNvPr id="72" name="Рукописный ввод 71">
                <a:extLst>
                  <a:ext uri="{FF2B5EF4-FFF2-40B4-BE49-F238E27FC236}">
                    <a16:creationId xmlns:a16="http://schemas.microsoft.com/office/drawing/2014/main" id="{E7A19F0E-3FBB-8566-6DDB-434556F86CA4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365449" y="3135025"/>
                <a:ext cx="30177" cy="145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3" name="Рукописный ввод 72">
                <a:extLst>
                  <a:ext uri="{FF2B5EF4-FFF2-40B4-BE49-F238E27FC236}">
                    <a16:creationId xmlns:a16="http://schemas.microsoft.com/office/drawing/2014/main" id="{71C4107A-A53C-2CE8-435D-F1C10A81C213}"/>
                  </a:ext>
                </a:extLst>
              </p14:cNvPr>
              <p14:cNvContentPartPr/>
              <p14:nvPr/>
            </p14:nvContentPartPr>
            <p14:xfrm>
              <a:off x="6323607" y="3194791"/>
              <a:ext cx="113689" cy="12001"/>
            </p14:xfrm>
          </p:contentPart>
        </mc:Choice>
        <mc:Fallback xmlns="">
          <p:pic>
            <p:nvPicPr>
              <p:cNvPr id="73" name="Рукописный ввод 72">
                <a:extLst>
                  <a:ext uri="{FF2B5EF4-FFF2-40B4-BE49-F238E27FC236}">
                    <a16:creationId xmlns:a16="http://schemas.microsoft.com/office/drawing/2014/main" id="{71C4107A-A53C-2CE8-435D-F1C10A81C213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314641" y="2894766"/>
                <a:ext cx="131262" cy="600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4" name="Рукописный ввод 73">
                <a:extLst>
                  <a:ext uri="{FF2B5EF4-FFF2-40B4-BE49-F238E27FC236}">
                    <a16:creationId xmlns:a16="http://schemas.microsoft.com/office/drawing/2014/main" id="{74C55D9E-A510-5FD9-1E6E-E1592E3296A1}"/>
                  </a:ext>
                </a:extLst>
              </p14:cNvPr>
              <p14:cNvContentPartPr/>
              <p14:nvPr/>
            </p14:nvContentPartPr>
            <p14:xfrm>
              <a:off x="6552827" y="3131292"/>
              <a:ext cx="93177" cy="153397"/>
            </p14:xfrm>
          </p:contentPart>
        </mc:Choice>
        <mc:Fallback xmlns="">
          <p:pic>
            <p:nvPicPr>
              <p:cNvPr id="74" name="Рукописный ввод 73">
                <a:extLst>
                  <a:ext uri="{FF2B5EF4-FFF2-40B4-BE49-F238E27FC236}">
                    <a16:creationId xmlns:a16="http://schemas.microsoft.com/office/drawing/2014/main" id="{74C55D9E-A510-5FD9-1E6E-E1592E3296A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543868" y="3122311"/>
                <a:ext cx="110737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5" name="Рукописный ввод 74">
                <a:extLst>
                  <a:ext uri="{FF2B5EF4-FFF2-40B4-BE49-F238E27FC236}">
                    <a16:creationId xmlns:a16="http://schemas.microsoft.com/office/drawing/2014/main" id="{DD518F6C-FBDD-718E-E70D-A655D6A22BBC}"/>
                  </a:ext>
                </a:extLst>
              </p14:cNvPr>
              <p14:cNvContentPartPr/>
              <p14:nvPr/>
            </p14:nvContentPartPr>
            <p14:xfrm>
              <a:off x="3385317" y="4905649"/>
              <a:ext cx="111497" cy="187770"/>
            </p14:xfrm>
          </p:contentPart>
        </mc:Choice>
        <mc:Fallback xmlns="">
          <p:pic>
            <p:nvPicPr>
              <p:cNvPr id="75" name="Рукописный ввод 74">
                <a:extLst>
                  <a:ext uri="{FF2B5EF4-FFF2-40B4-BE49-F238E27FC236}">
                    <a16:creationId xmlns:a16="http://schemas.microsoft.com/office/drawing/2014/main" id="{DD518F6C-FBDD-718E-E70D-A655D6A22BBC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376354" y="4896656"/>
                <a:ext cx="129064" cy="205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0" name="Рукописный ввод 89">
                <a:extLst>
                  <a:ext uri="{FF2B5EF4-FFF2-40B4-BE49-F238E27FC236}">
                    <a16:creationId xmlns:a16="http://schemas.microsoft.com/office/drawing/2014/main" id="{80322C20-626F-41B3-A326-FE0F4DEBF19C}"/>
                  </a:ext>
                </a:extLst>
              </p14:cNvPr>
              <p14:cNvContentPartPr/>
              <p14:nvPr/>
            </p14:nvContentPartPr>
            <p14:xfrm>
              <a:off x="3541754" y="4939987"/>
              <a:ext cx="76814" cy="93042"/>
            </p14:xfrm>
          </p:contentPart>
        </mc:Choice>
        <mc:Fallback xmlns="">
          <p:pic>
            <p:nvPicPr>
              <p:cNvPr id="90" name="Рукописный ввод 89">
                <a:extLst>
                  <a:ext uri="{FF2B5EF4-FFF2-40B4-BE49-F238E27FC236}">
                    <a16:creationId xmlns:a16="http://schemas.microsoft.com/office/drawing/2014/main" id="{80322C20-626F-41B3-A326-FE0F4DEBF19C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532822" y="4931041"/>
                <a:ext cx="94320" cy="110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1" name="Рукописный ввод 90">
                <a:extLst>
                  <a:ext uri="{FF2B5EF4-FFF2-40B4-BE49-F238E27FC236}">
                    <a16:creationId xmlns:a16="http://schemas.microsoft.com/office/drawing/2014/main" id="{4D6A3BCD-387D-0860-E029-AF1D4270126B}"/>
                  </a:ext>
                </a:extLst>
              </p14:cNvPr>
              <p14:cNvContentPartPr/>
              <p14:nvPr/>
            </p14:nvContentPartPr>
            <p14:xfrm>
              <a:off x="3678006" y="4829954"/>
              <a:ext cx="57883" cy="206802"/>
            </p14:xfrm>
          </p:contentPart>
        </mc:Choice>
        <mc:Fallback xmlns="">
          <p:pic>
            <p:nvPicPr>
              <p:cNvPr id="91" name="Рукописный ввод 90">
                <a:extLst>
                  <a:ext uri="{FF2B5EF4-FFF2-40B4-BE49-F238E27FC236}">
                    <a16:creationId xmlns:a16="http://schemas.microsoft.com/office/drawing/2014/main" id="{4D6A3BCD-387D-0860-E029-AF1D4270126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669073" y="4820963"/>
                <a:ext cx="75391" cy="224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1" name="Рукописный ввод 100">
                <a:extLst>
                  <a:ext uri="{FF2B5EF4-FFF2-40B4-BE49-F238E27FC236}">
                    <a16:creationId xmlns:a16="http://schemas.microsoft.com/office/drawing/2014/main" id="{0EEF3B13-A737-C746-18D5-42AF022C6CDC}"/>
                  </a:ext>
                </a:extLst>
              </p14:cNvPr>
              <p14:cNvContentPartPr/>
              <p14:nvPr/>
            </p14:nvContentPartPr>
            <p14:xfrm>
              <a:off x="3708284" y="4954974"/>
              <a:ext cx="162003" cy="83757"/>
            </p14:xfrm>
          </p:contentPart>
        </mc:Choice>
        <mc:Fallback xmlns="">
          <p:pic>
            <p:nvPicPr>
              <p:cNvPr id="101" name="Рукописный ввод 100">
                <a:extLst>
                  <a:ext uri="{FF2B5EF4-FFF2-40B4-BE49-F238E27FC236}">
                    <a16:creationId xmlns:a16="http://schemas.microsoft.com/office/drawing/2014/main" id="{0EEF3B13-A737-C746-18D5-42AF022C6CDC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699304" y="4945987"/>
                <a:ext cx="179604" cy="101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2" name="Рукописный ввод 101">
                <a:extLst>
                  <a:ext uri="{FF2B5EF4-FFF2-40B4-BE49-F238E27FC236}">
                    <a16:creationId xmlns:a16="http://schemas.microsoft.com/office/drawing/2014/main" id="{12FDB0DD-E444-94E3-0C95-BC8CD58A89CA}"/>
                  </a:ext>
                </a:extLst>
              </p14:cNvPr>
              <p14:cNvContentPartPr/>
              <p14:nvPr/>
            </p14:nvContentPartPr>
            <p14:xfrm>
              <a:off x="3910138" y="4939223"/>
              <a:ext cx="100600" cy="111542"/>
            </p14:xfrm>
          </p:contentPart>
        </mc:Choice>
        <mc:Fallback xmlns="">
          <p:pic>
            <p:nvPicPr>
              <p:cNvPr id="102" name="Рукописный ввод 101">
                <a:extLst>
                  <a:ext uri="{FF2B5EF4-FFF2-40B4-BE49-F238E27FC236}">
                    <a16:creationId xmlns:a16="http://schemas.microsoft.com/office/drawing/2014/main" id="{12FDB0DD-E444-94E3-0C95-BC8CD58A89CA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901188" y="4930257"/>
                <a:ext cx="118142" cy="129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6" name="Рукописный ввод 105">
                <a:extLst>
                  <a:ext uri="{FF2B5EF4-FFF2-40B4-BE49-F238E27FC236}">
                    <a16:creationId xmlns:a16="http://schemas.microsoft.com/office/drawing/2014/main" id="{6CB96369-3AB5-10FB-C683-F02D0FEBD266}"/>
                  </a:ext>
                </a:extLst>
              </p14:cNvPr>
              <p14:cNvContentPartPr/>
              <p14:nvPr/>
            </p14:nvContentPartPr>
            <p14:xfrm>
              <a:off x="5686781" y="4956113"/>
              <a:ext cx="38618" cy="87424"/>
            </p14:xfrm>
          </p:contentPart>
        </mc:Choice>
        <mc:Fallback xmlns="">
          <p:pic>
            <p:nvPicPr>
              <p:cNvPr id="106" name="Рукописный ввод 105">
                <a:extLst>
                  <a:ext uri="{FF2B5EF4-FFF2-40B4-BE49-F238E27FC236}">
                    <a16:creationId xmlns:a16="http://schemas.microsoft.com/office/drawing/2014/main" id="{6CB96369-3AB5-10FB-C683-F02D0FEBD266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677842" y="4947156"/>
                <a:ext cx="56139" cy="104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7" name="Рукописный ввод 106">
                <a:extLst>
                  <a:ext uri="{FF2B5EF4-FFF2-40B4-BE49-F238E27FC236}">
                    <a16:creationId xmlns:a16="http://schemas.microsoft.com/office/drawing/2014/main" id="{000DCA62-D909-D80F-407C-D16D52B5F658}"/>
                  </a:ext>
                </a:extLst>
              </p14:cNvPr>
              <p14:cNvContentPartPr/>
              <p14:nvPr/>
            </p14:nvContentPartPr>
            <p14:xfrm>
              <a:off x="5721780" y="4876412"/>
              <a:ext cx="9537" cy="9537"/>
            </p14:xfrm>
          </p:contentPart>
        </mc:Choice>
        <mc:Fallback xmlns="">
          <p:pic>
            <p:nvPicPr>
              <p:cNvPr id="107" name="Рукописный ввод 106">
                <a:extLst>
                  <a:ext uri="{FF2B5EF4-FFF2-40B4-BE49-F238E27FC236}">
                    <a16:creationId xmlns:a16="http://schemas.microsoft.com/office/drawing/2014/main" id="{000DCA62-D909-D80F-407C-D16D52B5F65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483355" y="4867242"/>
                <a:ext cx="476850" cy="27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8" name="Рукописный ввод 107">
                <a:extLst>
                  <a:ext uri="{FF2B5EF4-FFF2-40B4-BE49-F238E27FC236}">
                    <a16:creationId xmlns:a16="http://schemas.microsoft.com/office/drawing/2014/main" id="{04F7EFB8-4178-3B1F-C57B-74CE5D2623D9}"/>
                  </a:ext>
                </a:extLst>
              </p14:cNvPr>
              <p14:cNvContentPartPr/>
              <p14:nvPr/>
            </p14:nvContentPartPr>
            <p14:xfrm>
              <a:off x="5757715" y="4910696"/>
              <a:ext cx="85522" cy="187532"/>
            </p14:xfrm>
          </p:contentPart>
        </mc:Choice>
        <mc:Fallback xmlns="">
          <p:pic>
            <p:nvPicPr>
              <p:cNvPr id="108" name="Рукописный ввод 107">
                <a:extLst>
                  <a:ext uri="{FF2B5EF4-FFF2-40B4-BE49-F238E27FC236}">
                    <a16:creationId xmlns:a16="http://schemas.microsoft.com/office/drawing/2014/main" id="{04F7EFB8-4178-3B1F-C57B-74CE5D2623D9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748769" y="4901715"/>
                <a:ext cx="103056" cy="205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9" name="Рукописный ввод 108">
                <a:extLst>
                  <a:ext uri="{FF2B5EF4-FFF2-40B4-BE49-F238E27FC236}">
                    <a16:creationId xmlns:a16="http://schemas.microsoft.com/office/drawing/2014/main" id="{ACDD5F26-551D-343E-B502-BD67D788749B}"/>
                  </a:ext>
                </a:extLst>
              </p14:cNvPr>
              <p14:cNvContentPartPr/>
              <p14:nvPr/>
            </p14:nvContentPartPr>
            <p14:xfrm>
              <a:off x="5882658" y="4940973"/>
              <a:ext cx="65009" cy="82523"/>
            </p14:xfrm>
          </p:contentPart>
        </mc:Choice>
        <mc:Fallback xmlns="">
          <p:pic>
            <p:nvPicPr>
              <p:cNvPr id="109" name="Рукописный ввод 108">
                <a:extLst>
                  <a:ext uri="{FF2B5EF4-FFF2-40B4-BE49-F238E27FC236}">
                    <a16:creationId xmlns:a16="http://schemas.microsoft.com/office/drawing/2014/main" id="{ACDD5F26-551D-343E-B502-BD67D788749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873728" y="4932003"/>
                <a:ext cx="82511" cy="100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0" name="Рукописный ввод 109">
                <a:extLst>
                  <a:ext uri="{FF2B5EF4-FFF2-40B4-BE49-F238E27FC236}">
                    <a16:creationId xmlns:a16="http://schemas.microsoft.com/office/drawing/2014/main" id="{7120A6CD-07CA-9E3F-0757-906ACACD70D0}"/>
                  </a:ext>
                </a:extLst>
              </p14:cNvPr>
              <p14:cNvContentPartPr/>
              <p14:nvPr/>
            </p14:nvContentPartPr>
            <p14:xfrm>
              <a:off x="5999330" y="4855185"/>
              <a:ext cx="78747" cy="187831"/>
            </p14:xfrm>
          </p:contentPart>
        </mc:Choice>
        <mc:Fallback xmlns="">
          <p:pic>
            <p:nvPicPr>
              <p:cNvPr id="110" name="Рукописный ввод 109">
                <a:extLst>
                  <a:ext uri="{FF2B5EF4-FFF2-40B4-BE49-F238E27FC236}">
                    <a16:creationId xmlns:a16="http://schemas.microsoft.com/office/drawing/2014/main" id="{7120A6CD-07CA-9E3F-0757-906ACACD70D0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990341" y="4846206"/>
                <a:ext cx="96366" cy="205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1" name="Рукописный ввод 110">
                <a:extLst>
                  <a:ext uri="{FF2B5EF4-FFF2-40B4-BE49-F238E27FC236}">
                    <a16:creationId xmlns:a16="http://schemas.microsoft.com/office/drawing/2014/main" id="{B0072213-BBFA-E243-0CB5-D34AA6D311FC}"/>
                  </a:ext>
                </a:extLst>
              </p14:cNvPr>
              <p14:cNvContentPartPr/>
              <p14:nvPr/>
            </p14:nvContentPartPr>
            <p14:xfrm>
              <a:off x="6135215" y="4945204"/>
              <a:ext cx="71897" cy="92601"/>
            </p14:xfrm>
          </p:contentPart>
        </mc:Choice>
        <mc:Fallback xmlns="">
          <p:pic>
            <p:nvPicPr>
              <p:cNvPr id="111" name="Рукописный ввод 110">
                <a:extLst>
                  <a:ext uri="{FF2B5EF4-FFF2-40B4-BE49-F238E27FC236}">
                    <a16:creationId xmlns:a16="http://schemas.microsoft.com/office/drawing/2014/main" id="{B0072213-BBFA-E243-0CB5-D34AA6D311FC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126228" y="4936231"/>
                <a:ext cx="89512" cy="110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2" name="Рукописный ввод 111">
                <a:extLst>
                  <a:ext uri="{FF2B5EF4-FFF2-40B4-BE49-F238E27FC236}">
                    <a16:creationId xmlns:a16="http://schemas.microsoft.com/office/drawing/2014/main" id="{68DF2C02-D293-66FA-D6D2-F135EBDF162A}"/>
                  </a:ext>
                </a:extLst>
              </p14:cNvPr>
              <p14:cNvContentPartPr/>
              <p14:nvPr/>
            </p14:nvContentPartPr>
            <p14:xfrm>
              <a:off x="6276880" y="4930881"/>
              <a:ext cx="105483" cy="101970"/>
            </p14:xfrm>
          </p:contentPart>
        </mc:Choice>
        <mc:Fallback xmlns="">
          <p:pic>
            <p:nvPicPr>
              <p:cNvPr id="112" name="Рукописный ввод 111">
                <a:extLst>
                  <a:ext uri="{FF2B5EF4-FFF2-40B4-BE49-F238E27FC236}">
                    <a16:creationId xmlns:a16="http://schemas.microsoft.com/office/drawing/2014/main" id="{68DF2C02-D293-66FA-D6D2-F135EBDF162A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267910" y="4921905"/>
                <a:ext cx="123064" cy="119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76" name="Рукописный ввод 75">
                <a:extLst>
                  <a:ext uri="{FF2B5EF4-FFF2-40B4-BE49-F238E27FC236}">
                    <a16:creationId xmlns:a16="http://schemas.microsoft.com/office/drawing/2014/main" id="{3B951045-1EDE-AA9D-2B5A-459DEDE4E744}"/>
                  </a:ext>
                </a:extLst>
              </p14:cNvPr>
              <p14:cNvContentPartPr/>
              <p14:nvPr/>
            </p14:nvContentPartPr>
            <p14:xfrm>
              <a:off x="7836204" y="1852602"/>
              <a:ext cx="9537" cy="174075"/>
            </p14:xfrm>
          </p:contentPart>
        </mc:Choice>
        <mc:Fallback xmlns="">
          <p:pic>
            <p:nvPicPr>
              <p:cNvPr id="76" name="Рукописный ввод 75">
                <a:extLst>
                  <a:ext uri="{FF2B5EF4-FFF2-40B4-BE49-F238E27FC236}">
                    <a16:creationId xmlns:a16="http://schemas.microsoft.com/office/drawing/2014/main" id="{3B951045-1EDE-AA9D-2B5A-459DEDE4E744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820309" y="1843611"/>
                <a:ext cx="40691" cy="191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77" name="Рукописный ввод 76">
                <a:extLst>
                  <a:ext uri="{FF2B5EF4-FFF2-40B4-BE49-F238E27FC236}">
                    <a16:creationId xmlns:a16="http://schemas.microsoft.com/office/drawing/2014/main" id="{9BABBDAB-651B-2DBF-3AD6-600196F82DBE}"/>
                  </a:ext>
                </a:extLst>
              </p14:cNvPr>
              <p14:cNvContentPartPr/>
              <p14:nvPr/>
            </p14:nvContentPartPr>
            <p14:xfrm>
              <a:off x="7926364" y="1850263"/>
              <a:ext cx="81790" cy="144304"/>
            </p14:xfrm>
          </p:contentPart>
        </mc:Choice>
        <mc:Fallback xmlns="">
          <p:pic>
            <p:nvPicPr>
              <p:cNvPr id="77" name="Рукописный ввод 76">
                <a:extLst>
                  <a:ext uri="{FF2B5EF4-FFF2-40B4-BE49-F238E27FC236}">
                    <a16:creationId xmlns:a16="http://schemas.microsoft.com/office/drawing/2014/main" id="{9BABBDAB-651B-2DBF-3AD6-600196F82DBE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7917396" y="1841289"/>
                <a:ext cx="99368" cy="161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78" name="Рукописный ввод 77">
                <a:extLst>
                  <a:ext uri="{FF2B5EF4-FFF2-40B4-BE49-F238E27FC236}">
                    <a16:creationId xmlns:a16="http://schemas.microsoft.com/office/drawing/2014/main" id="{7D8AB21D-13B5-BBE5-B78D-A0D19E112DF0}"/>
                  </a:ext>
                </a:extLst>
              </p14:cNvPr>
              <p14:cNvContentPartPr/>
              <p14:nvPr/>
            </p14:nvContentPartPr>
            <p14:xfrm>
              <a:off x="8113754" y="1903066"/>
              <a:ext cx="9537" cy="9537"/>
            </p14:xfrm>
          </p:contentPart>
        </mc:Choice>
        <mc:Fallback xmlns="">
          <p:pic>
            <p:nvPicPr>
              <p:cNvPr id="78" name="Рукописный ввод 77">
                <a:extLst>
                  <a:ext uri="{FF2B5EF4-FFF2-40B4-BE49-F238E27FC236}">
                    <a16:creationId xmlns:a16="http://schemas.microsoft.com/office/drawing/2014/main" id="{7D8AB21D-13B5-BBE5-B78D-A0D19E112DF0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875329" y="1887171"/>
                <a:ext cx="476850" cy="40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79" name="Рукописный ввод 78">
                <a:extLst>
                  <a:ext uri="{FF2B5EF4-FFF2-40B4-BE49-F238E27FC236}">
                    <a16:creationId xmlns:a16="http://schemas.microsoft.com/office/drawing/2014/main" id="{04462A4B-2B04-0BB4-874C-1F15E5309BC0}"/>
                  </a:ext>
                </a:extLst>
              </p14:cNvPr>
              <p14:cNvContentPartPr/>
              <p14:nvPr/>
            </p14:nvContentPartPr>
            <p14:xfrm>
              <a:off x="8231407" y="1847339"/>
              <a:ext cx="119319" cy="142079"/>
            </p14:xfrm>
          </p:contentPart>
        </mc:Choice>
        <mc:Fallback xmlns="">
          <p:pic>
            <p:nvPicPr>
              <p:cNvPr id="79" name="Рукописный ввод 78">
                <a:extLst>
                  <a:ext uri="{FF2B5EF4-FFF2-40B4-BE49-F238E27FC236}">
                    <a16:creationId xmlns:a16="http://schemas.microsoft.com/office/drawing/2014/main" id="{04462A4B-2B04-0BB4-874C-1F15E5309BC0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8222422" y="1838369"/>
                <a:ext cx="136929" cy="159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80" name="Рукописный ввод 79">
                <a:extLst>
                  <a:ext uri="{FF2B5EF4-FFF2-40B4-BE49-F238E27FC236}">
                    <a16:creationId xmlns:a16="http://schemas.microsoft.com/office/drawing/2014/main" id="{906E5F2B-98F8-D845-AB28-AA09E1D06BE5}"/>
                  </a:ext>
                </a:extLst>
              </p14:cNvPr>
              <p14:cNvContentPartPr/>
              <p14:nvPr/>
            </p14:nvContentPartPr>
            <p14:xfrm>
              <a:off x="7911900" y="3210073"/>
              <a:ext cx="9537" cy="134235"/>
            </p14:xfrm>
          </p:contentPart>
        </mc:Choice>
        <mc:Fallback xmlns="">
          <p:pic>
            <p:nvPicPr>
              <p:cNvPr id="80" name="Рукописный ввод 79">
                <a:extLst>
                  <a:ext uri="{FF2B5EF4-FFF2-40B4-BE49-F238E27FC236}">
                    <a16:creationId xmlns:a16="http://schemas.microsoft.com/office/drawing/2014/main" id="{906E5F2B-98F8-D845-AB28-AA09E1D06BE5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872162" y="3201100"/>
                <a:ext cx="87423" cy="151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81" name="Рукописный ввод 80">
                <a:extLst>
                  <a:ext uri="{FF2B5EF4-FFF2-40B4-BE49-F238E27FC236}">
                    <a16:creationId xmlns:a16="http://schemas.microsoft.com/office/drawing/2014/main" id="{C969E56E-C3F1-6DC0-352D-21CA8515A0D2}"/>
                  </a:ext>
                </a:extLst>
              </p14:cNvPr>
              <p14:cNvContentPartPr/>
              <p14:nvPr/>
            </p14:nvContentPartPr>
            <p14:xfrm>
              <a:off x="7982549" y="3205610"/>
              <a:ext cx="66212" cy="126560"/>
            </p14:xfrm>
          </p:contentPart>
        </mc:Choice>
        <mc:Fallback xmlns="">
          <p:pic>
            <p:nvPicPr>
              <p:cNvPr id="81" name="Рукописный ввод 80">
                <a:extLst>
                  <a:ext uri="{FF2B5EF4-FFF2-40B4-BE49-F238E27FC236}">
                    <a16:creationId xmlns:a16="http://schemas.microsoft.com/office/drawing/2014/main" id="{C969E56E-C3F1-6DC0-352D-21CA8515A0D2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973601" y="3196621"/>
                <a:ext cx="83749" cy="1441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82" name="Рукописный ввод 81">
                <a:extLst>
                  <a:ext uri="{FF2B5EF4-FFF2-40B4-BE49-F238E27FC236}">
                    <a16:creationId xmlns:a16="http://schemas.microsoft.com/office/drawing/2014/main" id="{E34EDCC1-36A3-6334-DE91-6BF45E1BEDBE}"/>
                  </a:ext>
                </a:extLst>
              </p14:cNvPr>
              <p14:cNvContentPartPr/>
              <p14:nvPr/>
            </p14:nvContentPartPr>
            <p14:xfrm>
              <a:off x="8189449" y="3260536"/>
              <a:ext cx="9537" cy="9537"/>
            </p14:xfrm>
          </p:contentPart>
        </mc:Choice>
        <mc:Fallback xmlns="">
          <p:pic>
            <p:nvPicPr>
              <p:cNvPr id="82" name="Рукописный ввод 81">
                <a:extLst>
                  <a:ext uri="{FF2B5EF4-FFF2-40B4-BE49-F238E27FC236}">
                    <a16:creationId xmlns:a16="http://schemas.microsoft.com/office/drawing/2014/main" id="{E34EDCC1-36A3-6334-DE91-6BF45E1BEDB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951024" y="3022111"/>
                <a:ext cx="476850" cy="476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83" name="Рукописный ввод 82">
                <a:extLst>
                  <a:ext uri="{FF2B5EF4-FFF2-40B4-BE49-F238E27FC236}">
                    <a16:creationId xmlns:a16="http://schemas.microsoft.com/office/drawing/2014/main" id="{532C726D-15F4-CB11-F96B-5D4C7C299618}"/>
                  </a:ext>
                </a:extLst>
              </p14:cNvPr>
              <p14:cNvContentPartPr/>
              <p14:nvPr/>
            </p14:nvContentPartPr>
            <p14:xfrm>
              <a:off x="7972456" y="3967026"/>
              <a:ext cx="10940" cy="125057"/>
            </p14:xfrm>
          </p:contentPart>
        </mc:Choice>
        <mc:Fallback xmlns="">
          <p:pic>
            <p:nvPicPr>
              <p:cNvPr id="83" name="Рукописный ввод 82">
                <a:extLst>
                  <a:ext uri="{FF2B5EF4-FFF2-40B4-BE49-F238E27FC236}">
                    <a16:creationId xmlns:a16="http://schemas.microsoft.com/office/drawing/2014/main" id="{532C726D-15F4-CB11-F96B-5D4C7C299618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963633" y="3958042"/>
                <a:ext cx="28232" cy="142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84" name="Рукописный ввод 83">
                <a:extLst>
                  <a:ext uri="{FF2B5EF4-FFF2-40B4-BE49-F238E27FC236}">
                    <a16:creationId xmlns:a16="http://schemas.microsoft.com/office/drawing/2014/main" id="{51C29BE8-B54C-46CE-89F3-EF7E909ADAD2}"/>
                  </a:ext>
                </a:extLst>
              </p14:cNvPr>
              <p14:cNvContentPartPr/>
              <p14:nvPr/>
            </p14:nvContentPartPr>
            <p14:xfrm>
              <a:off x="8017570" y="3956343"/>
              <a:ext cx="86918" cy="112269"/>
            </p14:xfrm>
          </p:contentPart>
        </mc:Choice>
        <mc:Fallback xmlns="">
          <p:pic>
            <p:nvPicPr>
              <p:cNvPr id="84" name="Рукописный ввод 83">
                <a:extLst>
                  <a:ext uri="{FF2B5EF4-FFF2-40B4-BE49-F238E27FC236}">
                    <a16:creationId xmlns:a16="http://schemas.microsoft.com/office/drawing/2014/main" id="{51C29BE8-B54C-46CE-89F3-EF7E909ADAD2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8008591" y="3947376"/>
                <a:ext cx="104517" cy="129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85" name="Рукописный ввод 84">
                <a:extLst>
                  <a:ext uri="{FF2B5EF4-FFF2-40B4-BE49-F238E27FC236}">
                    <a16:creationId xmlns:a16="http://schemas.microsoft.com/office/drawing/2014/main" id="{F0C0CEA3-00E3-8FB1-E32C-7D91DC2C82FD}"/>
                  </a:ext>
                </a:extLst>
              </p14:cNvPr>
              <p14:cNvContentPartPr/>
              <p14:nvPr/>
            </p14:nvContentPartPr>
            <p14:xfrm>
              <a:off x="8199542" y="4007397"/>
              <a:ext cx="9537" cy="9537"/>
            </p14:xfrm>
          </p:contentPart>
        </mc:Choice>
        <mc:Fallback xmlns="">
          <p:pic>
            <p:nvPicPr>
              <p:cNvPr id="85" name="Рукописный ввод 84">
                <a:extLst>
                  <a:ext uri="{FF2B5EF4-FFF2-40B4-BE49-F238E27FC236}">
                    <a16:creationId xmlns:a16="http://schemas.microsoft.com/office/drawing/2014/main" id="{F0C0CEA3-00E3-8FB1-E32C-7D91DC2C82FD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961117" y="3967659"/>
                <a:ext cx="476850" cy="87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86" name="Рукописный ввод 85">
                <a:extLst>
                  <a:ext uri="{FF2B5EF4-FFF2-40B4-BE49-F238E27FC236}">
                    <a16:creationId xmlns:a16="http://schemas.microsoft.com/office/drawing/2014/main" id="{1EC737B4-5EF0-7EE3-BF63-6B0552682B0A}"/>
                  </a:ext>
                </a:extLst>
              </p14:cNvPr>
              <p14:cNvContentPartPr/>
              <p14:nvPr/>
            </p14:nvContentPartPr>
            <p14:xfrm>
              <a:off x="8881314" y="1829647"/>
              <a:ext cx="22065" cy="177761"/>
            </p14:xfrm>
          </p:contentPart>
        </mc:Choice>
        <mc:Fallback xmlns="">
          <p:pic>
            <p:nvPicPr>
              <p:cNvPr id="86" name="Рукописный ввод 85">
                <a:extLst>
                  <a:ext uri="{FF2B5EF4-FFF2-40B4-BE49-F238E27FC236}">
                    <a16:creationId xmlns:a16="http://schemas.microsoft.com/office/drawing/2014/main" id="{1EC737B4-5EF0-7EE3-BF63-6B0552682B0A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8872417" y="1820669"/>
                <a:ext cx="39503" cy="195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87" name="Рукописный ввод 86">
                <a:extLst>
                  <a:ext uri="{FF2B5EF4-FFF2-40B4-BE49-F238E27FC236}">
                    <a16:creationId xmlns:a16="http://schemas.microsoft.com/office/drawing/2014/main" id="{61213DCE-52F8-4610-19F6-C9A06520204D}"/>
                  </a:ext>
                </a:extLst>
              </p14:cNvPr>
              <p14:cNvContentPartPr/>
              <p14:nvPr/>
            </p14:nvContentPartPr>
            <p14:xfrm>
              <a:off x="8787266" y="1909477"/>
              <a:ext cx="166088" cy="13715"/>
            </p14:xfrm>
          </p:contentPart>
        </mc:Choice>
        <mc:Fallback xmlns="">
          <p:pic>
            <p:nvPicPr>
              <p:cNvPr id="87" name="Рукописный ввод 86">
                <a:extLst>
                  <a:ext uri="{FF2B5EF4-FFF2-40B4-BE49-F238E27FC236}">
                    <a16:creationId xmlns:a16="http://schemas.microsoft.com/office/drawing/2014/main" id="{61213DCE-52F8-4610-19F6-C9A06520204D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8778279" y="1566602"/>
                <a:ext cx="183703" cy="685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92" name="Рукописный ввод 91">
                <a:extLst>
                  <a:ext uri="{FF2B5EF4-FFF2-40B4-BE49-F238E27FC236}">
                    <a16:creationId xmlns:a16="http://schemas.microsoft.com/office/drawing/2014/main" id="{6C85D314-93EE-F20E-C116-4CEFBE6F40B4}"/>
                  </a:ext>
                </a:extLst>
              </p14:cNvPr>
              <p14:cNvContentPartPr/>
              <p14:nvPr/>
            </p14:nvContentPartPr>
            <p14:xfrm>
              <a:off x="8994848" y="3135934"/>
              <a:ext cx="13715" cy="214008"/>
            </p14:xfrm>
          </p:contentPart>
        </mc:Choice>
        <mc:Fallback xmlns="">
          <p:pic>
            <p:nvPicPr>
              <p:cNvPr id="92" name="Рукописный ввод 91">
                <a:extLst>
                  <a:ext uri="{FF2B5EF4-FFF2-40B4-BE49-F238E27FC236}">
                    <a16:creationId xmlns:a16="http://schemas.microsoft.com/office/drawing/2014/main" id="{6C85D314-93EE-F20E-C116-4CEFBE6F40B4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8956751" y="3126942"/>
                <a:ext cx="88386" cy="231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93" name="Рукописный ввод 92">
                <a:extLst>
                  <a:ext uri="{FF2B5EF4-FFF2-40B4-BE49-F238E27FC236}">
                    <a16:creationId xmlns:a16="http://schemas.microsoft.com/office/drawing/2014/main" id="{CD78CB72-06C5-E20C-6312-F678D65933F5}"/>
                  </a:ext>
                </a:extLst>
              </p14:cNvPr>
              <p14:cNvContentPartPr/>
              <p14:nvPr/>
            </p14:nvContentPartPr>
            <p14:xfrm>
              <a:off x="8881608" y="3237534"/>
              <a:ext cx="238161" cy="13715"/>
            </p14:xfrm>
          </p:contentPart>
        </mc:Choice>
        <mc:Fallback xmlns="">
          <p:pic>
            <p:nvPicPr>
              <p:cNvPr id="93" name="Рукописный ввод 92">
                <a:extLst>
                  <a:ext uri="{FF2B5EF4-FFF2-40B4-BE49-F238E27FC236}">
                    <a16:creationId xmlns:a16="http://schemas.microsoft.com/office/drawing/2014/main" id="{CD78CB72-06C5-E20C-6312-F678D65933F5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8872614" y="2894659"/>
                <a:ext cx="255789" cy="685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94" name="Рукописный ввод 93">
                <a:extLst>
                  <a:ext uri="{FF2B5EF4-FFF2-40B4-BE49-F238E27FC236}">
                    <a16:creationId xmlns:a16="http://schemas.microsoft.com/office/drawing/2014/main" id="{1A202DD4-FFC5-EA4D-B1A8-522C91FE9A13}"/>
                  </a:ext>
                </a:extLst>
              </p14:cNvPr>
              <p14:cNvContentPartPr/>
              <p14:nvPr/>
            </p14:nvContentPartPr>
            <p14:xfrm>
              <a:off x="8925152" y="3976121"/>
              <a:ext cx="13715" cy="168287"/>
            </p14:xfrm>
          </p:contentPart>
        </mc:Choice>
        <mc:Fallback xmlns="">
          <p:pic>
            <p:nvPicPr>
              <p:cNvPr id="94" name="Рукописный ввод 93">
                <a:extLst>
                  <a:ext uri="{FF2B5EF4-FFF2-40B4-BE49-F238E27FC236}">
                    <a16:creationId xmlns:a16="http://schemas.microsoft.com/office/drawing/2014/main" id="{1A202DD4-FFC5-EA4D-B1A8-522C91FE9A13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8582277" y="3967131"/>
                <a:ext cx="685750" cy="185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95" name="Рукописный ввод 94">
                <a:extLst>
                  <a:ext uri="{FF2B5EF4-FFF2-40B4-BE49-F238E27FC236}">
                    <a16:creationId xmlns:a16="http://schemas.microsoft.com/office/drawing/2014/main" id="{080ACD83-949F-E67A-559E-63B34FAD4E14}"/>
                  </a:ext>
                </a:extLst>
              </p14:cNvPr>
              <p14:cNvContentPartPr/>
              <p14:nvPr/>
            </p14:nvContentPartPr>
            <p14:xfrm>
              <a:off x="8859838" y="4064506"/>
              <a:ext cx="144602" cy="14856"/>
            </p14:xfrm>
          </p:contentPart>
        </mc:Choice>
        <mc:Fallback xmlns="">
          <p:pic>
            <p:nvPicPr>
              <p:cNvPr id="95" name="Рукописный ввод 94">
                <a:extLst>
                  <a:ext uri="{FF2B5EF4-FFF2-40B4-BE49-F238E27FC236}">
                    <a16:creationId xmlns:a16="http://schemas.microsoft.com/office/drawing/2014/main" id="{080ACD83-949F-E67A-559E-63B34FAD4E14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8850845" y="4055663"/>
                <a:ext cx="162228" cy="32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27" name="Рукописный ввод 126">
                <a:extLst>
                  <a:ext uri="{FF2B5EF4-FFF2-40B4-BE49-F238E27FC236}">
                    <a16:creationId xmlns:a16="http://schemas.microsoft.com/office/drawing/2014/main" id="{4495A5B9-071A-08B3-828A-190190C715B6}"/>
                  </a:ext>
                </a:extLst>
              </p14:cNvPr>
              <p14:cNvContentPartPr/>
              <p14:nvPr/>
            </p14:nvContentPartPr>
            <p14:xfrm>
              <a:off x="9529282" y="3138301"/>
              <a:ext cx="73717" cy="189860"/>
            </p14:xfrm>
          </p:contentPart>
        </mc:Choice>
        <mc:Fallback xmlns="">
          <p:pic>
            <p:nvPicPr>
              <p:cNvPr id="127" name="Рукописный ввод 126">
                <a:extLst>
                  <a:ext uri="{FF2B5EF4-FFF2-40B4-BE49-F238E27FC236}">
                    <a16:creationId xmlns:a16="http://schemas.microsoft.com/office/drawing/2014/main" id="{4495A5B9-071A-08B3-828A-190190C715B6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9520336" y="3129311"/>
                <a:ext cx="91252" cy="20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29" name="Рукописный ввод 128">
                <a:extLst>
                  <a:ext uri="{FF2B5EF4-FFF2-40B4-BE49-F238E27FC236}">
                    <a16:creationId xmlns:a16="http://schemas.microsoft.com/office/drawing/2014/main" id="{95AEC4C2-D6D1-D22F-06DC-EE6599E5B3D5}"/>
                  </a:ext>
                </a:extLst>
              </p14:cNvPr>
              <p14:cNvContentPartPr/>
              <p14:nvPr/>
            </p14:nvContentPartPr>
            <p14:xfrm>
              <a:off x="2760907" y="4511022"/>
              <a:ext cx="130194" cy="195584"/>
            </p14:xfrm>
          </p:contentPart>
        </mc:Choice>
        <mc:Fallback xmlns="">
          <p:pic>
            <p:nvPicPr>
              <p:cNvPr id="129" name="Рукописный ввод 128">
                <a:extLst>
                  <a:ext uri="{FF2B5EF4-FFF2-40B4-BE49-F238E27FC236}">
                    <a16:creationId xmlns:a16="http://schemas.microsoft.com/office/drawing/2014/main" id="{95AEC4C2-D6D1-D22F-06DC-EE6599E5B3D5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2751940" y="4502034"/>
                <a:ext cx="147768" cy="2132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30" name="Рукописный ввод 129">
                <a:extLst>
                  <a:ext uri="{FF2B5EF4-FFF2-40B4-BE49-F238E27FC236}">
                    <a16:creationId xmlns:a16="http://schemas.microsoft.com/office/drawing/2014/main" id="{042600C4-B436-3508-BCA8-0F26D9473173}"/>
                  </a:ext>
                </a:extLst>
              </p14:cNvPr>
              <p14:cNvContentPartPr/>
              <p14:nvPr/>
            </p14:nvContentPartPr>
            <p14:xfrm>
              <a:off x="4873683" y="3508095"/>
              <a:ext cx="61659" cy="173663"/>
            </p14:xfrm>
          </p:contentPart>
        </mc:Choice>
        <mc:Fallback xmlns="">
          <p:pic>
            <p:nvPicPr>
              <p:cNvPr id="130" name="Рукописный ввод 129">
                <a:extLst>
                  <a:ext uri="{FF2B5EF4-FFF2-40B4-BE49-F238E27FC236}">
                    <a16:creationId xmlns:a16="http://schemas.microsoft.com/office/drawing/2014/main" id="{042600C4-B436-3508-BCA8-0F26D9473173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4864721" y="3499106"/>
                <a:ext cx="79225" cy="1912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31" name="Рукописный ввод 130">
                <a:extLst>
                  <a:ext uri="{FF2B5EF4-FFF2-40B4-BE49-F238E27FC236}">
                    <a16:creationId xmlns:a16="http://schemas.microsoft.com/office/drawing/2014/main" id="{A9D8D765-2454-E04E-6AEB-C7387E6AA3A1}"/>
                  </a:ext>
                </a:extLst>
              </p14:cNvPr>
              <p14:cNvContentPartPr/>
              <p14:nvPr/>
            </p14:nvContentPartPr>
            <p14:xfrm>
              <a:off x="4789638" y="3804807"/>
              <a:ext cx="251985" cy="10589"/>
            </p14:xfrm>
          </p:contentPart>
        </mc:Choice>
        <mc:Fallback xmlns="">
          <p:pic>
            <p:nvPicPr>
              <p:cNvPr id="131" name="Рукописный ввод 130">
                <a:extLst>
                  <a:ext uri="{FF2B5EF4-FFF2-40B4-BE49-F238E27FC236}">
                    <a16:creationId xmlns:a16="http://schemas.microsoft.com/office/drawing/2014/main" id="{A9D8D765-2454-E04E-6AEB-C7387E6AA3A1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4780651" y="3790100"/>
                <a:ext cx="269599" cy="39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96" name="Рукописный ввод 95">
                <a:extLst>
                  <a:ext uri="{FF2B5EF4-FFF2-40B4-BE49-F238E27FC236}">
                    <a16:creationId xmlns:a16="http://schemas.microsoft.com/office/drawing/2014/main" id="{D2CC8C37-FA21-C79A-0B27-1E1D729BC96B}"/>
                  </a:ext>
                </a:extLst>
              </p14:cNvPr>
              <p14:cNvContentPartPr/>
              <p14:nvPr/>
            </p14:nvContentPartPr>
            <p14:xfrm>
              <a:off x="3724135" y="3514977"/>
              <a:ext cx="130622" cy="173221"/>
            </p14:xfrm>
          </p:contentPart>
        </mc:Choice>
        <mc:Fallback xmlns="">
          <p:pic>
            <p:nvPicPr>
              <p:cNvPr id="96" name="Рукописный ввод 95">
                <a:extLst>
                  <a:ext uri="{FF2B5EF4-FFF2-40B4-BE49-F238E27FC236}">
                    <a16:creationId xmlns:a16="http://schemas.microsoft.com/office/drawing/2014/main" id="{D2CC8C37-FA21-C79A-0B27-1E1D729BC96B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3715164" y="3505993"/>
                <a:ext cx="148206" cy="190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97" name="Рукописный ввод 96">
                <a:extLst>
                  <a:ext uri="{FF2B5EF4-FFF2-40B4-BE49-F238E27FC236}">
                    <a16:creationId xmlns:a16="http://schemas.microsoft.com/office/drawing/2014/main" id="{FD9D1ABF-8730-F5A9-ECFD-F08BAA5894C5}"/>
                  </a:ext>
                </a:extLst>
              </p14:cNvPr>
              <p14:cNvContentPartPr/>
              <p14:nvPr/>
            </p14:nvContentPartPr>
            <p14:xfrm>
              <a:off x="9472853" y="3945125"/>
              <a:ext cx="90915" cy="158102"/>
            </p14:xfrm>
          </p:contentPart>
        </mc:Choice>
        <mc:Fallback xmlns="">
          <p:pic>
            <p:nvPicPr>
              <p:cNvPr id="97" name="Рукописный ввод 96">
                <a:extLst>
                  <a:ext uri="{FF2B5EF4-FFF2-40B4-BE49-F238E27FC236}">
                    <a16:creationId xmlns:a16="http://schemas.microsoft.com/office/drawing/2014/main" id="{FD9D1ABF-8730-F5A9-ECFD-F08BAA5894C5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9463905" y="3936142"/>
                <a:ext cx="108454" cy="175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98" name="Рукописный ввод 97">
                <a:extLst>
                  <a:ext uri="{FF2B5EF4-FFF2-40B4-BE49-F238E27FC236}">
                    <a16:creationId xmlns:a16="http://schemas.microsoft.com/office/drawing/2014/main" id="{F93D8CE5-EF24-F052-53DC-F6AB37308B4C}"/>
                  </a:ext>
                </a:extLst>
              </p14:cNvPr>
              <p14:cNvContentPartPr/>
              <p14:nvPr/>
            </p14:nvContentPartPr>
            <p14:xfrm>
              <a:off x="4475874" y="3872287"/>
              <a:ext cx="10589" cy="145444"/>
            </p14:xfrm>
          </p:contentPart>
        </mc:Choice>
        <mc:Fallback xmlns="">
          <p:pic>
            <p:nvPicPr>
              <p:cNvPr id="98" name="Рукописный ввод 97">
                <a:extLst>
                  <a:ext uri="{FF2B5EF4-FFF2-40B4-BE49-F238E27FC236}">
                    <a16:creationId xmlns:a16="http://schemas.microsoft.com/office/drawing/2014/main" id="{F93D8CE5-EF24-F052-53DC-F6AB37308B4C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4211149" y="3863309"/>
                <a:ext cx="529450" cy="1630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00" name="Рукописный ввод 99">
                <a:extLst>
                  <a:ext uri="{FF2B5EF4-FFF2-40B4-BE49-F238E27FC236}">
                    <a16:creationId xmlns:a16="http://schemas.microsoft.com/office/drawing/2014/main" id="{97D0971A-7294-65B4-C5AB-114E299BAAC8}"/>
                  </a:ext>
                </a:extLst>
              </p14:cNvPr>
              <p14:cNvContentPartPr/>
              <p14:nvPr/>
            </p14:nvContentPartPr>
            <p14:xfrm>
              <a:off x="7960904" y="5452316"/>
              <a:ext cx="28422" cy="151368"/>
            </p14:xfrm>
          </p:contentPart>
        </mc:Choice>
        <mc:Fallback xmlns="">
          <p:pic>
            <p:nvPicPr>
              <p:cNvPr id="100" name="Рукописный ввод 99">
                <a:extLst>
                  <a:ext uri="{FF2B5EF4-FFF2-40B4-BE49-F238E27FC236}">
                    <a16:creationId xmlns:a16="http://schemas.microsoft.com/office/drawing/2014/main" id="{97D0971A-7294-65B4-C5AB-114E299BAAC8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7952022" y="5443327"/>
                <a:ext cx="45830" cy="168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03" name="Рукописный ввод 102">
                <a:extLst>
                  <a:ext uri="{FF2B5EF4-FFF2-40B4-BE49-F238E27FC236}">
                    <a16:creationId xmlns:a16="http://schemas.microsoft.com/office/drawing/2014/main" id="{B5CA2E79-A2D5-5F86-A724-5BB0343B5037}"/>
                  </a:ext>
                </a:extLst>
              </p14:cNvPr>
              <p14:cNvContentPartPr/>
              <p14:nvPr/>
            </p14:nvContentPartPr>
            <p14:xfrm>
              <a:off x="8038746" y="5434655"/>
              <a:ext cx="84954" cy="164638"/>
            </p14:xfrm>
          </p:contentPart>
        </mc:Choice>
        <mc:Fallback xmlns="">
          <p:pic>
            <p:nvPicPr>
              <p:cNvPr id="103" name="Рукописный ввод 102">
                <a:extLst>
                  <a:ext uri="{FF2B5EF4-FFF2-40B4-BE49-F238E27FC236}">
                    <a16:creationId xmlns:a16="http://schemas.microsoft.com/office/drawing/2014/main" id="{B5CA2E79-A2D5-5F86-A724-5BB0343B5037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8029785" y="5425668"/>
                <a:ext cx="102518" cy="182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04" name="Рукописный ввод 103">
                <a:extLst>
                  <a:ext uri="{FF2B5EF4-FFF2-40B4-BE49-F238E27FC236}">
                    <a16:creationId xmlns:a16="http://schemas.microsoft.com/office/drawing/2014/main" id="{1A360858-98B6-EBE6-1724-C8F1A1B1ED4E}"/>
                  </a:ext>
                </a:extLst>
              </p14:cNvPr>
              <p14:cNvContentPartPr/>
              <p14:nvPr/>
            </p14:nvContentPartPr>
            <p14:xfrm>
              <a:off x="8364316" y="5435507"/>
              <a:ext cx="113590" cy="176495"/>
            </p14:xfrm>
          </p:contentPart>
        </mc:Choice>
        <mc:Fallback xmlns="">
          <p:pic>
            <p:nvPicPr>
              <p:cNvPr id="104" name="Рукописный ввод 103">
                <a:extLst>
                  <a:ext uri="{FF2B5EF4-FFF2-40B4-BE49-F238E27FC236}">
                    <a16:creationId xmlns:a16="http://schemas.microsoft.com/office/drawing/2014/main" id="{1A360858-98B6-EBE6-1724-C8F1A1B1ED4E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8355329" y="5426520"/>
                <a:ext cx="131204" cy="194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05" name="Рукописный ввод 104">
                <a:extLst>
                  <a:ext uri="{FF2B5EF4-FFF2-40B4-BE49-F238E27FC236}">
                    <a16:creationId xmlns:a16="http://schemas.microsoft.com/office/drawing/2014/main" id="{EFC7502B-A248-E357-ED63-A237AB8FDA66}"/>
                  </a:ext>
                </a:extLst>
              </p14:cNvPr>
              <p14:cNvContentPartPr/>
              <p14:nvPr/>
            </p14:nvContentPartPr>
            <p14:xfrm>
              <a:off x="8403536" y="5519399"/>
              <a:ext cx="140417" cy="10589"/>
            </p14:xfrm>
          </p:contentPart>
        </mc:Choice>
        <mc:Fallback xmlns="">
          <p:pic>
            <p:nvPicPr>
              <p:cNvPr id="105" name="Рукописный ввод 104">
                <a:extLst>
                  <a:ext uri="{FF2B5EF4-FFF2-40B4-BE49-F238E27FC236}">
                    <a16:creationId xmlns:a16="http://schemas.microsoft.com/office/drawing/2014/main" id="{EFC7502B-A248-E357-ED63-A237AB8FDA66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8394558" y="5503827"/>
                <a:ext cx="158014" cy="41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34" name="Рукописный ввод 133">
                <a:extLst>
                  <a:ext uri="{FF2B5EF4-FFF2-40B4-BE49-F238E27FC236}">
                    <a16:creationId xmlns:a16="http://schemas.microsoft.com/office/drawing/2014/main" id="{601AAEEE-3A10-A5FD-7664-25C80F54AD64}"/>
                  </a:ext>
                </a:extLst>
              </p14:cNvPr>
              <p14:cNvContentPartPr/>
              <p14:nvPr/>
            </p14:nvContentPartPr>
            <p14:xfrm>
              <a:off x="3332874" y="1868562"/>
              <a:ext cx="155729" cy="136854"/>
            </p14:xfrm>
          </p:contentPart>
        </mc:Choice>
        <mc:Fallback xmlns="">
          <p:pic>
            <p:nvPicPr>
              <p:cNvPr id="134" name="Рукописный ввод 133">
                <a:extLst>
                  <a:ext uri="{FF2B5EF4-FFF2-40B4-BE49-F238E27FC236}">
                    <a16:creationId xmlns:a16="http://schemas.microsoft.com/office/drawing/2014/main" id="{601AAEEE-3A10-A5FD-7664-25C80F54AD64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3323883" y="1859582"/>
                <a:ext cx="173352" cy="154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35" name="Рукописный ввод 134">
                <a:extLst>
                  <a:ext uri="{FF2B5EF4-FFF2-40B4-BE49-F238E27FC236}">
                    <a16:creationId xmlns:a16="http://schemas.microsoft.com/office/drawing/2014/main" id="{31B3B0D8-1C63-5119-0239-C593CAE3210C}"/>
                  </a:ext>
                </a:extLst>
              </p14:cNvPr>
              <p14:cNvContentPartPr/>
              <p14:nvPr/>
            </p14:nvContentPartPr>
            <p14:xfrm>
              <a:off x="3517254" y="1857344"/>
              <a:ext cx="114173" cy="141472"/>
            </p14:xfrm>
          </p:contentPart>
        </mc:Choice>
        <mc:Fallback xmlns="">
          <p:pic>
            <p:nvPicPr>
              <p:cNvPr id="135" name="Рукописный ввод 134">
                <a:extLst>
                  <a:ext uri="{FF2B5EF4-FFF2-40B4-BE49-F238E27FC236}">
                    <a16:creationId xmlns:a16="http://schemas.microsoft.com/office/drawing/2014/main" id="{31B3B0D8-1C63-5119-0239-C593CAE3210C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3508306" y="1848367"/>
                <a:ext cx="131711" cy="159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36" name="Рукописный ввод 135">
                <a:extLst>
                  <a:ext uri="{FF2B5EF4-FFF2-40B4-BE49-F238E27FC236}">
                    <a16:creationId xmlns:a16="http://schemas.microsoft.com/office/drawing/2014/main" id="{4DD12FA8-F674-7D90-C470-779D538D9B66}"/>
                  </a:ext>
                </a:extLst>
              </p14:cNvPr>
              <p14:cNvContentPartPr/>
              <p14:nvPr/>
            </p14:nvContentPartPr>
            <p14:xfrm>
              <a:off x="3988700" y="1830277"/>
              <a:ext cx="16527" cy="186038"/>
            </p14:xfrm>
          </p:contentPart>
        </mc:Choice>
        <mc:Fallback xmlns="">
          <p:pic>
            <p:nvPicPr>
              <p:cNvPr id="136" name="Рукописный ввод 135">
                <a:extLst>
                  <a:ext uri="{FF2B5EF4-FFF2-40B4-BE49-F238E27FC236}">
                    <a16:creationId xmlns:a16="http://schemas.microsoft.com/office/drawing/2014/main" id="{4DD12FA8-F674-7D90-C470-779D538D9B66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3979909" y="1821298"/>
                <a:ext cx="33757" cy="203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37" name="Рукописный ввод 136">
                <a:extLst>
                  <a:ext uri="{FF2B5EF4-FFF2-40B4-BE49-F238E27FC236}">
                    <a16:creationId xmlns:a16="http://schemas.microsoft.com/office/drawing/2014/main" id="{023B185B-E8EE-2124-A6D4-D887C9B2AF9E}"/>
                  </a:ext>
                </a:extLst>
              </p14:cNvPr>
              <p14:cNvContentPartPr/>
              <p14:nvPr/>
            </p14:nvContentPartPr>
            <p14:xfrm>
              <a:off x="4077739" y="1874258"/>
              <a:ext cx="113326" cy="147906"/>
            </p14:xfrm>
          </p:contentPart>
        </mc:Choice>
        <mc:Fallback xmlns="">
          <p:pic>
            <p:nvPicPr>
              <p:cNvPr id="137" name="Рукописный ввод 136">
                <a:extLst>
                  <a:ext uri="{FF2B5EF4-FFF2-40B4-BE49-F238E27FC236}">
                    <a16:creationId xmlns:a16="http://schemas.microsoft.com/office/drawing/2014/main" id="{023B185B-E8EE-2124-A6D4-D887C9B2AF9E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4068773" y="1865283"/>
                <a:ext cx="130899" cy="1654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38" name="Рукописный ввод 137">
                <a:extLst>
                  <a:ext uri="{FF2B5EF4-FFF2-40B4-BE49-F238E27FC236}">
                    <a16:creationId xmlns:a16="http://schemas.microsoft.com/office/drawing/2014/main" id="{20601A15-3356-778E-04CB-16FB0E580B7B}"/>
                  </a:ext>
                </a:extLst>
              </p14:cNvPr>
              <p14:cNvContentPartPr/>
              <p14:nvPr/>
            </p14:nvContentPartPr>
            <p14:xfrm>
              <a:off x="3164786" y="3863901"/>
              <a:ext cx="108021" cy="107500"/>
            </p14:xfrm>
          </p:contentPart>
        </mc:Choice>
        <mc:Fallback xmlns="">
          <p:pic>
            <p:nvPicPr>
              <p:cNvPr id="138" name="Рукописный ввод 137">
                <a:extLst>
                  <a:ext uri="{FF2B5EF4-FFF2-40B4-BE49-F238E27FC236}">
                    <a16:creationId xmlns:a16="http://schemas.microsoft.com/office/drawing/2014/main" id="{20601A15-3356-778E-04CB-16FB0E580B7B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3155814" y="3854943"/>
                <a:ext cx="125606" cy="1250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39" name="Рукописный ввод 138">
                <a:extLst>
                  <a:ext uri="{FF2B5EF4-FFF2-40B4-BE49-F238E27FC236}">
                    <a16:creationId xmlns:a16="http://schemas.microsoft.com/office/drawing/2014/main" id="{9BD27624-767A-1654-4C8E-F5C0519E3BF6}"/>
                  </a:ext>
                </a:extLst>
              </p14:cNvPr>
              <p14:cNvContentPartPr/>
              <p14:nvPr/>
            </p14:nvContentPartPr>
            <p14:xfrm>
              <a:off x="3298812" y="3869105"/>
              <a:ext cx="96204" cy="147537"/>
            </p14:xfrm>
          </p:contentPart>
        </mc:Choice>
        <mc:Fallback xmlns="">
          <p:pic>
            <p:nvPicPr>
              <p:cNvPr id="139" name="Рукописный ввод 138">
                <a:extLst>
                  <a:ext uri="{FF2B5EF4-FFF2-40B4-BE49-F238E27FC236}">
                    <a16:creationId xmlns:a16="http://schemas.microsoft.com/office/drawing/2014/main" id="{9BD27624-767A-1654-4C8E-F5C0519E3BF6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3289838" y="3860131"/>
                <a:ext cx="113794" cy="165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40" name="Рукописный ввод 139">
                <a:extLst>
                  <a:ext uri="{FF2B5EF4-FFF2-40B4-BE49-F238E27FC236}">
                    <a16:creationId xmlns:a16="http://schemas.microsoft.com/office/drawing/2014/main" id="{25D77DF6-F54C-F447-C6E3-2CB2CC0888ED}"/>
                  </a:ext>
                </a:extLst>
              </p14:cNvPr>
              <p14:cNvContentPartPr/>
              <p14:nvPr/>
            </p14:nvContentPartPr>
            <p14:xfrm>
              <a:off x="3204006" y="4093865"/>
              <a:ext cx="10589" cy="139435"/>
            </p14:xfrm>
          </p:contentPart>
        </mc:Choice>
        <mc:Fallback xmlns="">
          <p:pic>
            <p:nvPicPr>
              <p:cNvPr id="140" name="Рукописный ввод 139">
                <a:extLst>
                  <a:ext uri="{FF2B5EF4-FFF2-40B4-BE49-F238E27FC236}">
                    <a16:creationId xmlns:a16="http://schemas.microsoft.com/office/drawing/2014/main" id="{25D77DF6-F54C-F447-C6E3-2CB2CC0888ED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3186358" y="4084881"/>
                <a:ext cx="45180" cy="157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41" name="Рукописный ввод 140">
                <a:extLst>
                  <a:ext uri="{FF2B5EF4-FFF2-40B4-BE49-F238E27FC236}">
                    <a16:creationId xmlns:a16="http://schemas.microsoft.com/office/drawing/2014/main" id="{DEA81005-6B4A-5C30-C329-37B35A3FF33A}"/>
                  </a:ext>
                </a:extLst>
              </p14:cNvPr>
              <p14:cNvContentPartPr/>
              <p14:nvPr/>
            </p14:nvContentPartPr>
            <p14:xfrm>
              <a:off x="3248230" y="4131991"/>
              <a:ext cx="68420" cy="120018"/>
            </p14:xfrm>
          </p:contentPart>
        </mc:Choice>
        <mc:Fallback xmlns="">
          <p:pic>
            <p:nvPicPr>
              <p:cNvPr id="141" name="Рукописный ввод 140">
                <a:extLst>
                  <a:ext uri="{FF2B5EF4-FFF2-40B4-BE49-F238E27FC236}">
                    <a16:creationId xmlns:a16="http://schemas.microsoft.com/office/drawing/2014/main" id="{DEA81005-6B4A-5C30-C329-37B35A3FF33A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3239275" y="4123034"/>
                <a:ext cx="85973" cy="137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42" name="Рукописный ввод 141">
                <a:extLst>
                  <a:ext uri="{FF2B5EF4-FFF2-40B4-BE49-F238E27FC236}">
                    <a16:creationId xmlns:a16="http://schemas.microsoft.com/office/drawing/2014/main" id="{9A63A1AD-E8BF-3650-D66F-20B40ED0E1DF}"/>
                  </a:ext>
                </a:extLst>
              </p14:cNvPr>
              <p14:cNvContentPartPr/>
              <p14:nvPr/>
            </p14:nvContentPartPr>
            <p14:xfrm>
              <a:off x="2755771" y="5569978"/>
              <a:ext cx="22391" cy="185714"/>
            </p14:xfrm>
          </p:contentPart>
        </mc:Choice>
        <mc:Fallback xmlns="">
          <p:pic>
            <p:nvPicPr>
              <p:cNvPr id="142" name="Рукописный ввод 141">
                <a:extLst>
                  <a:ext uri="{FF2B5EF4-FFF2-40B4-BE49-F238E27FC236}">
                    <a16:creationId xmlns:a16="http://schemas.microsoft.com/office/drawing/2014/main" id="{9A63A1AD-E8BF-3650-D66F-20B40ED0E1DF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2746886" y="5560998"/>
                <a:ext cx="39806" cy="203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43" name="Рукописный ввод 142">
                <a:extLst>
                  <a:ext uri="{FF2B5EF4-FFF2-40B4-BE49-F238E27FC236}">
                    <a16:creationId xmlns:a16="http://schemas.microsoft.com/office/drawing/2014/main" id="{A793BED8-676F-AFA1-4FE8-54D665A078A9}"/>
                  </a:ext>
                </a:extLst>
              </p14:cNvPr>
              <p14:cNvContentPartPr/>
              <p14:nvPr/>
            </p14:nvContentPartPr>
            <p14:xfrm>
              <a:off x="2823006" y="5558772"/>
              <a:ext cx="77445" cy="224016"/>
            </p14:xfrm>
          </p:contentPart>
        </mc:Choice>
        <mc:Fallback xmlns="">
          <p:pic>
            <p:nvPicPr>
              <p:cNvPr id="143" name="Рукописный ввод 142">
                <a:extLst>
                  <a:ext uri="{FF2B5EF4-FFF2-40B4-BE49-F238E27FC236}">
                    <a16:creationId xmlns:a16="http://schemas.microsoft.com/office/drawing/2014/main" id="{A793BED8-676F-AFA1-4FE8-54D665A078A9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2814042" y="5549783"/>
                <a:ext cx="95014" cy="241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44" name="Рукописный ввод 143">
                <a:extLst>
                  <a:ext uri="{FF2B5EF4-FFF2-40B4-BE49-F238E27FC236}">
                    <a16:creationId xmlns:a16="http://schemas.microsoft.com/office/drawing/2014/main" id="{C00E50CF-ECE7-B77E-397E-6A84F0C2172A}"/>
                  </a:ext>
                </a:extLst>
              </p14:cNvPr>
              <p14:cNvContentPartPr/>
              <p14:nvPr/>
            </p14:nvContentPartPr>
            <p14:xfrm>
              <a:off x="2845418" y="5675833"/>
              <a:ext cx="84329" cy="17409"/>
            </p14:xfrm>
          </p:contentPart>
        </mc:Choice>
        <mc:Fallback xmlns="">
          <p:pic>
            <p:nvPicPr>
              <p:cNvPr id="144" name="Рукописный ввод 143">
                <a:extLst>
                  <a:ext uri="{FF2B5EF4-FFF2-40B4-BE49-F238E27FC236}">
                    <a16:creationId xmlns:a16="http://schemas.microsoft.com/office/drawing/2014/main" id="{C00E50CF-ECE7-B77E-397E-6A84F0C2172A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2836447" y="5667128"/>
                <a:ext cx="101912" cy="344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13" name="Рукописный ввод 112">
                <a:extLst>
                  <a:ext uri="{FF2B5EF4-FFF2-40B4-BE49-F238E27FC236}">
                    <a16:creationId xmlns:a16="http://schemas.microsoft.com/office/drawing/2014/main" id="{4C505632-2052-F4EF-A254-B658C4759C4B}"/>
                  </a:ext>
                </a:extLst>
              </p14:cNvPr>
              <p14:cNvContentPartPr/>
              <p14:nvPr/>
            </p14:nvContentPartPr>
            <p14:xfrm>
              <a:off x="3215212" y="3508095"/>
              <a:ext cx="10589" cy="163943"/>
            </p14:xfrm>
          </p:contentPart>
        </mc:Choice>
        <mc:Fallback xmlns="">
          <p:pic>
            <p:nvPicPr>
              <p:cNvPr id="113" name="Рукописный ввод 112">
                <a:extLst>
                  <a:ext uri="{FF2B5EF4-FFF2-40B4-BE49-F238E27FC236}">
                    <a16:creationId xmlns:a16="http://schemas.microsoft.com/office/drawing/2014/main" id="{4C505632-2052-F4EF-A254-B658C4759C4B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3199640" y="3499127"/>
                <a:ext cx="41110" cy="181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14" name="Рукописный ввод 113">
                <a:extLst>
                  <a:ext uri="{FF2B5EF4-FFF2-40B4-BE49-F238E27FC236}">
                    <a16:creationId xmlns:a16="http://schemas.microsoft.com/office/drawing/2014/main" id="{2AC6CB19-0837-23C0-6150-B3943314B3C4}"/>
                  </a:ext>
                </a:extLst>
              </p14:cNvPr>
              <p14:cNvContentPartPr/>
              <p14:nvPr/>
            </p14:nvContentPartPr>
            <p14:xfrm>
              <a:off x="3287807" y="3513699"/>
              <a:ext cx="84464" cy="129388"/>
            </p14:xfrm>
          </p:contentPart>
        </mc:Choice>
        <mc:Fallback xmlns="">
          <p:pic>
            <p:nvPicPr>
              <p:cNvPr id="114" name="Рукописный ввод 113">
                <a:extLst>
                  <a:ext uri="{FF2B5EF4-FFF2-40B4-BE49-F238E27FC236}">
                    <a16:creationId xmlns:a16="http://schemas.microsoft.com/office/drawing/2014/main" id="{2AC6CB19-0837-23C0-6150-B3943314B3C4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3278821" y="3504739"/>
                <a:ext cx="102076" cy="146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15" name="Рукописный ввод 114">
                <a:extLst>
                  <a:ext uri="{FF2B5EF4-FFF2-40B4-BE49-F238E27FC236}">
                    <a16:creationId xmlns:a16="http://schemas.microsoft.com/office/drawing/2014/main" id="{6576613C-B160-48E7-9DCE-87BD2F9EEF21}"/>
                  </a:ext>
                </a:extLst>
              </p14:cNvPr>
              <p14:cNvContentPartPr/>
              <p14:nvPr/>
            </p14:nvContentPartPr>
            <p14:xfrm>
              <a:off x="4256272" y="3530508"/>
              <a:ext cx="92314" cy="130050"/>
            </p14:xfrm>
          </p:contentPart>
        </mc:Choice>
        <mc:Fallback xmlns="">
          <p:pic>
            <p:nvPicPr>
              <p:cNvPr id="115" name="Рукописный ввод 114">
                <a:extLst>
                  <a:ext uri="{FF2B5EF4-FFF2-40B4-BE49-F238E27FC236}">
                    <a16:creationId xmlns:a16="http://schemas.microsoft.com/office/drawing/2014/main" id="{6576613C-B160-48E7-9DCE-87BD2F9EEF21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4247327" y="3521527"/>
                <a:ext cx="109847" cy="1476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16" name="Рукописный ввод 115">
                <a:extLst>
                  <a:ext uri="{FF2B5EF4-FFF2-40B4-BE49-F238E27FC236}">
                    <a16:creationId xmlns:a16="http://schemas.microsoft.com/office/drawing/2014/main" id="{EEE90087-6D19-588A-7BFE-3843DA6BA711}"/>
                  </a:ext>
                </a:extLst>
              </p14:cNvPr>
              <p14:cNvContentPartPr/>
              <p14:nvPr/>
            </p14:nvContentPartPr>
            <p14:xfrm>
              <a:off x="4274168" y="3536110"/>
              <a:ext cx="78437" cy="10589"/>
            </p14:xfrm>
          </p:contentPart>
        </mc:Choice>
        <mc:Fallback xmlns="">
          <p:pic>
            <p:nvPicPr>
              <p:cNvPr id="116" name="Рукописный ввод 115">
                <a:extLst>
                  <a:ext uri="{FF2B5EF4-FFF2-40B4-BE49-F238E27FC236}">
                    <a16:creationId xmlns:a16="http://schemas.microsoft.com/office/drawing/2014/main" id="{EEE90087-6D19-588A-7BFE-3843DA6BA711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4265214" y="3271385"/>
                <a:ext cx="95987" cy="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17" name="Рукописный ввод 116">
                <a:extLst>
                  <a:ext uri="{FF2B5EF4-FFF2-40B4-BE49-F238E27FC236}">
                    <a16:creationId xmlns:a16="http://schemas.microsoft.com/office/drawing/2014/main" id="{7C3152E8-40AC-300A-B306-D544A600340F}"/>
                  </a:ext>
                </a:extLst>
              </p14:cNvPr>
              <p14:cNvContentPartPr/>
              <p14:nvPr/>
            </p14:nvContentPartPr>
            <p14:xfrm>
              <a:off x="4470272" y="3524904"/>
              <a:ext cx="10589" cy="117737"/>
            </p14:xfrm>
          </p:contentPart>
        </mc:Choice>
        <mc:Fallback xmlns="">
          <p:pic>
            <p:nvPicPr>
              <p:cNvPr id="117" name="Рукописный ввод 116">
                <a:extLst>
                  <a:ext uri="{FF2B5EF4-FFF2-40B4-BE49-F238E27FC236}">
                    <a16:creationId xmlns:a16="http://schemas.microsoft.com/office/drawing/2014/main" id="{7C3152E8-40AC-300A-B306-D544A600340F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4205547" y="3515930"/>
                <a:ext cx="529450" cy="135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18" name="Рукописный ввод 117">
                <a:extLst>
                  <a:ext uri="{FF2B5EF4-FFF2-40B4-BE49-F238E27FC236}">
                    <a16:creationId xmlns:a16="http://schemas.microsoft.com/office/drawing/2014/main" id="{2D8C1DE2-35F0-15CD-6923-6C9577956C97}"/>
                  </a:ext>
                </a:extLst>
              </p14:cNvPr>
              <p14:cNvContentPartPr/>
              <p14:nvPr/>
            </p14:nvContentPartPr>
            <p14:xfrm>
              <a:off x="4425448" y="3591895"/>
              <a:ext cx="83467" cy="10589"/>
            </p14:xfrm>
          </p:contentPart>
        </mc:Choice>
        <mc:Fallback xmlns="">
          <p:pic>
            <p:nvPicPr>
              <p:cNvPr id="118" name="Рукописный ввод 117">
                <a:extLst>
                  <a:ext uri="{FF2B5EF4-FFF2-40B4-BE49-F238E27FC236}">
                    <a16:creationId xmlns:a16="http://schemas.microsoft.com/office/drawing/2014/main" id="{2D8C1DE2-35F0-15CD-6923-6C9577956C97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4416492" y="3576323"/>
                <a:ext cx="101020" cy="41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19" name="Рукописный ввод 118">
                <a:extLst>
                  <a:ext uri="{FF2B5EF4-FFF2-40B4-BE49-F238E27FC236}">
                    <a16:creationId xmlns:a16="http://schemas.microsoft.com/office/drawing/2014/main" id="{45D68ABB-BEAE-599B-90F1-067E76AB7D7B}"/>
                  </a:ext>
                </a:extLst>
              </p14:cNvPr>
              <p14:cNvContentPartPr/>
              <p14:nvPr/>
            </p14:nvContentPartPr>
            <p14:xfrm>
              <a:off x="3427373" y="5267420"/>
              <a:ext cx="85183" cy="73356"/>
            </p14:xfrm>
          </p:contentPart>
        </mc:Choice>
        <mc:Fallback xmlns="">
          <p:pic>
            <p:nvPicPr>
              <p:cNvPr id="119" name="Рукописный ввод 118">
                <a:extLst>
                  <a:ext uri="{FF2B5EF4-FFF2-40B4-BE49-F238E27FC236}">
                    <a16:creationId xmlns:a16="http://schemas.microsoft.com/office/drawing/2014/main" id="{45D68ABB-BEAE-599B-90F1-067E76AB7D7B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3418425" y="5258474"/>
                <a:ext cx="102721" cy="90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20" name="Рукописный ввод 119">
                <a:extLst>
                  <a:ext uri="{FF2B5EF4-FFF2-40B4-BE49-F238E27FC236}">
                    <a16:creationId xmlns:a16="http://schemas.microsoft.com/office/drawing/2014/main" id="{55D02302-D49D-1FEB-1464-58A36E4B4F11}"/>
                  </a:ext>
                </a:extLst>
              </p14:cNvPr>
              <p14:cNvContentPartPr/>
              <p14:nvPr/>
            </p14:nvContentPartPr>
            <p14:xfrm>
              <a:off x="3573800" y="5278890"/>
              <a:ext cx="57219" cy="72285"/>
            </p14:xfrm>
          </p:contentPart>
        </mc:Choice>
        <mc:Fallback xmlns="">
          <p:pic>
            <p:nvPicPr>
              <p:cNvPr id="120" name="Рукописный ввод 119">
                <a:extLst>
                  <a:ext uri="{FF2B5EF4-FFF2-40B4-BE49-F238E27FC236}">
                    <a16:creationId xmlns:a16="http://schemas.microsoft.com/office/drawing/2014/main" id="{55D02302-D49D-1FEB-1464-58A36E4B4F11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3564860" y="5269899"/>
                <a:ext cx="74742" cy="89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21" name="Рукописный ввод 120">
                <a:extLst>
                  <a:ext uri="{FF2B5EF4-FFF2-40B4-BE49-F238E27FC236}">
                    <a16:creationId xmlns:a16="http://schemas.microsoft.com/office/drawing/2014/main" id="{9DCA62BA-7CFD-7600-18E8-9155885C3192}"/>
                  </a:ext>
                </a:extLst>
              </p14:cNvPr>
              <p14:cNvContentPartPr/>
              <p14:nvPr/>
            </p14:nvContentPartPr>
            <p14:xfrm>
              <a:off x="3674653" y="5288499"/>
              <a:ext cx="78023" cy="80897"/>
            </p14:xfrm>
          </p:contentPart>
        </mc:Choice>
        <mc:Fallback xmlns="">
          <p:pic>
            <p:nvPicPr>
              <p:cNvPr id="121" name="Рукописный ввод 120">
                <a:extLst>
                  <a:ext uri="{FF2B5EF4-FFF2-40B4-BE49-F238E27FC236}">
                    <a16:creationId xmlns:a16="http://schemas.microsoft.com/office/drawing/2014/main" id="{9DCA62BA-7CFD-7600-18E8-9155885C3192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3665664" y="5279510"/>
                <a:ext cx="95641" cy="985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22" name="Рукописный ввод 121">
                <a:extLst>
                  <a:ext uri="{FF2B5EF4-FFF2-40B4-BE49-F238E27FC236}">
                    <a16:creationId xmlns:a16="http://schemas.microsoft.com/office/drawing/2014/main" id="{C43DBF3B-1993-07B5-FB63-C612C2DD6E97}"/>
                  </a:ext>
                </a:extLst>
              </p14:cNvPr>
              <p14:cNvContentPartPr/>
              <p14:nvPr/>
            </p14:nvContentPartPr>
            <p14:xfrm>
              <a:off x="3797918" y="5284228"/>
              <a:ext cx="140849" cy="106149"/>
            </p14:xfrm>
          </p:contentPart>
        </mc:Choice>
        <mc:Fallback xmlns="">
          <p:pic>
            <p:nvPicPr>
              <p:cNvPr id="122" name="Рукописный ввод 121">
                <a:extLst>
                  <a:ext uri="{FF2B5EF4-FFF2-40B4-BE49-F238E27FC236}">
                    <a16:creationId xmlns:a16="http://schemas.microsoft.com/office/drawing/2014/main" id="{C43DBF3B-1993-07B5-FB63-C612C2DD6E97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3788935" y="5275263"/>
                <a:ext cx="158455" cy="1237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23" name="Рукописный ввод 122">
                <a:extLst>
                  <a:ext uri="{FF2B5EF4-FFF2-40B4-BE49-F238E27FC236}">
                    <a16:creationId xmlns:a16="http://schemas.microsoft.com/office/drawing/2014/main" id="{8DDA0022-A275-1DF7-A5D6-718572030C78}"/>
                  </a:ext>
                </a:extLst>
              </p14:cNvPr>
              <p14:cNvContentPartPr/>
              <p14:nvPr/>
            </p14:nvContentPartPr>
            <p14:xfrm>
              <a:off x="3982816" y="5311368"/>
              <a:ext cx="67716" cy="95761"/>
            </p14:xfrm>
          </p:contentPart>
        </mc:Choice>
        <mc:Fallback xmlns="">
          <p:pic>
            <p:nvPicPr>
              <p:cNvPr id="123" name="Рукописный ввод 122">
                <a:extLst>
                  <a:ext uri="{FF2B5EF4-FFF2-40B4-BE49-F238E27FC236}">
                    <a16:creationId xmlns:a16="http://schemas.microsoft.com/office/drawing/2014/main" id="{8DDA0022-A275-1DF7-A5D6-718572030C78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3973859" y="5302402"/>
                <a:ext cx="85272" cy="113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24" name="Рукописный ввод 123">
                <a:extLst>
                  <a:ext uri="{FF2B5EF4-FFF2-40B4-BE49-F238E27FC236}">
                    <a16:creationId xmlns:a16="http://schemas.microsoft.com/office/drawing/2014/main" id="{74849570-95C4-08C4-CE3A-B1595F69908C}"/>
                  </a:ext>
                </a:extLst>
              </p14:cNvPr>
              <p14:cNvContentPartPr/>
              <p14:nvPr/>
            </p14:nvContentPartPr>
            <p14:xfrm>
              <a:off x="4060281" y="5317846"/>
              <a:ext cx="91566" cy="163332"/>
            </p14:xfrm>
          </p:contentPart>
        </mc:Choice>
        <mc:Fallback xmlns="">
          <p:pic>
            <p:nvPicPr>
              <p:cNvPr id="124" name="Рукописный ввод 123">
                <a:extLst>
                  <a:ext uri="{FF2B5EF4-FFF2-40B4-BE49-F238E27FC236}">
                    <a16:creationId xmlns:a16="http://schemas.microsoft.com/office/drawing/2014/main" id="{74849570-95C4-08C4-CE3A-B1595F69908C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4051339" y="5308872"/>
                <a:ext cx="109092" cy="180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25" name="Рукописный ввод 124">
                <a:extLst>
                  <a:ext uri="{FF2B5EF4-FFF2-40B4-BE49-F238E27FC236}">
                    <a16:creationId xmlns:a16="http://schemas.microsoft.com/office/drawing/2014/main" id="{93FCC20F-8D68-9F37-698E-E64565F34667}"/>
                  </a:ext>
                </a:extLst>
              </p14:cNvPr>
              <p14:cNvContentPartPr/>
              <p14:nvPr/>
            </p14:nvContentPartPr>
            <p14:xfrm>
              <a:off x="4201330" y="5333596"/>
              <a:ext cx="45541" cy="69457"/>
            </p14:xfrm>
          </p:contentPart>
        </mc:Choice>
        <mc:Fallback xmlns="">
          <p:pic>
            <p:nvPicPr>
              <p:cNvPr id="125" name="Рукописный ввод 124">
                <a:extLst>
                  <a:ext uri="{FF2B5EF4-FFF2-40B4-BE49-F238E27FC236}">
                    <a16:creationId xmlns:a16="http://schemas.microsoft.com/office/drawing/2014/main" id="{93FCC20F-8D68-9F37-698E-E64565F34667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4192365" y="5324645"/>
                <a:ext cx="63112" cy="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26" name="Рукописный ввод 125">
                <a:extLst>
                  <a:ext uri="{FF2B5EF4-FFF2-40B4-BE49-F238E27FC236}">
                    <a16:creationId xmlns:a16="http://schemas.microsoft.com/office/drawing/2014/main" id="{998F7FE1-A6F7-62E7-92D2-CBEFF73474FD}"/>
                  </a:ext>
                </a:extLst>
              </p14:cNvPr>
              <p14:cNvContentPartPr/>
              <p14:nvPr/>
            </p14:nvContentPartPr>
            <p14:xfrm>
              <a:off x="4307786" y="5233802"/>
              <a:ext cx="64981" cy="156451"/>
            </p14:xfrm>
          </p:contentPart>
        </mc:Choice>
        <mc:Fallback xmlns="">
          <p:pic>
            <p:nvPicPr>
              <p:cNvPr id="126" name="Рукописный ввод 125">
                <a:extLst>
                  <a:ext uri="{FF2B5EF4-FFF2-40B4-BE49-F238E27FC236}">
                    <a16:creationId xmlns:a16="http://schemas.microsoft.com/office/drawing/2014/main" id="{998F7FE1-A6F7-62E7-92D2-CBEFF73474FD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4298811" y="5224831"/>
                <a:ext cx="82573" cy="174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32" name="Рукописный ввод 131">
                <a:extLst>
                  <a:ext uri="{FF2B5EF4-FFF2-40B4-BE49-F238E27FC236}">
                    <a16:creationId xmlns:a16="http://schemas.microsoft.com/office/drawing/2014/main" id="{A41E63CE-3A87-B656-64DF-43359BE5CB6A}"/>
                  </a:ext>
                </a:extLst>
              </p14:cNvPr>
              <p14:cNvContentPartPr/>
              <p14:nvPr/>
            </p14:nvContentPartPr>
            <p14:xfrm>
              <a:off x="4313389" y="5299535"/>
              <a:ext cx="335826" cy="109260"/>
            </p14:xfrm>
          </p:contentPart>
        </mc:Choice>
        <mc:Fallback xmlns="">
          <p:pic>
            <p:nvPicPr>
              <p:cNvPr id="132" name="Рукописный ввод 131">
                <a:extLst>
                  <a:ext uri="{FF2B5EF4-FFF2-40B4-BE49-F238E27FC236}">
                    <a16:creationId xmlns:a16="http://schemas.microsoft.com/office/drawing/2014/main" id="{A41E63CE-3A87-B656-64DF-43359BE5CB6A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4304400" y="5290579"/>
                <a:ext cx="353444" cy="126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33" name="Рукописный ввод 132">
                <a:extLst>
                  <a:ext uri="{FF2B5EF4-FFF2-40B4-BE49-F238E27FC236}">
                    <a16:creationId xmlns:a16="http://schemas.microsoft.com/office/drawing/2014/main" id="{D460A2FF-F69A-7DD5-68C7-3D76DF38EBD5}"/>
                  </a:ext>
                </a:extLst>
              </p14:cNvPr>
              <p14:cNvContentPartPr/>
              <p14:nvPr/>
            </p14:nvContentPartPr>
            <p14:xfrm>
              <a:off x="5630080" y="5284228"/>
              <a:ext cx="152891" cy="112764"/>
            </p14:xfrm>
          </p:contentPart>
        </mc:Choice>
        <mc:Fallback xmlns="">
          <p:pic>
            <p:nvPicPr>
              <p:cNvPr id="133" name="Рукописный ввод 132">
                <a:extLst>
                  <a:ext uri="{FF2B5EF4-FFF2-40B4-BE49-F238E27FC236}">
                    <a16:creationId xmlns:a16="http://schemas.microsoft.com/office/drawing/2014/main" id="{D460A2FF-F69A-7DD5-68C7-3D76DF38EBD5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5621108" y="5275250"/>
                <a:ext cx="170477" cy="130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69" name="Рукописный ввод 168">
                <a:extLst>
                  <a:ext uri="{FF2B5EF4-FFF2-40B4-BE49-F238E27FC236}">
                    <a16:creationId xmlns:a16="http://schemas.microsoft.com/office/drawing/2014/main" id="{2D70C7A6-970C-2D5D-C5C6-AFDB46134F2A}"/>
                  </a:ext>
                </a:extLst>
              </p14:cNvPr>
              <p14:cNvContentPartPr/>
              <p14:nvPr/>
            </p14:nvContentPartPr>
            <p14:xfrm>
              <a:off x="5730933" y="5229550"/>
              <a:ext cx="10589" cy="32266"/>
            </p14:xfrm>
          </p:contentPart>
        </mc:Choice>
        <mc:Fallback xmlns="">
          <p:pic>
            <p:nvPicPr>
              <p:cNvPr id="169" name="Рукописный ввод 168">
                <a:extLst>
                  <a:ext uri="{FF2B5EF4-FFF2-40B4-BE49-F238E27FC236}">
                    <a16:creationId xmlns:a16="http://schemas.microsoft.com/office/drawing/2014/main" id="{2D70C7A6-970C-2D5D-C5C6-AFDB46134F2A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5466208" y="5220686"/>
                <a:ext cx="529450" cy="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81" name="Рукописный ввод 180">
                <a:extLst>
                  <a:ext uri="{FF2B5EF4-FFF2-40B4-BE49-F238E27FC236}">
                    <a16:creationId xmlns:a16="http://schemas.microsoft.com/office/drawing/2014/main" id="{3FB66A2B-B9FE-5E74-9894-1854CA5CE152}"/>
                  </a:ext>
                </a:extLst>
              </p14:cNvPr>
              <p14:cNvContentPartPr/>
              <p14:nvPr/>
            </p14:nvContentPartPr>
            <p14:xfrm>
              <a:off x="5786962" y="5270392"/>
              <a:ext cx="301268" cy="119504"/>
            </p14:xfrm>
          </p:contentPart>
        </mc:Choice>
        <mc:Fallback xmlns="">
          <p:pic>
            <p:nvPicPr>
              <p:cNvPr id="181" name="Рукописный ввод 180">
                <a:extLst>
                  <a:ext uri="{FF2B5EF4-FFF2-40B4-BE49-F238E27FC236}">
                    <a16:creationId xmlns:a16="http://schemas.microsoft.com/office/drawing/2014/main" id="{3FB66A2B-B9FE-5E74-9894-1854CA5CE152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5777974" y="5261420"/>
                <a:ext cx="318884" cy="1370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82" name="Рукописный ввод 181">
                <a:extLst>
                  <a:ext uri="{FF2B5EF4-FFF2-40B4-BE49-F238E27FC236}">
                    <a16:creationId xmlns:a16="http://schemas.microsoft.com/office/drawing/2014/main" id="{326186DD-2633-21E6-EED5-5C42CFC4ED67}"/>
                  </a:ext>
                </a:extLst>
              </p14:cNvPr>
              <p14:cNvContentPartPr/>
              <p14:nvPr/>
            </p14:nvContentPartPr>
            <p14:xfrm>
              <a:off x="6055903" y="5252203"/>
              <a:ext cx="10589" cy="26422"/>
            </p14:xfrm>
          </p:contentPart>
        </mc:Choice>
        <mc:Fallback xmlns="">
          <p:pic>
            <p:nvPicPr>
              <p:cNvPr id="182" name="Рукописный ввод 181">
                <a:extLst>
                  <a:ext uri="{FF2B5EF4-FFF2-40B4-BE49-F238E27FC236}">
                    <a16:creationId xmlns:a16="http://schemas.microsoft.com/office/drawing/2014/main" id="{326186DD-2633-21E6-EED5-5C42CFC4ED67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5791178" y="5243277"/>
                <a:ext cx="529450" cy="439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83" name="Рукописный ввод 182">
                <a:extLst>
                  <a:ext uri="{FF2B5EF4-FFF2-40B4-BE49-F238E27FC236}">
                    <a16:creationId xmlns:a16="http://schemas.microsoft.com/office/drawing/2014/main" id="{63135BAF-7170-A4B3-E5ED-A65A992B4EE2}"/>
                  </a:ext>
                </a:extLst>
              </p14:cNvPr>
              <p14:cNvContentPartPr/>
              <p14:nvPr/>
            </p14:nvContentPartPr>
            <p14:xfrm>
              <a:off x="6123139" y="5301036"/>
              <a:ext cx="101114" cy="158059"/>
            </p14:xfrm>
          </p:contentPart>
        </mc:Choice>
        <mc:Fallback xmlns="">
          <p:pic>
            <p:nvPicPr>
              <p:cNvPr id="183" name="Рукописный ввод 182">
                <a:extLst>
                  <a:ext uri="{FF2B5EF4-FFF2-40B4-BE49-F238E27FC236}">
                    <a16:creationId xmlns:a16="http://schemas.microsoft.com/office/drawing/2014/main" id="{63135BAF-7170-A4B3-E5ED-A65A992B4EE2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6114175" y="5292055"/>
                <a:ext cx="118683" cy="175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84" name="Рукописный ввод 183">
                <a:extLst>
                  <a:ext uri="{FF2B5EF4-FFF2-40B4-BE49-F238E27FC236}">
                    <a16:creationId xmlns:a16="http://schemas.microsoft.com/office/drawing/2014/main" id="{868DD38D-CA0F-6FEC-8EED-F97B3BD2D054}"/>
                  </a:ext>
                </a:extLst>
              </p14:cNvPr>
              <p14:cNvContentPartPr/>
              <p14:nvPr/>
            </p14:nvContentPartPr>
            <p14:xfrm>
              <a:off x="6274419" y="5294524"/>
              <a:ext cx="67559" cy="80203"/>
            </p14:xfrm>
          </p:contentPart>
        </mc:Choice>
        <mc:Fallback xmlns="">
          <p:pic>
            <p:nvPicPr>
              <p:cNvPr id="184" name="Рукописный ввод 183">
                <a:extLst>
                  <a:ext uri="{FF2B5EF4-FFF2-40B4-BE49-F238E27FC236}">
                    <a16:creationId xmlns:a16="http://schemas.microsoft.com/office/drawing/2014/main" id="{868DD38D-CA0F-6FEC-8EED-F97B3BD2D054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6265483" y="5285533"/>
                <a:ext cx="85074" cy="978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85" name="Рукописный ввод 184">
                <a:extLst>
                  <a:ext uri="{FF2B5EF4-FFF2-40B4-BE49-F238E27FC236}">
                    <a16:creationId xmlns:a16="http://schemas.microsoft.com/office/drawing/2014/main" id="{40310884-AB7F-52E1-2421-7221A8180938}"/>
                  </a:ext>
                </a:extLst>
              </p14:cNvPr>
              <p14:cNvContentPartPr/>
              <p14:nvPr/>
            </p14:nvContentPartPr>
            <p14:xfrm>
              <a:off x="6369669" y="5222596"/>
              <a:ext cx="347026" cy="152754"/>
            </p14:xfrm>
          </p:contentPart>
        </mc:Choice>
        <mc:Fallback xmlns="">
          <p:pic>
            <p:nvPicPr>
              <p:cNvPr id="185" name="Рукописный ввод 184">
                <a:extLst>
                  <a:ext uri="{FF2B5EF4-FFF2-40B4-BE49-F238E27FC236}">
                    <a16:creationId xmlns:a16="http://schemas.microsoft.com/office/drawing/2014/main" id="{40310884-AB7F-52E1-2421-7221A8180938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6360679" y="5213610"/>
                <a:ext cx="364647" cy="170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45" name="Рукописный ввод 144">
                <a:extLst>
                  <a:ext uri="{FF2B5EF4-FFF2-40B4-BE49-F238E27FC236}">
                    <a16:creationId xmlns:a16="http://schemas.microsoft.com/office/drawing/2014/main" id="{9834A3A9-B0C0-EA08-EC7B-46E9DD0B5F17}"/>
                  </a:ext>
                </a:extLst>
              </p14:cNvPr>
              <p14:cNvContentPartPr/>
              <p14:nvPr/>
            </p14:nvContentPartPr>
            <p14:xfrm>
              <a:off x="3380854" y="5577812"/>
              <a:ext cx="94530" cy="139017"/>
            </p14:xfrm>
          </p:contentPart>
        </mc:Choice>
        <mc:Fallback xmlns="">
          <p:pic>
            <p:nvPicPr>
              <p:cNvPr id="145" name="Рукописный ввод 144">
                <a:extLst>
                  <a:ext uri="{FF2B5EF4-FFF2-40B4-BE49-F238E27FC236}">
                    <a16:creationId xmlns:a16="http://schemas.microsoft.com/office/drawing/2014/main" id="{9834A3A9-B0C0-EA08-EC7B-46E9DD0B5F17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3372260" y="5568832"/>
                <a:ext cx="112075" cy="156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46" name="Рукописный ввод 145">
                <a:extLst>
                  <a:ext uri="{FF2B5EF4-FFF2-40B4-BE49-F238E27FC236}">
                    <a16:creationId xmlns:a16="http://schemas.microsoft.com/office/drawing/2014/main" id="{B5CF00DA-621A-1819-4F16-8DE49467DB45}"/>
                  </a:ext>
                </a:extLst>
              </p14:cNvPr>
              <p14:cNvContentPartPr/>
              <p14:nvPr/>
            </p14:nvContentPartPr>
            <p14:xfrm>
              <a:off x="3511243" y="5580420"/>
              <a:ext cx="110037" cy="131680"/>
            </p14:xfrm>
          </p:contentPart>
        </mc:Choice>
        <mc:Fallback xmlns="">
          <p:pic>
            <p:nvPicPr>
              <p:cNvPr id="146" name="Рукописный ввод 145">
                <a:extLst>
                  <a:ext uri="{FF2B5EF4-FFF2-40B4-BE49-F238E27FC236}">
                    <a16:creationId xmlns:a16="http://schemas.microsoft.com/office/drawing/2014/main" id="{B5CF00DA-621A-1819-4F16-8DE49467DB45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3502282" y="5571450"/>
                <a:ext cx="127600" cy="149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47" name="Рукописный ввод 146">
                <a:extLst>
                  <a:ext uri="{FF2B5EF4-FFF2-40B4-BE49-F238E27FC236}">
                    <a16:creationId xmlns:a16="http://schemas.microsoft.com/office/drawing/2014/main" id="{E5F20FB5-6E49-E30F-8030-73D196F237DD}"/>
                  </a:ext>
                </a:extLst>
              </p14:cNvPr>
              <p14:cNvContentPartPr/>
              <p14:nvPr/>
            </p14:nvContentPartPr>
            <p14:xfrm>
              <a:off x="3634362" y="5503717"/>
              <a:ext cx="52734" cy="316468"/>
            </p14:xfrm>
          </p:contentPart>
        </mc:Choice>
        <mc:Fallback xmlns="">
          <p:pic>
            <p:nvPicPr>
              <p:cNvPr id="147" name="Рукописный ввод 146">
                <a:extLst>
                  <a:ext uri="{FF2B5EF4-FFF2-40B4-BE49-F238E27FC236}">
                    <a16:creationId xmlns:a16="http://schemas.microsoft.com/office/drawing/2014/main" id="{E5F20FB5-6E49-E30F-8030-73D196F237DD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3625394" y="5494726"/>
                <a:ext cx="70312" cy="334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48" name="Рукописный ввод 147">
                <a:extLst>
                  <a:ext uri="{FF2B5EF4-FFF2-40B4-BE49-F238E27FC236}">
                    <a16:creationId xmlns:a16="http://schemas.microsoft.com/office/drawing/2014/main" id="{FB8E462A-445A-2C06-3640-3E0211EB1EC5}"/>
                  </a:ext>
                </a:extLst>
              </p14:cNvPr>
              <p14:cNvContentPartPr/>
              <p14:nvPr/>
            </p14:nvContentPartPr>
            <p14:xfrm>
              <a:off x="3635433" y="5613362"/>
              <a:ext cx="299329" cy="109932"/>
            </p14:xfrm>
          </p:contentPart>
        </mc:Choice>
        <mc:Fallback xmlns="">
          <p:pic>
            <p:nvPicPr>
              <p:cNvPr id="148" name="Рукописный ввод 147">
                <a:extLst>
                  <a:ext uri="{FF2B5EF4-FFF2-40B4-BE49-F238E27FC236}">
                    <a16:creationId xmlns:a16="http://schemas.microsoft.com/office/drawing/2014/main" id="{FB8E462A-445A-2C06-3640-3E0211EB1EC5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3626799" y="5604381"/>
                <a:ext cx="316958" cy="127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49" name="Рукописный ввод 148">
                <a:extLst>
                  <a:ext uri="{FF2B5EF4-FFF2-40B4-BE49-F238E27FC236}">
                    <a16:creationId xmlns:a16="http://schemas.microsoft.com/office/drawing/2014/main" id="{86529A05-663A-D992-AA7E-6D5743C464A6}"/>
                  </a:ext>
                </a:extLst>
              </p14:cNvPr>
              <p14:cNvContentPartPr/>
              <p14:nvPr/>
            </p14:nvContentPartPr>
            <p14:xfrm>
              <a:off x="4027602" y="5625035"/>
              <a:ext cx="85381" cy="97527"/>
            </p14:xfrm>
          </p:contentPart>
        </mc:Choice>
        <mc:Fallback xmlns="">
          <p:pic>
            <p:nvPicPr>
              <p:cNvPr id="149" name="Рукописный ввод 148">
                <a:extLst>
                  <a:ext uri="{FF2B5EF4-FFF2-40B4-BE49-F238E27FC236}">
                    <a16:creationId xmlns:a16="http://schemas.microsoft.com/office/drawing/2014/main" id="{86529A05-663A-D992-AA7E-6D5743C464A6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4018992" y="5616071"/>
                <a:ext cx="102959" cy="115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50" name="Рукописный ввод 149">
                <a:extLst>
                  <a:ext uri="{FF2B5EF4-FFF2-40B4-BE49-F238E27FC236}">
                    <a16:creationId xmlns:a16="http://schemas.microsoft.com/office/drawing/2014/main" id="{F8E339E9-FE91-1C33-FC1C-1FB8ABF70D18}"/>
                  </a:ext>
                </a:extLst>
              </p14:cNvPr>
              <p14:cNvContentPartPr/>
              <p14:nvPr/>
            </p14:nvContentPartPr>
            <p14:xfrm>
              <a:off x="4156507" y="5596200"/>
              <a:ext cx="67862" cy="124401"/>
            </p14:xfrm>
          </p:contentPart>
        </mc:Choice>
        <mc:Fallback xmlns="">
          <p:pic>
            <p:nvPicPr>
              <p:cNvPr id="150" name="Рукописный ввод 149">
                <a:extLst>
                  <a:ext uri="{FF2B5EF4-FFF2-40B4-BE49-F238E27FC236}">
                    <a16:creationId xmlns:a16="http://schemas.microsoft.com/office/drawing/2014/main" id="{F8E339E9-FE91-1C33-FC1C-1FB8ABF70D18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4147935" y="5587237"/>
                <a:ext cx="85363" cy="141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51" name="Рукописный ввод 150">
                <a:extLst>
                  <a:ext uri="{FF2B5EF4-FFF2-40B4-BE49-F238E27FC236}">
                    <a16:creationId xmlns:a16="http://schemas.microsoft.com/office/drawing/2014/main" id="{7F1DED02-EF5E-E77E-A5AE-C5B82CCEEEE8}"/>
                  </a:ext>
                </a:extLst>
              </p14:cNvPr>
              <p14:cNvContentPartPr/>
              <p14:nvPr/>
            </p14:nvContentPartPr>
            <p14:xfrm>
              <a:off x="4257360" y="5619634"/>
              <a:ext cx="83936" cy="86175"/>
            </p14:xfrm>
          </p:contentPart>
        </mc:Choice>
        <mc:Fallback xmlns="">
          <p:pic>
            <p:nvPicPr>
              <p:cNvPr id="151" name="Рукописный ввод 150">
                <a:extLst>
                  <a:ext uri="{FF2B5EF4-FFF2-40B4-BE49-F238E27FC236}">
                    <a16:creationId xmlns:a16="http://schemas.microsoft.com/office/drawing/2014/main" id="{7F1DED02-EF5E-E77E-A5AE-C5B82CCEEEE8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4248751" y="5611016"/>
                <a:ext cx="101512" cy="1037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52" name="Рукописный ввод 151">
                <a:extLst>
                  <a:ext uri="{FF2B5EF4-FFF2-40B4-BE49-F238E27FC236}">
                    <a16:creationId xmlns:a16="http://schemas.microsoft.com/office/drawing/2014/main" id="{FD45DF45-9A6D-0DDF-5567-BEA4FBFE1C9B}"/>
                  </a:ext>
                </a:extLst>
              </p14:cNvPr>
              <p14:cNvContentPartPr/>
              <p14:nvPr/>
            </p14:nvContentPartPr>
            <p14:xfrm>
              <a:off x="4369418" y="5631610"/>
              <a:ext cx="153797" cy="105029"/>
            </p14:xfrm>
          </p:contentPart>
        </mc:Choice>
        <mc:Fallback xmlns="">
          <p:pic>
            <p:nvPicPr>
              <p:cNvPr id="152" name="Рукописный ввод 151">
                <a:extLst>
                  <a:ext uri="{FF2B5EF4-FFF2-40B4-BE49-F238E27FC236}">
                    <a16:creationId xmlns:a16="http://schemas.microsoft.com/office/drawing/2014/main" id="{FD45DF45-9A6D-0DDF-5567-BEA4FBFE1C9B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4360794" y="5623007"/>
                <a:ext cx="171405" cy="122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53" name="Рукописный ввод 152">
                <a:extLst>
                  <a:ext uri="{FF2B5EF4-FFF2-40B4-BE49-F238E27FC236}">
                    <a16:creationId xmlns:a16="http://schemas.microsoft.com/office/drawing/2014/main" id="{DCA27216-58B0-09A1-80B5-791A560929F3}"/>
                  </a:ext>
                </a:extLst>
              </p14:cNvPr>
              <p14:cNvContentPartPr/>
              <p14:nvPr/>
            </p14:nvContentPartPr>
            <p14:xfrm>
              <a:off x="4548712" y="5626710"/>
              <a:ext cx="76961" cy="117604"/>
            </p14:xfrm>
          </p:contentPart>
        </mc:Choice>
        <mc:Fallback xmlns="">
          <p:pic>
            <p:nvPicPr>
              <p:cNvPr id="153" name="Рукописный ввод 152">
                <a:extLst>
                  <a:ext uri="{FF2B5EF4-FFF2-40B4-BE49-F238E27FC236}">
                    <a16:creationId xmlns:a16="http://schemas.microsoft.com/office/drawing/2014/main" id="{DCA27216-58B0-09A1-80B5-791A560929F3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4540121" y="5618105"/>
                <a:ext cx="94501" cy="135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54" name="Рукописный ввод 153">
                <a:extLst>
                  <a:ext uri="{FF2B5EF4-FFF2-40B4-BE49-F238E27FC236}">
                    <a16:creationId xmlns:a16="http://schemas.microsoft.com/office/drawing/2014/main" id="{888CA5E5-9643-4516-5C87-27A8CF4AD2B9}"/>
                  </a:ext>
                </a:extLst>
              </p14:cNvPr>
              <p14:cNvContentPartPr/>
              <p14:nvPr/>
            </p14:nvContentPartPr>
            <p14:xfrm>
              <a:off x="4660771" y="5642816"/>
              <a:ext cx="80875" cy="97907"/>
            </p14:xfrm>
          </p:contentPart>
        </mc:Choice>
        <mc:Fallback xmlns="">
          <p:pic>
            <p:nvPicPr>
              <p:cNvPr id="154" name="Рукописный ввод 153">
                <a:extLst>
                  <a:ext uri="{FF2B5EF4-FFF2-40B4-BE49-F238E27FC236}">
                    <a16:creationId xmlns:a16="http://schemas.microsoft.com/office/drawing/2014/main" id="{888CA5E5-9643-4516-5C87-27A8CF4AD2B9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4652183" y="5634209"/>
                <a:ext cx="98410" cy="1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55" name="Рукописный ввод 154">
                <a:extLst>
                  <a:ext uri="{FF2B5EF4-FFF2-40B4-BE49-F238E27FC236}">
                    <a16:creationId xmlns:a16="http://schemas.microsoft.com/office/drawing/2014/main" id="{3FD9C8B4-E3E0-86E5-0D57-C2E0CF67817B}"/>
                  </a:ext>
                </a:extLst>
              </p14:cNvPr>
              <p14:cNvContentPartPr/>
              <p14:nvPr/>
            </p14:nvContentPartPr>
            <p14:xfrm>
              <a:off x="4778433" y="5648419"/>
              <a:ext cx="91751" cy="84419"/>
            </p14:xfrm>
          </p:contentPart>
        </mc:Choice>
        <mc:Fallback xmlns="">
          <p:pic>
            <p:nvPicPr>
              <p:cNvPr id="155" name="Рукописный ввод 154">
                <a:extLst>
                  <a:ext uri="{FF2B5EF4-FFF2-40B4-BE49-F238E27FC236}">
                    <a16:creationId xmlns:a16="http://schemas.microsoft.com/office/drawing/2014/main" id="{3FD9C8B4-E3E0-86E5-0D57-C2E0CF67817B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4769831" y="5639797"/>
                <a:ext cx="109313" cy="1020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56" name="Рукописный ввод 155">
                <a:extLst>
                  <a:ext uri="{FF2B5EF4-FFF2-40B4-BE49-F238E27FC236}">
                    <a16:creationId xmlns:a16="http://schemas.microsoft.com/office/drawing/2014/main" id="{74434F38-F733-6DA5-E50A-ADE1A105C113}"/>
                  </a:ext>
                </a:extLst>
              </p14:cNvPr>
              <p14:cNvContentPartPr/>
              <p14:nvPr/>
            </p14:nvContentPartPr>
            <p14:xfrm>
              <a:off x="4896095" y="5643208"/>
              <a:ext cx="202148" cy="112993"/>
            </p14:xfrm>
          </p:contentPart>
        </mc:Choice>
        <mc:Fallback xmlns="">
          <p:pic>
            <p:nvPicPr>
              <p:cNvPr id="156" name="Рукописный ввод 155">
                <a:extLst>
                  <a:ext uri="{FF2B5EF4-FFF2-40B4-BE49-F238E27FC236}">
                    <a16:creationId xmlns:a16="http://schemas.microsoft.com/office/drawing/2014/main" id="{74434F38-F733-6DA5-E50A-ADE1A105C113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4887478" y="5634599"/>
                <a:ext cx="219742" cy="130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57" name="Рукописный ввод 156">
                <a:extLst>
                  <a:ext uri="{FF2B5EF4-FFF2-40B4-BE49-F238E27FC236}">
                    <a16:creationId xmlns:a16="http://schemas.microsoft.com/office/drawing/2014/main" id="{82520331-2476-9C9E-AA4B-D561E8E413A0}"/>
                  </a:ext>
                </a:extLst>
              </p14:cNvPr>
              <p14:cNvContentPartPr/>
              <p14:nvPr/>
            </p14:nvContentPartPr>
            <p14:xfrm>
              <a:off x="5614492" y="5586777"/>
              <a:ext cx="83802" cy="117015"/>
            </p14:xfrm>
          </p:contentPart>
        </mc:Choice>
        <mc:Fallback xmlns="">
          <p:pic>
            <p:nvPicPr>
              <p:cNvPr id="157" name="Рукописный ввод 156">
                <a:extLst>
                  <a:ext uri="{FF2B5EF4-FFF2-40B4-BE49-F238E27FC236}">
                    <a16:creationId xmlns:a16="http://schemas.microsoft.com/office/drawing/2014/main" id="{82520331-2476-9C9E-AA4B-D561E8E413A0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5605539" y="5578162"/>
                <a:ext cx="101350" cy="1346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58" name="Рукописный ввод 157">
                <a:extLst>
                  <a:ext uri="{FF2B5EF4-FFF2-40B4-BE49-F238E27FC236}">
                    <a16:creationId xmlns:a16="http://schemas.microsoft.com/office/drawing/2014/main" id="{2AFCDFA4-82E3-6838-4D1C-42179B9D40B1}"/>
                  </a:ext>
                </a:extLst>
              </p14:cNvPr>
              <p14:cNvContentPartPr/>
              <p14:nvPr/>
            </p14:nvContentPartPr>
            <p14:xfrm>
              <a:off x="5724622" y="5609638"/>
              <a:ext cx="104028" cy="103173"/>
            </p14:xfrm>
          </p:contentPart>
        </mc:Choice>
        <mc:Fallback xmlns="">
          <p:pic>
            <p:nvPicPr>
              <p:cNvPr id="158" name="Рукописный ввод 157">
                <a:extLst>
                  <a:ext uri="{FF2B5EF4-FFF2-40B4-BE49-F238E27FC236}">
                    <a16:creationId xmlns:a16="http://schemas.microsoft.com/office/drawing/2014/main" id="{2AFCDFA4-82E3-6838-4D1C-42179B9D40B1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5716013" y="5600682"/>
                <a:ext cx="121605" cy="120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59" name="Рукописный ввод 158">
                <a:extLst>
                  <a:ext uri="{FF2B5EF4-FFF2-40B4-BE49-F238E27FC236}">
                    <a16:creationId xmlns:a16="http://schemas.microsoft.com/office/drawing/2014/main" id="{64A886AD-55DD-7641-3450-7D1A111A4951}"/>
                  </a:ext>
                </a:extLst>
              </p14:cNvPr>
              <p14:cNvContentPartPr/>
              <p14:nvPr/>
            </p14:nvContentPartPr>
            <p14:xfrm>
              <a:off x="5836057" y="5519461"/>
              <a:ext cx="69428" cy="214987"/>
            </p14:xfrm>
          </p:contentPart>
        </mc:Choice>
        <mc:Fallback xmlns="">
          <p:pic>
            <p:nvPicPr>
              <p:cNvPr id="159" name="Рукописный ввод 158">
                <a:extLst>
                  <a:ext uri="{FF2B5EF4-FFF2-40B4-BE49-F238E27FC236}">
                    <a16:creationId xmlns:a16="http://schemas.microsoft.com/office/drawing/2014/main" id="{64A886AD-55DD-7641-3450-7D1A111A4951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5827110" y="5510833"/>
                <a:ext cx="86964" cy="2326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60" name="Рукописный ввод 159">
                <a:extLst>
                  <a:ext uri="{FF2B5EF4-FFF2-40B4-BE49-F238E27FC236}">
                    <a16:creationId xmlns:a16="http://schemas.microsoft.com/office/drawing/2014/main" id="{114744FE-D11E-810F-3784-0FE078CE15A0}"/>
                  </a:ext>
                </a:extLst>
              </p14:cNvPr>
              <p14:cNvContentPartPr/>
              <p14:nvPr/>
            </p14:nvContentPartPr>
            <p14:xfrm>
              <a:off x="5868465" y="5667383"/>
              <a:ext cx="89555" cy="14576"/>
            </p14:xfrm>
          </p:contentPart>
        </mc:Choice>
        <mc:Fallback xmlns="">
          <p:pic>
            <p:nvPicPr>
              <p:cNvPr id="160" name="Рукописный ввод 159">
                <a:extLst>
                  <a:ext uri="{FF2B5EF4-FFF2-40B4-BE49-F238E27FC236}">
                    <a16:creationId xmlns:a16="http://schemas.microsoft.com/office/drawing/2014/main" id="{114744FE-D11E-810F-3784-0FE078CE15A0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5859509" y="5658495"/>
                <a:ext cx="107108" cy="31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61" name="Рукописный ввод 160">
                <a:extLst>
                  <a:ext uri="{FF2B5EF4-FFF2-40B4-BE49-F238E27FC236}">
                    <a16:creationId xmlns:a16="http://schemas.microsoft.com/office/drawing/2014/main" id="{B9687C01-C576-3AED-3EF6-9EBB33FC09FC}"/>
                  </a:ext>
                </a:extLst>
              </p14:cNvPr>
              <p14:cNvContentPartPr/>
              <p14:nvPr/>
            </p14:nvContentPartPr>
            <p14:xfrm>
              <a:off x="5966335" y="5620245"/>
              <a:ext cx="280036" cy="107749"/>
            </p14:xfrm>
          </p:contentPart>
        </mc:Choice>
        <mc:Fallback xmlns="">
          <p:pic>
            <p:nvPicPr>
              <p:cNvPr id="161" name="Рукописный ввод 160">
                <a:extLst>
                  <a:ext uri="{FF2B5EF4-FFF2-40B4-BE49-F238E27FC236}">
                    <a16:creationId xmlns:a16="http://schemas.microsoft.com/office/drawing/2014/main" id="{B9687C01-C576-3AED-3EF6-9EBB33FC09FC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5957707" y="5611625"/>
                <a:ext cx="297651" cy="125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62" name="Рукописный ввод 161">
                <a:extLst>
                  <a:ext uri="{FF2B5EF4-FFF2-40B4-BE49-F238E27FC236}">
                    <a16:creationId xmlns:a16="http://schemas.microsoft.com/office/drawing/2014/main" id="{91EAFC75-7135-6B06-3885-A455E355A936}"/>
                  </a:ext>
                </a:extLst>
              </p14:cNvPr>
              <p14:cNvContentPartPr/>
              <p14:nvPr/>
            </p14:nvContentPartPr>
            <p14:xfrm>
              <a:off x="6375272" y="5641679"/>
              <a:ext cx="122286" cy="86058"/>
            </p14:xfrm>
          </p:contentPart>
        </mc:Choice>
        <mc:Fallback xmlns="">
          <p:pic>
            <p:nvPicPr>
              <p:cNvPr id="162" name="Рукописный ввод 161">
                <a:extLst>
                  <a:ext uri="{FF2B5EF4-FFF2-40B4-BE49-F238E27FC236}">
                    <a16:creationId xmlns:a16="http://schemas.microsoft.com/office/drawing/2014/main" id="{91EAFC75-7135-6B06-3885-A455E355A936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6366307" y="5632715"/>
                <a:ext cx="139858" cy="103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63" name="Рукописный ввод 162">
                <a:extLst>
                  <a:ext uri="{FF2B5EF4-FFF2-40B4-BE49-F238E27FC236}">
                    <a16:creationId xmlns:a16="http://schemas.microsoft.com/office/drawing/2014/main" id="{0E23F0E3-73D7-7E0D-F6AC-1D88D1323219}"/>
                  </a:ext>
                </a:extLst>
              </p14:cNvPr>
              <p14:cNvContentPartPr/>
              <p14:nvPr/>
            </p14:nvContentPartPr>
            <p14:xfrm>
              <a:off x="6470521" y="5592345"/>
              <a:ext cx="10589" cy="10589"/>
            </p14:xfrm>
          </p:contentPart>
        </mc:Choice>
        <mc:Fallback xmlns="">
          <p:pic>
            <p:nvPicPr>
              <p:cNvPr id="163" name="Рукописный ввод 162">
                <a:extLst>
                  <a:ext uri="{FF2B5EF4-FFF2-40B4-BE49-F238E27FC236}">
                    <a16:creationId xmlns:a16="http://schemas.microsoft.com/office/drawing/2014/main" id="{0E23F0E3-73D7-7E0D-F6AC-1D88D1323219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6205796" y="5577396"/>
                <a:ext cx="529450" cy="41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64" name="Рукописный ввод 163">
                <a:extLst>
                  <a:ext uri="{FF2B5EF4-FFF2-40B4-BE49-F238E27FC236}">
                    <a16:creationId xmlns:a16="http://schemas.microsoft.com/office/drawing/2014/main" id="{6BF7EF2E-AD78-E3F4-43DB-5D24204871E2}"/>
                  </a:ext>
                </a:extLst>
              </p14:cNvPr>
              <p14:cNvContentPartPr/>
              <p14:nvPr/>
            </p14:nvContentPartPr>
            <p14:xfrm>
              <a:off x="6526551" y="5627652"/>
              <a:ext cx="133765" cy="96450"/>
            </p14:xfrm>
          </p:contentPart>
        </mc:Choice>
        <mc:Fallback xmlns="">
          <p:pic>
            <p:nvPicPr>
              <p:cNvPr id="164" name="Рукописный ввод 163">
                <a:extLst>
                  <a:ext uri="{FF2B5EF4-FFF2-40B4-BE49-F238E27FC236}">
                    <a16:creationId xmlns:a16="http://schemas.microsoft.com/office/drawing/2014/main" id="{6BF7EF2E-AD78-E3F4-43DB-5D24204871E2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6517586" y="5618688"/>
                <a:ext cx="151337" cy="114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65" name="Рукописный ввод 164">
                <a:extLst>
                  <a:ext uri="{FF2B5EF4-FFF2-40B4-BE49-F238E27FC236}">
                    <a16:creationId xmlns:a16="http://schemas.microsoft.com/office/drawing/2014/main" id="{9D942907-A77B-AEB2-2691-40337322BF5A}"/>
                  </a:ext>
                </a:extLst>
              </p14:cNvPr>
              <p14:cNvContentPartPr/>
              <p14:nvPr/>
            </p14:nvContentPartPr>
            <p14:xfrm>
              <a:off x="6698961" y="5619138"/>
              <a:ext cx="56815" cy="97818"/>
            </p14:xfrm>
          </p:contentPart>
        </mc:Choice>
        <mc:Fallback xmlns="">
          <p:pic>
            <p:nvPicPr>
              <p:cNvPr id="165" name="Рукописный ввод 164">
                <a:extLst>
                  <a:ext uri="{FF2B5EF4-FFF2-40B4-BE49-F238E27FC236}">
                    <a16:creationId xmlns:a16="http://schemas.microsoft.com/office/drawing/2014/main" id="{9D942907-A77B-AEB2-2691-40337322BF5A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6690028" y="5610539"/>
                <a:ext cx="74324" cy="115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166" name="Рукописный ввод 165">
                <a:extLst>
                  <a:ext uri="{FF2B5EF4-FFF2-40B4-BE49-F238E27FC236}">
                    <a16:creationId xmlns:a16="http://schemas.microsoft.com/office/drawing/2014/main" id="{3E278998-3702-5E7A-3EB2-BDC609AE5743}"/>
                  </a:ext>
                </a:extLst>
              </p14:cNvPr>
              <p14:cNvContentPartPr/>
              <p14:nvPr/>
            </p14:nvContentPartPr>
            <p14:xfrm>
              <a:off x="6817904" y="5632031"/>
              <a:ext cx="515776" cy="96299"/>
            </p14:xfrm>
          </p:contentPart>
        </mc:Choice>
        <mc:Fallback xmlns="">
          <p:pic>
            <p:nvPicPr>
              <p:cNvPr id="166" name="Рукописный ввод 165">
                <a:extLst>
                  <a:ext uri="{FF2B5EF4-FFF2-40B4-BE49-F238E27FC236}">
                    <a16:creationId xmlns:a16="http://schemas.microsoft.com/office/drawing/2014/main" id="{3E278998-3702-5E7A-3EB2-BDC609AE5743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6808912" y="5623407"/>
                <a:ext cx="533400" cy="11390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00679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187" descr="A table with text on it&#10;&#10;Автоматически созданное описание">
            <a:extLst>
              <a:ext uri="{FF2B5EF4-FFF2-40B4-BE49-F238E27FC236}">
                <a16:creationId xmlns:a16="http://schemas.microsoft.com/office/drawing/2014/main" id="{F0A8295A-2E2E-6230-7088-9E4EA9111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76213"/>
            <a:ext cx="8229600" cy="65055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F5FF53A5-9575-2BF0-D585-43E320C7BABA}"/>
                  </a:ext>
                </a:extLst>
              </p14:cNvPr>
              <p14:cNvContentPartPr/>
              <p14:nvPr/>
            </p14:nvContentPartPr>
            <p14:xfrm>
              <a:off x="9678129" y="6094923"/>
              <a:ext cx="150623" cy="121998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F5FF53A5-9575-2BF0-D585-43E320C7BA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69142" y="6086311"/>
                <a:ext cx="168238" cy="139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195703F5-773F-0975-52D8-070B373D2563}"/>
                  </a:ext>
                </a:extLst>
              </p14:cNvPr>
              <p14:cNvContentPartPr/>
              <p14:nvPr/>
            </p14:nvContentPartPr>
            <p14:xfrm>
              <a:off x="9788755" y="6010853"/>
              <a:ext cx="10993" cy="50925"/>
            </p14:xfrm>
          </p:contentPart>
        </mc:Choice>
        <mc:Fallback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195703F5-773F-0975-52D8-070B373D256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13930" y="6001887"/>
                <a:ext cx="549650" cy="68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264112EA-F6AD-94DC-4054-48ABAC2B1F4E}"/>
                  </a:ext>
                </a:extLst>
              </p14:cNvPr>
              <p14:cNvContentPartPr/>
              <p14:nvPr/>
            </p14:nvContentPartPr>
            <p14:xfrm>
              <a:off x="9841106" y="6108313"/>
              <a:ext cx="83915" cy="90011"/>
            </p14:xfrm>
          </p:contentPart>
        </mc:Choice>
        <mc:Fallback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264112EA-F6AD-94DC-4054-48ABAC2B1F4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32141" y="6099706"/>
                <a:ext cx="101487" cy="107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92816EA4-0A4D-9373-842B-152A7F5AE5F8}"/>
                  </a:ext>
                </a:extLst>
              </p14:cNvPr>
              <p14:cNvContentPartPr/>
              <p14:nvPr/>
            </p14:nvContentPartPr>
            <p14:xfrm>
              <a:off x="10038877" y="6055961"/>
              <a:ext cx="421689" cy="199267"/>
            </p14:xfrm>
          </p:contentPart>
        </mc:Choice>
        <mc:Fallback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92816EA4-0A4D-9373-842B-152A7F5AE5F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029882" y="6047344"/>
                <a:ext cx="439319" cy="216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D99C6A50-E32A-C255-CCC1-AF28D0C1CB36}"/>
                  </a:ext>
                </a:extLst>
              </p14:cNvPr>
              <p14:cNvContentPartPr/>
              <p14:nvPr/>
            </p14:nvContentPartPr>
            <p14:xfrm>
              <a:off x="10405789" y="6043342"/>
              <a:ext cx="16996" cy="53337"/>
            </p14:xfrm>
          </p:contentPart>
        </mc:Choice>
        <mc:Fallback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D99C6A50-E32A-C255-CCC1-AF28D0C1CB3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396937" y="6034393"/>
                <a:ext cx="34346" cy="70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CC4F56D1-C84B-1079-BA2F-37C26E241906}"/>
                  </a:ext>
                </a:extLst>
              </p14:cNvPr>
              <p14:cNvContentPartPr/>
              <p14:nvPr/>
            </p14:nvContentPartPr>
            <p14:xfrm>
              <a:off x="10462088" y="6072458"/>
              <a:ext cx="180318" cy="108108"/>
            </p14:xfrm>
          </p:contentPart>
        </mc:Choice>
        <mc:Fallback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CC4F56D1-C84B-1079-BA2F-37C26E24190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453467" y="6063838"/>
                <a:ext cx="197919" cy="1257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780569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187" descr="A table with text on it&#10;&#10;Автоматически созданное описание">
            <a:extLst>
              <a:ext uri="{FF2B5EF4-FFF2-40B4-BE49-F238E27FC236}">
                <a16:creationId xmlns:a16="http://schemas.microsoft.com/office/drawing/2014/main" id="{F0A8295A-2E2E-6230-7088-9E4EA9111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76213"/>
            <a:ext cx="8229600" cy="65055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F5FF53A5-9575-2BF0-D585-43E320C7BABA}"/>
                  </a:ext>
                </a:extLst>
              </p14:cNvPr>
              <p14:cNvContentPartPr/>
              <p14:nvPr/>
            </p14:nvContentPartPr>
            <p14:xfrm>
              <a:off x="9678129" y="6094923"/>
              <a:ext cx="150623" cy="121998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F5FF53A5-9575-2BF0-D585-43E320C7BA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69163" y="6085926"/>
                <a:ext cx="168196" cy="139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195703F5-773F-0975-52D8-070B373D2563}"/>
                  </a:ext>
                </a:extLst>
              </p14:cNvPr>
              <p14:cNvContentPartPr/>
              <p14:nvPr/>
            </p14:nvContentPartPr>
            <p14:xfrm>
              <a:off x="9788755" y="6010853"/>
              <a:ext cx="10993" cy="50925"/>
            </p14:xfrm>
          </p:contentPart>
        </mc:Choice>
        <mc:Fallback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195703F5-773F-0975-52D8-070B373D256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13930" y="6001950"/>
                <a:ext cx="549650" cy="68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264112EA-F6AD-94DC-4054-48ABAC2B1F4E}"/>
                  </a:ext>
                </a:extLst>
              </p14:cNvPr>
              <p14:cNvContentPartPr/>
              <p14:nvPr/>
            </p14:nvContentPartPr>
            <p14:xfrm>
              <a:off x="9841106" y="6108313"/>
              <a:ext cx="83915" cy="90011"/>
            </p14:xfrm>
          </p:contentPart>
        </mc:Choice>
        <mc:Fallback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264112EA-F6AD-94DC-4054-48ABAC2B1F4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32179" y="6099348"/>
                <a:ext cx="101412" cy="107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92816EA4-0A4D-9373-842B-152A7F5AE5F8}"/>
                  </a:ext>
                </a:extLst>
              </p14:cNvPr>
              <p14:cNvContentPartPr/>
              <p14:nvPr/>
            </p14:nvContentPartPr>
            <p14:xfrm>
              <a:off x="10038877" y="6055961"/>
              <a:ext cx="421689" cy="199267"/>
            </p14:xfrm>
          </p:contentPart>
        </mc:Choice>
        <mc:Fallback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92816EA4-0A4D-9373-842B-152A7F5AE5F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029890" y="6046969"/>
                <a:ext cx="439304" cy="216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D99C6A50-E32A-C255-CCC1-AF28D0C1CB36}"/>
                  </a:ext>
                </a:extLst>
              </p14:cNvPr>
              <p14:cNvContentPartPr/>
              <p14:nvPr/>
            </p14:nvContentPartPr>
            <p14:xfrm>
              <a:off x="10405789" y="6043342"/>
              <a:ext cx="16996" cy="53337"/>
            </p14:xfrm>
          </p:contentPart>
        </mc:Choice>
        <mc:Fallback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D99C6A50-E32A-C255-CCC1-AF28D0C1CB3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397118" y="6034452"/>
                <a:ext cx="33992" cy="7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CC4F56D1-C84B-1079-BA2F-37C26E241906}"/>
                  </a:ext>
                </a:extLst>
              </p14:cNvPr>
              <p14:cNvContentPartPr/>
              <p14:nvPr/>
            </p14:nvContentPartPr>
            <p14:xfrm>
              <a:off x="10462088" y="6072458"/>
              <a:ext cx="180318" cy="108108"/>
            </p14:xfrm>
          </p:contentPart>
        </mc:Choice>
        <mc:Fallback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CC4F56D1-C84B-1079-BA2F-37C26E24190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453108" y="6063479"/>
                <a:ext cx="197919" cy="125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219863D-91FE-E51E-D2A7-679C80FEEC8A}"/>
                  </a:ext>
                </a:extLst>
              </p14:cNvPr>
              <p14:cNvContentPartPr/>
              <p14:nvPr/>
            </p14:nvContentPartPr>
            <p14:xfrm>
              <a:off x="3278549" y="6392833"/>
              <a:ext cx="93162" cy="537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219863D-91FE-E51E-D2A7-679C80FEEC8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69949" y="6384228"/>
                <a:ext cx="110719" cy="71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025B73B-32A7-302F-8071-37EC98259750}"/>
                  </a:ext>
                </a:extLst>
              </p14:cNvPr>
              <p14:cNvContentPartPr/>
              <p14:nvPr/>
            </p14:nvContentPartPr>
            <p14:xfrm>
              <a:off x="3390281" y="6357190"/>
              <a:ext cx="71807" cy="95575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025B73B-32A7-302F-8071-37EC9825975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381664" y="6348567"/>
                <a:ext cx="89400" cy="113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30A853E-70BD-06F1-B2CE-C2B1C81A51B1}"/>
                  </a:ext>
                </a:extLst>
              </p14:cNvPr>
              <p14:cNvContentPartPr/>
              <p14:nvPr/>
            </p14:nvContentPartPr>
            <p14:xfrm>
              <a:off x="3494983" y="6364252"/>
              <a:ext cx="75013" cy="94025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30A853E-70BD-06F1-B2CE-C2B1C81A51B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486369" y="6355639"/>
                <a:ext cx="92600" cy="1116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6E85BF9-C2C5-E311-A877-D715B51DF654}"/>
                  </a:ext>
                </a:extLst>
              </p14:cNvPr>
              <p14:cNvContentPartPr/>
              <p14:nvPr/>
            </p14:nvContentPartPr>
            <p14:xfrm>
              <a:off x="3483350" y="6404969"/>
              <a:ext cx="63359" cy="10993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6E85BF9-C2C5-E311-A877-D715B51DF65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474759" y="6141137"/>
                <a:ext cx="80899" cy="549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737754D-2CA7-2D78-FDAC-7CFC22463BFC}"/>
                  </a:ext>
                </a:extLst>
              </p14:cNvPr>
              <p14:cNvContentPartPr/>
              <p14:nvPr/>
            </p14:nvContentPartPr>
            <p14:xfrm>
              <a:off x="3617136" y="6364252"/>
              <a:ext cx="151045" cy="103901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737754D-2CA7-2D78-FDAC-7CFC22463BF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08525" y="6355653"/>
                <a:ext cx="168625" cy="1214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CFBC15B-9A4E-1699-7A51-054D804D27E1}"/>
                  </a:ext>
                </a:extLst>
              </p14:cNvPr>
              <p14:cNvContentPartPr/>
              <p14:nvPr/>
            </p14:nvContentPartPr>
            <p14:xfrm>
              <a:off x="3867258" y="6332304"/>
              <a:ext cx="191001" cy="149597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CFBC15B-9A4E-1699-7A51-054D804D27E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58641" y="6323694"/>
                <a:ext cx="208593" cy="167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BF87BAB-8081-73CF-D39A-825F8CAAC7BD}"/>
                  </a:ext>
                </a:extLst>
              </p14:cNvPr>
              <p14:cNvContentPartPr/>
              <p14:nvPr/>
            </p14:nvContentPartPr>
            <p14:xfrm>
              <a:off x="4020271" y="6389249"/>
              <a:ext cx="10993" cy="15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BF87BAB-8081-73CF-D39A-825F8CAAC7B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010848" y="6380865"/>
                <a:ext cx="30231" cy="328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2827C28-6DDC-7518-77E9-546578B8CD48}"/>
                  </a:ext>
                </a:extLst>
              </p14:cNvPr>
              <p14:cNvContentPartPr/>
              <p14:nvPr/>
            </p14:nvContentPartPr>
            <p14:xfrm>
              <a:off x="4117381" y="6382113"/>
              <a:ext cx="105217" cy="151841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2827C28-6DDC-7518-77E9-546578B8CD4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08763" y="6373498"/>
                <a:ext cx="122813" cy="169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0951809-6417-4C4A-1E60-9B80226F8FC7}"/>
                  </a:ext>
                </a:extLst>
              </p14:cNvPr>
              <p14:cNvContentPartPr/>
              <p14:nvPr/>
            </p14:nvContentPartPr>
            <p14:xfrm>
              <a:off x="4245350" y="6322295"/>
              <a:ext cx="410315" cy="141503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0951809-6417-4C4A-1E60-9B80226F8FC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236719" y="6313676"/>
                <a:ext cx="427936" cy="159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E776034-5A41-8A0F-968D-347E83E1A253}"/>
                  </a:ext>
                </a:extLst>
              </p14:cNvPr>
              <p14:cNvContentPartPr/>
              <p14:nvPr/>
            </p14:nvContentPartPr>
            <p14:xfrm>
              <a:off x="4232075" y="6549416"/>
              <a:ext cx="60786" cy="66273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E776034-5A41-8A0F-968D-347E83E1A25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223493" y="6540460"/>
                <a:ext cx="78307" cy="838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E36FCFA-72CC-0602-DE47-749CF4D9F82C}"/>
                  </a:ext>
                </a:extLst>
              </p14:cNvPr>
              <p14:cNvContentPartPr/>
              <p14:nvPr/>
            </p14:nvContentPartPr>
            <p14:xfrm>
              <a:off x="4320969" y="6544573"/>
              <a:ext cx="56302" cy="6591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E36FCFA-72CC-0602-DE47-749CF4D9F82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312362" y="6535976"/>
                <a:ext cx="73874" cy="83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492AC91-3B38-22FB-43AB-DAAD44015EEA}"/>
                  </a:ext>
                </a:extLst>
              </p14:cNvPr>
              <p14:cNvContentPartPr/>
              <p14:nvPr/>
            </p14:nvContentPartPr>
            <p14:xfrm>
              <a:off x="4413302" y="6544184"/>
              <a:ext cx="72940" cy="81242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492AC91-3B38-22FB-43AB-DAAD44015EE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04721" y="6535595"/>
                <a:ext cx="90460" cy="98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58805D4-E5BB-A2D8-4F45-E5AD83DD4270}"/>
                  </a:ext>
                </a:extLst>
              </p14:cNvPr>
              <p14:cNvContentPartPr/>
              <p14:nvPr/>
            </p14:nvContentPartPr>
            <p14:xfrm>
              <a:off x="4507106" y="6550389"/>
              <a:ext cx="108644" cy="69124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58805D4-E5BB-A2D8-4F45-E5AD83DD427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498501" y="6541793"/>
                <a:ext cx="126213" cy="86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7A855CF-ED0F-5BFB-A133-3996C15F5A7F}"/>
                  </a:ext>
                </a:extLst>
              </p14:cNvPr>
              <p14:cNvContentPartPr/>
              <p14:nvPr/>
            </p14:nvContentPartPr>
            <p14:xfrm>
              <a:off x="4639749" y="6537839"/>
              <a:ext cx="77613" cy="7749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7A855CF-ED0F-5BFB-A133-3996C15F5A7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631165" y="6529229"/>
                <a:ext cx="95139" cy="950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3BC3848-FC45-A4C4-8EFF-4EF0450A1593}"/>
                  </a:ext>
                </a:extLst>
              </p14:cNvPr>
              <p14:cNvContentPartPr/>
              <p14:nvPr/>
            </p14:nvContentPartPr>
            <p14:xfrm>
              <a:off x="4729108" y="6416996"/>
              <a:ext cx="45645" cy="28479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3BC3848-FC45-A4C4-8EFF-4EF0450A159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720550" y="6408366"/>
                <a:ext cx="63118" cy="302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AABF74E-9536-FD41-A9F2-157C6F901E4E}"/>
                  </a:ext>
                </a:extLst>
              </p14:cNvPr>
              <p14:cNvContentPartPr/>
              <p14:nvPr/>
            </p14:nvContentPartPr>
            <p14:xfrm>
              <a:off x="4728144" y="6568709"/>
              <a:ext cx="52775" cy="45665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AABF74E-9536-FD41-A9F2-157C6F901E4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719586" y="6560147"/>
                <a:ext cx="70248" cy="63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E373DF2-8901-1546-E592-1EF693AEB784}"/>
                  </a:ext>
                </a:extLst>
              </p14:cNvPr>
              <p14:cNvContentPartPr/>
              <p14:nvPr/>
            </p14:nvContentPartPr>
            <p14:xfrm>
              <a:off x="4820562" y="6407732"/>
              <a:ext cx="216465" cy="218645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E373DF2-8901-1546-E592-1EF693AEB78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811573" y="6398742"/>
                <a:ext cx="234084" cy="236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C9F8D5A-BF0C-F66D-6B8D-B7CE466D2943}"/>
                  </a:ext>
                </a:extLst>
              </p14:cNvPr>
              <p14:cNvContentPartPr/>
              <p14:nvPr/>
            </p14:nvContentPartPr>
            <p14:xfrm>
              <a:off x="5555308" y="6323733"/>
              <a:ext cx="116443" cy="117856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C9F8D5A-BF0C-F66D-6B8D-B7CE466D294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546683" y="6314750"/>
                <a:ext cx="134053" cy="135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4F1DD6C-177C-8AF5-DDC4-99B9774C09B7}"/>
                  </a:ext>
                </a:extLst>
              </p14:cNvPr>
              <p14:cNvContentPartPr/>
              <p14:nvPr/>
            </p14:nvContentPartPr>
            <p14:xfrm>
              <a:off x="5676281" y="6333068"/>
              <a:ext cx="56493" cy="85344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4F1DD6C-177C-8AF5-DDC4-99B9774C09B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667700" y="6324462"/>
                <a:ext cx="74013" cy="102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9706221-A0EA-1890-5167-A24C82664089}"/>
                  </a:ext>
                </a:extLst>
              </p14:cNvPr>
              <p14:cNvContentPartPr/>
              <p14:nvPr/>
            </p14:nvContentPartPr>
            <p14:xfrm>
              <a:off x="5739358" y="6328764"/>
              <a:ext cx="173144" cy="108793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9706221-A0EA-1890-5167-A24C8266408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730737" y="6319788"/>
                <a:ext cx="190746" cy="126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A2B2F5B-D158-AF84-F12B-41450710DC5C}"/>
                  </a:ext>
                </a:extLst>
              </p14:cNvPr>
              <p14:cNvContentPartPr/>
              <p14:nvPr/>
            </p14:nvContentPartPr>
            <p14:xfrm>
              <a:off x="5927992" y="6334556"/>
              <a:ext cx="62103" cy="83267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A2B2F5B-D158-AF84-F12B-41450710DC5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919426" y="6325583"/>
                <a:ext cx="79592" cy="100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FBCA7F7-C013-9F16-5074-79C3CFB6BDD4}"/>
                  </a:ext>
                </a:extLst>
              </p14:cNvPr>
              <p14:cNvContentPartPr/>
              <p14:nvPr/>
            </p14:nvContentPartPr>
            <p14:xfrm>
              <a:off x="6031106" y="6346802"/>
              <a:ext cx="39567" cy="71054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FBCA7F7-C013-9F16-5074-79C3CFB6BDD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022551" y="6338189"/>
                <a:ext cx="57034" cy="88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3666F3A-F5D2-56C5-17E3-AB7C94ADDC42}"/>
                  </a:ext>
                </a:extLst>
              </p14:cNvPr>
              <p14:cNvContentPartPr/>
              <p14:nvPr/>
            </p14:nvContentPartPr>
            <p14:xfrm>
              <a:off x="6036923" y="6271183"/>
              <a:ext cx="10993" cy="25127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3666F3A-F5D2-56C5-17E3-AB7C94ADDC42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999233" y="6262689"/>
                <a:ext cx="87944" cy="42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8EE3C15-C06B-6151-3074-6356E18B57E4}"/>
                  </a:ext>
                </a:extLst>
              </p14:cNvPr>
              <p14:cNvContentPartPr/>
              <p14:nvPr/>
            </p14:nvContentPartPr>
            <p14:xfrm>
              <a:off x="6083457" y="6311901"/>
              <a:ext cx="64741" cy="1576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8EE3C15-C06B-6151-3074-6356E18B57E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074873" y="6303282"/>
                <a:ext cx="82268" cy="175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E2DB85A-22A0-ACB3-D051-02D973296CFA}"/>
                  </a:ext>
                </a:extLst>
              </p14:cNvPr>
              <p14:cNvContentPartPr/>
              <p14:nvPr/>
            </p14:nvContentPartPr>
            <p14:xfrm>
              <a:off x="6170709" y="6351131"/>
              <a:ext cx="53467" cy="78012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E2DB85A-22A0-ACB3-D051-02D973296CFA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162154" y="6342185"/>
                <a:ext cx="70933" cy="95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111FB7A-631C-31A4-EB29-1FCE1ECBFFC5}"/>
                  </a:ext>
                </a:extLst>
              </p14:cNvPr>
              <p14:cNvContentPartPr/>
              <p14:nvPr/>
            </p14:nvContentPartPr>
            <p14:xfrm>
              <a:off x="6269594" y="6277000"/>
              <a:ext cx="278525" cy="164365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111FB7A-631C-31A4-EB29-1FCE1ECBFFC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260969" y="6268387"/>
                <a:ext cx="296135" cy="181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4DA9DBA-E799-71D7-B7B9-6CE0407BAEEE}"/>
                  </a:ext>
                </a:extLst>
              </p14:cNvPr>
              <p14:cNvContentPartPr/>
              <p14:nvPr/>
            </p14:nvContentPartPr>
            <p14:xfrm>
              <a:off x="6637174" y="6370069"/>
              <a:ext cx="58229" cy="10989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4DA9DBA-E799-71D7-B7B9-6CE0407BAEE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628243" y="6361450"/>
                <a:ext cx="75733" cy="127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99B26A5-88DB-B125-AC34-FAB6F2D6AE98}"/>
                  </a:ext>
                </a:extLst>
              </p14:cNvPr>
              <p14:cNvContentPartPr/>
              <p14:nvPr/>
            </p14:nvContentPartPr>
            <p14:xfrm>
              <a:off x="6728495" y="6307232"/>
              <a:ext cx="395232" cy="239877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99B26A5-88DB-B125-AC34-FAB6F2D6AE9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719504" y="6298601"/>
                <a:ext cx="412854" cy="257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6135AB2-6886-5AA2-E984-219528257829}"/>
                  </a:ext>
                </a:extLst>
              </p14:cNvPr>
              <p14:cNvContentPartPr/>
              <p14:nvPr/>
            </p14:nvContentPartPr>
            <p14:xfrm>
              <a:off x="7153747" y="6515489"/>
              <a:ext cx="119137" cy="841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6135AB2-6886-5AA2-E984-21952825782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145135" y="6506894"/>
                <a:ext cx="136720" cy="101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4DC9685-6CD5-9FD1-1A46-80992C3AC7D3}"/>
                  </a:ext>
                </a:extLst>
              </p14:cNvPr>
              <p14:cNvContentPartPr/>
              <p14:nvPr/>
            </p14:nvContentPartPr>
            <p14:xfrm>
              <a:off x="7248063" y="6467648"/>
              <a:ext cx="10993" cy="3039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4DC9685-6CD5-9FD1-1A46-80992C3AC7D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229218" y="6459067"/>
                <a:ext cx="49469" cy="47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D5D6AE7-A51E-1ABB-4E64-1194F251368C}"/>
                  </a:ext>
                </a:extLst>
              </p14:cNvPr>
              <p14:cNvContentPartPr/>
              <p14:nvPr/>
            </p14:nvContentPartPr>
            <p14:xfrm>
              <a:off x="7270083" y="6445983"/>
              <a:ext cx="453248" cy="262281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D5D6AE7-A51E-1ABB-4E64-1194F251368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261450" y="6437001"/>
                <a:ext cx="470874" cy="2798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36006C8-D106-BA5C-4822-4D1F16D06555}"/>
                  </a:ext>
                </a:extLst>
              </p14:cNvPr>
              <p14:cNvContentPartPr/>
              <p14:nvPr/>
            </p14:nvContentPartPr>
            <p14:xfrm>
              <a:off x="8170978" y="6365927"/>
              <a:ext cx="321969" cy="95711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36006C8-D106-BA5C-4822-4D1F16D06555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162344" y="6357324"/>
                <a:ext cx="339596" cy="113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EAA7E96-543D-A817-5BC8-242792811E84}"/>
                  </a:ext>
                </a:extLst>
              </p14:cNvPr>
              <p14:cNvContentPartPr/>
              <p14:nvPr/>
            </p14:nvContentPartPr>
            <p14:xfrm>
              <a:off x="8583881" y="6305794"/>
              <a:ext cx="77332" cy="245691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EAA7E96-543D-A817-5BC8-242792811E8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575289" y="6296801"/>
                <a:ext cx="94875" cy="263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F89644D-BC23-0080-6A7B-B18E2385AFDD}"/>
                  </a:ext>
                </a:extLst>
              </p14:cNvPr>
              <p14:cNvContentPartPr/>
              <p14:nvPr/>
            </p14:nvContentPartPr>
            <p14:xfrm>
              <a:off x="8683311" y="6306084"/>
              <a:ext cx="139440" cy="185778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F89644D-BC23-0080-6A7B-B18E2385AFD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674686" y="6297460"/>
                <a:ext cx="157050" cy="2033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2077555-99F1-2318-B0B3-46BBF117BAD3}"/>
                  </a:ext>
                </a:extLst>
              </p14:cNvPr>
              <p14:cNvContentPartPr/>
              <p14:nvPr/>
            </p14:nvContentPartPr>
            <p14:xfrm>
              <a:off x="8904602" y="6295560"/>
              <a:ext cx="609979" cy="173986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2077555-99F1-2318-B0B3-46BBF117BAD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895965" y="6286573"/>
                <a:ext cx="627613" cy="1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E69B24B-B61C-966D-E45B-A35FA88A7592}"/>
                  </a:ext>
                </a:extLst>
              </p14:cNvPr>
              <p14:cNvContentPartPr/>
              <p14:nvPr/>
            </p14:nvContentPartPr>
            <p14:xfrm>
              <a:off x="9486282" y="6348454"/>
              <a:ext cx="10993" cy="27431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E69B24B-B61C-966D-E45B-A35FA88A7592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9211457" y="6339904"/>
                <a:ext cx="549650" cy="448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DD49649-6B91-92A9-117A-497CEB9D5DE4}"/>
                  </a:ext>
                </a:extLst>
              </p14:cNvPr>
              <p14:cNvContentPartPr/>
              <p14:nvPr/>
            </p14:nvContentPartPr>
            <p14:xfrm>
              <a:off x="9538632" y="6385831"/>
              <a:ext cx="53071" cy="82518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DD49649-6B91-92A9-117A-497CEB9D5DE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529667" y="6377220"/>
                <a:ext cx="70642" cy="100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7109231-9821-6609-6C70-C9E352EED8F9}"/>
                  </a:ext>
                </a:extLst>
              </p14:cNvPr>
              <p14:cNvContentPartPr/>
              <p14:nvPr/>
            </p14:nvContentPartPr>
            <p14:xfrm>
              <a:off x="9701993" y="6372305"/>
              <a:ext cx="64378" cy="109178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7109231-9821-6609-6C70-C9E352EED8F9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693409" y="6363327"/>
                <a:ext cx="81903" cy="126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9F3D035-E8AB-6AC9-E5D9-C963C20198A2}"/>
                  </a:ext>
                </a:extLst>
              </p14:cNvPr>
              <p14:cNvContentPartPr/>
              <p14:nvPr/>
            </p14:nvContentPartPr>
            <p14:xfrm>
              <a:off x="9806205" y="6422420"/>
              <a:ext cx="39311" cy="62683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9F3D035-E8AB-6AC9-E5D9-C963C20198A2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797271" y="6413823"/>
                <a:ext cx="56822" cy="80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75F48A5-6A3C-0C34-D42E-B9500584054E}"/>
                  </a:ext>
                </a:extLst>
              </p14:cNvPr>
              <p14:cNvContentPartPr/>
              <p14:nvPr/>
            </p14:nvContentPartPr>
            <p14:xfrm>
              <a:off x="9837627" y="6346726"/>
              <a:ext cx="10993" cy="291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75F48A5-6A3C-0C34-D42E-B9500584054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9827448" y="6338191"/>
                <a:ext cx="30943" cy="46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22E132B-2C5C-0D72-EB80-1B67BD911474}"/>
                  </a:ext>
                </a:extLst>
              </p14:cNvPr>
              <p14:cNvContentPartPr/>
              <p14:nvPr/>
            </p14:nvContentPartPr>
            <p14:xfrm>
              <a:off x="9876007" y="6406018"/>
              <a:ext cx="80796" cy="757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22E132B-2C5C-0D72-EB80-1B67BD91147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9867030" y="6397044"/>
                <a:ext cx="98392" cy="9332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1833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15F467-E72F-779D-3F86-E3DF554E8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7" y="1500726"/>
            <a:ext cx="5494668" cy="385654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61000A6-0872-D7CE-3373-5A5C6E884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895" y="1150189"/>
            <a:ext cx="6245489" cy="46438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14:cNvPr>
              <p14:cNvContentPartPr/>
              <p14:nvPr/>
            </p14:nvContentPartPr>
            <p14:xfrm>
              <a:off x="951663" y="1950755"/>
              <a:ext cx="185955" cy="11583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7711" y="1848552"/>
                <a:ext cx="293500" cy="215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14:cNvPr>
              <p14:cNvContentPartPr/>
              <p14:nvPr/>
            </p14:nvContentPartPr>
            <p14:xfrm>
              <a:off x="965827" y="2236988"/>
              <a:ext cx="197767" cy="5911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1891" y="2132676"/>
                <a:ext cx="305280" cy="214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14:cNvPr>
              <p14:cNvContentPartPr/>
              <p14:nvPr/>
            </p14:nvContentPartPr>
            <p14:xfrm>
              <a:off x="838040" y="2537379"/>
              <a:ext cx="182716" cy="12463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4194" y="2430553"/>
                <a:ext cx="290048" cy="225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14:cNvPr>
              <p14:cNvContentPartPr/>
              <p14:nvPr/>
            </p14:nvContentPartPr>
            <p14:xfrm>
              <a:off x="925854" y="2840480"/>
              <a:ext cx="195142" cy="5353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1947" y="1234580"/>
                <a:ext cx="302596" cy="321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14:cNvPr>
              <p14:cNvContentPartPr/>
              <p14:nvPr/>
            </p14:nvContentPartPr>
            <p14:xfrm>
              <a:off x="951349" y="3432398"/>
              <a:ext cx="265960" cy="14403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7438" y="3327010"/>
                <a:ext cx="373422" cy="224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14:cNvPr>
              <p14:cNvContentPartPr/>
              <p14:nvPr/>
            </p14:nvContentPartPr>
            <p14:xfrm>
              <a:off x="923021" y="4010195"/>
              <a:ext cx="285689" cy="17192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9117" y="3904938"/>
                <a:ext cx="393137" cy="227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F94BBDC-A511-EC66-CEED-1F070F20FA00}"/>
                  </a:ext>
                </a:extLst>
              </p14:cNvPr>
              <p14:cNvContentPartPr/>
              <p14:nvPr/>
            </p14:nvContentPartPr>
            <p14:xfrm>
              <a:off x="872033" y="3721455"/>
              <a:ext cx="597867" cy="1651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F94BBDC-A511-EC66-CEED-1F070F20FA0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18074" y="3616072"/>
                <a:ext cx="705426" cy="226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D534312-C7A2-9382-ACB6-4167E99B5623}"/>
                  </a:ext>
                </a:extLst>
              </p14:cNvPr>
              <p14:cNvContentPartPr/>
              <p14:nvPr/>
            </p14:nvContentPartPr>
            <p14:xfrm>
              <a:off x="900579" y="4302297"/>
              <a:ext cx="568841" cy="22688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D534312-C7A2-9382-ACB6-4167E99B562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6609" y="4195947"/>
                <a:ext cx="676421" cy="235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14:cNvPr>
              <p14:cNvContentPartPr/>
              <p14:nvPr/>
            </p14:nvContentPartPr>
            <p14:xfrm>
              <a:off x="838040" y="4608094"/>
              <a:ext cx="407593" cy="8621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4078" y="4504642"/>
                <a:ext cx="515157" cy="215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14:cNvPr>
              <p14:cNvContentPartPr/>
              <p14:nvPr/>
            </p14:nvContentPartPr>
            <p14:xfrm>
              <a:off x="937185" y="5217009"/>
              <a:ext cx="383887" cy="19947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83268" y="5110150"/>
                <a:ext cx="491361" cy="233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14:cNvPr>
              <p14:cNvContentPartPr/>
              <p14:nvPr/>
            </p14:nvContentPartPr>
            <p14:xfrm>
              <a:off x="891646" y="3138376"/>
              <a:ext cx="91640" cy="14547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7951" y="2948633"/>
                <a:ext cx="198673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14:cNvPr>
              <p14:cNvContentPartPr/>
              <p14:nvPr/>
            </p14:nvContentPartPr>
            <p14:xfrm>
              <a:off x="976312" y="4916377"/>
              <a:ext cx="76513" cy="22758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22681" y="4811340"/>
                <a:ext cx="183417" cy="232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14:cNvPr>
              <p14:cNvContentPartPr/>
              <p14:nvPr/>
            </p14:nvContentPartPr>
            <p14:xfrm>
              <a:off x="9204373" y="2006922"/>
              <a:ext cx="99271" cy="14547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150616" y="-2357178"/>
                <a:ext cx="206426" cy="87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14:cNvPr>
              <p14:cNvContentPartPr/>
              <p14:nvPr/>
            </p14:nvContentPartPr>
            <p14:xfrm>
              <a:off x="9289039" y="2260922"/>
              <a:ext cx="152760" cy="23411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235250" y="2154508"/>
                <a:ext cx="259979" cy="235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14:cNvPr>
              <p14:cNvContentPartPr/>
              <p14:nvPr/>
            </p14:nvContentPartPr>
            <p14:xfrm>
              <a:off x="9227463" y="2553406"/>
              <a:ext cx="406875" cy="14547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173548" y="2363663"/>
                <a:ext cx="514345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D8190EE-A067-B9A4-4A8D-C683E5822FB7}"/>
                  </a:ext>
                </a:extLst>
              </p14:cNvPr>
              <p14:cNvContentPartPr/>
              <p14:nvPr/>
            </p14:nvContentPartPr>
            <p14:xfrm>
              <a:off x="876252" y="1621592"/>
              <a:ext cx="360892" cy="31765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D8190EE-A067-B9A4-4A8D-C683E5822FB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2334" y="1514519"/>
                <a:ext cx="468369" cy="245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BA5D282-BC36-F8C7-220F-5D6D3EF34432}"/>
                  </a:ext>
                </a:extLst>
              </p14:cNvPr>
              <p14:cNvContentPartPr/>
              <p14:nvPr/>
            </p14:nvContentPartPr>
            <p14:xfrm>
              <a:off x="9242857" y="3369286"/>
              <a:ext cx="333089" cy="27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BA5D282-BC36-F8C7-220F-5D6D3EF3443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188959" y="3262363"/>
                <a:ext cx="440525" cy="241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14:cNvPr>
              <p14:cNvContentPartPr/>
              <p14:nvPr/>
            </p14:nvContentPartPr>
            <p14:xfrm>
              <a:off x="9212926" y="1706404"/>
              <a:ext cx="197375" cy="14547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158998" y="1516661"/>
                <a:ext cx="304871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14:cNvPr>
              <p14:cNvContentPartPr/>
              <p14:nvPr/>
            </p14:nvContentPartPr>
            <p14:xfrm>
              <a:off x="1078466" y="3133619"/>
              <a:ext cx="371038" cy="9863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24536" y="3027944"/>
                <a:ext cx="478538" cy="22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14:cNvPr>
              <p14:cNvContentPartPr/>
              <p14:nvPr/>
            </p14:nvContentPartPr>
            <p14:xfrm>
              <a:off x="1334600" y="3418375"/>
              <a:ext cx="447965" cy="13253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280628" y="3310918"/>
                <a:ext cx="555549" cy="227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14:cNvPr>
              <p14:cNvContentPartPr/>
              <p14:nvPr/>
            </p14:nvContentPartPr>
            <p14:xfrm>
              <a:off x="1581129" y="4334110"/>
              <a:ext cx="604761" cy="6682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527165" y="4228605"/>
                <a:ext cx="712330" cy="217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14:cNvPr>
              <p14:cNvContentPartPr/>
              <p14:nvPr/>
            </p14:nvContentPartPr>
            <p14:xfrm>
              <a:off x="1424247" y="5224316"/>
              <a:ext cx="585551" cy="6537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70296" y="5126261"/>
                <a:ext cx="693094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14:cNvPr>
              <p14:cNvContentPartPr/>
              <p14:nvPr/>
            </p14:nvContentPartPr>
            <p14:xfrm>
              <a:off x="9723003" y="2557317"/>
              <a:ext cx="568959" cy="10186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669022" y="2455457"/>
                <a:ext cx="676561" cy="213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14:cNvPr>
              <p14:cNvContentPartPr/>
              <p14:nvPr/>
            </p14:nvContentPartPr>
            <p14:xfrm>
              <a:off x="1265789" y="2235230"/>
              <a:ext cx="397560" cy="19298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211822" y="2128019"/>
                <a:ext cx="505135" cy="233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14:cNvPr>
              <p14:cNvContentPartPr/>
              <p14:nvPr/>
            </p14:nvContentPartPr>
            <p14:xfrm>
              <a:off x="1473791" y="2530653"/>
              <a:ext cx="379621" cy="14431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419816" y="2425060"/>
                <a:ext cx="487210" cy="225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14:cNvPr>
              <p14:cNvContentPartPr/>
              <p14:nvPr/>
            </p14:nvContentPartPr>
            <p14:xfrm>
              <a:off x="1366465" y="2823446"/>
              <a:ext cx="378353" cy="21686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312517" y="2716794"/>
                <a:ext cx="485889" cy="234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14:cNvPr>
              <p14:cNvContentPartPr/>
              <p14:nvPr/>
            </p14:nvContentPartPr>
            <p14:xfrm>
              <a:off x="1597147" y="3139947"/>
              <a:ext cx="380523" cy="14593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543198" y="3033169"/>
                <a:ext cx="488062" cy="227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14:cNvPr>
              <p14:cNvContentPartPr/>
              <p14:nvPr/>
            </p14:nvContentPartPr>
            <p14:xfrm>
              <a:off x="2173170" y="5228610"/>
              <a:ext cx="347720" cy="1201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119232" y="5122639"/>
                <a:ext cx="455236" cy="223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14:cNvPr>
              <p14:cNvContentPartPr/>
              <p14:nvPr/>
            </p14:nvContentPartPr>
            <p14:xfrm>
              <a:off x="9650992" y="1711369"/>
              <a:ext cx="371153" cy="19184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597045" y="1604791"/>
                <a:ext cx="478687" cy="231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14:cNvPr>
              <p14:cNvContentPartPr/>
              <p14:nvPr/>
            </p14:nvContentPartPr>
            <p14:xfrm>
              <a:off x="10398708" y="2547164"/>
              <a:ext cx="348674" cy="19208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344734" y="2440453"/>
                <a:ext cx="456263" cy="232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14:cNvPr>
              <p14:cNvContentPartPr/>
              <p14:nvPr/>
            </p14:nvContentPartPr>
            <p14:xfrm>
              <a:off x="9823422" y="3402008"/>
              <a:ext cx="344619" cy="36003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769463" y="3295068"/>
                <a:ext cx="452178" cy="249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2DCBB90-23D2-C4E9-E1ED-C7E33B94434F}"/>
                  </a:ext>
                </a:extLst>
              </p14:cNvPr>
              <p14:cNvContentPartPr/>
              <p14:nvPr/>
            </p14:nvContentPartPr>
            <p14:xfrm>
              <a:off x="720156" y="1942939"/>
              <a:ext cx="118288" cy="11162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2DCBB90-23D2-C4E9-E1ED-C7E33B94434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66389" y="1838644"/>
                <a:ext cx="225464" cy="220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D89D729-A5B9-9F31-4E7E-FA796DCCA71A}"/>
                  </a:ext>
                </a:extLst>
              </p14:cNvPr>
              <p14:cNvContentPartPr/>
              <p14:nvPr/>
            </p14:nvContentPartPr>
            <p14:xfrm>
              <a:off x="742242" y="3420005"/>
              <a:ext cx="107957" cy="10446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D89D729-A5B9-9F31-4E7E-FA796DCCA71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88443" y="3315893"/>
                <a:ext cx="215197" cy="219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2264340-F6D5-3752-6460-DEFA8032F651}"/>
                  </a:ext>
                </a:extLst>
              </p14:cNvPr>
              <p14:cNvContentPartPr/>
              <p14:nvPr/>
            </p14:nvContentPartPr>
            <p14:xfrm>
              <a:off x="3920003" y="1948461"/>
              <a:ext cx="27903" cy="10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2264340-F6D5-3752-6460-DEFA8032F65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867376" y="1845065"/>
                <a:ext cx="133511" cy="217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4C5F443-EE51-C1BA-8F48-D3B576DBF88F}"/>
                  </a:ext>
                </a:extLst>
              </p14:cNvPr>
              <p14:cNvContentPartPr/>
              <p14:nvPr/>
            </p14:nvContentPartPr>
            <p14:xfrm>
              <a:off x="2812894" y="3408961"/>
              <a:ext cx="29937" cy="112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4C5F443-EE51-C1BA-8F48-D3B576DBF88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759791" y="3304311"/>
                <a:ext cx="136498" cy="2208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3168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15F467-E72F-779D-3F86-E3DF554E8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7" y="1500726"/>
            <a:ext cx="5494668" cy="385654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61000A6-0872-D7CE-3373-5A5C6E884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895" y="1150189"/>
            <a:ext cx="6245489" cy="46438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14:cNvPr>
              <p14:cNvContentPartPr/>
              <p14:nvPr/>
            </p14:nvContentPartPr>
            <p14:xfrm>
              <a:off x="951663" y="1950755"/>
              <a:ext cx="185955" cy="11583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FCCE2E0-72D1-4BE7-257C-5BBC2C31F7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7711" y="1848552"/>
                <a:ext cx="293500" cy="215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14:cNvPr>
              <p14:cNvContentPartPr/>
              <p14:nvPr/>
            </p14:nvContentPartPr>
            <p14:xfrm>
              <a:off x="965827" y="2236988"/>
              <a:ext cx="197767" cy="5911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45D109E-6F04-F724-C981-738A700E11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1891" y="2132676"/>
                <a:ext cx="305280" cy="214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14:cNvPr>
              <p14:cNvContentPartPr/>
              <p14:nvPr/>
            </p14:nvContentPartPr>
            <p14:xfrm>
              <a:off x="838040" y="2537379"/>
              <a:ext cx="182716" cy="12463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2B53CBC-4212-A6C1-F388-AA4F77FF8D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4194" y="2430553"/>
                <a:ext cx="290048" cy="225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14:cNvPr>
              <p14:cNvContentPartPr/>
              <p14:nvPr/>
            </p14:nvContentPartPr>
            <p14:xfrm>
              <a:off x="925854" y="2840480"/>
              <a:ext cx="195142" cy="5353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E5E73E-1D72-2A50-1687-9F8707E6C6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1947" y="1234580"/>
                <a:ext cx="302596" cy="321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14:cNvPr>
              <p14:cNvContentPartPr/>
              <p14:nvPr/>
            </p14:nvContentPartPr>
            <p14:xfrm>
              <a:off x="951349" y="3432398"/>
              <a:ext cx="265960" cy="14403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E1EB264-931D-9EE8-EAA4-ED4FCCEBBBC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7438" y="3327010"/>
                <a:ext cx="373422" cy="224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14:cNvPr>
              <p14:cNvContentPartPr/>
              <p14:nvPr/>
            </p14:nvContentPartPr>
            <p14:xfrm>
              <a:off x="923021" y="4010195"/>
              <a:ext cx="285689" cy="17192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250751F-580A-8A2F-1988-595D64C4249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9117" y="3904938"/>
                <a:ext cx="393137" cy="227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F94BBDC-A511-EC66-CEED-1F070F20FA00}"/>
                  </a:ext>
                </a:extLst>
              </p14:cNvPr>
              <p14:cNvContentPartPr/>
              <p14:nvPr/>
            </p14:nvContentPartPr>
            <p14:xfrm>
              <a:off x="872033" y="3721455"/>
              <a:ext cx="597867" cy="1651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F94BBDC-A511-EC66-CEED-1F070F20FA0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18074" y="3616072"/>
                <a:ext cx="705426" cy="226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D534312-C7A2-9382-ACB6-4167E99B5623}"/>
                  </a:ext>
                </a:extLst>
              </p14:cNvPr>
              <p14:cNvContentPartPr/>
              <p14:nvPr/>
            </p14:nvContentPartPr>
            <p14:xfrm>
              <a:off x="900579" y="4302297"/>
              <a:ext cx="568841" cy="22688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D534312-C7A2-9382-ACB6-4167E99B562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6609" y="4195947"/>
                <a:ext cx="676421" cy="235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14:cNvPr>
              <p14:cNvContentPartPr/>
              <p14:nvPr/>
            </p14:nvContentPartPr>
            <p14:xfrm>
              <a:off x="838040" y="4608094"/>
              <a:ext cx="407593" cy="8621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058809F-8636-16DD-6B1C-E72CAA0E0B7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4078" y="4504642"/>
                <a:ext cx="515157" cy="215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14:cNvPr>
              <p14:cNvContentPartPr/>
              <p14:nvPr/>
            </p14:nvContentPartPr>
            <p14:xfrm>
              <a:off x="937185" y="5217009"/>
              <a:ext cx="383887" cy="19947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C9D046-7A05-5C79-8427-2F2E4D9EA2A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83268" y="5110150"/>
                <a:ext cx="491361" cy="233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14:cNvPr>
              <p14:cNvContentPartPr/>
              <p14:nvPr/>
            </p14:nvContentPartPr>
            <p14:xfrm>
              <a:off x="891646" y="3138376"/>
              <a:ext cx="91640" cy="14547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3322A60-D12B-E2DA-BBAA-DB944D5491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7951" y="2948633"/>
                <a:ext cx="198673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14:cNvPr>
              <p14:cNvContentPartPr/>
              <p14:nvPr/>
            </p14:nvContentPartPr>
            <p14:xfrm>
              <a:off x="976312" y="4916377"/>
              <a:ext cx="76513" cy="22758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FE7B78E-1976-34F4-BC38-8D1C933C9B2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22681" y="4811340"/>
                <a:ext cx="183417" cy="232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14:cNvPr>
              <p14:cNvContentPartPr/>
              <p14:nvPr/>
            </p14:nvContentPartPr>
            <p14:xfrm>
              <a:off x="9204373" y="2006922"/>
              <a:ext cx="99271" cy="14547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A878503-5C12-60C9-7CC0-4332D568219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150616" y="-2357178"/>
                <a:ext cx="206426" cy="87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14:cNvPr>
              <p14:cNvContentPartPr/>
              <p14:nvPr/>
            </p14:nvContentPartPr>
            <p14:xfrm>
              <a:off x="9289039" y="2260922"/>
              <a:ext cx="152760" cy="23411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3D0717C-683A-5F3D-CF37-640805767D6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235250" y="2154508"/>
                <a:ext cx="259979" cy="235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14:cNvPr>
              <p14:cNvContentPartPr/>
              <p14:nvPr/>
            </p14:nvContentPartPr>
            <p14:xfrm>
              <a:off x="9227463" y="2553406"/>
              <a:ext cx="406875" cy="14547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10FB044-75E0-D4AD-A3AB-EDD237F0E58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173548" y="2363663"/>
                <a:ext cx="514345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D8190EE-A067-B9A4-4A8D-C683E5822FB7}"/>
                  </a:ext>
                </a:extLst>
              </p14:cNvPr>
              <p14:cNvContentPartPr/>
              <p14:nvPr/>
            </p14:nvContentPartPr>
            <p14:xfrm>
              <a:off x="876252" y="1621592"/>
              <a:ext cx="360892" cy="31765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D8190EE-A067-B9A4-4A8D-C683E5822FB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2334" y="1514519"/>
                <a:ext cx="468369" cy="245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BA5D282-BC36-F8C7-220F-5D6D3EF34432}"/>
                  </a:ext>
                </a:extLst>
              </p14:cNvPr>
              <p14:cNvContentPartPr/>
              <p14:nvPr/>
            </p14:nvContentPartPr>
            <p14:xfrm>
              <a:off x="9242857" y="3369286"/>
              <a:ext cx="333089" cy="27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BA5D282-BC36-F8C7-220F-5D6D3EF3443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188959" y="3262363"/>
                <a:ext cx="440525" cy="241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14:cNvPr>
              <p14:cNvContentPartPr/>
              <p14:nvPr/>
            </p14:nvContentPartPr>
            <p14:xfrm>
              <a:off x="9212926" y="1706404"/>
              <a:ext cx="197375" cy="14547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B15848-71A9-9A04-4BB8-85A87419B08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158998" y="1516661"/>
                <a:ext cx="304871" cy="393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14:cNvPr>
              <p14:cNvContentPartPr/>
              <p14:nvPr/>
            </p14:nvContentPartPr>
            <p14:xfrm>
              <a:off x="1078466" y="3133619"/>
              <a:ext cx="371038" cy="9863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66AF39-3CB8-EADC-9625-08BA2CED6B4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24536" y="3027944"/>
                <a:ext cx="478538" cy="22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14:cNvPr>
              <p14:cNvContentPartPr/>
              <p14:nvPr/>
            </p14:nvContentPartPr>
            <p14:xfrm>
              <a:off x="1334600" y="3418375"/>
              <a:ext cx="447965" cy="13253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CD9DFB9-FF90-001A-3F21-DF1D0F19563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280628" y="3310918"/>
                <a:ext cx="555549" cy="227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14:cNvPr>
              <p14:cNvContentPartPr/>
              <p14:nvPr/>
            </p14:nvContentPartPr>
            <p14:xfrm>
              <a:off x="1581129" y="4334110"/>
              <a:ext cx="604761" cy="6682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E7C9063-CC1C-9549-794B-AD5F252683A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527165" y="4228605"/>
                <a:ext cx="712330" cy="217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14:cNvPr>
              <p14:cNvContentPartPr/>
              <p14:nvPr/>
            </p14:nvContentPartPr>
            <p14:xfrm>
              <a:off x="1424247" y="5224316"/>
              <a:ext cx="585551" cy="6537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0304B0C-26FE-459B-7753-1C9890C1C3F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70296" y="5126261"/>
                <a:ext cx="693094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14:cNvPr>
              <p14:cNvContentPartPr/>
              <p14:nvPr/>
            </p14:nvContentPartPr>
            <p14:xfrm>
              <a:off x="9723003" y="2557317"/>
              <a:ext cx="568959" cy="10186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F982AC-6A02-39F9-B23D-6A2F2DD8751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669022" y="2455457"/>
                <a:ext cx="676561" cy="213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14:cNvPr>
              <p14:cNvContentPartPr/>
              <p14:nvPr/>
            </p14:nvContentPartPr>
            <p14:xfrm>
              <a:off x="1265789" y="2235230"/>
              <a:ext cx="397560" cy="19298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0106526-4A43-9DE2-E8C4-783A345BB79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211822" y="2128019"/>
                <a:ext cx="505135" cy="233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14:cNvPr>
              <p14:cNvContentPartPr/>
              <p14:nvPr/>
            </p14:nvContentPartPr>
            <p14:xfrm>
              <a:off x="1473791" y="2530653"/>
              <a:ext cx="379621" cy="14431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C66068F-E240-11A4-80A4-B4C744C9F3E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419816" y="2425060"/>
                <a:ext cx="487210" cy="225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14:cNvPr>
              <p14:cNvContentPartPr/>
              <p14:nvPr/>
            </p14:nvContentPartPr>
            <p14:xfrm>
              <a:off x="1366465" y="2823446"/>
              <a:ext cx="378353" cy="21686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87B6AB1-02F6-C3F6-CDE4-E3B3BFBE653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312517" y="2716794"/>
                <a:ext cx="485889" cy="234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14:cNvPr>
              <p14:cNvContentPartPr/>
              <p14:nvPr/>
            </p14:nvContentPartPr>
            <p14:xfrm>
              <a:off x="1597147" y="3139947"/>
              <a:ext cx="380523" cy="14593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04120AB-F07D-42A9-083E-837D921707D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543198" y="3033169"/>
                <a:ext cx="488062" cy="227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14:cNvPr>
              <p14:cNvContentPartPr/>
              <p14:nvPr/>
            </p14:nvContentPartPr>
            <p14:xfrm>
              <a:off x="2173170" y="5228610"/>
              <a:ext cx="347720" cy="1201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0CD6485-DFA2-5B68-1C2F-9669E070187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119232" y="5122639"/>
                <a:ext cx="455236" cy="223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14:cNvPr>
              <p14:cNvContentPartPr/>
              <p14:nvPr/>
            </p14:nvContentPartPr>
            <p14:xfrm>
              <a:off x="9650992" y="1711369"/>
              <a:ext cx="371153" cy="19184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CEFA98C-0326-C240-3D60-E070FBCDD80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597045" y="1604791"/>
                <a:ext cx="478687" cy="231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14:cNvPr>
              <p14:cNvContentPartPr/>
              <p14:nvPr/>
            </p14:nvContentPartPr>
            <p14:xfrm>
              <a:off x="10398708" y="2547164"/>
              <a:ext cx="348674" cy="19208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88C2822-7BA9-F069-B950-A85D9BA8BDC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344734" y="2440453"/>
                <a:ext cx="456263" cy="232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14:cNvPr>
              <p14:cNvContentPartPr/>
              <p14:nvPr/>
            </p14:nvContentPartPr>
            <p14:xfrm>
              <a:off x="9823422" y="3402008"/>
              <a:ext cx="344619" cy="36003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C1A55A7-E240-C4B4-8621-7904ED391BE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769463" y="3295068"/>
                <a:ext cx="452178" cy="249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5CB49DF-988C-9B1A-FE1C-069A6BD55ED5}"/>
                  </a:ext>
                </a:extLst>
              </p14:cNvPr>
              <p14:cNvContentPartPr/>
              <p14:nvPr/>
            </p14:nvContentPartPr>
            <p14:xfrm>
              <a:off x="1285303" y="2535668"/>
              <a:ext cx="92167" cy="11521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5CB49DF-988C-9B1A-FE1C-069A6BD55ED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231509" y="2289612"/>
                <a:ext cx="199396" cy="504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6A06687-FD3D-BE86-0BF3-6339D70DC438}"/>
                  </a:ext>
                </a:extLst>
              </p14:cNvPr>
              <p14:cNvContentPartPr/>
              <p14:nvPr/>
            </p14:nvContentPartPr>
            <p14:xfrm>
              <a:off x="3943159" y="2522170"/>
              <a:ext cx="352891" cy="30741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6A06687-FD3D-BE86-0BF3-6339D70DC43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889560" y="2415291"/>
                <a:ext cx="460449" cy="24485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6236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72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Задача 4: Павнака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Наголос</vt:lpstr>
      <vt:lpstr>Наголос</vt:lpstr>
      <vt:lpstr>Наголос</vt:lpstr>
      <vt:lpstr>Наголос</vt:lpstr>
      <vt:lpstr>Наголос</vt:lpstr>
      <vt:lpstr>PowerPoint Presentation</vt:lpstr>
      <vt:lpstr>PowerPoint Presentation</vt:lpstr>
      <vt:lpstr>PowerPoint Presentation</vt:lpstr>
      <vt:lpstr>Задача 5: Роон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901</cp:revision>
  <dcterms:created xsi:type="dcterms:W3CDTF">2024-06-16T02:39:48Z</dcterms:created>
  <dcterms:modified xsi:type="dcterms:W3CDTF">2024-06-16T07:19:36Z</dcterms:modified>
</cp:coreProperties>
</file>