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978e2ba14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978e2ba14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5978e2ba1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5978e2ba1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5978e2ba1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5978e2ba1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5978e2ba1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5978e2ba1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978e2ba1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978e2ba1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978e2ba1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5978e2ba1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59863f70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59863f70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9863f708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9863f708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5978e2ba14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5978e2ba14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5978e2ba1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5978e2ba1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978e2ba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978e2ba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5978e2ba1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5978e2ba1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5978e2ba14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5978e2ba14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978e2ba1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978e2ba1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978e2ba1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978e2ba1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978e2ba1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978e2ba1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978e2ba14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978e2ba14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5978e2ba1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5978e2ba1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5978e2ba14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5978e2ba1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5978e2ba1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5978e2ba1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Вступ / знайомство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ведмідь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8512" y="0"/>
            <a:ext cx="2526973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Олександр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2350" y="-82125"/>
            <a:ext cx="3425825" cy="5266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близорукость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6100" y="152400"/>
            <a:ext cx="3791805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0350" y="152400"/>
            <a:ext cx="4603305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4650" y="152400"/>
            <a:ext cx="365469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Ваші презентації!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Гра в командах: складання речення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Розклад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Неділя: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uk" sz="1800"/>
              <a:t>15:00…18:00 — знайомство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Понеділок: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uk" sz="1800"/>
              <a:t>10:00…16:00 — особистий тур;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uk" sz="1800">
                <a:solidFill>
                  <a:srgbClr val="FF0000"/>
                </a:solidFill>
              </a:rPr>
              <a:t>16:15…18:00</a:t>
            </a:r>
            <a:r>
              <a:rPr lang="uk" sz="1800"/>
              <a:t> — розбір.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Вівторок: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uk" sz="1800"/>
              <a:t>10:00…13:00 — розбір/перевірка;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uk" sz="1800"/>
              <a:t>14:00…18:00 — практикум зі складання задач.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Середа і четвер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uk" sz="1800"/>
              <a:t>10:00…13:00 — командний тур;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uk" sz="1800"/>
              <a:t>14:00…16:00 — розбір і обговорення туру.</a:t>
            </a:r>
            <a:endParaRPr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Гра в командах: складання речення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англійською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Крокодил?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Особисті презентації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Етимологія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/>
              <a:t>presentation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From Old French presentation (French présentation), from Latin praesentātiōnem, accusative singular of praesentātiō (“representation, exhibition”). Morphologically present +‎ -ation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uk"/>
              <a:t>present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From Middle English present, from Old French present, from Latin praesent-, praesens, present participle of praeesse (“to be present”), from Latin prae- (“pre-”) + esse (“to be”).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2275" y="0"/>
            <a:ext cx="3299449" cy="5198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сорок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650" y="1901175"/>
            <a:ext cx="2188850" cy="280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650" y="1901175"/>
            <a:ext cx="2188850" cy="280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3501" y="152400"/>
            <a:ext cx="2188850" cy="4522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650" y="1901175"/>
            <a:ext cx="2188850" cy="280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3501" y="152400"/>
            <a:ext cx="2188850" cy="452204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1"/>
          <p:cNvSpPr txBox="1"/>
          <p:nvPr/>
        </p:nvSpPr>
        <p:spPr>
          <a:xfrm>
            <a:off x="0" y="0"/>
            <a:ext cx="56436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Inherited from Old East Slavic сорокъ (sorokŭ, “a bunch of 40 sable pelts; forty”), displaced четꙑредесѧте (četyredesęte, “forty”) (&lt; Proto-Slavic *četyre desęte (“forty”)).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Further etymology is unclear. In the past regarded as borrowed from Byzantine Greek σαράκοντα (sarákonta, “40”), but this etymology is dubious for phonetic and semantic reasons. The older meaning is a bunch of sable pelts. May be related to соро́чка (soróčka); compare Old Norse serkr (“shirt; 200 furs”), archaic Slovak meru (“40”) from Hungarian mérő (“sack”).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