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15.07.2015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800200"/>
          </a:xfrm>
        </p:spPr>
        <p:txBody>
          <a:bodyPr/>
          <a:lstStyle/>
          <a:p>
            <a:r>
              <a:rPr lang="uk-UA" dirty="0" smtClean="0"/>
              <a:t>Основи синтаксису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05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Вправа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Тепер розберіть словосполучення з п’ятої задачі київської лінгвістичної олімпіади 2014 р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uk-UA" dirty="0" smtClean="0"/>
              <a:t>Побудуйте контекстно-вільну граматику, що їх породжує.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33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 що спирається синтаксис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5679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Основні теорії синтаксису спираються на те, що речення породжуються </a:t>
            </a:r>
            <a:r>
              <a:rPr lang="uk-UA" dirty="0" err="1" smtClean="0"/>
              <a:t>генеративно</a:t>
            </a:r>
            <a:r>
              <a:rPr lang="uk-UA" dirty="0" smtClean="0"/>
              <a:t>: від простіших до складніших слово за словом.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63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Вправа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Наприклад, спробуйте мінімально спростити, а потім послідовно відновити таке речення: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/>
              <a:t>Гарні студенти відвідують цікаві заняття.</a:t>
            </a:r>
          </a:p>
        </p:txBody>
      </p:sp>
    </p:spTree>
    <p:extLst>
      <p:ext uri="{BB962C8B-B14F-4D97-AF65-F5344CB8AC3E}">
        <p14:creationId xmlns:p14="http://schemas.microsoft.com/office/powerpoint/2010/main" val="11583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Вправа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Побудуйте відповідне дерево для цього ж речення: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/>
              <a:t>Гарні студенти відвідують цікаві заняття.</a:t>
            </a:r>
          </a:p>
        </p:txBody>
      </p:sp>
    </p:spTree>
    <p:extLst>
      <p:ext uri="{BB962C8B-B14F-4D97-AF65-F5344CB8AC3E}">
        <p14:creationId xmlns:p14="http://schemas.microsoft.com/office/powerpoint/2010/main" val="16639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Контекстно-вільна граматика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Розглянемо таку граматику:</a:t>
            </a:r>
          </a:p>
          <a:p>
            <a:pPr marL="0" indent="0">
              <a:buNone/>
            </a:pPr>
            <a:r>
              <a:rPr lang="en-US" dirty="0" smtClean="0"/>
              <a:t>S := a</a:t>
            </a:r>
          </a:p>
          <a:p>
            <a:pPr marL="0" indent="0">
              <a:buNone/>
            </a:pPr>
            <a:r>
              <a:rPr lang="en-US" dirty="0" smtClean="0"/>
              <a:t>a := b | a b</a:t>
            </a:r>
          </a:p>
          <a:p>
            <a:pPr marL="0" indent="0">
              <a:buNone/>
            </a:pPr>
            <a:r>
              <a:rPr lang="en-US" dirty="0" smtClean="0"/>
              <a:t>b := X</a:t>
            </a:r>
          </a:p>
          <a:p>
            <a:pPr marL="0" indent="0">
              <a:buNone/>
            </a:pPr>
            <a:r>
              <a:rPr lang="uk-UA" dirty="0" smtClean="0"/>
              <a:t>Вона породжує всі рядки вигляду </a:t>
            </a:r>
            <a:r>
              <a:rPr lang="en-US" dirty="0" smtClean="0"/>
              <a:t>X </a:t>
            </a:r>
            <a:r>
              <a:rPr lang="en-US" dirty="0" err="1" smtClean="0"/>
              <a:t>X</a:t>
            </a:r>
            <a:r>
              <a:rPr lang="en-US" dirty="0" smtClean="0"/>
              <a:t> … X</a:t>
            </a:r>
            <a:r>
              <a:rPr lang="uk-UA" dirty="0" smtClean="0"/>
              <a:t> </a:t>
            </a:r>
            <a:r>
              <a:rPr lang="uk-UA" dirty="0" smtClean="0"/>
              <a:t>і тільки їх (для кореневого елемента </a:t>
            </a:r>
            <a:r>
              <a:rPr lang="en-US" dirty="0" smtClean="0"/>
              <a:t>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 smtClean="0"/>
              <a:t>Побудуйте дерево генерації рядка </a:t>
            </a:r>
            <a:r>
              <a:rPr lang="en-US" dirty="0" smtClean="0"/>
              <a:t>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98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Вправа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2276872"/>
            <a:ext cx="8568952" cy="2664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Побудуйте контекстно-вільну граматику, що генерує побудоване вами дерево для все того ж речення: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/>
              <a:t>Гарні студенти відвідують цікаві заняття.</a:t>
            </a:r>
          </a:p>
        </p:txBody>
      </p:sp>
    </p:spTree>
    <p:extLst>
      <p:ext uri="{BB962C8B-B14F-4D97-AF65-F5344CB8AC3E}">
        <p14:creationId xmlns:p14="http://schemas.microsoft.com/office/powerpoint/2010/main" val="252050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Вправа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924944"/>
            <a:ext cx="8280920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Чи </a:t>
            </a:r>
            <a:r>
              <a:rPr lang="uk-UA" dirty="0" smtClean="0"/>
              <a:t>завжди </a:t>
            </a:r>
            <a:r>
              <a:rPr lang="uk-UA" dirty="0" smtClean="0"/>
              <a:t>ваша граматика </a:t>
            </a:r>
            <a:r>
              <a:rPr lang="uk-UA" dirty="0" smtClean="0"/>
              <a:t>породжуватиме правильні речення українською мовою?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4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Вправа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А тепер розберіть таке речення: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b="1" dirty="0"/>
              <a:t>Велика </a:t>
            </a:r>
            <a:r>
              <a:rPr lang="ru-RU" b="1" dirty="0" err="1"/>
              <a:t>група</a:t>
            </a:r>
            <a:r>
              <a:rPr lang="ru-RU" b="1" dirty="0"/>
              <a:t> </a:t>
            </a:r>
            <a:r>
              <a:rPr lang="ru-RU" b="1" dirty="0" err="1"/>
              <a:t>студентів</a:t>
            </a:r>
            <a:r>
              <a:rPr lang="ru-RU" b="1" dirty="0"/>
              <a:t> </a:t>
            </a:r>
            <a:r>
              <a:rPr lang="ru-RU" b="1" dirty="0" err="1"/>
              <a:t>стабільно</a:t>
            </a:r>
            <a:r>
              <a:rPr lang="ru-RU" b="1" dirty="0"/>
              <a:t> </a:t>
            </a:r>
            <a:r>
              <a:rPr lang="ru-RU" b="1" dirty="0" err="1"/>
              <a:t>відвідує</a:t>
            </a:r>
            <a:r>
              <a:rPr lang="ru-RU" b="1" dirty="0"/>
              <a:t> </a:t>
            </a:r>
            <a:r>
              <a:rPr lang="ru-RU" b="1" dirty="0" err="1"/>
              <a:t>цікаві</a:t>
            </a:r>
            <a:r>
              <a:rPr lang="ru-RU" b="1" dirty="0"/>
              <a:t> </a:t>
            </a:r>
            <a:r>
              <a:rPr lang="ru-RU" b="1" dirty="0" err="1"/>
              <a:t>заняття</a:t>
            </a:r>
            <a:r>
              <a:rPr lang="ru-RU" b="1" dirty="0"/>
              <a:t>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909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Вправа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Далі розберіть відоме речення зі слів </a:t>
            </a:r>
            <a:r>
              <a:rPr lang="en-US" dirty="0" smtClean="0"/>
              <a:t>buffalo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id-ID" b="1" dirty="0"/>
              <a:t>Buffalo buffalo Buffalo buffalo buffalo buffalo Buffalo </a:t>
            </a:r>
            <a:r>
              <a:rPr lang="id-ID" b="1" dirty="0" smtClean="0"/>
              <a:t>buffalo</a:t>
            </a:r>
            <a:r>
              <a:rPr lang="en-US" b="1" dirty="0" smtClean="0"/>
              <a:t>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564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183</Words>
  <Application>Microsoft Office PowerPoint</Application>
  <PresentationFormat>Екран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Основи синтаксису</vt:lpstr>
      <vt:lpstr>На що спирається синтаксис</vt:lpstr>
      <vt:lpstr>Вправа</vt:lpstr>
      <vt:lpstr>Вправа</vt:lpstr>
      <vt:lpstr>Контекстно-вільна граматика</vt:lpstr>
      <vt:lpstr>Вправа</vt:lpstr>
      <vt:lpstr>Вправа</vt:lpstr>
      <vt:lpstr>Вправа</vt:lpstr>
      <vt:lpstr>Вправа</vt:lpstr>
      <vt:lpstr>Вправа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Natural Languages</dc:title>
  <dc:creator>Sara Yasmeen (Wipro Technologies)</dc:creator>
  <cp:lastModifiedBy>Danylo</cp:lastModifiedBy>
  <cp:revision>229</cp:revision>
  <dcterms:created xsi:type="dcterms:W3CDTF">2010-02-23T11:30:32Z</dcterms:created>
  <dcterms:modified xsi:type="dcterms:W3CDTF">2015-07-15T14:30:08Z</dcterms:modified>
</cp:coreProperties>
</file>