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57"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8" r:id="rId29"/>
    <p:sldId id="286" r:id="rId30"/>
    <p:sldId id="287" r:id="rId31"/>
    <p:sldId id="288" r:id="rId32"/>
    <p:sldId id="289" r:id="rId33"/>
    <p:sldId id="290" r:id="rId34"/>
    <p:sldId id="291" r:id="rId35"/>
    <p:sldId id="259" r:id="rId36"/>
    <p:sldId id="292" r:id="rId37"/>
    <p:sldId id="293" r:id="rId38"/>
    <p:sldId id="294" r:id="rId39"/>
    <p:sldId id="295" r:id="rId40"/>
    <p:sldId id="296" r:id="rId41"/>
    <p:sldId id="297" r:id="rId42"/>
    <p:sldId id="298" r:id="rId43"/>
    <p:sldId id="299" r:id="rId44"/>
    <p:sldId id="300" r:id="rId45"/>
    <p:sldId id="301" r:id="rId46"/>
    <p:sldId id="260" r:id="rId47"/>
    <p:sldId id="302" r:id="rId48"/>
    <p:sldId id="303" r:id="rId49"/>
    <p:sldId id="304" r:id="rId50"/>
    <p:sldId id="305" r:id="rId51"/>
    <p:sldId id="311" r:id="rId52"/>
    <p:sldId id="306" r:id="rId53"/>
    <p:sldId id="307" r:id="rId54"/>
    <p:sldId id="308" r:id="rId55"/>
    <p:sldId id="309" r:id="rId56"/>
    <p:sldId id="310" r:id="rId57"/>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E4"/>
    <a:srgbClr val="D7D5D8"/>
    <a:srgbClr val="D372B5"/>
    <a:srgbClr val="C184C7"/>
    <a:srgbClr val="E6E6E6"/>
    <a:srgbClr val="6DB079"/>
    <a:srgbClr val="76BF8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3"/>
  </p:normalViewPr>
  <p:slideViewPr>
    <p:cSldViewPr snapToGrid="0" snapToObjects="1">
      <p:cViewPr varScale="1">
        <p:scale>
          <a:sx n="86" d="100"/>
          <a:sy n="86" d="100"/>
        </p:scale>
        <p:origin x="10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A8653-9195-7D44-A138-64C0411819A1}" type="datetimeFigureOut">
              <a:rPr lang="en-UA" smtClean="0"/>
              <a:t>20.06.2021</a:t>
            </a:fld>
            <a:endParaRPr lang="en-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5189-D1B1-6D44-9B04-0E3A7AECE035}" type="slidenum">
              <a:rPr lang="en-UA" smtClean="0"/>
              <a:t>‹#›</a:t>
            </a:fld>
            <a:endParaRPr lang="en-UA"/>
          </a:p>
        </p:txBody>
      </p:sp>
    </p:spTree>
    <p:extLst>
      <p:ext uri="{BB962C8B-B14F-4D97-AF65-F5344CB8AC3E}">
        <p14:creationId xmlns:p14="http://schemas.microsoft.com/office/powerpoint/2010/main" val="37451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Altaic_languag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Languages_of_Papua_New_Guinea"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en.wikipedia.org/wiki/Uncontacted_peoples#New_Guinea" TargetMode="External"/><Relationship Id="rId4" Type="http://schemas.openxmlformats.org/officeDocument/2006/relationships/hyperlink" Target="https://en.wikipedia.org/wiki/Customary_land"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Lateral_consonant"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en.wikipedia.org/wiki/Obstruent"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Мяо більше використовують у Китаї, хмонґ — за кордоном</a:t>
            </a:r>
          </a:p>
          <a:p>
            <a:r>
              <a:rPr lang="en-UA" dirty="0"/>
              <a:t>Hmong-Mien (Miao-Yao)</a:t>
            </a:r>
          </a:p>
          <a:p>
            <a:pPr marL="285750" indent="-285750">
              <a:buFont typeface="Arial" panose="020B0604020202020204" pitchFamily="34" charset="0"/>
              <a:buChar char="•"/>
            </a:pPr>
            <a:r>
              <a:rPr lang="en-UA" dirty="0"/>
              <a:t>Hmongic (Miao) </a:t>
            </a:r>
          </a:p>
          <a:p>
            <a:pPr marL="285750" indent="-285750">
              <a:buFont typeface="Arial" panose="020B0604020202020204" pitchFamily="34" charset="0"/>
              <a:buChar char="•"/>
            </a:pPr>
            <a:r>
              <a:rPr lang="en-UA" dirty="0"/>
              <a:t>Mienic (Yao)</a:t>
            </a:r>
          </a:p>
          <a:p>
            <a:pPr marL="285750" indent="-285750">
              <a:buFont typeface="Arial" panose="020B0604020202020204" pitchFamily="34" charset="0"/>
              <a:buChar char="•"/>
            </a:pPr>
            <a:endParaRPr lang="en-UA" dirty="0"/>
          </a:p>
          <a:p>
            <a:pPr marL="0" indent="0">
              <a:buFont typeface="Arial" panose="020B0604020202020204" pitchFamily="34" charset="0"/>
              <a:buNone/>
            </a:pPr>
            <a:r>
              <a:rPr lang="en-UA" dirty="0"/>
              <a:t>gh /q/, +l приблизно як +ш/с, +r ретрофлексні </a:t>
            </a:r>
          </a:p>
          <a:p>
            <a:pPr marL="0" indent="0">
              <a:buFont typeface="Arial" panose="020B0604020202020204" pitchFamily="34" charset="0"/>
              <a:buNone/>
            </a:pPr>
            <a:r>
              <a:rPr lang="en-UA" dirty="0"/>
              <a:t>Тони</a:t>
            </a:r>
          </a:p>
          <a:p>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2</a:t>
            </a:fld>
            <a:endParaRPr lang="en-UA"/>
          </a:p>
        </p:txBody>
      </p:sp>
    </p:spTree>
    <p:extLst>
      <p:ext uri="{BB962C8B-B14F-4D97-AF65-F5344CB8AC3E}">
        <p14:creationId xmlns:p14="http://schemas.microsoft.com/office/powerpoint/2010/main" val="94165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200" kern="1200" dirty="0" err="1">
                <a:solidFill>
                  <a:schemeClr val="tx1"/>
                </a:solidFill>
                <a:effectLst/>
                <a:latin typeface="+mn-lt"/>
                <a:ea typeface="+mn-ea"/>
                <a:cs typeface="+mn-cs"/>
              </a:rPr>
              <a:t>базовий</a:t>
            </a:r>
            <a:r>
              <a:rPr lang="ru-RU" sz="1200" kern="1200" dirty="0">
                <a:solidFill>
                  <a:schemeClr val="tx1"/>
                </a:solidFill>
                <a:effectLst/>
                <a:latin typeface="+mn-lt"/>
                <a:ea typeface="+mn-ea"/>
                <a:cs typeface="+mn-cs"/>
              </a:rPr>
              <a:t> порядок </a:t>
            </a:r>
            <a:r>
              <a:rPr lang="ru-RU" sz="1200" kern="1200" dirty="0" err="1">
                <a:solidFill>
                  <a:schemeClr val="tx1"/>
                </a:solidFill>
                <a:effectLst/>
                <a:latin typeface="+mn-lt"/>
                <a:ea typeface="+mn-ea"/>
                <a:cs typeface="+mn-cs"/>
              </a:rPr>
              <a:t>слів</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підмет</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присудок</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додаток</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kern="1200" dirty="0" err="1">
                <a:solidFill>
                  <a:schemeClr val="tx1"/>
                </a:solidFill>
                <a:effectLst/>
                <a:latin typeface="+mn-lt"/>
                <a:ea typeface="+mn-ea"/>
                <a:cs typeface="+mn-cs"/>
              </a:rPr>
              <a:t>прикметник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стоїть</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після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відповідного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іменника</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час і </a:t>
            </a:r>
            <a:r>
              <a:rPr lang="ru-RU" sz="1200" kern="1200" dirty="0" err="1">
                <a:solidFill>
                  <a:schemeClr val="tx1"/>
                </a:solidFill>
                <a:effectLst/>
                <a:latin typeface="+mn-lt"/>
                <a:ea typeface="+mn-ea"/>
                <a:cs typeface="+mn-cs"/>
              </a:rPr>
              <a:t>рід</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позначаються</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b="1" kern="1200" dirty="0" err="1">
                <a:solidFill>
                  <a:schemeClr val="tx1"/>
                </a:solidFill>
                <a:effectLst/>
                <a:latin typeface="+mn-lt"/>
                <a:ea typeface="+mn-ea"/>
                <a:cs typeface="+mn-cs"/>
              </a:rPr>
              <a:t>tái</a:t>
            </a:r>
            <a:r>
              <a:rPr lang="ru-RU" sz="1200" kern="1200" dirty="0">
                <a:solidFill>
                  <a:schemeClr val="tx1"/>
                </a:solidFill>
                <a:effectLst/>
                <a:latin typeface="+mn-lt"/>
                <a:ea typeface="+mn-ea"/>
                <a:cs typeface="+mn-cs"/>
              </a:rPr>
              <a:t> і </a:t>
            </a:r>
            <a:r>
              <a:rPr lang="ru-RU" sz="1200" b="1" kern="1200" dirty="0" err="1">
                <a:solidFill>
                  <a:schemeClr val="tx1"/>
                </a:solidFill>
                <a:effectLst/>
                <a:latin typeface="+mn-lt"/>
                <a:ea typeface="+mn-ea"/>
                <a:cs typeface="+mn-cs"/>
              </a:rPr>
              <a:t>tú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позначають</a:t>
            </a:r>
            <a:r>
              <a:rPr lang="ru-RU" sz="1200" kern="1200" dirty="0">
                <a:solidFill>
                  <a:schemeClr val="tx1"/>
                </a:solidFill>
                <a:effectLst/>
                <a:latin typeface="+mn-lt"/>
                <a:ea typeface="+mn-ea"/>
                <a:cs typeface="+mn-cs"/>
              </a:rPr>
              <a:t> початок </a:t>
            </a:r>
            <a:r>
              <a:rPr lang="ru-RU" sz="1200" kern="1200" dirty="0" err="1">
                <a:solidFill>
                  <a:schemeClr val="tx1"/>
                </a:solidFill>
                <a:effectLst/>
                <a:latin typeface="+mn-lt"/>
                <a:ea typeface="+mn-ea"/>
                <a:cs typeface="+mn-cs"/>
              </a:rPr>
              <a:t>іменної</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групи</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для </a:t>
            </a:r>
            <a:r>
              <a:rPr lang="ru-RU" sz="1200" kern="1200" dirty="0" err="1">
                <a:solidFill>
                  <a:schemeClr val="tx1"/>
                </a:solidFill>
                <a:effectLst/>
                <a:latin typeface="+mn-lt"/>
                <a:ea typeface="+mn-ea"/>
                <a:cs typeface="+mn-cs"/>
              </a:rPr>
              <a:t>слів</a:t>
            </a:r>
            <a:r>
              <a:rPr lang="ru-RU" sz="1200"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сказати</a:t>
            </a:r>
            <a:r>
              <a:rPr lang="ru-RU" sz="1200" kern="1200" dirty="0">
                <a:solidFill>
                  <a:schemeClr val="tx1"/>
                </a:solidFill>
                <a:effectLst/>
                <a:latin typeface="+mn-lt"/>
                <a:ea typeface="+mn-ea"/>
                <a:cs typeface="+mn-cs"/>
              </a:rPr>
              <a:t> і </a:t>
            </a:r>
            <a:r>
              <a:rPr lang="ru-RU" sz="1200" i="1" kern="1200" dirty="0" err="1">
                <a:solidFill>
                  <a:schemeClr val="tx1"/>
                </a:solidFill>
                <a:effectLst/>
                <a:latin typeface="+mn-lt"/>
                <a:ea typeface="+mn-ea"/>
                <a:cs typeface="+mn-cs"/>
              </a:rPr>
              <a:t>відповісти</a:t>
            </a:r>
            <a:r>
              <a:rPr lang="ru-RU" sz="1200" kern="1200" dirty="0">
                <a:solidFill>
                  <a:schemeClr val="tx1"/>
                </a:solidFill>
                <a:effectLst/>
                <a:latin typeface="+mn-lt"/>
                <a:ea typeface="+mn-ea"/>
                <a:cs typeface="+mn-cs"/>
              </a:rPr>
              <a:t> перед прямою </a:t>
            </a:r>
            <a:r>
              <a:rPr lang="ru-RU" sz="1200" kern="1200" dirty="0" err="1">
                <a:solidFill>
                  <a:schemeClr val="tx1"/>
                </a:solidFill>
                <a:effectLst/>
                <a:latin typeface="+mn-lt"/>
                <a:ea typeface="+mn-ea"/>
                <a:cs typeface="+mn-cs"/>
              </a:rPr>
              <a:t>мовою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можуть</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вказувати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непрямий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додаток</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kern="1200" dirty="0" err="1">
                <a:solidFill>
                  <a:schemeClr val="tx1"/>
                </a:solidFill>
                <a:effectLst/>
                <a:latin typeface="+mn-lt"/>
                <a:ea typeface="+mn-ea"/>
                <a:cs typeface="+mn-cs"/>
              </a:rPr>
              <a:t>катенативні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дієслова</a:t>
            </a:r>
            <a:r>
              <a:rPr lang="ru-RU" sz="1200"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хотіти</a:t>
            </a:r>
            <a:r>
              <a:rPr lang="ru-RU" sz="1200" kern="1200" dirty="0">
                <a:solidFill>
                  <a:schemeClr val="tx1"/>
                </a:solidFill>
                <a:effectLst/>
                <a:latin typeface="+mn-lt"/>
                <a:ea typeface="+mn-ea"/>
                <a:cs typeface="+mn-cs"/>
              </a:rPr>
              <a:t>, </a:t>
            </a:r>
            <a:r>
              <a:rPr lang="ru-RU" sz="1200" i="1" kern="1200" dirty="0" err="1">
                <a:solidFill>
                  <a:schemeClr val="tx1"/>
                </a:solidFill>
                <a:effectLst/>
                <a:latin typeface="+mn-lt"/>
                <a:ea typeface="+mn-ea"/>
                <a:cs typeface="+mn-cs"/>
              </a:rPr>
              <a:t>піти</a:t>
            </a:r>
            <a:r>
              <a:rPr lang="ru-RU" sz="1200" kern="1200" dirty="0">
                <a:solidFill>
                  <a:schemeClr val="tx1"/>
                </a:solidFill>
                <a:effectLst/>
                <a:latin typeface="+mn-lt"/>
                <a:ea typeface="+mn-ea"/>
                <a:cs typeface="+mn-cs"/>
              </a:rPr>
              <a:t>) стоять перед </a:t>
            </a:r>
            <a:r>
              <a:rPr lang="ru-RU" sz="1200" kern="1200" dirty="0" err="1">
                <a:solidFill>
                  <a:schemeClr val="tx1"/>
                </a:solidFill>
                <a:effectLst/>
                <a:latin typeface="+mn-lt"/>
                <a:ea typeface="+mn-ea"/>
                <a:cs typeface="+mn-cs"/>
              </a:rPr>
              <a:t>дієсловами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які</a:t>
            </a:r>
            <a:r>
              <a:rPr lang="ru-RU" sz="1200" kern="1200" dirty="0">
                <a:solidFill>
                  <a:schemeClr val="tx1"/>
                </a:solidFill>
                <a:effectLst/>
                <a:latin typeface="+mn-lt"/>
                <a:ea typeface="+mn-ea"/>
                <a:cs typeface="+mn-cs"/>
              </a:rPr>
              <a:t> вони </a:t>
            </a:r>
            <a:r>
              <a:rPr lang="ru-RU" sz="1200" kern="1200" dirty="0" err="1">
                <a:solidFill>
                  <a:schemeClr val="tx1"/>
                </a:solidFill>
                <a:effectLst/>
                <a:latin typeface="+mn-lt"/>
                <a:ea typeface="+mn-ea"/>
                <a:cs typeface="+mn-cs"/>
              </a:rPr>
              <a:t>описують</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11</a:t>
            </a:fld>
            <a:endParaRPr lang="en-UA"/>
          </a:p>
        </p:txBody>
      </p:sp>
    </p:spTree>
    <p:extLst>
      <p:ext uri="{BB962C8B-B14F-4D97-AF65-F5344CB8AC3E}">
        <p14:creationId xmlns:p14="http://schemas.microsoft.com/office/powerpoint/2010/main" val="247613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Volta-Niger, поруч з Yoruba, Edo. Більшість носіїв також знають йоруба. Звернути увагу на *note</a:t>
            </a:r>
          </a:p>
        </p:txBody>
      </p:sp>
      <p:sp>
        <p:nvSpPr>
          <p:cNvPr id="4" name="Slide Number Placeholder 3"/>
          <p:cNvSpPr>
            <a:spLocks noGrp="1"/>
          </p:cNvSpPr>
          <p:nvPr>
            <p:ph type="sldNum" sz="quarter" idx="5"/>
          </p:nvPr>
        </p:nvSpPr>
        <p:spPr/>
        <p:txBody>
          <a:bodyPr/>
          <a:lstStyle/>
          <a:p>
            <a:fld id="{59CF5189-D1B1-6D44-9B04-0E3A7AECE035}" type="slidenum">
              <a:rPr lang="en-UA" smtClean="0"/>
              <a:t>14</a:t>
            </a:fld>
            <a:endParaRPr lang="en-UA"/>
          </a:p>
        </p:txBody>
      </p:sp>
    </p:spTree>
    <p:extLst>
      <p:ext uri="{BB962C8B-B14F-4D97-AF65-F5344CB8AC3E}">
        <p14:creationId xmlns:p14="http://schemas.microsoft.com/office/powerpoint/2010/main" val="65872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Все дуже дивно і неясно, тому принаймні порахуємо корені,</a:t>
            </a:r>
          </a:p>
          <a:p>
            <a:r>
              <a:rPr lang="en-UA" dirty="0"/>
              <a:t>В око видно </a:t>
            </a:r>
            <a:r>
              <a:rPr lang="uk-UA" sz="1200" dirty="0" err="1">
                <a:effectLst/>
              </a:rPr>
              <a:t>yɛrɛ</a:t>
            </a:r>
            <a:r>
              <a:rPr lang="en-UA" sz="1200" dirty="0">
                <a:effectLst/>
              </a:rPr>
              <a:t>, </a:t>
            </a:r>
            <a:r>
              <a:rPr lang="uk-UA" sz="1200" dirty="0" err="1">
                <a:effectLst/>
              </a:rPr>
              <a:t>gba</a:t>
            </a:r>
            <a:r>
              <a:rPr lang="en-UA" sz="1200" dirty="0">
                <a:effectLst/>
              </a:rPr>
              <a:t>, gam, din</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15</a:t>
            </a:fld>
            <a:endParaRPr lang="en-UA"/>
          </a:p>
        </p:txBody>
      </p:sp>
    </p:spTree>
    <p:extLst>
      <p:ext uri="{BB962C8B-B14F-4D97-AF65-F5344CB8AC3E}">
        <p14:creationId xmlns:p14="http://schemas.microsoft.com/office/powerpoint/2010/main" val="3431122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Все дуже дивно і неясно, тому принаймні порахуємо корені</a:t>
            </a:r>
          </a:p>
        </p:txBody>
      </p:sp>
      <p:sp>
        <p:nvSpPr>
          <p:cNvPr id="4" name="Slide Number Placeholder 3"/>
          <p:cNvSpPr>
            <a:spLocks noGrp="1"/>
          </p:cNvSpPr>
          <p:nvPr>
            <p:ph type="sldNum" sz="quarter" idx="5"/>
          </p:nvPr>
        </p:nvSpPr>
        <p:spPr/>
        <p:txBody>
          <a:bodyPr/>
          <a:lstStyle/>
          <a:p>
            <a:fld id="{59CF5189-D1B1-6D44-9B04-0E3A7AECE035}" type="slidenum">
              <a:rPr lang="en-UA" smtClean="0"/>
              <a:t>16</a:t>
            </a:fld>
            <a:endParaRPr lang="en-UA"/>
          </a:p>
        </p:txBody>
      </p:sp>
    </p:spTree>
    <p:extLst>
      <p:ext uri="{BB962C8B-B14F-4D97-AF65-F5344CB8AC3E}">
        <p14:creationId xmlns:p14="http://schemas.microsoft.com/office/powerpoint/2010/main" val="153962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Відсутніість суфікса корелює з відсутністю додатка</a:t>
            </a:r>
          </a:p>
        </p:txBody>
      </p:sp>
      <p:sp>
        <p:nvSpPr>
          <p:cNvPr id="4" name="Slide Number Placeholder 3"/>
          <p:cNvSpPr>
            <a:spLocks noGrp="1"/>
          </p:cNvSpPr>
          <p:nvPr>
            <p:ph type="sldNum" sz="quarter" idx="5"/>
          </p:nvPr>
        </p:nvSpPr>
        <p:spPr/>
        <p:txBody>
          <a:bodyPr/>
          <a:lstStyle/>
          <a:p>
            <a:fld id="{59CF5189-D1B1-6D44-9B04-0E3A7AECE035}" type="slidenum">
              <a:rPr lang="en-UA" smtClean="0"/>
              <a:t>17</a:t>
            </a:fld>
            <a:endParaRPr lang="en-UA"/>
          </a:p>
        </p:txBody>
      </p:sp>
    </p:spTree>
    <p:extLst>
      <p:ext uri="{BB962C8B-B14F-4D97-AF65-F5344CB8AC3E}">
        <p14:creationId xmlns:p14="http://schemas.microsoft.com/office/powerpoint/2010/main" val="2354267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ya – його</a:t>
            </a:r>
          </a:p>
          <a:p>
            <a:r>
              <a:rPr lang="en-UA" dirty="0"/>
              <a:t>ba – їх</a:t>
            </a:r>
          </a:p>
          <a:p>
            <a:r>
              <a:rPr lang="en-UA" dirty="0"/>
              <a:t>to, tu – нас</a:t>
            </a:r>
          </a:p>
        </p:txBody>
      </p:sp>
      <p:sp>
        <p:nvSpPr>
          <p:cNvPr id="4" name="Slide Number Placeholder 3"/>
          <p:cNvSpPr>
            <a:spLocks noGrp="1"/>
          </p:cNvSpPr>
          <p:nvPr>
            <p:ph type="sldNum" sz="quarter" idx="5"/>
          </p:nvPr>
        </p:nvSpPr>
        <p:spPr/>
        <p:txBody>
          <a:bodyPr/>
          <a:lstStyle/>
          <a:p>
            <a:fld id="{59CF5189-D1B1-6D44-9B04-0E3A7AECE035}" type="slidenum">
              <a:rPr lang="en-UA" smtClean="0"/>
              <a:t>18</a:t>
            </a:fld>
            <a:endParaRPr lang="en-UA"/>
          </a:p>
        </p:txBody>
      </p:sp>
    </p:spTree>
    <p:extLst>
      <p:ext uri="{BB962C8B-B14F-4D97-AF65-F5344CB8AC3E}">
        <p14:creationId xmlns:p14="http://schemas.microsoft.com/office/powerpoint/2010/main" val="77068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Підмети, схоже, на початку (у 26, 27, 15,16 лишилися тільки вони): 26 і 15 — таке ж чергування </a:t>
            </a:r>
            <a:r>
              <a:rPr lang="uk-UA" dirty="0" err="1"/>
              <a:t>ɔ</a:t>
            </a:r>
            <a:r>
              <a:rPr lang="en-UA" dirty="0"/>
              <a:t>/u. Імовірно, звідти ж 27 і 12 та 7 і 16/17. Звідси 6 за схожістю на 7, хоча дивне maaka (але воно може відповідати maaka в 20)</a:t>
            </a:r>
          </a:p>
        </p:txBody>
      </p:sp>
      <p:sp>
        <p:nvSpPr>
          <p:cNvPr id="4" name="Slide Number Placeholder 3"/>
          <p:cNvSpPr>
            <a:spLocks noGrp="1"/>
          </p:cNvSpPr>
          <p:nvPr>
            <p:ph type="sldNum" sz="quarter" idx="5"/>
          </p:nvPr>
        </p:nvSpPr>
        <p:spPr/>
        <p:txBody>
          <a:bodyPr/>
          <a:lstStyle/>
          <a:p>
            <a:fld id="{59CF5189-D1B1-6D44-9B04-0E3A7AECE035}" type="slidenum">
              <a:rPr lang="en-UA" smtClean="0"/>
              <a:t>19</a:t>
            </a:fld>
            <a:endParaRPr lang="en-UA"/>
          </a:p>
        </p:txBody>
      </p:sp>
    </p:spTree>
    <p:extLst>
      <p:ext uri="{BB962C8B-B14F-4D97-AF65-F5344CB8AC3E}">
        <p14:creationId xmlns:p14="http://schemas.microsoft.com/office/powerpoint/2010/main" val="343975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aka/eke, da/de, ma/me</a:t>
            </a:r>
          </a:p>
        </p:txBody>
      </p:sp>
      <p:sp>
        <p:nvSpPr>
          <p:cNvPr id="4" name="Slide Number Placeholder 3"/>
          <p:cNvSpPr>
            <a:spLocks noGrp="1"/>
          </p:cNvSpPr>
          <p:nvPr>
            <p:ph type="sldNum" sz="quarter" idx="5"/>
          </p:nvPr>
        </p:nvSpPr>
        <p:spPr/>
        <p:txBody>
          <a:bodyPr/>
          <a:lstStyle/>
          <a:p>
            <a:fld id="{59CF5189-D1B1-6D44-9B04-0E3A7AECE035}" type="slidenum">
              <a:rPr lang="en-UA" smtClean="0"/>
              <a:t>20</a:t>
            </a:fld>
            <a:endParaRPr lang="en-UA"/>
          </a:p>
        </p:txBody>
      </p:sp>
    </p:spTree>
    <p:extLst>
      <p:ext uri="{BB962C8B-B14F-4D97-AF65-F5344CB8AC3E}">
        <p14:creationId xmlns:p14="http://schemas.microsoft.com/office/powerpoint/2010/main" val="268915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Не зовсім гармонія в цій задачі, але віддалено нагадує</a:t>
            </a:r>
          </a:p>
          <a:p>
            <a:r>
              <a:rPr lang="en-UA" dirty="0"/>
              <a:t>Тюркські, фінські</a:t>
            </a:r>
          </a:p>
          <a:p>
            <a:r>
              <a:rPr lang="en-GB" sz="1200" b="0" i="0" kern="1200" dirty="0">
                <a:solidFill>
                  <a:schemeClr val="tx1"/>
                </a:solidFill>
                <a:effectLst/>
                <a:latin typeface="+mn-lt"/>
                <a:ea typeface="+mn-ea"/>
                <a:cs typeface="+mn-cs"/>
              </a:rPr>
              <a:t>Some languages have more than one system of harmony. For instance, </a:t>
            </a:r>
            <a:r>
              <a:rPr lang="en-GB" sz="1200" b="0" i="0" u="none" strike="noStrike" kern="1200" dirty="0">
                <a:solidFill>
                  <a:schemeClr val="tx1"/>
                </a:solidFill>
                <a:effectLst/>
                <a:latin typeface="+mn-lt"/>
                <a:ea typeface="+mn-ea"/>
                <a:cs typeface="+mn-cs"/>
                <a:hlinkClick r:id="rId3" tooltip="Altaic languages"/>
              </a:rPr>
              <a:t>Altaic languages</a:t>
            </a:r>
            <a:r>
              <a:rPr lang="en-GB" sz="1200" b="0" i="0" kern="1200" dirty="0">
                <a:solidFill>
                  <a:schemeClr val="tx1"/>
                </a:solidFill>
                <a:effectLst/>
                <a:latin typeface="+mn-lt"/>
                <a:ea typeface="+mn-ea"/>
                <a:cs typeface="+mn-cs"/>
              </a:rPr>
              <a:t> are proposed to have a rounding harmony superimposed over a </a:t>
            </a:r>
            <a:r>
              <a:rPr lang="en-GB" sz="1200" b="0" i="0" kern="1200" dirty="0" err="1">
                <a:solidFill>
                  <a:schemeClr val="tx1"/>
                </a:solidFill>
                <a:effectLst/>
                <a:latin typeface="+mn-lt"/>
                <a:ea typeface="+mn-ea"/>
                <a:cs typeface="+mn-cs"/>
              </a:rPr>
              <a:t>backness</a:t>
            </a:r>
            <a:r>
              <a:rPr lang="en-GB" sz="1200" b="0" i="0" kern="1200" dirty="0">
                <a:solidFill>
                  <a:schemeClr val="tx1"/>
                </a:solidFill>
                <a:effectLst/>
                <a:latin typeface="+mn-lt"/>
                <a:ea typeface="+mn-ea"/>
                <a:cs typeface="+mn-cs"/>
              </a:rPr>
              <a:t> harmony.</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21</a:t>
            </a:fld>
            <a:endParaRPr lang="en-UA"/>
          </a:p>
        </p:txBody>
      </p:sp>
    </p:spTree>
    <p:extLst>
      <p:ext uri="{BB962C8B-B14F-4D97-AF65-F5344CB8AC3E}">
        <p14:creationId xmlns:p14="http://schemas.microsoft.com/office/powerpoint/2010/main" val="91747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Схоже, що типово для тих мов, де і так є передньо-задні.</a:t>
            </a:r>
          </a:p>
          <a:p>
            <a:r>
              <a:rPr lang="en-UA" dirty="0"/>
              <a:t>Огубленість тут іде не по всьому слову, а залежить для суфікса лише від попередньої голосної</a:t>
            </a:r>
          </a:p>
        </p:txBody>
      </p:sp>
      <p:sp>
        <p:nvSpPr>
          <p:cNvPr id="4" name="Slide Number Placeholder 3"/>
          <p:cNvSpPr>
            <a:spLocks noGrp="1"/>
          </p:cNvSpPr>
          <p:nvPr>
            <p:ph type="sldNum" sz="quarter" idx="5"/>
          </p:nvPr>
        </p:nvSpPr>
        <p:spPr/>
        <p:txBody>
          <a:bodyPr/>
          <a:lstStyle/>
          <a:p>
            <a:fld id="{59CF5189-D1B1-6D44-9B04-0E3A7AECE035}" type="slidenum">
              <a:rPr lang="en-UA" smtClean="0"/>
              <a:t>22</a:t>
            </a:fld>
            <a:endParaRPr lang="en-UA"/>
          </a:p>
        </p:txBody>
      </p:sp>
    </p:spTree>
    <p:extLst>
      <p:ext uri="{BB962C8B-B14F-4D97-AF65-F5344CB8AC3E}">
        <p14:creationId xmlns:p14="http://schemas.microsoft.com/office/powerpoint/2010/main" val="71230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Вірменська і ханґиль</a:t>
            </a:r>
          </a:p>
        </p:txBody>
      </p:sp>
      <p:sp>
        <p:nvSpPr>
          <p:cNvPr id="4" name="Slide Number Placeholder 3"/>
          <p:cNvSpPr>
            <a:spLocks noGrp="1"/>
          </p:cNvSpPr>
          <p:nvPr>
            <p:ph type="sldNum" sz="quarter" idx="5"/>
          </p:nvPr>
        </p:nvSpPr>
        <p:spPr/>
        <p:txBody>
          <a:bodyPr/>
          <a:lstStyle/>
          <a:p>
            <a:fld id="{59CF5189-D1B1-6D44-9B04-0E3A7AECE035}" type="slidenum">
              <a:rPr lang="en-UA" smtClean="0"/>
              <a:t>3</a:t>
            </a:fld>
            <a:endParaRPr lang="en-UA"/>
          </a:p>
        </p:txBody>
      </p:sp>
    </p:spTree>
    <p:extLst>
      <p:ext uri="{BB962C8B-B14F-4D97-AF65-F5344CB8AC3E}">
        <p14:creationId xmlns:p14="http://schemas.microsoft.com/office/powerpoint/2010/main" val="2952990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Також високі — низькі</a:t>
            </a:r>
          </a:p>
          <a:p>
            <a:r>
              <a:rPr lang="en-UA" dirty="0"/>
              <a:t>Суфікс il підіймається до el після e/o</a:t>
            </a:r>
          </a:p>
        </p:txBody>
      </p:sp>
      <p:sp>
        <p:nvSpPr>
          <p:cNvPr id="4" name="Slide Number Placeholder 3"/>
          <p:cNvSpPr>
            <a:spLocks noGrp="1"/>
          </p:cNvSpPr>
          <p:nvPr>
            <p:ph type="sldNum" sz="quarter" idx="5"/>
          </p:nvPr>
        </p:nvSpPr>
        <p:spPr/>
        <p:txBody>
          <a:bodyPr/>
          <a:lstStyle/>
          <a:p>
            <a:fld id="{59CF5189-D1B1-6D44-9B04-0E3A7AECE035}" type="slidenum">
              <a:rPr lang="en-UA" smtClean="0"/>
              <a:t>23</a:t>
            </a:fld>
            <a:endParaRPr lang="en-UA"/>
          </a:p>
        </p:txBody>
      </p:sp>
    </p:spTree>
    <p:extLst>
      <p:ext uri="{BB962C8B-B14F-4D97-AF65-F5344CB8AC3E}">
        <p14:creationId xmlns:p14="http://schemas.microsoft.com/office/powerpoint/2010/main" val="327106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 більшості суфіксів з’являються парні. + we/wa + якщо</a:t>
            </a:r>
          </a:p>
        </p:txBody>
      </p:sp>
      <p:sp>
        <p:nvSpPr>
          <p:cNvPr id="4" name="Slide Number Placeholder 3"/>
          <p:cNvSpPr>
            <a:spLocks noGrp="1"/>
          </p:cNvSpPr>
          <p:nvPr>
            <p:ph type="sldNum" sz="quarter" idx="5"/>
          </p:nvPr>
        </p:nvSpPr>
        <p:spPr/>
        <p:txBody>
          <a:bodyPr/>
          <a:lstStyle/>
          <a:p>
            <a:fld id="{59CF5189-D1B1-6D44-9B04-0E3A7AECE035}" type="slidenum">
              <a:rPr lang="en-UA" smtClean="0"/>
              <a:t>24</a:t>
            </a:fld>
            <a:endParaRPr lang="en-UA"/>
          </a:p>
        </p:txBody>
      </p:sp>
    </p:spTree>
    <p:extLst>
      <p:ext uri="{BB962C8B-B14F-4D97-AF65-F5344CB8AC3E}">
        <p14:creationId xmlns:p14="http://schemas.microsoft.com/office/powerpoint/2010/main" val="3627119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ma/me/wa/we виявляються майбутнім часом (у т.ч. умовним)</a:t>
            </a:r>
          </a:p>
        </p:txBody>
      </p:sp>
      <p:sp>
        <p:nvSpPr>
          <p:cNvPr id="4" name="Slide Number Placeholder 3"/>
          <p:cNvSpPr>
            <a:spLocks noGrp="1"/>
          </p:cNvSpPr>
          <p:nvPr>
            <p:ph type="sldNum" sz="quarter" idx="5"/>
          </p:nvPr>
        </p:nvSpPr>
        <p:spPr/>
        <p:txBody>
          <a:bodyPr/>
          <a:lstStyle/>
          <a:p>
            <a:fld id="{59CF5189-D1B1-6D44-9B04-0E3A7AECE035}" type="slidenum">
              <a:rPr lang="en-UA" smtClean="0"/>
              <a:t>25</a:t>
            </a:fld>
            <a:endParaRPr lang="en-UA"/>
          </a:p>
        </p:txBody>
      </p:sp>
    </p:spTree>
    <p:extLst>
      <p:ext uri="{BB962C8B-B14F-4D97-AF65-F5344CB8AC3E}">
        <p14:creationId xmlns:p14="http://schemas.microsoft.com/office/powerpoint/2010/main" val="1224906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26</a:t>
            </a:fld>
            <a:endParaRPr lang="en-UA"/>
          </a:p>
        </p:txBody>
      </p:sp>
    </p:spTree>
    <p:extLst>
      <p:ext uri="{BB962C8B-B14F-4D97-AF65-F5344CB8AC3E}">
        <p14:creationId xmlns:p14="http://schemas.microsoft.com/office/powerpoint/2010/main" val="1874118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Більшість морфем мають по дві форми: одну вживають з коренями, перша голосна яких за­крита (</a:t>
            </a:r>
            <a:r>
              <a:rPr lang="uk-UA" sz="1200" i="1" kern="1200" dirty="0" err="1">
                <a:solidFill>
                  <a:schemeClr val="tx1"/>
                </a:solidFill>
                <a:effectLst/>
                <a:latin typeface="+mn-lt"/>
                <a:ea typeface="+mn-ea"/>
                <a:cs typeface="+mn-cs"/>
              </a:rPr>
              <a:t>u</a:t>
            </a:r>
            <a:r>
              <a:rPr lang="uk-UA" sz="1200" kern="1200" dirty="0">
                <a:solidFill>
                  <a:schemeClr val="tx1"/>
                </a:solidFill>
                <a:effectLst/>
                <a:latin typeface="+mn-lt"/>
                <a:ea typeface="+mn-ea"/>
                <a:cs typeface="+mn-cs"/>
              </a:rPr>
              <a:t>, </a:t>
            </a:r>
            <a:r>
              <a:rPr lang="uk-UA" sz="1200" i="1" kern="1200" dirty="0">
                <a:solidFill>
                  <a:schemeClr val="tx1"/>
                </a:solidFill>
                <a:effectLst/>
                <a:latin typeface="+mn-lt"/>
                <a:ea typeface="+mn-ea"/>
                <a:cs typeface="+mn-cs"/>
              </a:rPr>
              <a:t>i</a:t>
            </a:r>
            <a:r>
              <a:rPr lang="uk-UA" sz="1200" kern="1200" dirty="0">
                <a:solidFill>
                  <a:schemeClr val="tx1"/>
                </a:solidFill>
                <a:effectLst/>
                <a:latin typeface="+mn-lt"/>
                <a:ea typeface="+mn-ea"/>
                <a:cs typeface="+mn-cs"/>
              </a:rPr>
              <a:t>, </a:t>
            </a:r>
            <a:r>
              <a:rPr lang="uk-UA" sz="1200" i="1" kern="1200" dirty="0" err="1">
                <a:solidFill>
                  <a:schemeClr val="tx1"/>
                </a:solidFill>
                <a:effectLst/>
                <a:latin typeface="+mn-lt"/>
                <a:ea typeface="+mn-ea"/>
                <a:cs typeface="+mn-cs"/>
              </a:rPr>
              <a:t>e</a:t>
            </a:r>
            <a:r>
              <a:rPr lang="uk-UA" sz="1200" kern="1200" dirty="0">
                <a:solidFill>
                  <a:schemeClr val="tx1"/>
                </a:solidFill>
                <a:effectLst/>
                <a:latin typeface="+mn-lt"/>
                <a:ea typeface="+mn-ea"/>
                <a:cs typeface="+mn-cs"/>
              </a:rPr>
              <a:t>), а інші — з коренями, перша голосна яких відкрита (</a:t>
            </a:r>
            <a:r>
              <a:rPr lang="uk-UA" sz="1200" i="1" kern="1200" dirty="0" err="1">
                <a:solidFill>
                  <a:schemeClr val="tx1"/>
                </a:solidFill>
                <a:effectLst/>
                <a:latin typeface="+mn-lt"/>
                <a:ea typeface="+mn-ea"/>
                <a:cs typeface="+mn-cs"/>
              </a:rPr>
              <a:t>a</a:t>
            </a:r>
            <a:r>
              <a:rPr lang="uk-UA" sz="1200" kern="1200" dirty="0">
                <a:solidFill>
                  <a:schemeClr val="tx1"/>
                </a:solidFill>
                <a:effectLst/>
                <a:latin typeface="+mn-lt"/>
                <a:ea typeface="+mn-ea"/>
                <a:cs typeface="+mn-cs"/>
              </a:rPr>
              <a:t>, </a:t>
            </a:r>
            <a:r>
              <a:rPr lang="uk-UA" sz="1200" i="1" kern="1200" dirty="0" err="1">
                <a:solidFill>
                  <a:schemeClr val="tx1"/>
                </a:solidFill>
                <a:effectLst/>
                <a:latin typeface="+mn-lt"/>
                <a:ea typeface="+mn-ea"/>
                <a:cs typeface="+mn-cs"/>
              </a:rPr>
              <a:t>ɔ</a:t>
            </a:r>
            <a:r>
              <a:rPr lang="uk-UA" sz="1200" b="1" kern="1200" dirty="0">
                <a:solidFill>
                  <a:schemeClr val="tx1"/>
                </a:solidFill>
                <a:effectLst/>
                <a:latin typeface="+mn-lt"/>
                <a:ea typeface="+mn-ea"/>
                <a:cs typeface="+mn-cs"/>
              </a:rPr>
              <a:t>, </a:t>
            </a:r>
            <a:r>
              <a:rPr lang="uk-UA" sz="1200" i="1" kern="1200" dirty="0" err="1">
                <a:solidFill>
                  <a:schemeClr val="tx1"/>
                </a:solidFill>
                <a:effectLst/>
                <a:latin typeface="+mn-lt"/>
                <a:ea typeface="+mn-ea"/>
                <a:cs typeface="+mn-cs"/>
              </a:rPr>
              <a:t>ɛ</a:t>
            </a:r>
            <a:r>
              <a:rPr lang="uk-UA"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CF5189-D1B1-6D44-9B04-0E3A7AECE035}" type="slidenum">
              <a:rPr lang="en-UA" smtClean="0"/>
              <a:t>27</a:t>
            </a:fld>
            <a:endParaRPr lang="en-UA"/>
          </a:p>
        </p:txBody>
      </p:sp>
    </p:spTree>
    <p:extLst>
      <p:ext uri="{BB962C8B-B14F-4D97-AF65-F5344CB8AC3E}">
        <p14:creationId xmlns:p14="http://schemas.microsoft.com/office/powerpoint/2010/main" val="1411286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Мапа на початок 19 століття, в середині 19 ст була хвиля англомовних поселенців. Кордон між Канадою та США. Галкомелем — більшість рожевих плям посередині.</a:t>
            </a:r>
          </a:p>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Спрощений запис? </a:t>
            </a:r>
            <a:r>
              <a:rPr lang="en-GB" sz="1200" b="0" i="0" kern="1200" dirty="0">
                <a:solidFill>
                  <a:schemeClr val="tx1"/>
                </a:solidFill>
                <a:effectLst/>
                <a:latin typeface="+mn-lt"/>
                <a:ea typeface="+mn-ea"/>
                <a:cs typeface="+mn-cs"/>
              </a:rPr>
              <a:t>Americanist phonetic notation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Кількасот</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людей</a:t>
            </a:r>
            <a:r>
              <a:rPr lang="en-GB" sz="1200" b="0" i="0" kern="1200" dirty="0">
                <a:solidFill>
                  <a:schemeClr val="tx1"/>
                </a:solidFill>
                <a:effectLst/>
                <a:latin typeface="+mn-lt"/>
                <a:ea typeface="+mn-ea"/>
                <a:cs typeface="+mn-cs"/>
              </a:rPr>
              <a:t> — </a:t>
            </a:r>
            <a:r>
              <a:rPr lang="en-GB" sz="1200" b="0" i="0" kern="1200" dirty="0" err="1">
                <a:solidFill>
                  <a:schemeClr val="tx1"/>
                </a:solidFill>
                <a:effectLst/>
                <a:latin typeface="+mn-lt"/>
                <a:ea typeface="+mn-ea"/>
                <a:cs typeface="+mn-cs"/>
              </a:rPr>
              <a:t>як</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результат</a:t>
            </a:r>
            <a:r>
              <a:rPr lang="en-GB" sz="1200" b="0" i="0" kern="1200" dirty="0">
                <a:solidFill>
                  <a:schemeClr val="tx1"/>
                </a:solidFill>
                <a:effectLst/>
                <a:latin typeface="+mn-lt"/>
                <a:ea typeface="+mn-ea"/>
                <a:cs typeface="+mn-cs"/>
              </a:rPr>
              <a:t> revitalization</a:t>
            </a:r>
          </a:p>
        </p:txBody>
      </p:sp>
      <p:sp>
        <p:nvSpPr>
          <p:cNvPr id="4" name="Slide Number Placeholder 3"/>
          <p:cNvSpPr>
            <a:spLocks noGrp="1"/>
          </p:cNvSpPr>
          <p:nvPr>
            <p:ph type="sldNum" sz="quarter" idx="5"/>
          </p:nvPr>
        </p:nvSpPr>
        <p:spPr/>
        <p:txBody>
          <a:bodyPr/>
          <a:lstStyle/>
          <a:p>
            <a:fld id="{59CF5189-D1B1-6D44-9B04-0E3A7AECE035}" type="slidenum">
              <a:rPr lang="en-UA" smtClean="0"/>
              <a:t>29</a:t>
            </a:fld>
            <a:endParaRPr lang="en-UA"/>
          </a:p>
        </p:txBody>
      </p:sp>
    </p:spTree>
    <p:extLst>
      <p:ext uri="{BB962C8B-B14F-4D97-AF65-F5344CB8AC3E}">
        <p14:creationId xmlns:p14="http://schemas.microsoft.com/office/powerpoint/2010/main" val="1282445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підмет</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на</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початку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крім</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він</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звичайно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ж</a:t>
            </a:r>
            <a:r>
              <a:rPr lang="en-GB" sz="1200" dirty="0">
                <a:effectLst/>
                <a:latin typeface="Calibri" panose="020F0502020204030204" pitchFamily="34" charset="0"/>
                <a:ea typeface="MS Mincho" panose="02020609040205080304" pitchFamily="49" charset="-128"/>
                <a:cs typeface="Kartika" panose="02020503030404060203" pitchFamily="18" charset="0"/>
              </a:rPr>
              <a:t>)</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30</a:t>
            </a:fld>
            <a:endParaRPr lang="en-UA"/>
          </a:p>
        </p:txBody>
      </p:sp>
    </p:spTree>
    <p:extLst>
      <p:ext uri="{BB962C8B-B14F-4D97-AF65-F5344CB8AC3E}">
        <p14:creationId xmlns:p14="http://schemas.microsoft.com/office/powerpoint/2010/main" val="345765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effectLst/>
                <a:latin typeface="Calibri" panose="020F0502020204030204" pitchFamily="34" charset="0"/>
                <a:ea typeface="MS Mincho" panose="02020609040205080304" pitchFamily="49" charset="-128"/>
                <a:cs typeface="Kartika" panose="02020503030404060203" pitchFamily="18" charset="0"/>
              </a:rPr>
              <a:t>Прямий</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непрямий</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додаток</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Для</a:t>
            </a:r>
            <a:r>
              <a:rPr lang="en-GB" sz="1200" dirty="0">
                <a:effectLst/>
                <a:latin typeface="Calibri" panose="020F0502020204030204" pitchFamily="34" charset="0"/>
                <a:ea typeface="MS Mincho" panose="02020609040205080304" pitchFamily="49" charset="-128"/>
                <a:cs typeface="Kartika" panose="02020503030404060203" pitchFamily="18" charset="0"/>
              </a:rPr>
              <a:t> X Y – X </a:t>
            </a:r>
            <a:r>
              <a:rPr lang="en-GB" sz="1200" dirty="0" err="1">
                <a:effectLst/>
                <a:latin typeface="Calibri" panose="020F0502020204030204" pitchFamily="34" charset="0"/>
                <a:ea typeface="MS Mincho" panose="02020609040205080304" pitchFamily="49" charset="-128"/>
                <a:cs typeface="Kartika" panose="02020503030404060203" pitchFamily="18" charset="0"/>
              </a:rPr>
              <a:t>є</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прямим</a:t>
            </a:r>
            <a:endParaRPr lang="en-GB" sz="1200" dirty="0">
              <a:effectLst/>
              <a:latin typeface="Calibri" panose="020F0502020204030204" pitchFamily="34" charset="0"/>
              <a:ea typeface="MS Mincho" panose="02020609040205080304" pitchFamily="49" charset="-128"/>
              <a:cs typeface="Kartika" panose="02020503030404060203" pitchFamily="18" charset="0"/>
            </a:endParaRPr>
          </a:p>
          <a:p>
            <a:r>
              <a:rPr lang="en-GB" sz="1200" dirty="0" err="1">
                <a:effectLst/>
                <a:latin typeface="Calibri" panose="020F0502020204030204" pitchFamily="34" charset="0"/>
                <a:ea typeface="MS Mincho" panose="02020609040205080304" pitchFamily="49" charset="-128"/>
                <a:cs typeface="Kartika" panose="02020503030404060203" pitchFamily="18" charset="0"/>
              </a:rPr>
              <a:t>Прямий</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займенник</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має</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бути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дієслові</a:t>
            </a:r>
            <a:r>
              <a:rPr lang="en-GB" sz="1200" dirty="0">
                <a:effectLst/>
                <a:latin typeface="Calibri" panose="020F0502020204030204" pitchFamily="34" charset="0"/>
                <a:ea typeface="MS Mincho" panose="02020609040205080304" pitchFamily="49" charset="-128"/>
                <a:cs typeface="Kartika" panose="02020503030404060203" pitchFamily="18" charset="0"/>
              </a:rPr>
              <a:t>. — </a:t>
            </a:r>
            <a:r>
              <a:rPr lang="en-GB" sz="1200" dirty="0" err="1">
                <a:effectLst/>
                <a:latin typeface="Calibri" panose="020F0502020204030204" pitchFamily="34" charset="0"/>
                <a:ea typeface="MS Mincho" panose="02020609040205080304" pitchFamily="49" charset="-128"/>
                <a:cs typeface="Kartika" panose="02020503030404060203" pitchFamily="18" charset="0"/>
              </a:rPr>
              <a:t>одразу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на</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наступний</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з</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коренями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31</a:t>
            </a:fld>
            <a:endParaRPr lang="en-UA"/>
          </a:p>
        </p:txBody>
      </p:sp>
    </p:spTree>
    <p:extLst>
      <p:ext uri="{BB962C8B-B14F-4D97-AF65-F5344CB8AC3E}">
        <p14:creationId xmlns:p14="http://schemas.microsoft.com/office/powerpoint/2010/main" val="359441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Два корені поки не виділяються, але тепер видно суфікси </a:t>
            </a:r>
            <a:r>
              <a:rPr lang="uk-UA" sz="1200" dirty="0" err="1">
                <a:effectLst/>
              </a:rPr>
              <a:t>ɬc</a:t>
            </a:r>
            <a:r>
              <a:rPr lang="en-UA" sz="1200" dirty="0">
                <a:effectLst/>
              </a:rPr>
              <a:t> та </a:t>
            </a:r>
            <a:r>
              <a:rPr lang="en-GB" sz="1200" dirty="0" err="1">
                <a:effectLst/>
                <a:latin typeface="Calibri" panose="020F0502020204030204" pitchFamily="34" charset="0"/>
                <a:ea typeface="MS Mincho" panose="02020609040205080304" pitchFamily="49" charset="-128"/>
                <a:cs typeface="Kartika" panose="02020503030404060203" pitchFamily="18" charset="0"/>
              </a:rPr>
              <a:t>əs</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32</a:t>
            </a:fld>
            <a:endParaRPr lang="en-UA"/>
          </a:p>
        </p:txBody>
      </p:sp>
    </p:spTree>
    <p:extLst>
      <p:ext uri="{BB962C8B-B14F-4D97-AF65-F5344CB8AC3E}">
        <p14:creationId xmlns:p14="http://schemas.microsoft.com/office/powerpoint/2010/main" val="283596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Видно всі суфікси і те, що </a:t>
            </a:r>
            <a:r>
              <a:rPr lang="el-GR" sz="1200" dirty="0">
                <a:effectLst/>
                <a:latin typeface="Calibri" panose="020F0502020204030204" pitchFamily="34" charset="0"/>
                <a:ea typeface="MS Mincho" panose="02020609040205080304" pitchFamily="49" charset="-128"/>
                <a:cs typeface="Kartika" panose="02020503030404060203" pitchFamily="18" charset="0"/>
              </a:rPr>
              <a:t>θ</a:t>
            </a:r>
            <a:r>
              <a:rPr lang="en-GB" sz="1200" dirty="0">
                <a:effectLst/>
                <a:latin typeface="Calibri" panose="020F0502020204030204" pitchFamily="34" charset="0"/>
                <a:ea typeface="MS Mincho" panose="02020609040205080304" pitchFamily="49" charset="-128"/>
                <a:cs typeface="Kartika" panose="02020503030404060203" pitchFamily="18" charset="0"/>
              </a:rPr>
              <a:t>am + </a:t>
            </a:r>
            <a:r>
              <a:rPr lang="en-GB" sz="12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200" dirty="0">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 = </a:t>
            </a:r>
            <a:r>
              <a:rPr lang="el-GR" sz="1200" dirty="0">
                <a:effectLst/>
                <a:latin typeface="Calibri" panose="020F0502020204030204" pitchFamily="34" charset="0"/>
                <a:ea typeface="MS Mincho" panose="02020609040205080304" pitchFamily="49" charset="-128"/>
                <a:cs typeface="Kartika" panose="02020503030404060203" pitchFamily="18" charset="0"/>
              </a:rPr>
              <a:t>θ</a:t>
            </a:r>
            <a:r>
              <a:rPr lang="en-GB" sz="1200" dirty="0" err="1">
                <a:effectLst/>
                <a:latin typeface="Calibri" panose="020F0502020204030204" pitchFamily="34" charset="0"/>
                <a:ea typeface="MS Mincho" panose="02020609040205080304" pitchFamily="49" charset="-128"/>
                <a:cs typeface="Kartika" panose="02020503030404060203" pitchFamily="18" charset="0"/>
              </a:rPr>
              <a:t>a:m</a:t>
            </a:r>
            <a:endParaRPr lang="en-GB" sz="1200" dirty="0">
              <a:effectLst/>
              <a:latin typeface="Calibri" panose="020F0502020204030204" pitchFamily="34" charset="0"/>
              <a:ea typeface="MS Mincho" panose="02020609040205080304" pitchFamily="49" charset="-128"/>
              <a:cs typeface="Kartika" panose="02020503030404060203" pitchFamily="18" charset="0"/>
            </a:endParaRPr>
          </a:p>
          <a:p>
            <a:r>
              <a:rPr lang="en-GB" sz="1200" dirty="0">
                <a:effectLst/>
                <a:latin typeface="Calibri" panose="020F0502020204030204" pitchFamily="34" charset="0"/>
                <a:ea typeface="MS Mincho" panose="02020609040205080304" pitchFamily="49" charset="-128"/>
                <a:cs typeface="Kartika" panose="02020503030404060203" pitchFamily="18" charset="0"/>
              </a:rPr>
              <a:t>t / </a:t>
            </a:r>
            <a:r>
              <a:rPr lang="en-GB" sz="1200" dirty="0" err="1">
                <a:effectLst/>
                <a:latin typeface="Calibri" panose="020F0502020204030204" pitchFamily="34" charset="0"/>
                <a:ea typeface="MS Mincho" panose="02020609040205080304" pitchFamily="49" charset="-128"/>
                <a:cs typeface="Kartika" panose="02020503030404060203" pitchFamily="18" charset="0"/>
              </a:rPr>
              <a:t>ət</a:t>
            </a:r>
            <a:r>
              <a:rPr lang="en-GB" sz="1200" dirty="0">
                <a:effectLst/>
                <a:latin typeface="Calibri" panose="020F0502020204030204" pitchFamily="34" charset="0"/>
                <a:ea typeface="MS Mincho" panose="02020609040205080304" pitchFamily="49" charset="-128"/>
                <a:cs typeface="Kartika" panose="02020503030404060203" pitchFamily="18" charset="0"/>
              </a:rPr>
              <a:t> – </a:t>
            </a:r>
            <a:r>
              <a:rPr lang="en-GB" sz="1200" dirty="0" err="1">
                <a:effectLst/>
                <a:latin typeface="Calibri" panose="020F0502020204030204" pitchFamily="34" charset="0"/>
                <a:ea typeface="MS Mincho" panose="02020609040205080304" pitchFamily="49" charset="-128"/>
                <a:cs typeface="Kartika" panose="02020503030404060203" pitchFamily="18" charset="0"/>
              </a:rPr>
              <a:t>можливі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дві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моделі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p>
          <a:p>
            <a:pPr marL="228600" indent="-228600">
              <a:buAutoNum type="arabicParenR"/>
            </a:pPr>
            <a:r>
              <a:rPr lang="en-GB" sz="1200" dirty="0" err="1">
                <a:effectLst/>
                <a:latin typeface="Calibri" panose="020F0502020204030204" pitchFamily="34" charset="0"/>
                <a:ea typeface="MS Mincho" panose="02020609040205080304" pitchFamily="49" charset="-128"/>
                <a:cs typeface="Kartika" panose="02020503030404060203" pitchFamily="18" charset="0"/>
              </a:rPr>
              <a:t>з</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включенням</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ə</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коренів</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як</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тут</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Тоді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кажемо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що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голосна</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приєднується</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після</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приголосної</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p>
          <a:p>
            <a:pPr marL="228600" indent="-228600">
              <a:buAutoNum type="arabicParenR"/>
            </a:pPr>
            <a:r>
              <a:rPr lang="en-GB" sz="1200" dirty="0" err="1">
                <a:effectLst/>
                <a:latin typeface="Calibri" panose="020F0502020204030204" pitchFamily="34" charset="0"/>
                <a:ea typeface="MS Mincho" panose="02020609040205080304" pitchFamily="49" charset="-128"/>
                <a:cs typeface="Kartika" panose="02020503030404060203" pitchFamily="18" charset="0"/>
              </a:rPr>
              <a:t>з</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включенням</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його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частини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суфіксів</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так</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авторському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розв’язку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Тоді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треба</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сказати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що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дві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шви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скорочуються</a:t>
            </a:r>
            <a:r>
              <a:rPr lang="en-GB" sz="1200" dirty="0">
                <a:effectLst/>
                <a:latin typeface="Calibri" panose="020F0502020204030204" pitchFamily="34" charset="0"/>
                <a:ea typeface="MS Mincho" panose="02020609040205080304" pitchFamily="49" charset="-128"/>
                <a:cs typeface="Kartika" panose="02020503030404060203" pitchFamily="18" charset="0"/>
              </a:rPr>
              <a:t>».</a:t>
            </a:r>
          </a:p>
          <a:p>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33</a:t>
            </a:fld>
            <a:endParaRPr lang="en-UA"/>
          </a:p>
        </p:txBody>
      </p:sp>
    </p:spTree>
    <p:extLst>
      <p:ext uri="{BB962C8B-B14F-4D97-AF65-F5344CB8AC3E}">
        <p14:creationId xmlns:p14="http://schemas.microsoft.com/office/powerpoint/2010/main" val="385829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Лише приголосні; зрідка + голосні</a:t>
            </a:r>
          </a:p>
          <a:p>
            <a:r>
              <a:rPr lang="en-UA" dirty="0"/>
              <a:t>Іврит</a:t>
            </a:r>
          </a:p>
        </p:txBody>
      </p:sp>
      <p:sp>
        <p:nvSpPr>
          <p:cNvPr id="4" name="Slide Number Placeholder 3"/>
          <p:cNvSpPr>
            <a:spLocks noGrp="1"/>
          </p:cNvSpPr>
          <p:nvPr>
            <p:ph type="sldNum" sz="quarter" idx="5"/>
          </p:nvPr>
        </p:nvSpPr>
        <p:spPr/>
        <p:txBody>
          <a:bodyPr/>
          <a:lstStyle/>
          <a:p>
            <a:fld id="{59CF5189-D1B1-6D44-9B04-0E3A7AECE035}" type="slidenum">
              <a:rPr lang="en-UA" smtClean="0"/>
              <a:t>4</a:t>
            </a:fld>
            <a:endParaRPr lang="en-UA"/>
          </a:p>
        </p:txBody>
      </p:sp>
    </p:spTree>
    <p:extLst>
      <p:ext uri="{BB962C8B-B14F-4D97-AF65-F5344CB8AC3E}">
        <p14:creationId xmlns:p14="http://schemas.microsoft.com/office/powerpoint/2010/main" val="1914949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Видно всі суфікси і те, що </a:t>
            </a:r>
            <a:r>
              <a:rPr lang="el-GR" sz="1200" dirty="0">
                <a:effectLst/>
                <a:latin typeface="Calibri" panose="020F0502020204030204" pitchFamily="34" charset="0"/>
                <a:ea typeface="MS Mincho" panose="02020609040205080304" pitchFamily="49" charset="-128"/>
                <a:cs typeface="Kartika" panose="02020503030404060203" pitchFamily="18" charset="0"/>
              </a:rPr>
              <a:t>θ</a:t>
            </a:r>
            <a:r>
              <a:rPr lang="en-GB" sz="1200" dirty="0">
                <a:effectLst/>
                <a:latin typeface="Calibri" panose="020F0502020204030204" pitchFamily="34" charset="0"/>
                <a:ea typeface="MS Mincho" panose="02020609040205080304" pitchFamily="49" charset="-128"/>
                <a:cs typeface="Kartika" panose="02020503030404060203" pitchFamily="18" charset="0"/>
              </a:rPr>
              <a:t>am + </a:t>
            </a:r>
            <a:r>
              <a:rPr lang="en-GB" sz="12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200" dirty="0">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 = </a:t>
            </a:r>
            <a:r>
              <a:rPr lang="el-GR" sz="1200" dirty="0">
                <a:effectLst/>
                <a:latin typeface="Calibri" panose="020F0502020204030204" pitchFamily="34" charset="0"/>
                <a:ea typeface="MS Mincho" panose="02020609040205080304" pitchFamily="49" charset="-128"/>
                <a:cs typeface="Kartika" panose="02020503030404060203" pitchFamily="18" charset="0"/>
              </a:rPr>
              <a:t>θ</a:t>
            </a:r>
            <a:r>
              <a:rPr lang="en-GB" sz="1200" dirty="0" err="1">
                <a:effectLst/>
                <a:latin typeface="Calibri" panose="020F0502020204030204" pitchFamily="34" charset="0"/>
                <a:ea typeface="MS Mincho" panose="02020609040205080304" pitchFamily="49" charset="-128"/>
                <a:cs typeface="Kartika" panose="02020503030404060203" pitchFamily="18" charset="0"/>
              </a:rPr>
              <a:t>a:m</a:t>
            </a:r>
            <a:endParaRPr lang="en-GB" sz="1200" dirty="0">
              <a:effectLst/>
              <a:latin typeface="Calibri" panose="020F0502020204030204" pitchFamily="34" charset="0"/>
              <a:ea typeface="MS Mincho" panose="02020609040205080304" pitchFamily="49" charset="-128"/>
              <a:cs typeface="Kartika" panose="02020503030404060203" pitchFamily="18" charset="0"/>
            </a:endParaRPr>
          </a:p>
          <a:p>
            <a:r>
              <a:rPr lang="en-GB" sz="1200" dirty="0">
                <a:effectLst/>
                <a:latin typeface="Calibri" panose="020F0502020204030204" pitchFamily="34" charset="0"/>
                <a:ea typeface="MS Mincho" panose="02020609040205080304" pitchFamily="49" charset="-128"/>
                <a:cs typeface="Kartika" panose="02020503030404060203" pitchFamily="18" charset="0"/>
              </a:rPr>
              <a:t>t / </a:t>
            </a:r>
            <a:r>
              <a:rPr lang="en-GB" sz="1200" dirty="0" err="1">
                <a:effectLst/>
                <a:latin typeface="Calibri" panose="020F0502020204030204" pitchFamily="34" charset="0"/>
                <a:ea typeface="MS Mincho" panose="02020609040205080304" pitchFamily="49" charset="-128"/>
                <a:cs typeface="Kartika" panose="02020503030404060203" pitchFamily="18" charset="0"/>
              </a:rPr>
              <a:t>ət</a:t>
            </a:r>
            <a:r>
              <a:rPr lang="en-GB" sz="1200" dirty="0">
                <a:effectLst/>
                <a:latin typeface="Calibri" panose="020F0502020204030204" pitchFamily="34" charset="0"/>
                <a:ea typeface="MS Mincho" panose="02020609040205080304" pitchFamily="49" charset="-128"/>
                <a:cs typeface="Kartika" panose="02020503030404060203" pitchFamily="18" charset="0"/>
              </a:rPr>
              <a:t> – </a:t>
            </a:r>
            <a:r>
              <a:rPr lang="en-GB" sz="1200" dirty="0" err="1">
                <a:effectLst/>
                <a:latin typeface="Calibri" panose="020F0502020204030204" pitchFamily="34" charset="0"/>
                <a:ea typeface="MS Mincho" panose="02020609040205080304" pitchFamily="49" charset="-128"/>
                <a:cs typeface="Kartika" panose="02020503030404060203" pitchFamily="18" charset="0"/>
              </a:rPr>
              <a:t>можливі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дві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моделі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p>
          <a:p>
            <a:pPr marL="228600" indent="-228600">
              <a:buAutoNum type="arabicParenR"/>
            </a:pPr>
            <a:r>
              <a:rPr lang="en-GB" sz="1200" dirty="0" err="1">
                <a:effectLst/>
                <a:latin typeface="Calibri" panose="020F0502020204030204" pitchFamily="34" charset="0"/>
                <a:ea typeface="MS Mincho" panose="02020609040205080304" pitchFamily="49" charset="-128"/>
                <a:cs typeface="Kartika" panose="02020503030404060203" pitchFamily="18" charset="0"/>
              </a:rPr>
              <a:t>з</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включенням</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ə</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коренів</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як</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тут</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Тоді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кажемо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що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голосна</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приєднується</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після</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приголосної</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p>
          <a:p>
            <a:pPr marL="228600" indent="-228600">
              <a:buAutoNum type="arabicParenR"/>
            </a:pPr>
            <a:r>
              <a:rPr lang="en-GB" sz="1200" dirty="0" err="1">
                <a:effectLst/>
                <a:latin typeface="Calibri" panose="020F0502020204030204" pitchFamily="34" charset="0"/>
                <a:ea typeface="MS Mincho" panose="02020609040205080304" pitchFamily="49" charset="-128"/>
                <a:cs typeface="Kartika" panose="02020503030404060203" pitchFamily="18" charset="0"/>
              </a:rPr>
              <a:t>з</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включенням</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його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частини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суфіксів</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так</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авторському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розв’язку</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p>
          <a:p>
            <a:pPr marL="0" indent="0">
              <a:buNone/>
            </a:pPr>
            <a:r>
              <a:rPr lang="en-GB" sz="1200" dirty="0" err="1">
                <a:effectLst/>
                <a:latin typeface="Calibri" panose="020F0502020204030204" pitchFamily="34" charset="0"/>
                <a:ea typeface="MS Mincho" panose="02020609040205080304" pitchFamily="49" charset="-128"/>
                <a:cs typeface="Kartika" panose="02020503030404060203" pitchFamily="18" charset="0"/>
              </a:rPr>
              <a:t>В</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обох</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випадках</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треба</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сказати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що</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дві</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шви</a:t>
            </a:r>
            <a:r>
              <a:rPr lang="en-GB" sz="1200" dirty="0">
                <a:effectLst/>
                <a:latin typeface="Calibri" panose="020F0502020204030204" pitchFamily="34" charset="0"/>
                <a:ea typeface="MS Mincho" panose="02020609040205080304" pitchFamily="49" charset="-128"/>
                <a:cs typeface="Kartika" panose="02020503030404060203" pitchFamily="18" charset="0"/>
              </a:rPr>
              <a:t> «</a:t>
            </a:r>
            <a:r>
              <a:rPr lang="en-GB" sz="1200" dirty="0" err="1">
                <a:effectLst/>
                <a:latin typeface="Calibri" panose="020F0502020204030204" pitchFamily="34" charset="0"/>
                <a:ea typeface="MS Mincho" panose="02020609040205080304" pitchFamily="49" charset="-128"/>
                <a:cs typeface="Kartika" panose="02020503030404060203" pitchFamily="18" charset="0"/>
              </a:rPr>
              <a:t>скорочуються</a:t>
            </a:r>
            <a:r>
              <a:rPr lang="en-GB" sz="1200" dirty="0">
                <a:effectLst/>
                <a:latin typeface="Calibri" panose="020F0502020204030204" pitchFamily="34" charset="0"/>
                <a:ea typeface="MS Mincho" panose="02020609040205080304" pitchFamily="49" charset="-128"/>
                <a:cs typeface="Kartika" panose="02020503030404060203" pitchFamily="18" charset="0"/>
              </a:rPr>
              <a:t>».</a:t>
            </a:r>
          </a:p>
          <a:p>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34</a:t>
            </a:fld>
            <a:endParaRPr lang="en-UA"/>
          </a:p>
        </p:txBody>
      </p:sp>
    </p:spTree>
    <p:extLst>
      <p:ext uri="{BB962C8B-B14F-4D97-AF65-F5344CB8AC3E}">
        <p14:creationId xmlns:p14="http://schemas.microsoft.com/office/powerpoint/2010/main" val="2235134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n у мові зникла, перейшла в l, тому лакалайська</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Most Austronesian languages lack a long history of written attestation. This makes reconstructing earlier stages—up to distant Proto-Austronesian—all the more remarkable. The oldest inscription, dated to the mid-6th century AD at the latest, is the first attestation of any Austronesian language.</a:t>
            </a:r>
          </a:p>
          <a:p>
            <a:r>
              <a:rPr lang="en-GB" sz="1200" b="0" i="0" kern="1200" dirty="0" err="1">
                <a:solidFill>
                  <a:schemeClr val="tx1"/>
                </a:solidFill>
                <a:effectLst/>
                <a:latin typeface="+mn-lt"/>
                <a:ea typeface="+mn-ea"/>
                <a:cs typeface="+mn-cs"/>
              </a:rPr>
              <a:t>Справа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від</a:t>
            </a:r>
            <a:r>
              <a:rPr lang="en-GB" sz="1200" b="0" i="0" kern="1200" dirty="0">
                <a:solidFill>
                  <a:schemeClr val="tx1"/>
                </a:solidFill>
                <a:effectLst/>
                <a:latin typeface="+mn-lt"/>
                <a:ea typeface="+mn-ea"/>
                <a:cs typeface="+mn-cs"/>
              </a:rPr>
              <a:t> ПНГ </a:t>
            </a:r>
            <a:r>
              <a:rPr lang="en-GB" sz="1200" b="0" i="0" kern="1200" dirty="0" err="1">
                <a:solidFill>
                  <a:schemeClr val="tx1"/>
                </a:solidFill>
                <a:effectLst/>
                <a:latin typeface="+mn-lt"/>
                <a:ea typeface="+mn-ea"/>
                <a:cs typeface="+mn-cs"/>
              </a:rPr>
              <a:t>Індонезія</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кордон</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прямо</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такий</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вертикальний</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36</a:t>
            </a:fld>
            <a:endParaRPr lang="en-UA"/>
          </a:p>
        </p:txBody>
      </p:sp>
    </p:spTree>
    <p:extLst>
      <p:ext uri="{BB962C8B-B14F-4D97-AF65-F5344CB8AC3E}">
        <p14:creationId xmlns:p14="http://schemas.microsoft.com/office/powerpoint/2010/main" val="3988159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2019 – the most rural, only 13.25% of people live in urban centres. There are 851 known </a:t>
            </a:r>
            <a:r>
              <a:rPr lang="en-GB" sz="1200" b="0" i="0" u="none" strike="noStrike" kern="1200" dirty="0">
                <a:solidFill>
                  <a:schemeClr val="tx1"/>
                </a:solidFill>
                <a:effectLst/>
                <a:latin typeface="+mn-lt"/>
                <a:ea typeface="+mn-ea"/>
                <a:cs typeface="+mn-cs"/>
                <a:hlinkClick r:id="rId3"/>
              </a:rPr>
              <a:t>languages in the country</a:t>
            </a:r>
            <a:r>
              <a:rPr lang="en-GB" sz="1200" b="0" i="0" kern="1200" dirty="0">
                <a:solidFill>
                  <a:schemeClr val="tx1"/>
                </a:solidFill>
                <a:effectLst/>
                <a:latin typeface="+mn-lt"/>
                <a:ea typeface="+mn-ea"/>
                <a:cs typeface="+mn-cs"/>
              </a:rPr>
              <a:t>, of which 11 now have no known speakers. Most of the population live in </a:t>
            </a:r>
            <a:r>
              <a:rPr lang="en-GB" sz="1200" b="0" i="0" u="none" strike="noStrike" kern="1200" dirty="0">
                <a:solidFill>
                  <a:schemeClr val="tx1"/>
                </a:solidFill>
                <a:effectLst/>
                <a:latin typeface="+mn-lt"/>
                <a:ea typeface="+mn-ea"/>
                <a:cs typeface="+mn-cs"/>
                <a:hlinkClick r:id="rId4"/>
              </a:rPr>
              <a:t>customary communities</a:t>
            </a:r>
            <a:r>
              <a:rPr lang="en-GB" sz="1200" b="0" i="0" kern="1200" dirty="0">
                <a:solidFill>
                  <a:schemeClr val="tx1"/>
                </a:solidFill>
                <a:effectLst/>
                <a:latin typeface="+mn-lt"/>
                <a:ea typeface="+mn-ea"/>
                <a:cs typeface="+mn-cs"/>
              </a:rPr>
              <a:t>. The country is one of the world's least explored, culturally and geographically. It is known to have numerous groups of </a:t>
            </a:r>
            <a:r>
              <a:rPr lang="en-GB" sz="1200" b="0" i="0" u="none" strike="noStrike" kern="1200" dirty="0">
                <a:solidFill>
                  <a:schemeClr val="tx1"/>
                </a:solidFill>
                <a:effectLst/>
                <a:latin typeface="+mn-lt"/>
                <a:ea typeface="+mn-ea"/>
                <a:cs typeface="+mn-cs"/>
                <a:hlinkClick r:id="rId5" tooltip="Uncontacted peoples"/>
              </a:rPr>
              <a:t>uncontacted peoples</a:t>
            </a:r>
            <a:r>
              <a:rPr lang="en-GB" sz="1200" b="0" i="0" kern="1200" dirty="0">
                <a:solidFill>
                  <a:schemeClr val="tx1"/>
                </a:solidFill>
                <a:effectLst/>
                <a:latin typeface="+mn-lt"/>
                <a:ea typeface="+mn-ea"/>
                <a:cs typeface="+mn-cs"/>
              </a:rPr>
              <a:t>, and researchers believe there are many undiscovered species of plants and animals in the interior.</a:t>
            </a:r>
          </a:p>
          <a:p>
            <a:r>
              <a:rPr lang="en-GB" sz="1200" b="0" i="0" kern="1200" dirty="0">
                <a:solidFill>
                  <a:schemeClr val="tx1"/>
                </a:solidFill>
                <a:effectLst/>
                <a:latin typeface="+mn-lt"/>
                <a:ea typeface="+mn-ea"/>
                <a:cs typeface="+mn-cs"/>
              </a:rPr>
              <a:t>+&gt;200 </a:t>
            </a:r>
            <a:r>
              <a:rPr lang="en-GB" sz="1200" b="0" i="0" kern="1200" dirty="0" err="1">
                <a:solidFill>
                  <a:schemeClr val="tx1"/>
                </a:solidFill>
                <a:effectLst/>
                <a:latin typeface="+mn-lt"/>
                <a:ea typeface="+mn-ea"/>
                <a:cs typeface="+mn-cs"/>
              </a:rPr>
              <a:t>langs</a:t>
            </a:r>
            <a:r>
              <a:rPr lang="en-GB" sz="1200" b="0" i="0" kern="1200" dirty="0">
                <a:solidFill>
                  <a:schemeClr val="tx1"/>
                </a:solidFill>
                <a:effectLst/>
                <a:latin typeface="+mn-lt"/>
                <a:ea typeface="+mn-ea"/>
                <a:cs typeface="+mn-cs"/>
              </a:rPr>
              <a:t> in Indonesian part (Papua conflict)</a:t>
            </a:r>
          </a:p>
          <a:p>
            <a:r>
              <a:rPr lang="en-GB" sz="1200" b="0" i="0" kern="1200" dirty="0" err="1">
                <a:solidFill>
                  <a:schemeClr val="tx1"/>
                </a:solidFill>
                <a:effectLst/>
                <a:latin typeface="+mn-lt"/>
                <a:ea typeface="+mn-ea"/>
                <a:cs typeface="+mn-cs"/>
              </a:rPr>
              <a:t>Наканайська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на</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довгому</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хвості</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справа</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37</a:t>
            </a:fld>
            <a:endParaRPr lang="en-UA"/>
          </a:p>
        </p:txBody>
      </p:sp>
    </p:spTree>
    <p:extLst>
      <p:ext uri="{BB962C8B-B14F-4D97-AF65-F5344CB8AC3E}">
        <p14:creationId xmlns:p14="http://schemas.microsoft.com/office/powerpoint/2010/main" val="3968554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Редуплікація: </a:t>
            </a:r>
            <a:r>
              <a:rPr lang="en-GB" dirty="0"/>
              <a:t>https://</a:t>
            </a:r>
            <a:r>
              <a:rPr lang="en-GB" dirty="0" err="1"/>
              <a:t>wals.info</a:t>
            </a:r>
            <a:r>
              <a:rPr lang="en-GB" dirty="0"/>
              <a:t>/feature/27A#2/28.3/149.2</a:t>
            </a:r>
          </a:p>
          <a:p>
            <a:r>
              <a:rPr lang="en-GB" dirty="0" err="1"/>
              <a:t>У</a:t>
            </a:r>
            <a:r>
              <a:rPr lang="en-GB" dirty="0"/>
              <a:t> </a:t>
            </a:r>
            <a:r>
              <a:rPr lang="en-GB" dirty="0" err="1"/>
              <a:t>Європі</a:t>
            </a:r>
            <a:r>
              <a:rPr lang="en-GB" dirty="0"/>
              <a:t> </a:t>
            </a:r>
            <a:r>
              <a:rPr lang="en-GB" dirty="0" err="1"/>
              <a:t>угорська</a:t>
            </a:r>
            <a:r>
              <a:rPr lang="en-GB" dirty="0"/>
              <a:t> </a:t>
            </a:r>
            <a:r>
              <a:rPr lang="en-GB" dirty="0" err="1"/>
              <a:t>і</a:t>
            </a:r>
            <a:r>
              <a:rPr lang="en-GB" dirty="0"/>
              <a:t> </a:t>
            </a:r>
            <a:r>
              <a:rPr lang="en-GB" dirty="0" err="1"/>
              <a:t>баскійська</a:t>
            </a:r>
            <a:endParaRPr lang="en-GB" dirty="0"/>
          </a:p>
          <a:p>
            <a:r>
              <a:rPr lang="en-GB" dirty="0" err="1"/>
              <a:t>Всередині</a:t>
            </a:r>
            <a:r>
              <a:rPr lang="en-GB" dirty="0"/>
              <a:t> </a:t>
            </a:r>
            <a:r>
              <a:rPr lang="en-GB" dirty="0" err="1"/>
              <a:t>мб</a:t>
            </a:r>
            <a:r>
              <a:rPr lang="en-GB" dirty="0"/>
              <a:t> </a:t>
            </a:r>
            <a:r>
              <a:rPr lang="en-GB" dirty="0" err="1"/>
              <a:t>фонологічні</a:t>
            </a:r>
            <a:r>
              <a:rPr lang="en-GB" dirty="0"/>
              <a:t> </a:t>
            </a:r>
            <a:r>
              <a:rPr lang="en-GB" dirty="0" err="1"/>
              <a:t>процеси</a:t>
            </a:r>
            <a:r>
              <a:rPr lang="en-GB" dirty="0"/>
              <a:t>; </a:t>
            </a:r>
            <a:r>
              <a:rPr lang="en-GB" dirty="0" err="1"/>
              <a:t>може</a:t>
            </a:r>
            <a:r>
              <a:rPr lang="en-GB" dirty="0"/>
              <a:t> </a:t>
            </a:r>
            <a:r>
              <a:rPr lang="en-GB" dirty="0" err="1"/>
              <a:t>бути</a:t>
            </a:r>
            <a:r>
              <a:rPr lang="en-GB" dirty="0"/>
              <a:t> </a:t>
            </a:r>
            <a:r>
              <a:rPr lang="en-GB" dirty="0" err="1"/>
              <a:t>застосоване</a:t>
            </a:r>
            <a:r>
              <a:rPr lang="en-GB" dirty="0"/>
              <a:t> </a:t>
            </a:r>
            <a:r>
              <a:rPr lang="en-GB" dirty="0" err="1"/>
              <a:t>двічі</a:t>
            </a:r>
            <a:r>
              <a:rPr lang="en-GB" dirty="0"/>
              <a:t> </a:t>
            </a:r>
            <a:r>
              <a:rPr lang="en-GB" dirty="0" err="1"/>
              <a:t>з</a:t>
            </a:r>
            <a:r>
              <a:rPr lang="en-GB" dirty="0"/>
              <a:t> </a:t>
            </a:r>
            <a:r>
              <a:rPr lang="en-GB" dirty="0" err="1"/>
              <a:t>двома</a:t>
            </a:r>
            <a:r>
              <a:rPr lang="en-GB" dirty="0"/>
              <a:t> </a:t>
            </a:r>
            <a:r>
              <a:rPr lang="en-GB" dirty="0" err="1"/>
              <a:t>різними</a:t>
            </a:r>
            <a:r>
              <a:rPr lang="en-GB" dirty="0"/>
              <a:t> </a:t>
            </a:r>
            <a:r>
              <a:rPr lang="en-GB" dirty="0" err="1"/>
              <a:t>функціями</a:t>
            </a:r>
            <a:endParaRPr lang="en-GB" dirty="0"/>
          </a:p>
          <a:p>
            <a:r>
              <a:rPr lang="en-GB" dirty="0" err="1"/>
              <a:t>Функції</a:t>
            </a:r>
            <a:r>
              <a:rPr lang="en-GB" dirty="0"/>
              <a:t>: </a:t>
            </a:r>
            <a:r>
              <a:rPr lang="en-GB" dirty="0" err="1"/>
              <a:t>множина</a:t>
            </a:r>
            <a:r>
              <a:rPr lang="en-GB" dirty="0"/>
              <a:t>, very, </a:t>
            </a:r>
            <a:r>
              <a:rPr lang="en-GB" dirty="0" err="1"/>
              <a:t>зміна</a:t>
            </a:r>
            <a:r>
              <a:rPr lang="en-GB" dirty="0"/>
              <a:t> </a:t>
            </a:r>
            <a:r>
              <a:rPr lang="en-GB" dirty="0" err="1"/>
              <a:t>частини</a:t>
            </a:r>
            <a:r>
              <a:rPr lang="en-GB" dirty="0"/>
              <a:t> </a:t>
            </a:r>
            <a:r>
              <a:rPr lang="en-GB" dirty="0" err="1"/>
              <a:t>мови</a:t>
            </a:r>
            <a:r>
              <a:rPr lang="en-GB" dirty="0"/>
              <a:t>, </a:t>
            </a:r>
            <a:r>
              <a:rPr lang="en-GB" dirty="0" err="1"/>
              <a:t>туди-сюди</a:t>
            </a:r>
            <a:r>
              <a:rPr lang="en-GB" dirty="0"/>
              <a:t>, </a:t>
            </a:r>
            <a:r>
              <a:rPr lang="en-GB" dirty="0" err="1"/>
              <a:t>тривалість</a:t>
            </a:r>
            <a:r>
              <a:rPr lang="en-GB" dirty="0"/>
              <a:t>, diminutive, </a:t>
            </a:r>
            <a:r>
              <a:rPr lang="en-GB" dirty="0" err="1"/>
              <a:t>приблизність</a:t>
            </a:r>
            <a:r>
              <a:rPr lang="en-GB" dirty="0"/>
              <a:t>,</a:t>
            </a:r>
          </a:p>
        </p:txBody>
      </p:sp>
      <p:sp>
        <p:nvSpPr>
          <p:cNvPr id="4" name="Slide Number Placeholder 3"/>
          <p:cNvSpPr>
            <a:spLocks noGrp="1"/>
          </p:cNvSpPr>
          <p:nvPr>
            <p:ph type="sldNum" sz="quarter" idx="5"/>
          </p:nvPr>
        </p:nvSpPr>
        <p:spPr/>
        <p:txBody>
          <a:bodyPr/>
          <a:lstStyle/>
          <a:p>
            <a:fld id="{59CF5189-D1B1-6D44-9B04-0E3A7AECE035}" type="slidenum">
              <a:rPr lang="en-UA" smtClean="0"/>
              <a:t>38</a:t>
            </a:fld>
            <a:endParaRPr lang="en-UA"/>
          </a:p>
        </p:txBody>
      </p:sp>
    </p:spTree>
    <p:extLst>
      <p:ext uri="{BB962C8B-B14F-4D97-AF65-F5344CB8AC3E}">
        <p14:creationId xmlns:p14="http://schemas.microsoft.com/office/powerpoint/2010/main" val="646331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39</a:t>
            </a:fld>
            <a:endParaRPr lang="en-UA"/>
          </a:p>
        </p:txBody>
      </p:sp>
    </p:spTree>
    <p:extLst>
      <p:ext uri="{BB962C8B-B14F-4D97-AF65-F5344CB8AC3E}">
        <p14:creationId xmlns:p14="http://schemas.microsoft.com/office/powerpoint/2010/main" val="2015874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Кидаються в очі l i r у четвірній групі</a:t>
            </a:r>
          </a:p>
        </p:txBody>
      </p:sp>
      <p:sp>
        <p:nvSpPr>
          <p:cNvPr id="4" name="Slide Number Placeholder 3"/>
          <p:cNvSpPr>
            <a:spLocks noGrp="1"/>
          </p:cNvSpPr>
          <p:nvPr>
            <p:ph type="sldNum" sz="quarter" idx="5"/>
          </p:nvPr>
        </p:nvSpPr>
        <p:spPr/>
        <p:txBody>
          <a:bodyPr/>
          <a:lstStyle/>
          <a:p>
            <a:fld id="{59CF5189-D1B1-6D44-9B04-0E3A7AECE035}" type="slidenum">
              <a:rPr lang="en-UA" smtClean="0"/>
              <a:t>40</a:t>
            </a:fld>
            <a:endParaRPr lang="en-UA"/>
          </a:p>
        </p:txBody>
      </p:sp>
    </p:spTree>
    <p:extLst>
      <p:ext uri="{BB962C8B-B14F-4D97-AF65-F5344CB8AC3E}">
        <p14:creationId xmlns:p14="http://schemas.microsoft.com/office/powerpoint/2010/main" val="2280430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Ясенні схожі на наші зубні. Вони тут такі, як в англійській. р trill</a:t>
            </a:r>
          </a:p>
          <a:p>
            <a:r>
              <a:rPr lang="en-UA" dirty="0"/>
              <a:t>В JK і полінезійських мовах зазвичай одна приголосна з алофонами р і л. Європейські мови часто мають по одній. У нас є протиставлення м’яких і твердих, тому фактично ми маємо по дві. </a:t>
            </a:r>
          </a:p>
          <a:p>
            <a:r>
              <a:rPr lang="en-GB" sz="1200" b="0" i="0" kern="1200" dirty="0">
                <a:solidFill>
                  <a:schemeClr val="tx1"/>
                </a:solidFill>
                <a:effectLst/>
                <a:latin typeface="+mn-lt"/>
                <a:ea typeface="+mn-ea"/>
                <a:cs typeface="+mn-cs"/>
              </a:rPr>
              <a:t>In North America, a majority of languages do not have </a:t>
            </a:r>
            <a:r>
              <a:rPr lang="en-GB" sz="1200" b="0" i="0" kern="1200" dirty="0" err="1">
                <a:solidFill>
                  <a:schemeClr val="tx1"/>
                </a:solidFill>
                <a:effectLst/>
                <a:latin typeface="+mn-lt"/>
                <a:ea typeface="+mn-ea"/>
                <a:cs typeface="+mn-cs"/>
              </a:rPr>
              <a:t>rhotics</a:t>
            </a:r>
            <a:r>
              <a:rPr lang="en-GB" sz="1200" b="0" i="0" kern="1200" dirty="0">
                <a:solidFill>
                  <a:schemeClr val="tx1"/>
                </a:solidFill>
                <a:effectLst/>
                <a:latin typeface="+mn-lt"/>
                <a:ea typeface="+mn-ea"/>
                <a:cs typeface="+mn-cs"/>
              </a:rPr>
              <a:t> at all and there is a wide variety of </a:t>
            </a:r>
            <a:r>
              <a:rPr lang="en-GB" sz="1200" b="0" i="0" u="none" strike="noStrike" kern="1200" dirty="0">
                <a:solidFill>
                  <a:schemeClr val="tx1"/>
                </a:solidFill>
                <a:effectLst/>
                <a:latin typeface="+mn-lt"/>
                <a:ea typeface="+mn-ea"/>
                <a:cs typeface="+mn-cs"/>
                <a:hlinkClick r:id="rId3" tooltip="Lateral consonant"/>
              </a:rPr>
              <a:t>lateral sounds</a:t>
            </a:r>
            <a:r>
              <a:rPr lang="en-GB" sz="1200" b="0" i="0" kern="1200" dirty="0">
                <a:solidFill>
                  <a:schemeClr val="tx1"/>
                </a:solidFill>
                <a:effectLst/>
                <a:latin typeface="+mn-lt"/>
                <a:ea typeface="+mn-ea"/>
                <a:cs typeface="+mn-cs"/>
              </a:rPr>
              <a:t> though most are </a:t>
            </a:r>
            <a:r>
              <a:rPr lang="en-GB" sz="1200" b="0" i="0" u="none" strike="noStrike" kern="1200" dirty="0">
                <a:solidFill>
                  <a:schemeClr val="tx1"/>
                </a:solidFill>
                <a:effectLst/>
                <a:latin typeface="+mn-lt"/>
                <a:ea typeface="+mn-ea"/>
                <a:cs typeface="+mn-cs"/>
                <a:hlinkClick r:id="rId4" tooltip="Obstruent"/>
              </a:rPr>
              <a:t>obstruent</a:t>
            </a:r>
            <a:r>
              <a:rPr lang="en-GB" sz="1200" b="0" i="0" kern="1200" dirty="0">
                <a:solidFill>
                  <a:schemeClr val="tx1"/>
                </a:solidFill>
                <a:effectLst/>
                <a:latin typeface="+mn-lt"/>
                <a:ea typeface="+mn-ea"/>
                <a:cs typeface="+mn-cs"/>
              </a:rPr>
              <a:t> laterals rather than liquids. Most indigenous Australian languages are very rich in liquids, with some having as many as seven distinct liquids. They typically include dental, alveolar, retroflex and palatal laterals, and as many as three </a:t>
            </a:r>
            <a:r>
              <a:rPr lang="en-GB" sz="1200" b="0" i="0" kern="1200" dirty="0" err="1">
                <a:solidFill>
                  <a:schemeClr val="tx1"/>
                </a:solidFill>
                <a:effectLst/>
                <a:latin typeface="+mn-lt"/>
                <a:ea typeface="+mn-ea"/>
                <a:cs typeface="+mn-cs"/>
              </a:rPr>
              <a:t>rhotics</a:t>
            </a:r>
            <a:r>
              <a:rPr lang="en-GB" sz="1200" b="0" i="0" kern="1200" dirty="0">
                <a:solidFill>
                  <a:schemeClr val="tx1"/>
                </a:solidFill>
                <a:effectLst/>
                <a:latin typeface="+mn-lt"/>
                <a:ea typeface="+mn-ea"/>
                <a:cs typeface="+mn-cs"/>
              </a:rPr>
              <a:t>.</a:t>
            </a:r>
          </a:p>
          <a:p>
            <a:r>
              <a:rPr lang="en-GB" sz="1200" b="0" i="0" kern="1200" dirty="0" err="1">
                <a:solidFill>
                  <a:schemeClr val="tx1"/>
                </a:solidFill>
                <a:effectLst/>
                <a:latin typeface="+mn-lt"/>
                <a:ea typeface="+mn-ea"/>
                <a:cs typeface="+mn-cs"/>
              </a:rPr>
              <a:t>Деякі</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мови</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не</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мають</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взагалі</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41</a:t>
            </a:fld>
            <a:endParaRPr lang="en-UA"/>
          </a:p>
        </p:txBody>
      </p:sp>
    </p:spTree>
    <p:extLst>
      <p:ext uri="{BB962C8B-B14F-4D97-AF65-F5344CB8AC3E}">
        <p14:creationId xmlns:p14="http://schemas.microsoft.com/office/powerpoint/2010/main" val="25671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 лівій колонці a у кінці двох слів, у правій — a перша. З i навпаки.</a:t>
            </a:r>
          </a:p>
        </p:txBody>
      </p:sp>
      <p:sp>
        <p:nvSpPr>
          <p:cNvPr id="4" name="Slide Number Placeholder 3"/>
          <p:cNvSpPr>
            <a:spLocks noGrp="1"/>
          </p:cNvSpPr>
          <p:nvPr>
            <p:ph type="sldNum" sz="quarter" idx="5"/>
          </p:nvPr>
        </p:nvSpPr>
        <p:spPr/>
        <p:txBody>
          <a:bodyPr/>
          <a:lstStyle/>
          <a:p>
            <a:fld id="{59CF5189-D1B1-6D44-9B04-0E3A7AECE035}" type="slidenum">
              <a:rPr lang="en-UA" smtClean="0"/>
              <a:t>42</a:t>
            </a:fld>
            <a:endParaRPr lang="en-UA"/>
          </a:p>
        </p:txBody>
      </p:sp>
    </p:spTree>
    <p:extLst>
      <p:ext uri="{BB962C8B-B14F-4D97-AF65-F5344CB8AC3E}">
        <p14:creationId xmlns:p14="http://schemas.microsoft.com/office/powerpoint/2010/main" val="1394661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 лівій колонці a у кінці двох слів, у правій — a перша. З i навпаки.</a:t>
            </a:r>
          </a:p>
        </p:txBody>
      </p:sp>
      <p:sp>
        <p:nvSpPr>
          <p:cNvPr id="4" name="Slide Number Placeholder 3"/>
          <p:cNvSpPr>
            <a:spLocks noGrp="1"/>
          </p:cNvSpPr>
          <p:nvPr>
            <p:ph type="sldNum" sz="quarter" idx="5"/>
          </p:nvPr>
        </p:nvSpPr>
        <p:spPr/>
        <p:txBody>
          <a:bodyPr/>
          <a:lstStyle/>
          <a:p>
            <a:fld id="{59CF5189-D1B1-6D44-9B04-0E3A7AECE035}" type="slidenum">
              <a:rPr lang="en-UA" smtClean="0"/>
              <a:t>43</a:t>
            </a:fld>
            <a:endParaRPr lang="en-UA"/>
          </a:p>
        </p:txBody>
      </p:sp>
    </p:spTree>
    <p:extLst>
      <p:ext uri="{BB962C8B-B14F-4D97-AF65-F5344CB8AC3E}">
        <p14:creationId xmlns:p14="http://schemas.microsoft.com/office/powerpoint/2010/main" val="2078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 лівій колонці a у кінці двох слів, у правій — a перша. З i навпаки.</a:t>
            </a:r>
          </a:p>
        </p:txBody>
      </p:sp>
      <p:sp>
        <p:nvSpPr>
          <p:cNvPr id="4" name="Slide Number Placeholder 3"/>
          <p:cNvSpPr>
            <a:spLocks noGrp="1"/>
          </p:cNvSpPr>
          <p:nvPr>
            <p:ph type="sldNum" sz="quarter" idx="5"/>
          </p:nvPr>
        </p:nvSpPr>
        <p:spPr/>
        <p:txBody>
          <a:bodyPr/>
          <a:lstStyle/>
          <a:p>
            <a:fld id="{59CF5189-D1B1-6D44-9B04-0E3A7AECE035}" type="slidenum">
              <a:rPr lang="en-UA" smtClean="0"/>
              <a:t>44</a:t>
            </a:fld>
            <a:endParaRPr lang="en-UA"/>
          </a:p>
        </p:txBody>
      </p:sp>
    </p:spTree>
    <p:extLst>
      <p:ext uri="{BB962C8B-B14F-4D97-AF65-F5344CB8AC3E}">
        <p14:creationId xmlns:p14="http://schemas.microsoft.com/office/powerpoint/2010/main" val="190175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Деванагарі (хінді + санскрит)</a:t>
            </a:r>
          </a:p>
        </p:txBody>
      </p:sp>
      <p:sp>
        <p:nvSpPr>
          <p:cNvPr id="4" name="Slide Number Placeholder 3"/>
          <p:cNvSpPr>
            <a:spLocks noGrp="1"/>
          </p:cNvSpPr>
          <p:nvPr>
            <p:ph type="sldNum" sz="quarter" idx="5"/>
          </p:nvPr>
        </p:nvSpPr>
        <p:spPr/>
        <p:txBody>
          <a:bodyPr/>
          <a:lstStyle/>
          <a:p>
            <a:fld id="{59CF5189-D1B1-6D44-9B04-0E3A7AECE035}" type="slidenum">
              <a:rPr lang="en-UA" smtClean="0"/>
              <a:t>5</a:t>
            </a:fld>
            <a:endParaRPr lang="en-UA"/>
          </a:p>
        </p:txBody>
      </p:sp>
    </p:spTree>
    <p:extLst>
      <p:ext uri="{BB962C8B-B14F-4D97-AF65-F5344CB8AC3E}">
        <p14:creationId xmlns:p14="http://schemas.microsoft.com/office/powerpoint/2010/main" val="3998474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Жовте — пама-ньюнгські (всього близько 300 мов), зелене — дірбалова гілка</a:t>
            </a:r>
          </a:p>
        </p:txBody>
      </p:sp>
      <p:sp>
        <p:nvSpPr>
          <p:cNvPr id="4" name="Slide Number Placeholder 3"/>
          <p:cNvSpPr>
            <a:spLocks noGrp="1"/>
          </p:cNvSpPr>
          <p:nvPr>
            <p:ph type="sldNum" sz="quarter" idx="5"/>
          </p:nvPr>
        </p:nvSpPr>
        <p:spPr/>
        <p:txBody>
          <a:bodyPr/>
          <a:lstStyle/>
          <a:p>
            <a:fld id="{59CF5189-D1B1-6D44-9B04-0E3A7AECE035}" type="slidenum">
              <a:rPr lang="en-UA" smtClean="0"/>
              <a:t>47</a:t>
            </a:fld>
            <a:endParaRPr lang="en-UA"/>
          </a:p>
        </p:txBody>
      </p:sp>
    </p:spTree>
    <p:extLst>
      <p:ext uri="{BB962C8B-B14F-4D97-AF65-F5344CB8AC3E}">
        <p14:creationId xmlns:p14="http://schemas.microsoft.com/office/powerpoint/2010/main" val="1396911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Одразу видно артиклі(?) + дієслово останнє без жодних варіацій</a:t>
            </a:r>
          </a:p>
        </p:txBody>
      </p:sp>
      <p:sp>
        <p:nvSpPr>
          <p:cNvPr id="4" name="Slide Number Placeholder 3"/>
          <p:cNvSpPr>
            <a:spLocks noGrp="1"/>
          </p:cNvSpPr>
          <p:nvPr>
            <p:ph type="sldNum" sz="quarter" idx="5"/>
          </p:nvPr>
        </p:nvSpPr>
        <p:spPr/>
        <p:txBody>
          <a:bodyPr/>
          <a:lstStyle/>
          <a:p>
            <a:fld id="{59CF5189-D1B1-6D44-9B04-0E3A7AECE035}" type="slidenum">
              <a:rPr lang="en-UA" smtClean="0"/>
              <a:t>48</a:t>
            </a:fld>
            <a:endParaRPr lang="en-UA"/>
          </a:p>
        </p:txBody>
      </p:sp>
    </p:spTree>
    <p:extLst>
      <p:ext uri="{BB962C8B-B14F-4D97-AF65-F5344CB8AC3E}">
        <p14:creationId xmlns:p14="http://schemas.microsoft.com/office/powerpoint/2010/main" val="3278969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Рідкісна схема OSV, означення після означуваного слова, каузативне дієслово від прикметника+man (д3 і пр12, д1 і пр15)</a:t>
            </a:r>
          </a:p>
        </p:txBody>
      </p:sp>
      <p:sp>
        <p:nvSpPr>
          <p:cNvPr id="4" name="Slide Number Placeholder 3"/>
          <p:cNvSpPr>
            <a:spLocks noGrp="1"/>
          </p:cNvSpPr>
          <p:nvPr>
            <p:ph type="sldNum" sz="quarter" idx="5"/>
          </p:nvPr>
        </p:nvSpPr>
        <p:spPr/>
        <p:txBody>
          <a:bodyPr/>
          <a:lstStyle/>
          <a:p>
            <a:fld id="{59CF5189-D1B1-6D44-9B04-0E3A7AECE035}" type="slidenum">
              <a:rPr lang="en-UA" smtClean="0"/>
              <a:t>49</a:t>
            </a:fld>
            <a:endParaRPr lang="en-UA"/>
          </a:p>
        </p:txBody>
      </p:sp>
    </p:spTree>
    <p:extLst>
      <p:ext uri="{BB962C8B-B14F-4D97-AF65-F5344CB8AC3E}">
        <p14:creationId xmlns:p14="http://schemas.microsoft.com/office/powerpoint/2010/main" val="39940103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Wik-Ngathan</a:t>
            </a:r>
            <a:r>
              <a:rPr lang="en-GB" sz="1200" b="0" i="0" kern="1200" dirty="0">
                <a:solidFill>
                  <a:schemeClr val="tx1"/>
                </a:solidFill>
                <a:effectLst/>
                <a:latin typeface="+mn-lt"/>
                <a:ea typeface="+mn-ea"/>
                <a:cs typeface="+mn-cs"/>
              </a:rPr>
              <a:t> language</a:t>
            </a:r>
            <a:r>
              <a:rPr lang="en-UA" sz="1200" b="0" i="0" kern="1200" dirty="0">
                <a:solidFill>
                  <a:schemeClr val="tx1"/>
                </a:solidFill>
                <a:effectLst/>
                <a:latin typeface="+mn-lt"/>
                <a:ea typeface="+mn-ea"/>
                <a:cs typeface="+mn-cs"/>
              </a:rPr>
              <a:t> – інша пама-ньюнгська</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CF5189-D1B1-6D44-9B04-0E3A7AECE035}" type="slidenum">
              <a:rPr lang="en-UA" smtClean="0"/>
              <a:t>50</a:t>
            </a:fld>
            <a:endParaRPr lang="en-UA"/>
          </a:p>
        </p:txBody>
      </p:sp>
    </p:spTree>
    <p:extLst>
      <p:ext uri="{BB962C8B-B14F-4D97-AF65-F5344CB8AC3E}">
        <p14:creationId xmlns:p14="http://schemas.microsoft.com/office/powerpoint/2010/main" val="11587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a:t>Від чого залежать артиклі?</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51</a:t>
            </a:fld>
            <a:endParaRPr lang="en-UA"/>
          </a:p>
        </p:txBody>
      </p:sp>
    </p:spTree>
    <p:extLst>
      <p:ext uri="{BB962C8B-B14F-4D97-AF65-F5344CB8AC3E}">
        <p14:creationId xmlns:p14="http://schemas.microsoft.com/office/powerpoint/2010/main" val="614807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 завдання 1 + завдання 2(?)</a:t>
            </a:r>
          </a:p>
        </p:txBody>
      </p:sp>
      <p:sp>
        <p:nvSpPr>
          <p:cNvPr id="4" name="Slide Number Placeholder 3"/>
          <p:cNvSpPr>
            <a:spLocks noGrp="1"/>
          </p:cNvSpPr>
          <p:nvPr>
            <p:ph type="sldNum" sz="quarter" idx="5"/>
          </p:nvPr>
        </p:nvSpPr>
        <p:spPr/>
        <p:txBody>
          <a:bodyPr/>
          <a:lstStyle/>
          <a:p>
            <a:fld id="{59CF5189-D1B1-6D44-9B04-0E3A7AECE035}" type="slidenum">
              <a:rPr lang="en-UA" smtClean="0"/>
              <a:t>52</a:t>
            </a:fld>
            <a:endParaRPr lang="en-UA"/>
          </a:p>
        </p:txBody>
      </p:sp>
    </p:spTree>
    <p:extLst>
      <p:ext uri="{BB962C8B-B14F-4D97-AF65-F5344CB8AC3E}">
        <p14:creationId xmlns:p14="http://schemas.microsoft.com/office/powerpoint/2010/main" val="1935371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Тут могли не всі суфікси однозначно виділятися (навіть із завданням 2), але загальну картину має бути видно:</a:t>
            </a:r>
          </a:p>
          <a:p>
            <a:pPr lvl="0"/>
            <a:r>
              <a:rPr lang="ru-RU" sz="1200" b="1" kern="1200" dirty="0">
                <a:solidFill>
                  <a:schemeClr val="tx1"/>
                </a:solidFill>
                <a:effectLst/>
                <a:latin typeface="+mn-lt"/>
                <a:ea typeface="+mn-ea"/>
                <a:cs typeface="+mn-cs"/>
              </a:rPr>
              <a:t>-</a:t>
            </a:r>
            <a:r>
              <a:rPr lang="ru-RU" sz="1200" b="1" kern="1200" dirty="0" err="1">
                <a:solidFill>
                  <a:schemeClr val="tx1"/>
                </a:solidFill>
                <a:effectLst/>
                <a:latin typeface="+mn-lt"/>
                <a:ea typeface="+mn-ea"/>
                <a:cs typeface="+mn-cs"/>
              </a:rPr>
              <a:t>ŋgu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якщо</a:t>
            </a:r>
            <a:r>
              <a:rPr lang="ru-RU" sz="1200" kern="1200" dirty="0">
                <a:solidFill>
                  <a:schemeClr val="tx1"/>
                </a:solidFill>
                <a:effectLst/>
                <a:latin typeface="+mn-lt"/>
                <a:ea typeface="+mn-ea"/>
                <a:cs typeface="+mn-cs"/>
              </a:rPr>
              <a:t> слово </a:t>
            </a:r>
            <a:r>
              <a:rPr lang="ru-RU" sz="1200" kern="1200" dirty="0" err="1">
                <a:solidFill>
                  <a:schemeClr val="tx1"/>
                </a:solidFill>
                <a:effectLst/>
                <a:latin typeface="+mn-lt"/>
                <a:ea typeface="+mn-ea"/>
                <a:cs typeface="+mn-cs"/>
              </a:rPr>
              <a:t>закінчується</a:t>
            </a:r>
            <a:r>
              <a:rPr lang="ru-RU" sz="1200" kern="1200" dirty="0">
                <a:solidFill>
                  <a:schemeClr val="tx1"/>
                </a:solidFill>
                <a:effectLst/>
                <a:latin typeface="+mn-lt"/>
                <a:ea typeface="+mn-ea"/>
                <a:cs typeface="+mn-cs"/>
              </a:rPr>
              <a:t> на голосну та </a:t>
            </a:r>
            <a:r>
              <a:rPr lang="ru-RU" sz="1200" kern="1200" dirty="0" err="1">
                <a:solidFill>
                  <a:schemeClr val="tx1"/>
                </a:solidFill>
                <a:effectLst/>
                <a:latin typeface="+mn-lt"/>
                <a:ea typeface="+mn-ea"/>
                <a:cs typeface="+mn-cs"/>
              </a:rPr>
              <a:t>містить</a:t>
            </a:r>
            <a:r>
              <a:rPr lang="ru-RU" sz="1200" kern="1200" dirty="0">
                <a:solidFill>
                  <a:schemeClr val="tx1"/>
                </a:solidFill>
                <a:effectLst/>
                <a:latin typeface="+mn-lt"/>
                <a:ea typeface="+mn-ea"/>
                <a:cs typeface="+mn-cs"/>
              </a:rPr>
              <a:t> два </a:t>
            </a:r>
            <a:r>
              <a:rPr lang="ru-RU" sz="1200" kern="1200" dirty="0" err="1">
                <a:solidFill>
                  <a:schemeClr val="tx1"/>
                </a:solidFill>
                <a:effectLst/>
                <a:latin typeface="+mn-lt"/>
                <a:ea typeface="+mn-ea"/>
                <a:cs typeface="+mn-cs"/>
              </a:rPr>
              <a:t>склади</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b="1" kern="1200" dirty="0">
                <a:solidFill>
                  <a:schemeClr val="tx1"/>
                </a:solidFill>
                <a:effectLst/>
                <a:latin typeface="+mn-lt"/>
                <a:ea typeface="+mn-ea"/>
                <a:cs typeface="+mn-cs"/>
              </a:rPr>
              <a:t>-</a:t>
            </a:r>
            <a:r>
              <a:rPr lang="ru-RU" sz="1200" b="1" kern="1200" dirty="0" err="1">
                <a:solidFill>
                  <a:schemeClr val="tx1"/>
                </a:solidFill>
                <a:effectLst/>
                <a:latin typeface="+mn-lt"/>
                <a:ea typeface="+mn-ea"/>
                <a:cs typeface="+mn-cs"/>
              </a:rPr>
              <a:t>gu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якщо</a:t>
            </a:r>
            <a:r>
              <a:rPr lang="ru-RU" sz="1200" kern="1200" dirty="0">
                <a:solidFill>
                  <a:schemeClr val="tx1"/>
                </a:solidFill>
                <a:effectLst/>
                <a:latin typeface="+mn-lt"/>
                <a:ea typeface="+mn-ea"/>
                <a:cs typeface="+mn-cs"/>
              </a:rPr>
              <a:t> слово </a:t>
            </a:r>
            <a:r>
              <a:rPr lang="ru-RU" sz="1200" kern="1200" dirty="0" err="1">
                <a:solidFill>
                  <a:schemeClr val="tx1"/>
                </a:solidFill>
                <a:effectLst/>
                <a:latin typeface="+mn-lt"/>
                <a:ea typeface="+mn-ea"/>
                <a:cs typeface="+mn-cs"/>
              </a:rPr>
              <a:t>закінчується</a:t>
            </a:r>
            <a:r>
              <a:rPr lang="ru-RU" sz="1200" kern="1200" dirty="0">
                <a:solidFill>
                  <a:schemeClr val="tx1"/>
                </a:solidFill>
                <a:effectLst/>
                <a:latin typeface="+mn-lt"/>
                <a:ea typeface="+mn-ea"/>
                <a:cs typeface="+mn-cs"/>
              </a:rPr>
              <a:t> на голосну та </a:t>
            </a:r>
            <a:r>
              <a:rPr lang="ru-RU" sz="1200" kern="1200" dirty="0" err="1">
                <a:solidFill>
                  <a:schemeClr val="tx1"/>
                </a:solidFill>
                <a:effectLst/>
                <a:latin typeface="+mn-lt"/>
                <a:ea typeface="+mn-ea"/>
                <a:cs typeface="+mn-cs"/>
              </a:rPr>
              <a:t>містить</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більше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ніж</a:t>
            </a:r>
            <a:r>
              <a:rPr lang="ru-RU" sz="1200" kern="1200" dirty="0">
                <a:solidFill>
                  <a:schemeClr val="tx1"/>
                </a:solidFill>
                <a:effectLst/>
                <a:latin typeface="+mn-lt"/>
                <a:ea typeface="+mn-ea"/>
                <a:cs typeface="+mn-cs"/>
              </a:rPr>
              <a:t> два </a:t>
            </a:r>
            <a:r>
              <a:rPr lang="ru-RU" sz="1200" kern="1200" dirty="0" err="1">
                <a:solidFill>
                  <a:schemeClr val="tx1"/>
                </a:solidFill>
                <a:effectLst/>
                <a:latin typeface="+mn-lt"/>
                <a:ea typeface="+mn-ea"/>
                <a:cs typeface="+mn-cs"/>
              </a:rPr>
              <a:t>склади</a:t>
            </a:r>
            <a:r>
              <a:rPr lang="ru-RU" sz="1200" kern="1200" dirty="0">
                <a:solidFill>
                  <a:schemeClr val="tx1"/>
                </a:solidFill>
                <a:effectLst/>
                <a:latin typeface="+mn-lt"/>
                <a:ea typeface="+mn-ea"/>
                <a:cs typeface="+mn-cs"/>
              </a:rPr>
              <a:t>;</a:t>
            </a:r>
            <a:endParaRPr lang="en-UA" sz="1200" kern="1200" dirty="0">
              <a:solidFill>
                <a:schemeClr val="tx1"/>
              </a:solidFill>
              <a:effectLst/>
              <a:latin typeface="+mn-lt"/>
              <a:ea typeface="+mn-ea"/>
              <a:cs typeface="+mn-cs"/>
            </a:endParaRPr>
          </a:p>
          <a:p>
            <a:pPr lvl="0"/>
            <a:r>
              <a:rPr lang="ru-RU" sz="1200" b="1" kern="1200" dirty="0">
                <a:solidFill>
                  <a:schemeClr val="tx1"/>
                </a:solidFill>
                <a:effectLst/>
                <a:latin typeface="+mn-lt"/>
                <a:ea typeface="+mn-ea"/>
                <a:cs typeface="+mn-cs"/>
              </a:rPr>
              <a:t>-</a:t>
            </a:r>
            <a:r>
              <a:rPr lang="ru-RU" sz="1200" b="1" kern="1200" dirty="0" err="1">
                <a:solidFill>
                  <a:schemeClr val="tx1"/>
                </a:solidFill>
                <a:effectLst/>
                <a:latin typeface="+mn-lt"/>
                <a:ea typeface="+mn-ea"/>
                <a:cs typeface="+mn-cs"/>
              </a:rPr>
              <a:t>Du</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якщо</a:t>
            </a:r>
            <a:r>
              <a:rPr lang="ru-RU" sz="1200" kern="1200" dirty="0">
                <a:solidFill>
                  <a:schemeClr val="tx1"/>
                </a:solidFill>
                <a:effectLst/>
                <a:latin typeface="+mn-lt"/>
                <a:ea typeface="+mn-ea"/>
                <a:cs typeface="+mn-cs"/>
              </a:rPr>
              <a:t> слово </a:t>
            </a:r>
            <a:r>
              <a:rPr lang="ru-RU" sz="1200" kern="1200" dirty="0" err="1">
                <a:solidFill>
                  <a:schemeClr val="tx1"/>
                </a:solidFill>
                <a:effectLst/>
                <a:latin typeface="+mn-lt"/>
                <a:ea typeface="+mn-ea"/>
                <a:cs typeface="+mn-cs"/>
              </a:rPr>
              <a:t>закінчується</a:t>
            </a:r>
            <a:r>
              <a:rPr lang="ru-RU" sz="1200" kern="1200" dirty="0">
                <a:solidFill>
                  <a:schemeClr val="tx1"/>
                </a:solidFill>
                <a:effectLst/>
                <a:latin typeface="+mn-lt"/>
                <a:ea typeface="+mn-ea"/>
                <a:cs typeface="+mn-cs"/>
              </a:rPr>
              <a:t> на </a:t>
            </a:r>
            <a:r>
              <a:rPr lang="ru-RU" sz="1200" kern="1200" dirty="0" err="1">
                <a:solidFill>
                  <a:schemeClr val="tx1"/>
                </a:solidFill>
                <a:effectLst/>
                <a:latin typeface="+mn-lt"/>
                <a:ea typeface="+mn-ea"/>
                <a:cs typeface="+mn-cs"/>
              </a:rPr>
              <a:t>приголосну</a:t>
            </a:r>
            <a:r>
              <a:rPr lang="ru-RU" sz="1200" kern="1200" dirty="0">
                <a:solidFill>
                  <a:schemeClr val="tx1"/>
                </a:solidFill>
                <a:effectLst/>
                <a:latin typeface="+mn-lt"/>
                <a:ea typeface="+mn-ea"/>
                <a:cs typeface="+mn-cs"/>
              </a:rPr>
              <a:t>, де </a:t>
            </a:r>
            <a:r>
              <a:rPr lang="en-US" sz="1200" i="1" kern="1200" dirty="0">
                <a:solidFill>
                  <a:schemeClr val="tx1"/>
                </a:solidFill>
                <a:effectLst/>
                <a:latin typeface="+mn-lt"/>
                <a:ea typeface="+mn-ea"/>
                <a:cs typeface="+mn-cs"/>
              </a:rPr>
              <a:t>D</a:t>
            </a:r>
            <a:r>
              <a:rPr lang="ru-RU" sz="1200"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це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зімкнена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приголосна</a:t>
            </a:r>
            <a:r>
              <a:rPr lang="ru-RU" sz="1200" kern="1200" dirty="0">
                <a:solidFill>
                  <a:schemeClr val="tx1"/>
                </a:solidFill>
                <a:effectLst/>
                <a:latin typeface="+mn-lt"/>
                <a:ea typeface="+mn-ea"/>
                <a:cs typeface="+mn-cs"/>
              </a:rPr>
              <a:t> того ж </a:t>
            </a:r>
            <a:r>
              <a:rPr lang="ru-RU" sz="1200" kern="1200" dirty="0" err="1">
                <a:solidFill>
                  <a:schemeClr val="tx1"/>
                </a:solidFill>
                <a:effectLst/>
                <a:latin typeface="+mn-lt"/>
                <a:ea typeface="+mn-ea"/>
                <a:cs typeface="+mn-cs"/>
              </a:rPr>
              <a:t>місця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творення</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що</a:t>
            </a:r>
            <a:r>
              <a:rPr lang="ru-RU" sz="1200" kern="1200" dirty="0">
                <a:solidFill>
                  <a:schemeClr val="tx1"/>
                </a:solidFill>
                <a:effectLst/>
                <a:latin typeface="+mn-lt"/>
                <a:ea typeface="+mn-ea"/>
                <a:cs typeface="+mn-cs"/>
              </a:rPr>
              <a:t> й </a:t>
            </a:r>
            <a:r>
              <a:rPr lang="ru-RU" sz="1200" kern="1200" dirty="0" err="1">
                <a:solidFill>
                  <a:schemeClr val="tx1"/>
                </a:solidFill>
                <a:effectLst/>
                <a:latin typeface="+mn-lt"/>
                <a:ea typeface="+mn-ea"/>
                <a:cs typeface="+mn-cs"/>
              </a:rPr>
              <a:t>останній</a:t>
            </a:r>
            <a:r>
              <a:rPr lang="ru-RU" sz="1200" kern="1200" dirty="0">
                <a:solidFill>
                  <a:schemeClr val="tx1"/>
                </a:solidFill>
                <a:effectLst/>
                <a:latin typeface="+mn-lt"/>
                <a:ea typeface="+mn-ea"/>
                <a:cs typeface="+mn-cs"/>
              </a:rPr>
              <a:t> звук слова.</a:t>
            </a:r>
            <a:endParaRPr lang="en-U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CF5189-D1B1-6D44-9B04-0E3A7AECE035}" type="slidenum">
              <a:rPr lang="en-UA" smtClean="0"/>
              <a:t>54</a:t>
            </a:fld>
            <a:endParaRPr lang="en-UA"/>
          </a:p>
        </p:txBody>
      </p:sp>
    </p:spTree>
    <p:extLst>
      <p:ext uri="{BB962C8B-B14F-4D97-AF65-F5344CB8AC3E}">
        <p14:creationId xmlns:p14="http://schemas.microsoft.com/office/powerpoint/2010/main" val="3394884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sz="1200" kern="1200" dirty="0">
                <a:solidFill>
                  <a:schemeClr val="tx1"/>
                </a:solidFill>
                <a:effectLst/>
                <a:latin typeface="+mn-lt"/>
                <a:ea typeface="+mn-ea"/>
                <a:cs typeface="+mn-cs"/>
              </a:rPr>
              <a:t>Знову варто ще у перше завдання зазирати</a:t>
            </a:r>
          </a:p>
          <a:p>
            <a:r>
              <a:rPr lang="ru-RU" sz="1200" kern="1200" dirty="0" err="1">
                <a:solidFill>
                  <a:schemeClr val="tx1"/>
                </a:solidFill>
                <a:effectLst/>
                <a:latin typeface="+mn-lt"/>
                <a:ea typeface="+mn-ea"/>
                <a:cs typeface="+mn-cs"/>
              </a:rPr>
              <a:t>корінь</a:t>
            </a:r>
            <a:r>
              <a:rPr lang="ru-RU" sz="1200" b="1" kern="1200" dirty="0" err="1">
                <a:solidFill>
                  <a:schemeClr val="tx1"/>
                </a:solidFill>
                <a:effectLst/>
                <a:latin typeface="+mn-lt"/>
                <a:ea typeface="+mn-ea"/>
                <a:cs typeface="+mn-cs"/>
              </a:rPr>
              <a:t>-n</a:t>
            </a:r>
            <a:r>
              <a:rPr lang="en-UA" sz="1200" b="1"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корінь</a:t>
            </a:r>
            <a:r>
              <a:rPr lang="ru-RU" sz="1200" b="1" kern="1200" dirty="0" err="1">
                <a:solidFill>
                  <a:schemeClr val="tx1"/>
                </a:solidFill>
                <a:effectLst/>
                <a:latin typeface="+mn-lt"/>
                <a:ea typeface="+mn-ea"/>
                <a:cs typeface="+mn-cs"/>
              </a:rPr>
              <a:t>-l-muŋa</a:t>
            </a:r>
            <a:r>
              <a:rPr lang="en-UA" sz="1200" b="0" kern="1200" dirty="0">
                <a:solidFill>
                  <a:schemeClr val="tx1"/>
                </a:solidFill>
                <a:effectLst/>
                <a:latin typeface="+mn-lt"/>
                <a:ea typeface="+mn-ea"/>
                <a:cs typeface="+mn-cs"/>
              </a:rPr>
              <a:t> — </a:t>
            </a:r>
            <a:r>
              <a:rPr lang="ru-RU" sz="1200" b="1" kern="1200" dirty="0" err="1">
                <a:solidFill>
                  <a:schemeClr val="tx1"/>
                </a:solidFill>
                <a:effectLst/>
                <a:latin typeface="+mn-lt"/>
                <a:ea typeface="+mn-ea"/>
                <a:cs typeface="+mn-cs"/>
              </a:rPr>
              <a:t>N-</a:t>
            </a:r>
            <a:r>
              <a:rPr lang="ru-RU" sz="1200" kern="1200" dirty="0" err="1">
                <a:solidFill>
                  <a:schemeClr val="tx1"/>
                </a:solidFill>
                <a:effectLst/>
                <a:latin typeface="+mn-lt"/>
                <a:ea typeface="+mn-ea"/>
                <a:cs typeface="+mn-cs"/>
              </a:rPr>
              <a:t>корінь</a:t>
            </a:r>
            <a:r>
              <a:rPr lang="ru-RU" sz="1200" b="1" kern="1200" dirty="0" err="1">
                <a:solidFill>
                  <a:schemeClr val="tx1"/>
                </a:solidFill>
                <a:effectLst/>
                <a:latin typeface="+mn-lt"/>
                <a:ea typeface="+mn-ea"/>
                <a:cs typeface="+mn-cs"/>
              </a:rPr>
              <a:t>-l-ŋay-muŋa</a:t>
            </a:r>
            <a:endParaRPr lang="en-UA" sz="1200" kern="1200" dirty="0">
              <a:solidFill>
                <a:schemeClr val="tx1"/>
              </a:solidFill>
              <a:effectLst/>
              <a:latin typeface="+mn-lt"/>
              <a:ea typeface="+mn-ea"/>
              <a:cs typeface="+mn-cs"/>
            </a:endParaRPr>
          </a:p>
          <a:p>
            <a:r>
              <a:rPr lang="ru-RU" sz="1200" kern="1200" dirty="0" err="1">
                <a:solidFill>
                  <a:schemeClr val="tx1"/>
                </a:solidFill>
                <a:effectLst/>
                <a:latin typeface="+mn-lt"/>
                <a:ea typeface="+mn-ea"/>
                <a:cs typeface="+mn-cs"/>
              </a:rPr>
              <a:t>корінь</a:t>
            </a:r>
            <a:r>
              <a:rPr lang="ru-RU" sz="1200" b="1" kern="1200" dirty="0" err="1">
                <a:solidFill>
                  <a:schemeClr val="tx1"/>
                </a:solidFill>
                <a:effectLst/>
                <a:latin typeface="+mn-lt"/>
                <a:ea typeface="+mn-ea"/>
                <a:cs typeface="+mn-cs"/>
              </a:rPr>
              <a:t>-ɲu</a:t>
            </a:r>
            <a:r>
              <a:rPr lang="en-UA" sz="1200" b="1" kern="1200" dirty="0">
                <a:solidFill>
                  <a:schemeClr val="tx1"/>
                </a:solidFill>
                <a:effectLst/>
                <a:latin typeface="+mn-lt"/>
                <a:ea typeface="+mn-ea"/>
                <a:cs typeface="+mn-cs"/>
              </a:rPr>
              <a:t> — </a:t>
            </a:r>
            <a:r>
              <a:rPr lang="ru-RU" sz="1200" kern="1200" dirty="0" err="1">
                <a:solidFill>
                  <a:schemeClr val="tx1"/>
                </a:solidFill>
                <a:effectLst/>
                <a:latin typeface="+mn-lt"/>
                <a:ea typeface="+mn-ea"/>
                <a:cs typeface="+mn-cs"/>
              </a:rPr>
              <a:t>корінь</a:t>
            </a:r>
            <a:r>
              <a:rPr lang="ru-RU" sz="1200" b="1" kern="1200" dirty="0" err="1">
                <a:solidFill>
                  <a:schemeClr val="tx1"/>
                </a:solidFill>
                <a:effectLst/>
                <a:latin typeface="+mn-lt"/>
                <a:ea typeface="+mn-ea"/>
                <a:cs typeface="+mn-cs"/>
              </a:rPr>
              <a:t>-y-muŋa</a:t>
            </a:r>
            <a:r>
              <a:rPr lang="en-UA" sz="1200" b="0" kern="1200" dirty="0">
                <a:solidFill>
                  <a:schemeClr val="tx1"/>
                </a:solidFill>
                <a:effectLst/>
                <a:latin typeface="+mn-lt"/>
                <a:ea typeface="+mn-ea"/>
                <a:cs typeface="+mn-cs"/>
              </a:rPr>
              <a:t> — </a:t>
            </a:r>
            <a:r>
              <a:rPr lang="ru-RU" sz="1200" b="1" kern="1200" dirty="0" err="1">
                <a:solidFill>
                  <a:schemeClr val="tx1"/>
                </a:solidFill>
                <a:effectLst/>
                <a:latin typeface="+mn-lt"/>
                <a:ea typeface="+mn-ea"/>
                <a:cs typeface="+mn-cs"/>
              </a:rPr>
              <a:t>N-</a:t>
            </a:r>
            <a:r>
              <a:rPr lang="ru-RU" sz="1200" kern="1200" dirty="0" err="1">
                <a:solidFill>
                  <a:schemeClr val="tx1"/>
                </a:solidFill>
                <a:effectLst/>
                <a:latin typeface="+mn-lt"/>
                <a:ea typeface="+mn-ea"/>
                <a:cs typeface="+mn-cs"/>
              </a:rPr>
              <a:t>корінь</a:t>
            </a:r>
            <a:r>
              <a:rPr lang="ru-RU" sz="1200" b="1" kern="1200" dirty="0" err="1">
                <a:solidFill>
                  <a:schemeClr val="tx1"/>
                </a:solidFill>
                <a:effectLst/>
                <a:latin typeface="+mn-lt"/>
                <a:ea typeface="+mn-ea"/>
                <a:cs typeface="+mn-cs"/>
              </a:rPr>
              <a:t>-nay-muŋa</a:t>
            </a:r>
            <a:endParaRPr lang="en-UA" sz="1200" kern="1200" dirty="0">
              <a:solidFill>
                <a:schemeClr val="tx1"/>
              </a:solidFill>
              <a:effectLst/>
              <a:latin typeface="+mn-lt"/>
              <a:ea typeface="+mn-ea"/>
              <a:cs typeface="+mn-cs"/>
            </a:endParaRPr>
          </a:p>
          <a:p>
            <a:endParaRPr lang="en-U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CF5189-D1B1-6D44-9B04-0E3A7AECE035}" type="slidenum">
              <a:rPr lang="en-UA" smtClean="0"/>
              <a:t>55</a:t>
            </a:fld>
            <a:endParaRPr lang="en-UA"/>
          </a:p>
        </p:txBody>
      </p:sp>
    </p:spTree>
    <p:extLst>
      <p:ext uri="{BB962C8B-B14F-4D97-AF65-F5344CB8AC3E}">
        <p14:creationId xmlns:p14="http://schemas.microsoft.com/office/powerpoint/2010/main" val="2517366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Класи нових слів</a:t>
            </a:r>
          </a:p>
          <a:p>
            <a:r>
              <a:rPr lang="en-UA" dirty="0"/>
              <a:t>що спить = сплячий (д8)</a:t>
            </a:r>
          </a:p>
          <a:p>
            <a:r>
              <a:rPr lang="en-UA" dirty="0"/>
              <a:t>+bu в останньому реченні</a:t>
            </a:r>
          </a:p>
        </p:txBody>
      </p:sp>
      <p:sp>
        <p:nvSpPr>
          <p:cNvPr id="4" name="Slide Number Placeholder 3"/>
          <p:cNvSpPr>
            <a:spLocks noGrp="1"/>
          </p:cNvSpPr>
          <p:nvPr>
            <p:ph type="sldNum" sz="quarter" idx="5"/>
          </p:nvPr>
        </p:nvSpPr>
        <p:spPr/>
        <p:txBody>
          <a:bodyPr/>
          <a:lstStyle/>
          <a:p>
            <a:fld id="{59CF5189-D1B1-6D44-9B04-0E3A7AECE035}" type="slidenum">
              <a:rPr lang="en-UA" smtClean="0"/>
              <a:t>56</a:t>
            </a:fld>
            <a:endParaRPr lang="en-UA"/>
          </a:p>
        </p:txBody>
      </p:sp>
    </p:spTree>
    <p:extLst>
      <p:ext uri="{BB962C8B-B14F-4D97-AF65-F5344CB8AC3E}">
        <p14:creationId xmlns:p14="http://schemas.microsoft.com/office/powerpoint/2010/main" val="3734049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Катакана (це японська, а не айнська).</a:t>
            </a:r>
          </a:p>
        </p:txBody>
      </p:sp>
      <p:sp>
        <p:nvSpPr>
          <p:cNvPr id="4" name="Slide Number Placeholder 3"/>
          <p:cNvSpPr>
            <a:spLocks noGrp="1"/>
          </p:cNvSpPr>
          <p:nvPr>
            <p:ph type="sldNum" sz="quarter" idx="5"/>
          </p:nvPr>
        </p:nvSpPr>
        <p:spPr/>
        <p:txBody>
          <a:bodyPr/>
          <a:lstStyle/>
          <a:p>
            <a:fld id="{59CF5189-D1B1-6D44-9B04-0E3A7AECE035}" type="slidenum">
              <a:rPr lang="en-UA" smtClean="0"/>
              <a:t>6</a:t>
            </a:fld>
            <a:endParaRPr lang="en-UA"/>
          </a:p>
        </p:txBody>
      </p:sp>
    </p:spTree>
    <p:extLst>
      <p:ext uri="{BB962C8B-B14F-4D97-AF65-F5344CB8AC3E}">
        <p14:creationId xmlns:p14="http://schemas.microsoft.com/office/powerpoint/2010/main" val="26331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Китайська</a:t>
            </a:r>
          </a:p>
          <a:p>
            <a:r>
              <a:rPr lang="en-UA" dirty="0"/>
              <a:t>Єгипетська — логоконсонантна</a:t>
            </a:r>
          </a:p>
        </p:txBody>
      </p:sp>
      <p:sp>
        <p:nvSpPr>
          <p:cNvPr id="4" name="Slide Number Placeholder 3"/>
          <p:cNvSpPr>
            <a:spLocks noGrp="1"/>
          </p:cNvSpPr>
          <p:nvPr>
            <p:ph type="sldNum" sz="quarter" idx="5"/>
          </p:nvPr>
        </p:nvSpPr>
        <p:spPr/>
        <p:txBody>
          <a:bodyPr/>
          <a:lstStyle/>
          <a:p>
            <a:fld id="{59CF5189-D1B1-6D44-9B04-0E3A7AECE035}" type="slidenum">
              <a:rPr lang="en-UA" smtClean="0"/>
              <a:t>7</a:t>
            </a:fld>
            <a:endParaRPr lang="en-UA"/>
          </a:p>
        </p:txBody>
      </p:sp>
    </p:spTree>
    <p:extLst>
      <p:ext uri="{BB962C8B-B14F-4D97-AF65-F5344CB8AC3E}">
        <p14:creationId xmlns:p14="http://schemas.microsoft.com/office/powerpoint/2010/main" val="333344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Напрям + тип системи</a:t>
            </a:r>
          </a:p>
        </p:txBody>
      </p:sp>
      <p:sp>
        <p:nvSpPr>
          <p:cNvPr id="4" name="Slide Number Placeholder 3"/>
          <p:cNvSpPr>
            <a:spLocks noGrp="1"/>
          </p:cNvSpPr>
          <p:nvPr>
            <p:ph type="sldNum" sz="quarter" idx="5"/>
          </p:nvPr>
        </p:nvSpPr>
        <p:spPr/>
        <p:txBody>
          <a:bodyPr/>
          <a:lstStyle/>
          <a:p>
            <a:fld id="{59CF5189-D1B1-6D44-9B04-0E3A7AECE035}" type="slidenum">
              <a:rPr lang="en-UA" smtClean="0"/>
              <a:t>8</a:t>
            </a:fld>
            <a:endParaRPr lang="en-UA"/>
          </a:p>
        </p:txBody>
      </p:sp>
    </p:spTree>
    <p:extLst>
      <p:ext uri="{BB962C8B-B14F-4D97-AF65-F5344CB8AC3E}">
        <p14:creationId xmlns:p14="http://schemas.microsoft.com/office/powerpoint/2010/main" val="23297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Уже цілком видно структуру.</a:t>
            </a:r>
          </a:p>
          <a:p>
            <a:r>
              <a:rPr lang="en-UA" dirty="0"/>
              <a:t>Далі за подібними символами нескладно </a:t>
            </a:r>
            <a:r>
              <a:rPr lang="en-UA" dirty="0">
                <a:sym typeface="Wingdings" pitchFamily="2" charset="2"/>
              </a:rPr>
              <a:t></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9</a:t>
            </a:fld>
            <a:endParaRPr lang="en-UA"/>
          </a:p>
        </p:txBody>
      </p:sp>
    </p:spTree>
    <p:extLst>
      <p:ext uri="{BB962C8B-B14F-4D97-AF65-F5344CB8AC3E}">
        <p14:creationId xmlns:p14="http://schemas.microsoft.com/office/powerpoint/2010/main" val="74538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a:solidFill>
                  <a:schemeClr val="tx1"/>
                </a:solidFill>
                <a:effectLst/>
                <a:latin typeface="+mn-lt"/>
                <a:ea typeface="+mn-ea"/>
                <a:cs typeface="+mn-cs"/>
              </a:rPr>
              <a:t>в межах </a:t>
            </a:r>
            <a:r>
              <a:rPr lang="ru-RU" sz="1200" kern="1200" dirty="0" err="1">
                <a:solidFill>
                  <a:schemeClr val="tx1"/>
                </a:solidFill>
                <a:effectLst/>
                <a:latin typeface="+mn-lt"/>
                <a:ea typeface="+mn-ea"/>
                <a:cs typeface="+mn-cs"/>
              </a:rPr>
              <a:t>задачі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неможливо</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визначити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різницю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між</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двома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варіантами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запису</a:t>
            </a:r>
            <a:r>
              <a:rPr lang="ru-RU"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ai</a:t>
            </a:r>
            <a:r>
              <a:rPr lang="en-UA" dirty="0">
                <a:effectLst/>
              </a:rPr>
              <a:t> </a:t>
            </a:r>
            <a:endParaRPr lang="en-UA" dirty="0"/>
          </a:p>
        </p:txBody>
      </p:sp>
      <p:sp>
        <p:nvSpPr>
          <p:cNvPr id="4" name="Slide Number Placeholder 3"/>
          <p:cNvSpPr>
            <a:spLocks noGrp="1"/>
          </p:cNvSpPr>
          <p:nvPr>
            <p:ph type="sldNum" sz="quarter" idx="5"/>
          </p:nvPr>
        </p:nvSpPr>
        <p:spPr/>
        <p:txBody>
          <a:bodyPr/>
          <a:lstStyle/>
          <a:p>
            <a:fld id="{59CF5189-D1B1-6D44-9B04-0E3A7AECE035}" type="slidenum">
              <a:rPr lang="en-UA" smtClean="0"/>
              <a:t>10</a:t>
            </a:fld>
            <a:endParaRPr lang="en-UA"/>
          </a:p>
        </p:txBody>
      </p:sp>
    </p:spTree>
    <p:extLst>
      <p:ext uri="{BB962C8B-B14F-4D97-AF65-F5344CB8AC3E}">
        <p14:creationId xmlns:p14="http://schemas.microsoft.com/office/powerpoint/2010/main" val="418911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DE05-4D8D-D949-811A-D95F69880FE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89D4199F-A9D6-AA45-8452-8AA20BF73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42A0CE9B-4A98-774B-B290-B1A6E226979D}"/>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5" name="Footer Placeholder 4">
            <a:extLst>
              <a:ext uri="{FF2B5EF4-FFF2-40B4-BE49-F238E27FC236}">
                <a16:creationId xmlns:a16="http://schemas.microsoft.com/office/drawing/2014/main" id="{E22654D9-3887-274D-83E0-B5DC9B5A60D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8899B665-4CE6-F44A-A3E4-5EADEC8CD08B}"/>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12674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71FD-518E-7E4A-AFC0-B75F87874BA4}"/>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A4B4895A-0A19-7E4F-84F8-40D2AF39513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1253EE09-046F-184F-9C2C-537F1B2E7AFA}"/>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5" name="Footer Placeholder 4">
            <a:extLst>
              <a:ext uri="{FF2B5EF4-FFF2-40B4-BE49-F238E27FC236}">
                <a16:creationId xmlns:a16="http://schemas.microsoft.com/office/drawing/2014/main" id="{4C746A18-97D9-D441-8089-5D962ACEDBA8}"/>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9F8032B-690C-AF47-8058-E3C16375443F}"/>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79629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27247-BDD6-AF43-831B-25D3954DA66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6DF36383-FE6B-E94E-9664-6DE8D9E223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B0312E0C-46FE-304C-80A5-6D970ADA360C}"/>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5" name="Footer Placeholder 4">
            <a:extLst>
              <a:ext uri="{FF2B5EF4-FFF2-40B4-BE49-F238E27FC236}">
                <a16:creationId xmlns:a16="http://schemas.microsoft.com/office/drawing/2014/main" id="{4DA68C9C-CC7D-7247-AA88-22CCCDE79066}"/>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7E3172E-6E73-6242-847C-AB8363E24628}"/>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343565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F10F-B28F-6142-9EFD-0BC7EE7F96E0}"/>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B22EFDCE-42D7-1F43-8483-E33F57DA70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39CF44E5-78E9-BC4C-8011-FC9A3DA0D213}"/>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5" name="Footer Placeholder 4">
            <a:extLst>
              <a:ext uri="{FF2B5EF4-FFF2-40B4-BE49-F238E27FC236}">
                <a16:creationId xmlns:a16="http://schemas.microsoft.com/office/drawing/2014/main" id="{C4E2A8B7-9EBF-914D-AF59-57D2CF0D7440}"/>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C9F66CB6-AB17-C24F-B012-73E1ABEEB514}"/>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319883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7AC2-0FE2-A848-9949-D390607079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A2C29B5C-2948-E74C-BDD0-A519F44A64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6DEBA1-F32C-F743-8EF4-2610A2CE74E7}"/>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5" name="Footer Placeholder 4">
            <a:extLst>
              <a:ext uri="{FF2B5EF4-FFF2-40B4-BE49-F238E27FC236}">
                <a16:creationId xmlns:a16="http://schemas.microsoft.com/office/drawing/2014/main" id="{747DBF90-5833-0647-951F-213EA7F73489}"/>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929EB99-3DD5-2747-AFFB-8804703B6725}"/>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128495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41B9-5BBB-3047-8946-731136586C49}"/>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19A08B07-8C3E-8B46-9215-031E923535F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403E8580-D63A-7F4B-A83C-309216047C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99A9E9C1-60E7-3A45-AF12-E4CCEBD10AC4}"/>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6" name="Footer Placeholder 5">
            <a:extLst>
              <a:ext uri="{FF2B5EF4-FFF2-40B4-BE49-F238E27FC236}">
                <a16:creationId xmlns:a16="http://schemas.microsoft.com/office/drawing/2014/main" id="{6EFB2072-ECAD-4F4C-ABED-7879D58D4591}"/>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B21842D-760A-E041-BA04-4C15EAAFA8B9}"/>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272726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F25C-EF43-244A-85F5-4768E3B1A29A}"/>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6EC8AEDF-8108-C048-9864-A506E7E87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8A8B09-8BF3-F149-9C50-B74F2A7F699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BF6FFAB7-11B3-4A42-9953-870323770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6CA4C60-F375-B540-826E-3CE569A6BD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51BC206B-8022-CB48-BC20-CBEEF6D6DD67}"/>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8" name="Footer Placeholder 7">
            <a:extLst>
              <a:ext uri="{FF2B5EF4-FFF2-40B4-BE49-F238E27FC236}">
                <a16:creationId xmlns:a16="http://schemas.microsoft.com/office/drawing/2014/main" id="{399C1B5A-6D97-0C46-ADC3-EA1A076ACD54}"/>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A282BE42-BB72-534D-9E62-5DDE3C50BC2B}"/>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142679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FA7A-6D9E-1E4B-BBFE-7D826659CF54}"/>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E2B12472-6E8C-984D-99B4-60E7920BB528}"/>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4" name="Footer Placeholder 3">
            <a:extLst>
              <a:ext uri="{FF2B5EF4-FFF2-40B4-BE49-F238E27FC236}">
                <a16:creationId xmlns:a16="http://schemas.microsoft.com/office/drawing/2014/main" id="{15EC12C6-88D2-8245-95D7-C5236B37B337}"/>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D02B22B8-7405-3148-A8FA-C69F179AE0C9}"/>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386646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C85DE9-AEA9-524F-833D-7E5C6E7101E4}"/>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3" name="Footer Placeholder 2">
            <a:extLst>
              <a:ext uri="{FF2B5EF4-FFF2-40B4-BE49-F238E27FC236}">
                <a16:creationId xmlns:a16="http://schemas.microsoft.com/office/drawing/2014/main" id="{44A87117-73EE-B342-85EE-F524FA5CFAE8}"/>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2DBB0D79-B9B3-9143-93AD-38853BFDE02E}"/>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224703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193D-7875-C442-B87A-04EECEADA5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C3D77285-51CC-7E41-9938-E1069A1E4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B215EB52-924A-0D41-B51A-7A1DD2B8A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9C8162-DF9F-AE4B-A5A1-D1153028B360}"/>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6" name="Footer Placeholder 5">
            <a:extLst>
              <a:ext uri="{FF2B5EF4-FFF2-40B4-BE49-F238E27FC236}">
                <a16:creationId xmlns:a16="http://schemas.microsoft.com/office/drawing/2014/main" id="{7AF7C030-7643-8942-A2DB-36B0F6A50CCA}"/>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1C442FB0-61FF-A54E-A67C-211883C92C38}"/>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356045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FDF0-755F-134C-B3CB-A897808177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6B4FB983-AC5D-5D44-BA11-A183ED9DA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9906A5EC-6AE8-B346-8A38-F15CA2431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C65B28-8EE8-A64D-94B3-CE90EC66DB44}"/>
              </a:ext>
            </a:extLst>
          </p:cNvPr>
          <p:cNvSpPr>
            <a:spLocks noGrp="1"/>
          </p:cNvSpPr>
          <p:nvPr>
            <p:ph type="dt" sz="half" idx="10"/>
          </p:nvPr>
        </p:nvSpPr>
        <p:spPr/>
        <p:txBody>
          <a:bodyPr/>
          <a:lstStyle/>
          <a:p>
            <a:fld id="{C78F19EA-68C3-4747-A178-0E9BCFCED3DB}" type="datetimeFigureOut">
              <a:rPr lang="en-UA" smtClean="0"/>
              <a:t>20.06.2021</a:t>
            </a:fld>
            <a:endParaRPr lang="en-UA"/>
          </a:p>
        </p:txBody>
      </p:sp>
      <p:sp>
        <p:nvSpPr>
          <p:cNvPr id="6" name="Footer Placeholder 5">
            <a:extLst>
              <a:ext uri="{FF2B5EF4-FFF2-40B4-BE49-F238E27FC236}">
                <a16:creationId xmlns:a16="http://schemas.microsoft.com/office/drawing/2014/main" id="{EB2240B1-4168-854E-9E57-2472D28B4590}"/>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AF699C4-DDDD-6740-B9FA-E11549592D8C}"/>
              </a:ext>
            </a:extLst>
          </p:cNvPr>
          <p:cNvSpPr>
            <a:spLocks noGrp="1"/>
          </p:cNvSpPr>
          <p:nvPr>
            <p:ph type="sldNum" sz="quarter" idx="12"/>
          </p:nvPr>
        </p:nvSpPr>
        <p:spPr/>
        <p:txBody>
          <a:bodyPr/>
          <a:lstStyle/>
          <a:p>
            <a:fld id="{33C13912-7951-3D49-BA80-74AC875573D2}" type="slidenum">
              <a:rPr lang="en-UA" smtClean="0"/>
              <a:t>‹#›</a:t>
            </a:fld>
            <a:endParaRPr lang="en-UA"/>
          </a:p>
        </p:txBody>
      </p:sp>
    </p:spTree>
    <p:extLst>
      <p:ext uri="{BB962C8B-B14F-4D97-AF65-F5344CB8AC3E}">
        <p14:creationId xmlns:p14="http://schemas.microsoft.com/office/powerpoint/2010/main" val="382694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D83AFB-34A6-FC4D-9A27-A0D48BFFD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7FDDA24A-C801-6C4E-AF02-73B2BF055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2F173E39-E692-064E-81BA-82C04159FF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F19EA-68C3-4747-A178-0E9BCFCED3DB}" type="datetimeFigureOut">
              <a:rPr lang="en-UA" smtClean="0"/>
              <a:t>20.06.2021</a:t>
            </a:fld>
            <a:endParaRPr lang="en-UA"/>
          </a:p>
        </p:txBody>
      </p:sp>
      <p:sp>
        <p:nvSpPr>
          <p:cNvPr id="5" name="Footer Placeholder 4">
            <a:extLst>
              <a:ext uri="{FF2B5EF4-FFF2-40B4-BE49-F238E27FC236}">
                <a16:creationId xmlns:a16="http://schemas.microsoft.com/office/drawing/2014/main" id="{AE184F3F-10A1-7B49-8A57-134EE2A388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F939A423-6E4A-954C-8C8E-40FBA3CE8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13912-7951-3D49-BA80-74AC875573D2}" type="slidenum">
              <a:rPr lang="en-UA" smtClean="0"/>
              <a:t>‹#›</a:t>
            </a:fld>
            <a:endParaRPr lang="en-UA"/>
          </a:p>
        </p:txBody>
      </p:sp>
    </p:spTree>
    <p:extLst>
      <p:ext uri="{BB962C8B-B14F-4D97-AF65-F5344CB8AC3E}">
        <p14:creationId xmlns:p14="http://schemas.microsoft.com/office/powerpoint/2010/main" val="459894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Rhotic_consonan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D63B-B633-D54B-85DC-BE5F52460F2A}"/>
              </a:ext>
            </a:extLst>
          </p:cNvPr>
          <p:cNvSpPr>
            <a:spLocks noGrp="1"/>
          </p:cNvSpPr>
          <p:nvPr>
            <p:ph type="ctrTitle"/>
          </p:nvPr>
        </p:nvSpPr>
        <p:spPr/>
        <p:txBody>
          <a:bodyPr/>
          <a:lstStyle/>
          <a:p>
            <a:r>
              <a:rPr lang="uk-UA" dirty="0" err="1"/>
              <a:t>Мя́о</a:t>
            </a:r>
            <a:endParaRPr lang="en-UA" dirty="0"/>
          </a:p>
        </p:txBody>
      </p:sp>
      <p:sp>
        <p:nvSpPr>
          <p:cNvPr id="3" name="Subtitle 2">
            <a:extLst>
              <a:ext uri="{FF2B5EF4-FFF2-40B4-BE49-F238E27FC236}">
                <a16:creationId xmlns:a16="http://schemas.microsoft.com/office/drawing/2014/main" id="{222412ED-7638-9A40-A5C0-D37DEDC31C7F}"/>
              </a:ext>
            </a:extLst>
          </p:cNvPr>
          <p:cNvSpPr>
            <a:spLocks noGrp="1"/>
          </p:cNvSpPr>
          <p:nvPr>
            <p:ph type="subTitle" idx="1"/>
          </p:nvPr>
        </p:nvSpPr>
        <p:spPr/>
        <p:txBody>
          <a:bodyPr/>
          <a:lstStyle/>
          <a:p>
            <a:endParaRPr lang="en-UA"/>
          </a:p>
        </p:txBody>
      </p:sp>
    </p:spTree>
    <p:extLst>
      <p:ext uri="{BB962C8B-B14F-4D97-AF65-F5344CB8AC3E}">
        <p14:creationId xmlns:p14="http://schemas.microsoft.com/office/powerpoint/2010/main" val="142881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3D957-FC67-3D4D-87BC-D4588C2A4808}"/>
              </a:ext>
            </a:extLst>
          </p:cNvPr>
          <p:cNvPicPr>
            <a:picLocks noChangeAspect="1"/>
          </p:cNvPicPr>
          <p:nvPr/>
        </p:nvPicPr>
        <p:blipFill>
          <a:blip r:embed="rId3"/>
          <a:stretch>
            <a:fillRect/>
          </a:stretch>
        </p:blipFill>
        <p:spPr>
          <a:xfrm>
            <a:off x="658051" y="340818"/>
            <a:ext cx="6642100" cy="2374900"/>
          </a:xfrm>
          <a:prstGeom prst="rect">
            <a:avLst/>
          </a:prstGeom>
        </p:spPr>
      </p:pic>
      <p:sp>
        <p:nvSpPr>
          <p:cNvPr id="5" name="Rectangle 4">
            <a:extLst>
              <a:ext uri="{FF2B5EF4-FFF2-40B4-BE49-F238E27FC236}">
                <a16:creationId xmlns:a16="http://schemas.microsoft.com/office/drawing/2014/main" id="{79E8560E-0DCC-494F-A777-871F38F074D0}"/>
              </a:ext>
            </a:extLst>
          </p:cNvPr>
          <p:cNvSpPr/>
          <p:nvPr/>
        </p:nvSpPr>
        <p:spPr>
          <a:xfrm>
            <a:off x="8355323" y="1343602"/>
            <a:ext cx="1114408" cy="369332"/>
          </a:xfrm>
          <a:prstGeom prst="rect">
            <a:avLst/>
          </a:prstGeom>
        </p:spPr>
        <p:txBody>
          <a:bodyPr wrap="none">
            <a:spAutoFit/>
          </a:bodyPr>
          <a:lstStyle/>
          <a:p>
            <a:r>
              <a:rPr lang="uk-UA" dirty="0">
                <a:solidFill>
                  <a:srgbClr val="FF0000"/>
                </a:solidFill>
                <a:latin typeface="Noto Serif" panose="02020502060505020204" pitchFamily="18" charset="0"/>
                <a:ea typeface="MS Mincho" panose="02020609040205080304" pitchFamily="49" charset="-128"/>
                <a:cs typeface="Kartika" panose="02020503030404060203" pitchFamily="18" charset="0"/>
              </a:rPr>
              <a:t>ⁿ</a:t>
            </a:r>
            <a:r>
              <a:rPr lang="uk-UA"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trīeh</a:t>
            </a:r>
            <a:r>
              <a:rPr lang="en-UA" dirty="0">
                <a:solidFill>
                  <a:srgbClr val="000000"/>
                </a:solidFill>
                <a:latin typeface="Noto Serif" panose="02020502060505020204" pitchFamily="18" charset="0"/>
                <a:ea typeface="MS Mincho" panose="02020609040205080304" pitchFamily="49" charset="-128"/>
                <a:cs typeface="Kartika" panose="02020503030404060203" pitchFamily="18" charset="0"/>
              </a:rPr>
              <a:t> = </a:t>
            </a:r>
            <a:r>
              <a:rPr lang="en-UA" dirty="0">
                <a:effectLst/>
              </a:rPr>
              <a:t> </a:t>
            </a:r>
            <a:endParaRPr lang="en-UA" dirty="0"/>
          </a:p>
        </p:txBody>
      </p:sp>
      <p:pic>
        <p:nvPicPr>
          <p:cNvPr id="6" name="Picture 5">
            <a:extLst>
              <a:ext uri="{FF2B5EF4-FFF2-40B4-BE49-F238E27FC236}">
                <a16:creationId xmlns:a16="http://schemas.microsoft.com/office/drawing/2014/main" id="{94104543-4786-824D-B2B9-446CCBC75800}"/>
              </a:ext>
            </a:extLst>
          </p:cNvPr>
          <p:cNvPicPr>
            <a:picLocks noChangeAspect="1"/>
          </p:cNvPicPr>
          <p:nvPr/>
        </p:nvPicPr>
        <p:blipFill>
          <a:blip r:embed="rId4"/>
          <a:stretch>
            <a:fillRect/>
          </a:stretch>
        </p:blipFill>
        <p:spPr>
          <a:xfrm>
            <a:off x="9365348" y="1288213"/>
            <a:ext cx="455058" cy="424721"/>
          </a:xfrm>
          <a:prstGeom prst="rect">
            <a:avLst/>
          </a:prstGeom>
        </p:spPr>
      </p:pic>
      <p:sp>
        <p:nvSpPr>
          <p:cNvPr id="12" name="Łącznik prosty 11">
            <a:extLst>
              <a:ext uri="{FF2B5EF4-FFF2-40B4-BE49-F238E27FC236}">
                <a16:creationId xmlns:a16="http://schemas.microsoft.com/office/drawing/2014/main" id="{A59D7508-632D-4A01-980D-614A3350A366}"/>
              </a:ext>
            </a:extLst>
          </p:cNvPr>
          <p:cNvSpPr/>
          <p:nvPr/>
        </p:nvSpPr>
        <p:spPr>
          <a:xfrm>
            <a:off x="9378291" y="1675356"/>
            <a:ext cx="182880" cy="0"/>
          </a:xfrm>
          <a:prstGeom prst="line">
            <a:avLst/>
          </a:prstGeom>
          <a:solidFill>
            <a:srgbClr val="E71224">
              <a:alpha val="5000"/>
            </a:srgbClr>
          </a:solidFill>
          <a:ln w="180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it-IT">
              <a:solidFill>
                <a:srgbClr val="E71224"/>
              </a:solidFill>
            </a:endParaRPr>
          </a:p>
        </p:txBody>
      </p:sp>
      <p:pic>
        <p:nvPicPr>
          <p:cNvPr id="8" name="Picture 7">
            <a:extLst>
              <a:ext uri="{FF2B5EF4-FFF2-40B4-BE49-F238E27FC236}">
                <a16:creationId xmlns:a16="http://schemas.microsoft.com/office/drawing/2014/main" id="{0C2F11A5-4375-6A44-995A-F7EC237D583F}"/>
              </a:ext>
            </a:extLst>
          </p:cNvPr>
          <p:cNvPicPr>
            <a:picLocks noChangeAspect="1"/>
          </p:cNvPicPr>
          <p:nvPr/>
        </p:nvPicPr>
        <p:blipFill>
          <a:blip r:embed="rId5"/>
          <a:stretch>
            <a:fillRect/>
          </a:stretch>
        </p:blipFill>
        <p:spPr>
          <a:xfrm>
            <a:off x="810451" y="3146649"/>
            <a:ext cx="6337300" cy="1778000"/>
          </a:xfrm>
          <a:prstGeom prst="rect">
            <a:avLst/>
          </a:prstGeom>
        </p:spPr>
      </p:pic>
      <p:pic>
        <p:nvPicPr>
          <p:cNvPr id="9" name="Picture 8">
            <a:extLst>
              <a:ext uri="{FF2B5EF4-FFF2-40B4-BE49-F238E27FC236}">
                <a16:creationId xmlns:a16="http://schemas.microsoft.com/office/drawing/2014/main" id="{DB215E7F-FEB6-8446-8726-9A367D4216A5}"/>
              </a:ext>
            </a:extLst>
          </p:cNvPr>
          <p:cNvPicPr>
            <a:picLocks noChangeAspect="1"/>
          </p:cNvPicPr>
          <p:nvPr/>
        </p:nvPicPr>
        <p:blipFill>
          <a:blip r:embed="rId6"/>
          <a:stretch>
            <a:fillRect/>
          </a:stretch>
        </p:blipFill>
        <p:spPr>
          <a:xfrm>
            <a:off x="8638349" y="3331315"/>
            <a:ext cx="2743200" cy="533400"/>
          </a:xfrm>
          <a:prstGeom prst="rect">
            <a:avLst/>
          </a:prstGeom>
        </p:spPr>
      </p:pic>
      <p:pic>
        <p:nvPicPr>
          <p:cNvPr id="10" name="Picture 9">
            <a:extLst>
              <a:ext uri="{FF2B5EF4-FFF2-40B4-BE49-F238E27FC236}">
                <a16:creationId xmlns:a16="http://schemas.microsoft.com/office/drawing/2014/main" id="{454733B4-6D88-444E-87AB-B434F9BEF808}"/>
              </a:ext>
            </a:extLst>
          </p:cNvPr>
          <p:cNvPicPr>
            <a:picLocks noChangeAspect="1"/>
          </p:cNvPicPr>
          <p:nvPr/>
        </p:nvPicPr>
        <p:blipFill>
          <a:blip r:embed="rId7"/>
          <a:stretch>
            <a:fillRect/>
          </a:stretch>
        </p:blipFill>
        <p:spPr>
          <a:xfrm>
            <a:off x="8638349" y="3864715"/>
            <a:ext cx="2743200" cy="520700"/>
          </a:xfrm>
          <a:prstGeom prst="rect">
            <a:avLst/>
          </a:prstGeom>
        </p:spPr>
      </p:pic>
      <p:sp>
        <p:nvSpPr>
          <p:cNvPr id="11" name="Rectangle 10">
            <a:extLst>
              <a:ext uri="{FF2B5EF4-FFF2-40B4-BE49-F238E27FC236}">
                <a16:creationId xmlns:a16="http://schemas.microsoft.com/office/drawing/2014/main" id="{9A097EDA-69CB-5342-919B-56C338A90F20}"/>
              </a:ext>
            </a:extLst>
          </p:cNvPr>
          <p:cNvSpPr/>
          <p:nvPr/>
        </p:nvSpPr>
        <p:spPr>
          <a:xfrm>
            <a:off x="3726601" y="5355580"/>
            <a:ext cx="4738798" cy="369332"/>
          </a:xfrm>
          <a:prstGeom prst="rect">
            <a:avLst/>
          </a:prstGeom>
        </p:spPr>
        <p:txBody>
          <a:bodyPr wrap="none">
            <a:spAutoFit/>
          </a:bodyPr>
          <a:lstStyle/>
          <a:p>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nỳ</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hì</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á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bõ</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lào</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jỳ</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yā</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xāo</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jỳ</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tá</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ghái</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ⁿ</a:t>
            </a:r>
            <a:r>
              <a:rPr lang="uk-UA" b="1" dirty="0" err="1">
                <a:solidFill>
                  <a:srgbClr val="000000"/>
                </a:solidFill>
                <a:latin typeface="Noto Serif" panose="02020502060505020204" pitchFamily="18" charset="0"/>
                <a:ea typeface="MS Mincho" panose="02020609040205080304" pitchFamily="49" charset="-128"/>
                <a:cs typeface="Kartika" panose="02020503030404060203" pitchFamily="18" charset="0"/>
              </a:rPr>
              <a:t>drìh</a:t>
            </a:r>
            <a:r>
              <a:rPr lang="uk-UA" b="1" dirty="0">
                <a:solidFill>
                  <a:srgbClr val="000000"/>
                </a:solidFill>
                <a:latin typeface="Noto Serif" panose="02020502060505020204" pitchFamily="18" charset="0"/>
                <a:ea typeface="MS Mincho" panose="02020609040205080304" pitchFamily="49" charset="-128"/>
                <a:cs typeface="Kartika" panose="02020503030404060203" pitchFamily="18" charset="0"/>
              </a:rPr>
              <a:t> </a:t>
            </a:r>
            <a:endParaRPr lang="en-UA" dirty="0"/>
          </a:p>
        </p:txBody>
      </p:sp>
      <p:pic>
        <p:nvPicPr>
          <p:cNvPr id="13" name="Picture 12">
            <a:extLst>
              <a:ext uri="{FF2B5EF4-FFF2-40B4-BE49-F238E27FC236}">
                <a16:creationId xmlns:a16="http://schemas.microsoft.com/office/drawing/2014/main" id="{A57FF47C-F95F-E34D-81E8-BAF85B4B29A9}"/>
              </a:ext>
            </a:extLst>
          </p:cNvPr>
          <p:cNvPicPr>
            <a:picLocks noChangeAspect="1"/>
          </p:cNvPicPr>
          <p:nvPr/>
        </p:nvPicPr>
        <p:blipFill>
          <a:blip r:embed="rId8"/>
          <a:stretch>
            <a:fillRect/>
          </a:stretch>
        </p:blipFill>
        <p:spPr>
          <a:xfrm>
            <a:off x="3035300" y="5654977"/>
            <a:ext cx="6121400" cy="673100"/>
          </a:xfrm>
          <a:prstGeom prst="rect">
            <a:avLst/>
          </a:prstGeom>
        </p:spPr>
      </p:pic>
    </p:spTree>
    <p:extLst>
      <p:ext uri="{BB962C8B-B14F-4D97-AF65-F5344CB8AC3E}">
        <p14:creationId xmlns:p14="http://schemas.microsoft.com/office/powerpoint/2010/main" val="322552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B151FC-106A-1348-9D90-8065522614A3}"/>
              </a:ext>
            </a:extLst>
          </p:cNvPr>
          <p:cNvGraphicFramePr>
            <a:graphicFrameLocks noGrp="1"/>
          </p:cNvGraphicFramePr>
          <p:nvPr>
            <p:extLst>
              <p:ext uri="{D42A27DB-BD31-4B8C-83A1-F6EECF244321}">
                <p14:modId xmlns:p14="http://schemas.microsoft.com/office/powerpoint/2010/main" val="1497504373"/>
              </p:ext>
            </p:extLst>
          </p:nvPr>
        </p:nvGraphicFramePr>
        <p:xfrm>
          <a:off x="554890" y="203778"/>
          <a:ext cx="9181578" cy="6450444"/>
        </p:xfrm>
        <a:graphic>
          <a:graphicData uri="http://schemas.openxmlformats.org/drawingml/2006/table">
            <a:tbl>
              <a:tblPr firstRow="1" firstCol="1" bandRow="1">
                <a:tableStyleId>{5940675A-B579-460E-94D1-54222C63F5DA}</a:tableStyleId>
              </a:tblPr>
              <a:tblGrid>
                <a:gridCol w="3696617">
                  <a:extLst>
                    <a:ext uri="{9D8B030D-6E8A-4147-A177-3AD203B41FA5}">
                      <a16:colId xmlns:a16="http://schemas.microsoft.com/office/drawing/2014/main" val="2792888087"/>
                    </a:ext>
                  </a:extLst>
                </a:gridCol>
                <a:gridCol w="5484961">
                  <a:extLst>
                    <a:ext uri="{9D8B030D-6E8A-4147-A177-3AD203B41FA5}">
                      <a16:colId xmlns:a16="http://schemas.microsoft.com/office/drawing/2014/main" val="2024847079"/>
                    </a:ext>
                  </a:extLst>
                </a:gridCol>
              </a:tblGrid>
              <a:tr h="177995">
                <a:tc>
                  <a:txBody>
                    <a:bodyPr/>
                    <a:lstStyle/>
                    <a:p>
                      <a:pPr algn="ctr">
                        <a:lnSpc>
                          <a:spcPct val="115000"/>
                        </a:lnSpc>
                        <a:spcBef>
                          <a:spcPts val="300"/>
                        </a:spcBef>
                        <a:spcAft>
                          <a:spcPts val="300"/>
                        </a:spcAft>
                      </a:pPr>
                      <a:r>
                        <a:rPr lang="uk-UA" sz="1800" kern="1200" dirty="0">
                          <a:solidFill>
                            <a:schemeClr val="tx1"/>
                          </a:solidFill>
                          <a:effectLst/>
                          <a:latin typeface="+mn-lt"/>
                          <a:ea typeface="+mn-ea"/>
                          <a:cs typeface="+mn-cs"/>
                        </a:rPr>
                        <a:t>á-</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lú-lì</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gù</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báo-táng</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Прищава жаба, яка була мудрою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122921"/>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nỳ</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gù</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mào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jíh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lú-lì</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Кажуть, що якось ворона пішла побачитися з прищавою жабою.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690302"/>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hì</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Ворона сказала: «Жабо,</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5119851"/>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я хочу тебе з’їсти».</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5654446"/>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á-</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yā</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gú</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a:solidFill>
                            <a:schemeClr val="tx1"/>
                          </a:solidFill>
                          <a:effectLst/>
                          <a:latin typeface="+mn-lt"/>
                          <a:ea typeface="+mn-ea"/>
                          <a:cs typeface="+mn-cs"/>
                        </a:rPr>
                        <a:t>ⁿ</a:t>
                      </a:r>
                      <a:r>
                        <a:rPr lang="en-GB" sz="1800" b="1" kern="1200" dirty="0" err="1">
                          <a:solidFill>
                            <a:schemeClr val="tx1"/>
                          </a:solidFill>
                          <a:effectLst/>
                          <a:latin typeface="+mn-lt"/>
                          <a:ea typeface="+mn-ea"/>
                          <a:cs typeface="+mn-cs"/>
                        </a:rPr>
                        <a:t>ghãi</a:t>
                      </a:r>
                      <a:r>
                        <a:rPr lang="uk-UA" sz="1800" b="1" kern="1200" dirty="0">
                          <a:solidFill>
                            <a:schemeClr val="tx1"/>
                          </a:solidFill>
                          <a:effectLst/>
                          <a:latin typeface="+mn-lt"/>
                          <a:ea typeface="+mn-ea"/>
                          <a:cs typeface="+mn-cs"/>
                        </a:rPr>
                        <a:t>)</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Жаба сказала: «Ти хочеш мене з’їсти,</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9230048"/>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víe</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íeh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tá-tìe</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але </a:t>
                      </a:r>
                      <a:r>
                        <a:rPr lang="ru-RU" sz="1800" dirty="0" err="1">
                          <a:effectLst/>
                        </a:rPr>
                        <a:t>моє</a:t>
                      </a:r>
                      <a:r>
                        <a:rPr lang="ru-RU" sz="1800" dirty="0">
                          <a:effectLst/>
                        </a:rPr>
                        <a:t> </a:t>
                      </a:r>
                      <a:r>
                        <a:rPr lang="ru-RU" sz="1800" dirty="0" err="1">
                          <a:effectLst/>
                        </a:rPr>
                        <a:t>м’ясо</a:t>
                      </a:r>
                      <a:r>
                        <a:rPr lang="ru-RU" sz="1800" dirty="0">
                          <a:effectLst/>
                        </a:rPr>
                        <a:t> </a:t>
                      </a:r>
                      <a:r>
                        <a:rPr lang="ru-RU" sz="1800" dirty="0" err="1">
                          <a:effectLst/>
                        </a:rPr>
                        <a:t>дуже</a:t>
                      </a:r>
                      <a:r>
                        <a:rPr lang="ru-RU" sz="1800" dirty="0">
                          <a:effectLst/>
                        </a:rPr>
                        <a:t> </a:t>
                      </a:r>
                      <a:r>
                        <a:rPr lang="ru-RU" sz="1800" dirty="0" err="1">
                          <a:effectLst/>
                        </a:rPr>
                        <a:t>гірке</a:t>
                      </a:r>
                      <a:r>
                        <a:rPr lang="ru-RU"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227528"/>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já</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drìh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dlá</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drũ</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Якщо</a:t>
                      </a:r>
                      <a:r>
                        <a:rPr lang="ru-RU" sz="1800" dirty="0">
                          <a:effectLst/>
                        </a:rPr>
                        <a:t> </a:t>
                      </a:r>
                      <a:r>
                        <a:rPr lang="ru-RU" sz="1800" dirty="0" err="1">
                          <a:effectLst/>
                        </a:rPr>
                        <a:t>ти</a:t>
                      </a:r>
                      <a:r>
                        <a:rPr lang="ru-RU" sz="1800" dirty="0">
                          <a:effectLst/>
                        </a:rPr>
                        <a:t> </a:t>
                      </a:r>
                      <a:r>
                        <a:rPr lang="ru-RU" sz="1800" dirty="0" err="1">
                          <a:effectLst/>
                        </a:rPr>
                        <a:t>хочеш</a:t>
                      </a:r>
                      <a:r>
                        <a:rPr lang="ru-RU" sz="1800" dirty="0">
                          <a:effectLst/>
                        </a:rPr>
                        <a:t> мене </a:t>
                      </a:r>
                      <a:r>
                        <a:rPr lang="ru-RU" sz="1800" dirty="0" err="1">
                          <a:effectLst/>
                        </a:rPr>
                        <a:t>з’їсти</a:t>
                      </a:r>
                      <a:r>
                        <a:rPr lang="ru-RU" sz="1800" dirty="0">
                          <a:effectLst/>
                        </a:rPr>
                        <a:t>, </a:t>
                      </a:r>
                      <a:r>
                        <a:rPr lang="ru-RU" sz="1800" dirty="0" err="1">
                          <a:effectLst/>
                        </a:rPr>
                        <a:t>ти</a:t>
                      </a:r>
                      <a:r>
                        <a:rPr lang="ru-RU" sz="1800" dirty="0">
                          <a:effectLst/>
                        </a:rPr>
                        <a:t> </a:t>
                      </a:r>
                      <a:r>
                        <a:rPr lang="ru-RU" sz="1800" dirty="0" err="1">
                          <a:effectLst/>
                        </a:rPr>
                        <a:t>хочеш</a:t>
                      </a:r>
                      <a:r>
                        <a:rPr lang="ru-RU" sz="1800" dirty="0">
                          <a:effectLst/>
                        </a:rPr>
                        <a:t> перенести мене он </a:t>
                      </a:r>
                      <a:r>
                        <a:rPr lang="ru-RU" sz="1800" dirty="0" err="1">
                          <a:effectLst/>
                        </a:rPr>
                        <a:t>туди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774496"/>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a:solidFill>
                            <a:schemeClr val="tx1"/>
                          </a:solidFill>
                          <a:effectLst/>
                          <a:latin typeface="+mn-lt"/>
                          <a:ea typeface="+mn-ea"/>
                          <a:cs typeface="+mn-cs"/>
                        </a:rPr>
                        <a:t>ⁿ</a:t>
                      </a:r>
                      <a:r>
                        <a:rPr lang="en-GB" sz="1800" b="1" kern="1200" dirty="0" err="1">
                          <a:solidFill>
                            <a:schemeClr val="tx1"/>
                          </a:solidFill>
                          <a:effectLst/>
                          <a:latin typeface="+mn-lt"/>
                          <a:ea typeface="+mn-ea"/>
                          <a:cs typeface="+mn-cs"/>
                        </a:rPr>
                        <a:t>tú-dlĩ</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á-ⁿ</a:t>
                      </a: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bào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áo</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до </a:t>
                      </a:r>
                      <a:r>
                        <a:rPr lang="ru-RU" sz="1800" dirty="0" err="1">
                          <a:effectLst/>
                        </a:rPr>
                        <a:t>струмка</a:t>
                      </a:r>
                      <a:r>
                        <a:rPr lang="ru-RU" sz="1800" dirty="0">
                          <a:effectLst/>
                        </a:rPr>
                        <a:t>, до берега ставка з водою.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040076"/>
                  </a:ext>
                </a:extLst>
              </a:tr>
              <a:tr h="367341">
                <a:tc>
                  <a:txBody>
                    <a:bodyPr/>
                    <a:lstStyle/>
                    <a:p>
                      <a:pPr algn="ctr">
                        <a:lnSpc>
                          <a:spcPct val="115000"/>
                        </a:lnSpc>
                        <a:spcBef>
                          <a:spcPts val="300"/>
                        </a:spcBef>
                        <a:spcAft>
                          <a:spcPts val="300"/>
                        </a:spcAft>
                      </a:pPr>
                      <a:r>
                        <a:rPr lang="uk-UA" sz="1800" kern="1200" dirty="0">
                          <a:solidFill>
                            <a:schemeClr val="tx1"/>
                          </a:solidFill>
                          <a:effectLst/>
                          <a:latin typeface="+mn-lt"/>
                          <a:ea typeface="+mn-ea"/>
                          <a:cs typeface="+mn-cs"/>
                        </a:rPr>
                        <a:t>ⁿ</a:t>
                      </a:r>
                      <a:r>
                        <a:rPr lang="uk-UA" sz="1800" kern="1200" dirty="0" err="1">
                          <a:solidFill>
                            <a:schemeClr val="tx1"/>
                          </a:solidFill>
                          <a:effectLst/>
                          <a:latin typeface="+mn-lt"/>
                          <a:ea typeface="+mn-ea"/>
                          <a:cs typeface="+mn-cs"/>
                        </a:rPr>
                        <a:t>zā</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áo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drài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não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Помий</a:t>
                      </a:r>
                      <a:r>
                        <a:rPr lang="ru-RU" sz="1800" dirty="0">
                          <a:effectLst/>
                        </a:rPr>
                        <a:t> мене у </a:t>
                      </a:r>
                      <a:r>
                        <a:rPr lang="ru-RU" sz="1800" dirty="0" err="1">
                          <a:effectLst/>
                        </a:rPr>
                        <a:t>воді</a:t>
                      </a:r>
                      <a:r>
                        <a:rPr lang="ru-RU" sz="1800" dirty="0">
                          <a:effectLst/>
                        </a:rPr>
                        <a:t>, а </a:t>
                      </a:r>
                      <a:r>
                        <a:rPr lang="ru-RU" sz="1800" dirty="0" err="1">
                          <a:effectLst/>
                        </a:rPr>
                        <a:t>тоді</a:t>
                      </a:r>
                      <a:r>
                        <a:rPr lang="ru-RU" sz="1800" dirty="0">
                          <a:effectLst/>
                        </a:rPr>
                        <a:t> </a:t>
                      </a:r>
                      <a:r>
                        <a:rPr lang="ru-RU" sz="1800" dirty="0" err="1">
                          <a:effectLst/>
                        </a:rPr>
                        <a:t>їж</a:t>
                      </a:r>
                      <a:r>
                        <a:rPr lang="ru-RU" sz="1800" dirty="0">
                          <a:effectLst/>
                        </a:rPr>
                        <a:t>, </a:t>
                      </a:r>
                      <a:r>
                        <a:rPr lang="ru-RU" sz="1800" dirty="0" err="1">
                          <a:effectLst/>
                        </a:rPr>
                        <a:t>щоб</a:t>
                      </a:r>
                      <a:r>
                        <a:rPr lang="ru-RU" sz="1800" dirty="0">
                          <a:effectLst/>
                        </a:rPr>
                        <a:t> </a:t>
                      </a:r>
                      <a:r>
                        <a:rPr lang="ru-RU" sz="1800" dirty="0" err="1">
                          <a:effectLst/>
                        </a:rPr>
                        <a:t>отримати</a:t>
                      </a:r>
                      <a:r>
                        <a:rPr lang="ru-RU" sz="1800" dirty="0">
                          <a:effectLst/>
                        </a:rPr>
                        <a:t> </a:t>
                      </a:r>
                      <a:r>
                        <a:rPr lang="ru-RU" sz="1800" dirty="0" err="1">
                          <a:effectLst/>
                        </a:rPr>
                        <a:t>мого</a:t>
                      </a:r>
                      <a:r>
                        <a:rPr lang="ru-RU" sz="1800" dirty="0">
                          <a:effectLst/>
                        </a:rPr>
                        <a:t> </a:t>
                      </a:r>
                      <a:r>
                        <a:rPr lang="ru-RU" sz="1800" dirty="0" err="1">
                          <a:effectLst/>
                        </a:rPr>
                        <a:t>м’яса</a:t>
                      </a:r>
                      <a:r>
                        <a:rPr lang="ru-RU"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841122"/>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kern="1200" dirty="0" err="1">
                          <a:solidFill>
                            <a:schemeClr val="tx1"/>
                          </a:solidFill>
                          <a:effectLst/>
                          <a:latin typeface="+mn-lt"/>
                          <a:ea typeface="+mn-ea"/>
                          <a:cs typeface="+mn-cs"/>
                        </a:rPr>
                        <a:t>jĩ-tá</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jìeu</a:t>
                      </a:r>
                      <a:r>
                        <a:rPr lang="uk-UA" sz="1800" b="1" kern="1200" dirty="0">
                          <a:solidFill>
                            <a:schemeClr val="tx1"/>
                          </a:solidFill>
                          <a:effectLst/>
                          <a:latin typeface="+mn-lt"/>
                          <a:ea typeface="+mn-ea"/>
                          <a:cs typeface="+mn-cs"/>
                        </a:rPr>
                        <a:t>)</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 </a:t>
                      </a:r>
                      <a:r>
                        <a:rPr lang="ru-RU" sz="1800" dirty="0" err="1">
                          <a:effectLst/>
                        </a:rPr>
                        <a:t>відповіла</a:t>
                      </a:r>
                      <a:r>
                        <a:rPr lang="ru-RU" sz="1800" dirty="0">
                          <a:effectLst/>
                        </a:rPr>
                        <a:t>: «Жабо,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480480"/>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lài</a:t>
                      </a:r>
                      <a:r>
                        <a:rPr lang="uk-UA" sz="1800" b="1" kern="1200" dirty="0">
                          <a:solidFill>
                            <a:schemeClr val="tx1"/>
                          </a:solidFill>
                          <a:effectLst/>
                          <a:latin typeface="+mn-lt"/>
                          <a:ea typeface="+mn-ea"/>
                          <a:cs typeface="+mn-cs"/>
                        </a:rPr>
                        <a:t>)</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я хочу тебе </a:t>
                      </a:r>
                      <a:r>
                        <a:rPr lang="ru-RU" sz="1800" dirty="0" err="1">
                          <a:effectLst/>
                        </a:rPr>
                        <a:t>з’їсти</a:t>
                      </a:r>
                      <a:r>
                        <a:rPr lang="ru-RU" sz="1800" dirty="0">
                          <a:effectLst/>
                        </a:rPr>
                        <a:t>, ось так!».</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438813"/>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jáng</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lí-fáo</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 </a:t>
                      </a:r>
                      <a:r>
                        <a:rPr lang="ru-RU" sz="1800" dirty="0" err="1">
                          <a:effectLst/>
                        </a:rPr>
                        <a:t>витягнула</a:t>
                      </a:r>
                      <a:r>
                        <a:rPr lang="ru-RU" sz="1800" dirty="0">
                          <a:effectLst/>
                        </a:rPr>
                        <a:t> голову</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163966"/>
                  </a:ext>
                </a:extLst>
              </a:tr>
              <a:tr h="177995">
                <a:tc>
                  <a:txBody>
                    <a:bodyPr/>
                    <a:lstStyle/>
                    <a:p>
                      <a:pPr algn="ctr">
                        <a:lnSpc>
                          <a:spcPct val="115000"/>
                        </a:lnSpc>
                        <a:spcBef>
                          <a:spcPts val="300"/>
                        </a:spcBef>
                        <a:spcAft>
                          <a:spcPts val="300"/>
                        </a:spcAft>
                      </a:pP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dráo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bí-xá</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dlò</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hà-hà</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вгору</a:t>
                      </a:r>
                      <a:r>
                        <a:rPr lang="ru-RU" sz="1800" dirty="0">
                          <a:effectLst/>
                        </a:rPr>
                        <a:t>, </a:t>
                      </a:r>
                      <a:r>
                        <a:rPr lang="ru-RU" sz="1800" dirty="0" err="1">
                          <a:effectLst/>
                        </a:rPr>
                        <a:t>сміючися</a:t>
                      </a:r>
                      <a:r>
                        <a:rPr lang="ru-RU" sz="1800" dirty="0">
                          <a:effectLst/>
                        </a:rPr>
                        <a:t>: «ха-ха».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640656"/>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tlíe</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tlw</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bào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bào</a:t>
                      </a:r>
                      <a:r>
                        <a:rPr lang="uk-UA" sz="1800" b="1"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áo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lèu</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Жаба стрибнула, вскочила у ставок з водою і зникла.</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303768"/>
                  </a:ext>
                </a:extLst>
              </a:tr>
              <a:tr h="556687">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lí-á</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áo</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trīeh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trīeh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táo</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 </a:t>
                      </a:r>
                      <a:r>
                        <a:rPr lang="ru-RU" sz="1800" dirty="0" err="1">
                          <a:effectLst/>
                        </a:rPr>
                        <a:t>поблукала</a:t>
                      </a:r>
                      <a:r>
                        <a:rPr lang="ru-RU" sz="1800" dirty="0">
                          <a:effectLst/>
                        </a:rPr>
                        <a:t> у </a:t>
                      </a:r>
                      <a:r>
                        <a:rPr lang="ru-RU" sz="1800" dirty="0" err="1">
                          <a:effectLst/>
                        </a:rPr>
                        <a:t>воді</a:t>
                      </a:r>
                      <a:r>
                        <a:rPr lang="ru-RU" sz="1800" dirty="0">
                          <a:effectLst/>
                        </a:rPr>
                        <a:t>, </a:t>
                      </a:r>
                      <a:r>
                        <a:rPr lang="ru-RU" sz="1800" dirty="0" err="1">
                          <a:effectLst/>
                        </a:rPr>
                        <a:t>шукаючи</a:t>
                      </a:r>
                      <a:r>
                        <a:rPr lang="ru-RU" sz="1800" dirty="0">
                          <a:effectLst/>
                        </a:rPr>
                        <a:t> жабу, </a:t>
                      </a:r>
                      <a:r>
                        <a:rPr lang="ru-RU" sz="1800" dirty="0" err="1">
                          <a:effectLst/>
                        </a:rPr>
                        <a:t>пошукала</a:t>
                      </a:r>
                      <a:r>
                        <a:rPr lang="ru-RU" sz="1800" dirty="0">
                          <a:effectLst/>
                        </a:rPr>
                        <a:t> </a:t>
                      </a:r>
                      <a:r>
                        <a:rPr lang="ru-RU" sz="1800" dirty="0" err="1">
                          <a:effectLst/>
                        </a:rPr>
                        <a:t>її</a:t>
                      </a:r>
                      <a:r>
                        <a:rPr lang="ru-RU" sz="1800" dirty="0">
                          <a:effectLst/>
                        </a:rPr>
                        <a:t>, але так і не </a:t>
                      </a:r>
                      <a:r>
                        <a:rPr lang="ru-RU" sz="1800" dirty="0" err="1">
                          <a:effectLst/>
                        </a:rPr>
                        <a:t>дістала</a:t>
                      </a:r>
                      <a:r>
                        <a:rPr lang="ru-RU"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0088189"/>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kern="1200" dirty="0" err="1">
                          <a:solidFill>
                            <a:schemeClr val="tx1"/>
                          </a:solidFill>
                          <a:effectLst/>
                          <a:latin typeface="+mn-lt"/>
                          <a:ea typeface="+mn-ea"/>
                          <a:cs typeface="+mn-cs"/>
                        </a:rPr>
                        <a:t>lí-mù</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jáng</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lí-fáo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ghá</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 просто </a:t>
                      </a:r>
                      <a:r>
                        <a:rPr lang="ru-RU" sz="1800" dirty="0" err="1">
                          <a:effectLst/>
                        </a:rPr>
                        <a:t>витягнула</a:t>
                      </a:r>
                      <a:r>
                        <a:rPr lang="ru-RU" sz="1800" dirty="0">
                          <a:effectLst/>
                        </a:rPr>
                        <a:t> голову, каркнула і сказала: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107611"/>
                  </a:ext>
                </a:extLst>
              </a:tr>
              <a:tr h="177995">
                <a:tc>
                  <a:txBody>
                    <a:bodyPr/>
                    <a:lstStyle/>
                    <a:p>
                      <a:pPr algn="ctr">
                        <a:lnSpc>
                          <a:spcPct val="115000"/>
                        </a:lnSpc>
                        <a:spcBef>
                          <a:spcPts val="300"/>
                        </a:spcBef>
                        <a:spcAft>
                          <a:spcPts val="300"/>
                        </a:spcAft>
                      </a:pPr>
                      <a:r>
                        <a:rPr lang="uk-UA" sz="1800" kern="1200" dirty="0">
                          <a:solidFill>
                            <a:schemeClr val="tx1"/>
                          </a:solidFill>
                          <a:effectLst/>
                          <a:latin typeface="+mn-lt"/>
                          <a:ea typeface="+mn-ea"/>
                          <a:cs typeface="+mn-cs"/>
                        </a:rPr>
                        <a:t>á 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bè-lá-lá</a:t>
                      </a:r>
                      <a:r>
                        <a:rPr lang="en-GB" sz="1800" b="1" kern="1200" dirty="0">
                          <a:solidFill>
                            <a:schemeClr val="tx1"/>
                          </a:solidFill>
                          <a:effectLst/>
                          <a:latin typeface="+mn-lt"/>
                          <a:ea typeface="+mn-ea"/>
                          <a:cs typeface="+mn-cs"/>
                        </a:rPr>
                        <a:t> </a:t>
                      </a:r>
                      <a:r>
                        <a:rPr lang="en-GB" sz="1800" b="1" kern="1200" dirty="0" err="1">
                          <a:solidFill>
                            <a:schemeClr val="tx1"/>
                          </a:solidFill>
                          <a:effectLst/>
                          <a:latin typeface="+mn-lt"/>
                          <a:ea typeface="+mn-ea"/>
                          <a:cs typeface="+mn-cs"/>
                        </a:rPr>
                        <a:t>á</a:t>
                      </a:r>
                      <a:r>
                        <a:rPr lang="en-GB" sz="1800" b="1" kern="1200" dirty="0">
                          <a:solidFill>
                            <a:schemeClr val="tx1"/>
                          </a:solidFill>
                          <a:effectLst/>
                          <a:latin typeface="+mn-lt"/>
                          <a:ea typeface="+mn-ea"/>
                          <a:cs typeface="+mn-cs"/>
                        </a:rPr>
                        <a:t> </a:t>
                      </a:r>
                      <a:r>
                        <a:rPr lang="en-GB" sz="1800" b="1" kern="1200" dirty="0" err="1">
                          <a:solidFill>
                            <a:schemeClr val="tx1"/>
                          </a:solidFill>
                          <a:effectLst/>
                          <a:latin typeface="+mn-lt"/>
                          <a:ea typeface="+mn-ea"/>
                          <a:cs typeface="+mn-cs"/>
                        </a:rPr>
                        <a:t>á</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bè-lá-lá</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«Ах-ах, усе дарма! Ах-ах, усе дарма!».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5318401"/>
                  </a:ext>
                </a:extLst>
              </a:tr>
            </a:tbl>
          </a:graphicData>
        </a:graphic>
      </p:graphicFrame>
    </p:spTree>
    <p:extLst>
      <p:ext uri="{BB962C8B-B14F-4D97-AF65-F5344CB8AC3E}">
        <p14:creationId xmlns:p14="http://schemas.microsoft.com/office/powerpoint/2010/main" val="102295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B151FC-106A-1348-9D90-8065522614A3}"/>
              </a:ext>
            </a:extLst>
          </p:cNvPr>
          <p:cNvGraphicFramePr>
            <a:graphicFrameLocks noGrp="1"/>
          </p:cNvGraphicFramePr>
          <p:nvPr>
            <p:extLst>
              <p:ext uri="{D42A27DB-BD31-4B8C-83A1-F6EECF244321}">
                <p14:modId xmlns:p14="http://schemas.microsoft.com/office/powerpoint/2010/main" val="4117681879"/>
              </p:ext>
            </p:extLst>
          </p:nvPr>
        </p:nvGraphicFramePr>
        <p:xfrm>
          <a:off x="554890" y="203778"/>
          <a:ext cx="11082220" cy="6450444"/>
        </p:xfrm>
        <a:graphic>
          <a:graphicData uri="http://schemas.openxmlformats.org/drawingml/2006/table">
            <a:tbl>
              <a:tblPr firstRow="1" firstCol="1" bandRow="1">
                <a:tableStyleId>{5940675A-B579-460E-94D1-54222C63F5DA}</a:tableStyleId>
              </a:tblPr>
              <a:tblGrid>
                <a:gridCol w="3696617">
                  <a:extLst>
                    <a:ext uri="{9D8B030D-6E8A-4147-A177-3AD203B41FA5}">
                      <a16:colId xmlns:a16="http://schemas.microsoft.com/office/drawing/2014/main" val="2792888087"/>
                    </a:ext>
                  </a:extLst>
                </a:gridCol>
                <a:gridCol w="5484961">
                  <a:extLst>
                    <a:ext uri="{9D8B030D-6E8A-4147-A177-3AD203B41FA5}">
                      <a16:colId xmlns:a16="http://schemas.microsoft.com/office/drawing/2014/main" val="2024847079"/>
                    </a:ext>
                  </a:extLst>
                </a:gridCol>
                <a:gridCol w="1900642">
                  <a:extLst>
                    <a:ext uri="{9D8B030D-6E8A-4147-A177-3AD203B41FA5}">
                      <a16:colId xmlns:a16="http://schemas.microsoft.com/office/drawing/2014/main" val="334437599"/>
                    </a:ext>
                  </a:extLst>
                </a:gridCol>
              </a:tblGrid>
              <a:tr h="177995">
                <a:tc>
                  <a:txBody>
                    <a:bodyPr/>
                    <a:lstStyle/>
                    <a:p>
                      <a:pPr algn="ctr">
                        <a:lnSpc>
                          <a:spcPct val="115000"/>
                        </a:lnSpc>
                        <a:spcBef>
                          <a:spcPts val="300"/>
                        </a:spcBef>
                        <a:spcAft>
                          <a:spcPts val="300"/>
                        </a:spcAft>
                      </a:pPr>
                      <a:r>
                        <a:rPr lang="uk-UA" sz="1800" kern="1200" dirty="0">
                          <a:solidFill>
                            <a:schemeClr val="tx1"/>
                          </a:solidFill>
                          <a:effectLst/>
                          <a:latin typeface="+mn-lt"/>
                          <a:ea typeface="+mn-ea"/>
                          <a:cs typeface="+mn-cs"/>
                        </a:rPr>
                        <a:t>á-</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lú-lì</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gù</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báo-táng</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Прищава жаба, яка була мудрою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pl-PL" sz="1800" dirty="0" err="1">
                          <a:effectLst/>
                        </a:rPr>
                        <a:t>який</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122921"/>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nỳ</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gù</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mào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jíh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lú-lì</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Кажуть, що якось ворона пішла побачитися з прищавою жабою.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піти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0690302"/>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hì</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Ворона сказала: «Жабо,</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сказати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5119851"/>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я хочу тебе з’їсти».</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5654446"/>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á-</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yā</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gú</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a:solidFill>
                            <a:schemeClr val="tx1"/>
                          </a:solidFill>
                          <a:effectLst/>
                          <a:latin typeface="+mn-lt"/>
                          <a:ea typeface="+mn-ea"/>
                          <a:cs typeface="+mn-cs"/>
                        </a:rPr>
                        <a:t>ⁿ</a:t>
                      </a:r>
                      <a:r>
                        <a:rPr lang="en-GB" sz="1800" b="1" kern="1200" dirty="0" err="1">
                          <a:solidFill>
                            <a:schemeClr val="tx1"/>
                          </a:solidFill>
                          <a:effectLst/>
                          <a:latin typeface="+mn-lt"/>
                          <a:ea typeface="+mn-ea"/>
                          <a:cs typeface="+mn-cs"/>
                        </a:rPr>
                        <a:t>ghãi</a:t>
                      </a:r>
                      <a:r>
                        <a:rPr lang="uk-UA" sz="1800" b="1" kern="1200" dirty="0">
                          <a:solidFill>
                            <a:schemeClr val="tx1"/>
                          </a:solidFill>
                          <a:effectLst/>
                          <a:latin typeface="+mn-lt"/>
                          <a:ea typeface="+mn-ea"/>
                          <a:cs typeface="+mn-cs"/>
                        </a:rPr>
                        <a:t>)</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Жаба сказала: «Ти хочеш мене з’їсти,</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S" sz="1800" dirty="0" err="1">
                          <a:effectLst/>
                        </a:rPr>
                        <a:t>хотіти</a:t>
                      </a:r>
                      <a:r>
                        <a:rPr lang="en-US" sz="1800" dirty="0">
                          <a:effectLst/>
                        </a:rPr>
                        <a:t>, </a:t>
                      </a:r>
                      <a:r>
                        <a:rPr lang="en-US" sz="1800" dirty="0" err="1">
                          <a:effectLst/>
                        </a:rPr>
                        <a:t>м’ясо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9230048"/>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víe</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íeh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tá-tìe</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але </a:t>
                      </a:r>
                      <a:r>
                        <a:rPr lang="ru-RU" sz="1800" dirty="0" err="1">
                          <a:effectLst/>
                        </a:rPr>
                        <a:t>моє</a:t>
                      </a:r>
                      <a:r>
                        <a:rPr lang="ru-RU" sz="1800" dirty="0">
                          <a:effectLst/>
                        </a:rPr>
                        <a:t> </a:t>
                      </a:r>
                      <a:r>
                        <a:rPr lang="ru-RU" sz="1800" dirty="0" err="1">
                          <a:effectLst/>
                        </a:rPr>
                        <a:t>м’ясо</a:t>
                      </a:r>
                      <a:r>
                        <a:rPr lang="ru-RU" sz="1800" dirty="0">
                          <a:effectLst/>
                        </a:rPr>
                        <a:t> </a:t>
                      </a:r>
                      <a:r>
                        <a:rPr lang="ru-RU" sz="1800" dirty="0" err="1">
                          <a:effectLst/>
                        </a:rPr>
                        <a:t>дуже</a:t>
                      </a:r>
                      <a:r>
                        <a:rPr lang="ru-RU" sz="1800" dirty="0">
                          <a:effectLst/>
                        </a:rPr>
                        <a:t> </a:t>
                      </a:r>
                      <a:r>
                        <a:rPr lang="ru-RU" sz="1800" dirty="0" err="1">
                          <a:effectLst/>
                        </a:rPr>
                        <a:t>гірке</a:t>
                      </a:r>
                      <a:r>
                        <a:rPr lang="ru-RU"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227528"/>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já</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drìh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dlá</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drũ</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Якщо</a:t>
                      </a:r>
                      <a:r>
                        <a:rPr lang="ru-RU" sz="1800" dirty="0">
                          <a:effectLst/>
                        </a:rPr>
                        <a:t> </a:t>
                      </a:r>
                      <a:r>
                        <a:rPr lang="ru-RU" sz="1800" dirty="0" err="1">
                          <a:effectLst/>
                        </a:rPr>
                        <a:t>ти</a:t>
                      </a:r>
                      <a:r>
                        <a:rPr lang="ru-RU" sz="1800" dirty="0">
                          <a:effectLst/>
                        </a:rPr>
                        <a:t> </a:t>
                      </a:r>
                      <a:r>
                        <a:rPr lang="ru-RU" sz="1800" dirty="0" err="1">
                          <a:effectLst/>
                        </a:rPr>
                        <a:t>хочеш</a:t>
                      </a:r>
                      <a:r>
                        <a:rPr lang="ru-RU" sz="1800" dirty="0">
                          <a:effectLst/>
                        </a:rPr>
                        <a:t> мене </a:t>
                      </a:r>
                      <a:r>
                        <a:rPr lang="ru-RU" sz="1800" dirty="0" err="1">
                          <a:effectLst/>
                        </a:rPr>
                        <a:t>з’їсти</a:t>
                      </a:r>
                      <a:r>
                        <a:rPr lang="ru-RU" sz="1800" dirty="0">
                          <a:effectLst/>
                        </a:rPr>
                        <a:t>, </a:t>
                      </a:r>
                      <a:r>
                        <a:rPr lang="ru-RU" sz="1800" dirty="0" err="1">
                          <a:effectLst/>
                        </a:rPr>
                        <a:t>ти</a:t>
                      </a:r>
                      <a:r>
                        <a:rPr lang="ru-RU" sz="1800" dirty="0">
                          <a:effectLst/>
                        </a:rPr>
                        <a:t> </a:t>
                      </a:r>
                      <a:r>
                        <a:rPr lang="ru-RU" sz="1800" dirty="0" err="1">
                          <a:effectLst/>
                        </a:rPr>
                        <a:t>хочеш</a:t>
                      </a:r>
                      <a:r>
                        <a:rPr lang="ru-RU" sz="1800" dirty="0">
                          <a:effectLst/>
                        </a:rPr>
                        <a:t> перенести мене он </a:t>
                      </a:r>
                      <a:r>
                        <a:rPr lang="ru-RU" sz="1800" dirty="0" err="1">
                          <a:effectLst/>
                        </a:rPr>
                        <a:t>туди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якщо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774496"/>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a:solidFill>
                            <a:schemeClr val="tx1"/>
                          </a:solidFill>
                          <a:effectLst/>
                          <a:latin typeface="+mn-lt"/>
                          <a:ea typeface="+mn-ea"/>
                          <a:cs typeface="+mn-cs"/>
                        </a:rPr>
                        <a:t>ⁿ</a:t>
                      </a:r>
                      <a:r>
                        <a:rPr lang="en-GB" sz="1800" b="1" kern="1200" dirty="0" err="1">
                          <a:solidFill>
                            <a:schemeClr val="tx1"/>
                          </a:solidFill>
                          <a:effectLst/>
                          <a:latin typeface="+mn-lt"/>
                          <a:ea typeface="+mn-ea"/>
                          <a:cs typeface="+mn-cs"/>
                        </a:rPr>
                        <a:t>tú-dlĩ</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á-ⁿ</a:t>
                      </a: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bào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áo</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до </a:t>
                      </a:r>
                      <a:r>
                        <a:rPr lang="ru-RU" sz="1800" dirty="0" err="1">
                          <a:effectLst/>
                        </a:rPr>
                        <a:t>струмка</a:t>
                      </a:r>
                      <a:r>
                        <a:rPr lang="ru-RU" sz="1800" dirty="0">
                          <a:effectLst/>
                        </a:rPr>
                        <a:t>, до берега ставка з водою.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струмок</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040076"/>
                  </a:ext>
                </a:extLst>
              </a:tr>
              <a:tr h="367341">
                <a:tc>
                  <a:txBody>
                    <a:bodyPr/>
                    <a:lstStyle/>
                    <a:p>
                      <a:pPr algn="ctr">
                        <a:lnSpc>
                          <a:spcPct val="115000"/>
                        </a:lnSpc>
                        <a:spcBef>
                          <a:spcPts val="300"/>
                        </a:spcBef>
                        <a:spcAft>
                          <a:spcPts val="300"/>
                        </a:spcAft>
                      </a:pPr>
                      <a:r>
                        <a:rPr lang="uk-UA" sz="1800" kern="1200" dirty="0">
                          <a:solidFill>
                            <a:schemeClr val="tx1"/>
                          </a:solidFill>
                          <a:effectLst/>
                          <a:latin typeface="+mn-lt"/>
                          <a:ea typeface="+mn-ea"/>
                          <a:cs typeface="+mn-cs"/>
                        </a:rPr>
                        <a:t>ⁿ</a:t>
                      </a:r>
                      <a:r>
                        <a:rPr lang="uk-UA" sz="1800" kern="1200" dirty="0" err="1">
                          <a:solidFill>
                            <a:schemeClr val="tx1"/>
                          </a:solidFill>
                          <a:effectLst/>
                          <a:latin typeface="+mn-lt"/>
                          <a:ea typeface="+mn-ea"/>
                          <a:cs typeface="+mn-cs"/>
                        </a:rPr>
                        <a:t>zā</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áo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drài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não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Помий</a:t>
                      </a:r>
                      <a:r>
                        <a:rPr lang="ru-RU" sz="1800" dirty="0">
                          <a:effectLst/>
                        </a:rPr>
                        <a:t> мене у </a:t>
                      </a:r>
                      <a:r>
                        <a:rPr lang="ru-RU" sz="1800" dirty="0" err="1">
                          <a:effectLst/>
                        </a:rPr>
                        <a:t>воді</a:t>
                      </a:r>
                      <a:r>
                        <a:rPr lang="ru-RU" sz="1800" dirty="0">
                          <a:effectLst/>
                        </a:rPr>
                        <a:t>, а </a:t>
                      </a:r>
                      <a:r>
                        <a:rPr lang="ru-RU" sz="1800" dirty="0" err="1">
                          <a:effectLst/>
                        </a:rPr>
                        <a:t>тоді</a:t>
                      </a:r>
                      <a:r>
                        <a:rPr lang="ru-RU" sz="1800" dirty="0">
                          <a:effectLst/>
                        </a:rPr>
                        <a:t> </a:t>
                      </a:r>
                      <a:r>
                        <a:rPr lang="ru-RU" sz="1800" dirty="0" err="1">
                          <a:effectLst/>
                        </a:rPr>
                        <a:t>їж</a:t>
                      </a:r>
                      <a:r>
                        <a:rPr lang="ru-RU" sz="1800" dirty="0">
                          <a:effectLst/>
                        </a:rPr>
                        <a:t>, </a:t>
                      </a:r>
                      <a:r>
                        <a:rPr lang="ru-RU" sz="1800" dirty="0" err="1">
                          <a:effectLst/>
                        </a:rPr>
                        <a:t>щоб</a:t>
                      </a:r>
                      <a:r>
                        <a:rPr lang="ru-RU" sz="1800" dirty="0">
                          <a:effectLst/>
                        </a:rPr>
                        <a:t> </a:t>
                      </a:r>
                      <a:r>
                        <a:rPr lang="ru-RU" sz="1800" dirty="0" err="1">
                          <a:effectLst/>
                        </a:rPr>
                        <a:t>отримати</a:t>
                      </a:r>
                      <a:r>
                        <a:rPr lang="ru-RU" sz="1800" dirty="0">
                          <a:effectLst/>
                        </a:rPr>
                        <a:t> </a:t>
                      </a:r>
                      <a:r>
                        <a:rPr lang="ru-RU" sz="1800" dirty="0" err="1">
                          <a:effectLst/>
                        </a:rPr>
                        <a:t>мого</a:t>
                      </a:r>
                      <a:r>
                        <a:rPr lang="ru-RU" sz="1800" dirty="0">
                          <a:effectLst/>
                        </a:rPr>
                        <a:t> </a:t>
                      </a:r>
                      <a:r>
                        <a:rPr lang="ru-RU" sz="1800" dirty="0" err="1">
                          <a:effectLst/>
                        </a:rPr>
                        <a:t>м’яса</a:t>
                      </a:r>
                      <a:r>
                        <a:rPr lang="ru-RU"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вода, </a:t>
                      </a:r>
                      <a:r>
                        <a:rPr lang="ru-RU" sz="1800" dirty="0" err="1">
                          <a:effectLst/>
                        </a:rPr>
                        <a:t>їсти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841122"/>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tú</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kern="1200" dirty="0" err="1">
                          <a:solidFill>
                            <a:schemeClr val="tx1"/>
                          </a:solidFill>
                          <a:effectLst/>
                          <a:latin typeface="+mn-lt"/>
                          <a:ea typeface="+mn-ea"/>
                          <a:cs typeface="+mn-cs"/>
                        </a:rPr>
                        <a:t>jĩ-tá</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jìeu</a:t>
                      </a:r>
                      <a:r>
                        <a:rPr lang="uk-UA" sz="1800" b="1" kern="1200" dirty="0">
                          <a:solidFill>
                            <a:schemeClr val="tx1"/>
                          </a:solidFill>
                          <a:effectLst/>
                          <a:latin typeface="+mn-lt"/>
                          <a:ea typeface="+mn-ea"/>
                          <a:cs typeface="+mn-cs"/>
                        </a:rPr>
                        <a:t>)</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 </a:t>
                      </a:r>
                      <a:r>
                        <a:rPr lang="ru-RU" sz="1800" dirty="0" err="1">
                          <a:effectLst/>
                        </a:rPr>
                        <a:t>відповіла</a:t>
                      </a:r>
                      <a:r>
                        <a:rPr lang="ru-RU" sz="1800" dirty="0">
                          <a:effectLst/>
                        </a:rPr>
                        <a:t>: «Жабо,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жаба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480480"/>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gū</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yā</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não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ghãi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lài</a:t>
                      </a:r>
                      <a:r>
                        <a:rPr lang="uk-UA" sz="1800" b="1" kern="1200" dirty="0">
                          <a:solidFill>
                            <a:schemeClr val="tx1"/>
                          </a:solidFill>
                          <a:effectLst/>
                          <a:latin typeface="+mn-lt"/>
                          <a:ea typeface="+mn-ea"/>
                          <a:cs typeface="+mn-cs"/>
                        </a:rPr>
                        <a:t>)</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я хочу тебе з’їсти, ось так!».</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ось так!</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438813"/>
                  </a:ext>
                </a:extLst>
              </a:tr>
              <a:tr h="177995">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jáng</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lí-fáo</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Ворона витягнула голову</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витягнути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163966"/>
                  </a:ext>
                </a:extLst>
              </a:tr>
              <a:tr h="177995">
                <a:tc>
                  <a:txBody>
                    <a:bodyPr/>
                    <a:lstStyle/>
                    <a:p>
                      <a:pPr algn="ctr">
                        <a:lnSpc>
                          <a:spcPct val="115000"/>
                        </a:lnSpc>
                        <a:spcBef>
                          <a:spcPts val="300"/>
                        </a:spcBef>
                        <a:spcAft>
                          <a:spcPts val="300"/>
                        </a:spcAft>
                      </a:pP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dráo</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bí-xá</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dlò</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hà-hà</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вгору, сміючися: «ха-ха».</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вгору</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640656"/>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tlíe</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tlw</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bào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lái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bào</a:t>
                      </a:r>
                      <a:r>
                        <a:rPr lang="uk-UA" sz="1800" b="1"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áo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lèu</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Жаба </a:t>
                      </a:r>
                      <a:r>
                        <a:rPr lang="ru-RU" sz="1800" dirty="0" err="1">
                          <a:effectLst/>
                        </a:rPr>
                        <a:t>стрибнула</a:t>
                      </a:r>
                      <a:r>
                        <a:rPr lang="ru-RU" sz="1800" dirty="0">
                          <a:effectLst/>
                        </a:rPr>
                        <a:t>, вскочила у ставок з водою і </a:t>
                      </a:r>
                      <a:r>
                        <a:rPr lang="ru-RU" sz="1800" dirty="0" err="1">
                          <a:effectLst/>
                        </a:rPr>
                        <a:t>зникла</a:t>
                      </a:r>
                      <a:r>
                        <a:rPr lang="ru-RU"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ставок</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303768"/>
                  </a:ext>
                </a:extLst>
              </a:tr>
              <a:tr h="556687">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lí-á</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jỳ</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áo</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trīeh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jìeu</a:t>
                      </a:r>
                      <a:r>
                        <a:rPr lang="uk-UA" sz="1800" kern="1200" dirty="0">
                          <a:solidFill>
                            <a:schemeClr val="tx1"/>
                          </a:solidFill>
                          <a:effectLst/>
                          <a:latin typeface="+mn-lt"/>
                          <a:ea typeface="+mn-ea"/>
                          <a:cs typeface="+mn-cs"/>
                        </a:rPr>
                        <a:t> ⁿ</a:t>
                      </a:r>
                      <a:r>
                        <a:rPr lang="uk-UA" sz="1800" kern="1200" dirty="0" err="1">
                          <a:solidFill>
                            <a:schemeClr val="tx1"/>
                          </a:solidFill>
                          <a:effectLst/>
                          <a:latin typeface="+mn-lt"/>
                          <a:ea typeface="+mn-ea"/>
                          <a:cs typeface="+mn-cs"/>
                        </a:rPr>
                        <a:t>trīeh</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táo</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a:effectLst/>
                        </a:rPr>
                        <a:t>Ворона поблукала у воді, шукаючи жабу, пошукала її, але так і не дістала.</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0088189"/>
                  </a:ext>
                </a:extLst>
              </a:tr>
              <a:tr h="367341">
                <a:tc>
                  <a:txBody>
                    <a:bodyPr/>
                    <a:lstStyle/>
                    <a:p>
                      <a:pPr algn="ctr">
                        <a:lnSpc>
                          <a:spcPct val="115000"/>
                        </a:lnSpc>
                        <a:spcBef>
                          <a:spcPts val="300"/>
                        </a:spcBef>
                        <a:spcAft>
                          <a:spcPts val="300"/>
                        </a:spcAft>
                      </a:pPr>
                      <a:r>
                        <a:rPr lang="uk-UA" sz="1800" kern="1200" dirty="0" err="1">
                          <a:solidFill>
                            <a:schemeClr val="tx1"/>
                          </a:solidFill>
                          <a:effectLst/>
                          <a:latin typeface="+mn-lt"/>
                          <a:ea typeface="+mn-ea"/>
                          <a:cs typeface="+mn-cs"/>
                        </a:rPr>
                        <a:t>tái</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a:t>
                      </a:r>
                      <a:r>
                        <a:rPr lang="uk-UA" sz="1800" kern="1200" dirty="0">
                          <a:solidFill>
                            <a:schemeClr val="tx1"/>
                          </a:solidFill>
                          <a:effectLst/>
                          <a:latin typeface="+mn-lt"/>
                          <a:ea typeface="+mn-ea"/>
                          <a:cs typeface="+mn-cs"/>
                        </a:rPr>
                        <a:t>-á </a:t>
                      </a:r>
                      <a:r>
                        <a:rPr lang="uk-UA" sz="1800" kern="1200" dirty="0" err="1">
                          <a:solidFill>
                            <a:schemeClr val="tx1"/>
                          </a:solidFill>
                          <a:effectLst/>
                          <a:latin typeface="+mn-lt"/>
                          <a:ea typeface="+mn-ea"/>
                          <a:cs typeface="+mn-cs"/>
                        </a:rPr>
                        <a:t>lí-mù</a:t>
                      </a:r>
                      <a:r>
                        <a:rPr lang="uk-UA" sz="1800" kern="1200" dirty="0">
                          <a:solidFill>
                            <a:schemeClr val="tx1"/>
                          </a:solidFill>
                          <a:effectLst/>
                          <a:latin typeface="+mn-lt"/>
                          <a:ea typeface="+mn-ea"/>
                          <a:cs typeface="+mn-cs"/>
                        </a:rPr>
                        <a:t>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jáng</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lí-fáo</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ghá</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hì</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Ворона просто </a:t>
                      </a:r>
                      <a:r>
                        <a:rPr lang="ru-RU" sz="1800" dirty="0" err="1">
                          <a:effectLst/>
                        </a:rPr>
                        <a:t>витягнула</a:t>
                      </a:r>
                      <a:r>
                        <a:rPr lang="ru-RU" sz="1800" dirty="0">
                          <a:effectLst/>
                        </a:rPr>
                        <a:t> голову, каркнула і сказала: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rPr>
                        <a:t>витягнути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9107611"/>
                  </a:ext>
                </a:extLst>
              </a:tr>
              <a:tr h="177995">
                <a:tc>
                  <a:txBody>
                    <a:bodyPr/>
                    <a:lstStyle/>
                    <a:p>
                      <a:pPr algn="ctr">
                        <a:lnSpc>
                          <a:spcPct val="115000"/>
                        </a:lnSpc>
                        <a:spcBef>
                          <a:spcPts val="300"/>
                        </a:spcBef>
                        <a:spcAft>
                          <a:spcPts val="300"/>
                        </a:spcAft>
                      </a:pPr>
                      <a:r>
                        <a:rPr lang="uk-UA" sz="1800" kern="1200" dirty="0">
                          <a:solidFill>
                            <a:schemeClr val="tx1"/>
                          </a:solidFill>
                          <a:effectLst/>
                          <a:latin typeface="+mn-lt"/>
                          <a:ea typeface="+mn-ea"/>
                          <a:cs typeface="+mn-cs"/>
                        </a:rPr>
                        <a:t>á á </a:t>
                      </a:r>
                      <a:r>
                        <a:rPr lang="uk-UA" sz="1800" b="1" kern="1200" dirty="0">
                          <a:solidFill>
                            <a:schemeClr val="tx1"/>
                          </a:solidFill>
                          <a:effectLst/>
                          <a:latin typeface="+mn-lt"/>
                          <a:ea typeface="+mn-ea"/>
                          <a:cs typeface="+mn-cs"/>
                        </a:rPr>
                        <a:t>(</a:t>
                      </a:r>
                      <a:r>
                        <a:rPr lang="en-GB" sz="1800" b="1" kern="1200" dirty="0" err="1">
                          <a:solidFill>
                            <a:schemeClr val="tx1"/>
                          </a:solidFill>
                          <a:effectLst/>
                          <a:latin typeface="+mn-lt"/>
                          <a:ea typeface="+mn-ea"/>
                          <a:cs typeface="+mn-cs"/>
                        </a:rPr>
                        <a:t>bè-lá-lá</a:t>
                      </a:r>
                      <a:r>
                        <a:rPr lang="en-GB" sz="1800" b="1" kern="1200" dirty="0">
                          <a:solidFill>
                            <a:schemeClr val="tx1"/>
                          </a:solidFill>
                          <a:effectLst/>
                          <a:latin typeface="+mn-lt"/>
                          <a:ea typeface="+mn-ea"/>
                          <a:cs typeface="+mn-cs"/>
                        </a:rPr>
                        <a:t> </a:t>
                      </a:r>
                      <a:r>
                        <a:rPr lang="en-GB" sz="1800" b="1" kern="1200" dirty="0" err="1">
                          <a:solidFill>
                            <a:schemeClr val="tx1"/>
                          </a:solidFill>
                          <a:effectLst/>
                          <a:latin typeface="+mn-lt"/>
                          <a:ea typeface="+mn-ea"/>
                          <a:cs typeface="+mn-cs"/>
                        </a:rPr>
                        <a:t>á</a:t>
                      </a:r>
                      <a:r>
                        <a:rPr lang="en-GB" sz="1800" b="1" kern="1200" dirty="0">
                          <a:solidFill>
                            <a:schemeClr val="tx1"/>
                          </a:solidFill>
                          <a:effectLst/>
                          <a:latin typeface="+mn-lt"/>
                          <a:ea typeface="+mn-ea"/>
                          <a:cs typeface="+mn-cs"/>
                        </a:rPr>
                        <a:t> </a:t>
                      </a:r>
                      <a:r>
                        <a:rPr lang="en-GB" sz="1800" b="1" kern="1200" dirty="0" err="1">
                          <a:solidFill>
                            <a:schemeClr val="tx1"/>
                          </a:solidFill>
                          <a:effectLst/>
                          <a:latin typeface="+mn-lt"/>
                          <a:ea typeface="+mn-ea"/>
                          <a:cs typeface="+mn-cs"/>
                        </a:rPr>
                        <a:t>á</a:t>
                      </a:r>
                      <a:r>
                        <a:rPr lang="uk-UA" sz="1800" b="1" kern="1200" dirty="0">
                          <a:solidFill>
                            <a:schemeClr val="tx1"/>
                          </a:solidFill>
                          <a:effectLst/>
                          <a:latin typeface="+mn-lt"/>
                          <a:ea typeface="+mn-ea"/>
                          <a:cs typeface="+mn-cs"/>
                        </a:rPr>
                        <a:t>)</a:t>
                      </a:r>
                      <a:r>
                        <a:rPr lang="uk-UA" sz="1800" kern="1200" dirty="0">
                          <a:solidFill>
                            <a:schemeClr val="tx1"/>
                          </a:solidFill>
                          <a:effectLst/>
                          <a:latin typeface="+mn-lt"/>
                          <a:ea typeface="+mn-ea"/>
                          <a:cs typeface="+mn-cs"/>
                        </a:rPr>
                        <a:t> </a:t>
                      </a:r>
                      <a:r>
                        <a:rPr lang="uk-UA" sz="1800" kern="1200" dirty="0" err="1">
                          <a:solidFill>
                            <a:schemeClr val="tx1"/>
                          </a:solidFill>
                          <a:effectLst/>
                          <a:latin typeface="+mn-lt"/>
                          <a:ea typeface="+mn-ea"/>
                          <a:cs typeface="+mn-cs"/>
                        </a:rPr>
                        <a:t>bè-lá-lá</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«Ах-ах, усе дарма! Ах-ах, усе дарма!».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rPr>
                        <a:t>усе дарма! Ах</a:t>
                      </a:r>
                      <a:r>
                        <a:rPr lang="en-US" sz="1800" dirty="0">
                          <a:effectLst/>
                        </a:rPr>
                        <a:t>-</a:t>
                      </a:r>
                      <a:r>
                        <a:rPr lang="ru-RU" sz="1800" dirty="0">
                          <a:effectLst/>
                        </a:rPr>
                        <a:t>ах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7356" marR="67356"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5318401"/>
                  </a:ext>
                </a:extLst>
              </a:tr>
            </a:tbl>
          </a:graphicData>
        </a:graphic>
      </p:graphicFrame>
    </p:spTree>
    <p:extLst>
      <p:ext uri="{BB962C8B-B14F-4D97-AF65-F5344CB8AC3E}">
        <p14:creationId xmlns:p14="http://schemas.microsoft.com/office/powerpoint/2010/main" val="217140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D63B-B633-D54B-85DC-BE5F52460F2A}"/>
              </a:ext>
            </a:extLst>
          </p:cNvPr>
          <p:cNvSpPr>
            <a:spLocks noGrp="1"/>
          </p:cNvSpPr>
          <p:nvPr>
            <p:ph type="ctrTitle"/>
          </p:nvPr>
        </p:nvSpPr>
        <p:spPr/>
        <p:txBody>
          <a:bodyPr/>
          <a:lstStyle/>
          <a:p>
            <a:r>
              <a:rPr lang="uk-UA" dirty="0" err="1"/>
              <a:t>О́ко</a:t>
            </a:r>
            <a:endParaRPr lang="en-UA" dirty="0"/>
          </a:p>
        </p:txBody>
      </p:sp>
      <p:sp>
        <p:nvSpPr>
          <p:cNvPr id="3" name="Subtitle 2">
            <a:extLst>
              <a:ext uri="{FF2B5EF4-FFF2-40B4-BE49-F238E27FC236}">
                <a16:creationId xmlns:a16="http://schemas.microsoft.com/office/drawing/2014/main" id="{222412ED-7638-9A40-A5C0-D37DEDC31C7F}"/>
              </a:ext>
            </a:extLst>
          </p:cNvPr>
          <p:cNvSpPr>
            <a:spLocks noGrp="1"/>
          </p:cNvSpPr>
          <p:nvPr>
            <p:ph type="subTitle" idx="1"/>
          </p:nvPr>
        </p:nvSpPr>
        <p:spPr/>
        <p:txBody>
          <a:bodyPr/>
          <a:lstStyle/>
          <a:p>
            <a:endParaRPr lang="en-UA"/>
          </a:p>
        </p:txBody>
      </p:sp>
    </p:spTree>
    <p:extLst>
      <p:ext uri="{BB962C8B-B14F-4D97-AF65-F5344CB8AC3E}">
        <p14:creationId xmlns:p14="http://schemas.microsoft.com/office/powerpoint/2010/main" val="1243181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D640735-EEB0-104C-9509-926908F2F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66" y="452098"/>
            <a:ext cx="6218410" cy="5205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8FCA97C-2F90-894F-937E-9DA324DA1BAE}"/>
              </a:ext>
            </a:extLst>
          </p:cNvPr>
          <p:cNvPicPr>
            <a:picLocks noChangeAspect="1"/>
          </p:cNvPicPr>
          <p:nvPr/>
        </p:nvPicPr>
        <p:blipFill>
          <a:blip r:embed="rId4"/>
          <a:stretch>
            <a:fillRect/>
          </a:stretch>
        </p:blipFill>
        <p:spPr>
          <a:xfrm>
            <a:off x="7113741" y="2167003"/>
            <a:ext cx="4920814" cy="3850592"/>
          </a:xfrm>
          <a:prstGeom prst="rect">
            <a:avLst/>
          </a:prstGeom>
        </p:spPr>
      </p:pic>
      <p:sp>
        <p:nvSpPr>
          <p:cNvPr id="15" name="Elipse 14">
            <a:extLst>
              <a:ext uri="{FF2B5EF4-FFF2-40B4-BE49-F238E27FC236}">
                <a16:creationId xmlns:a16="http://schemas.microsoft.com/office/drawing/2014/main" id="{A3CC5C6F-C41B-4C52-82BA-766F885CEE5A}"/>
              </a:ext>
            </a:extLst>
          </p:cNvPr>
          <p:cNvSpPr/>
          <p:nvPr/>
        </p:nvSpPr>
        <p:spPr>
          <a:xfrm>
            <a:off x="9079274" y="4373078"/>
            <a:ext cx="365760"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0" name="Elipse 14">
            <a:extLst>
              <a:ext uri="{FF2B5EF4-FFF2-40B4-BE49-F238E27FC236}">
                <a16:creationId xmlns:a16="http://schemas.microsoft.com/office/drawing/2014/main" id="{07E1ACCB-FBA4-F74C-B8D5-44A78B57C45B}"/>
              </a:ext>
            </a:extLst>
          </p:cNvPr>
          <p:cNvSpPr/>
          <p:nvPr/>
        </p:nvSpPr>
        <p:spPr>
          <a:xfrm>
            <a:off x="8542742" y="3548448"/>
            <a:ext cx="365760"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1" name="Elipse 14">
            <a:extLst>
              <a:ext uri="{FF2B5EF4-FFF2-40B4-BE49-F238E27FC236}">
                <a16:creationId xmlns:a16="http://schemas.microsoft.com/office/drawing/2014/main" id="{F6D77B20-089A-0644-879D-D5F04E62660D}"/>
              </a:ext>
            </a:extLst>
          </p:cNvPr>
          <p:cNvSpPr/>
          <p:nvPr/>
        </p:nvSpPr>
        <p:spPr>
          <a:xfrm>
            <a:off x="11622791" y="4373078"/>
            <a:ext cx="332509"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2" name="Elipse 14">
            <a:extLst>
              <a:ext uri="{FF2B5EF4-FFF2-40B4-BE49-F238E27FC236}">
                <a16:creationId xmlns:a16="http://schemas.microsoft.com/office/drawing/2014/main" id="{679CAAA4-570A-5145-A85F-4F7F92185667}"/>
              </a:ext>
            </a:extLst>
          </p:cNvPr>
          <p:cNvSpPr/>
          <p:nvPr/>
        </p:nvSpPr>
        <p:spPr>
          <a:xfrm>
            <a:off x="11622791" y="3548448"/>
            <a:ext cx="332509"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Tree>
    <p:extLst>
      <p:ext uri="{BB962C8B-B14F-4D97-AF65-F5344CB8AC3E}">
        <p14:creationId xmlns:p14="http://schemas.microsoft.com/office/powerpoint/2010/main" val="170032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D45E5D1-4586-6E4B-ABD6-EF5AE2966977}"/>
              </a:ext>
            </a:extLst>
          </p:cNvPr>
          <p:cNvGraphicFramePr>
            <a:graphicFrameLocks noGrp="1"/>
          </p:cNvGraphicFramePr>
          <p:nvPr>
            <p:extLst>
              <p:ext uri="{D42A27DB-BD31-4B8C-83A1-F6EECF244321}">
                <p14:modId xmlns:p14="http://schemas.microsoft.com/office/powerpoint/2010/main" val="2264681215"/>
              </p:ext>
            </p:extLst>
          </p:nvPr>
        </p:nvGraphicFramePr>
        <p:xfrm>
          <a:off x="256773" y="247288"/>
          <a:ext cx="5667821" cy="2969260"/>
        </p:xfrm>
        <a:graphic>
          <a:graphicData uri="http://schemas.openxmlformats.org/drawingml/2006/table">
            <a:tbl>
              <a:tblPr firstRow="1" firstCol="1" bandRow="1">
                <a:tableStyleId>{5940675A-B579-460E-94D1-54222C63F5DA}</a:tableStyleId>
              </a:tblPr>
              <a:tblGrid>
                <a:gridCol w="421322">
                  <a:extLst>
                    <a:ext uri="{9D8B030D-6E8A-4147-A177-3AD203B41FA5}">
                      <a16:colId xmlns:a16="http://schemas.microsoft.com/office/drawing/2014/main" val="3678088009"/>
                    </a:ext>
                  </a:extLst>
                </a:gridCol>
                <a:gridCol w="1598232">
                  <a:extLst>
                    <a:ext uri="{9D8B030D-6E8A-4147-A177-3AD203B41FA5}">
                      <a16:colId xmlns:a16="http://schemas.microsoft.com/office/drawing/2014/main" val="1933364580"/>
                    </a:ext>
                  </a:extLst>
                </a:gridCol>
                <a:gridCol w="421323">
                  <a:extLst>
                    <a:ext uri="{9D8B030D-6E8A-4147-A177-3AD203B41FA5}">
                      <a16:colId xmlns:a16="http://schemas.microsoft.com/office/drawing/2014/main" val="270940288"/>
                    </a:ext>
                  </a:extLst>
                </a:gridCol>
                <a:gridCol w="1609852">
                  <a:extLst>
                    <a:ext uri="{9D8B030D-6E8A-4147-A177-3AD203B41FA5}">
                      <a16:colId xmlns:a16="http://schemas.microsoft.com/office/drawing/2014/main" val="1360612995"/>
                    </a:ext>
                  </a:extLst>
                </a:gridCol>
                <a:gridCol w="421323">
                  <a:extLst>
                    <a:ext uri="{9D8B030D-6E8A-4147-A177-3AD203B41FA5}">
                      <a16:colId xmlns:a16="http://schemas.microsoft.com/office/drawing/2014/main" val="572438206"/>
                    </a:ext>
                  </a:extLst>
                </a:gridCol>
                <a:gridCol w="1195769">
                  <a:extLst>
                    <a:ext uri="{9D8B030D-6E8A-4147-A177-3AD203B41FA5}">
                      <a16:colId xmlns:a16="http://schemas.microsoft.com/office/drawing/2014/main" val="3432726165"/>
                    </a:ext>
                  </a:extLst>
                </a:gridCol>
              </a:tblGrid>
              <a:tr h="0">
                <a:tc>
                  <a:txBody>
                    <a:bodyPr/>
                    <a:lstStyle/>
                    <a:p>
                      <a:pPr algn="ctr">
                        <a:lnSpc>
                          <a:spcPct val="115000"/>
                        </a:lnSpc>
                        <a:spcBef>
                          <a:spcPts val="300"/>
                        </a:spcBef>
                        <a:spcAft>
                          <a:spcPts val="300"/>
                        </a:spcAft>
                      </a:pPr>
                      <a:r>
                        <a:rPr lang="uk-UA" sz="1800">
                          <a:effectLst/>
                        </a:rPr>
                        <a:t>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emedepila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esuwu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ɔyɛrɛmɔ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8031000"/>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ɛdafɔ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imedin</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ayɛrɛwɔ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774198"/>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bɛdakefɔ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idebue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bɛyɛrɛya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5063449"/>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weekedi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umedekire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weétem</a:t>
                      </a:r>
                      <a:r>
                        <a:rPr lang="en-US" sz="1800">
                          <a:effectLst/>
                        </a:rPr>
                        <a:t>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1712297"/>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meéyeba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udintu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maakagam</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1412798"/>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amadagam</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edinba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ɔgamya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001667"/>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amadakegamtɔ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eekededinya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ɛgamba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8444435"/>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ɔgbaba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ɔdakepɔra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usumu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8948662"/>
                  </a:ext>
                </a:extLst>
              </a:tr>
              <a:tr h="0">
                <a:tc>
                  <a:txBody>
                    <a:bodyPr/>
                    <a:lstStyle/>
                    <a:p>
                      <a:pPr algn="ctr">
                        <a:lnSpc>
                          <a:spcPct val="115000"/>
                        </a:lnSpc>
                        <a:spcBef>
                          <a:spcPts val="300"/>
                        </a:spcBef>
                        <a:spcAft>
                          <a:spcPts val="300"/>
                        </a:spcAft>
                      </a:pPr>
                      <a:r>
                        <a:rPr lang="uk-UA" sz="1800">
                          <a:effectLst/>
                        </a:rPr>
                        <a:t>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agbamɔ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beémedekitetu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isuba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6221383"/>
                  </a:ext>
                </a:extLst>
              </a:tr>
              <a:tr h="0">
                <a:tc>
                  <a:txBody>
                    <a:bodyPr/>
                    <a:lstStyle/>
                    <a:p>
                      <a:pPr algn="ctr">
                        <a:lnSpc>
                          <a:spcPct val="115000"/>
                        </a:lnSpc>
                        <a:spcBef>
                          <a:spcPts val="300"/>
                        </a:spcBef>
                        <a:spcAft>
                          <a:spcPts val="300"/>
                        </a:spcAft>
                      </a:pPr>
                      <a:r>
                        <a:rPr lang="uk-UA" sz="1800">
                          <a:effectLst/>
                        </a:rPr>
                        <a:t>10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ɛgbawɔ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maakayɛrɛya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30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imetietu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9203287"/>
                  </a:ext>
                </a:extLst>
              </a:tr>
            </a:tbl>
          </a:graphicData>
        </a:graphic>
      </p:graphicFrame>
      <p:graphicFrame>
        <p:nvGraphicFramePr>
          <p:cNvPr id="5" name="Table 4">
            <a:extLst>
              <a:ext uri="{FF2B5EF4-FFF2-40B4-BE49-F238E27FC236}">
                <a16:creationId xmlns:a16="http://schemas.microsoft.com/office/drawing/2014/main" id="{B4388BAE-CE5E-3449-A2D9-4FAE852191BC}"/>
              </a:ext>
            </a:extLst>
          </p:cNvPr>
          <p:cNvGraphicFramePr>
            <a:graphicFrameLocks noGrp="1"/>
          </p:cNvGraphicFramePr>
          <p:nvPr>
            <p:extLst>
              <p:ext uri="{D42A27DB-BD31-4B8C-83A1-F6EECF244321}">
                <p14:modId xmlns:p14="http://schemas.microsoft.com/office/powerpoint/2010/main" val="3031169099"/>
              </p:ext>
            </p:extLst>
          </p:nvPr>
        </p:nvGraphicFramePr>
        <p:xfrm>
          <a:off x="256773" y="3429000"/>
          <a:ext cx="9098090" cy="2969260"/>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944785331"/>
                    </a:ext>
                  </a:extLst>
                </a:gridCol>
                <a:gridCol w="2230882">
                  <a:extLst>
                    <a:ext uri="{9D8B030D-6E8A-4147-A177-3AD203B41FA5}">
                      <a16:colId xmlns:a16="http://schemas.microsoft.com/office/drawing/2014/main" val="4206978712"/>
                    </a:ext>
                  </a:extLst>
                </a:gridCol>
                <a:gridCol w="457835">
                  <a:extLst>
                    <a:ext uri="{9D8B030D-6E8A-4147-A177-3AD203B41FA5}">
                      <a16:colId xmlns:a16="http://schemas.microsoft.com/office/drawing/2014/main" val="3721009154"/>
                    </a:ext>
                  </a:extLst>
                </a:gridCol>
                <a:gridCol w="3198178">
                  <a:extLst>
                    <a:ext uri="{9D8B030D-6E8A-4147-A177-3AD203B41FA5}">
                      <a16:colId xmlns:a16="http://schemas.microsoft.com/office/drawing/2014/main" val="667955260"/>
                    </a:ext>
                  </a:extLst>
                </a:gridCol>
                <a:gridCol w="454660">
                  <a:extLst>
                    <a:ext uri="{9D8B030D-6E8A-4147-A177-3AD203B41FA5}">
                      <a16:colId xmlns:a16="http://schemas.microsoft.com/office/drawing/2014/main" val="3928425601"/>
                    </a:ext>
                  </a:extLst>
                </a:gridCol>
                <a:gridCol w="2292350">
                  <a:extLst>
                    <a:ext uri="{9D8B030D-6E8A-4147-A177-3AD203B41FA5}">
                      <a16:colId xmlns:a16="http://schemas.microsoft.com/office/drawing/2014/main" val="3129240978"/>
                    </a:ext>
                  </a:extLst>
                </a:gridCol>
              </a:tblGrid>
              <a:tr h="0">
                <a:tc>
                  <a:txBody>
                    <a:bodyPr/>
                    <a:lstStyle/>
                    <a:p>
                      <a:pPr algn="ctr">
                        <a:lnSpc>
                          <a:spcPct val="115000"/>
                        </a:lnSpc>
                        <a:spcBef>
                          <a:spcPts val="300"/>
                        </a:spcBef>
                        <a:spcAft>
                          <a:spcPts val="300"/>
                        </a:spcAft>
                      </a:pPr>
                      <a:r>
                        <a:rPr lang="uk-UA" sz="1800">
                          <a:effectLst/>
                        </a:rPr>
                        <a:t>AA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одружуюся з ними</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завжди нас вітає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якщо вчитимеш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724763955"/>
                  </a:ext>
                </a:extLst>
              </a:tr>
              <a:tr h="0">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одружується з тобою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BB</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якщо не завжди вчитимуть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CB</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одружуєшся зі мною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679062703"/>
                  </a:ext>
                </a:extLst>
              </a:tr>
              <a:tr h="0">
                <a:tc>
                  <a:txBody>
                    <a:bodyPr/>
                    <a:lstStyle/>
                    <a:p>
                      <a:pPr algn="ctr">
                        <a:lnSpc>
                          <a:spcPct val="115000"/>
                        </a:lnSpc>
                        <a:spcBef>
                          <a:spcPts val="300"/>
                        </a:spcBef>
                        <a:spcAft>
                          <a:spcPts val="300"/>
                        </a:spcAft>
                      </a:pPr>
                      <a:r>
                        <a:rPr lang="uk-UA" sz="1800">
                          <a:effectLst/>
                        </a:rPr>
                        <a:t>AC</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вітаєш його</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BC</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не знаю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CC</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завжди підмітаєш</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4160858165"/>
                  </a:ext>
                </a:extLst>
              </a:tr>
              <a:tr h="0">
                <a:tc>
                  <a:txBody>
                    <a:bodyPr/>
                    <a:lstStyle/>
                    <a:p>
                      <a:pPr algn="ctr">
                        <a:lnSpc>
                          <a:spcPct val="115000"/>
                        </a:lnSpc>
                        <a:spcBef>
                          <a:spcPts val="300"/>
                        </a:spcBef>
                        <a:spcAft>
                          <a:spcPts val="300"/>
                        </a:spcAft>
                      </a:pPr>
                      <a:r>
                        <a:rPr lang="uk-UA" sz="1800">
                          <a:effectLst/>
                        </a:rPr>
                        <a:t>AD</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не беру нас</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BD</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бачу тебе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CD</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знає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078470620"/>
                  </a:ext>
                </a:extLst>
              </a:tr>
              <a:tr h="0">
                <a:tc>
                  <a:txBody>
                    <a:bodyPr/>
                    <a:lstStyle/>
                    <a:p>
                      <a:pPr algn="ctr">
                        <a:lnSpc>
                          <a:spcPct val="115000"/>
                        </a:lnSpc>
                        <a:spcBef>
                          <a:spcPts val="300"/>
                        </a:spcBef>
                        <a:spcAft>
                          <a:spcPts val="300"/>
                        </a:spcAft>
                      </a:pPr>
                      <a:r>
                        <a:rPr lang="uk-UA" sz="1800">
                          <a:effectLst/>
                        </a:rPr>
                        <a:t>AE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не вітає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стежитиму за ним</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бачиш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386242128"/>
                  </a:ext>
                </a:extLst>
              </a:tr>
              <a:tr h="0">
                <a:tc>
                  <a:txBody>
                    <a:bodyPr/>
                    <a:lstStyle/>
                    <a:p>
                      <a:pPr algn="ctr">
                        <a:lnSpc>
                          <a:spcPct val="115000"/>
                        </a:lnSpc>
                        <a:spcBef>
                          <a:spcPts val="300"/>
                        </a:spcBef>
                        <a:spcAft>
                          <a:spcPts val="300"/>
                        </a:spcAft>
                      </a:pPr>
                      <a:r>
                        <a:rPr lang="uk-UA" sz="1800">
                          <a:effectLst/>
                        </a:rPr>
                        <a:t>AF</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стежиш за мною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BF</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знатиме його</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CF</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знаєш нас</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091696486"/>
                  </a:ext>
                </a:extLst>
              </a:tr>
              <a:tr h="0">
                <a:tc>
                  <a:txBody>
                    <a:bodyPr/>
                    <a:lstStyle/>
                    <a:p>
                      <a:pPr algn="ctr">
                        <a:lnSpc>
                          <a:spcPct val="115000"/>
                        </a:lnSpc>
                        <a:spcBef>
                          <a:spcPts val="300"/>
                        </a:spcBef>
                        <a:spcAft>
                          <a:spcPts val="300"/>
                        </a:spcAft>
                      </a:pPr>
                      <a:r>
                        <a:rPr lang="uk-UA" sz="1800">
                          <a:effectLst/>
                        </a:rPr>
                        <a:t>AG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привітаю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не завжди відвідуєш</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завжди ведуть</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943547004"/>
                  </a:ext>
                </a:extLst>
              </a:tr>
              <a:tr h="0">
                <a:tc>
                  <a:txBody>
                    <a:bodyPr/>
                    <a:lstStyle/>
                    <a:p>
                      <a:pPr algn="ctr">
                        <a:lnSpc>
                          <a:spcPct val="115000"/>
                        </a:lnSpc>
                        <a:spcBef>
                          <a:spcPts val="300"/>
                        </a:spcBef>
                        <a:spcAft>
                          <a:spcPts val="300"/>
                        </a:spcAft>
                      </a:pPr>
                      <a:r>
                        <a:rPr lang="uk-UA" sz="1800">
                          <a:effectLst/>
                        </a:rPr>
                        <a:t>AH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стежать за ним</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зможеш</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веду</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4100831958"/>
                  </a:ext>
                </a:extLst>
              </a:tr>
              <a:tr h="0">
                <a:tc>
                  <a:txBody>
                    <a:bodyPr/>
                    <a:lstStyle/>
                    <a:p>
                      <a:pPr algn="ctr">
                        <a:lnSpc>
                          <a:spcPct val="115000"/>
                        </a:lnSpc>
                        <a:spcBef>
                          <a:spcPts val="300"/>
                        </a:spcBef>
                        <a:spcAft>
                          <a:spcPts val="300"/>
                        </a:spcAft>
                      </a:pPr>
                      <a:r>
                        <a:rPr lang="uk-UA" sz="1800">
                          <a:effectLst/>
                        </a:rPr>
                        <a:t>AI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якщо запрошу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вітаю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не вертається </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897754065"/>
                  </a:ext>
                </a:extLst>
              </a:tr>
              <a:tr h="0">
                <a:tc>
                  <a:txBody>
                    <a:bodyPr/>
                    <a:lstStyle/>
                    <a:p>
                      <a:pPr algn="ctr">
                        <a:lnSpc>
                          <a:spcPct val="115000"/>
                        </a:lnSpc>
                        <a:spcBef>
                          <a:spcPts val="300"/>
                        </a:spcBef>
                        <a:spcAft>
                          <a:spcPts val="300"/>
                        </a:spcAft>
                      </a:pPr>
                      <a:r>
                        <a:rPr lang="uk-UA" sz="1800">
                          <a:effectLst/>
                        </a:rPr>
                        <a:t>AJ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сплю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стежить за тобою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бачить мене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360227049"/>
                  </a:ext>
                </a:extLst>
              </a:tr>
            </a:tbl>
          </a:graphicData>
        </a:graphic>
      </p:graphicFrame>
      <p:sp>
        <p:nvSpPr>
          <p:cNvPr id="6" name="TextBox 5">
            <a:extLst>
              <a:ext uri="{FF2B5EF4-FFF2-40B4-BE49-F238E27FC236}">
                <a16:creationId xmlns:a16="http://schemas.microsoft.com/office/drawing/2014/main" id="{430EB8CA-D54C-8946-9EB9-1BB34D218F67}"/>
              </a:ext>
            </a:extLst>
          </p:cNvPr>
          <p:cNvSpPr txBox="1"/>
          <p:nvPr/>
        </p:nvSpPr>
        <p:spPr>
          <a:xfrm>
            <a:off x="7513537" y="528180"/>
            <a:ext cx="1841326" cy="2031325"/>
          </a:xfrm>
          <a:prstGeom prst="rect">
            <a:avLst/>
          </a:prstGeom>
          <a:noFill/>
        </p:spPr>
        <p:txBody>
          <a:bodyPr wrap="square" rtlCol="0">
            <a:spAutoFit/>
          </a:bodyPr>
          <a:lstStyle/>
          <a:p>
            <a:r>
              <a:rPr lang="en-UA" dirty="0"/>
              <a:t>1 </a:t>
            </a:r>
            <a:r>
              <a:rPr lang="ru-RU" dirty="0" err="1"/>
              <a:t>спати</a:t>
            </a:r>
            <a:endParaRPr lang="ru-RU" dirty="0"/>
          </a:p>
          <a:p>
            <a:r>
              <a:rPr lang="en-UA" dirty="0"/>
              <a:t>1 </a:t>
            </a:r>
            <a:r>
              <a:rPr lang="ru-RU" dirty="0" err="1"/>
              <a:t>могти</a:t>
            </a:r>
            <a:endParaRPr lang="ru-RU" dirty="0"/>
          </a:p>
          <a:p>
            <a:r>
              <a:rPr lang="en-UA" dirty="0"/>
              <a:t>4 </a:t>
            </a:r>
            <a:r>
              <a:rPr lang="ru-RU" dirty="0"/>
              <a:t>знати</a:t>
            </a:r>
          </a:p>
          <a:p>
            <a:r>
              <a:rPr lang="en-UA" dirty="0"/>
              <a:t>2 </a:t>
            </a:r>
            <a:r>
              <a:rPr lang="ru-RU" dirty="0"/>
              <a:t>вести</a:t>
            </a:r>
          </a:p>
          <a:p>
            <a:r>
              <a:rPr lang="en-UA" dirty="0"/>
              <a:t>5 </a:t>
            </a:r>
            <a:r>
              <a:rPr lang="ru-RU" dirty="0" err="1"/>
              <a:t>вітати</a:t>
            </a:r>
            <a:endParaRPr lang="ru-RU" dirty="0"/>
          </a:p>
          <a:p>
            <a:r>
              <a:rPr lang="en-UA" dirty="0"/>
              <a:t>3 </a:t>
            </a:r>
            <a:r>
              <a:rPr lang="ru-RU" dirty="0" err="1"/>
              <a:t>бачити</a:t>
            </a:r>
            <a:endParaRPr lang="ru-RU" dirty="0"/>
          </a:p>
          <a:p>
            <a:r>
              <a:rPr lang="en-UA" dirty="0"/>
              <a:t>1 </a:t>
            </a:r>
            <a:r>
              <a:rPr lang="ru-RU" dirty="0" err="1"/>
              <a:t>вертатися</a:t>
            </a:r>
            <a:endParaRPr lang="ru-RU" dirty="0"/>
          </a:p>
        </p:txBody>
      </p:sp>
      <p:sp>
        <p:nvSpPr>
          <p:cNvPr id="7" name="TextBox 6">
            <a:extLst>
              <a:ext uri="{FF2B5EF4-FFF2-40B4-BE49-F238E27FC236}">
                <a16:creationId xmlns:a16="http://schemas.microsoft.com/office/drawing/2014/main" id="{1143C0A9-CA1A-0E4C-A9EA-1AC5C4323725}"/>
              </a:ext>
            </a:extLst>
          </p:cNvPr>
          <p:cNvSpPr txBox="1"/>
          <p:nvPr/>
        </p:nvSpPr>
        <p:spPr>
          <a:xfrm>
            <a:off x="9544833" y="528180"/>
            <a:ext cx="1841326" cy="2031325"/>
          </a:xfrm>
          <a:prstGeom prst="rect">
            <a:avLst/>
          </a:prstGeom>
          <a:noFill/>
        </p:spPr>
        <p:txBody>
          <a:bodyPr wrap="square" rtlCol="0">
            <a:spAutoFit/>
          </a:bodyPr>
          <a:lstStyle/>
          <a:p>
            <a:r>
              <a:rPr lang="en-UA" dirty="0"/>
              <a:t>1 </a:t>
            </a:r>
            <a:r>
              <a:rPr lang="ru-RU" dirty="0" err="1"/>
              <a:t>підмітати</a:t>
            </a:r>
            <a:endParaRPr lang="ru-RU" dirty="0"/>
          </a:p>
          <a:p>
            <a:r>
              <a:rPr lang="en-UA" dirty="0"/>
              <a:t>1 </a:t>
            </a:r>
            <a:r>
              <a:rPr lang="ru-RU" dirty="0" err="1"/>
              <a:t>відвідувати</a:t>
            </a:r>
            <a:endParaRPr lang="ru-RU" dirty="0"/>
          </a:p>
          <a:p>
            <a:r>
              <a:rPr lang="en-UA" dirty="0"/>
              <a:t>3 </a:t>
            </a:r>
            <a:r>
              <a:rPr lang="ru-RU" dirty="0" err="1"/>
              <a:t>одружуватися</a:t>
            </a:r>
            <a:endParaRPr lang="ru-RU" dirty="0"/>
          </a:p>
          <a:p>
            <a:r>
              <a:rPr lang="en-UA" dirty="0"/>
              <a:t>2 </a:t>
            </a:r>
            <a:r>
              <a:rPr lang="ru-RU" dirty="0" err="1"/>
              <a:t>вчити</a:t>
            </a:r>
            <a:endParaRPr lang="ru-RU" dirty="0"/>
          </a:p>
          <a:p>
            <a:r>
              <a:rPr lang="en-UA" dirty="0"/>
              <a:t>1 </a:t>
            </a:r>
            <a:r>
              <a:rPr lang="ru-RU" dirty="0" err="1"/>
              <a:t>брати</a:t>
            </a:r>
            <a:endParaRPr lang="ru-RU" dirty="0"/>
          </a:p>
          <a:p>
            <a:r>
              <a:rPr lang="en-UA" dirty="0"/>
              <a:t>1 </a:t>
            </a:r>
            <a:r>
              <a:rPr lang="ru-RU" dirty="0" err="1"/>
              <a:t>запрошувати</a:t>
            </a:r>
            <a:endParaRPr lang="ru-RU" dirty="0"/>
          </a:p>
          <a:p>
            <a:r>
              <a:rPr lang="en-UA" dirty="0"/>
              <a:t>4 </a:t>
            </a:r>
            <a:r>
              <a:rPr lang="ru-RU" dirty="0" err="1"/>
              <a:t>стежити</a:t>
            </a:r>
            <a:endParaRPr lang="ru-RU" dirty="0"/>
          </a:p>
        </p:txBody>
      </p:sp>
    </p:spTree>
    <p:extLst>
      <p:ext uri="{BB962C8B-B14F-4D97-AF65-F5344CB8AC3E}">
        <p14:creationId xmlns:p14="http://schemas.microsoft.com/office/powerpoint/2010/main" val="228321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D45E5D1-4586-6E4B-ABD6-EF5AE2966977}"/>
              </a:ext>
            </a:extLst>
          </p:cNvPr>
          <p:cNvGraphicFramePr>
            <a:graphicFrameLocks noGrp="1"/>
          </p:cNvGraphicFramePr>
          <p:nvPr>
            <p:extLst>
              <p:ext uri="{D42A27DB-BD31-4B8C-83A1-F6EECF244321}">
                <p14:modId xmlns:p14="http://schemas.microsoft.com/office/powerpoint/2010/main" val="3867782446"/>
              </p:ext>
            </p:extLst>
          </p:nvPr>
        </p:nvGraphicFramePr>
        <p:xfrm>
          <a:off x="256773" y="247288"/>
          <a:ext cx="5667821" cy="2969260"/>
        </p:xfrm>
        <a:graphic>
          <a:graphicData uri="http://schemas.openxmlformats.org/drawingml/2006/table">
            <a:tbl>
              <a:tblPr firstRow="1" firstCol="1" bandRow="1">
                <a:tableStyleId>{5940675A-B579-460E-94D1-54222C63F5DA}</a:tableStyleId>
              </a:tblPr>
              <a:tblGrid>
                <a:gridCol w="421322">
                  <a:extLst>
                    <a:ext uri="{9D8B030D-6E8A-4147-A177-3AD203B41FA5}">
                      <a16:colId xmlns:a16="http://schemas.microsoft.com/office/drawing/2014/main" val="3678088009"/>
                    </a:ext>
                  </a:extLst>
                </a:gridCol>
                <a:gridCol w="1598232">
                  <a:extLst>
                    <a:ext uri="{9D8B030D-6E8A-4147-A177-3AD203B41FA5}">
                      <a16:colId xmlns:a16="http://schemas.microsoft.com/office/drawing/2014/main" val="1933364580"/>
                    </a:ext>
                  </a:extLst>
                </a:gridCol>
                <a:gridCol w="421323">
                  <a:extLst>
                    <a:ext uri="{9D8B030D-6E8A-4147-A177-3AD203B41FA5}">
                      <a16:colId xmlns:a16="http://schemas.microsoft.com/office/drawing/2014/main" val="270940288"/>
                    </a:ext>
                  </a:extLst>
                </a:gridCol>
                <a:gridCol w="1609852">
                  <a:extLst>
                    <a:ext uri="{9D8B030D-6E8A-4147-A177-3AD203B41FA5}">
                      <a16:colId xmlns:a16="http://schemas.microsoft.com/office/drawing/2014/main" val="1360612995"/>
                    </a:ext>
                  </a:extLst>
                </a:gridCol>
                <a:gridCol w="421323">
                  <a:extLst>
                    <a:ext uri="{9D8B030D-6E8A-4147-A177-3AD203B41FA5}">
                      <a16:colId xmlns:a16="http://schemas.microsoft.com/office/drawing/2014/main" val="572438206"/>
                    </a:ext>
                  </a:extLst>
                </a:gridCol>
                <a:gridCol w="1195769">
                  <a:extLst>
                    <a:ext uri="{9D8B030D-6E8A-4147-A177-3AD203B41FA5}">
                      <a16:colId xmlns:a16="http://schemas.microsoft.com/office/drawing/2014/main" val="3432726165"/>
                    </a:ext>
                  </a:extLst>
                </a:gridCol>
              </a:tblGrid>
              <a:tr h="0">
                <a:tc>
                  <a:txBody>
                    <a:bodyPr/>
                    <a:lstStyle/>
                    <a:p>
                      <a:pPr algn="ctr">
                        <a:lnSpc>
                          <a:spcPct val="115000"/>
                        </a:lnSpc>
                        <a:spcBef>
                          <a:spcPts val="300"/>
                        </a:spcBef>
                        <a:spcAft>
                          <a:spcPts val="300"/>
                        </a:spcAft>
                      </a:pPr>
                      <a:r>
                        <a:rPr lang="uk-UA" sz="1800" dirty="0">
                          <a:effectLst/>
                        </a:rPr>
                        <a:t>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emedepila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esuwu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7030A0"/>
                          </a:solidFill>
                          <a:effectLst/>
                        </a:rPr>
                        <a:t>yɛrɛ</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8031000"/>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ɛdafɔ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ime</a:t>
                      </a:r>
                      <a:r>
                        <a:rPr lang="uk-UA" sz="1800" dirty="0" err="1">
                          <a:solidFill>
                            <a:schemeClr val="accent5">
                              <a:lumMod val="75000"/>
                            </a:schemeClr>
                          </a:solidFill>
                          <a:effectLst/>
                        </a:rPr>
                        <a:t>din</a:t>
                      </a:r>
                      <a:endParaRPr lang="en-UA"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7030A0"/>
                          </a:solidFill>
                          <a:effectLst/>
                        </a:rPr>
                        <a:t>yɛrɛ</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774198"/>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bɛdakefɔ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idebue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bɛ</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5063449"/>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weekedi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14</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umedekire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weétem</a:t>
                      </a:r>
                      <a:r>
                        <a:rPr lang="en-US" sz="1800" dirty="0">
                          <a:effectLst/>
                        </a:rPr>
                        <a: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1712297"/>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meéyeba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a:t>
                      </a:r>
                      <a:r>
                        <a:rPr lang="uk-UA" sz="1800" dirty="0" err="1">
                          <a:solidFill>
                            <a:schemeClr val="accent5">
                              <a:lumMod val="75000"/>
                            </a:schemeClr>
                          </a:solidFill>
                          <a:effectLst/>
                        </a:rPr>
                        <a:t>din</a:t>
                      </a:r>
                      <a:r>
                        <a:rPr lang="uk-UA" sz="1800" dirty="0" err="1">
                          <a:effectLst/>
                        </a:rPr>
                        <a:t>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1412798"/>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a:t>
                      </a:r>
                      <a:r>
                        <a:rPr lang="uk-UA" sz="1800" dirty="0" err="1">
                          <a:solidFill>
                            <a:schemeClr val="accent5">
                              <a:lumMod val="75000"/>
                            </a:schemeClr>
                          </a:solidFill>
                          <a:effectLst/>
                        </a:rPr>
                        <a:t>din</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D372B5"/>
                          </a:solidFill>
                          <a:effectLst/>
                        </a:rPr>
                        <a:t>gam</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4001667"/>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amadake</a:t>
                      </a:r>
                      <a:r>
                        <a:rPr lang="uk-UA" sz="1800" dirty="0" err="1">
                          <a:solidFill>
                            <a:srgbClr val="D372B5"/>
                          </a:solidFill>
                          <a:effectLst/>
                        </a:rPr>
                        <a:t>gam</a:t>
                      </a:r>
                      <a:r>
                        <a:rPr lang="uk-UA" sz="1800" dirty="0" err="1">
                          <a:effectLst/>
                        </a:rPr>
                        <a:t>tɔ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eekede</a:t>
                      </a:r>
                      <a:r>
                        <a:rPr lang="uk-UA" sz="1800" dirty="0" err="1">
                          <a:solidFill>
                            <a:schemeClr val="accent5">
                              <a:lumMod val="75000"/>
                            </a:schemeClr>
                          </a:solidFill>
                          <a:effectLst/>
                        </a:rPr>
                        <a:t>din</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D372B5"/>
                          </a:solidFill>
                          <a:effectLst/>
                        </a:rPr>
                        <a:t>gam</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8444435"/>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C184C7"/>
                          </a:solidFill>
                          <a:effectLst/>
                        </a:rPr>
                        <a:t>gba</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ɔdakepɔra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usumu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48948662"/>
                  </a:ext>
                </a:extLst>
              </a:tr>
              <a:tr h="0">
                <a:tc>
                  <a:txBody>
                    <a:bodyPr/>
                    <a:lstStyle/>
                    <a:p>
                      <a:pPr algn="ctr">
                        <a:lnSpc>
                          <a:spcPct val="115000"/>
                        </a:lnSpc>
                        <a:spcBef>
                          <a:spcPts val="300"/>
                        </a:spcBef>
                        <a:spcAft>
                          <a:spcPts val="300"/>
                        </a:spcAft>
                      </a:pPr>
                      <a:r>
                        <a:rPr lang="uk-UA" sz="1800">
                          <a:effectLst/>
                        </a:rPr>
                        <a:t>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beémedekitetu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isuba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6221383"/>
                  </a:ext>
                </a:extLst>
              </a:tr>
              <a:tr h="0">
                <a:tc>
                  <a:txBody>
                    <a:bodyPr/>
                    <a:lstStyle/>
                    <a:p>
                      <a:pPr algn="ctr">
                        <a:lnSpc>
                          <a:spcPct val="115000"/>
                        </a:lnSpc>
                        <a:spcBef>
                          <a:spcPts val="300"/>
                        </a:spcBef>
                        <a:spcAft>
                          <a:spcPts val="300"/>
                        </a:spcAft>
                      </a:pPr>
                      <a:r>
                        <a:rPr lang="uk-UA" sz="1800">
                          <a:effectLst/>
                        </a:rPr>
                        <a:t>10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C184C7"/>
                          </a:solidFill>
                          <a:effectLst/>
                        </a:rPr>
                        <a:t>gba</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30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imetietu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39203287"/>
                  </a:ext>
                </a:extLst>
              </a:tr>
            </a:tbl>
          </a:graphicData>
        </a:graphic>
      </p:graphicFrame>
      <p:graphicFrame>
        <p:nvGraphicFramePr>
          <p:cNvPr id="5" name="Table 4">
            <a:extLst>
              <a:ext uri="{FF2B5EF4-FFF2-40B4-BE49-F238E27FC236}">
                <a16:creationId xmlns:a16="http://schemas.microsoft.com/office/drawing/2014/main" id="{B4388BAE-CE5E-3449-A2D9-4FAE852191BC}"/>
              </a:ext>
            </a:extLst>
          </p:cNvPr>
          <p:cNvGraphicFramePr>
            <a:graphicFrameLocks noGrp="1"/>
          </p:cNvGraphicFramePr>
          <p:nvPr>
            <p:extLst>
              <p:ext uri="{D42A27DB-BD31-4B8C-83A1-F6EECF244321}">
                <p14:modId xmlns:p14="http://schemas.microsoft.com/office/powerpoint/2010/main" val="2293477646"/>
              </p:ext>
            </p:extLst>
          </p:nvPr>
        </p:nvGraphicFramePr>
        <p:xfrm>
          <a:off x="256773" y="3429000"/>
          <a:ext cx="9098090" cy="2969260"/>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944785331"/>
                    </a:ext>
                  </a:extLst>
                </a:gridCol>
                <a:gridCol w="2230882">
                  <a:extLst>
                    <a:ext uri="{9D8B030D-6E8A-4147-A177-3AD203B41FA5}">
                      <a16:colId xmlns:a16="http://schemas.microsoft.com/office/drawing/2014/main" val="4206978712"/>
                    </a:ext>
                  </a:extLst>
                </a:gridCol>
                <a:gridCol w="457835">
                  <a:extLst>
                    <a:ext uri="{9D8B030D-6E8A-4147-A177-3AD203B41FA5}">
                      <a16:colId xmlns:a16="http://schemas.microsoft.com/office/drawing/2014/main" val="3721009154"/>
                    </a:ext>
                  </a:extLst>
                </a:gridCol>
                <a:gridCol w="3198178">
                  <a:extLst>
                    <a:ext uri="{9D8B030D-6E8A-4147-A177-3AD203B41FA5}">
                      <a16:colId xmlns:a16="http://schemas.microsoft.com/office/drawing/2014/main" val="667955260"/>
                    </a:ext>
                  </a:extLst>
                </a:gridCol>
                <a:gridCol w="454660">
                  <a:extLst>
                    <a:ext uri="{9D8B030D-6E8A-4147-A177-3AD203B41FA5}">
                      <a16:colId xmlns:a16="http://schemas.microsoft.com/office/drawing/2014/main" val="3928425601"/>
                    </a:ext>
                  </a:extLst>
                </a:gridCol>
                <a:gridCol w="2292350">
                  <a:extLst>
                    <a:ext uri="{9D8B030D-6E8A-4147-A177-3AD203B41FA5}">
                      <a16:colId xmlns:a16="http://schemas.microsoft.com/office/drawing/2014/main" val="3129240978"/>
                    </a:ext>
                  </a:extLst>
                </a:gridCol>
              </a:tblGrid>
              <a:tr h="0">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ними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завжди нас </a:t>
                      </a:r>
                      <a:r>
                        <a:rPr lang="uk-UA" sz="1800" dirty="0">
                          <a:solidFill>
                            <a:srgbClr val="D372B5"/>
                          </a:solidFill>
                          <a:effectLst/>
                        </a:rPr>
                        <a:t>вітає</a:t>
                      </a: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якщо вчитимеш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724763955"/>
                  </a:ext>
                </a:extLst>
              </a:tr>
              <a:tr h="0">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одружується з тобою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BB</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якщо не завжди вчитимуть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CB</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одружуєшся зі мною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679062703"/>
                  </a:ext>
                </a:extLst>
              </a:tr>
              <a:tr h="0">
                <a:tc>
                  <a:txBody>
                    <a:bodyPr/>
                    <a:lstStyle/>
                    <a:p>
                      <a:pPr algn="ctr">
                        <a:lnSpc>
                          <a:spcPct val="115000"/>
                        </a:lnSpc>
                        <a:spcBef>
                          <a:spcPts val="300"/>
                        </a:spcBef>
                        <a:spcAft>
                          <a:spcPts val="300"/>
                        </a:spcAft>
                      </a:pPr>
                      <a:r>
                        <a:rPr lang="uk-UA" sz="1800">
                          <a:effectLst/>
                        </a:rPr>
                        <a:t>AC</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D372B5"/>
                          </a:solidFill>
                          <a:effectLst/>
                        </a:rPr>
                        <a:t>вітаєш</a:t>
                      </a:r>
                      <a:r>
                        <a:rPr lang="uk-UA" sz="1800" dirty="0">
                          <a:effectLst/>
                        </a:rPr>
                        <a:t> його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BC</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не знаю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CC</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завжди підмітаєш</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4160858165"/>
                  </a:ext>
                </a:extLst>
              </a:tr>
              <a:tr h="0">
                <a:tc>
                  <a:txBody>
                    <a:bodyPr/>
                    <a:lstStyle/>
                    <a:p>
                      <a:pPr algn="ctr">
                        <a:lnSpc>
                          <a:spcPct val="115000"/>
                        </a:lnSpc>
                        <a:spcBef>
                          <a:spcPts val="300"/>
                        </a:spcBef>
                        <a:spcAft>
                          <a:spcPts val="300"/>
                        </a:spcAft>
                      </a:pPr>
                      <a:r>
                        <a:rPr lang="uk-UA" sz="1800">
                          <a:effectLst/>
                        </a:rPr>
                        <a:t>AD</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не беру нас</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бачу тебе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CD</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знає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078470620"/>
                  </a:ext>
                </a:extLst>
              </a:tr>
              <a:tr h="0">
                <a:tc>
                  <a:txBody>
                    <a:bodyPr/>
                    <a:lstStyle/>
                    <a:p>
                      <a:pPr algn="ctr">
                        <a:lnSpc>
                          <a:spcPct val="115000"/>
                        </a:lnSpc>
                        <a:spcBef>
                          <a:spcPts val="300"/>
                        </a:spcBef>
                        <a:spcAft>
                          <a:spcPts val="300"/>
                        </a:spcAft>
                      </a:pPr>
                      <a:r>
                        <a:rPr lang="uk-UA" sz="1800">
                          <a:effectLst/>
                        </a:rPr>
                        <a:t>AE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не </a:t>
                      </a:r>
                      <a:r>
                        <a:rPr lang="uk-UA" sz="1800" dirty="0">
                          <a:solidFill>
                            <a:srgbClr val="D372B5"/>
                          </a:solidFill>
                          <a:effectLst/>
                        </a:rPr>
                        <a:t>вітає</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стежитиму за ним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бачиш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386242128"/>
                  </a:ext>
                </a:extLst>
              </a:tr>
              <a:tr h="0">
                <a:tc>
                  <a:txBody>
                    <a:bodyPr/>
                    <a:lstStyle/>
                    <a:p>
                      <a:pPr algn="ctr">
                        <a:lnSpc>
                          <a:spcPct val="115000"/>
                        </a:lnSpc>
                        <a:spcBef>
                          <a:spcPts val="300"/>
                        </a:spcBef>
                        <a:spcAft>
                          <a:spcPts val="300"/>
                        </a:spcAft>
                      </a:pPr>
                      <a:r>
                        <a:rPr lang="uk-UA" sz="1800">
                          <a:effectLst/>
                        </a:rPr>
                        <a:t>AF</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стежиш за мною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BF</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знатиме його</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CF</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знаєш нас</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091696486"/>
                  </a:ext>
                </a:extLst>
              </a:tr>
              <a:tr h="0">
                <a:tc>
                  <a:txBody>
                    <a:bodyPr/>
                    <a:lstStyle/>
                    <a:p>
                      <a:pPr algn="ctr">
                        <a:lnSpc>
                          <a:spcPct val="115000"/>
                        </a:lnSpc>
                        <a:spcBef>
                          <a:spcPts val="300"/>
                        </a:spcBef>
                        <a:spcAft>
                          <a:spcPts val="300"/>
                        </a:spcAft>
                      </a:pPr>
                      <a:r>
                        <a:rPr lang="uk-UA" sz="1800">
                          <a:effectLst/>
                        </a:rPr>
                        <a:t>AG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D372B5"/>
                          </a:solidFill>
                          <a:effectLst/>
                        </a:rPr>
                        <a:t>привітаю</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завжди відвідуєш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завжди ведуть</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943547004"/>
                  </a:ext>
                </a:extLst>
              </a:tr>
              <a:tr h="0">
                <a:tc>
                  <a:txBody>
                    <a:bodyPr/>
                    <a:lstStyle/>
                    <a:p>
                      <a:pPr algn="ctr">
                        <a:lnSpc>
                          <a:spcPct val="115000"/>
                        </a:lnSpc>
                        <a:spcBef>
                          <a:spcPts val="300"/>
                        </a:spcBef>
                        <a:spcAft>
                          <a:spcPts val="300"/>
                        </a:spcAft>
                      </a:pPr>
                      <a:r>
                        <a:rPr lang="uk-UA" sz="1800">
                          <a:effectLst/>
                        </a:rPr>
                        <a:t>AH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стежать за ним</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зможеш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CH</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веду</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4100831958"/>
                  </a:ext>
                </a:extLst>
              </a:tr>
              <a:tr h="0">
                <a:tc>
                  <a:txBody>
                    <a:bodyPr/>
                    <a:lstStyle/>
                    <a:p>
                      <a:pPr algn="ctr">
                        <a:lnSpc>
                          <a:spcPct val="115000"/>
                        </a:lnSpc>
                        <a:spcBef>
                          <a:spcPts val="300"/>
                        </a:spcBef>
                        <a:spcAft>
                          <a:spcPts val="300"/>
                        </a:spcAft>
                      </a:pPr>
                      <a:r>
                        <a:rPr lang="uk-UA" sz="1800">
                          <a:effectLst/>
                        </a:rPr>
                        <a:t>AI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якщо запрошу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D372B5"/>
                          </a:solidFill>
                          <a:effectLst/>
                        </a:rPr>
                        <a:t>вітаю</a:t>
                      </a:r>
                      <a:r>
                        <a:rPr lang="uk-UA" sz="1800" dirty="0">
                          <a:effectLst/>
                        </a:rPr>
                        <a:t> їх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не вертається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897754065"/>
                  </a:ext>
                </a:extLst>
              </a:tr>
              <a:tr h="0">
                <a:tc>
                  <a:txBody>
                    <a:bodyPr/>
                    <a:lstStyle/>
                    <a:p>
                      <a:pPr algn="ctr">
                        <a:lnSpc>
                          <a:spcPct val="115000"/>
                        </a:lnSpc>
                        <a:spcBef>
                          <a:spcPts val="300"/>
                        </a:spcBef>
                        <a:spcAft>
                          <a:spcPts val="300"/>
                        </a:spcAft>
                      </a:pPr>
                      <a:r>
                        <a:rPr lang="uk-UA" sz="1800">
                          <a:effectLst/>
                        </a:rPr>
                        <a:t>AJ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сплю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стежить за тобою</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бачить мене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360227049"/>
                  </a:ext>
                </a:extLst>
              </a:tr>
            </a:tbl>
          </a:graphicData>
        </a:graphic>
      </p:graphicFrame>
      <p:sp>
        <p:nvSpPr>
          <p:cNvPr id="6" name="TextBox 5">
            <a:extLst>
              <a:ext uri="{FF2B5EF4-FFF2-40B4-BE49-F238E27FC236}">
                <a16:creationId xmlns:a16="http://schemas.microsoft.com/office/drawing/2014/main" id="{430EB8CA-D54C-8946-9EB9-1BB34D218F67}"/>
              </a:ext>
            </a:extLst>
          </p:cNvPr>
          <p:cNvSpPr txBox="1"/>
          <p:nvPr/>
        </p:nvSpPr>
        <p:spPr>
          <a:xfrm>
            <a:off x="7513537" y="528180"/>
            <a:ext cx="1841326" cy="2031325"/>
          </a:xfrm>
          <a:prstGeom prst="rect">
            <a:avLst/>
          </a:prstGeom>
          <a:noFill/>
        </p:spPr>
        <p:txBody>
          <a:bodyPr wrap="square" rtlCol="0">
            <a:spAutoFit/>
          </a:bodyPr>
          <a:lstStyle/>
          <a:p>
            <a:r>
              <a:rPr lang="en-UA" dirty="0"/>
              <a:t>1 </a:t>
            </a:r>
            <a:r>
              <a:rPr lang="ru-RU" dirty="0" err="1"/>
              <a:t>спати</a:t>
            </a:r>
            <a:endParaRPr lang="ru-RU" dirty="0"/>
          </a:p>
          <a:p>
            <a:r>
              <a:rPr lang="en-UA" dirty="0"/>
              <a:t>1 </a:t>
            </a:r>
            <a:r>
              <a:rPr lang="ru-RU" dirty="0" err="1"/>
              <a:t>могти</a:t>
            </a:r>
            <a:endParaRPr lang="ru-RU" dirty="0"/>
          </a:p>
          <a:p>
            <a:r>
              <a:rPr lang="en-UA" b="1" dirty="0"/>
              <a:t>4 </a:t>
            </a:r>
            <a:r>
              <a:rPr lang="ru-RU" b="1" dirty="0"/>
              <a:t>знати</a:t>
            </a:r>
          </a:p>
          <a:p>
            <a:r>
              <a:rPr lang="en-UA" dirty="0"/>
              <a:t>2 </a:t>
            </a:r>
            <a:r>
              <a:rPr lang="ru-RU" dirty="0"/>
              <a:t>вести</a:t>
            </a:r>
          </a:p>
          <a:p>
            <a:r>
              <a:rPr lang="en-UA" dirty="0">
                <a:solidFill>
                  <a:srgbClr val="D372B5"/>
                </a:solidFill>
              </a:rPr>
              <a:t>5 </a:t>
            </a:r>
            <a:r>
              <a:rPr lang="ru-RU" dirty="0" err="1">
                <a:solidFill>
                  <a:srgbClr val="D372B5"/>
                </a:solidFill>
              </a:rPr>
              <a:t>вітати</a:t>
            </a:r>
            <a:endParaRPr lang="ru-RU" dirty="0">
              <a:solidFill>
                <a:srgbClr val="D372B5"/>
              </a:solidFill>
            </a:endParaRPr>
          </a:p>
          <a:p>
            <a:r>
              <a:rPr lang="en-UA" b="1" dirty="0"/>
              <a:t>3 </a:t>
            </a:r>
            <a:r>
              <a:rPr lang="ru-RU" b="1" dirty="0" err="1"/>
              <a:t>бачити</a:t>
            </a:r>
            <a:endParaRPr lang="ru-RU" b="1" dirty="0"/>
          </a:p>
          <a:p>
            <a:r>
              <a:rPr lang="en-UA" dirty="0"/>
              <a:t>1 </a:t>
            </a:r>
            <a:r>
              <a:rPr lang="ru-RU" dirty="0" err="1"/>
              <a:t>вертатися</a:t>
            </a:r>
            <a:endParaRPr lang="ru-RU" dirty="0"/>
          </a:p>
        </p:txBody>
      </p:sp>
      <p:sp>
        <p:nvSpPr>
          <p:cNvPr id="7" name="TextBox 6">
            <a:extLst>
              <a:ext uri="{FF2B5EF4-FFF2-40B4-BE49-F238E27FC236}">
                <a16:creationId xmlns:a16="http://schemas.microsoft.com/office/drawing/2014/main" id="{1143C0A9-CA1A-0E4C-A9EA-1AC5C4323725}"/>
              </a:ext>
            </a:extLst>
          </p:cNvPr>
          <p:cNvSpPr txBox="1"/>
          <p:nvPr/>
        </p:nvSpPr>
        <p:spPr>
          <a:xfrm>
            <a:off x="9544833" y="528180"/>
            <a:ext cx="1841326" cy="2031325"/>
          </a:xfrm>
          <a:prstGeom prst="rect">
            <a:avLst/>
          </a:prstGeom>
          <a:noFill/>
        </p:spPr>
        <p:txBody>
          <a:bodyPr wrap="square" rtlCol="0">
            <a:spAutoFit/>
          </a:bodyPr>
          <a:lstStyle/>
          <a:p>
            <a:r>
              <a:rPr lang="en-UA" dirty="0"/>
              <a:t>1 </a:t>
            </a:r>
            <a:r>
              <a:rPr lang="ru-RU" dirty="0" err="1"/>
              <a:t>підмітати</a:t>
            </a:r>
            <a:endParaRPr lang="ru-RU" dirty="0"/>
          </a:p>
          <a:p>
            <a:r>
              <a:rPr lang="en-UA" dirty="0"/>
              <a:t>1 </a:t>
            </a:r>
            <a:r>
              <a:rPr lang="ru-RU" dirty="0" err="1"/>
              <a:t>відвідувати</a:t>
            </a:r>
            <a:endParaRPr lang="ru-RU" dirty="0"/>
          </a:p>
          <a:p>
            <a:r>
              <a:rPr lang="en-UA" b="1" dirty="0"/>
              <a:t>3 </a:t>
            </a:r>
            <a:r>
              <a:rPr lang="ru-RU" b="1" dirty="0" err="1"/>
              <a:t>одружуватися</a:t>
            </a:r>
            <a:endParaRPr lang="ru-RU" b="1" dirty="0"/>
          </a:p>
          <a:p>
            <a:r>
              <a:rPr lang="en-UA" dirty="0"/>
              <a:t>2 </a:t>
            </a:r>
            <a:r>
              <a:rPr lang="ru-RU" dirty="0" err="1"/>
              <a:t>вчити</a:t>
            </a:r>
            <a:endParaRPr lang="ru-RU" dirty="0"/>
          </a:p>
          <a:p>
            <a:r>
              <a:rPr lang="en-UA" dirty="0"/>
              <a:t>1 </a:t>
            </a:r>
            <a:r>
              <a:rPr lang="ru-RU" dirty="0" err="1"/>
              <a:t>брати</a:t>
            </a:r>
            <a:endParaRPr lang="ru-RU" dirty="0"/>
          </a:p>
          <a:p>
            <a:r>
              <a:rPr lang="en-UA" dirty="0"/>
              <a:t>1 </a:t>
            </a:r>
            <a:r>
              <a:rPr lang="ru-RU" dirty="0" err="1"/>
              <a:t>запрошувати</a:t>
            </a:r>
            <a:endParaRPr lang="ru-RU" dirty="0"/>
          </a:p>
          <a:p>
            <a:r>
              <a:rPr lang="en-UA" b="1" dirty="0"/>
              <a:t>4 </a:t>
            </a:r>
            <a:r>
              <a:rPr lang="ru-RU" b="1" dirty="0" err="1"/>
              <a:t>стежити</a:t>
            </a:r>
            <a:endParaRPr lang="ru-RU" b="1" dirty="0"/>
          </a:p>
        </p:txBody>
      </p:sp>
    </p:spTree>
    <p:extLst>
      <p:ext uri="{BB962C8B-B14F-4D97-AF65-F5344CB8AC3E}">
        <p14:creationId xmlns:p14="http://schemas.microsoft.com/office/powerpoint/2010/main" val="124071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08E122-C9F0-BB40-9EB0-B23A2460F35D}"/>
              </a:ext>
            </a:extLst>
          </p:cNvPr>
          <p:cNvGraphicFramePr>
            <a:graphicFrameLocks noGrp="1"/>
          </p:cNvGraphicFramePr>
          <p:nvPr>
            <p:extLst>
              <p:ext uri="{D42A27DB-BD31-4B8C-83A1-F6EECF244321}">
                <p14:modId xmlns:p14="http://schemas.microsoft.com/office/powerpoint/2010/main" val="3693297621"/>
              </p:ext>
            </p:extLst>
          </p:nvPr>
        </p:nvGraphicFramePr>
        <p:xfrm>
          <a:off x="506917" y="467199"/>
          <a:ext cx="6997341" cy="2672334"/>
        </p:xfrm>
        <a:graphic>
          <a:graphicData uri="http://schemas.openxmlformats.org/drawingml/2006/table">
            <a:tbl>
              <a:tblPr firstRow="1" firstCol="1" bandRow="1">
                <a:tableStyleId>{5940675A-B579-460E-94D1-54222C63F5DA}</a:tableStyleId>
              </a:tblPr>
              <a:tblGrid>
                <a:gridCol w="557608">
                  <a:extLst>
                    <a:ext uri="{9D8B030D-6E8A-4147-A177-3AD203B41FA5}">
                      <a16:colId xmlns:a16="http://schemas.microsoft.com/office/drawing/2014/main" val="1772232530"/>
                    </a:ext>
                  </a:extLst>
                </a:gridCol>
                <a:gridCol w="2115215">
                  <a:extLst>
                    <a:ext uri="{9D8B030D-6E8A-4147-A177-3AD203B41FA5}">
                      <a16:colId xmlns:a16="http://schemas.microsoft.com/office/drawing/2014/main" val="1109742053"/>
                    </a:ext>
                  </a:extLst>
                </a:gridCol>
                <a:gridCol w="557609">
                  <a:extLst>
                    <a:ext uri="{9D8B030D-6E8A-4147-A177-3AD203B41FA5}">
                      <a16:colId xmlns:a16="http://schemas.microsoft.com/office/drawing/2014/main" val="2596272001"/>
                    </a:ext>
                  </a:extLst>
                </a:gridCol>
                <a:gridCol w="1381252">
                  <a:extLst>
                    <a:ext uri="{9D8B030D-6E8A-4147-A177-3AD203B41FA5}">
                      <a16:colId xmlns:a16="http://schemas.microsoft.com/office/drawing/2014/main" val="816937905"/>
                    </a:ext>
                  </a:extLst>
                </a:gridCol>
                <a:gridCol w="557609">
                  <a:extLst>
                    <a:ext uri="{9D8B030D-6E8A-4147-A177-3AD203B41FA5}">
                      <a16:colId xmlns:a16="http://schemas.microsoft.com/office/drawing/2014/main" val="2599994740"/>
                    </a:ext>
                  </a:extLst>
                </a:gridCol>
                <a:gridCol w="1828048">
                  <a:extLst>
                    <a:ext uri="{9D8B030D-6E8A-4147-A177-3AD203B41FA5}">
                      <a16:colId xmlns:a16="http://schemas.microsoft.com/office/drawing/2014/main" val="3237986040"/>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C184C7"/>
                          </a:solidFill>
                          <a:effectLst/>
                        </a:rPr>
                        <a:t>gba</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3655840"/>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amadake</a:t>
                      </a:r>
                      <a:r>
                        <a:rPr lang="uk-UA" sz="1800" dirty="0" err="1">
                          <a:solidFill>
                            <a:srgbClr val="D372B5"/>
                          </a:solidFill>
                          <a:effectLst/>
                        </a:rPr>
                        <a:t>gam</a:t>
                      </a:r>
                      <a:r>
                        <a:rPr lang="uk-UA" sz="1800" dirty="0" err="1">
                          <a:effectLst/>
                        </a:rPr>
                        <a:t>tɔ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7030A0"/>
                          </a:solidFill>
                          <a:effectLst/>
                        </a:rPr>
                        <a:t>yɛrɛ</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5543095"/>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7030A0"/>
                          </a:solidFill>
                          <a:effectLst/>
                        </a:rPr>
                        <a:t>yɛrɛ</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C184C7"/>
                          </a:solidFill>
                          <a:effectLst/>
                        </a:rPr>
                        <a:t>gba</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8766892"/>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D372B5"/>
                          </a:solidFill>
                          <a:effectLst/>
                        </a:rPr>
                        <a:t>gam</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bɛ</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5578868"/>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D372B5"/>
                          </a:solidFill>
                          <a:effectLst/>
                        </a:rPr>
                        <a:t>gam</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5038984"/>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ime</a:t>
                      </a:r>
                      <a:r>
                        <a:rPr lang="uk-UA" sz="1800" dirty="0" err="1">
                          <a:solidFill>
                            <a:schemeClr val="accent5">
                              <a:lumMod val="75000"/>
                            </a:schemeClr>
                          </a:solidFill>
                          <a:effectLst/>
                        </a:rPr>
                        <a:t>din</a:t>
                      </a:r>
                      <a:endParaRPr lang="en-UA"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2047730"/>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a:t>
                      </a:r>
                      <a:r>
                        <a:rPr lang="uk-UA" sz="1800" dirty="0" err="1">
                          <a:solidFill>
                            <a:schemeClr val="accent5">
                              <a:lumMod val="75000"/>
                            </a:schemeClr>
                          </a:solidFill>
                          <a:effectLst/>
                        </a:rPr>
                        <a:t>din</a:t>
                      </a:r>
                      <a:r>
                        <a:rPr lang="uk-UA" sz="1800" dirty="0" err="1">
                          <a:effectLst/>
                        </a:rPr>
                        <a:t>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217605"/>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a:t>
                      </a:r>
                      <a:r>
                        <a:rPr lang="uk-UA" sz="1800" dirty="0" err="1">
                          <a:solidFill>
                            <a:schemeClr val="accent5">
                              <a:lumMod val="75000"/>
                            </a:schemeClr>
                          </a:solidFill>
                          <a:effectLst/>
                        </a:rPr>
                        <a:t>din</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8944041"/>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eekede</a:t>
                      </a:r>
                      <a:r>
                        <a:rPr lang="uk-UA" sz="1800" dirty="0" err="1">
                          <a:solidFill>
                            <a:schemeClr val="accent5">
                              <a:lumMod val="75000"/>
                            </a:schemeClr>
                          </a:solidFill>
                          <a:effectLst/>
                        </a:rPr>
                        <a:t>din</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5728085"/>
                  </a:ext>
                </a:extLst>
              </a:tr>
            </a:tbl>
          </a:graphicData>
        </a:graphic>
      </p:graphicFrame>
      <p:graphicFrame>
        <p:nvGraphicFramePr>
          <p:cNvPr id="5" name="Table 4">
            <a:extLst>
              <a:ext uri="{FF2B5EF4-FFF2-40B4-BE49-F238E27FC236}">
                <a16:creationId xmlns:a16="http://schemas.microsoft.com/office/drawing/2014/main" id="{161754DE-D36C-C24B-AB53-66E2BF5DF4C2}"/>
              </a:ext>
            </a:extLst>
          </p:cNvPr>
          <p:cNvGraphicFramePr>
            <a:graphicFrameLocks noGrp="1"/>
          </p:cNvGraphicFramePr>
          <p:nvPr>
            <p:extLst>
              <p:ext uri="{D42A27DB-BD31-4B8C-83A1-F6EECF244321}">
                <p14:modId xmlns:p14="http://schemas.microsoft.com/office/powerpoint/2010/main" val="4030615190"/>
              </p:ext>
            </p:extLst>
          </p:nvPr>
        </p:nvGraphicFramePr>
        <p:xfrm>
          <a:off x="506917" y="3732861"/>
          <a:ext cx="7996555" cy="2672334"/>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1355740720"/>
                    </a:ext>
                  </a:extLst>
                </a:gridCol>
                <a:gridCol w="2230882">
                  <a:extLst>
                    <a:ext uri="{9D8B030D-6E8A-4147-A177-3AD203B41FA5}">
                      <a16:colId xmlns:a16="http://schemas.microsoft.com/office/drawing/2014/main" val="1345741434"/>
                    </a:ext>
                  </a:extLst>
                </a:gridCol>
                <a:gridCol w="457835">
                  <a:extLst>
                    <a:ext uri="{9D8B030D-6E8A-4147-A177-3AD203B41FA5}">
                      <a16:colId xmlns:a16="http://schemas.microsoft.com/office/drawing/2014/main" val="2719593474"/>
                    </a:ext>
                  </a:extLst>
                </a:gridCol>
                <a:gridCol w="2096643">
                  <a:extLst>
                    <a:ext uri="{9D8B030D-6E8A-4147-A177-3AD203B41FA5}">
                      <a16:colId xmlns:a16="http://schemas.microsoft.com/office/drawing/2014/main" val="304629728"/>
                    </a:ext>
                  </a:extLst>
                </a:gridCol>
                <a:gridCol w="454660">
                  <a:extLst>
                    <a:ext uri="{9D8B030D-6E8A-4147-A177-3AD203B41FA5}">
                      <a16:colId xmlns:a16="http://schemas.microsoft.com/office/drawing/2014/main" val="930489278"/>
                    </a:ext>
                  </a:extLst>
                </a:gridCol>
                <a:gridCol w="2292350">
                  <a:extLst>
                    <a:ext uri="{9D8B030D-6E8A-4147-A177-3AD203B41FA5}">
                      <a16:colId xmlns:a16="http://schemas.microsoft.com/office/drawing/2014/main" val="2837982679"/>
                    </a:ext>
                  </a:extLst>
                </a:gridCol>
              </a:tblGrid>
              <a:tr h="0">
                <a:tc>
                  <a:txBody>
                    <a:bodyPr/>
                    <a:lstStyle/>
                    <a:p>
                      <a:pPr algn="ctr">
                        <a:lnSpc>
                          <a:spcPct val="115000"/>
                        </a:lnSpc>
                        <a:spcBef>
                          <a:spcPts val="300"/>
                        </a:spcBef>
                        <a:spcAft>
                          <a:spcPts val="300"/>
                        </a:spcAft>
                      </a:pPr>
                      <a:r>
                        <a:rPr lang="uk-UA" sz="1800" dirty="0">
                          <a:effectLst/>
                        </a:rPr>
                        <a:t>AC</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D372B5"/>
                          </a:solidFill>
                          <a:effectLst/>
                        </a:rPr>
                        <a:t>вітаєш</a:t>
                      </a:r>
                      <a:r>
                        <a:rPr lang="uk-UA" sz="1800" dirty="0">
                          <a:effectLst/>
                        </a:rPr>
                        <a:t> його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стежиш за мною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755441057"/>
                  </a:ext>
                </a:extLst>
              </a:tr>
              <a:tr h="0">
                <a:tc>
                  <a:txBody>
                    <a:bodyPr/>
                    <a:lstStyle/>
                    <a:p>
                      <a:pPr algn="ctr">
                        <a:lnSpc>
                          <a:spcPct val="115000"/>
                        </a:lnSpc>
                        <a:spcBef>
                          <a:spcPts val="300"/>
                        </a:spcBef>
                        <a:spcAft>
                          <a:spcPts val="300"/>
                        </a:spcAft>
                      </a:pPr>
                      <a:r>
                        <a:rPr lang="uk-UA" sz="1800" dirty="0">
                          <a:effectLst/>
                        </a:rPr>
                        <a:t>AE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не </a:t>
                      </a:r>
                      <a:r>
                        <a:rPr lang="uk-UA" sz="1800" dirty="0">
                          <a:solidFill>
                            <a:srgbClr val="D372B5"/>
                          </a:solidFill>
                          <a:effectLst/>
                        </a:rPr>
                        <a:t>вітає</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AH</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стежать за ним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ними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950918551"/>
                  </a:ext>
                </a:extLst>
              </a:tr>
              <a:tr h="0">
                <a:tc>
                  <a:txBody>
                    <a:bodyPr/>
                    <a:lstStyle/>
                    <a:p>
                      <a:pPr algn="ctr">
                        <a:lnSpc>
                          <a:spcPct val="115000"/>
                        </a:lnSpc>
                        <a:spcBef>
                          <a:spcPts val="300"/>
                        </a:spcBef>
                        <a:spcAft>
                          <a:spcPts val="300"/>
                        </a:spcAft>
                      </a:pPr>
                      <a:r>
                        <a:rPr lang="uk-UA" sz="1800" dirty="0">
                          <a:effectLst/>
                        </a:rPr>
                        <a:t>AG</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D372B5"/>
                          </a:solidFill>
                          <a:effectLst/>
                        </a:rPr>
                        <a:t>привітаю</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стежитиму за ним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одружується з тобою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864171570"/>
                  </a:ext>
                </a:extLst>
              </a:tr>
              <a:tr h="0">
                <a:tc>
                  <a:txBody>
                    <a:bodyPr/>
                    <a:lstStyle/>
                    <a:p>
                      <a:pPr>
                        <a:lnSpc>
                          <a:spcPct val="115000"/>
                        </a:lnSpc>
                        <a:spcBef>
                          <a:spcPts val="300"/>
                        </a:spcBef>
                        <a:spcAft>
                          <a:spcPts val="300"/>
                        </a:spcAft>
                      </a:pPr>
                      <a:r>
                        <a:rPr lang="uk-UA" sz="1800" dirty="0">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завжди нас </a:t>
                      </a:r>
                      <a:r>
                        <a:rPr lang="uk-UA" sz="1800" dirty="0">
                          <a:solidFill>
                            <a:srgbClr val="D372B5"/>
                          </a:solidFill>
                          <a:effectLst/>
                        </a:rPr>
                        <a:t>вітає</a:t>
                      </a: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BJ</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стежить за тобою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одружуєшся зі мною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00922243"/>
                  </a:ext>
                </a:extLst>
              </a:tr>
              <a:tr h="0">
                <a:tc>
                  <a:txBody>
                    <a:bodyPr/>
                    <a:lstStyle/>
                    <a:p>
                      <a:pPr>
                        <a:lnSpc>
                          <a:spcPct val="115000"/>
                        </a:lnSpc>
                        <a:spcBef>
                          <a:spcPts val="300"/>
                        </a:spcBef>
                        <a:spcAft>
                          <a:spcPts val="300"/>
                        </a:spcAft>
                      </a:pPr>
                      <a:r>
                        <a:rPr lang="uk-UA" sz="1800" dirty="0">
                          <a:effectLst/>
                        </a:rPr>
                        <a:t>BI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D372B5"/>
                          </a:solidFill>
                          <a:effectLst/>
                        </a:rPr>
                        <a:t>вітаю</a:t>
                      </a:r>
                      <a:r>
                        <a:rPr lang="uk-UA" sz="1800" dirty="0">
                          <a:effectLst/>
                        </a:rPr>
                        <a:t> їх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47198161"/>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BC</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бачу тебе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426091277"/>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знатиме його</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бачиш їх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74259321"/>
                  </a:ext>
                </a:extLst>
              </a:tr>
              <a:tr h="107921">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знає їх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бачить мене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438220193"/>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знаєш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158053008"/>
                  </a:ext>
                </a:extLst>
              </a:tr>
            </a:tbl>
          </a:graphicData>
        </a:graphic>
      </p:graphicFrame>
    </p:spTree>
    <p:extLst>
      <p:ext uri="{BB962C8B-B14F-4D97-AF65-F5344CB8AC3E}">
        <p14:creationId xmlns:p14="http://schemas.microsoft.com/office/powerpoint/2010/main" val="341668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08E122-C9F0-BB40-9EB0-B23A2460F35D}"/>
              </a:ext>
            </a:extLst>
          </p:cNvPr>
          <p:cNvGraphicFramePr>
            <a:graphicFrameLocks noGrp="1"/>
          </p:cNvGraphicFramePr>
          <p:nvPr>
            <p:extLst>
              <p:ext uri="{D42A27DB-BD31-4B8C-83A1-F6EECF244321}">
                <p14:modId xmlns:p14="http://schemas.microsoft.com/office/powerpoint/2010/main" val="881854024"/>
              </p:ext>
            </p:extLst>
          </p:nvPr>
        </p:nvGraphicFramePr>
        <p:xfrm>
          <a:off x="506917" y="467199"/>
          <a:ext cx="9138124" cy="2672334"/>
        </p:xfrm>
        <a:graphic>
          <a:graphicData uri="http://schemas.openxmlformats.org/drawingml/2006/table">
            <a:tbl>
              <a:tblPr firstRow="1" firstCol="1" bandRow="1">
                <a:tableStyleId>{5940675A-B579-460E-94D1-54222C63F5DA}</a:tableStyleId>
              </a:tblPr>
              <a:tblGrid>
                <a:gridCol w="394957">
                  <a:extLst>
                    <a:ext uri="{9D8B030D-6E8A-4147-A177-3AD203B41FA5}">
                      <a16:colId xmlns:a16="http://schemas.microsoft.com/office/drawing/2014/main" val="1772232530"/>
                    </a:ext>
                  </a:extLst>
                </a:gridCol>
                <a:gridCol w="2277866">
                  <a:extLst>
                    <a:ext uri="{9D8B030D-6E8A-4147-A177-3AD203B41FA5}">
                      <a16:colId xmlns:a16="http://schemas.microsoft.com/office/drawing/2014/main" val="1109742053"/>
                    </a:ext>
                  </a:extLst>
                </a:gridCol>
                <a:gridCol w="557609">
                  <a:extLst>
                    <a:ext uri="{9D8B030D-6E8A-4147-A177-3AD203B41FA5}">
                      <a16:colId xmlns:a16="http://schemas.microsoft.com/office/drawing/2014/main" val="2596272001"/>
                    </a:ext>
                  </a:extLst>
                </a:gridCol>
                <a:gridCol w="3565325">
                  <a:extLst>
                    <a:ext uri="{9D8B030D-6E8A-4147-A177-3AD203B41FA5}">
                      <a16:colId xmlns:a16="http://schemas.microsoft.com/office/drawing/2014/main" val="816937905"/>
                    </a:ext>
                  </a:extLst>
                </a:gridCol>
                <a:gridCol w="488515">
                  <a:extLst>
                    <a:ext uri="{9D8B030D-6E8A-4147-A177-3AD203B41FA5}">
                      <a16:colId xmlns:a16="http://schemas.microsoft.com/office/drawing/2014/main" val="2599994740"/>
                    </a:ext>
                  </a:extLst>
                </a:gridCol>
                <a:gridCol w="1853852">
                  <a:extLst>
                    <a:ext uri="{9D8B030D-6E8A-4147-A177-3AD203B41FA5}">
                      <a16:colId xmlns:a16="http://schemas.microsoft.com/office/drawing/2014/main" val="3237986040"/>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C184C7"/>
                          </a:solidFill>
                          <a:effectLst/>
                        </a:rPr>
                        <a:t>gba</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3655840"/>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amadake</a:t>
                      </a:r>
                      <a:r>
                        <a:rPr lang="uk-UA" sz="1800" dirty="0" err="1">
                          <a:solidFill>
                            <a:srgbClr val="D372B5"/>
                          </a:solidFill>
                          <a:effectLst/>
                        </a:rPr>
                        <a:t>gam</a:t>
                      </a:r>
                      <a:r>
                        <a:rPr lang="uk-UA" sz="1800" dirty="0" err="1">
                          <a:effectLst/>
                        </a:rPr>
                        <a:t>tɔ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7030A0"/>
                          </a:solidFill>
                          <a:effectLst/>
                        </a:rPr>
                        <a:t>yɛrɛ</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5543095"/>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7030A0"/>
                          </a:solidFill>
                          <a:effectLst/>
                        </a:rPr>
                        <a:t>yɛrɛ</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C184C7"/>
                          </a:solidFill>
                          <a:effectLst/>
                        </a:rPr>
                        <a:t>gba</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8766892"/>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D372B5"/>
                          </a:solidFill>
                          <a:effectLst/>
                        </a:rPr>
                        <a:t>gam</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bɛ</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5578868"/>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D372B5"/>
                          </a:solidFill>
                          <a:effectLst/>
                        </a:rPr>
                        <a:t>gam</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5038984"/>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ime</a:t>
                      </a:r>
                      <a:r>
                        <a:rPr lang="uk-UA" sz="1800" dirty="0" err="1">
                          <a:solidFill>
                            <a:schemeClr val="accent5">
                              <a:lumMod val="75000"/>
                            </a:schemeClr>
                          </a:solidFill>
                          <a:effectLst/>
                        </a:rPr>
                        <a:t>din</a:t>
                      </a:r>
                      <a:r>
                        <a:rPr lang="en-UA" sz="1800" dirty="0">
                          <a:solidFill>
                            <a:schemeClr val="accent5">
                              <a:lumMod val="75000"/>
                            </a:schemeClr>
                          </a:solidFill>
                          <a:effectLst/>
                        </a:rPr>
                        <a:t> </a:t>
                      </a:r>
                      <a:r>
                        <a:rPr lang="en-UA" sz="1800" dirty="0">
                          <a:solidFill>
                            <a:schemeClr val="tx1"/>
                          </a:solidFill>
                          <a:effectLst/>
                        </a:rPr>
                        <a:t>— </a:t>
                      </a:r>
                      <a:r>
                        <a:rPr lang="uk-UA" sz="1800" dirty="0">
                          <a:effectLst/>
                        </a:rPr>
                        <a:t>BC</a:t>
                      </a:r>
                      <a:r>
                        <a:rPr lang="en-UA" sz="1800" dirty="0">
                          <a:effectLst/>
                        </a:rPr>
                        <a:t> </a:t>
                      </a:r>
                      <a:r>
                        <a:rPr lang="uk-UA" sz="1800" dirty="0">
                          <a:effectLst/>
                        </a:rPr>
                        <a:t>не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2047730"/>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a:t>
                      </a:r>
                      <a:r>
                        <a:rPr lang="uk-UA" sz="1800" dirty="0" err="1">
                          <a:solidFill>
                            <a:schemeClr val="accent5">
                              <a:lumMod val="75000"/>
                            </a:schemeClr>
                          </a:solidFill>
                          <a:effectLst/>
                        </a:rPr>
                        <a:t>din</a:t>
                      </a:r>
                      <a:r>
                        <a:rPr lang="uk-UA" sz="1800" dirty="0" err="1">
                          <a:effectLst/>
                        </a:rPr>
                        <a:t>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217605"/>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a:t>
                      </a:r>
                      <a:r>
                        <a:rPr lang="uk-UA" sz="1800" dirty="0" err="1">
                          <a:solidFill>
                            <a:schemeClr val="accent5">
                              <a:lumMod val="75000"/>
                            </a:schemeClr>
                          </a:solidFill>
                          <a:effectLst/>
                        </a:rPr>
                        <a:t>din</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8944041"/>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eekede</a:t>
                      </a:r>
                      <a:r>
                        <a:rPr lang="uk-UA" sz="1800" dirty="0" err="1">
                          <a:solidFill>
                            <a:schemeClr val="accent5">
                              <a:lumMod val="75000"/>
                            </a:schemeClr>
                          </a:solidFill>
                          <a:effectLst/>
                        </a:rPr>
                        <a:t>din</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5728085"/>
                  </a:ext>
                </a:extLst>
              </a:tr>
            </a:tbl>
          </a:graphicData>
        </a:graphic>
      </p:graphicFrame>
      <p:graphicFrame>
        <p:nvGraphicFramePr>
          <p:cNvPr id="5" name="Table 4">
            <a:extLst>
              <a:ext uri="{FF2B5EF4-FFF2-40B4-BE49-F238E27FC236}">
                <a16:creationId xmlns:a16="http://schemas.microsoft.com/office/drawing/2014/main" id="{161754DE-D36C-C24B-AB53-66E2BF5DF4C2}"/>
              </a:ext>
            </a:extLst>
          </p:cNvPr>
          <p:cNvGraphicFramePr>
            <a:graphicFrameLocks noGrp="1"/>
          </p:cNvGraphicFramePr>
          <p:nvPr>
            <p:extLst>
              <p:ext uri="{D42A27DB-BD31-4B8C-83A1-F6EECF244321}">
                <p14:modId xmlns:p14="http://schemas.microsoft.com/office/powerpoint/2010/main" val="366221059"/>
              </p:ext>
            </p:extLst>
          </p:nvPr>
        </p:nvGraphicFramePr>
        <p:xfrm>
          <a:off x="506917" y="3732861"/>
          <a:ext cx="7996555" cy="2672334"/>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1355740720"/>
                    </a:ext>
                  </a:extLst>
                </a:gridCol>
                <a:gridCol w="2230882">
                  <a:extLst>
                    <a:ext uri="{9D8B030D-6E8A-4147-A177-3AD203B41FA5}">
                      <a16:colId xmlns:a16="http://schemas.microsoft.com/office/drawing/2014/main" val="1345741434"/>
                    </a:ext>
                  </a:extLst>
                </a:gridCol>
                <a:gridCol w="457835">
                  <a:extLst>
                    <a:ext uri="{9D8B030D-6E8A-4147-A177-3AD203B41FA5}">
                      <a16:colId xmlns:a16="http://schemas.microsoft.com/office/drawing/2014/main" val="2719593474"/>
                    </a:ext>
                  </a:extLst>
                </a:gridCol>
                <a:gridCol w="2096643">
                  <a:extLst>
                    <a:ext uri="{9D8B030D-6E8A-4147-A177-3AD203B41FA5}">
                      <a16:colId xmlns:a16="http://schemas.microsoft.com/office/drawing/2014/main" val="304629728"/>
                    </a:ext>
                  </a:extLst>
                </a:gridCol>
                <a:gridCol w="454660">
                  <a:extLst>
                    <a:ext uri="{9D8B030D-6E8A-4147-A177-3AD203B41FA5}">
                      <a16:colId xmlns:a16="http://schemas.microsoft.com/office/drawing/2014/main" val="930489278"/>
                    </a:ext>
                  </a:extLst>
                </a:gridCol>
                <a:gridCol w="2292350">
                  <a:extLst>
                    <a:ext uri="{9D8B030D-6E8A-4147-A177-3AD203B41FA5}">
                      <a16:colId xmlns:a16="http://schemas.microsoft.com/office/drawing/2014/main" val="2837982679"/>
                    </a:ext>
                  </a:extLst>
                </a:gridCol>
              </a:tblGrid>
              <a:tr h="0">
                <a:tc>
                  <a:txBody>
                    <a:bodyPr/>
                    <a:lstStyle/>
                    <a:p>
                      <a:pPr algn="ctr">
                        <a:lnSpc>
                          <a:spcPct val="115000"/>
                        </a:lnSpc>
                        <a:spcBef>
                          <a:spcPts val="300"/>
                        </a:spcBef>
                        <a:spcAft>
                          <a:spcPts val="300"/>
                        </a:spcAft>
                      </a:pPr>
                      <a:r>
                        <a:rPr lang="uk-UA" sz="1800" dirty="0">
                          <a:effectLst/>
                        </a:rPr>
                        <a:t>AC</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вітаєш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стежиш за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755441057"/>
                  </a:ext>
                </a:extLst>
              </a:tr>
              <a:tr h="0">
                <a:tc>
                  <a:txBody>
                    <a:bodyPr/>
                    <a:lstStyle/>
                    <a:p>
                      <a:pPr algn="ctr">
                        <a:lnSpc>
                          <a:spcPct val="115000"/>
                        </a:lnSpc>
                        <a:spcBef>
                          <a:spcPts val="300"/>
                        </a:spcBef>
                        <a:spcAft>
                          <a:spcPts val="300"/>
                        </a:spcAft>
                      </a:pPr>
                      <a:r>
                        <a:rPr lang="uk-UA" sz="1800" dirty="0">
                          <a:effectLst/>
                        </a:rPr>
                        <a:t>AE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знову не вітає</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AH</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стежать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a:t>
                      </a:r>
                      <a:r>
                        <a:rPr lang="uk-UA" sz="1800" dirty="0">
                          <a:solidFill>
                            <a:schemeClr val="accent6">
                              <a:lumMod val="75000"/>
                            </a:schemeClr>
                          </a:solidFill>
                          <a:effectLst/>
                        </a:rPr>
                        <a:t>ними</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950918551"/>
                  </a:ext>
                </a:extLst>
              </a:tr>
              <a:tr h="0">
                <a:tc>
                  <a:txBody>
                    <a:bodyPr/>
                    <a:lstStyle/>
                    <a:p>
                      <a:pPr algn="ctr">
                        <a:lnSpc>
                          <a:spcPct val="115000"/>
                        </a:lnSpc>
                        <a:spcBef>
                          <a:spcPts val="300"/>
                        </a:spcBef>
                        <a:spcAft>
                          <a:spcPts val="300"/>
                        </a:spcAft>
                      </a:pPr>
                      <a:r>
                        <a:rPr lang="uk-UA" sz="1800" dirty="0">
                          <a:effectLst/>
                        </a:rPr>
                        <a:t>AG</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привітаю</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стежитиму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одружується з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864171570"/>
                  </a:ext>
                </a:extLst>
              </a:tr>
              <a:tr h="0">
                <a:tc>
                  <a:txBody>
                    <a:bodyPr/>
                    <a:lstStyle/>
                    <a:p>
                      <a:pPr>
                        <a:lnSpc>
                          <a:spcPct val="115000"/>
                        </a:lnSpc>
                        <a:spcBef>
                          <a:spcPts val="300"/>
                        </a:spcBef>
                        <a:spcAft>
                          <a:spcPts val="300"/>
                        </a:spcAft>
                      </a:pPr>
                      <a:r>
                        <a:rPr lang="uk-UA" sz="1800" dirty="0">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не завжди </a:t>
                      </a:r>
                      <a:r>
                        <a:rPr lang="uk-UA" sz="1800" dirty="0">
                          <a:solidFill>
                            <a:schemeClr val="accent6">
                              <a:lumMod val="75000"/>
                            </a:schemeClr>
                          </a:solidFill>
                          <a:effectLst/>
                        </a:rPr>
                        <a:t>нас</a:t>
                      </a:r>
                      <a:r>
                        <a:rPr lang="uk-UA" sz="1800" dirty="0">
                          <a:solidFill>
                            <a:schemeClr val="tx1"/>
                          </a:solidFill>
                          <a:effectLst/>
                        </a:rPr>
                        <a:t> вітає </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BJ</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стежить за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одружуєшся зі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00922243"/>
                  </a:ext>
                </a:extLst>
              </a:tr>
              <a:tr h="0">
                <a:tc>
                  <a:txBody>
                    <a:bodyPr/>
                    <a:lstStyle/>
                    <a:p>
                      <a:pPr>
                        <a:lnSpc>
                          <a:spcPct val="115000"/>
                        </a:lnSpc>
                        <a:spcBef>
                          <a:spcPts val="300"/>
                        </a:spcBef>
                        <a:spcAft>
                          <a:spcPts val="300"/>
                        </a:spcAft>
                      </a:pPr>
                      <a:r>
                        <a:rPr lang="uk-UA" sz="1800" dirty="0">
                          <a:effectLst/>
                        </a:rPr>
                        <a:t>BI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вітаю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47198161"/>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бачу </a:t>
                      </a:r>
                      <a:r>
                        <a:rPr lang="uk-UA" sz="1800" dirty="0">
                          <a:solidFill>
                            <a:schemeClr val="accent6">
                              <a:lumMod val="75000"/>
                            </a:schemeClr>
                          </a:solidFill>
                          <a:effectLst/>
                        </a:rPr>
                        <a:t>тебе</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426091277"/>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знатиме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бачиш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74259321"/>
                  </a:ext>
                </a:extLst>
              </a:tr>
              <a:tr h="107921">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знає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бачить </a:t>
                      </a:r>
                      <a:r>
                        <a:rPr lang="uk-UA" sz="1800" dirty="0">
                          <a:solidFill>
                            <a:schemeClr val="accent6">
                              <a:lumMod val="75000"/>
                            </a:schemeClr>
                          </a:solidFill>
                          <a:effectLst/>
                        </a:rPr>
                        <a:t>мене</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438220193"/>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знаєш </a:t>
                      </a:r>
                      <a:r>
                        <a:rPr lang="uk-UA" sz="1800" dirty="0">
                          <a:solidFill>
                            <a:schemeClr val="accent6">
                              <a:lumMod val="75000"/>
                            </a:schemeClr>
                          </a:solidFill>
                          <a:effectLst/>
                        </a:rPr>
                        <a:t>нас</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158053008"/>
                  </a:ext>
                </a:extLst>
              </a:tr>
            </a:tbl>
          </a:graphicData>
        </a:graphic>
      </p:graphicFrame>
    </p:spTree>
    <p:extLst>
      <p:ext uri="{BB962C8B-B14F-4D97-AF65-F5344CB8AC3E}">
        <p14:creationId xmlns:p14="http://schemas.microsoft.com/office/powerpoint/2010/main" val="109155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08E122-C9F0-BB40-9EB0-B23A2460F35D}"/>
              </a:ext>
            </a:extLst>
          </p:cNvPr>
          <p:cNvGraphicFramePr>
            <a:graphicFrameLocks noGrp="1"/>
          </p:cNvGraphicFramePr>
          <p:nvPr>
            <p:extLst>
              <p:ext uri="{D42A27DB-BD31-4B8C-83A1-F6EECF244321}">
                <p14:modId xmlns:p14="http://schemas.microsoft.com/office/powerpoint/2010/main" val="726376734"/>
              </p:ext>
            </p:extLst>
          </p:nvPr>
        </p:nvGraphicFramePr>
        <p:xfrm>
          <a:off x="506916" y="467199"/>
          <a:ext cx="11555648" cy="2672334"/>
        </p:xfrm>
        <a:graphic>
          <a:graphicData uri="http://schemas.openxmlformats.org/drawingml/2006/table">
            <a:tbl>
              <a:tblPr firstRow="1" firstCol="1" bandRow="1">
                <a:tableStyleId>{5940675A-B579-460E-94D1-54222C63F5DA}</a:tableStyleId>
              </a:tblPr>
              <a:tblGrid>
                <a:gridCol w="382432">
                  <a:extLst>
                    <a:ext uri="{9D8B030D-6E8A-4147-A177-3AD203B41FA5}">
                      <a16:colId xmlns:a16="http://schemas.microsoft.com/office/drawing/2014/main" val="1772232530"/>
                    </a:ext>
                  </a:extLst>
                </a:gridCol>
                <a:gridCol w="4308953">
                  <a:extLst>
                    <a:ext uri="{9D8B030D-6E8A-4147-A177-3AD203B41FA5}">
                      <a16:colId xmlns:a16="http://schemas.microsoft.com/office/drawing/2014/main" val="1109742053"/>
                    </a:ext>
                  </a:extLst>
                </a:gridCol>
                <a:gridCol w="425885">
                  <a:extLst>
                    <a:ext uri="{9D8B030D-6E8A-4147-A177-3AD203B41FA5}">
                      <a16:colId xmlns:a16="http://schemas.microsoft.com/office/drawing/2014/main" val="2596272001"/>
                    </a:ext>
                  </a:extLst>
                </a:gridCol>
                <a:gridCol w="3832965">
                  <a:extLst>
                    <a:ext uri="{9D8B030D-6E8A-4147-A177-3AD203B41FA5}">
                      <a16:colId xmlns:a16="http://schemas.microsoft.com/office/drawing/2014/main" val="816937905"/>
                    </a:ext>
                  </a:extLst>
                </a:gridCol>
                <a:gridCol w="419516">
                  <a:extLst>
                    <a:ext uri="{9D8B030D-6E8A-4147-A177-3AD203B41FA5}">
                      <a16:colId xmlns:a16="http://schemas.microsoft.com/office/drawing/2014/main" val="2599994740"/>
                    </a:ext>
                  </a:extLst>
                </a:gridCol>
                <a:gridCol w="2185897">
                  <a:extLst>
                    <a:ext uri="{9D8B030D-6E8A-4147-A177-3AD203B41FA5}">
                      <a16:colId xmlns:a16="http://schemas.microsoft.com/office/drawing/2014/main" val="3237986040"/>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amada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C184C7"/>
                          </a:solidFill>
                          <a:effectLst/>
                        </a:rPr>
                        <a:t>gba</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3655840"/>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amadake</a:t>
                      </a:r>
                      <a:r>
                        <a:rPr lang="uk-UA" sz="1800" dirty="0" err="1">
                          <a:solidFill>
                            <a:srgbClr val="D372B5"/>
                          </a:solidFill>
                          <a:effectLst/>
                        </a:rPr>
                        <a:t>gam</a:t>
                      </a:r>
                      <a:r>
                        <a:rPr lang="uk-UA" sz="1800" dirty="0" err="1">
                          <a:effectLst/>
                        </a:rPr>
                        <a:t>tɔ</a:t>
                      </a:r>
                      <a:r>
                        <a:rPr lang="en-US" sz="1800" dirty="0">
                          <a:effectLst/>
                        </a:rPr>
                        <a:t> – </a:t>
                      </a:r>
                      <a:r>
                        <a:rPr lang="uk-UA" sz="1800" dirty="0">
                          <a:effectLst/>
                        </a:rPr>
                        <a:t>BA</a:t>
                      </a:r>
                      <a:r>
                        <a:rPr lang="en-US" sz="1800" dirty="0">
                          <a:effectLst/>
                        </a:rPr>
                        <a:t> </a:t>
                      </a:r>
                      <a:r>
                        <a:rPr lang="uk-UA" sz="1800" dirty="0">
                          <a:solidFill>
                            <a:schemeClr val="tx1"/>
                          </a:solidFill>
                          <a:effectLst/>
                        </a:rPr>
                        <a:t>не завжди </a:t>
                      </a:r>
                      <a:r>
                        <a:rPr lang="uk-UA" sz="1800" dirty="0">
                          <a:solidFill>
                            <a:schemeClr val="accent6">
                              <a:lumMod val="75000"/>
                            </a:schemeClr>
                          </a:solidFill>
                          <a:effectLst/>
                        </a:rPr>
                        <a:t>нас</a:t>
                      </a:r>
                      <a:r>
                        <a:rPr lang="uk-UA" sz="1800" dirty="0">
                          <a:solidFill>
                            <a:schemeClr val="tx1"/>
                          </a:solidFill>
                          <a:effectLst/>
                        </a:rPr>
                        <a:t> вітає </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rgbClr val="7030A0"/>
                          </a:solidFill>
                          <a:effectLst/>
                        </a:rPr>
                        <a:t>yɛrɛ</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5543095"/>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maaka</a:t>
                      </a:r>
                      <a:r>
                        <a:rPr lang="uk-UA" sz="1800" dirty="0" err="1">
                          <a:solidFill>
                            <a:srgbClr val="D372B5"/>
                          </a:solidFill>
                          <a:effectLst/>
                        </a:rPr>
                        <a:t>gam</a:t>
                      </a: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7030A0"/>
                          </a:solidFill>
                          <a:effectLst/>
                        </a:rPr>
                        <a:t>yɛrɛ</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rgbClr val="C184C7"/>
                          </a:solidFill>
                          <a:effectLst/>
                        </a:rPr>
                        <a:t>gba</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8766892"/>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D372B5"/>
                          </a:solidFill>
                          <a:effectLst/>
                        </a:rPr>
                        <a:t>gam</a:t>
                      </a:r>
                      <a:r>
                        <a:rPr lang="uk-UA" sz="1800" dirty="0" err="1">
                          <a:effectLst/>
                        </a:rPr>
                        <a:t>ya</a:t>
                      </a:r>
                      <a:r>
                        <a:rPr lang="en-US" sz="1800" dirty="0">
                          <a:effectLst/>
                        </a:rPr>
                        <a:t> – </a:t>
                      </a:r>
                      <a:r>
                        <a:rPr lang="uk-UA" sz="1800" dirty="0">
                          <a:effectLst/>
                        </a:rPr>
                        <a:t>AC</a:t>
                      </a:r>
                      <a:r>
                        <a:rPr lang="en-US" sz="1800" dirty="0">
                          <a:effectLst/>
                        </a:rPr>
                        <a:t> </a:t>
                      </a:r>
                      <a:r>
                        <a:rPr lang="uk-UA" sz="1800" dirty="0">
                          <a:solidFill>
                            <a:schemeClr val="tx1"/>
                          </a:solidFill>
                          <a:effectLst/>
                        </a:rPr>
                        <a:t>вітаєш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bɛ</a:t>
                      </a:r>
                      <a:r>
                        <a:rPr lang="uk-UA" sz="1800" dirty="0" err="1">
                          <a:solidFill>
                            <a:srgbClr val="7030A0"/>
                          </a:solidFill>
                          <a:effectLst/>
                        </a:rPr>
                        <a:t>yɛrɛ</a:t>
                      </a:r>
                      <a:r>
                        <a:rPr lang="uk-UA" sz="1800" dirty="0" err="1">
                          <a:effectLst/>
                        </a:rPr>
                        <a:t>ya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5578868"/>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D372B5"/>
                          </a:solidFill>
                          <a:effectLst/>
                        </a:rPr>
                        <a:t>gam</a:t>
                      </a:r>
                      <a:r>
                        <a:rPr lang="uk-UA" sz="1800" dirty="0" err="1">
                          <a:effectLst/>
                        </a:rPr>
                        <a:t>ba</a:t>
                      </a:r>
                      <a:r>
                        <a:rPr lang="en-US" sz="1800" dirty="0">
                          <a:effectLst/>
                        </a:rPr>
                        <a:t> – </a:t>
                      </a:r>
                      <a:r>
                        <a:rPr lang="uk-UA" sz="1800" dirty="0">
                          <a:effectLst/>
                        </a:rPr>
                        <a:t>BI</a:t>
                      </a:r>
                      <a:r>
                        <a:rPr lang="en-US" sz="1800" dirty="0">
                          <a:effectLst/>
                        </a:rPr>
                        <a:t> </a:t>
                      </a:r>
                      <a:r>
                        <a:rPr lang="uk-UA" sz="1800" dirty="0">
                          <a:solidFill>
                            <a:schemeClr val="tx1"/>
                          </a:solidFill>
                          <a:effectLst/>
                        </a:rPr>
                        <a:t>вітаю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5038984"/>
                  </a:ext>
                </a:extLst>
              </a:tr>
              <a:tr h="106138">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ime</a:t>
                      </a:r>
                      <a:r>
                        <a:rPr lang="uk-UA" sz="1800" dirty="0" err="1">
                          <a:solidFill>
                            <a:schemeClr val="accent5">
                              <a:lumMod val="75000"/>
                            </a:schemeClr>
                          </a:solidFill>
                          <a:effectLst/>
                        </a:rPr>
                        <a:t>din</a:t>
                      </a:r>
                      <a:r>
                        <a:rPr lang="en-UA" sz="1800" dirty="0">
                          <a:solidFill>
                            <a:schemeClr val="accent5">
                              <a:lumMod val="75000"/>
                            </a:schemeClr>
                          </a:solidFill>
                          <a:effectLst/>
                        </a:rPr>
                        <a:t> </a:t>
                      </a:r>
                      <a:r>
                        <a:rPr lang="en-UA" sz="1800" dirty="0">
                          <a:solidFill>
                            <a:schemeClr val="tx1"/>
                          </a:solidFill>
                          <a:effectLst/>
                        </a:rPr>
                        <a:t>— </a:t>
                      </a:r>
                      <a:r>
                        <a:rPr lang="uk-UA" sz="1800" dirty="0">
                          <a:effectLst/>
                        </a:rPr>
                        <a:t>BC</a:t>
                      </a:r>
                      <a:r>
                        <a:rPr lang="en-UA" sz="1800" dirty="0">
                          <a:effectLst/>
                        </a:rPr>
                        <a:t> </a:t>
                      </a:r>
                      <a:r>
                        <a:rPr lang="uk-UA" sz="1800" dirty="0">
                          <a:effectLst/>
                        </a:rPr>
                        <a:t>не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2047730"/>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a:t>
                      </a:r>
                      <a:r>
                        <a:rPr lang="uk-UA" sz="1800" dirty="0" err="1">
                          <a:solidFill>
                            <a:schemeClr val="accent5">
                              <a:lumMod val="75000"/>
                            </a:schemeClr>
                          </a:solidFill>
                          <a:effectLst/>
                        </a:rPr>
                        <a:t>din</a:t>
                      </a:r>
                      <a:r>
                        <a:rPr lang="uk-UA" sz="1800" dirty="0" err="1">
                          <a:effectLst/>
                        </a:rPr>
                        <a:t>tu</a:t>
                      </a:r>
                      <a:r>
                        <a:rPr lang="en-US" sz="1800" dirty="0">
                          <a:effectLst/>
                        </a:rPr>
                        <a:t> – </a:t>
                      </a:r>
                      <a:r>
                        <a:rPr lang="uk-UA" sz="1800" dirty="0">
                          <a:effectLst/>
                        </a:rPr>
                        <a:t>CF</a:t>
                      </a:r>
                      <a:r>
                        <a:rPr lang="en-US" sz="1800" dirty="0">
                          <a:effectLst/>
                        </a:rPr>
                        <a:t> </a:t>
                      </a:r>
                      <a:r>
                        <a:rPr lang="uk-UA" sz="1800" dirty="0">
                          <a:effectLst/>
                        </a:rPr>
                        <a:t>знаєш </a:t>
                      </a:r>
                      <a:r>
                        <a:rPr lang="uk-UA" sz="1800" dirty="0">
                          <a:solidFill>
                            <a:schemeClr val="accent6">
                              <a:lumMod val="75000"/>
                            </a:schemeClr>
                          </a:solidFill>
                          <a:effectLst/>
                        </a:rPr>
                        <a:t>нас</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217605"/>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chemeClr val="accent5">
                              <a:lumMod val="75000"/>
                            </a:schemeClr>
                          </a:solidFill>
                          <a:effectLst/>
                        </a:rPr>
                        <a:t>din</a:t>
                      </a:r>
                      <a:r>
                        <a:rPr lang="uk-UA" sz="1800" dirty="0" err="1">
                          <a:effectLst/>
                        </a:rPr>
                        <a:t>ba</a:t>
                      </a:r>
                      <a:r>
                        <a:rPr lang="en-US" sz="1800" dirty="0">
                          <a:effectLst/>
                        </a:rPr>
                        <a:t> – </a:t>
                      </a:r>
                      <a:r>
                        <a:rPr lang="uk-UA" sz="1800" dirty="0">
                          <a:effectLst/>
                        </a:rPr>
                        <a:t>CD</a:t>
                      </a:r>
                      <a:r>
                        <a:rPr lang="en-US" sz="1800" dirty="0">
                          <a:effectLst/>
                        </a:rPr>
                        <a:t> </a:t>
                      </a:r>
                      <a:r>
                        <a:rPr lang="uk-UA" sz="1800" dirty="0">
                          <a:effectLst/>
                        </a:rPr>
                        <a:t>знає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8944041"/>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eekede</a:t>
                      </a:r>
                      <a:r>
                        <a:rPr lang="uk-UA" sz="1800" dirty="0" err="1">
                          <a:solidFill>
                            <a:schemeClr val="accent5">
                              <a:lumMod val="75000"/>
                            </a:schemeClr>
                          </a:solidFill>
                          <a:effectLst/>
                        </a:rPr>
                        <a:t>din</a:t>
                      </a:r>
                      <a:r>
                        <a:rPr lang="uk-UA" sz="1800" dirty="0" err="1">
                          <a:effectLst/>
                        </a:rPr>
                        <a:t>ya</a:t>
                      </a:r>
                      <a:r>
                        <a:rPr lang="en-US" sz="1800" dirty="0">
                          <a:effectLst/>
                        </a:rPr>
                        <a:t> – </a:t>
                      </a:r>
                      <a:r>
                        <a:rPr lang="uk-UA" sz="1800" dirty="0">
                          <a:effectLst/>
                        </a:rPr>
                        <a:t>BF</a:t>
                      </a:r>
                      <a:r>
                        <a:rPr lang="en-US" sz="1800" dirty="0">
                          <a:effectLst/>
                        </a:rPr>
                        <a:t> </a:t>
                      </a:r>
                      <a:r>
                        <a:rPr lang="uk-UA" sz="1800" dirty="0">
                          <a:effectLst/>
                        </a:rPr>
                        <a:t>знову знатиме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5728085"/>
                  </a:ext>
                </a:extLst>
              </a:tr>
            </a:tbl>
          </a:graphicData>
        </a:graphic>
      </p:graphicFrame>
      <p:graphicFrame>
        <p:nvGraphicFramePr>
          <p:cNvPr id="5" name="Table 4">
            <a:extLst>
              <a:ext uri="{FF2B5EF4-FFF2-40B4-BE49-F238E27FC236}">
                <a16:creationId xmlns:a16="http://schemas.microsoft.com/office/drawing/2014/main" id="{161754DE-D36C-C24B-AB53-66E2BF5DF4C2}"/>
              </a:ext>
            </a:extLst>
          </p:cNvPr>
          <p:cNvGraphicFramePr>
            <a:graphicFrameLocks noGrp="1"/>
          </p:cNvGraphicFramePr>
          <p:nvPr>
            <p:extLst>
              <p:ext uri="{D42A27DB-BD31-4B8C-83A1-F6EECF244321}">
                <p14:modId xmlns:p14="http://schemas.microsoft.com/office/powerpoint/2010/main" val="2349353137"/>
              </p:ext>
            </p:extLst>
          </p:nvPr>
        </p:nvGraphicFramePr>
        <p:xfrm>
          <a:off x="506917" y="3732861"/>
          <a:ext cx="7996555" cy="2375408"/>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1355740720"/>
                    </a:ext>
                  </a:extLst>
                </a:gridCol>
                <a:gridCol w="2230882">
                  <a:extLst>
                    <a:ext uri="{9D8B030D-6E8A-4147-A177-3AD203B41FA5}">
                      <a16:colId xmlns:a16="http://schemas.microsoft.com/office/drawing/2014/main" val="1345741434"/>
                    </a:ext>
                  </a:extLst>
                </a:gridCol>
                <a:gridCol w="457835">
                  <a:extLst>
                    <a:ext uri="{9D8B030D-6E8A-4147-A177-3AD203B41FA5}">
                      <a16:colId xmlns:a16="http://schemas.microsoft.com/office/drawing/2014/main" val="2719593474"/>
                    </a:ext>
                  </a:extLst>
                </a:gridCol>
                <a:gridCol w="2096643">
                  <a:extLst>
                    <a:ext uri="{9D8B030D-6E8A-4147-A177-3AD203B41FA5}">
                      <a16:colId xmlns:a16="http://schemas.microsoft.com/office/drawing/2014/main" val="304629728"/>
                    </a:ext>
                  </a:extLst>
                </a:gridCol>
                <a:gridCol w="454660">
                  <a:extLst>
                    <a:ext uri="{9D8B030D-6E8A-4147-A177-3AD203B41FA5}">
                      <a16:colId xmlns:a16="http://schemas.microsoft.com/office/drawing/2014/main" val="930489278"/>
                    </a:ext>
                  </a:extLst>
                </a:gridCol>
                <a:gridCol w="2292350">
                  <a:extLst>
                    <a:ext uri="{9D8B030D-6E8A-4147-A177-3AD203B41FA5}">
                      <a16:colId xmlns:a16="http://schemas.microsoft.com/office/drawing/2014/main" val="2837982679"/>
                    </a:ext>
                  </a:extLst>
                </a:gridCol>
              </a:tblGrid>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AF</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стежиш за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755441057"/>
                  </a:ext>
                </a:extLst>
              </a:tr>
              <a:tr h="0">
                <a:tc>
                  <a:txBody>
                    <a:bodyPr/>
                    <a:lstStyle/>
                    <a:p>
                      <a:pPr algn="ctr">
                        <a:lnSpc>
                          <a:spcPct val="115000"/>
                        </a:lnSpc>
                        <a:spcBef>
                          <a:spcPts val="300"/>
                        </a:spcBef>
                        <a:spcAft>
                          <a:spcPts val="300"/>
                        </a:spcAft>
                      </a:pPr>
                      <a:r>
                        <a:rPr lang="uk-UA" sz="1800" dirty="0">
                          <a:effectLst/>
                        </a:rPr>
                        <a:t>AE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знову не вітає</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AH</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стежать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a:t>
                      </a:r>
                      <a:r>
                        <a:rPr lang="uk-UA" sz="1800" dirty="0">
                          <a:solidFill>
                            <a:schemeClr val="accent6">
                              <a:lumMod val="75000"/>
                            </a:schemeClr>
                          </a:solidFill>
                          <a:effectLst/>
                        </a:rPr>
                        <a:t>ними</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950918551"/>
                  </a:ext>
                </a:extLst>
              </a:tr>
              <a:tr h="0">
                <a:tc>
                  <a:txBody>
                    <a:bodyPr/>
                    <a:lstStyle/>
                    <a:p>
                      <a:pPr algn="ctr">
                        <a:lnSpc>
                          <a:spcPct val="115000"/>
                        </a:lnSpc>
                        <a:spcBef>
                          <a:spcPts val="300"/>
                        </a:spcBef>
                        <a:spcAft>
                          <a:spcPts val="300"/>
                        </a:spcAft>
                      </a:pPr>
                      <a:r>
                        <a:rPr lang="uk-UA" sz="1800" dirty="0">
                          <a:effectLst/>
                        </a:rPr>
                        <a:t>AG</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tx1"/>
                          </a:solidFill>
                          <a:effectLst/>
                        </a:rPr>
                        <a:t>привітаю</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стежитиму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одружується з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864171570"/>
                  </a:ext>
                </a:extLst>
              </a:tr>
              <a:tr h="0">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BJ</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стежить за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одружуєшся зі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00922243"/>
                  </a:ext>
                </a:extLst>
              </a:tr>
              <a:tr h="0">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47198161"/>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бачу </a:t>
                      </a:r>
                      <a:r>
                        <a:rPr lang="uk-UA" sz="1800" dirty="0">
                          <a:solidFill>
                            <a:schemeClr val="accent6">
                              <a:lumMod val="75000"/>
                            </a:schemeClr>
                          </a:solidFill>
                          <a:effectLst/>
                        </a:rPr>
                        <a:t>тебе</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426091277"/>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бачиш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74259321"/>
                  </a:ext>
                </a:extLst>
              </a:tr>
              <a:tr h="107921">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бачить </a:t>
                      </a:r>
                      <a:r>
                        <a:rPr lang="uk-UA" sz="1800" dirty="0">
                          <a:solidFill>
                            <a:schemeClr val="accent6">
                              <a:lumMod val="75000"/>
                            </a:schemeClr>
                          </a:solidFill>
                          <a:effectLst/>
                        </a:rPr>
                        <a:t>мене</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438220193"/>
                  </a:ext>
                </a:extLst>
              </a:tr>
            </a:tbl>
          </a:graphicData>
        </a:graphic>
      </p:graphicFrame>
      <p:sp>
        <p:nvSpPr>
          <p:cNvPr id="2" name="TextBox 1">
            <a:extLst>
              <a:ext uri="{FF2B5EF4-FFF2-40B4-BE49-F238E27FC236}">
                <a16:creationId xmlns:a16="http://schemas.microsoft.com/office/drawing/2014/main" id="{F6698733-6FCC-CA41-9053-203333824310}"/>
              </a:ext>
            </a:extLst>
          </p:cNvPr>
          <p:cNvSpPr txBox="1"/>
          <p:nvPr/>
        </p:nvSpPr>
        <p:spPr>
          <a:xfrm>
            <a:off x="10183660" y="4083485"/>
            <a:ext cx="1503124" cy="923330"/>
          </a:xfrm>
          <a:prstGeom prst="rect">
            <a:avLst/>
          </a:prstGeom>
          <a:noFill/>
        </p:spPr>
        <p:txBody>
          <a:bodyPr wrap="square" rtlCol="0">
            <a:spAutoFit/>
          </a:bodyPr>
          <a:lstStyle/>
          <a:p>
            <a:r>
              <a:rPr lang="en-UA" dirty="0"/>
              <a:t>його – -ya</a:t>
            </a:r>
          </a:p>
          <a:p>
            <a:r>
              <a:rPr lang="en-UA" dirty="0"/>
              <a:t>їх – -ba</a:t>
            </a:r>
          </a:p>
          <a:p>
            <a:r>
              <a:rPr lang="en-UA" dirty="0"/>
              <a:t>нас — -</a:t>
            </a:r>
            <a:r>
              <a:rPr lang="uk-UA" dirty="0" err="1"/>
              <a:t>tɔ</a:t>
            </a:r>
            <a:r>
              <a:rPr lang="en-UA" dirty="0"/>
              <a:t>/-tu</a:t>
            </a:r>
          </a:p>
        </p:txBody>
      </p:sp>
    </p:spTree>
    <p:extLst>
      <p:ext uri="{BB962C8B-B14F-4D97-AF65-F5344CB8AC3E}">
        <p14:creationId xmlns:p14="http://schemas.microsoft.com/office/powerpoint/2010/main" val="2622058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857AA0F-451D-D347-B92B-08CEF2FF1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6" y="723378"/>
            <a:ext cx="6070113" cy="5411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na, Guizhou Province, Xingren. Three Black Miao (Hmong) minority women  in traditional costume Stock Photo - Alamy">
            <a:extLst>
              <a:ext uri="{FF2B5EF4-FFF2-40B4-BE49-F238E27FC236}">
                <a16:creationId xmlns:a16="http://schemas.microsoft.com/office/drawing/2014/main" id="{620C632D-8479-C748-BA6B-4D9D93F59F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548"/>
          <a:stretch/>
        </p:blipFill>
        <p:spPr bwMode="auto">
          <a:xfrm>
            <a:off x="6836646" y="253652"/>
            <a:ext cx="2930341" cy="19196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Hmong | Tuyen quang, Hmong people, Vietnamese clothing">
            <a:extLst>
              <a:ext uri="{FF2B5EF4-FFF2-40B4-BE49-F238E27FC236}">
                <a16:creationId xmlns:a16="http://schemas.microsoft.com/office/drawing/2014/main" id="{1D83B04E-F9FB-9C41-81BD-E0EB7D159F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313" y="2265644"/>
            <a:ext cx="2701448" cy="2026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ue Hmong - Can Cau Market | Kirk K | Flickr">
            <a:extLst>
              <a:ext uri="{FF2B5EF4-FFF2-40B4-BE49-F238E27FC236}">
                <a16:creationId xmlns:a16="http://schemas.microsoft.com/office/drawing/2014/main" id="{FC471DCF-4452-284A-9642-DE0FD52B1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0320" y="4424348"/>
            <a:ext cx="2906667" cy="2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82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08E122-C9F0-BB40-9EB0-B23A2460F35D}"/>
              </a:ext>
            </a:extLst>
          </p:cNvPr>
          <p:cNvGraphicFramePr>
            <a:graphicFrameLocks noGrp="1"/>
          </p:cNvGraphicFramePr>
          <p:nvPr>
            <p:extLst>
              <p:ext uri="{D42A27DB-BD31-4B8C-83A1-F6EECF244321}">
                <p14:modId xmlns:p14="http://schemas.microsoft.com/office/powerpoint/2010/main" val="3334857622"/>
              </p:ext>
            </p:extLst>
          </p:nvPr>
        </p:nvGraphicFramePr>
        <p:xfrm>
          <a:off x="506916" y="467199"/>
          <a:ext cx="11555648" cy="2672334"/>
        </p:xfrm>
        <a:graphic>
          <a:graphicData uri="http://schemas.openxmlformats.org/drawingml/2006/table">
            <a:tbl>
              <a:tblPr firstRow="1" firstCol="1" bandRow="1">
                <a:tableStyleId>{5940675A-B579-460E-94D1-54222C63F5DA}</a:tableStyleId>
              </a:tblPr>
              <a:tblGrid>
                <a:gridCol w="382432">
                  <a:extLst>
                    <a:ext uri="{9D8B030D-6E8A-4147-A177-3AD203B41FA5}">
                      <a16:colId xmlns:a16="http://schemas.microsoft.com/office/drawing/2014/main" val="1772232530"/>
                    </a:ext>
                  </a:extLst>
                </a:gridCol>
                <a:gridCol w="4308953">
                  <a:extLst>
                    <a:ext uri="{9D8B030D-6E8A-4147-A177-3AD203B41FA5}">
                      <a16:colId xmlns:a16="http://schemas.microsoft.com/office/drawing/2014/main" val="1109742053"/>
                    </a:ext>
                  </a:extLst>
                </a:gridCol>
                <a:gridCol w="425885">
                  <a:extLst>
                    <a:ext uri="{9D8B030D-6E8A-4147-A177-3AD203B41FA5}">
                      <a16:colId xmlns:a16="http://schemas.microsoft.com/office/drawing/2014/main" val="2596272001"/>
                    </a:ext>
                  </a:extLst>
                </a:gridCol>
                <a:gridCol w="3832965">
                  <a:extLst>
                    <a:ext uri="{9D8B030D-6E8A-4147-A177-3AD203B41FA5}">
                      <a16:colId xmlns:a16="http://schemas.microsoft.com/office/drawing/2014/main" val="816937905"/>
                    </a:ext>
                  </a:extLst>
                </a:gridCol>
                <a:gridCol w="419516">
                  <a:extLst>
                    <a:ext uri="{9D8B030D-6E8A-4147-A177-3AD203B41FA5}">
                      <a16:colId xmlns:a16="http://schemas.microsoft.com/office/drawing/2014/main" val="2599994740"/>
                    </a:ext>
                  </a:extLst>
                </a:gridCol>
                <a:gridCol w="2185897">
                  <a:extLst>
                    <a:ext uri="{9D8B030D-6E8A-4147-A177-3AD203B41FA5}">
                      <a16:colId xmlns:a16="http://schemas.microsoft.com/office/drawing/2014/main" val="3237986040"/>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amada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AE</a:t>
                      </a:r>
                      <a:r>
                        <a:rPr lang="en-UA" sz="1800" dirty="0">
                          <a:effectLst/>
                        </a:rPr>
                        <a:t> </a:t>
                      </a:r>
                      <a:r>
                        <a:rPr lang="uk-UA" sz="1800" dirty="0">
                          <a:solidFill>
                            <a:schemeClr val="tx1"/>
                          </a:solidFill>
                          <a:effectLst/>
                        </a:rPr>
                        <a:t>знову не вітає</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maaka</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BE</a:t>
                      </a:r>
                      <a:r>
                        <a:rPr lang="en-US" sz="1800" dirty="0">
                          <a:effectLst/>
                        </a:rPr>
                        <a:t> </a:t>
                      </a:r>
                      <a:r>
                        <a:rPr lang="uk-UA" sz="1800" dirty="0">
                          <a:effectLst/>
                        </a:rPr>
                        <a:t>стежитиму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3655840"/>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amadake</a:t>
                      </a:r>
                      <a:r>
                        <a:rPr lang="uk-UA" sz="1800" dirty="0" err="1">
                          <a:solidFill>
                            <a:srgbClr val="D372B5"/>
                          </a:solidFill>
                          <a:effectLst/>
                        </a:rPr>
                        <a:t>gam</a:t>
                      </a:r>
                      <a:r>
                        <a:rPr lang="uk-UA" sz="1800" dirty="0" err="1">
                          <a:effectLst/>
                        </a:rPr>
                        <a:t>tɔ</a:t>
                      </a:r>
                      <a:r>
                        <a:rPr lang="en-US" sz="1800" dirty="0">
                          <a:effectLst/>
                        </a:rPr>
                        <a:t> – </a:t>
                      </a:r>
                      <a:r>
                        <a:rPr lang="uk-UA" sz="1800" dirty="0">
                          <a:effectLst/>
                        </a:rPr>
                        <a:t>BA</a:t>
                      </a:r>
                      <a:r>
                        <a:rPr lang="en-US" sz="1800" dirty="0">
                          <a:effectLst/>
                        </a:rPr>
                        <a:t> </a:t>
                      </a:r>
                      <a:r>
                        <a:rPr lang="uk-UA" sz="1800" dirty="0">
                          <a:solidFill>
                            <a:schemeClr val="tx1"/>
                          </a:solidFill>
                          <a:effectLst/>
                        </a:rPr>
                        <a:t>не завжди </a:t>
                      </a:r>
                      <a:r>
                        <a:rPr lang="uk-UA" sz="1800" dirty="0">
                          <a:solidFill>
                            <a:schemeClr val="accent6">
                              <a:lumMod val="75000"/>
                            </a:schemeClr>
                          </a:solidFill>
                          <a:effectLst/>
                        </a:rPr>
                        <a:t>нас</a:t>
                      </a:r>
                      <a:r>
                        <a:rPr lang="uk-UA" sz="1800" dirty="0">
                          <a:solidFill>
                            <a:schemeClr val="tx1"/>
                          </a:solidFill>
                          <a:effectLst/>
                        </a:rPr>
                        <a:t> вітає </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7030A0"/>
                          </a:solidFill>
                          <a:effectLst/>
                        </a:rPr>
                        <a:t>yɛrɛ</a:t>
                      </a:r>
                      <a:r>
                        <a:rPr lang="uk-UA" sz="1800" dirty="0" err="1">
                          <a:effectLst/>
                        </a:rPr>
                        <a:t>mɔ</a:t>
                      </a:r>
                      <a:r>
                        <a:rPr lang="en-UA" sz="1800" dirty="0">
                          <a:effectLst/>
                        </a:rPr>
                        <a:t> — </a:t>
                      </a:r>
                      <a:r>
                        <a:rPr lang="uk-UA" sz="1800" dirty="0">
                          <a:effectLst/>
                        </a:rPr>
                        <a:t>AF</a:t>
                      </a:r>
                      <a:r>
                        <a:rPr lang="en-US" sz="1800" dirty="0">
                          <a:effectLst/>
                        </a:rPr>
                        <a:t> </a:t>
                      </a:r>
                      <a:r>
                        <a:rPr lang="uk-UA" sz="1800" dirty="0">
                          <a:effectLst/>
                        </a:rPr>
                        <a:t>стежиш за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5543095"/>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maaka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AG</a:t>
                      </a:r>
                      <a:r>
                        <a:rPr lang="en-UA" sz="1800" dirty="0">
                          <a:effectLst/>
                        </a:rPr>
                        <a:t> </a:t>
                      </a:r>
                      <a:r>
                        <a:rPr lang="uk-UA" sz="1800" dirty="0">
                          <a:solidFill>
                            <a:schemeClr val="tx1"/>
                          </a:solidFill>
                          <a:effectLst/>
                        </a:rPr>
                        <a:t>привітаю</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7030A0"/>
                          </a:solidFill>
                          <a:effectLst/>
                        </a:rPr>
                        <a:t>yɛrɛ</a:t>
                      </a:r>
                      <a:r>
                        <a:rPr lang="uk-UA" sz="1800" dirty="0" err="1">
                          <a:effectLst/>
                        </a:rPr>
                        <a:t>wɔ</a:t>
                      </a:r>
                      <a:r>
                        <a:rPr lang="en-US" sz="1800" dirty="0">
                          <a:effectLst/>
                        </a:rPr>
                        <a:t> – </a:t>
                      </a:r>
                      <a:r>
                        <a:rPr lang="uk-UA" sz="1800" dirty="0">
                          <a:effectLst/>
                        </a:rPr>
                        <a:t>BJ</a:t>
                      </a:r>
                      <a:r>
                        <a:rPr lang="en-US" sz="1800" dirty="0">
                          <a:effectLst/>
                        </a:rPr>
                        <a:t> </a:t>
                      </a:r>
                      <a:r>
                        <a:rPr lang="uk-UA" sz="1800" dirty="0">
                          <a:effectLst/>
                        </a:rPr>
                        <a:t>стежить за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8766892"/>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D372B5"/>
                          </a:solidFill>
                          <a:effectLst/>
                        </a:rPr>
                        <a:t>gam</a:t>
                      </a:r>
                      <a:r>
                        <a:rPr lang="uk-UA" sz="1800" dirty="0" err="1">
                          <a:effectLst/>
                        </a:rPr>
                        <a:t>ya</a:t>
                      </a:r>
                      <a:r>
                        <a:rPr lang="en-US" sz="1800" dirty="0">
                          <a:effectLst/>
                        </a:rPr>
                        <a:t> – </a:t>
                      </a:r>
                      <a:r>
                        <a:rPr lang="uk-UA" sz="1800" dirty="0">
                          <a:effectLst/>
                        </a:rPr>
                        <a:t>AC</a:t>
                      </a:r>
                      <a:r>
                        <a:rPr lang="en-US" sz="1800" dirty="0">
                          <a:effectLst/>
                        </a:rPr>
                        <a:t> </a:t>
                      </a:r>
                      <a:r>
                        <a:rPr lang="uk-UA" sz="1800" dirty="0">
                          <a:solidFill>
                            <a:schemeClr val="tx1"/>
                          </a:solidFill>
                          <a:effectLst/>
                        </a:rPr>
                        <a:t>вітаєш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bɛ</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AH</a:t>
                      </a:r>
                      <a:r>
                        <a:rPr lang="en-US" sz="1800" dirty="0">
                          <a:effectLst/>
                        </a:rPr>
                        <a:t> </a:t>
                      </a:r>
                      <a:r>
                        <a:rPr lang="uk-UA" sz="1800" dirty="0">
                          <a:effectLst/>
                        </a:rPr>
                        <a:t>стежать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5578868"/>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D372B5"/>
                          </a:solidFill>
                          <a:effectLst/>
                        </a:rPr>
                        <a:t>gam</a:t>
                      </a:r>
                      <a:r>
                        <a:rPr lang="uk-UA" sz="1800" dirty="0" err="1">
                          <a:effectLst/>
                        </a:rPr>
                        <a:t>ba</a:t>
                      </a:r>
                      <a:r>
                        <a:rPr lang="en-US" sz="1800" dirty="0">
                          <a:effectLst/>
                        </a:rPr>
                        <a:t> – </a:t>
                      </a:r>
                      <a:r>
                        <a:rPr lang="uk-UA" sz="1800" dirty="0">
                          <a:effectLst/>
                        </a:rPr>
                        <a:t>BI</a:t>
                      </a:r>
                      <a:r>
                        <a:rPr lang="en-US" sz="1800" dirty="0">
                          <a:effectLst/>
                        </a:rPr>
                        <a:t> </a:t>
                      </a:r>
                      <a:r>
                        <a:rPr lang="uk-UA" sz="1800" dirty="0">
                          <a:solidFill>
                            <a:schemeClr val="tx1"/>
                          </a:solidFill>
                          <a:effectLst/>
                        </a:rPr>
                        <a:t>вітаю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5038984"/>
                  </a:ext>
                </a:extLst>
              </a:tr>
              <a:tr h="106138">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ime</a:t>
                      </a:r>
                      <a:r>
                        <a:rPr lang="uk-UA" sz="1800" dirty="0" err="1">
                          <a:solidFill>
                            <a:schemeClr val="accent5">
                              <a:lumMod val="75000"/>
                            </a:schemeClr>
                          </a:solidFill>
                          <a:effectLst/>
                        </a:rPr>
                        <a:t>din</a:t>
                      </a:r>
                      <a:r>
                        <a:rPr lang="en-UA" sz="1800" dirty="0">
                          <a:solidFill>
                            <a:schemeClr val="accent5">
                              <a:lumMod val="75000"/>
                            </a:schemeClr>
                          </a:solidFill>
                          <a:effectLst/>
                        </a:rPr>
                        <a:t> </a:t>
                      </a:r>
                      <a:r>
                        <a:rPr lang="en-UA" sz="1800" dirty="0">
                          <a:solidFill>
                            <a:schemeClr val="tx1"/>
                          </a:solidFill>
                          <a:effectLst/>
                        </a:rPr>
                        <a:t>— </a:t>
                      </a:r>
                      <a:r>
                        <a:rPr lang="uk-UA" sz="1800" dirty="0">
                          <a:effectLst/>
                        </a:rPr>
                        <a:t>BC</a:t>
                      </a:r>
                      <a:r>
                        <a:rPr lang="en-UA" sz="1800" dirty="0">
                          <a:effectLst/>
                        </a:rPr>
                        <a:t> </a:t>
                      </a:r>
                      <a:r>
                        <a:rPr lang="uk-UA" sz="1800" dirty="0">
                          <a:effectLst/>
                        </a:rPr>
                        <a:t>не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2047730"/>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a:t>
                      </a:r>
                      <a:r>
                        <a:rPr lang="uk-UA" sz="1800" dirty="0" err="1">
                          <a:solidFill>
                            <a:schemeClr val="accent5">
                              <a:lumMod val="75000"/>
                            </a:schemeClr>
                          </a:solidFill>
                          <a:effectLst/>
                        </a:rPr>
                        <a:t>din</a:t>
                      </a:r>
                      <a:r>
                        <a:rPr lang="uk-UA" sz="1800" dirty="0" err="1">
                          <a:effectLst/>
                        </a:rPr>
                        <a:t>tu</a:t>
                      </a:r>
                      <a:r>
                        <a:rPr lang="en-US" sz="1800" dirty="0">
                          <a:effectLst/>
                        </a:rPr>
                        <a:t> – </a:t>
                      </a:r>
                      <a:r>
                        <a:rPr lang="uk-UA" sz="1800" dirty="0">
                          <a:effectLst/>
                        </a:rPr>
                        <a:t>CF</a:t>
                      </a:r>
                      <a:r>
                        <a:rPr lang="en-US" sz="1800" dirty="0">
                          <a:effectLst/>
                        </a:rPr>
                        <a:t> </a:t>
                      </a:r>
                      <a:r>
                        <a:rPr lang="uk-UA" sz="1800" dirty="0">
                          <a:effectLst/>
                        </a:rPr>
                        <a:t>знаєш </a:t>
                      </a:r>
                      <a:r>
                        <a:rPr lang="uk-UA" sz="1800" dirty="0">
                          <a:solidFill>
                            <a:schemeClr val="accent6">
                              <a:lumMod val="75000"/>
                            </a:schemeClr>
                          </a:solidFill>
                          <a:effectLst/>
                        </a:rPr>
                        <a:t>нас</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2217605"/>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chemeClr val="accent5">
                              <a:lumMod val="75000"/>
                            </a:schemeClr>
                          </a:solidFill>
                          <a:effectLst/>
                        </a:rPr>
                        <a:t>din</a:t>
                      </a:r>
                      <a:r>
                        <a:rPr lang="uk-UA" sz="1800" dirty="0" err="1">
                          <a:effectLst/>
                        </a:rPr>
                        <a:t>ba</a:t>
                      </a:r>
                      <a:r>
                        <a:rPr lang="en-US" sz="1800" dirty="0">
                          <a:effectLst/>
                        </a:rPr>
                        <a:t> – </a:t>
                      </a:r>
                      <a:r>
                        <a:rPr lang="uk-UA" sz="1800" dirty="0">
                          <a:effectLst/>
                        </a:rPr>
                        <a:t>CD</a:t>
                      </a:r>
                      <a:r>
                        <a:rPr lang="en-US" sz="1800" dirty="0">
                          <a:effectLst/>
                        </a:rPr>
                        <a:t> </a:t>
                      </a:r>
                      <a:r>
                        <a:rPr lang="uk-UA" sz="1800" dirty="0">
                          <a:effectLst/>
                        </a:rPr>
                        <a:t>знає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8944041"/>
                  </a:ext>
                </a:extLst>
              </a:tr>
              <a:tr h="0">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eekede</a:t>
                      </a:r>
                      <a:r>
                        <a:rPr lang="uk-UA" sz="1800" dirty="0" err="1">
                          <a:solidFill>
                            <a:schemeClr val="accent5">
                              <a:lumMod val="75000"/>
                            </a:schemeClr>
                          </a:solidFill>
                          <a:effectLst/>
                        </a:rPr>
                        <a:t>din</a:t>
                      </a:r>
                      <a:r>
                        <a:rPr lang="uk-UA" sz="1800" dirty="0" err="1">
                          <a:effectLst/>
                        </a:rPr>
                        <a:t>ya</a:t>
                      </a:r>
                      <a:r>
                        <a:rPr lang="en-US" sz="1800" dirty="0">
                          <a:effectLst/>
                        </a:rPr>
                        <a:t> – </a:t>
                      </a:r>
                      <a:r>
                        <a:rPr lang="uk-UA" sz="1800" dirty="0">
                          <a:effectLst/>
                        </a:rPr>
                        <a:t>BF</a:t>
                      </a:r>
                      <a:r>
                        <a:rPr lang="en-US" sz="1800" dirty="0">
                          <a:effectLst/>
                        </a:rPr>
                        <a:t> </a:t>
                      </a:r>
                      <a:r>
                        <a:rPr lang="uk-UA" sz="1800" dirty="0">
                          <a:effectLst/>
                        </a:rPr>
                        <a:t>знову знатиме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5728085"/>
                  </a:ext>
                </a:extLst>
              </a:tr>
            </a:tbl>
          </a:graphicData>
        </a:graphic>
      </p:graphicFrame>
      <p:graphicFrame>
        <p:nvGraphicFramePr>
          <p:cNvPr id="5" name="Table 4">
            <a:extLst>
              <a:ext uri="{FF2B5EF4-FFF2-40B4-BE49-F238E27FC236}">
                <a16:creationId xmlns:a16="http://schemas.microsoft.com/office/drawing/2014/main" id="{161754DE-D36C-C24B-AB53-66E2BF5DF4C2}"/>
              </a:ext>
            </a:extLst>
          </p:cNvPr>
          <p:cNvGraphicFramePr>
            <a:graphicFrameLocks noGrp="1"/>
          </p:cNvGraphicFramePr>
          <p:nvPr>
            <p:extLst>
              <p:ext uri="{D42A27DB-BD31-4B8C-83A1-F6EECF244321}">
                <p14:modId xmlns:p14="http://schemas.microsoft.com/office/powerpoint/2010/main" val="2936323677"/>
              </p:ext>
            </p:extLst>
          </p:nvPr>
        </p:nvGraphicFramePr>
        <p:xfrm>
          <a:off x="506917" y="3732861"/>
          <a:ext cx="7996555" cy="2375408"/>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1355740720"/>
                    </a:ext>
                  </a:extLst>
                </a:gridCol>
                <a:gridCol w="3074805">
                  <a:extLst>
                    <a:ext uri="{9D8B030D-6E8A-4147-A177-3AD203B41FA5}">
                      <a16:colId xmlns:a16="http://schemas.microsoft.com/office/drawing/2014/main" val="1345741434"/>
                    </a:ext>
                  </a:extLst>
                </a:gridCol>
                <a:gridCol w="425885">
                  <a:extLst>
                    <a:ext uri="{9D8B030D-6E8A-4147-A177-3AD203B41FA5}">
                      <a16:colId xmlns:a16="http://schemas.microsoft.com/office/drawing/2014/main" val="2719593474"/>
                    </a:ext>
                  </a:extLst>
                </a:gridCol>
                <a:gridCol w="1284670">
                  <a:extLst>
                    <a:ext uri="{9D8B030D-6E8A-4147-A177-3AD203B41FA5}">
                      <a16:colId xmlns:a16="http://schemas.microsoft.com/office/drawing/2014/main" val="304629728"/>
                    </a:ext>
                  </a:extLst>
                </a:gridCol>
                <a:gridCol w="454660">
                  <a:extLst>
                    <a:ext uri="{9D8B030D-6E8A-4147-A177-3AD203B41FA5}">
                      <a16:colId xmlns:a16="http://schemas.microsoft.com/office/drawing/2014/main" val="930489278"/>
                    </a:ext>
                  </a:extLst>
                </a:gridCol>
                <a:gridCol w="2292350">
                  <a:extLst>
                    <a:ext uri="{9D8B030D-6E8A-4147-A177-3AD203B41FA5}">
                      <a16:colId xmlns:a16="http://schemas.microsoft.com/office/drawing/2014/main" val="2837982679"/>
                    </a:ext>
                  </a:extLst>
                </a:gridCol>
              </a:tblGrid>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755441057"/>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a:t>
                      </a:r>
                      <a:r>
                        <a:rPr lang="uk-UA" sz="1800" dirty="0">
                          <a:solidFill>
                            <a:schemeClr val="accent6">
                              <a:lumMod val="75000"/>
                            </a:schemeClr>
                          </a:solidFill>
                          <a:effectLst/>
                        </a:rPr>
                        <a:t>ними</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950918551"/>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одружується з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864171570"/>
                  </a:ext>
                </a:extLst>
              </a:tr>
              <a:tr h="0">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одружуєшся зі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00922243"/>
                  </a:ext>
                </a:extLst>
              </a:tr>
              <a:tr h="0">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47198161"/>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C184C7"/>
                          </a:solidFill>
                          <a:effectLst/>
                        </a:rPr>
                        <a:t>gba</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бачу </a:t>
                      </a:r>
                      <a:r>
                        <a:rPr lang="uk-UA" sz="1800" dirty="0">
                          <a:solidFill>
                            <a:schemeClr val="accent6">
                              <a:lumMod val="75000"/>
                            </a:schemeClr>
                          </a:solidFill>
                          <a:effectLst/>
                        </a:rPr>
                        <a:t>тебе</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426091277"/>
                  </a:ext>
                </a:extLst>
              </a:tr>
              <a:tr h="0">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solidFill>
                          <a:srgbClr val="D372B5"/>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C184C7"/>
                          </a:solidFill>
                          <a:effectLst/>
                        </a:rPr>
                        <a:t>gba</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бачиш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3374259321"/>
                  </a:ext>
                </a:extLst>
              </a:tr>
              <a:tr h="107921">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CJ</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бачить </a:t>
                      </a:r>
                      <a:r>
                        <a:rPr lang="uk-UA" sz="1800" dirty="0">
                          <a:solidFill>
                            <a:schemeClr val="accent6">
                              <a:lumMod val="75000"/>
                            </a:schemeClr>
                          </a:solidFill>
                          <a:effectLst/>
                        </a:rPr>
                        <a:t>мене</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438220193"/>
                  </a:ext>
                </a:extLst>
              </a:tr>
            </a:tbl>
          </a:graphicData>
        </a:graphic>
      </p:graphicFrame>
      <p:sp>
        <p:nvSpPr>
          <p:cNvPr id="2" name="TextBox 1">
            <a:extLst>
              <a:ext uri="{FF2B5EF4-FFF2-40B4-BE49-F238E27FC236}">
                <a16:creationId xmlns:a16="http://schemas.microsoft.com/office/drawing/2014/main" id="{F6698733-6FCC-CA41-9053-203333824310}"/>
              </a:ext>
            </a:extLst>
          </p:cNvPr>
          <p:cNvSpPr txBox="1"/>
          <p:nvPr/>
        </p:nvSpPr>
        <p:spPr>
          <a:xfrm>
            <a:off x="10181959" y="3429000"/>
            <a:ext cx="1503124" cy="1477328"/>
          </a:xfrm>
          <a:prstGeom prst="rect">
            <a:avLst/>
          </a:prstGeom>
          <a:noFill/>
        </p:spPr>
        <p:txBody>
          <a:bodyPr wrap="square" rtlCol="0">
            <a:spAutoFit/>
          </a:bodyPr>
          <a:lstStyle/>
          <a:p>
            <a:r>
              <a:rPr lang="en-UA" dirty="0"/>
              <a:t>його – -ya</a:t>
            </a:r>
          </a:p>
          <a:p>
            <a:r>
              <a:rPr lang="en-UA" dirty="0"/>
              <a:t>їх – -ba</a:t>
            </a:r>
          </a:p>
          <a:p>
            <a:r>
              <a:rPr lang="en-UA" dirty="0"/>
              <a:t>нас — -</a:t>
            </a:r>
            <a:r>
              <a:rPr lang="uk-UA" dirty="0" err="1"/>
              <a:t>tɔ</a:t>
            </a:r>
            <a:r>
              <a:rPr lang="en-UA" dirty="0"/>
              <a:t>/-tu</a:t>
            </a:r>
          </a:p>
          <a:p>
            <a:r>
              <a:rPr lang="en-UA" dirty="0"/>
              <a:t>мене — -</a:t>
            </a:r>
            <a:r>
              <a:rPr lang="uk-UA" dirty="0" err="1"/>
              <a:t>mɔ</a:t>
            </a:r>
            <a:endParaRPr lang="en-UA" dirty="0"/>
          </a:p>
          <a:p>
            <a:r>
              <a:rPr lang="en-UA" dirty="0"/>
              <a:t>тебе — </a:t>
            </a:r>
            <a:r>
              <a:rPr lang="en-US" dirty="0"/>
              <a:t>-w</a:t>
            </a:r>
            <a:r>
              <a:rPr lang="uk-UA" dirty="0" err="1"/>
              <a:t>ɔ</a:t>
            </a:r>
            <a:endParaRPr lang="en-UA" dirty="0"/>
          </a:p>
        </p:txBody>
      </p:sp>
      <p:sp>
        <p:nvSpPr>
          <p:cNvPr id="3" name="TextBox 2">
            <a:extLst>
              <a:ext uri="{FF2B5EF4-FFF2-40B4-BE49-F238E27FC236}">
                <a16:creationId xmlns:a16="http://schemas.microsoft.com/office/drawing/2014/main" id="{9A9541ED-F793-2849-8415-515280AD7DB8}"/>
              </a:ext>
            </a:extLst>
          </p:cNvPr>
          <p:cNvSpPr txBox="1"/>
          <p:nvPr/>
        </p:nvSpPr>
        <p:spPr>
          <a:xfrm>
            <a:off x="10181959" y="5047989"/>
            <a:ext cx="1655137" cy="1200329"/>
          </a:xfrm>
          <a:prstGeom prst="rect">
            <a:avLst/>
          </a:prstGeom>
          <a:noFill/>
        </p:spPr>
        <p:txBody>
          <a:bodyPr wrap="square" rtlCol="0">
            <a:spAutoFit/>
          </a:bodyPr>
          <a:lstStyle/>
          <a:p>
            <a:r>
              <a:rPr lang="en-UA" dirty="0"/>
              <a:t>я — </a:t>
            </a:r>
            <a:r>
              <a:rPr lang="uk-UA" dirty="0" err="1"/>
              <a:t>ɛ</a:t>
            </a:r>
            <a:r>
              <a:rPr lang="en-UA" dirty="0"/>
              <a:t>/i + ma?</a:t>
            </a:r>
          </a:p>
          <a:p>
            <a:r>
              <a:rPr lang="en-UA" dirty="0"/>
              <a:t>ти — </a:t>
            </a:r>
            <a:r>
              <a:rPr lang="uk-UA" dirty="0" err="1"/>
              <a:t>ɔ</a:t>
            </a:r>
            <a:r>
              <a:rPr lang="en-UA" dirty="0"/>
              <a:t>/u</a:t>
            </a:r>
          </a:p>
          <a:p>
            <a:r>
              <a:rPr lang="en-UA" dirty="0"/>
              <a:t>він — a/e</a:t>
            </a:r>
          </a:p>
          <a:p>
            <a:r>
              <a:rPr lang="en-UA" dirty="0"/>
              <a:t>вони — </a:t>
            </a:r>
            <a:r>
              <a:rPr lang="uk-UA" dirty="0" err="1"/>
              <a:t>bɛ</a:t>
            </a:r>
            <a:endParaRPr lang="en-UA" dirty="0"/>
          </a:p>
        </p:txBody>
      </p:sp>
    </p:spTree>
    <p:extLst>
      <p:ext uri="{BB962C8B-B14F-4D97-AF65-F5344CB8AC3E}">
        <p14:creationId xmlns:p14="http://schemas.microsoft.com/office/powerpoint/2010/main" val="14420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0FE7-75EB-E348-818E-EF88C2C8BAC1}"/>
              </a:ext>
            </a:extLst>
          </p:cNvPr>
          <p:cNvSpPr>
            <a:spLocks noGrp="1"/>
          </p:cNvSpPr>
          <p:nvPr>
            <p:ph type="title"/>
          </p:nvPr>
        </p:nvSpPr>
        <p:spPr/>
        <p:txBody>
          <a:bodyPr/>
          <a:lstStyle/>
          <a:p>
            <a:r>
              <a:rPr lang="en-UA" dirty="0"/>
              <a:t>Гармонія голосних: передні —задні, </a:t>
            </a:r>
          </a:p>
        </p:txBody>
      </p:sp>
      <p:sp>
        <p:nvSpPr>
          <p:cNvPr id="3" name="Content Placeholder 2">
            <a:extLst>
              <a:ext uri="{FF2B5EF4-FFF2-40B4-BE49-F238E27FC236}">
                <a16:creationId xmlns:a16="http://schemas.microsoft.com/office/drawing/2014/main" id="{76E1090B-F17B-B74C-8175-639CBBCBC4A9}"/>
              </a:ext>
            </a:extLst>
          </p:cNvPr>
          <p:cNvSpPr>
            <a:spLocks noGrp="1"/>
          </p:cNvSpPr>
          <p:nvPr>
            <p:ph idx="1"/>
          </p:nvPr>
        </p:nvSpPr>
        <p:spPr>
          <a:xfrm>
            <a:off x="838200" y="1825625"/>
            <a:ext cx="5349658" cy="4351338"/>
          </a:xfrm>
        </p:spPr>
        <p:txBody>
          <a:bodyPr/>
          <a:lstStyle/>
          <a:p>
            <a:pPr marL="0" indent="0">
              <a:buNone/>
            </a:pPr>
            <a:r>
              <a:rPr lang="en-UA" dirty="0"/>
              <a:t>Фінська</a:t>
            </a:r>
          </a:p>
          <a:p>
            <a:pPr marL="0" indent="0">
              <a:buNone/>
            </a:pPr>
            <a:endParaRPr lang="en-UA" dirty="0"/>
          </a:p>
          <a:p>
            <a:pPr marL="0" indent="0">
              <a:buNone/>
            </a:pPr>
            <a:r>
              <a:rPr lang="en-GB" i="1" dirty="0" err="1"/>
              <a:t>pos</a:t>
            </a:r>
            <a:r>
              <a:rPr lang="en-GB" i="1" dirty="0"/>
              <a:t> + </a:t>
            </a:r>
            <a:r>
              <a:rPr lang="en-GB" i="1" dirty="0" err="1"/>
              <a:t>ahta</a:t>
            </a:r>
            <a:r>
              <a:rPr lang="en-GB" i="1" dirty="0"/>
              <a:t> + (t)a</a:t>
            </a:r>
            <a:r>
              <a:rPr lang="en-GB" dirty="0"/>
              <a:t> → </a:t>
            </a:r>
            <a:r>
              <a:rPr lang="en-GB" i="1" dirty="0" err="1"/>
              <a:t>posahtaa</a:t>
            </a:r>
            <a:endParaRPr lang="en-GB" i="1" dirty="0"/>
          </a:p>
          <a:p>
            <a:pPr marL="0" indent="0">
              <a:buNone/>
            </a:pPr>
            <a:r>
              <a:rPr lang="en-GB" i="1" dirty="0" err="1"/>
              <a:t>räj</a:t>
            </a:r>
            <a:r>
              <a:rPr lang="en-GB" i="1" dirty="0"/>
              <a:t> + </a:t>
            </a:r>
            <a:r>
              <a:rPr lang="en-GB" i="1" dirty="0" err="1"/>
              <a:t>ahta</a:t>
            </a:r>
            <a:r>
              <a:rPr lang="en-GB" i="1" dirty="0"/>
              <a:t> + (t)a</a:t>
            </a:r>
            <a:r>
              <a:rPr lang="en-GB" dirty="0"/>
              <a:t> → </a:t>
            </a:r>
            <a:r>
              <a:rPr lang="en-GB" i="1" dirty="0" err="1"/>
              <a:t>räjähtää</a:t>
            </a:r>
            <a:endParaRPr lang="en-GB" i="1" dirty="0"/>
          </a:p>
          <a:p>
            <a:pPr marL="0" indent="0">
              <a:buNone/>
            </a:pPr>
            <a:endParaRPr lang="en-GB" i="1" dirty="0"/>
          </a:p>
          <a:p>
            <a:pPr marL="0" indent="0">
              <a:buNone/>
            </a:pPr>
            <a:r>
              <a:rPr lang="en-GB" i="1" dirty="0" err="1"/>
              <a:t>sih</a:t>
            </a:r>
            <a:r>
              <a:rPr lang="en-GB" i="1" dirty="0"/>
              <a:t> + </a:t>
            </a:r>
            <a:r>
              <a:rPr lang="en-GB" i="1" dirty="0" err="1"/>
              <a:t>ahta</a:t>
            </a:r>
            <a:r>
              <a:rPr lang="en-GB" i="1" dirty="0"/>
              <a:t> + (t)a</a:t>
            </a:r>
            <a:r>
              <a:rPr lang="en-GB" dirty="0"/>
              <a:t> → </a:t>
            </a:r>
            <a:r>
              <a:rPr lang="en-GB" i="1" dirty="0" err="1"/>
              <a:t>sihahtaa</a:t>
            </a:r>
            <a:endParaRPr lang="en-GB" i="1" dirty="0"/>
          </a:p>
          <a:p>
            <a:pPr marL="0" indent="0">
              <a:buNone/>
            </a:pPr>
            <a:r>
              <a:rPr lang="en-GB" i="1" dirty="0" err="1"/>
              <a:t>sih</a:t>
            </a:r>
            <a:r>
              <a:rPr lang="en-GB" i="1" dirty="0"/>
              <a:t> + </a:t>
            </a:r>
            <a:r>
              <a:rPr lang="en-GB" i="1" dirty="0" err="1"/>
              <a:t>ise</a:t>
            </a:r>
            <a:r>
              <a:rPr lang="en-GB" i="1" dirty="0"/>
              <a:t> + (t)a</a:t>
            </a:r>
            <a:r>
              <a:rPr lang="en-GB" dirty="0"/>
              <a:t> → </a:t>
            </a:r>
            <a:r>
              <a:rPr lang="en-GB" i="1" dirty="0" err="1"/>
              <a:t>sihistä</a:t>
            </a:r>
            <a:endParaRPr lang="en-UA" dirty="0"/>
          </a:p>
        </p:txBody>
      </p:sp>
      <p:pic>
        <p:nvPicPr>
          <p:cNvPr id="16386" name="Picture 2">
            <a:extLst>
              <a:ext uri="{FF2B5EF4-FFF2-40B4-BE49-F238E27FC236}">
                <a16:creationId xmlns:a16="http://schemas.microsoft.com/office/drawing/2014/main" id="{6B2DD873-DF06-814A-A46C-F4BA2327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997" y="1825625"/>
            <a:ext cx="27940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0FE7-75EB-E348-818E-EF88C2C8BAC1}"/>
              </a:ext>
            </a:extLst>
          </p:cNvPr>
          <p:cNvSpPr>
            <a:spLocks noGrp="1"/>
          </p:cNvSpPr>
          <p:nvPr>
            <p:ph type="title"/>
          </p:nvPr>
        </p:nvSpPr>
        <p:spPr/>
        <p:txBody>
          <a:bodyPr/>
          <a:lstStyle/>
          <a:p>
            <a:r>
              <a:rPr lang="en-UA" dirty="0"/>
              <a:t>Гармонія голосних: огублені — неогублені</a:t>
            </a:r>
          </a:p>
        </p:txBody>
      </p:sp>
      <p:sp>
        <p:nvSpPr>
          <p:cNvPr id="3" name="Content Placeholder 2">
            <a:extLst>
              <a:ext uri="{FF2B5EF4-FFF2-40B4-BE49-F238E27FC236}">
                <a16:creationId xmlns:a16="http://schemas.microsoft.com/office/drawing/2014/main" id="{76E1090B-F17B-B74C-8175-639CBBCBC4A9}"/>
              </a:ext>
            </a:extLst>
          </p:cNvPr>
          <p:cNvSpPr>
            <a:spLocks noGrp="1"/>
          </p:cNvSpPr>
          <p:nvPr>
            <p:ph idx="1"/>
          </p:nvPr>
        </p:nvSpPr>
        <p:spPr/>
        <p:txBody>
          <a:bodyPr/>
          <a:lstStyle/>
          <a:p>
            <a:pPr marL="0" indent="0">
              <a:buNone/>
            </a:pPr>
            <a:r>
              <a:rPr lang="en-UA" dirty="0"/>
              <a:t>Турецька</a:t>
            </a:r>
          </a:p>
        </p:txBody>
      </p:sp>
      <p:graphicFrame>
        <p:nvGraphicFramePr>
          <p:cNvPr id="4" name="Table 4">
            <a:extLst>
              <a:ext uri="{FF2B5EF4-FFF2-40B4-BE49-F238E27FC236}">
                <a16:creationId xmlns:a16="http://schemas.microsoft.com/office/drawing/2014/main" id="{332C8A5D-2A2E-0E40-BA89-AE91C04796C3}"/>
              </a:ext>
            </a:extLst>
          </p:cNvPr>
          <p:cNvGraphicFramePr>
            <a:graphicFrameLocks noGrp="1"/>
          </p:cNvGraphicFramePr>
          <p:nvPr>
            <p:extLst>
              <p:ext uri="{D42A27DB-BD31-4B8C-83A1-F6EECF244321}">
                <p14:modId xmlns:p14="http://schemas.microsoft.com/office/powerpoint/2010/main" val="2201685391"/>
              </p:ext>
            </p:extLst>
          </p:nvPr>
        </p:nvGraphicFramePr>
        <p:xfrm>
          <a:off x="1177448" y="2868353"/>
          <a:ext cx="8744559" cy="2204085"/>
        </p:xfrm>
        <a:graphic>
          <a:graphicData uri="http://schemas.openxmlformats.org/drawingml/2006/table">
            <a:tbl>
              <a:tblPr firstRow="1" bandRow="1">
                <a:tableStyleId>{5940675A-B579-460E-94D1-54222C63F5DA}</a:tableStyleId>
              </a:tblPr>
              <a:tblGrid>
                <a:gridCol w="2914853">
                  <a:extLst>
                    <a:ext uri="{9D8B030D-6E8A-4147-A177-3AD203B41FA5}">
                      <a16:colId xmlns:a16="http://schemas.microsoft.com/office/drawing/2014/main" val="2814129309"/>
                    </a:ext>
                  </a:extLst>
                </a:gridCol>
                <a:gridCol w="2914853">
                  <a:extLst>
                    <a:ext uri="{9D8B030D-6E8A-4147-A177-3AD203B41FA5}">
                      <a16:colId xmlns:a16="http://schemas.microsoft.com/office/drawing/2014/main" val="4288318333"/>
                    </a:ext>
                  </a:extLst>
                </a:gridCol>
                <a:gridCol w="2914853">
                  <a:extLst>
                    <a:ext uri="{9D8B030D-6E8A-4147-A177-3AD203B41FA5}">
                      <a16:colId xmlns:a16="http://schemas.microsoft.com/office/drawing/2014/main" val="3273604734"/>
                    </a:ext>
                  </a:extLst>
                </a:gridCol>
              </a:tblGrid>
              <a:tr h="370840">
                <a:tc>
                  <a:txBody>
                    <a:bodyPr/>
                    <a:lstStyle/>
                    <a:p>
                      <a:pPr algn="ctr">
                        <a:lnSpc>
                          <a:spcPct val="150000"/>
                        </a:lnSpc>
                      </a:pPr>
                      <a:endParaRPr lang="en-UA" dirty="0"/>
                    </a:p>
                  </a:txBody>
                  <a:tcPr>
                    <a:solidFill>
                      <a:schemeClr val="bg1">
                        <a:lumMod val="85000"/>
                      </a:schemeClr>
                    </a:solidFill>
                  </a:tcPr>
                </a:tc>
                <a:tc>
                  <a:txBody>
                    <a:bodyPr/>
                    <a:lstStyle/>
                    <a:p>
                      <a:pPr algn="ctr">
                        <a:lnSpc>
                          <a:spcPct val="150000"/>
                        </a:lnSpc>
                      </a:pPr>
                      <a:r>
                        <a:rPr lang="en-UA" dirty="0"/>
                        <a:t>Неогублені</a:t>
                      </a:r>
                    </a:p>
                  </a:txBody>
                  <a:tcPr>
                    <a:solidFill>
                      <a:schemeClr val="bg1">
                        <a:lumMod val="85000"/>
                      </a:schemeClr>
                    </a:solidFill>
                  </a:tcPr>
                </a:tc>
                <a:tc>
                  <a:txBody>
                    <a:bodyPr/>
                    <a:lstStyle/>
                    <a:p>
                      <a:pPr algn="ctr">
                        <a:lnSpc>
                          <a:spcPct val="150000"/>
                        </a:lnSpc>
                      </a:pPr>
                      <a:r>
                        <a:rPr lang="en-UA" dirty="0"/>
                        <a:t>Огублені</a:t>
                      </a:r>
                    </a:p>
                  </a:txBody>
                  <a:tcPr>
                    <a:solidFill>
                      <a:schemeClr val="bg1">
                        <a:lumMod val="85000"/>
                      </a:schemeClr>
                    </a:solidFill>
                  </a:tcPr>
                </a:tc>
                <a:extLst>
                  <a:ext uri="{0D108BD9-81ED-4DB2-BD59-A6C34878D82A}">
                    <a16:rowId xmlns:a16="http://schemas.microsoft.com/office/drawing/2014/main" val="2211968640"/>
                  </a:ext>
                </a:extLst>
              </a:tr>
              <a:tr h="370840">
                <a:tc>
                  <a:txBody>
                    <a:bodyPr/>
                    <a:lstStyle/>
                    <a:p>
                      <a:pPr algn="ctr">
                        <a:lnSpc>
                          <a:spcPct val="150000"/>
                        </a:lnSpc>
                      </a:pPr>
                      <a:r>
                        <a:rPr lang="en-UA" dirty="0"/>
                        <a:t>Передні</a:t>
                      </a:r>
                    </a:p>
                  </a:txBody>
                  <a:tcPr>
                    <a:solidFill>
                      <a:schemeClr val="bg1">
                        <a:lumMod val="85000"/>
                      </a:schemeClr>
                    </a:solidFill>
                  </a:tcPr>
                </a:tc>
                <a:tc>
                  <a:txBody>
                    <a:bodyPr/>
                    <a:lstStyle/>
                    <a:p>
                      <a:pPr algn="ctr">
                        <a:lnSpc>
                          <a:spcPct val="150000"/>
                        </a:lnSpc>
                      </a:pPr>
                      <a:r>
                        <a:rPr lang="en-GB" dirty="0"/>
                        <a:t>e /e/	</a:t>
                      </a:r>
                      <a:r>
                        <a:rPr lang="en-GB" dirty="0" err="1"/>
                        <a:t>i</a:t>
                      </a:r>
                      <a:r>
                        <a:rPr lang="en-GB" dirty="0"/>
                        <a:t> /</a:t>
                      </a:r>
                      <a:r>
                        <a:rPr lang="en-GB" dirty="0" err="1"/>
                        <a:t>i</a:t>
                      </a:r>
                      <a:r>
                        <a:rPr lang="en-GB" dirty="0"/>
                        <a:t>/</a:t>
                      </a:r>
                    </a:p>
                    <a:p>
                      <a:pPr algn="ctr">
                        <a:lnSpc>
                          <a:spcPct val="150000"/>
                        </a:lnSpc>
                      </a:pPr>
                      <a:r>
                        <a:rPr lang="en-GB" sz="1800" b="0" i="1" kern="1200" dirty="0" err="1">
                          <a:solidFill>
                            <a:schemeClr val="tx1"/>
                          </a:solidFill>
                          <a:effectLst/>
                          <a:latin typeface="+mn-lt"/>
                          <a:ea typeface="+mn-ea"/>
                          <a:cs typeface="+mn-cs"/>
                        </a:rPr>
                        <a:t>Türkiye'</a:t>
                      </a:r>
                      <a:r>
                        <a:rPr lang="en-GB" sz="1800" b="1" i="1" kern="1200" dirty="0" err="1">
                          <a:solidFill>
                            <a:schemeClr val="tx1"/>
                          </a:solidFill>
                          <a:effectLst/>
                          <a:latin typeface="+mn-lt"/>
                          <a:ea typeface="+mn-ea"/>
                          <a:cs typeface="+mn-cs"/>
                        </a:rPr>
                        <a:t>dir</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це</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Туреччина</a:t>
                      </a:r>
                      <a:r>
                        <a:rPr lang="en-GB" sz="1800" b="0" i="0" kern="1200" dirty="0">
                          <a:solidFill>
                            <a:schemeClr val="tx1"/>
                          </a:solidFill>
                          <a:effectLst/>
                          <a:latin typeface="+mn-lt"/>
                          <a:ea typeface="+mn-ea"/>
                          <a:cs typeface="+mn-cs"/>
                        </a:rPr>
                        <a:t>»</a:t>
                      </a:r>
                      <a:endParaRPr lang="en-UA" dirty="0"/>
                    </a:p>
                  </a:txBody>
                  <a:tcPr/>
                </a:tc>
                <a:tc>
                  <a:txBody>
                    <a:bodyPr/>
                    <a:lstStyle/>
                    <a:p>
                      <a:pPr algn="ctr">
                        <a:lnSpc>
                          <a:spcPct val="150000"/>
                        </a:lnSpc>
                      </a:pPr>
                      <a:r>
                        <a:rPr lang="en-GB" dirty="0" err="1"/>
                        <a:t>ö</a:t>
                      </a:r>
                      <a:r>
                        <a:rPr lang="en-GB" dirty="0"/>
                        <a:t> /</a:t>
                      </a:r>
                      <a:r>
                        <a:rPr lang="en-GB" dirty="0" err="1"/>
                        <a:t>ø</a:t>
                      </a:r>
                      <a:r>
                        <a:rPr lang="en-GB" dirty="0"/>
                        <a:t>/	</a:t>
                      </a:r>
                      <a:r>
                        <a:rPr lang="en-GB" dirty="0" err="1"/>
                        <a:t>ü</a:t>
                      </a:r>
                      <a:r>
                        <a:rPr lang="en-GB" dirty="0"/>
                        <a:t> /y/</a:t>
                      </a:r>
                    </a:p>
                    <a:p>
                      <a:pPr algn="ctr">
                        <a:lnSpc>
                          <a:spcPct val="150000"/>
                        </a:lnSpc>
                      </a:pPr>
                      <a:r>
                        <a:rPr lang="en-GB" sz="1800" b="0" i="1" kern="1200" dirty="0" err="1">
                          <a:solidFill>
                            <a:schemeClr val="tx1"/>
                          </a:solidFill>
                          <a:effectLst/>
                          <a:latin typeface="+mn-lt"/>
                          <a:ea typeface="+mn-ea"/>
                          <a:cs typeface="+mn-cs"/>
                        </a:rPr>
                        <a:t>gün</a:t>
                      </a:r>
                      <a:r>
                        <a:rPr lang="en-GB" sz="1800" b="1" i="1" kern="1200" dirty="0" err="1">
                          <a:solidFill>
                            <a:schemeClr val="tx1"/>
                          </a:solidFill>
                          <a:effectLst/>
                          <a:latin typeface="+mn-lt"/>
                          <a:ea typeface="+mn-ea"/>
                          <a:cs typeface="+mn-cs"/>
                        </a:rPr>
                        <a:t>dür</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це</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день</a:t>
                      </a:r>
                      <a:r>
                        <a:rPr lang="en-GB" sz="1800" b="0" i="0" kern="1200" dirty="0">
                          <a:solidFill>
                            <a:schemeClr val="tx1"/>
                          </a:solidFill>
                          <a:effectLst/>
                          <a:latin typeface="+mn-lt"/>
                          <a:ea typeface="+mn-ea"/>
                          <a:cs typeface="+mn-cs"/>
                        </a:rPr>
                        <a:t>»</a:t>
                      </a:r>
                      <a:endParaRPr lang="en-UA" dirty="0"/>
                    </a:p>
                  </a:txBody>
                  <a:tcPr/>
                </a:tc>
                <a:extLst>
                  <a:ext uri="{0D108BD9-81ED-4DB2-BD59-A6C34878D82A}">
                    <a16:rowId xmlns:a16="http://schemas.microsoft.com/office/drawing/2014/main" val="1562968564"/>
                  </a:ext>
                </a:extLst>
              </a:tr>
              <a:tr h="370840">
                <a:tc>
                  <a:txBody>
                    <a:bodyPr/>
                    <a:lstStyle/>
                    <a:p>
                      <a:pPr algn="ctr">
                        <a:lnSpc>
                          <a:spcPct val="150000"/>
                        </a:lnSpc>
                      </a:pPr>
                      <a:r>
                        <a:rPr lang="en-UA" dirty="0"/>
                        <a:t>Задні</a:t>
                      </a:r>
                    </a:p>
                  </a:txBody>
                  <a:tcPr>
                    <a:solidFill>
                      <a:schemeClr val="bg1">
                        <a:lumMod val="85000"/>
                      </a:schemeClr>
                    </a:solidFill>
                  </a:tcPr>
                </a:tc>
                <a:tc>
                  <a:txBody>
                    <a:bodyPr/>
                    <a:lstStyle/>
                    <a:p>
                      <a:pPr algn="ctr">
                        <a:lnSpc>
                          <a:spcPct val="150000"/>
                        </a:lnSpc>
                      </a:pPr>
                      <a:r>
                        <a:rPr lang="en-GB" dirty="0"/>
                        <a:t>a /a/	</a:t>
                      </a:r>
                      <a:r>
                        <a:rPr lang="en-GB" dirty="0" err="1"/>
                        <a:t>ı</a:t>
                      </a:r>
                      <a:r>
                        <a:rPr lang="en-GB" dirty="0"/>
                        <a:t> /</a:t>
                      </a:r>
                      <a:r>
                        <a:rPr lang="en-GB" dirty="0" err="1"/>
                        <a:t>ɯ</a:t>
                      </a:r>
                      <a:r>
                        <a:rPr lang="en-GB" dirty="0"/>
                        <a:t>/</a:t>
                      </a:r>
                    </a:p>
                    <a:p>
                      <a:pPr algn="ctr">
                        <a:lnSpc>
                          <a:spcPct val="150000"/>
                        </a:lnSpc>
                      </a:pPr>
                      <a:r>
                        <a:rPr lang="en-GB" sz="1800" b="0" i="1" kern="1200" dirty="0" err="1">
                          <a:solidFill>
                            <a:schemeClr val="tx1"/>
                          </a:solidFill>
                          <a:effectLst/>
                          <a:latin typeface="+mn-lt"/>
                          <a:ea typeface="+mn-ea"/>
                          <a:cs typeface="+mn-cs"/>
                        </a:rPr>
                        <a:t>kapı</a:t>
                      </a:r>
                      <a:r>
                        <a:rPr lang="en-GB" sz="1800" b="1" i="1" kern="1200" dirty="0" err="1">
                          <a:solidFill>
                            <a:schemeClr val="tx1"/>
                          </a:solidFill>
                          <a:effectLst/>
                          <a:latin typeface="+mn-lt"/>
                          <a:ea typeface="+mn-ea"/>
                          <a:cs typeface="+mn-cs"/>
                        </a:rPr>
                        <a:t>dır</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це</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двері</a:t>
                      </a:r>
                      <a:r>
                        <a:rPr lang="en-GB" sz="1800" b="0" i="0" kern="1200" dirty="0">
                          <a:solidFill>
                            <a:schemeClr val="tx1"/>
                          </a:solidFill>
                          <a:effectLst/>
                          <a:latin typeface="+mn-lt"/>
                          <a:ea typeface="+mn-ea"/>
                          <a:cs typeface="+mn-cs"/>
                        </a:rPr>
                        <a:t>»</a:t>
                      </a:r>
                      <a:endParaRPr lang="en-UA" dirty="0"/>
                    </a:p>
                  </a:txBody>
                  <a:tcPr/>
                </a:tc>
                <a:tc>
                  <a:txBody>
                    <a:bodyPr/>
                    <a:lstStyle/>
                    <a:p>
                      <a:pPr algn="ctr">
                        <a:lnSpc>
                          <a:spcPct val="150000"/>
                        </a:lnSpc>
                      </a:pPr>
                      <a:r>
                        <a:rPr lang="en-GB" dirty="0"/>
                        <a:t>o /o/	u /u/</a:t>
                      </a:r>
                    </a:p>
                    <a:p>
                      <a:pPr algn="ctr">
                        <a:lnSpc>
                          <a:spcPct val="150000"/>
                        </a:lnSpc>
                      </a:pPr>
                      <a:r>
                        <a:rPr lang="en-GB" sz="1800" b="0" i="1" kern="1200" dirty="0" err="1">
                          <a:solidFill>
                            <a:schemeClr val="tx1"/>
                          </a:solidFill>
                          <a:effectLst/>
                          <a:latin typeface="+mn-lt"/>
                          <a:ea typeface="+mn-ea"/>
                          <a:cs typeface="+mn-cs"/>
                        </a:rPr>
                        <a:t>palto</a:t>
                      </a:r>
                      <a:r>
                        <a:rPr lang="en-GB" sz="1800" b="1" i="1" kern="1200" dirty="0" err="1">
                          <a:solidFill>
                            <a:schemeClr val="tx1"/>
                          </a:solidFill>
                          <a:effectLst/>
                          <a:latin typeface="+mn-lt"/>
                          <a:ea typeface="+mn-ea"/>
                          <a:cs typeface="+mn-cs"/>
                        </a:rPr>
                        <a:t>dur</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це</a:t>
                      </a:r>
                      <a:r>
                        <a:rPr lang="en-GB" sz="1800" b="0" i="0" kern="1200" dirty="0">
                          <a:solidFill>
                            <a:schemeClr val="tx1"/>
                          </a:solidFill>
                          <a:effectLst/>
                          <a:latin typeface="+mn-lt"/>
                          <a:ea typeface="+mn-ea"/>
                          <a:cs typeface="+mn-cs"/>
                        </a:rPr>
                        <a:t> </a:t>
                      </a:r>
                      <a:r>
                        <a:rPr lang="en-GB" sz="1800" b="0" i="0" kern="1200" dirty="0" err="1">
                          <a:solidFill>
                            <a:schemeClr val="tx1"/>
                          </a:solidFill>
                          <a:effectLst/>
                          <a:latin typeface="+mn-lt"/>
                          <a:ea typeface="+mn-ea"/>
                          <a:cs typeface="+mn-cs"/>
                        </a:rPr>
                        <a:t>пальто</a:t>
                      </a:r>
                      <a:r>
                        <a:rPr lang="en-GB" sz="1800" b="0" i="0" kern="1200" dirty="0">
                          <a:solidFill>
                            <a:schemeClr val="tx1"/>
                          </a:solidFill>
                          <a:effectLst/>
                          <a:latin typeface="+mn-lt"/>
                          <a:ea typeface="+mn-ea"/>
                          <a:cs typeface="+mn-cs"/>
                        </a:rPr>
                        <a:t>»</a:t>
                      </a:r>
                      <a:endParaRPr lang="en-UA" dirty="0"/>
                    </a:p>
                  </a:txBody>
                  <a:tcPr/>
                </a:tc>
                <a:extLst>
                  <a:ext uri="{0D108BD9-81ED-4DB2-BD59-A6C34878D82A}">
                    <a16:rowId xmlns:a16="http://schemas.microsoft.com/office/drawing/2014/main" val="3285064678"/>
                  </a:ext>
                </a:extLst>
              </a:tr>
            </a:tbl>
          </a:graphicData>
        </a:graphic>
      </p:graphicFrame>
    </p:spTree>
    <p:extLst>
      <p:ext uri="{BB962C8B-B14F-4D97-AF65-F5344CB8AC3E}">
        <p14:creationId xmlns:p14="http://schemas.microsoft.com/office/powerpoint/2010/main" val="1788134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0FE7-75EB-E348-818E-EF88C2C8BAC1}"/>
              </a:ext>
            </a:extLst>
          </p:cNvPr>
          <p:cNvSpPr>
            <a:spLocks noGrp="1"/>
          </p:cNvSpPr>
          <p:nvPr>
            <p:ph type="title"/>
          </p:nvPr>
        </p:nvSpPr>
        <p:spPr/>
        <p:txBody>
          <a:bodyPr/>
          <a:lstStyle/>
          <a:p>
            <a:r>
              <a:rPr lang="en-UA" dirty="0"/>
              <a:t>Гармонія голосних: відкриті — закриті</a:t>
            </a:r>
          </a:p>
        </p:txBody>
      </p:sp>
      <p:sp>
        <p:nvSpPr>
          <p:cNvPr id="3" name="Content Placeholder 2">
            <a:extLst>
              <a:ext uri="{FF2B5EF4-FFF2-40B4-BE49-F238E27FC236}">
                <a16:creationId xmlns:a16="http://schemas.microsoft.com/office/drawing/2014/main" id="{76E1090B-F17B-B74C-8175-639CBBCBC4A9}"/>
              </a:ext>
            </a:extLst>
          </p:cNvPr>
          <p:cNvSpPr>
            <a:spLocks noGrp="1"/>
          </p:cNvSpPr>
          <p:nvPr>
            <p:ph idx="1"/>
          </p:nvPr>
        </p:nvSpPr>
        <p:spPr/>
        <p:txBody>
          <a:bodyPr/>
          <a:lstStyle/>
          <a:p>
            <a:pPr marL="0" indent="0">
              <a:buNone/>
            </a:pPr>
            <a:r>
              <a:rPr lang="en-UA" dirty="0"/>
              <a:t>Лугья (нігеро-конглезька)</a:t>
            </a:r>
          </a:p>
          <a:p>
            <a:pPr marL="0" indent="0">
              <a:buNone/>
            </a:pPr>
            <a:endParaRPr lang="en-UA" dirty="0"/>
          </a:p>
          <a:p>
            <a:pPr marL="0" indent="0">
              <a:buNone/>
            </a:pPr>
            <a:r>
              <a:rPr lang="en-GB" dirty="0"/>
              <a:t>-</a:t>
            </a:r>
            <a:r>
              <a:rPr lang="en-GB" dirty="0" err="1"/>
              <a:t>tsom</a:t>
            </a:r>
            <a:r>
              <a:rPr lang="en-GB" dirty="0"/>
              <a:t>-</a:t>
            </a:r>
            <a:r>
              <a:rPr lang="en-GB" b="1" dirty="0"/>
              <a:t>e</a:t>
            </a:r>
            <a:r>
              <a:rPr lang="en-GB" dirty="0"/>
              <a:t>l-a	«</a:t>
            </a:r>
            <a:r>
              <a:rPr lang="en-GB" dirty="0" err="1"/>
              <a:t>протикати</a:t>
            </a:r>
            <a:r>
              <a:rPr lang="en-GB" dirty="0"/>
              <a:t>»</a:t>
            </a:r>
          </a:p>
          <a:p>
            <a:pPr marL="0" indent="0">
              <a:buNone/>
            </a:pPr>
            <a:r>
              <a:rPr lang="en-GB" dirty="0"/>
              <a:t>-</a:t>
            </a:r>
            <a:r>
              <a:rPr lang="en-GB" dirty="0" err="1"/>
              <a:t>rek</a:t>
            </a:r>
            <a:r>
              <a:rPr lang="en-GB" dirty="0"/>
              <a:t>-</a:t>
            </a:r>
            <a:r>
              <a:rPr lang="en-GB" b="1" dirty="0"/>
              <a:t>e</a:t>
            </a:r>
            <a:r>
              <a:rPr lang="en-GB" dirty="0"/>
              <a:t>l-a	«</a:t>
            </a:r>
            <a:r>
              <a:rPr lang="en-GB" dirty="0" err="1"/>
              <a:t>ставити</a:t>
            </a:r>
            <a:r>
              <a:rPr lang="en-GB" dirty="0"/>
              <a:t> </a:t>
            </a:r>
            <a:r>
              <a:rPr lang="en-GB" dirty="0" err="1"/>
              <a:t>пастку</a:t>
            </a:r>
            <a:r>
              <a:rPr lang="en-GB" dirty="0"/>
              <a:t>»</a:t>
            </a:r>
          </a:p>
          <a:p>
            <a:pPr marL="0" indent="0">
              <a:buNone/>
            </a:pPr>
            <a:r>
              <a:rPr lang="en-GB" dirty="0"/>
              <a:t>-bis-</a:t>
            </a:r>
            <a:r>
              <a:rPr lang="en-GB" b="1" dirty="0"/>
              <a:t>i</a:t>
            </a:r>
            <a:r>
              <a:rPr lang="en-GB" dirty="0"/>
              <a:t>l-a	«</a:t>
            </a:r>
            <a:r>
              <a:rPr lang="en-GB" dirty="0" err="1"/>
              <a:t>ховатися</a:t>
            </a:r>
            <a:r>
              <a:rPr lang="en-GB" dirty="0"/>
              <a:t>»</a:t>
            </a:r>
          </a:p>
          <a:p>
            <a:pPr marL="0" indent="0">
              <a:buNone/>
            </a:pPr>
            <a:r>
              <a:rPr lang="en-GB" dirty="0"/>
              <a:t>-</a:t>
            </a:r>
            <a:r>
              <a:rPr lang="en-GB" dirty="0" err="1"/>
              <a:t>fu:ng-</a:t>
            </a:r>
            <a:r>
              <a:rPr lang="en-GB" b="1" dirty="0" err="1"/>
              <a:t>i</a:t>
            </a:r>
            <a:r>
              <a:rPr lang="en-GB" dirty="0" err="1"/>
              <a:t>l-a</a:t>
            </a:r>
            <a:r>
              <a:rPr lang="en-GB" dirty="0"/>
              <a:t>	«</a:t>
            </a:r>
            <a:r>
              <a:rPr lang="en-GB" dirty="0" err="1"/>
              <a:t>замикати</a:t>
            </a:r>
            <a:r>
              <a:rPr lang="en-GB" dirty="0"/>
              <a:t>»</a:t>
            </a:r>
          </a:p>
          <a:p>
            <a:pPr marL="0" indent="0">
              <a:buNone/>
            </a:pPr>
            <a:r>
              <a:rPr lang="en-GB" dirty="0"/>
              <a:t>-</a:t>
            </a:r>
            <a:r>
              <a:rPr lang="en-GB" dirty="0" err="1"/>
              <a:t>ba:mb-</a:t>
            </a:r>
            <a:r>
              <a:rPr lang="en-GB" b="1" dirty="0" err="1"/>
              <a:t>i</a:t>
            </a:r>
            <a:r>
              <a:rPr lang="en-GB" dirty="0" err="1"/>
              <a:t>l-a</a:t>
            </a:r>
            <a:r>
              <a:rPr lang="en-GB" dirty="0"/>
              <a:t>	«</a:t>
            </a:r>
            <a:r>
              <a:rPr lang="en-GB" dirty="0" err="1"/>
              <a:t>розповсюджуватися</a:t>
            </a:r>
            <a:endParaRPr lang="en-UA" dirty="0"/>
          </a:p>
        </p:txBody>
      </p:sp>
      <p:pic>
        <p:nvPicPr>
          <p:cNvPr id="4" name="Picture 3">
            <a:extLst>
              <a:ext uri="{FF2B5EF4-FFF2-40B4-BE49-F238E27FC236}">
                <a16:creationId xmlns:a16="http://schemas.microsoft.com/office/drawing/2014/main" id="{7DBBF10E-B56E-154D-8C41-5A69C29B33D4}"/>
              </a:ext>
            </a:extLst>
          </p:cNvPr>
          <p:cNvPicPr>
            <a:picLocks noChangeAspect="1"/>
          </p:cNvPicPr>
          <p:nvPr/>
        </p:nvPicPr>
        <p:blipFill>
          <a:blip r:embed="rId3"/>
          <a:stretch>
            <a:fillRect/>
          </a:stretch>
        </p:blipFill>
        <p:spPr>
          <a:xfrm>
            <a:off x="7113741" y="2167003"/>
            <a:ext cx="4920814" cy="3850592"/>
          </a:xfrm>
          <a:prstGeom prst="rect">
            <a:avLst/>
          </a:prstGeom>
        </p:spPr>
      </p:pic>
      <p:sp>
        <p:nvSpPr>
          <p:cNvPr id="5" name="Elipse 14">
            <a:extLst>
              <a:ext uri="{FF2B5EF4-FFF2-40B4-BE49-F238E27FC236}">
                <a16:creationId xmlns:a16="http://schemas.microsoft.com/office/drawing/2014/main" id="{5A82B8B8-9F04-354A-B551-17D869806C5F}"/>
              </a:ext>
            </a:extLst>
          </p:cNvPr>
          <p:cNvSpPr/>
          <p:nvPr/>
        </p:nvSpPr>
        <p:spPr>
          <a:xfrm>
            <a:off x="9611726" y="5199796"/>
            <a:ext cx="365760"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6" name="Elipse 14">
            <a:extLst>
              <a:ext uri="{FF2B5EF4-FFF2-40B4-BE49-F238E27FC236}">
                <a16:creationId xmlns:a16="http://schemas.microsoft.com/office/drawing/2014/main" id="{CC62C11F-AD53-144E-89A5-223BC97B1D27}"/>
              </a:ext>
            </a:extLst>
          </p:cNvPr>
          <p:cNvSpPr/>
          <p:nvPr/>
        </p:nvSpPr>
        <p:spPr>
          <a:xfrm>
            <a:off x="8542742" y="3548448"/>
            <a:ext cx="365760"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8" name="Elipse 14">
            <a:extLst>
              <a:ext uri="{FF2B5EF4-FFF2-40B4-BE49-F238E27FC236}">
                <a16:creationId xmlns:a16="http://schemas.microsoft.com/office/drawing/2014/main" id="{32FB3761-5BDC-CC40-9E4C-1A9F1932080F}"/>
              </a:ext>
            </a:extLst>
          </p:cNvPr>
          <p:cNvSpPr/>
          <p:nvPr/>
        </p:nvSpPr>
        <p:spPr>
          <a:xfrm>
            <a:off x="11622791" y="3548448"/>
            <a:ext cx="332509"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9" name="Elipse 14">
            <a:extLst>
              <a:ext uri="{FF2B5EF4-FFF2-40B4-BE49-F238E27FC236}">
                <a16:creationId xmlns:a16="http://schemas.microsoft.com/office/drawing/2014/main" id="{A3AE3A7B-CDCD-E44A-800B-33027CD07445}"/>
              </a:ext>
            </a:extLst>
          </p:cNvPr>
          <p:cNvSpPr/>
          <p:nvPr/>
        </p:nvSpPr>
        <p:spPr>
          <a:xfrm>
            <a:off x="8031263" y="2723818"/>
            <a:ext cx="365760"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
        <p:nvSpPr>
          <p:cNvPr id="10" name="Elipse 14">
            <a:extLst>
              <a:ext uri="{FF2B5EF4-FFF2-40B4-BE49-F238E27FC236}">
                <a16:creationId xmlns:a16="http://schemas.microsoft.com/office/drawing/2014/main" id="{FFC40479-E9E3-154B-8417-74EA324DFF18}"/>
              </a:ext>
            </a:extLst>
          </p:cNvPr>
          <p:cNvSpPr/>
          <p:nvPr/>
        </p:nvSpPr>
        <p:spPr>
          <a:xfrm>
            <a:off x="11616570" y="2723818"/>
            <a:ext cx="365760" cy="36576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E71224"/>
              </a:solidFill>
            </a:endParaRPr>
          </a:p>
        </p:txBody>
      </p:sp>
    </p:spTree>
    <p:extLst>
      <p:ext uri="{BB962C8B-B14F-4D97-AF65-F5344CB8AC3E}">
        <p14:creationId xmlns:p14="http://schemas.microsoft.com/office/powerpoint/2010/main" val="234896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FE90E41-2DED-D04D-A72D-1DEFB6CF730C}"/>
              </a:ext>
            </a:extLst>
          </p:cNvPr>
          <p:cNvGraphicFramePr>
            <a:graphicFrameLocks noGrp="1"/>
          </p:cNvGraphicFramePr>
          <p:nvPr>
            <p:extLst>
              <p:ext uri="{D42A27DB-BD31-4B8C-83A1-F6EECF244321}">
                <p14:modId xmlns:p14="http://schemas.microsoft.com/office/powerpoint/2010/main" val="210158439"/>
              </p:ext>
            </p:extLst>
          </p:nvPr>
        </p:nvGraphicFramePr>
        <p:xfrm>
          <a:off x="312107" y="247345"/>
          <a:ext cx="8568846" cy="2672334"/>
        </p:xfrm>
        <a:graphic>
          <a:graphicData uri="http://schemas.openxmlformats.org/drawingml/2006/table">
            <a:tbl>
              <a:tblPr firstRow="1" firstCol="1" bandRow="1">
                <a:tableStyleId>{5940675A-B579-460E-94D1-54222C63F5DA}</a:tableStyleId>
              </a:tblPr>
              <a:tblGrid>
                <a:gridCol w="382432">
                  <a:extLst>
                    <a:ext uri="{9D8B030D-6E8A-4147-A177-3AD203B41FA5}">
                      <a16:colId xmlns:a16="http://schemas.microsoft.com/office/drawing/2014/main" val="450874621"/>
                    </a:ext>
                  </a:extLst>
                </a:gridCol>
                <a:gridCol w="4027773">
                  <a:extLst>
                    <a:ext uri="{9D8B030D-6E8A-4147-A177-3AD203B41FA5}">
                      <a16:colId xmlns:a16="http://schemas.microsoft.com/office/drawing/2014/main" val="854825325"/>
                    </a:ext>
                  </a:extLst>
                </a:gridCol>
                <a:gridCol w="425885">
                  <a:extLst>
                    <a:ext uri="{9D8B030D-6E8A-4147-A177-3AD203B41FA5}">
                      <a16:colId xmlns:a16="http://schemas.microsoft.com/office/drawing/2014/main" val="108066058"/>
                    </a:ext>
                  </a:extLst>
                </a:gridCol>
                <a:gridCol w="3732756">
                  <a:extLst>
                    <a:ext uri="{9D8B030D-6E8A-4147-A177-3AD203B41FA5}">
                      <a16:colId xmlns:a16="http://schemas.microsoft.com/office/drawing/2014/main" val="3246841404"/>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FF0000"/>
                          </a:solidFill>
                          <a:effectLst/>
                        </a:rPr>
                        <a:t>ma</a:t>
                      </a:r>
                      <a:r>
                        <a:rPr lang="uk-UA" sz="1800" dirty="0" err="1">
                          <a:solidFill>
                            <a:schemeClr val="accent4">
                              <a:lumMod val="75000"/>
                            </a:schemeClr>
                          </a:solidFill>
                          <a:effectLst/>
                        </a:rPr>
                        <a:t>da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AE</a:t>
                      </a:r>
                      <a:r>
                        <a:rPr lang="en-UA" sz="1800" dirty="0">
                          <a:effectLst/>
                        </a:rPr>
                        <a:t> </a:t>
                      </a:r>
                      <a:r>
                        <a:rPr lang="uk-UA" sz="1800" dirty="0">
                          <a:solidFill>
                            <a:schemeClr val="accent4">
                              <a:lumMod val="75000"/>
                            </a:schemeClr>
                          </a:solidFill>
                          <a:effectLst/>
                        </a:rPr>
                        <a:t>знову</a:t>
                      </a:r>
                      <a:r>
                        <a:rPr lang="uk-UA" sz="1800" dirty="0">
                          <a:solidFill>
                            <a:schemeClr val="tx1"/>
                          </a:solidFill>
                          <a:effectLst/>
                        </a:rPr>
                        <a:t> </a:t>
                      </a:r>
                      <a:r>
                        <a:rPr lang="uk-UA" sz="1800" dirty="0">
                          <a:solidFill>
                            <a:srgbClr val="FF0000"/>
                          </a:solidFill>
                          <a:effectLst/>
                        </a:rPr>
                        <a:t>не</a:t>
                      </a:r>
                      <a:r>
                        <a:rPr lang="uk-UA" sz="1800" dirty="0">
                          <a:solidFill>
                            <a:schemeClr val="tx1"/>
                          </a:solidFill>
                          <a:effectLst/>
                        </a:rPr>
                        <a:t> вітає</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t>
                      </a:r>
                      <a:r>
                        <a:rPr lang="uk-UA" sz="1800" dirty="0" err="1">
                          <a:solidFill>
                            <a:srgbClr val="00A6E4"/>
                          </a:solidFill>
                          <a:effectLst/>
                        </a:rPr>
                        <a:t>aka</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BE</a:t>
                      </a:r>
                      <a:r>
                        <a:rPr lang="en-US" sz="1800" dirty="0">
                          <a:effectLst/>
                        </a:rPr>
                        <a:t> </a:t>
                      </a:r>
                      <a:r>
                        <a:rPr lang="uk-UA" sz="1800" dirty="0">
                          <a:effectLst/>
                        </a:rPr>
                        <a:t>стежити</a:t>
                      </a:r>
                      <a:r>
                        <a:rPr lang="uk-UA" sz="1800" dirty="0">
                          <a:solidFill>
                            <a:srgbClr val="00A6E4"/>
                          </a:solidFill>
                          <a:effectLst/>
                        </a:rPr>
                        <a:t>му</a:t>
                      </a:r>
                      <a:r>
                        <a:rPr lang="uk-UA" sz="1800" dirty="0">
                          <a:solidFill>
                            <a:srgbClr val="000000"/>
                          </a:solidFill>
                          <a:effectLst/>
                        </a:rPr>
                        <a:t> </a:t>
                      </a:r>
                      <a:r>
                        <a:rPr lang="uk-UA" sz="1800" dirty="0">
                          <a:effectLst/>
                        </a:rPr>
                        <a:t>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6154779"/>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FF0000"/>
                          </a:solidFill>
                          <a:effectLst/>
                        </a:rPr>
                        <a:t>ma</a:t>
                      </a:r>
                      <a:r>
                        <a:rPr lang="uk-UA" sz="1800" dirty="0" err="1">
                          <a:solidFill>
                            <a:schemeClr val="accent2">
                              <a:lumMod val="75000"/>
                            </a:schemeClr>
                          </a:solidFill>
                          <a:effectLst/>
                        </a:rPr>
                        <a:t>dake</a:t>
                      </a:r>
                      <a:r>
                        <a:rPr lang="uk-UA" sz="1800" dirty="0" err="1">
                          <a:solidFill>
                            <a:srgbClr val="D372B5"/>
                          </a:solidFill>
                          <a:effectLst/>
                        </a:rPr>
                        <a:t>gam</a:t>
                      </a:r>
                      <a:r>
                        <a:rPr lang="uk-UA" sz="1800" dirty="0" err="1">
                          <a:effectLst/>
                        </a:rPr>
                        <a:t>tɔ</a:t>
                      </a:r>
                      <a:r>
                        <a:rPr lang="en-US" sz="1800" dirty="0">
                          <a:effectLst/>
                        </a:rPr>
                        <a:t> – </a:t>
                      </a:r>
                      <a:r>
                        <a:rPr lang="uk-UA" sz="1800" dirty="0">
                          <a:effectLst/>
                        </a:rPr>
                        <a:t>BA</a:t>
                      </a:r>
                      <a:r>
                        <a:rPr lang="en-US" sz="1800" dirty="0">
                          <a:effectLst/>
                        </a:rPr>
                        <a:t> </a:t>
                      </a:r>
                      <a:r>
                        <a:rPr lang="uk-UA" sz="1800" dirty="0">
                          <a:solidFill>
                            <a:schemeClr val="tx1"/>
                          </a:solidFill>
                          <a:effectLst/>
                        </a:rPr>
                        <a:t>не </a:t>
                      </a:r>
                      <a:r>
                        <a:rPr lang="uk-UA" sz="1800" dirty="0">
                          <a:solidFill>
                            <a:schemeClr val="accent2">
                              <a:lumMod val="75000"/>
                            </a:schemeClr>
                          </a:solidFill>
                          <a:effectLst/>
                        </a:rPr>
                        <a:t>завжди</a:t>
                      </a:r>
                      <a:r>
                        <a:rPr lang="uk-UA" sz="1800" dirty="0">
                          <a:solidFill>
                            <a:schemeClr val="tx1"/>
                          </a:solidFill>
                          <a:effectLst/>
                        </a:rPr>
                        <a:t> </a:t>
                      </a:r>
                      <a:r>
                        <a:rPr lang="uk-UA" sz="1800" dirty="0">
                          <a:solidFill>
                            <a:schemeClr val="accent6">
                              <a:lumMod val="75000"/>
                            </a:schemeClr>
                          </a:solidFill>
                          <a:effectLst/>
                        </a:rPr>
                        <a:t>нас</a:t>
                      </a:r>
                      <a:r>
                        <a:rPr lang="uk-UA" sz="1800" dirty="0">
                          <a:solidFill>
                            <a:schemeClr val="tx1"/>
                          </a:solidFill>
                          <a:effectLst/>
                        </a:rPr>
                        <a:t> вітає </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7030A0"/>
                          </a:solidFill>
                          <a:effectLst/>
                        </a:rPr>
                        <a:t>yɛrɛ</a:t>
                      </a:r>
                      <a:r>
                        <a:rPr lang="uk-UA" sz="1800" dirty="0" err="1">
                          <a:effectLst/>
                        </a:rPr>
                        <a:t>mɔ</a:t>
                      </a:r>
                      <a:r>
                        <a:rPr lang="en-UA" sz="1800" dirty="0">
                          <a:effectLst/>
                        </a:rPr>
                        <a:t> — </a:t>
                      </a:r>
                      <a:r>
                        <a:rPr lang="uk-UA" sz="1800" dirty="0">
                          <a:effectLst/>
                        </a:rPr>
                        <a:t>AF</a:t>
                      </a:r>
                      <a:r>
                        <a:rPr lang="en-US" sz="1800" dirty="0">
                          <a:effectLst/>
                        </a:rPr>
                        <a:t> </a:t>
                      </a:r>
                      <a:r>
                        <a:rPr lang="uk-UA" sz="1800" dirty="0">
                          <a:effectLst/>
                        </a:rPr>
                        <a:t>стежиш за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144022"/>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t>
                      </a:r>
                      <a:r>
                        <a:rPr lang="uk-UA" sz="1800" dirty="0" err="1">
                          <a:solidFill>
                            <a:srgbClr val="00A6E4"/>
                          </a:solidFill>
                          <a:effectLst/>
                        </a:rPr>
                        <a:t>aka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AG</a:t>
                      </a:r>
                      <a:r>
                        <a:rPr lang="en-UA" sz="1800" dirty="0">
                          <a:effectLst/>
                        </a:rPr>
                        <a:t> </a:t>
                      </a:r>
                      <a:r>
                        <a:rPr lang="uk-UA" sz="1800" dirty="0">
                          <a:solidFill>
                            <a:srgbClr val="00A6E4"/>
                          </a:solidFill>
                          <a:effectLst/>
                        </a:rPr>
                        <a:t>при</a:t>
                      </a:r>
                      <a:r>
                        <a:rPr lang="uk-UA" sz="1800" dirty="0">
                          <a:solidFill>
                            <a:schemeClr val="tx1"/>
                          </a:solidFill>
                          <a:effectLst/>
                        </a:rPr>
                        <a:t>вітаю</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7030A0"/>
                          </a:solidFill>
                          <a:effectLst/>
                        </a:rPr>
                        <a:t>yɛrɛ</a:t>
                      </a:r>
                      <a:r>
                        <a:rPr lang="uk-UA" sz="1800" dirty="0" err="1">
                          <a:effectLst/>
                        </a:rPr>
                        <a:t>wɔ</a:t>
                      </a:r>
                      <a:r>
                        <a:rPr lang="en-US" sz="1800" dirty="0">
                          <a:effectLst/>
                        </a:rPr>
                        <a:t> – </a:t>
                      </a:r>
                      <a:r>
                        <a:rPr lang="uk-UA" sz="1800" dirty="0">
                          <a:effectLst/>
                        </a:rPr>
                        <a:t>BJ</a:t>
                      </a:r>
                      <a:r>
                        <a:rPr lang="en-US" sz="1800" dirty="0">
                          <a:effectLst/>
                        </a:rPr>
                        <a:t> </a:t>
                      </a:r>
                      <a:r>
                        <a:rPr lang="uk-UA" sz="1800" dirty="0">
                          <a:effectLst/>
                        </a:rPr>
                        <a:t>стежить за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0629621"/>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D372B5"/>
                          </a:solidFill>
                          <a:effectLst/>
                        </a:rPr>
                        <a:t>gam</a:t>
                      </a:r>
                      <a:r>
                        <a:rPr lang="uk-UA" sz="1800" dirty="0" err="1">
                          <a:effectLst/>
                        </a:rPr>
                        <a:t>ya</a:t>
                      </a:r>
                      <a:r>
                        <a:rPr lang="en-US" sz="1800" dirty="0">
                          <a:effectLst/>
                        </a:rPr>
                        <a:t> – </a:t>
                      </a:r>
                      <a:r>
                        <a:rPr lang="uk-UA" sz="1800" dirty="0">
                          <a:effectLst/>
                        </a:rPr>
                        <a:t>AC</a:t>
                      </a:r>
                      <a:r>
                        <a:rPr lang="en-US" sz="1800" dirty="0">
                          <a:effectLst/>
                        </a:rPr>
                        <a:t> </a:t>
                      </a:r>
                      <a:r>
                        <a:rPr lang="uk-UA" sz="1800" dirty="0">
                          <a:solidFill>
                            <a:schemeClr val="tx1"/>
                          </a:solidFill>
                          <a:effectLst/>
                        </a:rPr>
                        <a:t>вітаєш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bɛ</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AH</a:t>
                      </a:r>
                      <a:r>
                        <a:rPr lang="en-US" sz="1800" dirty="0">
                          <a:effectLst/>
                        </a:rPr>
                        <a:t> </a:t>
                      </a:r>
                      <a:r>
                        <a:rPr lang="uk-UA" sz="1800" dirty="0">
                          <a:effectLst/>
                        </a:rPr>
                        <a:t>стежать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970833"/>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D372B5"/>
                          </a:solidFill>
                          <a:effectLst/>
                        </a:rPr>
                        <a:t>gam</a:t>
                      </a:r>
                      <a:r>
                        <a:rPr lang="uk-UA" sz="1800" dirty="0" err="1">
                          <a:effectLst/>
                        </a:rPr>
                        <a:t>ba</a:t>
                      </a:r>
                      <a:r>
                        <a:rPr lang="en-US" sz="1800" dirty="0">
                          <a:effectLst/>
                        </a:rPr>
                        <a:t> – </a:t>
                      </a:r>
                      <a:r>
                        <a:rPr lang="uk-UA" sz="1800" dirty="0">
                          <a:effectLst/>
                        </a:rPr>
                        <a:t>BI</a:t>
                      </a:r>
                      <a:r>
                        <a:rPr lang="en-US" sz="1800" dirty="0">
                          <a:effectLst/>
                        </a:rPr>
                        <a:t> </a:t>
                      </a:r>
                      <a:r>
                        <a:rPr lang="uk-UA" sz="1800" dirty="0">
                          <a:solidFill>
                            <a:schemeClr val="tx1"/>
                          </a:solidFill>
                          <a:effectLst/>
                        </a:rPr>
                        <a:t>вітаю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1886894"/>
                  </a:ext>
                </a:extLst>
              </a:tr>
              <a:tr h="106138">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a:t>
                      </a:r>
                      <a:r>
                        <a:rPr lang="uk-UA" sz="1800" dirty="0" err="1">
                          <a:solidFill>
                            <a:srgbClr val="FF0000"/>
                          </a:solidFill>
                          <a:effectLst/>
                        </a:rPr>
                        <a:t>me</a:t>
                      </a:r>
                      <a:r>
                        <a:rPr lang="uk-UA" sz="1800" dirty="0" err="1">
                          <a:solidFill>
                            <a:schemeClr val="accent5">
                              <a:lumMod val="75000"/>
                            </a:schemeClr>
                          </a:solidFill>
                          <a:effectLst/>
                        </a:rPr>
                        <a:t>din</a:t>
                      </a:r>
                      <a:r>
                        <a:rPr lang="en-UA" sz="1800" dirty="0">
                          <a:solidFill>
                            <a:schemeClr val="accent5">
                              <a:lumMod val="75000"/>
                            </a:schemeClr>
                          </a:solidFill>
                          <a:effectLst/>
                        </a:rPr>
                        <a:t> </a:t>
                      </a:r>
                      <a:r>
                        <a:rPr lang="en-UA" sz="1800" dirty="0">
                          <a:solidFill>
                            <a:schemeClr val="tx1"/>
                          </a:solidFill>
                          <a:effectLst/>
                        </a:rPr>
                        <a:t>— </a:t>
                      </a:r>
                      <a:r>
                        <a:rPr lang="uk-UA" sz="1800" dirty="0">
                          <a:effectLst/>
                        </a:rPr>
                        <a:t>BC</a:t>
                      </a:r>
                      <a:r>
                        <a:rPr lang="en-UA" sz="1800" dirty="0">
                          <a:effectLst/>
                        </a:rPr>
                        <a:t> </a:t>
                      </a:r>
                      <a:r>
                        <a:rPr lang="uk-UA" sz="1800" dirty="0">
                          <a:solidFill>
                            <a:srgbClr val="FF0000"/>
                          </a:solidFill>
                          <a:effectLst/>
                        </a:rPr>
                        <a:t>не</a:t>
                      </a:r>
                      <a:r>
                        <a:rPr lang="uk-UA" sz="1800" dirty="0">
                          <a:effectLst/>
                        </a:rPr>
                        <a:t>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035607"/>
                  </a:ext>
                </a:extLst>
              </a:tr>
              <a:tr h="0">
                <a:tc>
                  <a:txBody>
                    <a:bodyPr/>
                    <a:lstStyle/>
                    <a:p>
                      <a:pP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C184C7"/>
                          </a:solidFill>
                          <a:effectLst/>
                        </a:rPr>
                        <a:t>gba</a:t>
                      </a:r>
                      <a:r>
                        <a:rPr lang="uk-UA" sz="1800" dirty="0" err="1">
                          <a:effectLst/>
                        </a:rPr>
                        <a:t>wɔ</a:t>
                      </a:r>
                      <a:r>
                        <a:rPr lang="en-US" sz="1800" dirty="0">
                          <a:effectLst/>
                        </a:rPr>
                        <a:t> – BD </a:t>
                      </a:r>
                      <a:r>
                        <a:rPr lang="ru-RU" sz="1800" dirty="0" err="1">
                          <a:effectLst/>
                        </a:rPr>
                        <a:t>бачу</a:t>
                      </a:r>
                      <a:r>
                        <a:rPr lang="ru-RU" sz="1800" dirty="0">
                          <a:effectLst/>
                        </a:rPr>
                        <a:t> тебе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a:t>
                      </a:r>
                      <a:r>
                        <a:rPr lang="uk-UA" sz="1800" dirty="0" err="1">
                          <a:solidFill>
                            <a:schemeClr val="accent5">
                              <a:lumMod val="75000"/>
                            </a:schemeClr>
                          </a:solidFill>
                          <a:effectLst/>
                        </a:rPr>
                        <a:t>din</a:t>
                      </a:r>
                      <a:r>
                        <a:rPr lang="uk-UA" sz="1800" dirty="0" err="1">
                          <a:effectLst/>
                        </a:rPr>
                        <a:t>tu</a:t>
                      </a:r>
                      <a:r>
                        <a:rPr lang="en-US" sz="1800" dirty="0">
                          <a:effectLst/>
                        </a:rPr>
                        <a:t> – </a:t>
                      </a:r>
                      <a:r>
                        <a:rPr lang="uk-UA" sz="1800" dirty="0">
                          <a:effectLst/>
                        </a:rPr>
                        <a:t>CF</a:t>
                      </a:r>
                      <a:r>
                        <a:rPr lang="en-US" sz="1800" dirty="0">
                          <a:effectLst/>
                        </a:rPr>
                        <a:t> </a:t>
                      </a:r>
                      <a:r>
                        <a:rPr lang="uk-UA" sz="1800" dirty="0">
                          <a:effectLst/>
                        </a:rPr>
                        <a:t>знаєш </a:t>
                      </a:r>
                      <a:r>
                        <a:rPr lang="uk-UA" sz="1800" dirty="0">
                          <a:solidFill>
                            <a:schemeClr val="accent6">
                              <a:lumMod val="75000"/>
                            </a:schemeClr>
                          </a:solidFill>
                          <a:effectLst/>
                        </a:rPr>
                        <a:t>нас</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3954027"/>
                  </a:ext>
                </a:extLst>
              </a:tr>
              <a:tr h="0">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C184C7"/>
                          </a:solidFill>
                          <a:effectLst/>
                        </a:rPr>
                        <a:t>gba</a:t>
                      </a:r>
                      <a:r>
                        <a:rPr lang="uk-UA" sz="1800" dirty="0" err="1">
                          <a:effectLst/>
                        </a:rPr>
                        <a:t>ba</a:t>
                      </a:r>
                      <a:r>
                        <a:rPr lang="en-US" sz="1800" dirty="0">
                          <a:effectLst/>
                        </a:rPr>
                        <a:t> – CE </a:t>
                      </a:r>
                      <a:r>
                        <a:rPr lang="ru-RU" sz="1800" dirty="0" err="1">
                          <a:effectLst/>
                        </a:rPr>
                        <a:t>бачиш</a:t>
                      </a:r>
                      <a:r>
                        <a:rPr lang="ru-RU" sz="1800" dirty="0">
                          <a:effectLst/>
                        </a:rPr>
                        <a:t> </a:t>
                      </a:r>
                      <a:r>
                        <a:rPr lang="ru-RU" sz="1800" dirty="0" err="1">
                          <a:effectLst/>
                        </a:rPr>
                        <a:t>їх</a:t>
                      </a:r>
                      <a:endParaRPr lang="ru-RU" sz="1800" dirty="0">
                        <a:effectLs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chemeClr val="accent5">
                              <a:lumMod val="75000"/>
                            </a:schemeClr>
                          </a:solidFill>
                          <a:effectLst/>
                        </a:rPr>
                        <a:t>din</a:t>
                      </a:r>
                      <a:r>
                        <a:rPr lang="uk-UA" sz="1800" dirty="0" err="1">
                          <a:effectLst/>
                        </a:rPr>
                        <a:t>ba</a:t>
                      </a:r>
                      <a:r>
                        <a:rPr lang="en-US" sz="1800" dirty="0">
                          <a:effectLst/>
                        </a:rPr>
                        <a:t> – </a:t>
                      </a:r>
                      <a:r>
                        <a:rPr lang="uk-UA" sz="1800" dirty="0">
                          <a:effectLst/>
                        </a:rPr>
                        <a:t>CD</a:t>
                      </a:r>
                      <a:r>
                        <a:rPr lang="en-US" sz="1800" dirty="0">
                          <a:effectLst/>
                        </a:rPr>
                        <a:t> </a:t>
                      </a:r>
                      <a:r>
                        <a:rPr lang="uk-UA" sz="1800" dirty="0">
                          <a:effectLst/>
                        </a:rPr>
                        <a:t>знає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120030"/>
                  </a:ext>
                </a:extLst>
              </a:tr>
              <a:tr h="0">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r>
                        <a:rPr lang="en-US" sz="1800" dirty="0">
                          <a:effectLst/>
                        </a:rPr>
                        <a:t> – CJ </a:t>
                      </a:r>
                      <a:r>
                        <a:rPr lang="ru-RU" sz="1800" dirty="0" err="1">
                          <a:effectLst/>
                        </a:rPr>
                        <a:t>бачить</a:t>
                      </a:r>
                      <a:r>
                        <a:rPr lang="ru-RU" sz="1800" dirty="0">
                          <a:effectLst/>
                        </a:rPr>
                        <a:t> мене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rgbClr val="00A6E4"/>
                          </a:solidFill>
                          <a:effectLst/>
                        </a:rPr>
                        <a:t>eke</a:t>
                      </a:r>
                      <a:r>
                        <a:rPr lang="uk-UA" sz="1800" dirty="0" err="1">
                          <a:solidFill>
                            <a:schemeClr val="accent4">
                              <a:lumMod val="75000"/>
                            </a:schemeClr>
                          </a:solidFill>
                          <a:effectLst/>
                        </a:rPr>
                        <a:t>de</a:t>
                      </a:r>
                      <a:r>
                        <a:rPr lang="uk-UA" sz="1800" dirty="0" err="1">
                          <a:solidFill>
                            <a:schemeClr val="accent5">
                              <a:lumMod val="75000"/>
                            </a:schemeClr>
                          </a:solidFill>
                          <a:effectLst/>
                        </a:rPr>
                        <a:t>din</a:t>
                      </a:r>
                      <a:r>
                        <a:rPr lang="uk-UA" sz="1800" dirty="0" err="1">
                          <a:effectLst/>
                        </a:rPr>
                        <a:t>ya</a:t>
                      </a:r>
                      <a:r>
                        <a:rPr lang="en-US" sz="1800" dirty="0">
                          <a:effectLst/>
                        </a:rPr>
                        <a:t> – </a:t>
                      </a:r>
                      <a:r>
                        <a:rPr lang="uk-UA" sz="1800" dirty="0">
                          <a:effectLst/>
                        </a:rPr>
                        <a:t>BF</a:t>
                      </a:r>
                      <a:r>
                        <a:rPr lang="en-US" sz="1800" dirty="0">
                          <a:effectLst/>
                        </a:rPr>
                        <a:t> </a:t>
                      </a:r>
                      <a:r>
                        <a:rPr lang="uk-UA" sz="1800" dirty="0">
                          <a:solidFill>
                            <a:schemeClr val="accent4">
                              <a:lumMod val="75000"/>
                            </a:schemeClr>
                          </a:solidFill>
                          <a:effectLst/>
                        </a:rPr>
                        <a:t>знову</a:t>
                      </a:r>
                      <a:r>
                        <a:rPr lang="uk-UA" sz="1800" dirty="0">
                          <a:effectLst/>
                        </a:rPr>
                        <a:t> знати</a:t>
                      </a:r>
                      <a:r>
                        <a:rPr lang="uk-UA" sz="1800" dirty="0">
                          <a:solidFill>
                            <a:srgbClr val="00A6E4"/>
                          </a:solidFill>
                          <a:effectLst/>
                        </a:rPr>
                        <a:t>ме</a:t>
                      </a:r>
                      <a:r>
                        <a:rPr lang="uk-UA" sz="1800" dirty="0">
                          <a:effectLst/>
                        </a:rPr>
                        <a:t>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3715307"/>
                  </a:ext>
                </a:extLst>
              </a:tr>
            </a:tbl>
          </a:graphicData>
        </a:graphic>
      </p:graphicFrame>
      <p:sp>
        <p:nvSpPr>
          <p:cNvPr id="5" name="TextBox 4">
            <a:extLst>
              <a:ext uri="{FF2B5EF4-FFF2-40B4-BE49-F238E27FC236}">
                <a16:creationId xmlns:a16="http://schemas.microsoft.com/office/drawing/2014/main" id="{39FD3362-743F-1147-9C7A-B574477E149E}"/>
              </a:ext>
            </a:extLst>
          </p:cNvPr>
          <p:cNvSpPr txBox="1"/>
          <p:nvPr/>
        </p:nvSpPr>
        <p:spPr>
          <a:xfrm>
            <a:off x="10044173" y="219161"/>
            <a:ext cx="1503124" cy="1477328"/>
          </a:xfrm>
          <a:prstGeom prst="rect">
            <a:avLst/>
          </a:prstGeom>
          <a:noFill/>
        </p:spPr>
        <p:txBody>
          <a:bodyPr wrap="square" rtlCol="0">
            <a:spAutoFit/>
          </a:bodyPr>
          <a:lstStyle/>
          <a:p>
            <a:r>
              <a:rPr lang="en-UA" dirty="0"/>
              <a:t>його – -ya</a:t>
            </a:r>
          </a:p>
          <a:p>
            <a:r>
              <a:rPr lang="en-UA" dirty="0"/>
              <a:t>їх – -ba</a:t>
            </a:r>
          </a:p>
          <a:p>
            <a:r>
              <a:rPr lang="en-UA" dirty="0"/>
              <a:t>нас — -</a:t>
            </a:r>
            <a:r>
              <a:rPr lang="uk-UA" dirty="0" err="1"/>
              <a:t>tɔ</a:t>
            </a:r>
            <a:r>
              <a:rPr lang="en-UA" dirty="0"/>
              <a:t>/-tu</a:t>
            </a:r>
          </a:p>
          <a:p>
            <a:r>
              <a:rPr lang="en-UA" dirty="0"/>
              <a:t>мене — -</a:t>
            </a:r>
            <a:r>
              <a:rPr lang="uk-UA" dirty="0" err="1"/>
              <a:t>mɔ</a:t>
            </a:r>
            <a:endParaRPr lang="en-UA" dirty="0"/>
          </a:p>
          <a:p>
            <a:r>
              <a:rPr lang="en-UA" dirty="0"/>
              <a:t>тебе — </a:t>
            </a:r>
            <a:r>
              <a:rPr lang="en-US" dirty="0"/>
              <a:t>-w</a:t>
            </a:r>
            <a:r>
              <a:rPr lang="uk-UA" dirty="0" err="1"/>
              <a:t>ɔ</a:t>
            </a:r>
            <a:endParaRPr lang="en-UA" dirty="0"/>
          </a:p>
        </p:txBody>
      </p:sp>
      <p:sp>
        <p:nvSpPr>
          <p:cNvPr id="6" name="TextBox 5">
            <a:extLst>
              <a:ext uri="{FF2B5EF4-FFF2-40B4-BE49-F238E27FC236}">
                <a16:creationId xmlns:a16="http://schemas.microsoft.com/office/drawing/2014/main" id="{2582C2F4-6451-6C4E-86FF-2866D075F793}"/>
              </a:ext>
            </a:extLst>
          </p:cNvPr>
          <p:cNvSpPr txBox="1"/>
          <p:nvPr/>
        </p:nvSpPr>
        <p:spPr>
          <a:xfrm>
            <a:off x="10044173" y="1838150"/>
            <a:ext cx="1655137" cy="1200329"/>
          </a:xfrm>
          <a:prstGeom prst="rect">
            <a:avLst/>
          </a:prstGeom>
          <a:noFill/>
        </p:spPr>
        <p:txBody>
          <a:bodyPr wrap="square" rtlCol="0">
            <a:spAutoFit/>
          </a:bodyPr>
          <a:lstStyle/>
          <a:p>
            <a:r>
              <a:rPr lang="en-UA" dirty="0"/>
              <a:t>я — </a:t>
            </a:r>
            <a:r>
              <a:rPr lang="uk-UA" dirty="0" err="1"/>
              <a:t>ɛ</a:t>
            </a:r>
            <a:r>
              <a:rPr lang="en-UA" dirty="0"/>
              <a:t>/i + ma?</a:t>
            </a:r>
          </a:p>
          <a:p>
            <a:r>
              <a:rPr lang="en-UA" dirty="0"/>
              <a:t>ти — </a:t>
            </a:r>
            <a:r>
              <a:rPr lang="uk-UA" dirty="0" err="1"/>
              <a:t>ɔ</a:t>
            </a:r>
            <a:r>
              <a:rPr lang="en-UA" dirty="0"/>
              <a:t>/u</a:t>
            </a:r>
          </a:p>
          <a:p>
            <a:r>
              <a:rPr lang="en-UA" dirty="0"/>
              <a:t>він — a/e</a:t>
            </a:r>
          </a:p>
          <a:p>
            <a:r>
              <a:rPr lang="en-UA" dirty="0"/>
              <a:t>вони — </a:t>
            </a:r>
            <a:r>
              <a:rPr lang="uk-UA" dirty="0" err="1"/>
              <a:t>bɛ</a:t>
            </a:r>
            <a:endParaRPr lang="en-UA" dirty="0"/>
          </a:p>
        </p:txBody>
      </p:sp>
      <p:graphicFrame>
        <p:nvGraphicFramePr>
          <p:cNvPr id="7" name="Table 6">
            <a:extLst>
              <a:ext uri="{FF2B5EF4-FFF2-40B4-BE49-F238E27FC236}">
                <a16:creationId xmlns:a16="http://schemas.microsoft.com/office/drawing/2014/main" id="{0C83CC42-A3BB-F743-9EE3-124537768E87}"/>
              </a:ext>
            </a:extLst>
          </p:cNvPr>
          <p:cNvGraphicFramePr>
            <a:graphicFrameLocks noGrp="1"/>
          </p:cNvGraphicFramePr>
          <p:nvPr>
            <p:extLst>
              <p:ext uri="{D42A27DB-BD31-4B8C-83A1-F6EECF244321}">
                <p14:modId xmlns:p14="http://schemas.microsoft.com/office/powerpoint/2010/main" val="1691252232"/>
              </p:ext>
            </p:extLst>
          </p:nvPr>
        </p:nvGraphicFramePr>
        <p:xfrm>
          <a:off x="312107" y="3429000"/>
          <a:ext cx="11036474" cy="1484630"/>
        </p:xfrm>
        <a:graphic>
          <a:graphicData uri="http://schemas.openxmlformats.org/drawingml/2006/table">
            <a:tbl>
              <a:tblPr firstRow="1" firstCol="1" bandRow="1">
                <a:tableStyleId>{5940675A-B579-460E-94D1-54222C63F5DA}</a:tableStyleId>
              </a:tblPr>
              <a:tblGrid>
                <a:gridCol w="314194">
                  <a:extLst>
                    <a:ext uri="{9D8B030D-6E8A-4147-A177-3AD203B41FA5}">
                      <a16:colId xmlns:a16="http://schemas.microsoft.com/office/drawing/2014/main" val="3678088009"/>
                    </a:ext>
                  </a:extLst>
                </a:gridCol>
                <a:gridCol w="3618315">
                  <a:extLst>
                    <a:ext uri="{9D8B030D-6E8A-4147-A177-3AD203B41FA5}">
                      <a16:colId xmlns:a16="http://schemas.microsoft.com/office/drawing/2014/main" val="1933364580"/>
                    </a:ext>
                  </a:extLst>
                </a:gridCol>
                <a:gridCol w="390014">
                  <a:extLst>
                    <a:ext uri="{9D8B030D-6E8A-4147-A177-3AD203B41FA5}">
                      <a16:colId xmlns:a16="http://schemas.microsoft.com/office/drawing/2014/main" val="270940288"/>
                    </a:ext>
                  </a:extLst>
                </a:gridCol>
                <a:gridCol w="3565123">
                  <a:extLst>
                    <a:ext uri="{9D8B030D-6E8A-4147-A177-3AD203B41FA5}">
                      <a16:colId xmlns:a16="http://schemas.microsoft.com/office/drawing/2014/main" val="1360612995"/>
                    </a:ext>
                  </a:extLst>
                </a:gridCol>
                <a:gridCol w="405628">
                  <a:extLst>
                    <a:ext uri="{9D8B030D-6E8A-4147-A177-3AD203B41FA5}">
                      <a16:colId xmlns:a16="http://schemas.microsoft.com/office/drawing/2014/main" val="572438206"/>
                    </a:ext>
                  </a:extLst>
                </a:gridCol>
                <a:gridCol w="2743200">
                  <a:extLst>
                    <a:ext uri="{9D8B030D-6E8A-4147-A177-3AD203B41FA5}">
                      <a16:colId xmlns:a16="http://schemas.microsoft.com/office/drawing/2014/main" val="3432726165"/>
                    </a:ext>
                  </a:extLst>
                </a:gridCol>
              </a:tblGrid>
              <a:tr h="0">
                <a:tc>
                  <a:txBody>
                    <a:bodyPr/>
                    <a:lstStyle/>
                    <a:p>
                      <a:pPr algn="ctr">
                        <a:lnSpc>
                          <a:spcPct val="115000"/>
                        </a:lnSpc>
                        <a:spcBef>
                          <a:spcPts val="300"/>
                        </a:spcBef>
                        <a:spcAft>
                          <a:spcPts val="300"/>
                        </a:spcAft>
                      </a:pPr>
                      <a:r>
                        <a:rPr lang="uk-UA" sz="1800">
                          <a:effectLst/>
                        </a:rPr>
                        <a:t>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emedepila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esuwu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24</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weétem</a:t>
                      </a:r>
                      <a:r>
                        <a:rPr lang="en-US" sz="1800" dirty="0">
                          <a:effectLst/>
                        </a:rPr>
                        <a: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8031000"/>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ɛdafɔ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idebue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usumu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774198"/>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bɛdakefɔ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umedekire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isuba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5063449"/>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weekedi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ɔdakepɔra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30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imetietu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1712297"/>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meéyeba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beémedekitetu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1412798"/>
                  </a:ext>
                </a:extLst>
              </a:tr>
            </a:tbl>
          </a:graphicData>
        </a:graphic>
      </p:graphicFrame>
      <p:graphicFrame>
        <p:nvGraphicFramePr>
          <p:cNvPr id="8" name="Table 7">
            <a:extLst>
              <a:ext uri="{FF2B5EF4-FFF2-40B4-BE49-F238E27FC236}">
                <a16:creationId xmlns:a16="http://schemas.microsoft.com/office/drawing/2014/main" id="{E897B53A-1FAF-F644-A3C0-8913DB9C62C1}"/>
              </a:ext>
            </a:extLst>
          </p:cNvPr>
          <p:cNvGraphicFramePr>
            <a:graphicFrameLocks noGrp="1"/>
          </p:cNvGraphicFramePr>
          <p:nvPr>
            <p:extLst>
              <p:ext uri="{D42A27DB-BD31-4B8C-83A1-F6EECF244321}">
                <p14:modId xmlns:p14="http://schemas.microsoft.com/office/powerpoint/2010/main" val="2313248602"/>
              </p:ext>
            </p:extLst>
          </p:nvPr>
        </p:nvGraphicFramePr>
        <p:xfrm>
          <a:off x="1546955" y="5154209"/>
          <a:ext cx="9098090" cy="1484630"/>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944785331"/>
                    </a:ext>
                  </a:extLst>
                </a:gridCol>
                <a:gridCol w="2230882">
                  <a:extLst>
                    <a:ext uri="{9D8B030D-6E8A-4147-A177-3AD203B41FA5}">
                      <a16:colId xmlns:a16="http://schemas.microsoft.com/office/drawing/2014/main" val="4206978712"/>
                    </a:ext>
                  </a:extLst>
                </a:gridCol>
                <a:gridCol w="457835">
                  <a:extLst>
                    <a:ext uri="{9D8B030D-6E8A-4147-A177-3AD203B41FA5}">
                      <a16:colId xmlns:a16="http://schemas.microsoft.com/office/drawing/2014/main" val="3721009154"/>
                    </a:ext>
                  </a:extLst>
                </a:gridCol>
                <a:gridCol w="3198178">
                  <a:extLst>
                    <a:ext uri="{9D8B030D-6E8A-4147-A177-3AD203B41FA5}">
                      <a16:colId xmlns:a16="http://schemas.microsoft.com/office/drawing/2014/main" val="667955260"/>
                    </a:ext>
                  </a:extLst>
                </a:gridCol>
                <a:gridCol w="454660">
                  <a:extLst>
                    <a:ext uri="{9D8B030D-6E8A-4147-A177-3AD203B41FA5}">
                      <a16:colId xmlns:a16="http://schemas.microsoft.com/office/drawing/2014/main" val="3928425601"/>
                    </a:ext>
                  </a:extLst>
                </a:gridCol>
                <a:gridCol w="2292350">
                  <a:extLst>
                    <a:ext uri="{9D8B030D-6E8A-4147-A177-3AD203B41FA5}">
                      <a16:colId xmlns:a16="http://schemas.microsoft.com/office/drawing/2014/main" val="3129240978"/>
                    </a:ext>
                  </a:extLst>
                </a:gridCol>
              </a:tblGrid>
              <a:tr h="0">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ними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якщо не завжди вчитимуть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CC</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завжди підмітаєш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091696486"/>
                  </a:ext>
                </a:extLst>
              </a:tr>
              <a:tr h="0">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одружується з тобою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завжди відвідуєш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завжди ведуть</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943547004"/>
                  </a:ext>
                </a:extLst>
              </a:tr>
              <a:tr h="0">
                <a:tc>
                  <a:txBody>
                    <a:bodyPr/>
                    <a:lstStyle/>
                    <a:p>
                      <a:pPr algn="ctr">
                        <a:lnSpc>
                          <a:spcPct val="115000"/>
                        </a:lnSpc>
                        <a:spcBef>
                          <a:spcPts val="300"/>
                        </a:spcBef>
                        <a:spcAft>
                          <a:spcPts val="300"/>
                        </a:spcAft>
                      </a:pPr>
                      <a:r>
                        <a:rPr lang="uk-UA" sz="1800" dirty="0">
                          <a:effectLst/>
                        </a:rPr>
                        <a:t>AD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не беру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зможеш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CH</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знову веду</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4100831958"/>
                  </a:ext>
                </a:extLst>
              </a:tr>
              <a:tr h="0">
                <a:tc>
                  <a:txBody>
                    <a:bodyPr/>
                    <a:lstStyle/>
                    <a:p>
                      <a:pPr algn="ctr">
                        <a:lnSpc>
                          <a:spcPct val="115000"/>
                        </a:lnSpc>
                        <a:spcBef>
                          <a:spcPts val="300"/>
                        </a:spcBef>
                        <a:spcAft>
                          <a:spcPts val="300"/>
                        </a:spcAft>
                      </a:pPr>
                      <a:r>
                        <a:rPr lang="uk-UA" sz="1800">
                          <a:effectLst/>
                        </a:rPr>
                        <a:t>AI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якщо запрошу їх</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якщо вчитимеш мене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не вертається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897754065"/>
                  </a:ext>
                </a:extLst>
              </a:tr>
              <a:tr h="0">
                <a:tc>
                  <a:txBody>
                    <a:bodyPr/>
                    <a:lstStyle/>
                    <a:p>
                      <a:pPr algn="ctr">
                        <a:lnSpc>
                          <a:spcPct val="115000"/>
                        </a:lnSpc>
                        <a:spcBef>
                          <a:spcPts val="300"/>
                        </a:spcBef>
                        <a:spcAft>
                          <a:spcPts val="300"/>
                        </a:spcAft>
                      </a:pPr>
                      <a:r>
                        <a:rPr lang="uk-UA" sz="1800">
                          <a:effectLst/>
                        </a:rPr>
                        <a:t>AJ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знову сплю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CB</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одружуєшся зі мною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360227049"/>
                  </a:ext>
                </a:extLst>
              </a:tr>
            </a:tbl>
          </a:graphicData>
        </a:graphic>
      </p:graphicFrame>
      <p:cxnSp>
        <p:nvCxnSpPr>
          <p:cNvPr id="10" name="Straight Connector 9">
            <a:extLst>
              <a:ext uri="{FF2B5EF4-FFF2-40B4-BE49-F238E27FC236}">
                <a16:creationId xmlns:a16="http://schemas.microsoft.com/office/drawing/2014/main" id="{F2B176F9-D83C-7B4C-BD0B-DD6983502481}"/>
              </a:ext>
            </a:extLst>
          </p:cNvPr>
          <p:cNvCxnSpPr/>
          <p:nvPr/>
        </p:nvCxnSpPr>
        <p:spPr>
          <a:xfrm>
            <a:off x="0" y="3235229"/>
            <a:ext cx="12192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494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FE90E41-2DED-D04D-A72D-1DEFB6CF730C}"/>
              </a:ext>
            </a:extLst>
          </p:cNvPr>
          <p:cNvGraphicFramePr>
            <a:graphicFrameLocks noGrp="1"/>
          </p:cNvGraphicFramePr>
          <p:nvPr/>
        </p:nvGraphicFramePr>
        <p:xfrm>
          <a:off x="312107" y="247345"/>
          <a:ext cx="8568846" cy="2672334"/>
        </p:xfrm>
        <a:graphic>
          <a:graphicData uri="http://schemas.openxmlformats.org/drawingml/2006/table">
            <a:tbl>
              <a:tblPr firstRow="1" firstCol="1" bandRow="1">
                <a:tableStyleId>{5940675A-B579-460E-94D1-54222C63F5DA}</a:tableStyleId>
              </a:tblPr>
              <a:tblGrid>
                <a:gridCol w="382432">
                  <a:extLst>
                    <a:ext uri="{9D8B030D-6E8A-4147-A177-3AD203B41FA5}">
                      <a16:colId xmlns:a16="http://schemas.microsoft.com/office/drawing/2014/main" val="450874621"/>
                    </a:ext>
                  </a:extLst>
                </a:gridCol>
                <a:gridCol w="4027773">
                  <a:extLst>
                    <a:ext uri="{9D8B030D-6E8A-4147-A177-3AD203B41FA5}">
                      <a16:colId xmlns:a16="http://schemas.microsoft.com/office/drawing/2014/main" val="854825325"/>
                    </a:ext>
                  </a:extLst>
                </a:gridCol>
                <a:gridCol w="425885">
                  <a:extLst>
                    <a:ext uri="{9D8B030D-6E8A-4147-A177-3AD203B41FA5}">
                      <a16:colId xmlns:a16="http://schemas.microsoft.com/office/drawing/2014/main" val="108066058"/>
                    </a:ext>
                  </a:extLst>
                </a:gridCol>
                <a:gridCol w="3732756">
                  <a:extLst>
                    <a:ext uri="{9D8B030D-6E8A-4147-A177-3AD203B41FA5}">
                      <a16:colId xmlns:a16="http://schemas.microsoft.com/office/drawing/2014/main" val="3246841404"/>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FF0000"/>
                          </a:solidFill>
                          <a:effectLst/>
                        </a:rPr>
                        <a:t>ma</a:t>
                      </a:r>
                      <a:r>
                        <a:rPr lang="uk-UA" sz="1800" dirty="0" err="1">
                          <a:solidFill>
                            <a:schemeClr val="accent4">
                              <a:lumMod val="75000"/>
                            </a:schemeClr>
                          </a:solidFill>
                          <a:effectLst/>
                        </a:rPr>
                        <a:t>da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AE</a:t>
                      </a:r>
                      <a:r>
                        <a:rPr lang="en-UA" sz="1800" dirty="0">
                          <a:effectLst/>
                        </a:rPr>
                        <a:t> </a:t>
                      </a:r>
                      <a:r>
                        <a:rPr lang="uk-UA" sz="1800" dirty="0">
                          <a:solidFill>
                            <a:schemeClr val="accent4">
                              <a:lumMod val="75000"/>
                            </a:schemeClr>
                          </a:solidFill>
                          <a:effectLst/>
                        </a:rPr>
                        <a:t>знову</a:t>
                      </a:r>
                      <a:r>
                        <a:rPr lang="uk-UA" sz="1800" dirty="0">
                          <a:solidFill>
                            <a:schemeClr val="tx1"/>
                          </a:solidFill>
                          <a:effectLst/>
                        </a:rPr>
                        <a:t> </a:t>
                      </a:r>
                      <a:r>
                        <a:rPr lang="uk-UA" sz="1800" dirty="0">
                          <a:solidFill>
                            <a:srgbClr val="FF0000"/>
                          </a:solidFill>
                          <a:effectLst/>
                        </a:rPr>
                        <a:t>не</a:t>
                      </a:r>
                      <a:r>
                        <a:rPr lang="uk-UA" sz="1800" dirty="0">
                          <a:solidFill>
                            <a:schemeClr val="tx1"/>
                          </a:solidFill>
                          <a:effectLst/>
                        </a:rPr>
                        <a:t> вітає</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t>
                      </a:r>
                      <a:r>
                        <a:rPr lang="uk-UA" sz="1800" dirty="0" err="1">
                          <a:solidFill>
                            <a:srgbClr val="00A6E4"/>
                          </a:solidFill>
                          <a:effectLst/>
                        </a:rPr>
                        <a:t>aka</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BE</a:t>
                      </a:r>
                      <a:r>
                        <a:rPr lang="en-US" sz="1800" dirty="0">
                          <a:effectLst/>
                        </a:rPr>
                        <a:t> </a:t>
                      </a:r>
                      <a:r>
                        <a:rPr lang="uk-UA" sz="1800" dirty="0">
                          <a:effectLst/>
                        </a:rPr>
                        <a:t>стежити</a:t>
                      </a:r>
                      <a:r>
                        <a:rPr lang="uk-UA" sz="1800" dirty="0">
                          <a:solidFill>
                            <a:srgbClr val="00A6E4"/>
                          </a:solidFill>
                          <a:effectLst/>
                        </a:rPr>
                        <a:t>му</a:t>
                      </a:r>
                      <a:r>
                        <a:rPr lang="uk-UA" sz="1800" dirty="0">
                          <a:solidFill>
                            <a:srgbClr val="000000"/>
                          </a:solidFill>
                          <a:effectLst/>
                        </a:rPr>
                        <a:t> </a:t>
                      </a:r>
                      <a:r>
                        <a:rPr lang="uk-UA" sz="1800" dirty="0">
                          <a:effectLst/>
                        </a:rPr>
                        <a:t>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6154779"/>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FF0000"/>
                          </a:solidFill>
                          <a:effectLst/>
                        </a:rPr>
                        <a:t>ma</a:t>
                      </a:r>
                      <a:r>
                        <a:rPr lang="uk-UA" sz="1800" dirty="0" err="1">
                          <a:solidFill>
                            <a:schemeClr val="accent2">
                              <a:lumMod val="75000"/>
                            </a:schemeClr>
                          </a:solidFill>
                          <a:effectLst/>
                        </a:rPr>
                        <a:t>dake</a:t>
                      </a:r>
                      <a:r>
                        <a:rPr lang="uk-UA" sz="1800" dirty="0" err="1">
                          <a:solidFill>
                            <a:srgbClr val="D372B5"/>
                          </a:solidFill>
                          <a:effectLst/>
                        </a:rPr>
                        <a:t>gam</a:t>
                      </a:r>
                      <a:r>
                        <a:rPr lang="uk-UA" sz="1800" dirty="0" err="1">
                          <a:effectLst/>
                        </a:rPr>
                        <a:t>tɔ</a:t>
                      </a:r>
                      <a:r>
                        <a:rPr lang="en-US" sz="1800" dirty="0">
                          <a:effectLst/>
                        </a:rPr>
                        <a:t> – </a:t>
                      </a:r>
                      <a:r>
                        <a:rPr lang="uk-UA" sz="1800" dirty="0">
                          <a:effectLst/>
                        </a:rPr>
                        <a:t>BA</a:t>
                      </a:r>
                      <a:r>
                        <a:rPr lang="en-US" sz="1800" dirty="0">
                          <a:effectLst/>
                        </a:rPr>
                        <a:t> </a:t>
                      </a:r>
                      <a:r>
                        <a:rPr lang="uk-UA" sz="1800" dirty="0">
                          <a:solidFill>
                            <a:schemeClr val="tx1"/>
                          </a:solidFill>
                          <a:effectLst/>
                        </a:rPr>
                        <a:t>не </a:t>
                      </a:r>
                      <a:r>
                        <a:rPr lang="uk-UA" sz="1800" dirty="0">
                          <a:solidFill>
                            <a:schemeClr val="accent2">
                              <a:lumMod val="75000"/>
                            </a:schemeClr>
                          </a:solidFill>
                          <a:effectLst/>
                        </a:rPr>
                        <a:t>завжди</a:t>
                      </a:r>
                      <a:r>
                        <a:rPr lang="uk-UA" sz="1800" dirty="0">
                          <a:solidFill>
                            <a:schemeClr val="tx1"/>
                          </a:solidFill>
                          <a:effectLst/>
                        </a:rPr>
                        <a:t> </a:t>
                      </a:r>
                      <a:r>
                        <a:rPr lang="uk-UA" sz="1800" dirty="0">
                          <a:solidFill>
                            <a:schemeClr val="accent6">
                              <a:lumMod val="75000"/>
                            </a:schemeClr>
                          </a:solidFill>
                          <a:effectLst/>
                        </a:rPr>
                        <a:t>нас</a:t>
                      </a:r>
                      <a:r>
                        <a:rPr lang="uk-UA" sz="1800" dirty="0">
                          <a:solidFill>
                            <a:schemeClr val="tx1"/>
                          </a:solidFill>
                          <a:effectLst/>
                        </a:rPr>
                        <a:t> вітає </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7030A0"/>
                          </a:solidFill>
                          <a:effectLst/>
                        </a:rPr>
                        <a:t>yɛrɛ</a:t>
                      </a:r>
                      <a:r>
                        <a:rPr lang="uk-UA" sz="1800" dirty="0" err="1">
                          <a:effectLst/>
                        </a:rPr>
                        <a:t>mɔ</a:t>
                      </a:r>
                      <a:r>
                        <a:rPr lang="en-UA" sz="1800" dirty="0">
                          <a:effectLst/>
                        </a:rPr>
                        <a:t> — </a:t>
                      </a:r>
                      <a:r>
                        <a:rPr lang="uk-UA" sz="1800" dirty="0">
                          <a:effectLst/>
                        </a:rPr>
                        <a:t>AF</a:t>
                      </a:r>
                      <a:r>
                        <a:rPr lang="en-US" sz="1800" dirty="0">
                          <a:effectLst/>
                        </a:rPr>
                        <a:t> </a:t>
                      </a:r>
                      <a:r>
                        <a:rPr lang="uk-UA" sz="1800" dirty="0">
                          <a:effectLst/>
                        </a:rPr>
                        <a:t>стежиш за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144022"/>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t>
                      </a:r>
                      <a:r>
                        <a:rPr lang="uk-UA" sz="1800" dirty="0" err="1">
                          <a:solidFill>
                            <a:srgbClr val="00A6E4"/>
                          </a:solidFill>
                          <a:effectLst/>
                        </a:rPr>
                        <a:t>aka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AG</a:t>
                      </a:r>
                      <a:r>
                        <a:rPr lang="en-UA" sz="1800" dirty="0">
                          <a:effectLst/>
                        </a:rPr>
                        <a:t> </a:t>
                      </a:r>
                      <a:r>
                        <a:rPr lang="uk-UA" sz="1800" dirty="0">
                          <a:solidFill>
                            <a:srgbClr val="00A6E4"/>
                          </a:solidFill>
                          <a:effectLst/>
                        </a:rPr>
                        <a:t>при</a:t>
                      </a:r>
                      <a:r>
                        <a:rPr lang="uk-UA" sz="1800" dirty="0">
                          <a:solidFill>
                            <a:schemeClr val="tx1"/>
                          </a:solidFill>
                          <a:effectLst/>
                        </a:rPr>
                        <a:t>вітаю</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7030A0"/>
                          </a:solidFill>
                          <a:effectLst/>
                        </a:rPr>
                        <a:t>yɛrɛ</a:t>
                      </a:r>
                      <a:r>
                        <a:rPr lang="uk-UA" sz="1800" dirty="0" err="1">
                          <a:effectLst/>
                        </a:rPr>
                        <a:t>wɔ</a:t>
                      </a:r>
                      <a:r>
                        <a:rPr lang="en-US" sz="1800" dirty="0">
                          <a:effectLst/>
                        </a:rPr>
                        <a:t> – </a:t>
                      </a:r>
                      <a:r>
                        <a:rPr lang="uk-UA" sz="1800" dirty="0">
                          <a:effectLst/>
                        </a:rPr>
                        <a:t>BJ</a:t>
                      </a:r>
                      <a:r>
                        <a:rPr lang="en-US" sz="1800" dirty="0">
                          <a:effectLst/>
                        </a:rPr>
                        <a:t> </a:t>
                      </a:r>
                      <a:r>
                        <a:rPr lang="uk-UA" sz="1800" dirty="0">
                          <a:effectLst/>
                        </a:rPr>
                        <a:t>стежить за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0629621"/>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D372B5"/>
                          </a:solidFill>
                          <a:effectLst/>
                        </a:rPr>
                        <a:t>gam</a:t>
                      </a:r>
                      <a:r>
                        <a:rPr lang="uk-UA" sz="1800" dirty="0" err="1">
                          <a:effectLst/>
                        </a:rPr>
                        <a:t>ya</a:t>
                      </a:r>
                      <a:r>
                        <a:rPr lang="en-US" sz="1800" dirty="0">
                          <a:effectLst/>
                        </a:rPr>
                        <a:t> – </a:t>
                      </a:r>
                      <a:r>
                        <a:rPr lang="uk-UA" sz="1800" dirty="0">
                          <a:effectLst/>
                        </a:rPr>
                        <a:t>AC</a:t>
                      </a:r>
                      <a:r>
                        <a:rPr lang="en-US" sz="1800" dirty="0">
                          <a:effectLst/>
                        </a:rPr>
                        <a:t> </a:t>
                      </a:r>
                      <a:r>
                        <a:rPr lang="uk-UA" sz="1800" dirty="0">
                          <a:solidFill>
                            <a:schemeClr val="tx1"/>
                          </a:solidFill>
                          <a:effectLst/>
                        </a:rPr>
                        <a:t>вітаєш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bɛ</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AH</a:t>
                      </a:r>
                      <a:r>
                        <a:rPr lang="en-US" sz="1800" dirty="0">
                          <a:effectLst/>
                        </a:rPr>
                        <a:t> </a:t>
                      </a:r>
                      <a:r>
                        <a:rPr lang="uk-UA" sz="1800" dirty="0">
                          <a:effectLst/>
                        </a:rPr>
                        <a:t>стежать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970833"/>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D372B5"/>
                          </a:solidFill>
                          <a:effectLst/>
                        </a:rPr>
                        <a:t>gam</a:t>
                      </a:r>
                      <a:r>
                        <a:rPr lang="uk-UA" sz="1800" dirty="0" err="1">
                          <a:effectLst/>
                        </a:rPr>
                        <a:t>ba</a:t>
                      </a:r>
                      <a:r>
                        <a:rPr lang="en-US" sz="1800" dirty="0">
                          <a:effectLst/>
                        </a:rPr>
                        <a:t> – </a:t>
                      </a:r>
                      <a:r>
                        <a:rPr lang="uk-UA" sz="1800" dirty="0">
                          <a:effectLst/>
                        </a:rPr>
                        <a:t>BI</a:t>
                      </a:r>
                      <a:r>
                        <a:rPr lang="en-US" sz="1800" dirty="0">
                          <a:effectLst/>
                        </a:rPr>
                        <a:t> </a:t>
                      </a:r>
                      <a:r>
                        <a:rPr lang="uk-UA" sz="1800" dirty="0">
                          <a:solidFill>
                            <a:schemeClr val="tx1"/>
                          </a:solidFill>
                          <a:effectLst/>
                        </a:rPr>
                        <a:t>вітаю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1886894"/>
                  </a:ext>
                </a:extLst>
              </a:tr>
              <a:tr h="106138">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a:t>
                      </a:r>
                      <a:r>
                        <a:rPr lang="uk-UA" sz="1800" dirty="0" err="1">
                          <a:solidFill>
                            <a:srgbClr val="FF0000"/>
                          </a:solidFill>
                          <a:effectLst/>
                        </a:rPr>
                        <a:t>me</a:t>
                      </a:r>
                      <a:r>
                        <a:rPr lang="uk-UA" sz="1800" dirty="0" err="1">
                          <a:solidFill>
                            <a:schemeClr val="accent5">
                              <a:lumMod val="75000"/>
                            </a:schemeClr>
                          </a:solidFill>
                          <a:effectLst/>
                        </a:rPr>
                        <a:t>din</a:t>
                      </a:r>
                      <a:r>
                        <a:rPr lang="en-UA" sz="1800" dirty="0">
                          <a:solidFill>
                            <a:schemeClr val="accent5">
                              <a:lumMod val="75000"/>
                            </a:schemeClr>
                          </a:solidFill>
                          <a:effectLst/>
                        </a:rPr>
                        <a:t> </a:t>
                      </a:r>
                      <a:r>
                        <a:rPr lang="en-UA" sz="1800" dirty="0">
                          <a:solidFill>
                            <a:schemeClr val="tx1"/>
                          </a:solidFill>
                          <a:effectLst/>
                        </a:rPr>
                        <a:t>— </a:t>
                      </a:r>
                      <a:r>
                        <a:rPr lang="uk-UA" sz="1800" dirty="0">
                          <a:effectLst/>
                        </a:rPr>
                        <a:t>BC</a:t>
                      </a:r>
                      <a:r>
                        <a:rPr lang="en-UA" sz="1800" dirty="0">
                          <a:effectLst/>
                        </a:rPr>
                        <a:t> </a:t>
                      </a:r>
                      <a:r>
                        <a:rPr lang="uk-UA" sz="1800" dirty="0">
                          <a:solidFill>
                            <a:srgbClr val="FF0000"/>
                          </a:solidFill>
                          <a:effectLst/>
                        </a:rPr>
                        <a:t>не</a:t>
                      </a:r>
                      <a:r>
                        <a:rPr lang="uk-UA" sz="1800" dirty="0">
                          <a:effectLst/>
                        </a:rPr>
                        <a:t>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035607"/>
                  </a:ext>
                </a:extLst>
              </a:tr>
              <a:tr h="0">
                <a:tc>
                  <a:txBody>
                    <a:bodyPr/>
                    <a:lstStyle/>
                    <a:p>
                      <a:pP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C184C7"/>
                          </a:solidFill>
                          <a:effectLst/>
                        </a:rPr>
                        <a:t>gba</a:t>
                      </a:r>
                      <a:r>
                        <a:rPr lang="uk-UA" sz="1800" dirty="0" err="1">
                          <a:effectLst/>
                        </a:rPr>
                        <a:t>wɔ</a:t>
                      </a:r>
                      <a:r>
                        <a:rPr lang="en-US" sz="1800" dirty="0">
                          <a:effectLst/>
                        </a:rPr>
                        <a:t> – BD </a:t>
                      </a:r>
                      <a:r>
                        <a:rPr lang="ru-RU" sz="1800" dirty="0" err="1">
                          <a:effectLst/>
                        </a:rPr>
                        <a:t>бачу</a:t>
                      </a:r>
                      <a:r>
                        <a:rPr lang="ru-RU" sz="1800" dirty="0">
                          <a:effectLst/>
                        </a:rPr>
                        <a:t> тебе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a:t>
                      </a:r>
                      <a:r>
                        <a:rPr lang="uk-UA" sz="1800" dirty="0" err="1">
                          <a:solidFill>
                            <a:schemeClr val="accent5">
                              <a:lumMod val="75000"/>
                            </a:schemeClr>
                          </a:solidFill>
                          <a:effectLst/>
                        </a:rPr>
                        <a:t>din</a:t>
                      </a:r>
                      <a:r>
                        <a:rPr lang="uk-UA" sz="1800" dirty="0" err="1">
                          <a:effectLst/>
                        </a:rPr>
                        <a:t>tu</a:t>
                      </a:r>
                      <a:r>
                        <a:rPr lang="en-US" sz="1800" dirty="0">
                          <a:effectLst/>
                        </a:rPr>
                        <a:t> – </a:t>
                      </a:r>
                      <a:r>
                        <a:rPr lang="uk-UA" sz="1800" dirty="0">
                          <a:effectLst/>
                        </a:rPr>
                        <a:t>CF</a:t>
                      </a:r>
                      <a:r>
                        <a:rPr lang="en-US" sz="1800" dirty="0">
                          <a:effectLst/>
                        </a:rPr>
                        <a:t> </a:t>
                      </a:r>
                      <a:r>
                        <a:rPr lang="uk-UA" sz="1800" dirty="0">
                          <a:effectLst/>
                        </a:rPr>
                        <a:t>знаєш </a:t>
                      </a:r>
                      <a:r>
                        <a:rPr lang="uk-UA" sz="1800" dirty="0">
                          <a:solidFill>
                            <a:schemeClr val="accent6">
                              <a:lumMod val="75000"/>
                            </a:schemeClr>
                          </a:solidFill>
                          <a:effectLst/>
                        </a:rPr>
                        <a:t>нас</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3954027"/>
                  </a:ext>
                </a:extLst>
              </a:tr>
              <a:tr h="0">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C184C7"/>
                          </a:solidFill>
                          <a:effectLst/>
                        </a:rPr>
                        <a:t>gba</a:t>
                      </a:r>
                      <a:r>
                        <a:rPr lang="uk-UA" sz="1800" dirty="0" err="1">
                          <a:effectLst/>
                        </a:rPr>
                        <a:t>ba</a:t>
                      </a:r>
                      <a:r>
                        <a:rPr lang="en-US" sz="1800" dirty="0">
                          <a:effectLst/>
                        </a:rPr>
                        <a:t> – CE </a:t>
                      </a:r>
                      <a:r>
                        <a:rPr lang="ru-RU" sz="1800" dirty="0" err="1">
                          <a:effectLst/>
                        </a:rPr>
                        <a:t>бачиш</a:t>
                      </a:r>
                      <a:r>
                        <a:rPr lang="ru-RU" sz="1800" dirty="0">
                          <a:effectLst/>
                        </a:rPr>
                        <a:t> </a:t>
                      </a:r>
                      <a:r>
                        <a:rPr lang="ru-RU" sz="1800" dirty="0" err="1">
                          <a:effectLst/>
                        </a:rPr>
                        <a:t>їх</a:t>
                      </a:r>
                      <a:endParaRPr lang="ru-RU" sz="1800" dirty="0">
                        <a:effectLs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chemeClr val="accent5">
                              <a:lumMod val="75000"/>
                            </a:schemeClr>
                          </a:solidFill>
                          <a:effectLst/>
                        </a:rPr>
                        <a:t>din</a:t>
                      </a:r>
                      <a:r>
                        <a:rPr lang="uk-UA" sz="1800" dirty="0" err="1">
                          <a:effectLst/>
                        </a:rPr>
                        <a:t>ba</a:t>
                      </a:r>
                      <a:r>
                        <a:rPr lang="en-US" sz="1800" dirty="0">
                          <a:effectLst/>
                        </a:rPr>
                        <a:t> – </a:t>
                      </a:r>
                      <a:r>
                        <a:rPr lang="uk-UA" sz="1800" dirty="0">
                          <a:effectLst/>
                        </a:rPr>
                        <a:t>CD</a:t>
                      </a:r>
                      <a:r>
                        <a:rPr lang="en-US" sz="1800" dirty="0">
                          <a:effectLst/>
                        </a:rPr>
                        <a:t> </a:t>
                      </a:r>
                      <a:r>
                        <a:rPr lang="uk-UA" sz="1800" dirty="0">
                          <a:effectLst/>
                        </a:rPr>
                        <a:t>знає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120030"/>
                  </a:ext>
                </a:extLst>
              </a:tr>
              <a:tr h="0">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r>
                        <a:rPr lang="en-US" sz="1800" dirty="0">
                          <a:effectLst/>
                        </a:rPr>
                        <a:t> – CJ </a:t>
                      </a:r>
                      <a:r>
                        <a:rPr lang="ru-RU" sz="1800" dirty="0" err="1">
                          <a:effectLst/>
                        </a:rPr>
                        <a:t>бачить</a:t>
                      </a:r>
                      <a:r>
                        <a:rPr lang="ru-RU" sz="1800" dirty="0">
                          <a:effectLst/>
                        </a:rPr>
                        <a:t> мене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rgbClr val="00A6E4"/>
                          </a:solidFill>
                          <a:effectLst/>
                        </a:rPr>
                        <a:t>eke</a:t>
                      </a:r>
                      <a:r>
                        <a:rPr lang="uk-UA" sz="1800" dirty="0" err="1">
                          <a:solidFill>
                            <a:schemeClr val="accent4">
                              <a:lumMod val="75000"/>
                            </a:schemeClr>
                          </a:solidFill>
                          <a:effectLst/>
                        </a:rPr>
                        <a:t>de</a:t>
                      </a:r>
                      <a:r>
                        <a:rPr lang="uk-UA" sz="1800" dirty="0" err="1">
                          <a:solidFill>
                            <a:schemeClr val="accent5">
                              <a:lumMod val="75000"/>
                            </a:schemeClr>
                          </a:solidFill>
                          <a:effectLst/>
                        </a:rPr>
                        <a:t>din</a:t>
                      </a:r>
                      <a:r>
                        <a:rPr lang="uk-UA" sz="1800" dirty="0" err="1">
                          <a:effectLst/>
                        </a:rPr>
                        <a:t>ya</a:t>
                      </a:r>
                      <a:r>
                        <a:rPr lang="en-US" sz="1800" dirty="0">
                          <a:effectLst/>
                        </a:rPr>
                        <a:t> – </a:t>
                      </a:r>
                      <a:r>
                        <a:rPr lang="uk-UA" sz="1800" dirty="0">
                          <a:effectLst/>
                        </a:rPr>
                        <a:t>BF</a:t>
                      </a:r>
                      <a:r>
                        <a:rPr lang="en-US" sz="1800" dirty="0">
                          <a:effectLst/>
                        </a:rPr>
                        <a:t> </a:t>
                      </a:r>
                      <a:r>
                        <a:rPr lang="uk-UA" sz="1800" dirty="0">
                          <a:solidFill>
                            <a:schemeClr val="accent4">
                              <a:lumMod val="75000"/>
                            </a:schemeClr>
                          </a:solidFill>
                          <a:effectLst/>
                        </a:rPr>
                        <a:t>знову</a:t>
                      </a:r>
                      <a:r>
                        <a:rPr lang="uk-UA" sz="1800" dirty="0">
                          <a:effectLst/>
                        </a:rPr>
                        <a:t> знати</a:t>
                      </a:r>
                      <a:r>
                        <a:rPr lang="uk-UA" sz="1800" dirty="0">
                          <a:solidFill>
                            <a:srgbClr val="00A6E4"/>
                          </a:solidFill>
                          <a:effectLst/>
                        </a:rPr>
                        <a:t>ме</a:t>
                      </a:r>
                      <a:r>
                        <a:rPr lang="uk-UA" sz="1800" dirty="0">
                          <a:effectLst/>
                        </a:rPr>
                        <a:t>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3715307"/>
                  </a:ext>
                </a:extLst>
              </a:tr>
            </a:tbl>
          </a:graphicData>
        </a:graphic>
      </p:graphicFrame>
      <p:sp>
        <p:nvSpPr>
          <p:cNvPr id="5" name="TextBox 4">
            <a:extLst>
              <a:ext uri="{FF2B5EF4-FFF2-40B4-BE49-F238E27FC236}">
                <a16:creationId xmlns:a16="http://schemas.microsoft.com/office/drawing/2014/main" id="{39FD3362-743F-1147-9C7A-B574477E149E}"/>
              </a:ext>
            </a:extLst>
          </p:cNvPr>
          <p:cNvSpPr txBox="1"/>
          <p:nvPr/>
        </p:nvSpPr>
        <p:spPr>
          <a:xfrm>
            <a:off x="10044172" y="219161"/>
            <a:ext cx="2005865" cy="1477328"/>
          </a:xfrm>
          <a:prstGeom prst="rect">
            <a:avLst/>
          </a:prstGeom>
          <a:noFill/>
        </p:spPr>
        <p:txBody>
          <a:bodyPr wrap="square" rtlCol="0">
            <a:spAutoFit/>
          </a:bodyPr>
          <a:lstStyle/>
          <a:p>
            <a:r>
              <a:rPr lang="en-UA" dirty="0"/>
              <a:t>його – -ya</a:t>
            </a:r>
          </a:p>
          <a:p>
            <a:r>
              <a:rPr lang="en-UA" dirty="0"/>
              <a:t>їх – -ba</a:t>
            </a:r>
          </a:p>
          <a:p>
            <a:r>
              <a:rPr lang="en-UA" dirty="0"/>
              <a:t>нас — -</a:t>
            </a:r>
            <a:r>
              <a:rPr lang="uk-UA" dirty="0" err="1"/>
              <a:t>tɔ</a:t>
            </a:r>
            <a:r>
              <a:rPr lang="en-UA" dirty="0"/>
              <a:t>/-tu</a:t>
            </a:r>
          </a:p>
          <a:p>
            <a:r>
              <a:rPr lang="en-UA" dirty="0"/>
              <a:t>мене — -</a:t>
            </a:r>
            <a:r>
              <a:rPr lang="uk-UA" dirty="0" err="1"/>
              <a:t>mɔ</a:t>
            </a:r>
            <a:r>
              <a:rPr lang="en-UA" dirty="0"/>
              <a:t>/-mu</a:t>
            </a:r>
          </a:p>
          <a:p>
            <a:r>
              <a:rPr lang="en-UA" dirty="0"/>
              <a:t>тебе — </a:t>
            </a:r>
            <a:r>
              <a:rPr lang="en-US" dirty="0"/>
              <a:t>-w</a:t>
            </a:r>
            <a:r>
              <a:rPr lang="uk-UA" dirty="0" err="1"/>
              <a:t>ɔ</a:t>
            </a:r>
            <a:r>
              <a:rPr lang="en-UA" dirty="0"/>
              <a:t>/-wu</a:t>
            </a:r>
          </a:p>
        </p:txBody>
      </p:sp>
      <p:sp>
        <p:nvSpPr>
          <p:cNvPr id="6" name="TextBox 5">
            <a:extLst>
              <a:ext uri="{FF2B5EF4-FFF2-40B4-BE49-F238E27FC236}">
                <a16:creationId xmlns:a16="http://schemas.microsoft.com/office/drawing/2014/main" id="{2582C2F4-6451-6C4E-86FF-2866D075F793}"/>
              </a:ext>
            </a:extLst>
          </p:cNvPr>
          <p:cNvSpPr txBox="1"/>
          <p:nvPr/>
        </p:nvSpPr>
        <p:spPr>
          <a:xfrm>
            <a:off x="10044173" y="1838150"/>
            <a:ext cx="2005864" cy="1200329"/>
          </a:xfrm>
          <a:prstGeom prst="rect">
            <a:avLst/>
          </a:prstGeom>
          <a:noFill/>
        </p:spPr>
        <p:txBody>
          <a:bodyPr wrap="square" rtlCol="0">
            <a:spAutoFit/>
          </a:bodyPr>
          <a:lstStyle/>
          <a:p>
            <a:r>
              <a:rPr lang="en-UA" dirty="0"/>
              <a:t>я — </a:t>
            </a:r>
            <a:r>
              <a:rPr lang="uk-UA" dirty="0" err="1"/>
              <a:t>ɛ</a:t>
            </a:r>
            <a:r>
              <a:rPr lang="en-UA" dirty="0"/>
              <a:t>/i + ma/me?</a:t>
            </a:r>
          </a:p>
          <a:p>
            <a:r>
              <a:rPr lang="en-UA" dirty="0"/>
              <a:t>ти — </a:t>
            </a:r>
            <a:r>
              <a:rPr lang="uk-UA" dirty="0" err="1"/>
              <a:t>ɔ</a:t>
            </a:r>
            <a:r>
              <a:rPr lang="en-UA" dirty="0"/>
              <a:t>/u + we?</a:t>
            </a:r>
          </a:p>
          <a:p>
            <a:r>
              <a:rPr lang="en-UA" dirty="0"/>
              <a:t>він — a/e</a:t>
            </a:r>
          </a:p>
          <a:p>
            <a:r>
              <a:rPr lang="en-UA" dirty="0"/>
              <a:t>вони — </a:t>
            </a:r>
            <a:r>
              <a:rPr lang="uk-UA" dirty="0" err="1"/>
              <a:t>bɛ</a:t>
            </a:r>
            <a:endParaRPr lang="en-UA" dirty="0"/>
          </a:p>
        </p:txBody>
      </p:sp>
      <p:graphicFrame>
        <p:nvGraphicFramePr>
          <p:cNvPr id="7" name="Table 6">
            <a:extLst>
              <a:ext uri="{FF2B5EF4-FFF2-40B4-BE49-F238E27FC236}">
                <a16:creationId xmlns:a16="http://schemas.microsoft.com/office/drawing/2014/main" id="{0C83CC42-A3BB-F743-9EE3-124537768E87}"/>
              </a:ext>
            </a:extLst>
          </p:cNvPr>
          <p:cNvGraphicFramePr>
            <a:graphicFrameLocks noGrp="1"/>
          </p:cNvGraphicFramePr>
          <p:nvPr>
            <p:extLst>
              <p:ext uri="{D42A27DB-BD31-4B8C-83A1-F6EECF244321}">
                <p14:modId xmlns:p14="http://schemas.microsoft.com/office/powerpoint/2010/main" val="2927812083"/>
              </p:ext>
            </p:extLst>
          </p:nvPr>
        </p:nvGraphicFramePr>
        <p:xfrm>
          <a:off x="312107" y="3429000"/>
          <a:ext cx="11036474" cy="1484630"/>
        </p:xfrm>
        <a:graphic>
          <a:graphicData uri="http://schemas.openxmlformats.org/drawingml/2006/table">
            <a:tbl>
              <a:tblPr firstRow="1" firstCol="1" bandRow="1">
                <a:tableStyleId>{5940675A-B579-460E-94D1-54222C63F5DA}</a:tableStyleId>
              </a:tblPr>
              <a:tblGrid>
                <a:gridCol w="314194">
                  <a:extLst>
                    <a:ext uri="{9D8B030D-6E8A-4147-A177-3AD203B41FA5}">
                      <a16:colId xmlns:a16="http://schemas.microsoft.com/office/drawing/2014/main" val="3678088009"/>
                    </a:ext>
                  </a:extLst>
                </a:gridCol>
                <a:gridCol w="3618315">
                  <a:extLst>
                    <a:ext uri="{9D8B030D-6E8A-4147-A177-3AD203B41FA5}">
                      <a16:colId xmlns:a16="http://schemas.microsoft.com/office/drawing/2014/main" val="1933364580"/>
                    </a:ext>
                  </a:extLst>
                </a:gridCol>
                <a:gridCol w="390014">
                  <a:extLst>
                    <a:ext uri="{9D8B030D-6E8A-4147-A177-3AD203B41FA5}">
                      <a16:colId xmlns:a16="http://schemas.microsoft.com/office/drawing/2014/main" val="270940288"/>
                    </a:ext>
                  </a:extLst>
                </a:gridCol>
                <a:gridCol w="3565123">
                  <a:extLst>
                    <a:ext uri="{9D8B030D-6E8A-4147-A177-3AD203B41FA5}">
                      <a16:colId xmlns:a16="http://schemas.microsoft.com/office/drawing/2014/main" val="1360612995"/>
                    </a:ext>
                  </a:extLst>
                </a:gridCol>
                <a:gridCol w="405628">
                  <a:extLst>
                    <a:ext uri="{9D8B030D-6E8A-4147-A177-3AD203B41FA5}">
                      <a16:colId xmlns:a16="http://schemas.microsoft.com/office/drawing/2014/main" val="572438206"/>
                    </a:ext>
                  </a:extLst>
                </a:gridCol>
                <a:gridCol w="2743200">
                  <a:extLst>
                    <a:ext uri="{9D8B030D-6E8A-4147-A177-3AD203B41FA5}">
                      <a16:colId xmlns:a16="http://schemas.microsoft.com/office/drawing/2014/main" val="3432726165"/>
                    </a:ext>
                  </a:extLst>
                </a:gridCol>
              </a:tblGrid>
              <a:tr h="0">
                <a:tc>
                  <a:txBody>
                    <a:bodyPr/>
                    <a:lstStyle/>
                    <a:p>
                      <a:pPr algn="ctr">
                        <a:lnSpc>
                          <a:spcPct val="115000"/>
                        </a:lnSpc>
                        <a:spcBef>
                          <a:spcPts val="300"/>
                        </a:spcBef>
                        <a:spcAft>
                          <a:spcPts val="300"/>
                        </a:spcAft>
                      </a:pPr>
                      <a:r>
                        <a:rPr lang="uk-UA" sz="1800">
                          <a:effectLst/>
                        </a:rPr>
                        <a:t>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a:t>
                      </a:r>
                      <a:r>
                        <a:rPr lang="uk-UA" sz="1800" dirty="0" err="1">
                          <a:solidFill>
                            <a:srgbClr val="FF0000"/>
                          </a:solidFill>
                          <a:effectLst/>
                        </a:rPr>
                        <a:t>me</a:t>
                      </a:r>
                      <a:r>
                        <a:rPr lang="uk-UA" sz="1800" dirty="0" err="1">
                          <a:solidFill>
                            <a:schemeClr val="accent4">
                              <a:lumMod val="75000"/>
                            </a:schemeClr>
                          </a:solidFill>
                          <a:effectLst/>
                        </a:rPr>
                        <a:t>de</a:t>
                      </a:r>
                      <a:r>
                        <a:rPr lang="uk-UA" sz="1800" dirty="0" err="1">
                          <a:effectLst/>
                        </a:rPr>
                        <a:t>pila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esu</a:t>
                      </a:r>
                      <a:r>
                        <a:rPr lang="uk-UA" sz="1800" dirty="0" err="1">
                          <a:solidFill>
                            <a:schemeClr val="accent6">
                              <a:lumMod val="75000"/>
                            </a:schemeClr>
                          </a:solidFill>
                          <a:effectLst/>
                        </a:rPr>
                        <a:t>wu</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24</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we</a:t>
                      </a:r>
                      <a:r>
                        <a:rPr lang="uk-UA" sz="1800" dirty="0" err="1">
                          <a:solidFill>
                            <a:srgbClr val="6DB079"/>
                          </a:solidFill>
                          <a:effectLst/>
                        </a:rPr>
                        <a:t>é</a:t>
                      </a:r>
                      <a:r>
                        <a:rPr lang="uk-UA" sz="1800" dirty="0" err="1">
                          <a:effectLst/>
                        </a:rPr>
                        <a:t>te</a:t>
                      </a:r>
                      <a:r>
                        <a:rPr lang="uk-UA" sz="1800" dirty="0" err="1">
                          <a:solidFill>
                            <a:schemeClr val="accent6">
                              <a:lumMod val="75000"/>
                            </a:schemeClr>
                          </a:solidFill>
                          <a:effectLst/>
                        </a:rPr>
                        <a:t>m</a:t>
                      </a:r>
                      <a:r>
                        <a:rPr lang="en-US" sz="1800" dirty="0">
                          <a:solidFill>
                            <a:schemeClr val="accent6">
                              <a:lumMod val="75000"/>
                            </a:schemeClr>
                          </a:solidFill>
                          <a:effectLst/>
                        </a:rPr>
                        <a:t>u</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8031000"/>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ɛ</a:t>
                      </a:r>
                      <a:r>
                        <a:rPr lang="uk-UA" sz="1800" dirty="0" err="1">
                          <a:solidFill>
                            <a:schemeClr val="accent4">
                              <a:lumMod val="75000"/>
                            </a:schemeClr>
                          </a:solidFill>
                          <a:effectLst/>
                        </a:rPr>
                        <a:t>da</a:t>
                      </a:r>
                      <a:r>
                        <a:rPr lang="uk-UA" sz="1800" dirty="0" err="1">
                          <a:effectLst/>
                        </a:rPr>
                        <a:t>fɔ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a:t>
                      </a:r>
                      <a:r>
                        <a:rPr lang="uk-UA" sz="1800" dirty="0" err="1">
                          <a:solidFill>
                            <a:schemeClr val="accent4">
                              <a:lumMod val="75000"/>
                            </a:schemeClr>
                          </a:solidFill>
                          <a:effectLst/>
                        </a:rPr>
                        <a:t>de</a:t>
                      </a:r>
                      <a:r>
                        <a:rPr lang="uk-UA" sz="1800" dirty="0" err="1">
                          <a:effectLst/>
                        </a:rPr>
                        <a:t>bue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usu</a:t>
                      </a:r>
                      <a:r>
                        <a:rPr lang="uk-UA" sz="1800" dirty="0" err="1">
                          <a:solidFill>
                            <a:schemeClr val="accent6">
                              <a:lumMod val="75000"/>
                            </a:schemeClr>
                          </a:solidFill>
                          <a:effectLst/>
                        </a:rPr>
                        <a:t>mu</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774198"/>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bɛ</a:t>
                      </a:r>
                      <a:r>
                        <a:rPr lang="uk-UA" sz="1800" dirty="0" err="1">
                          <a:solidFill>
                            <a:schemeClr val="accent2">
                              <a:lumMod val="75000"/>
                            </a:schemeClr>
                          </a:solidFill>
                          <a:effectLst/>
                        </a:rPr>
                        <a:t>dake</a:t>
                      </a:r>
                      <a:r>
                        <a:rPr lang="uk-UA" sz="1800" dirty="0" err="1">
                          <a:effectLst/>
                        </a:rPr>
                        <a:t>fɔ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u</a:t>
                      </a:r>
                      <a:r>
                        <a:rPr lang="uk-UA" sz="1800" dirty="0" err="1">
                          <a:solidFill>
                            <a:srgbClr val="FF0000"/>
                          </a:solidFill>
                          <a:effectLst/>
                        </a:rPr>
                        <a:t>me</a:t>
                      </a:r>
                      <a:r>
                        <a:rPr lang="uk-UA" sz="1800" dirty="0" err="1">
                          <a:solidFill>
                            <a:schemeClr val="accent2">
                              <a:lumMod val="75000"/>
                            </a:schemeClr>
                          </a:solidFill>
                          <a:effectLst/>
                        </a:rPr>
                        <a:t>deki</a:t>
                      </a:r>
                      <a:r>
                        <a:rPr lang="uk-UA" sz="1800" dirty="0" err="1">
                          <a:effectLst/>
                        </a:rPr>
                        <a:t>re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isu</a:t>
                      </a:r>
                      <a:r>
                        <a:rPr lang="uk-UA" sz="1800" dirty="0" err="1">
                          <a:solidFill>
                            <a:schemeClr val="accent6">
                              <a:lumMod val="75000"/>
                            </a:schemeClr>
                          </a:solidFill>
                          <a:effectLst/>
                        </a:rPr>
                        <a:t>ba</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5063449"/>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we</a:t>
                      </a:r>
                      <a:r>
                        <a:rPr lang="uk-UA" sz="1800" dirty="0" err="1">
                          <a:solidFill>
                            <a:srgbClr val="00A6E4"/>
                          </a:solidFill>
                          <a:effectLst/>
                        </a:rPr>
                        <a:t>eke</a:t>
                      </a:r>
                      <a:r>
                        <a:rPr lang="uk-UA" sz="1800" dirty="0" err="1">
                          <a:effectLst/>
                        </a:rPr>
                        <a:t>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ɔ</a:t>
                      </a:r>
                      <a:r>
                        <a:rPr lang="uk-UA" sz="1800" dirty="0" err="1">
                          <a:solidFill>
                            <a:schemeClr val="accent2">
                              <a:lumMod val="75000"/>
                            </a:schemeClr>
                          </a:solidFill>
                          <a:effectLst/>
                        </a:rPr>
                        <a:t>dake</a:t>
                      </a:r>
                      <a:r>
                        <a:rPr lang="uk-UA" sz="1800" dirty="0" err="1">
                          <a:effectLst/>
                        </a:rPr>
                        <a:t>pɔra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30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i</a:t>
                      </a:r>
                      <a:r>
                        <a:rPr lang="uk-UA" sz="1800" dirty="0" err="1">
                          <a:solidFill>
                            <a:srgbClr val="FF0000"/>
                          </a:solidFill>
                          <a:effectLst/>
                        </a:rPr>
                        <a:t>me</a:t>
                      </a:r>
                      <a:r>
                        <a:rPr lang="uk-UA" sz="1800" dirty="0" err="1">
                          <a:effectLst/>
                        </a:rPr>
                        <a:t>tie</a:t>
                      </a:r>
                      <a:r>
                        <a:rPr lang="uk-UA" sz="1800" dirty="0" err="1">
                          <a:solidFill>
                            <a:schemeClr val="accent6">
                              <a:lumMod val="75000"/>
                            </a:schemeClr>
                          </a:solidFill>
                          <a:effectLst/>
                        </a:rPr>
                        <a:t>tu</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1712297"/>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tx1"/>
                          </a:solidFill>
                          <a:effectLst/>
                        </a:rPr>
                        <a:t>me</a:t>
                      </a:r>
                      <a:r>
                        <a:rPr lang="uk-UA" sz="1800" dirty="0" err="1">
                          <a:solidFill>
                            <a:srgbClr val="6DB079"/>
                          </a:solidFill>
                          <a:effectLst/>
                        </a:rPr>
                        <a:t>é</a:t>
                      </a:r>
                      <a:r>
                        <a:rPr lang="uk-UA" sz="1800" dirty="0" err="1">
                          <a:effectLst/>
                        </a:rPr>
                        <a:t>ye</a:t>
                      </a:r>
                      <a:r>
                        <a:rPr lang="uk-UA" sz="1800" dirty="0" err="1">
                          <a:solidFill>
                            <a:schemeClr val="accent6">
                              <a:lumMod val="75000"/>
                            </a:schemeClr>
                          </a:solidFill>
                          <a:effectLst/>
                        </a:rPr>
                        <a:t>ba</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be</a:t>
                      </a:r>
                      <a:r>
                        <a:rPr lang="uk-UA" sz="1800" dirty="0" err="1">
                          <a:solidFill>
                            <a:srgbClr val="6DB079"/>
                          </a:solidFill>
                          <a:effectLst/>
                        </a:rPr>
                        <a:t>é</a:t>
                      </a:r>
                      <a:r>
                        <a:rPr lang="uk-UA" sz="1800" dirty="0" err="1">
                          <a:solidFill>
                            <a:srgbClr val="FF0000"/>
                          </a:solidFill>
                          <a:effectLst/>
                        </a:rPr>
                        <a:t>me</a:t>
                      </a:r>
                      <a:r>
                        <a:rPr lang="uk-UA" sz="1800" dirty="0" err="1">
                          <a:solidFill>
                            <a:schemeClr val="accent2">
                              <a:lumMod val="75000"/>
                            </a:schemeClr>
                          </a:solidFill>
                          <a:effectLst/>
                        </a:rPr>
                        <a:t>deki</a:t>
                      </a:r>
                      <a:r>
                        <a:rPr lang="uk-UA" sz="1800" dirty="0" err="1">
                          <a:effectLst/>
                        </a:rPr>
                        <a:t>te</a:t>
                      </a:r>
                      <a:r>
                        <a:rPr lang="uk-UA" sz="1800" dirty="0" err="1">
                          <a:solidFill>
                            <a:schemeClr val="accent6">
                              <a:lumMod val="75000"/>
                            </a:schemeClr>
                          </a:solidFill>
                          <a:effectLst/>
                        </a:rPr>
                        <a:t>tu</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1412798"/>
                  </a:ext>
                </a:extLst>
              </a:tr>
            </a:tbl>
          </a:graphicData>
        </a:graphic>
      </p:graphicFrame>
      <p:graphicFrame>
        <p:nvGraphicFramePr>
          <p:cNvPr id="8" name="Table 7">
            <a:extLst>
              <a:ext uri="{FF2B5EF4-FFF2-40B4-BE49-F238E27FC236}">
                <a16:creationId xmlns:a16="http://schemas.microsoft.com/office/drawing/2014/main" id="{E897B53A-1FAF-F644-A3C0-8913DB9C62C1}"/>
              </a:ext>
            </a:extLst>
          </p:cNvPr>
          <p:cNvGraphicFramePr>
            <a:graphicFrameLocks noGrp="1"/>
          </p:cNvGraphicFramePr>
          <p:nvPr>
            <p:extLst>
              <p:ext uri="{D42A27DB-BD31-4B8C-83A1-F6EECF244321}">
                <p14:modId xmlns:p14="http://schemas.microsoft.com/office/powerpoint/2010/main" val="2399996964"/>
              </p:ext>
            </p:extLst>
          </p:nvPr>
        </p:nvGraphicFramePr>
        <p:xfrm>
          <a:off x="1546955" y="5154209"/>
          <a:ext cx="9098090" cy="1484630"/>
        </p:xfrm>
        <a:graphic>
          <a:graphicData uri="http://schemas.openxmlformats.org/drawingml/2006/table">
            <a:tbl>
              <a:tblPr firstRow="1" firstCol="1" bandRow="1">
                <a:tableStyleId>{2D5ABB26-0587-4C30-8999-92F81FD0307C}</a:tableStyleId>
              </a:tblPr>
              <a:tblGrid>
                <a:gridCol w="464185">
                  <a:extLst>
                    <a:ext uri="{9D8B030D-6E8A-4147-A177-3AD203B41FA5}">
                      <a16:colId xmlns:a16="http://schemas.microsoft.com/office/drawing/2014/main" val="944785331"/>
                    </a:ext>
                  </a:extLst>
                </a:gridCol>
                <a:gridCol w="2230882">
                  <a:extLst>
                    <a:ext uri="{9D8B030D-6E8A-4147-A177-3AD203B41FA5}">
                      <a16:colId xmlns:a16="http://schemas.microsoft.com/office/drawing/2014/main" val="4206978712"/>
                    </a:ext>
                  </a:extLst>
                </a:gridCol>
                <a:gridCol w="457835">
                  <a:extLst>
                    <a:ext uri="{9D8B030D-6E8A-4147-A177-3AD203B41FA5}">
                      <a16:colId xmlns:a16="http://schemas.microsoft.com/office/drawing/2014/main" val="3721009154"/>
                    </a:ext>
                  </a:extLst>
                </a:gridCol>
                <a:gridCol w="3198178">
                  <a:extLst>
                    <a:ext uri="{9D8B030D-6E8A-4147-A177-3AD203B41FA5}">
                      <a16:colId xmlns:a16="http://schemas.microsoft.com/office/drawing/2014/main" val="667955260"/>
                    </a:ext>
                  </a:extLst>
                </a:gridCol>
                <a:gridCol w="454660">
                  <a:extLst>
                    <a:ext uri="{9D8B030D-6E8A-4147-A177-3AD203B41FA5}">
                      <a16:colId xmlns:a16="http://schemas.microsoft.com/office/drawing/2014/main" val="3928425601"/>
                    </a:ext>
                  </a:extLst>
                </a:gridCol>
                <a:gridCol w="2292350">
                  <a:extLst>
                    <a:ext uri="{9D8B030D-6E8A-4147-A177-3AD203B41FA5}">
                      <a16:colId xmlns:a16="http://schemas.microsoft.com/office/drawing/2014/main" val="3129240978"/>
                    </a:ext>
                  </a:extLst>
                </a:gridCol>
              </a:tblGrid>
              <a:tr h="0">
                <a:tc>
                  <a:txBody>
                    <a:bodyPr/>
                    <a:lstStyle/>
                    <a:p>
                      <a:pPr algn="ctr">
                        <a:lnSpc>
                          <a:spcPct val="115000"/>
                        </a:lnSpc>
                        <a:spcBef>
                          <a:spcPts val="300"/>
                        </a:spcBef>
                        <a:spcAft>
                          <a:spcPts val="300"/>
                        </a:spcAft>
                      </a:pPr>
                      <a:r>
                        <a:rPr lang="uk-UA" sz="1800" dirty="0">
                          <a:effectLst/>
                        </a:rPr>
                        <a:t>AA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одружуюся з ними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BB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6DB079"/>
                          </a:solidFill>
                          <a:effectLst/>
                        </a:rPr>
                        <a:t>якщо</a:t>
                      </a:r>
                      <a:r>
                        <a:rPr lang="uk-UA" sz="1800" dirty="0">
                          <a:effectLst/>
                        </a:rPr>
                        <a:t> </a:t>
                      </a:r>
                      <a:r>
                        <a:rPr lang="uk-UA" sz="1800" dirty="0">
                          <a:solidFill>
                            <a:srgbClr val="FF0000"/>
                          </a:solidFill>
                          <a:effectLst/>
                        </a:rPr>
                        <a:t>не</a:t>
                      </a:r>
                      <a:r>
                        <a:rPr lang="uk-UA" sz="1800" dirty="0">
                          <a:effectLst/>
                        </a:rPr>
                        <a:t> </a:t>
                      </a:r>
                      <a:r>
                        <a:rPr lang="uk-UA" sz="1800" dirty="0">
                          <a:solidFill>
                            <a:schemeClr val="accent2">
                              <a:lumMod val="75000"/>
                            </a:schemeClr>
                          </a:solidFill>
                          <a:effectLst/>
                        </a:rPr>
                        <a:t>завжди</a:t>
                      </a:r>
                      <a:r>
                        <a:rPr lang="uk-UA" sz="1800" dirty="0">
                          <a:effectLst/>
                        </a:rPr>
                        <a:t> вчитимуть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CC</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accent2">
                              <a:lumMod val="75000"/>
                            </a:schemeClr>
                          </a:solidFill>
                          <a:effectLst/>
                        </a:rPr>
                        <a:t>завжди</a:t>
                      </a:r>
                      <a:r>
                        <a:rPr lang="uk-UA" sz="1800" dirty="0">
                          <a:effectLst/>
                        </a:rPr>
                        <a:t> підмітаєш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091696486"/>
                  </a:ext>
                </a:extLst>
              </a:tr>
              <a:tr h="0">
                <a:tc>
                  <a:txBody>
                    <a:bodyPr/>
                    <a:lstStyle/>
                    <a:p>
                      <a:pPr algn="ctr">
                        <a:lnSpc>
                          <a:spcPct val="115000"/>
                        </a:lnSpc>
                        <a:spcBef>
                          <a:spcPts val="300"/>
                        </a:spcBef>
                        <a:spcAft>
                          <a:spcPts val="300"/>
                        </a:spcAft>
                      </a:pPr>
                      <a:r>
                        <a:rPr lang="uk-UA" sz="1800" dirty="0">
                          <a:effectLst/>
                        </a:rPr>
                        <a:t>AB</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одружується з тобою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FF0000"/>
                          </a:solidFill>
                          <a:effectLst/>
                        </a:rPr>
                        <a:t>не</a:t>
                      </a:r>
                      <a:r>
                        <a:rPr lang="uk-UA" sz="1800" dirty="0">
                          <a:effectLst/>
                        </a:rPr>
                        <a:t> </a:t>
                      </a:r>
                      <a:r>
                        <a:rPr lang="uk-UA" sz="1800" dirty="0">
                          <a:solidFill>
                            <a:schemeClr val="accent2">
                              <a:lumMod val="75000"/>
                            </a:schemeClr>
                          </a:solidFill>
                          <a:effectLst/>
                        </a:rPr>
                        <a:t>завжди</a:t>
                      </a:r>
                      <a:r>
                        <a:rPr lang="uk-UA" sz="1800" dirty="0">
                          <a:effectLst/>
                        </a:rPr>
                        <a:t> відвідуєш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CG</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accent2">
                              <a:lumMod val="75000"/>
                            </a:schemeClr>
                          </a:solidFill>
                          <a:effectLst/>
                        </a:rPr>
                        <a:t>завжди</a:t>
                      </a:r>
                      <a:r>
                        <a:rPr lang="uk-UA" sz="1800" dirty="0">
                          <a:effectLst/>
                        </a:rPr>
                        <a:t> ведуть</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943547004"/>
                  </a:ext>
                </a:extLst>
              </a:tr>
              <a:tr h="0">
                <a:tc>
                  <a:txBody>
                    <a:bodyPr/>
                    <a:lstStyle/>
                    <a:p>
                      <a:pPr algn="ctr">
                        <a:lnSpc>
                          <a:spcPct val="115000"/>
                        </a:lnSpc>
                        <a:spcBef>
                          <a:spcPts val="300"/>
                        </a:spcBef>
                        <a:spcAft>
                          <a:spcPts val="300"/>
                        </a:spcAft>
                      </a:pPr>
                      <a:r>
                        <a:rPr lang="uk-UA" sz="1800" dirty="0">
                          <a:effectLst/>
                        </a:rPr>
                        <a:t>AD</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FF0000"/>
                          </a:solidFill>
                          <a:effectLst/>
                        </a:rPr>
                        <a:t>не</a:t>
                      </a:r>
                      <a:r>
                        <a:rPr lang="uk-UA" sz="1800" dirty="0">
                          <a:effectLst/>
                        </a:rPr>
                        <a:t> беру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BH</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00A6E4"/>
                          </a:solidFill>
                          <a:effectLst/>
                        </a:rPr>
                        <a:t>з</a:t>
                      </a:r>
                      <a:r>
                        <a:rPr lang="uk-UA" sz="1800" dirty="0">
                          <a:effectLst/>
                        </a:rPr>
                        <a:t>можеш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CH</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accent4">
                              <a:lumMod val="75000"/>
                            </a:schemeClr>
                          </a:solidFill>
                          <a:effectLst/>
                        </a:rPr>
                        <a:t>знову</a:t>
                      </a:r>
                      <a:r>
                        <a:rPr lang="uk-UA" sz="1800" dirty="0">
                          <a:effectLst/>
                        </a:rPr>
                        <a:t> веду</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4100831958"/>
                  </a:ext>
                </a:extLst>
              </a:tr>
              <a:tr h="0">
                <a:tc>
                  <a:txBody>
                    <a:bodyPr/>
                    <a:lstStyle/>
                    <a:p>
                      <a:pPr algn="ctr">
                        <a:lnSpc>
                          <a:spcPct val="115000"/>
                        </a:lnSpc>
                        <a:spcBef>
                          <a:spcPts val="300"/>
                        </a:spcBef>
                        <a:spcAft>
                          <a:spcPts val="300"/>
                        </a:spcAft>
                      </a:pPr>
                      <a:r>
                        <a:rPr lang="uk-UA" sz="1800">
                          <a:effectLst/>
                        </a:rPr>
                        <a:t>AI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6DB079"/>
                          </a:solidFill>
                          <a:effectLst/>
                        </a:rPr>
                        <a:t>якщо</a:t>
                      </a:r>
                      <a:r>
                        <a:rPr lang="uk-UA" sz="1800" dirty="0">
                          <a:effectLst/>
                        </a:rPr>
                        <a:t> запрошу їх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rgbClr val="6DB079"/>
                          </a:solidFill>
                          <a:effectLst/>
                        </a:rPr>
                        <a:t>якщо</a:t>
                      </a:r>
                      <a:r>
                        <a:rPr lang="uk-UA" sz="1800" dirty="0">
                          <a:effectLst/>
                        </a:rPr>
                        <a:t> вчитимеш мене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CI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accent4">
                              <a:lumMod val="75000"/>
                            </a:schemeClr>
                          </a:solidFill>
                          <a:effectLst/>
                        </a:rPr>
                        <a:t>знову</a:t>
                      </a:r>
                      <a:r>
                        <a:rPr lang="uk-UA" sz="1800" dirty="0">
                          <a:effectLst/>
                        </a:rPr>
                        <a:t> </a:t>
                      </a:r>
                      <a:r>
                        <a:rPr lang="uk-UA" sz="1800" dirty="0">
                          <a:solidFill>
                            <a:srgbClr val="FF0000"/>
                          </a:solidFill>
                          <a:effectLst/>
                        </a:rPr>
                        <a:t>не</a:t>
                      </a:r>
                      <a:r>
                        <a:rPr lang="uk-UA" sz="1800" dirty="0">
                          <a:effectLst/>
                        </a:rPr>
                        <a:t> вертається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2897754065"/>
                  </a:ext>
                </a:extLst>
              </a:tr>
              <a:tr h="0">
                <a:tc>
                  <a:txBody>
                    <a:bodyPr/>
                    <a:lstStyle/>
                    <a:p>
                      <a:pPr algn="ctr">
                        <a:lnSpc>
                          <a:spcPct val="115000"/>
                        </a:lnSpc>
                        <a:spcBef>
                          <a:spcPts val="300"/>
                        </a:spcBef>
                        <a:spcAft>
                          <a:spcPts val="300"/>
                        </a:spcAft>
                      </a:pPr>
                      <a:r>
                        <a:rPr lang="uk-UA" sz="1800">
                          <a:effectLst/>
                        </a:rPr>
                        <a:t>AJ</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solidFill>
                            <a:schemeClr val="accent4">
                              <a:lumMod val="75000"/>
                            </a:schemeClr>
                          </a:solidFill>
                          <a:effectLst/>
                        </a:rPr>
                        <a:t>знову</a:t>
                      </a:r>
                      <a:r>
                        <a:rPr lang="uk-UA" sz="1800" dirty="0">
                          <a:effectLst/>
                        </a:rPr>
                        <a:t> сплю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a:effectLst/>
                        </a:rPr>
                        <a:t>CB</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r>
                        <a:rPr lang="uk-UA" sz="1800" dirty="0">
                          <a:effectLst/>
                        </a:rPr>
                        <a:t>одружуєшся зі мною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tc>
                <a:extLst>
                  <a:ext uri="{0D108BD9-81ED-4DB2-BD59-A6C34878D82A}">
                    <a16:rowId xmlns:a16="http://schemas.microsoft.com/office/drawing/2014/main" val="1360227049"/>
                  </a:ext>
                </a:extLst>
              </a:tr>
            </a:tbl>
          </a:graphicData>
        </a:graphic>
      </p:graphicFrame>
      <p:cxnSp>
        <p:nvCxnSpPr>
          <p:cNvPr id="10" name="Straight Connector 9">
            <a:extLst>
              <a:ext uri="{FF2B5EF4-FFF2-40B4-BE49-F238E27FC236}">
                <a16:creationId xmlns:a16="http://schemas.microsoft.com/office/drawing/2014/main" id="{F2B176F9-D83C-7B4C-BD0B-DD6983502481}"/>
              </a:ext>
            </a:extLst>
          </p:cNvPr>
          <p:cNvCxnSpPr/>
          <p:nvPr/>
        </p:nvCxnSpPr>
        <p:spPr>
          <a:xfrm>
            <a:off x="0" y="3235229"/>
            <a:ext cx="12192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0876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FE90E41-2DED-D04D-A72D-1DEFB6CF730C}"/>
              </a:ext>
            </a:extLst>
          </p:cNvPr>
          <p:cNvGraphicFramePr>
            <a:graphicFrameLocks noGrp="1"/>
          </p:cNvGraphicFramePr>
          <p:nvPr/>
        </p:nvGraphicFramePr>
        <p:xfrm>
          <a:off x="312107" y="247345"/>
          <a:ext cx="8568846" cy="2672334"/>
        </p:xfrm>
        <a:graphic>
          <a:graphicData uri="http://schemas.openxmlformats.org/drawingml/2006/table">
            <a:tbl>
              <a:tblPr firstRow="1" firstCol="1" bandRow="1">
                <a:tableStyleId>{5940675A-B579-460E-94D1-54222C63F5DA}</a:tableStyleId>
              </a:tblPr>
              <a:tblGrid>
                <a:gridCol w="382432">
                  <a:extLst>
                    <a:ext uri="{9D8B030D-6E8A-4147-A177-3AD203B41FA5}">
                      <a16:colId xmlns:a16="http://schemas.microsoft.com/office/drawing/2014/main" val="450874621"/>
                    </a:ext>
                  </a:extLst>
                </a:gridCol>
                <a:gridCol w="4027773">
                  <a:extLst>
                    <a:ext uri="{9D8B030D-6E8A-4147-A177-3AD203B41FA5}">
                      <a16:colId xmlns:a16="http://schemas.microsoft.com/office/drawing/2014/main" val="854825325"/>
                    </a:ext>
                  </a:extLst>
                </a:gridCol>
                <a:gridCol w="425885">
                  <a:extLst>
                    <a:ext uri="{9D8B030D-6E8A-4147-A177-3AD203B41FA5}">
                      <a16:colId xmlns:a16="http://schemas.microsoft.com/office/drawing/2014/main" val="108066058"/>
                    </a:ext>
                  </a:extLst>
                </a:gridCol>
                <a:gridCol w="3732756">
                  <a:extLst>
                    <a:ext uri="{9D8B030D-6E8A-4147-A177-3AD203B41FA5}">
                      <a16:colId xmlns:a16="http://schemas.microsoft.com/office/drawing/2014/main" val="3246841404"/>
                    </a:ext>
                  </a:extLst>
                </a:gridCol>
              </a:tblGrid>
              <a:tr h="0">
                <a:tc>
                  <a:txBody>
                    <a:bodyPr/>
                    <a:lstStyle/>
                    <a:p>
                      <a:pPr algn="ctr">
                        <a:lnSpc>
                          <a:spcPct val="115000"/>
                        </a:lnSpc>
                        <a:spcBef>
                          <a:spcPts val="300"/>
                        </a:spcBef>
                        <a:spcAft>
                          <a:spcPts val="300"/>
                        </a:spcAft>
                      </a:pPr>
                      <a:r>
                        <a:rPr lang="uk-UA" sz="1800" dirty="0">
                          <a:effectLst/>
                        </a:rPr>
                        <a:t>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FF0000"/>
                          </a:solidFill>
                          <a:effectLst/>
                        </a:rPr>
                        <a:t>ma</a:t>
                      </a:r>
                      <a:r>
                        <a:rPr lang="uk-UA" sz="1800" dirty="0" err="1">
                          <a:solidFill>
                            <a:schemeClr val="accent4">
                              <a:lumMod val="75000"/>
                            </a:schemeClr>
                          </a:solidFill>
                          <a:effectLst/>
                        </a:rPr>
                        <a:t>da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AE</a:t>
                      </a:r>
                      <a:r>
                        <a:rPr lang="en-UA" sz="1800" dirty="0">
                          <a:effectLst/>
                        </a:rPr>
                        <a:t> </a:t>
                      </a:r>
                      <a:r>
                        <a:rPr lang="uk-UA" sz="1800" dirty="0">
                          <a:solidFill>
                            <a:schemeClr val="accent4">
                              <a:lumMod val="75000"/>
                            </a:schemeClr>
                          </a:solidFill>
                          <a:effectLst/>
                        </a:rPr>
                        <a:t>знову</a:t>
                      </a:r>
                      <a:r>
                        <a:rPr lang="uk-UA" sz="1800" dirty="0">
                          <a:solidFill>
                            <a:schemeClr val="tx1"/>
                          </a:solidFill>
                          <a:effectLst/>
                        </a:rPr>
                        <a:t> </a:t>
                      </a:r>
                      <a:r>
                        <a:rPr lang="uk-UA" sz="1800" dirty="0">
                          <a:solidFill>
                            <a:srgbClr val="FF0000"/>
                          </a:solidFill>
                          <a:effectLst/>
                        </a:rPr>
                        <a:t>не</a:t>
                      </a:r>
                      <a:r>
                        <a:rPr lang="uk-UA" sz="1800" dirty="0">
                          <a:solidFill>
                            <a:schemeClr val="tx1"/>
                          </a:solidFill>
                          <a:effectLst/>
                        </a:rPr>
                        <a:t> вітає</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t>
                      </a:r>
                      <a:r>
                        <a:rPr lang="uk-UA" sz="1800" dirty="0" err="1">
                          <a:solidFill>
                            <a:srgbClr val="00A6E4"/>
                          </a:solidFill>
                          <a:effectLst/>
                        </a:rPr>
                        <a:t>aka</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BE</a:t>
                      </a:r>
                      <a:r>
                        <a:rPr lang="en-US" sz="1800" dirty="0">
                          <a:effectLst/>
                        </a:rPr>
                        <a:t> </a:t>
                      </a:r>
                      <a:r>
                        <a:rPr lang="uk-UA" sz="1800" dirty="0">
                          <a:effectLst/>
                        </a:rPr>
                        <a:t>стежити</a:t>
                      </a:r>
                      <a:r>
                        <a:rPr lang="uk-UA" sz="1800" dirty="0">
                          <a:solidFill>
                            <a:srgbClr val="00A6E4"/>
                          </a:solidFill>
                          <a:effectLst/>
                        </a:rPr>
                        <a:t>му</a:t>
                      </a:r>
                      <a:r>
                        <a:rPr lang="uk-UA" sz="1800" dirty="0">
                          <a:solidFill>
                            <a:srgbClr val="000000"/>
                          </a:solidFill>
                          <a:effectLst/>
                        </a:rPr>
                        <a:t> </a:t>
                      </a:r>
                      <a:r>
                        <a:rPr lang="uk-UA" sz="1800" dirty="0">
                          <a:effectLst/>
                        </a:rPr>
                        <a:t>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6154779"/>
                  </a:ext>
                </a:extLst>
              </a:tr>
              <a:tr h="0">
                <a:tc>
                  <a:txBody>
                    <a:bodyPr/>
                    <a:lstStyle/>
                    <a:p>
                      <a:pPr algn="ctr">
                        <a:lnSpc>
                          <a:spcPct val="115000"/>
                        </a:lnSpc>
                        <a:spcBef>
                          <a:spcPts val="300"/>
                        </a:spcBef>
                        <a:spcAft>
                          <a:spcPts val="300"/>
                        </a:spcAft>
                      </a:pPr>
                      <a:r>
                        <a:rPr lang="uk-UA" sz="1800" dirty="0">
                          <a:effectLst/>
                        </a:rPr>
                        <a:t>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FF0000"/>
                          </a:solidFill>
                          <a:effectLst/>
                        </a:rPr>
                        <a:t>ma</a:t>
                      </a:r>
                      <a:r>
                        <a:rPr lang="uk-UA" sz="1800" dirty="0" err="1">
                          <a:solidFill>
                            <a:schemeClr val="accent2">
                              <a:lumMod val="75000"/>
                            </a:schemeClr>
                          </a:solidFill>
                          <a:effectLst/>
                        </a:rPr>
                        <a:t>dake</a:t>
                      </a:r>
                      <a:r>
                        <a:rPr lang="uk-UA" sz="1800" dirty="0" err="1">
                          <a:solidFill>
                            <a:srgbClr val="D372B5"/>
                          </a:solidFill>
                          <a:effectLst/>
                        </a:rPr>
                        <a:t>gam</a:t>
                      </a:r>
                      <a:r>
                        <a:rPr lang="uk-UA" sz="1800" dirty="0" err="1">
                          <a:effectLst/>
                        </a:rPr>
                        <a:t>tɔ</a:t>
                      </a:r>
                      <a:r>
                        <a:rPr lang="en-US" sz="1800" dirty="0">
                          <a:effectLst/>
                        </a:rPr>
                        <a:t> – </a:t>
                      </a:r>
                      <a:r>
                        <a:rPr lang="uk-UA" sz="1800" dirty="0">
                          <a:effectLst/>
                        </a:rPr>
                        <a:t>BA</a:t>
                      </a:r>
                      <a:r>
                        <a:rPr lang="en-US" sz="1800" dirty="0">
                          <a:effectLst/>
                        </a:rPr>
                        <a:t> </a:t>
                      </a:r>
                      <a:r>
                        <a:rPr lang="uk-UA" sz="1800" dirty="0">
                          <a:solidFill>
                            <a:schemeClr val="tx1"/>
                          </a:solidFill>
                          <a:effectLst/>
                        </a:rPr>
                        <a:t>не </a:t>
                      </a:r>
                      <a:r>
                        <a:rPr lang="uk-UA" sz="1800" dirty="0">
                          <a:solidFill>
                            <a:schemeClr val="accent2">
                              <a:lumMod val="75000"/>
                            </a:schemeClr>
                          </a:solidFill>
                          <a:effectLst/>
                        </a:rPr>
                        <a:t>завжди</a:t>
                      </a:r>
                      <a:r>
                        <a:rPr lang="uk-UA" sz="1800" dirty="0">
                          <a:solidFill>
                            <a:schemeClr val="tx1"/>
                          </a:solidFill>
                          <a:effectLst/>
                        </a:rPr>
                        <a:t> </a:t>
                      </a:r>
                      <a:r>
                        <a:rPr lang="uk-UA" sz="1800" dirty="0">
                          <a:solidFill>
                            <a:schemeClr val="accent6">
                              <a:lumMod val="75000"/>
                            </a:schemeClr>
                          </a:solidFill>
                          <a:effectLst/>
                        </a:rPr>
                        <a:t>нас</a:t>
                      </a:r>
                      <a:r>
                        <a:rPr lang="uk-UA" sz="1800" dirty="0">
                          <a:solidFill>
                            <a:schemeClr val="tx1"/>
                          </a:solidFill>
                          <a:effectLst/>
                        </a:rPr>
                        <a:t> вітає </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7030A0"/>
                          </a:solidFill>
                          <a:effectLst/>
                        </a:rPr>
                        <a:t>yɛrɛ</a:t>
                      </a:r>
                      <a:r>
                        <a:rPr lang="uk-UA" sz="1800" dirty="0" err="1">
                          <a:effectLst/>
                        </a:rPr>
                        <a:t>mɔ</a:t>
                      </a:r>
                      <a:r>
                        <a:rPr lang="en-UA" sz="1800" dirty="0">
                          <a:effectLst/>
                        </a:rPr>
                        <a:t> — </a:t>
                      </a:r>
                      <a:r>
                        <a:rPr lang="uk-UA" sz="1800" dirty="0">
                          <a:effectLst/>
                        </a:rPr>
                        <a:t>AF</a:t>
                      </a:r>
                      <a:r>
                        <a:rPr lang="en-US" sz="1800" dirty="0">
                          <a:effectLst/>
                        </a:rPr>
                        <a:t> </a:t>
                      </a:r>
                      <a:r>
                        <a:rPr lang="uk-UA" sz="1800" dirty="0">
                          <a:effectLst/>
                        </a:rPr>
                        <a:t>стежиш за </a:t>
                      </a:r>
                      <a:r>
                        <a:rPr lang="uk-UA" sz="1800" dirty="0">
                          <a:solidFill>
                            <a:schemeClr val="accent6">
                              <a:lumMod val="75000"/>
                            </a:schemeClr>
                          </a:solidFill>
                          <a:effectLst/>
                        </a:rPr>
                        <a:t>мною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144022"/>
                  </a:ext>
                </a:extLst>
              </a:tr>
              <a:tr h="0">
                <a:tc>
                  <a:txBody>
                    <a:bodyPr/>
                    <a:lstStyle/>
                    <a:p>
                      <a:pPr>
                        <a:lnSpc>
                          <a:spcPct val="115000"/>
                        </a:lnSpc>
                        <a:spcBef>
                          <a:spcPts val="300"/>
                        </a:spcBef>
                        <a:spcAft>
                          <a:spcPts val="300"/>
                        </a:spcAft>
                      </a:pPr>
                      <a:r>
                        <a:rPr lang="uk-UA" sz="1800" dirty="0">
                          <a:effectLst/>
                        </a:rPr>
                        <a:t>25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ma</a:t>
                      </a:r>
                      <a:r>
                        <a:rPr lang="uk-UA" sz="1800" dirty="0" err="1">
                          <a:solidFill>
                            <a:srgbClr val="00A6E4"/>
                          </a:solidFill>
                          <a:effectLst/>
                        </a:rPr>
                        <a:t>aka</a:t>
                      </a:r>
                      <a:r>
                        <a:rPr lang="uk-UA" sz="1800" dirty="0" err="1">
                          <a:solidFill>
                            <a:srgbClr val="D372B5"/>
                          </a:solidFill>
                          <a:effectLst/>
                        </a:rPr>
                        <a:t>gam</a:t>
                      </a:r>
                      <a:r>
                        <a:rPr lang="en-UA" sz="1800" dirty="0">
                          <a:solidFill>
                            <a:srgbClr val="D372B5"/>
                          </a:solidFill>
                          <a:effectLst/>
                        </a:rPr>
                        <a:t> </a:t>
                      </a:r>
                      <a:r>
                        <a:rPr lang="en-UA" sz="1800" dirty="0">
                          <a:solidFill>
                            <a:schemeClr val="tx1"/>
                          </a:solidFill>
                          <a:effectLst/>
                        </a:rPr>
                        <a:t>—</a:t>
                      </a:r>
                      <a:r>
                        <a:rPr lang="en-UA" sz="1800" dirty="0">
                          <a:solidFill>
                            <a:srgbClr val="D372B5"/>
                          </a:solidFill>
                          <a:effectLst/>
                        </a:rPr>
                        <a:t> </a:t>
                      </a:r>
                      <a:r>
                        <a:rPr lang="uk-UA" sz="1800" dirty="0">
                          <a:effectLst/>
                        </a:rPr>
                        <a:t>AG</a:t>
                      </a:r>
                      <a:r>
                        <a:rPr lang="en-UA" sz="1800" dirty="0">
                          <a:effectLst/>
                        </a:rPr>
                        <a:t> </a:t>
                      </a:r>
                      <a:r>
                        <a:rPr lang="uk-UA" sz="1800" dirty="0">
                          <a:solidFill>
                            <a:srgbClr val="00A6E4"/>
                          </a:solidFill>
                          <a:effectLst/>
                        </a:rPr>
                        <a:t>при</a:t>
                      </a:r>
                      <a:r>
                        <a:rPr lang="uk-UA" sz="1800" dirty="0">
                          <a:solidFill>
                            <a:schemeClr val="tx1"/>
                          </a:solidFill>
                          <a:effectLst/>
                        </a:rPr>
                        <a:t>вітаю</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a</a:t>
                      </a:r>
                      <a:r>
                        <a:rPr lang="uk-UA" sz="1800" dirty="0" err="1">
                          <a:solidFill>
                            <a:srgbClr val="7030A0"/>
                          </a:solidFill>
                          <a:effectLst/>
                        </a:rPr>
                        <a:t>yɛrɛ</a:t>
                      </a:r>
                      <a:r>
                        <a:rPr lang="uk-UA" sz="1800" dirty="0" err="1">
                          <a:effectLst/>
                        </a:rPr>
                        <a:t>wɔ</a:t>
                      </a:r>
                      <a:r>
                        <a:rPr lang="en-US" sz="1800" dirty="0">
                          <a:effectLst/>
                        </a:rPr>
                        <a:t> – </a:t>
                      </a:r>
                      <a:r>
                        <a:rPr lang="uk-UA" sz="1800" dirty="0">
                          <a:effectLst/>
                        </a:rPr>
                        <a:t>BJ</a:t>
                      </a:r>
                      <a:r>
                        <a:rPr lang="en-US" sz="1800" dirty="0">
                          <a:effectLst/>
                        </a:rPr>
                        <a:t> </a:t>
                      </a:r>
                      <a:r>
                        <a:rPr lang="uk-UA" sz="1800" dirty="0">
                          <a:effectLst/>
                        </a:rPr>
                        <a:t>стежить за </a:t>
                      </a:r>
                      <a:r>
                        <a:rPr lang="uk-UA" sz="1800" dirty="0">
                          <a:solidFill>
                            <a:schemeClr val="accent6">
                              <a:lumMod val="75000"/>
                            </a:schemeClr>
                          </a:solidFill>
                          <a:effectLst/>
                        </a:rPr>
                        <a:t>тобою</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0629621"/>
                  </a:ext>
                </a:extLst>
              </a:tr>
              <a:tr h="0">
                <a:tc>
                  <a:txBody>
                    <a:bodyPr/>
                    <a:lstStyle/>
                    <a:p>
                      <a:pPr>
                        <a:lnSpc>
                          <a:spcPct val="115000"/>
                        </a:lnSpc>
                        <a:spcBef>
                          <a:spcPts val="300"/>
                        </a:spcBef>
                        <a:spcAft>
                          <a:spcPts val="300"/>
                        </a:spcAft>
                      </a:pPr>
                      <a:r>
                        <a:rPr lang="uk-UA" sz="1800" dirty="0">
                          <a:effectLst/>
                        </a:rPr>
                        <a:t>26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D372B5"/>
                          </a:solidFill>
                          <a:effectLst/>
                        </a:rPr>
                        <a:t>gam</a:t>
                      </a:r>
                      <a:r>
                        <a:rPr lang="uk-UA" sz="1800" dirty="0" err="1">
                          <a:effectLst/>
                        </a:rPr>
                        <a:t>ya</a:t>
                      </a:r>
                      <a:r>
                        <a:rPr lang="en-US" sz="1800" dirty="0">
                          <a:effectLst/>
                        </a:rPr>
                        <a:t> – </a:t>
                      </a:r>
                      <a:r>
                        <a:rPr lang="uk-UA" sz="1800" dirty="0">
                          <a:effectLst/>
                        </a:rPr>
                        <a:t>AC</a:t>
                      </a:r>
                      <a:r>
                        <a:rPr lang="en-US" sz="1800" dirty="0">
                          <a:effectLst/>
                        </a:rPr>
                        <a:t> </a:t>
                      </a:r>
                      <a:r>
                        <a:rPr lang="uk-UA" sz="1800" dirty="0">
                          <a:solidFill>
                            <a:schemeClr val="tx1"/>
                          </a:solidFill>
                          <a:effectLst/>
                        </a:rPr>
                        <a:t>вітаєш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bɛ</a:t>
                      </a:r>
                      <a:r>
                        <a:rPr lang="uk-UA" sz="1800" dirty="0" err="1">
                          <a:solidFill>
                            <a:srgbClr val="7030A0"/>
                          </a:solidFill>
                          <a:effectLst/>
                        </a:rPr>
                        <a:t>yɛrɛ</a:t>
                      </a:r>
                      <a:r>
                        <a:rPr lang="uk-UA" sz="1800" dirty="0" err="1">
                          <a:effectLst/>
                        </a:rPr>
                        <a:t>ya</a:t>
                      </a:r>
                      <a:r>
                        <a:rPr lang="en-US" sz="1800" dirty="0">
                          <a:effectLst/>
                        </a:rPr>
                        <a:t> – </a:t>
                      </a:r>
                      <a:r>
                        <a:rPr lang="uk-UA" sz="1800" dirty="0">
                          <a:effectLst/>
                        </a:rPr>
                        <a:t>AH</a:t>
                      </a:r>
                      <a:r>
                        <a:rPr lang="en-US" sz="1800" dirty="0">
                          <a:effectLst/>
                        </a:rPr>
                        <a:t> </a:t>
                      </a:r>
                      <a:r>
                        <a:rPr lang="uk-UA" sz="1800" dirty="0">
                          <a:effectLst/>
                        </a:rPr>
                        <a:t>стежать за </a:t>
                      </a:r>
                      <a:r>
                        <a:rPr lang="uk-UA" sz="1800" dirty="0">
                          <a:solidFill>
                            <a:schemeClr val="accent6">
                              <a:lumMod val="75000"/>
                            </a:schemeClr>
                          </a:solidFill>
                          <a:effectLst/>
                        </a:rPr>
                        <a:t>ним</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1970833"/>
                  </a:ext>
                </a:extLst>
              </a:tr>
              <a:tr h="0">
                <a:tc>
                  <a:txBody>
                    <a:bodyPr/>
                    <a:lstStyle/>
                    <a:p>
                      <a:pPr>
                        <a:lnSpc>
                          <a:spcPct val="115000"/>
                        </a:lnSpc>
                        <a:spcBef>
                          <a:spcPts val="300"/>
                        </a:spcBef>
                        <a:spcAft>
                          <a:spcPts val="300"/>
                        </a:spcAft>
                      </a:pPr>
                      <a:r>
                        <a:rPr lang="uk-UA" sz="1800">
                          <a:effectLst/>
                        </a:rPr>
                        <a:t>27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D372B5"/>
                          </a:solidFill>
                          <a:effectLst/>
                        </a:rPr>
                        <a:t>gam</a:t>
                      </a:r>
                      <a:r>
                        <a:rPr lang="uk-UA" sz="1800" dirty="0" err="1">
                          <a:effectLst/>
                        </a:rPr>
                        <a:t>ba</a:t>
                      </a:r>
                      <a:r>
                        <a:rPr lang="en-US" sz="1800" dirty="0">
                          <a:effectLst/>
                        </a:rPr>
                        <a:t> – </a:t>
                      </a:r>
                      <a:r>
                        <a:rPr lang="uk-UA" sz="1800" dirty="0">
                          <a:effectLst/>
                        </a:rPr>
                        <a:t>BI</a:t>
                      </a:r>
                      <a:r>
                        <a:rPr lang="en-US" sz="1800" dirty="0">
                          <a:effectLst/>
                        </a:rPr>
                        <a:t> </a:t>
                      </a:r>
                      <a:r>
                        <a:rPr lang="uk-UA" sz="1800" dirty="0">
                          <a:solidFill>
                            <a:schemeClr val="tx1"/>
                          </a:solidFill>
                          <a:effectLst/>
                        </a:rPr>
                        <a:t>вітаю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1886894"/>
                  </a:ext>
                </a:extLst>
              </a:tr>
              <a:tr h="106138">
                <a:tc>
                  <a:txBody>
                    <a:bodyPr/>
                    <a:lstStyle/>
                    <a:p>
                      <a:pPr>
                        <a:lnSpc>
                          <a:spcPct val="115000"/>
                        </a:lnSpc>
                        <a:spcBef>
                          <a:spcPts val="300"/>
                        </a:spcBef>
                        <a:spcAft>
                          <a:spcPts val="300"/>
                        </a:spcAft>
                      </a:pP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12</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a:t>
                      </a:r>
                      <a:r>
                        <a:rPr lang="uk-UA" sz="1800" dirty="0" err="1">
                          <a:solidFill>
                            <a:srgbClr val="FF0000"/>
                          </a:solidFill>
                          <a:effectLst/>
                        </a:rPr>
                        <a:t>me</a:t>
                      </a:r>
                      <a:r>
                        <a:rPr lang="uk-UA" sz="1800" dirty="0" err="1">
                          <a:solidFill>
                            <a:schemeClr val="accent5">
                              <a:lumMod val="75000"/>
                            </a:schemeClr>
                          </a:solidFill>
                          <a:effectLst/>
                        </a:rPr>
                        <a:t>din</a:t>
                      </a:r>
                      <a:r>
                        <a:rPr lang="en-UA" sz="1800" dirty="0">
                          <a:solidFill>
                            <a:schemeClr val="accent5">
                              <a:lumMod val="75000"/>
                            </a:schemeClr>
                          </a:solidFill>
                          <a:effectLst/>
                        </a:rPr>
                        <a:t> </a:t>
                      </a:r>
                      <a:r>
                        <a:rPr lang="en-UA" sz="1800" dirty="0">
                          <a:solidFill>
                            <a:schemeClr val="tx1"/>
                          </a:solidFill>
                          <a:effectLst/>
                        </a:rPr>
                        <a:t>— </a:t>
                      </a:r>
                      <a:r>
                        <a:rPr lang="uk-UA" sz="1800" dirty="0">
                          <a:effectLst/>
                        </a:rPr>
                        <a:t>BC</a:t>
                      </a:r>
                      <a:r>
                        <a:rPr lang="en-UA" sz="1800" dirty="0">
                          <a:effectLst/>
                        </a:rPr>
                        <a:t> </a:t>
                      </a:r>
                      <a:r>
                        <a:rPr lang="uk-UA" sz="1800" dirty="0">
                          <a:solidFill>
                            <a:srgbClr val="FF0000"/>
                          </a:solidFill>
                          <a:effectLst/>
                        </a:rPr>
                        <a:t>не</a:t>
                      </a:r>
                      <a:r>
                        <a:rPr lang="uk-UA" sz="1800" dirty="0">
                          <a:effectLst/>
                        </a:rPr>
                        <a:t> знаю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1035607"/>
                  </a:ext>
                </a:extLst>
              </a:tr>
              <a:tr h="0">
                <a:tc>
                  <a:txBody>
                    <a:bodyPr/>
                    <a:lstStyle/>
                    <a:p>
                      <a:pPr>
                        <a:lnSpc>
                          <a:spcPct val="115000"/>
                        </a:lnSpc>
                        <a:spcBef>
                          <a:spcPts val="300"/>
                        </a:spcBef>
                        <a:spcAft>
                          <a:spcPts val="300"/>
                        </a:spcAft>
                      </a:pPr>
                      <a:r>
                        <a:rPr lang="uk-UA" sz="1800" dirty="0">
                          <a:effectLst/>
                        </a:rPr>
                        <a:t>10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rgbClr val="C184C7"/>
                          </a:solidFill>
                          <a:effectLst/>
                        </a:rPr>
                        <a:t>gba</a:t>
                      </a:r>
                      <a:r>
                        <a:rPr lang="uk-UA" sz="1800" dirty="0" err="1">
                          <a:effectLst/>
                        </a:rPr>
                        <a:t>wɔ</a:t>
                      </a:r>
                      <a:r>
                        <a:rPr lang="en-US" sz="1800" dirty="0">
                          <a:effectLst/>
                        </a:rPr>
                        <a:t> – BD </a:t>
                      </a:r>
                      <a:r>
                        <a:rPr lang="ru-RU" sz="1800" dirty="0" err="1">
                          <a:effectLst/>
                        </a:rPr>
                        <a:t>бачу</a:t>
                      </a:r>
                      <a:r>
                        <a:rPr lang="ru-RU" sz="1800" dirty="0">
                          <a:effectLst/>
                        </a:rPr>
                        <a:t> тебе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15</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a:t>
                      </a:r>
                      <a:r>
                        <a:rPr lang="uk-UA" sz="1800" dirty="0" err="1">
                          <a:solidFill>
                            <a:schemeClr val="accent5">
                              <a:lumMod val="75000"/>
                            </a:schemeClr>
                          </a:solidFill>
                          <a:effectLst/>
                        </a:rPr>
                        <a:t>din</a:t>
                      </a:r>
                      <a:r>
                        <a:rPr lang="uk-UA" sz="1800" dirty="0" err="1">
                          <a:effectLst/>
                        </a:rPr>
                        <a:t>tu</a:t>
                      </a:r>
                      <a:r>
                        <a:rPr lang="en-US" sz="1800" dirty="0">
                          <a:effectLst/>
                        </a:rPr>
                        <a:t> – </a:t>
                      </a:r>
                      <a:r>
                        <a:rPr lang="uk-UA" sz="1800" dirty="0">
                          <a:effectLst/>
                        </a:rPr>
                        <a:t>CF</a:t>
                      </a:r>
                      <a:r>
                        <a:rPr lang="en-US" sz="1800" dirty="0">
                          <a:effectLst/>
                        </a:rPr>
                        <a:t> </a:t>
                      </a:r>
                      <a:r>
                        <a:rPr lang="uk-UA" sz="1800" dirty="0">
                          <a:effectLst/>
                        </a:rPr>
                        <a:t>знаєш </a:t>
                      </a:r>
                      <a:r>
                        <a:rPr lang="uk-UA" sz="1800" dirty="0">
                          <a:solidFill>
                            <a:schemeClr val="accent6">
                              <a:lumMod val="75000"/>
                            </a:schemeClr>
                          </a:solidFill>
                          <a:effectLst/>
                        </a:rPr>
                        <a:t>нас</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3954027"/>
                  </a:ext>
                </a:extLst>
              </a:tr>
              <a:tr h="0">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rgbClr val="C184C7"/>
                          </a:solidFill>
                          <a:effectLst/>
                        </a:rPr>
                        <a:t>gba</a:t>
                      </a:r>
                      <a:r>
                        <a:rPr lang="uk-UA" sz="1800" dirty="0" err="1">
                          <a:effectLst/>
                        </a:rPr>
                        <a:t>ba</a:t>
                      </a:r>
                      <a:r>
                        <a:rPr lang="en-US" sz="1800" dirty="0">
                          <a:effectLst/>
                        </a:rPr>
                        <a:t> – CE </a:t>
                      </a:r>
                      <a:r>
                        <a:rPr lang="ru-RU" sz="1800" dirty="0" err="1">
                          <a:effectLst/>
                        </a:rPr>
                        <a:t>бачиш</a:t>
                      </a:r>
                      <a:r>
                        <a:rPr lang="ru-RU" sz="1800" dirty="0">
                          <a:effectLst/>
                        </a:rPr>
                        <a:t> </a:t>
                      </a:r>
                      <a:r>
                        <a:rPr lang="ru-RU" sz="1800" dirty="0" err="1">
                          <a:effectLst/>
                        </a:rPr>
                        <a:t>їх</a:t>
                      </a:r>
                      <a:endParaRPr lang="ru-RU" sz="1800" dirty="0">
                        <a:effectLst/>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16</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chemeClr val="accent5">
                              <a:lumMod val="75000"/>
                            </a:schemeClr>
                          </a:solidFill>
                          <a:effectLst/>
                        </a:rPr>
                        <a:t>din</a:t>
                      </a:r>
                      <a:r>
                        <a:rPr lang="uk-UA" sz="1800" dirty="0" err="1">
                          <a:effectLst/>
                        </a:rPr>
                        <a:t>ba</a:t>
                      </a:r>
                      <a:r>
                        <a:rPr lang="en-US" sz="1800" dirty="0">
                          <a:effectLst/>
                        </a:rPr>
                        <a:t> – </a:t>
                      </a:r>
                      <a:r>
                        <a:rPr lang="uk-UA" sz="1800" dirty="0">
                          <a:effectLst/>
                        </a:rPr>
                        <a:t>CD</a:t>
                      </a:r>
                      <a:r>
                        <a:rPr lang="en-US" sz="1800" dirty="0">
                          <a:effectLst/>
                        </a:rPr>
                        <a:t> </a:t>
                      </a:r>
                      <a:r>
                        <a:rPr lang="uk-UA" sz="1800" dirty="0">
                          <a:effectLst/>
                        </a:rPr>
                        <a:t>знає </a:t>
                      </a:r>
                      <a:r>
                        <a:rPr lang="uk-UA" sz="1800" dirty="0">
                          <a:solidFill>
                            <a:schemeClr val="accent6">
                              <a:lumMod val="75000"/>
                            </a:schemeClr>
                          </a:solidFill>
                          <a:effectLst/>
                        </a:rPr>
                        <a:t>їх</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120030"/>
                  </a:ext>
                </a:extLst>
              </a:tr>
              <a:tr h="0">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a:effectLst/>
                        </a:rPr>
                        <a:t>9</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a</a:t>
                      </a:r>
                      <a:r>
                        <a:rPr lang="uk-UA" sz="1800" dirty="0" err="1">
                          <a:solidFill>
                            <a:srgbClr val="C184C7"/>
                          </a:solidFill>
                          <a:effectLst/>
                        </a:rPr>
                        <a:t>gba</a:t>
                      </a:r>
                      <a:r>
                        <a:rPr lang="uk-UA" sz="1800" dirty="0" err="1">
                          <a:effectLst/>
                        </a:rPr>
                        <a:t>mɔ</a:t>
                      </a:r>
                      <a:r>
                        <a:rPr lang="en-US" sz="1800" dirty="0">
                          <a:effectLst/>
                        </a:rPr>
                        <a:t> – CJ </a:t>
                      </a:r>
                      <a:r>
                        <a:rPr lang="ru-RU" sz="1800" dirty="0" err="1">
                          <a:effectLst/>
                        </a:rPr>
                        <a:t>бачить</a:t>
                      </a:r>
                      <a:r>
                        <a:rPr lang="ru-RU" sz="1800" dirty="0">
                          <a:effectLst/>
                        </a:rPr>
                        <a:t> мене</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rgbClr val="00A6E4"/>
                          </a:solidFill>
                          <a:effectLst/>
                        </a:rPr>
                        <a:t>eke</a:t>
                      </a:r>
                      <a:r>
                        <a:rPr lang="uk-UA" sz="1800" dirty="0" err="1">
                          <a:solidFill>
                            <a:schemeClr val="accent4">
                              <a:lumMod val="75000"/>
                            </a:schemeClr>
                          </a:solidFill>
                          <a:effectLst/>
                        </a:rPr>
                        <a:t>de</a:t>
                      </a:r>
                      <a:r>
                        <a:rPr lang="uk-UA" sz="1800" dirty="0" err="1">
                          <a:solidFill>
                            <a:schemeClr val="accent5">
                              <a:lumMod val="75000"/>
                            </a:schemeClr>
                          </a:solidFill>
                          <a:effectLst/>
                        </a:rPr>
                        <a:t>din</a:t>
                      </a:r>
                      <a:r>
                        <a:rPr lang="uk-UA" sz="1800" dirty="0" err="1">
                          <a:effectLst/>
                        </a:rPr>
                        <a:t>ya</a:t>
                      </a:r>
                      <a:r>
                        <a:rPr lang="en-US" sz="1800" dirty="0">
                          <a:effectLst/>
                        </a:rPr>
                        <a:t> – </a:t>
                      </a:r>
                      <a:r>
                        <a:rPr lang="uk-UA" sz="1800" dirty="0">
                          <a:effectLst/>
                        </a:rPr>
                        <a:t>BF</a:t>
                      </a:r>
                      <a:r>
                        <a:rPr lang="en-US" sz="1800" dirty="0">
                          <a:effectLst/>
                        </a:rPr>
                        <a:t> </a:t>
                      </a:r>
                      <a:r>
                        <a:rPr lang="uk-UA" sz="1800" dirty="0">
                          <a:solidFill>
                            <a:schemeClr val="accent4">
                              <a:lumMod val="75000"/>
                            </a:schemeClr>
                          </a:solidFill>
                          <a:effectLst/>
                        </a:rPr>
                        <a:t>знову</a:t>
                      </a:r>
                      <a:r>
                        <a:rPr lang="uk-UA" sz="1800" dirty="0">
                          <a:effectLst/>
                        </a:rPr>
                        <a:t> знати</a:t>
                      </a:r>
                      <a:r>
                        <a:rPr lang="uk-UA" sz="1800" dirty="0">
                          <a:solidFill>
                            <a:srgbClr val="00A6E4"/>
                          </a:solidFill>
                          <a:effectLst/>
                        </a:rPr>
                        <a:t>ме</a:t>
                      </a:r>
                      <a:r>
                        <a:rPr lang="uk-UA" sz="1800" dirty="0">
                          <a:effectLst/>
                        </a:rPr>
                        <a:t> </a:t>
                      </a:r>
                      <a:r>
                        <a:rPr lang="uk-UA" sz="1800" dirty="0">
                          <a:solidFill>
                            <a:schemeClr val="accent6">
                              <a:lumMod val="75000"/>
                            </a:schemeClr>
                          </a:solidFill>
                          <a:effectLst/>
                        </a:rPr>
                        <a:t>його</a:t>
                      </a:r>
                      <a:endParaRPr lang="en-UA"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3715307"/>
                  </a:ext>
                </a:extLst>
              </a:tr>
            </a:tbl>
          </a:graphicData>
        </a:graphic>
      </p:graphicFrame>
      <p:sp>
        <p:nvSpPr>
          <p:cNvPr id="5" name="TextBox 4">
            <a:extLst>
              <a:ext uri="{FF2B5EF4-FFF2-40B4-BE49-F238E27FC236}">
                <a16:creationId xmlns:a16="http://schemas.microsoft.com/office/drawing/2014/main" id="{39FD3362-743F-1147-9C7A-B574477E149E}"/>
              </a:ext>
            </a:extLst>
          </p:cNvPr>
          <p:cNvSpPr txBox="1"/>
          <p:nvPr/>
        </p:nvSpPr>
        <p:spPr>
          <a:xfrm>
            <a:off x="10044172" y="219161"/>
            <a:ext cx="2005865" cy="1477328"/>
          </a:xfrm>
          <a:prstGeom prst="rect">
            <a:avLst/>
          </a:prstGeom>
          <a:noFill/>
        </p:spPr>
        <p:txBody>
          <a:bodyPr wrap="square" rtlCol="0">
            <a:spAutoFit/>
          </a:bodyPr>
          <a:lstStyle/>
          <a:p>
            <a:r>
              <a:rPr lang="en-UA" dirty="0"/>
              <a:t>його – -ya</a:t>
            </a:r>
          </a:p>
          <a:p>
            <a:r>
              <a:rPr lang="en-UA" dirty="0"/>
              <a:t>їх – -ba</a:t>
            </a:r>
          </a:p>
          <a:p>
            <a:r>
              <a:rPr lang="en-UA" dirty="0"/>
              <a:t>нас — -</a:t>
            </a:r>
            <a:r>
              <a:rPr lang="uk-UA" dirty="0" err="1"/>
              <a:t>tɔ</a:t>
            </a:r>
            <a:r>
              <a:rPr lang="en-UA" dirty="0"/>
              <a:t>/-tu</a:t>
            </a:r>
          </a:p>
          <a:p>
            <a:r>
              <a:rPr lang="en-UA" dirty="0"/>
              <a:t>мене — -</a:t>
            </a:r>
            <a:r>
              <a:rPr lang="uk-UA" dirty="0" err="1"/>
              <a:t>mɔ</a:t>
            </a:r>
            <a:r>
              <a:rPr lang="en-UA" dirty="0"/>
              <a:t>/-mu</a:t>
            </a:r>
          </a:p>
          <a:p>
            <a:r>
              <a:rPr lang="en-UA" dirty="0"/>
              <a:t>тебе — </a:t>
            </a:r>
            <a:r>
              <a:rPr lang="en-US" dirty="0"/>
              <a:t>-w</a:t>
            </a:r>
            <a:r>
              <a:rPr lang="uk-UA" dirty="0" err="1"/>
              <a:t>ɔ</a:t>
            </a:r>
            <a:endParaRPr lang="en-UA" dirty="0"/>
          </a:p>
        </p:txBody>
      </p:sp>
      <p:sp>
        <p:nvSpPr>
          <p:cNvPr id="6" name="TextBox 5">
            <a:extLst>
              <a:ext uri="{FF2B5EF4-FFF2-40B4-BE49-F238E27FC236}">
                <a16:creationId xmlns:a16="http://schemas.microsoft.com/office/drawing/2014/main" id="{2582C2F4-6451-6C4E-86FF-2866D075F793}"/>
              </a:ext>
            </a:extLst>
          </p:cNvPr>
          <p:cNvSpPr txBox="1"/>
          <p:nvPr/>
        </p:nvSpPr>
        <p:spPr>
          <a:xfrm>
            <a:off x="10044173" y="1838150"/>
            <a:ext cx="2005864" cy="1200329"/>
          </a:xfrm>
          <a:prstGeom prst="rect">
            <a:avLst/>
          </a:prstGeom>
          <a:noFill/>
        </p:spPr>
        <p:txBody>
          <a:bodyPr wrap="square" rtlCol="0">
            <a:spAutoFit/>
          </a:bodyPr>
          <a:lstStyle/>
          <a:p>
            <a:r>
              <a:rPr lang="en-UA" dirty="0"/>
              <a:t>я — </a:t>
            </a:r>
            <a:r>
              <a:rPr lang="uk-UA" dirty="0" err="1"/>
              <a:t>ɛ</a:t>
            </a:r>
            <a:r>
              <a:rPr lang="en-UA" dirty="0"/>
              <a:t>/i + ma/me</a:t>
            </a:r>
          </a:p>
          <a:p>
            <a:r>
              <a:rPr lang="en-UA" dirty="0"/>
              <a:t>ти — </a:t>
            </a:r>
            <a:r>
              <a:rPr lang="uk-UA" dirty="0" err="1"/>
              <a:t>ɔ</a:t>
            </a:r>
            <a:r>
              <a:rPr lang="en-UA" dirty="0"/>
              <a:t>/u + we</a:t>
            </a:r>
          </a:p>
          <a:p>
            <a:r>
              <a:rPr lang="en-UA" dirty="0"/>
              <a:t>він — a/e</a:t>
            </a:r>
          </a:p>
          <a:p>
            <a:r>
              <a:rPr lang="en-UA" dirty="0"/>
              <a:t>вони — </a:t>
            </a:r>
            <a:r>
              <a:rPr lang="uk-UA" dirty="0" err="1"/>
              <a:t>bɛ</a:t>
            </a:r>
            <a:endParaRPr lang="en-UA" dirty="0"/>
          </a:p>
        </p:txBody>
      </p:sp>
      <p:graphicFrame>
        <p:nvGraphicFramePr>
          <p:cNvPr id="7" name="Table 6">
            <a:extLst>
              <a:ext uri="{FF2B5EF4-FFF2-40B4-BE49-F238E27FC236}">
                <a16:creationId xmlns:a16="http://schemas.microsoft.com/office/drawing/2014/main" id="{0C83CC42-A3BB-F743-9EE3-124537768E87}"/>
              </a:ext>
            </a:extLst>
          </p:cNvPr>
          <p:cNvGraphicFramePr>
            <a:graphicFrameLocks noGrp="1"/>
          </p:cNvGraphicFramePr>
          <p:nvPr>
            <p:extLst>
              <p:ext uri="{D42A27DB-BD31-4B8C-83A1-F6EECF244321}">
                <p14:modId xmlns:p14="http://schemas.microsoft.com/office/powerpoint/2010/main" val="3393211814"/>
              </p:ext>
            </p:extLst>
          </p:nvPr>
        </p:nvGraphicFramePr>
        <p:xfrm>
          <a:off x="189456" y="3354028"/>
          <a:ext cx="11923212" cy="2808769"/>
        </p:xfrm>
        <a:graphic>
          <a:graphicData uri="http://schemas.openxmlformats.org/drawingml/2006/table">
            <a:tbl>
              <a:tblPr firstRow="1" firstCol="1" bandRow="1">
                <a:tableStyleId>{5940675A-B579-460E-94D1-54222C63F5DA}</a:tableStyleId>
              </a:tblPr>
              <a:tblGrid>
                <a:gridCol w="314194">
                  <a:extLst>
                    <a:ext uri="{9D8B030D-6E8A-4147-A177-3AD203B41FA5}">
                      <a16:colId xmlns:a16="http://schemas.microsoft.com/office/drawing/2014/main" val="3678088009"/>
                    </a:ext>
                  </a:extLst>
                </a:gridCol>
                <a:gridCol w="3618315">
                  <a:extLst>
                    <a:ext uri="{9D8B030D-6E8A-4147-A177-3AD203B41FA5}">
                      <a16:colId xmlns:a16="http://schemas.microsoft.com/office/drawing/2014/main" val="1933364580"/>
                    </a:ext>
                  </a:extLst>
                </a:gridCol>
                <a:gridCol w="390014">
                  <a:extLst>
                    <a:ext uri="{9D8B030D-6E8A-4147-A177-3AD203B41FA5}">
                      <a16:colId xmlns:a16="http://schemas.microsoft.com/office/drawing/2014/main" val="270940288"/>
                    </a:ext>
                  </a:extLst>
                </a:gridCol>
                <a:gridCol w="3379418">
                  <a:extLst>
                    <a:ext uri="{9D8B030D-6E8A-4147-A177-3AD203B41FA5}">
                      <a16:colId xmlns:a16="http://schemas.microsoft.com/office/drawing/2014/main" val="1360612995"/>
                    </a:ext>
                  </a:extLst>
                </a:gridCol>
                <a:gridCol w="375781">
                  <a:extLst>
                    <a:ext uri="{9D8B030D-6E8A-4147-A177-3AD203B41FA5}">
                      <a16:colId xmlns:a16="http://schemas.microsoft.com/office/drawing/2014/main" val="572438206"/>
                    </a:ext>
                  </a:extLst>
                </a:gridCol>
                <a:gridCol w="3845490">
                  <a:extLst>
                    <a:ext uri="{9D8B030D-6E8A-4147-A177-3AD203B41FA5}">
                      <a16:colId xmlns:a16="http://schemas.microsoft.com/office/drawing/2014/main" val="3432726165"/>
                    </a:ext>
                  </a:extLst>
                </a:gridCol>
              </a:tblGrid>
              <a:tr h="394219">
                <a:tc>
                  <a:txBody>
                    <a:bodyPr/>
                    <a:lstStyle/>
                    <a:p>
                      <a:pPr algn="ctr">
                        <a:lnSpc>
                          <a:spcPct val="115000"/>
                        </a:lnSpc>
                        <a:spcBef>
                          <a:spcPts val="300"/>
                        </a:spcBef>
                        <a:spcAft>
                          <a:spcPts val="300"/>
                        </a:spcAft>
                      </a:pPr>
                      <a:r>
                        <a:rPr lang="uk-UA" sz="1800">
                          <a:effectLst/>
                        </a:rPr>
                        <a:t>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a:t>
                      </a:r>
                      <a:r>
                        <a:rPr lang="uk-UA" sz="1800" dirty="0" err="1">
                          <a:solidFill>
                            <a:srgbClr val="FF0000"/>
                          </a:solidFill>
                          <a:effectLst/>
                        </a:rPr>
                        <a:t>me</a:t>
                      </a:r>
                      <a:r>
                        <a:rPr lang="uk-UA" sz="1800" dirty="0" err="1">
                          <a:solidFill>
                            <a:schemeClr val="accent4">
                              <a:lumMod val="75000"/>
                            </a:schemeClr>
                          </a:solidFill>
                          <a:effectLst/>
                        </a:rPr>
                        <a:t>de</a:t>
                      </a:r>
                      <a:r>
                        <a:rPr lang="uk-UA" sz="1800" dirty="0" err="1">
                          <a:effectLst/>
                        </a:rPr>
                        <a:t>pila</a:t>
                      </a:r>
                      <a:r>
                        <a:rPr lang="en-UA" sz="1800" dirty="0">
                          <a:effectLst/>
                        </a:rPr>
                        <a:t> — </a:t>
                      </a:r>
                      <a:r>
                        <a:rPr lang="uk-UA" sz="1800" dirty="0">
                          <a:effectLst/>
                        </a:rPr>
                        <a:t>CI</a:t>
                      </a:r>
                      <a:r>
                        <a:rPr lang="en-UA" sz="1800" dirty="0">
                          <a:effectLst/>
                        </a:rPr>
                        <a:t> </a:t>
                      </a:r>
                      <a:r>
                        <a:rPr lang="uk-UA" sz="1800" dirty="0">
                          <a:solidFill>
                            <a:schemeClr val="accent4">
                              <a:lumMod val="75000"/>
                            </a:schemeClr>
                          </a:solidFill>
                          <a:effectLst/>
                        </a:rPr>
                        <a:t>знову</a:t>
                      </a:r>
                      <a:r>
                        <a:rPr lang="uk-UA" sz="1800" dirty="0">
                          <a:effectLst/>
                        </a:rPr>
                        <a:t> </a:t>
                      </a:r>
                      <a:r>
                        <a:rPr lang="uk-UA" sz="1800" dirty="0">
                          <a:solidFill>
                            <a:srgbClr val="FF0000"/>
                          </a:solidFill>
                          <a:effectLst/>
                        </a:rPr>
                        <a:t>не</a:t>
                      </a:r>
                      <a:r>
                        <a:rPr lang="uk-UA" sz="1800" dirty="0">
                          <a:effectLst/>
                        </a:rPr>
                        <a:t> вертається</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esu</a:t>
                      </a:r>
                      <a:r>
                        <a:rPr lang="uk-UA" sz="1800" dirty="0" err="1">
                          <a:solidFill>
                            <a:schemeClr val="accent6">
                              <a:lumMod val="75000"/>
                            </a:schemeClr>
                          </a:solidFill>
                          <a:effectLst/>
                        </a:rPr>
                        <a:t>wu</a:t>
                      </a:r>
                      <a:r>
                        <a:rPr lang="en-US" sz="1800" dirty="0">
                          <a:solidFill>
                            <a:schemeClr val="accent6">
                              <a:lumMod val="75000"/>
                            </a:schemeClr>
                          </a:solidFill>
                          <a:effectLst/>
                        </a:rPr>
                        <a:t> – </a:t>
                      </a:r>
                      <a:r>
                        <a:rPr lang="uk-UA" sz="1800" dirty="0">
                          <a:effectLst/>
                        </a:rPr>
                        <a:t>AB</a:t>
                      </a:r>
                      <a:r>
                        <a:rPr lang="en-US" sz="1800" dirty="0">
                          <a:effectLst/>
                        </a:rPr>
                        <a:t> </a:t>
                      </a:r>
                      <a:r>
                        <a:rPr lang="uk-UA" sz="1800" dirty="0">
                          <a:effectLst/>
                        </a:rPr>
                        <a:t>одружується з тобою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24</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we</a:t>
                      </a:r>
                      <a:r>
                        <a:rPr lang="uk-UA" sz="1800" dirty="0" err="1">
                          <a:solidFill>
                            <a:srgbClr val="6DB079"/>
                          </a:solidFill>
                          <a:effectLst/>
                        </a:rPr>
                        <a:t>é</a:t>
                      </a:r>
                      <a:r>
                        <a:rPr lang="uk-UA" sz="1800" dirty="0" err="1">
                          <a:effectLst/>
                        </a:rPr>
                        <a:t>te</a:t>
                      </a:r>
                      <a:r>
                        <a:rPr lang="uk-UA" sz="1800" dirty="0" err="1">
                          <a:solidFill>
                            <a:schemeClr val="accent6">
                              <a:lumMod val="75000"/>
                            </a:schemeClr>
                          </a:solidFill>
                          <a:effectLst/>
                        </a:rPr>
                        <a:t>m</a:t>
                      </a:r>
                      <a:r>
                        <a:rPr lang="en-US" sz="1800" dirty="0">
                          <a:solidFill>
                            <a:schemeClr val="accent6">
                              <a:lumMod val="75000"/>
                            </a:schemeClr>
                          </a:solidFill>
                          <a:effectLst/>
                        </a:rPr>
                        <a:t>u — </a:t>
                      </a:r>
                      <a:r>
                        <a:rPr lang="uk-UA" sz="1800" dirty="0">
                          <a:effectLst/>
                        </a:rPr>
                        <a:t>CA</a:t>
                      </a:r>
                      <a:r>
                        <a:rPr lang="en-UA" sz="1800" dirty="0">
                          <a:effectLst/>
                        </a:rPr>
                        <a:t> </a:t>
                      </a:r>
                      <a:r>
                        <a:rPr lang="uk-UA" sz="1800" dirty="0">
                          <a:solidFill>
                            <a:srgbClr val="6DB079"/>
                          </a:solidFill>
                          <a:effectLst/>
                        </a:rPr>
                        <a:t>якщо</a:t>
                      </a:r>
                      <a:r>
                        <a:rPr lang="uk-UA" sz="1800" dirty="0">
                          <a:effectLst/>
                        </a:rPr>
                        <a:t> вчитимеш мене</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48031000"/>
                  </a:ext>
                </a:extLst>
              </a:tr>
              <a:tr h="394219">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ɛ</a:t>
                      </a:r>
                      <a:r>
                        <a:rPr lang="uk-UA" sz="1800" dirty="0" err="1">
                          <a:solidFill>
                            <a:schemeClr val="accent4">
                              <a:lumMod val="75000"/>
                            </a:schemeClr>
                          </a:solidFill>
                          <a:effectLst/>
                        </a:rPr>
                        <a:t>da</a:t>
                      </a:r>
                      <a:r>
                        <a:rPr lang="uk-UA" sz="1800" dirty="0" err="1">
                          <a:effectLst/>
                        </a:rPr>
                        <a:t>fɔ</a:t>
                      </a:r>
                      <a:r>
                        <a:rPr lang="en-US" sz="1800" dirty="0">
                          <a:effectLst/>
                        </a:rPr>
                        <a:t> – </a:t>
                      </a:r>
                      <a:r>
                        <a:rPr lang="uk-UA" sz="1800" dirty="0">
                          <a:effectLst/>
                        </a:rPr>
                        <a:t>CH</a:t>
                      </a:r>
                      <a:r>
                        <a:rPr lang="en-US" sz="1800" dirty="0">
                          <a:effectLst/>
                        </a:rPr>
                        <a:t> </a:t>
                      </a:r>
                      <a:r>
                        <a:rPr lang="uk-UA" sz="1800" dirty="0">
                          <a:solidFill>
                            <a:schemeClr val="accent4">
                              <a:lumMod val="75000"/>
                            </a:schemeClr>
                          </a:solidFill>
                          <a:effectLst/>
                        </a:rPr>
                        <a:t>знову</a:t>
                      </a:r>
                      <a:r>
                        <a:rPr lang="uk-UA" sz="1800" dirty="0">
                          <a:effectLst/>
                        </a:rPr>
                        <a:t> веду</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13</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a:t>
                      </a:r>
                      <a:r>
                        <a:rPr lang="uk-UA" sz="1800" dirty="0" err="1">
                          <a:solidFill>
                            <a:schemeClr val="accent4">
                              <a:lumMod val="75000"/>
                            </a:schemeClr>
                          </a:solidFill>
                          <a:effectLst/>
                        </a:rPr>
                        <a:t>de</a:t>
                      </a:r>
                      <a:r>
                        <a:rPr lang="uk-UA" sz="1800" dirty="0" err="1">
                          <a:effectLst/>
                        </a:rPr>
                        <a:t>bue</a:t>
                      </a:r>
                      <a:r>
                        <a:rPr lang="en-US" sz="1800" dirty="0">
                          <a:effectLst/>
                        </a:rPr>
                        <a:t> – </a:t>
                      </a:r>
                      <a:r>
                        <a:rPr lang="uk-UA" sz="1800" dirty="0">
                          <a:effectLst/>
                        </a:rPr>
                        <a:t>AJ</a:t>
                      </a:r>
                      <a:r>
                        <a:rPr lang="en-US" sz="1800" dirty="0">
                          <a:effectLst/>
                        </a:rPr>
                        <a:t> </a:t>
                      </a:r>
                      <a:r>
                        <a:rPr lang="uk-UA" sz="1800" dirty="0">
                          <a:solidFill>
                            <a:schemeClr val="accent4">
                              <a:lumMod val="75000"/>
                            </a:schemeClr>
                          </a:solidFill>
                          <a:effectLst/>
                        </a:rPr>
                        <a:t>знову</a:t>
                      </a:r>
                      <a:r>
                        <a:rPr lang="uk-UA" sz="1800" dirty="0">
                          <a:effectLst/>
                        </a:rPr>
                        <a:t> сплю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28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usu</a:t>
                      </a:r>
                      <a:r>
                        <a:rPr lang="uk-UA" sz="1800" dirty="0" err="1">
                          <a:solidFill>
                            <a:schemeClr val="accent6">
                              <a:lumMod val="75000"/>
                            </a:schemeClr>
                          </a:solidFill>
                          <a:effectLst/>
                        </a:rPr>
                        <a:t>mu</a:t>
                      </a:r>
                      <a:r>
                        <a:rPr lang="en-US" sz="1800" dirty="0">
                          <a:solidFill>
                            <a:schemeClr val="accent6">
                              <a:lumMod val="75000"/>
                            </a:schemeClr>
                          </a:solidFill>
                          <a:effectLst/>
                        </a:rPr>
                        <a:t> – </a:t>
                      </a:r>
                      <a:r>
                        <a:rPr lang="uk-UA" sz="1800" dirty="0">
                          <a:effectLst/>
                        </a:rPr>
                        <a:t>CB</a:t>
                      </a:r>
                      <a:r>
                        <a:rPr lang="en-US" sz="1800" dirty="0">
                          <a:effectLst/>
                        </a:rPr>
                        <a:t> </a:t>
                      </a:r>
                      <a:r>
                        <a:rPr lang="uk-UA" sz="1800" dirty="0">
                          <a:effectLst/>
                        </a:rPr>
                        <a:t>одружуєшся зі мною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774198"/>
                  </a:ext>
                </a:extLst>
              </a:tr>
              <a:tr h="813056">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bɛ</a:t>
                      </a:r>
                      <a:r>
                        <a:rPr lang="uk-UA" sz="1800" dirty="0" err="1">
                          <a:solidFill>
                            <a:schemeClr val="accent2">
                              <a:lumMod val="75000"/>
                            </a:schemeClr>
                          </a:solidFill>
                          <a:effectLst/>
                        </a:rPr>
                        <a:t>dake</a:t>
                      </a:r>
                      <a:r>
                        <a:rPr lang="uk-UA" sz="1800" dirty="0" err="1">
                          <a:effectLst/>
                        </a:rPr>
                        <a:t>fɔ</a:t>
                      </a:r>
                      <a:r>
                        <a:rPr lang="en-US" sz="1800" dirty="0">
                          <a:effectLst/>
                        </a:rPr>
                        <a:t> – </a:t>
                      </a:r>
                      <a:r>
                        <a:rPr lang="uk-UA" sz="1800" dirty="0">
                          <a:effectLst/>
                        </a:rPr>
                        <a:t>CG</a:t>
                      </a:r>
                      <a:r>
                        <a:rPr lang="en-US" sz="1800" dirty="0">
                          <a:effectLst/>
                        </a:rPr>
                        <a:t> </a:t>
                      </a:r>
                      <a:r>
                        <a:rPr lang="uk-UA" sz="1800" dirty="0">
                          <a:solidFill>
                            <a:schemeClr val="accent2">
                              <a:lumMod val="75000"/>
                            </a:schemeClr>
                          </a:solidFill>
                          <a:effectLst/>
                        </a:rPr>
                        <a:t>завжди</a:t>
                      </a:r>
                      <a:r>
                        <a:rPr lang="uk-UA" sz="1800" dirty="0">
                          <a:effectLst/>
                        </a:rPr>
                        <a:t> ведуть</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u</a:t>
                      </a:r>
                      <a:r>
                        <a:rPr lang="uk-UA" sz="1800" dirty="0" err="1">
                          <a:solidFill>
                            <a:srgbClr val="FF0000"/>
                          </a:solidFill>
                          <a:effectLst/>
                        </a:rPr>
                        <a:t>me</a:t>
                      </a:r>
                      <a:r>
                        <a:rPr lang="uk-UA" sz="1800" dirty="0" err="1">
                          <a:solidFill>
                            <a:schemeClr val="accent2">
                              <a:lumMod val="75000"/>
                            </a:schemeClr>
                          </a:solidFill>
                          <a:effectLst/>
                        </a:rPr>
                        <a:t>deki</a:t>
                      </a:r>
                      <a:r>
                        <a:rPr lang="uk-UA" sz="1800" dirty="0" err="1">
                          <a:effectLst/>
                        </a:rPr>
                        <a:t>re</a:t>
                      </a:r>
                      <a:r>
                        <a:rPr lang="en-UA" sz="1800" dirty="0">
                          <a:effectLst/>
                        </a:rPr>
                        <a:t> — </a:t>
                      </a:r>
                      <a:r>
                        <a:rPr lang="uk-UA" sz="1800" dirty="0">
                          <a:effectLst/>
                        </a:rPr>
                        <a:t>BG</a:t>
                      </a:r>
                      <a:r>
                        <a:rPr lang="en-UA" sz="1800" dirty="0">
                          <a:effectLst/>
                        </a:rPr>
                        <a:t> </a:t>
                      </a:r>
                      <a:r>
                        <a:rPr lang="uk-UA" sz="1800" dirty="0">
                          <a:solidFill>
                            <a:srgbClr val="FF0000"/>
                          </a:solidFill>
                          <a:effectLst/>
                        </a:rPr>
                        <a:t>не</a:t>
                      </a:r>
                      <a:r>
                        <a:rPr lang="uk-UA" sz="1800" dirty="0">
                          <a:effectLst/>
                        </a:rPr>
                        <a:t> </a:t>
                      </a:r>
                      <a:r>
                        <a:rPr lang="uk-UA" sz="1800" dirty="0">
                          <a:solidFill>
                            <a:schemeClr val="accent2">
                              <a:lumMod val="75000"/>
                            </a:schemeClr>
                          </a:solidFill>
                          <a:effectLst/>
                        </a:rPr>
                        <a:t>завжди</a:t>
                      </a:r>
                      <a:r>
                        <a:rPr lang="uk-UA" sz="1800" dirty="0">
                          <a:effectLst/>
                        </a:rPr>
                        <a:t> відвідуєш</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29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isu</a:t>
                      </a:r>
                      <a:r>
                        <a:rPr lang="uk-UA" sz="1800" dirty="0" err="1">
                          <a:solidFill>
                            <a:schemeClr val="accent6">
                              <a:lumMod val="75000"/>
                            </a:schemeClr>
                          </a:solidFill>
                          <a:effectLst/>
                        </a:rPr>
                        <a:t>ba</a:t>
                      </a:r>
                      <a:r>
                        <a:rPr lang="en-US" sz="1800" dirty="0">
                          <a:solidFill>
                            <a:schemeClr val="accent6">
                              <a:lumMod val="75000"/>
                            </a:schemeClr>
                          </a:solidFill>
                          <a:effectLst/>
                        </a:rPr>
                        <a:t> – </a:t>
                      </a:r>
                      <a:r>
                        <a:rPr lang="uk-UA" sz="1800" dirty="0">
                          <a:effectLst/>
                        </a:rPr>
                        <a:t>AA</a:t>
                      </a:r>
                      <a:r>
                        <a:rPr lang="en-US" sz="1800" dirty="0">
                          <a:effectLst/>
                        </a:rPr>
                        <a:t> </a:t>
                      </a:r>
                      <a:r>
                        <a:rPr lang="uk-UA" sz="1800" dirty="0">
                          <a:effectLst/>
                        </a:rPr>
                        <a:t>одружуюся з ними</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5063449"/>
                  </a:ext>
                </a:extLst>
              </a:tr>
              <a:tr h="394219">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we</a:t>
                      </a:r>
                      <a:r>
                        <a:rPr lang="uk-UA" sz="1800" dirty="0" err="1">
                          <a:solidFill>
                            <a:srgbClr val="00A6E4"/>
                          </a:solidFill>
                          <a:effectLst/>
                        </a:rPr>
                        <a:t>eke</a:t>
                      </a:r>
                      <a:r>
                        <a:rPr lang="uk-UA" sz="1800" dirty="0" err="1">
                          <a:effectLst/>
                        </a:rPr>
                        <a:t>di</a:t>
                      </a:r>
                      <a:r>
                        <a:rPr lang="en-UA" sz="1800" dirty="0">
                          <a:effectLst/>
                        </a:rPr>
                        <a:t> — </a:t>
                      </a:r>
                      <a:r>
                        <a:rPr lang="uk-UA" sz="1800" dirty="0">
                          <a:effectLst/>
                        </a:rPr>
                        <a:t>BH</a:t>
                      </a:r>
                      <a:r>
                        <a:rPr lang="en-UA" sz="1800" dirty="0">
                          <a:effectLst/>
                        </a:rPr>
                        <a:t> </a:t>
                      </a:r>
                      <a:r>
                        <a:rPr lang="uk-UA" sz="1800" dirty="0">
                          <a:solidFill>
                            <a:srgbClr val="00A6E4"/>
                          </a:solidFill>
                          <a:effectLst/>
                        </a:rPr>
                        <a:t>з</a:t>
                      </a:r>
                      <a:r>
                        <a:rPr lang="uk-UA" sz="1800" dirty="0">
                          <a:effectLst/>
                        </a:rPr>
                        <a:t>можеш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18</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ɔ</a:t>
                      </a:r>
                      <a:r>
                        <a:rPr lang="uk-UA" sz="1800" dirty="0" err="1">
                          <a:solidFill>
                            <a:schemeClr val="accent2">
                              <a:lumMod val="75000"/>
                            </a:schemeClr>
                          </a:solidFill>
                          <a:effectLst/>
                        </a:rPr>
                        <a:t>dake</a:t>
                      </a:r>
                      <a:r>
                        <a:rPr lang="uk-UA" sz="1800" dirty="0" err="1">
                          <a:effectLst/>
                        </a:rPr>
                        <a:t>pɔra</a:t>
                      </a:r>
                      <a:r>
                        <a:rPr lang="en-US" sz="1800" dirty="0">
                          <a:effectLst/>
                        </a:rPr>
                        <a:t> – </a:t>
                      </a:r>
                      <a:r>
                        <a:rPr lang="uk-UA" sz="1800" dirty="0">
                          <a:effectLst/>
                        </a:rPr>
                        <a:t>CC</a:t>
                      </a:r>
                      <a:r>
                        <a:rPr lang="en-US" sz="1800" dirty="0">
                          <a:effectLst/>
                        </a:rPr>
                        <a:t> </a:t>
                      </a:r>
                      <a:r>
                        <a:rPr lang="uk-UA" sz="1800" dirty="0">
                          <a:solidFill>
                            <a:schemeClr val="accent2">
                              <a:lumMod val="75000"/>
                            </a:schemeClr>
                          </a:solidFill>
                          <a:effectLst/>
                        </a:rPr>
                        <a:t>завжди</a:t>
                      </a:r>
                      <a:r>
                        <a:rPr lang="uk-UA" sz="1800" dirty="0">
                          <a:effectLst/>
                        </a:rPr>
                        <a:t> підмітаєш</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30</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i</a:t>
                      </a:r>
                      <a:r>
                        <a:rPr lang="uk-UA" sz="1800" dirty="0" err="1">
                          <a:solidFill>
                            <a:srgbClr val="FF0000"/>
                          </a:solidFill>
                          <a:effectLst/>
                        </a:rPr>
                        <a:t>me</a:t>
                      </a:r>
                      <a:r>
                        <a:rPr lang="uk-UA" sz="1800" dirty="0" err="1">
                          <a:effectLst/>
                        </a:rPr>
                        <a:t>tie</a:t>
                      </a:r>
                      <a:r>
                        <a:rPr lang="uk-UA" sz="1800" dirty="0" err="1">
                          <a:solidFill>
                            <a:schemeClr val="accent6">
                              <a:lumMod val="75000"/>
                            </a:schemeClr>
                          </a:solidFill>
                          <a:effectLst/>
                        </a:rPr>
                        <a:t>tu</a:t>
                      </a:r>
                      <a:r>
                        <a:rPr lang="en-UA" sz="1800" dirty="0">
                          <a:solidFill>
                            <a:schemeClr val="accent6">
                              <a:lumMod val="75000"/>
                            </a:schemeClr>
                          </a:solidFill>
                          <a:effectLst/>
                        </a:rPr>
                        <a:t> — </a:t>
                      </a:r>
                      <a:r>
                        <a:rPr lang="uk-UA" sz="1800" dirty="0">
                          <a:effectLst/>
                        </a:rPr>
                        <a:t>AD</a:t>
                      </a:r>
                      <a:r>
                        <a:rPr lang="en-UA" sz="1800" dirty="0">
                          <a:effectLst/>
                        </a:rPr>
                        <a:t> </a:t>
                      </a:r>
                      <a:r>
                        <a:rPr lang="uk-UA" sz="1800" dirty="0">
                          <a:solidFill>
                            <a:srgbClr val="FF0000"/>
                          </a:solidFill>
                          <a:effectLst/>
                        </a:rPr>
                        <a:t>не</a:t>
                      </a:r>
                      <a:r>
                        <a:rPr lang="uk-UA" sz="1800" dirty="0">
                          <a:effectLst/>
                        </a:rPr>
                        <a:t> беру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41712297"/>
                  </a:ext>
                </a:extLst>
              </a:tr>
              <a:tr h="813056">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solidFill>
                            <a:schemeClr val="tx1"/>
                          </a:solidFill>
                          <a:effectLst/>
                        </a:rPr>
                        <a:t>me</a:t>
                      </a:r>
                      <a:r>
                        <a:rPr lang="uk-UA" sz="1800" dirty="0" err="1">
                          <a:solidFill>
                            <a:srgbClr val="6DB079"/>
                          </a:solidFill>
                          <a:effectLst/>
                        </a:rPr>
                        <a:t>é</a:t>
                      </a:r>
                      <a:r>
                        <a:rPr lang="uk-UA" sz="1800" dirty="0" err="1">
                          <a:effectLst/>
                        </a:rPr>
                        <a:t>ye</a:t>
                      </a:r>
                      <a:r>
                        <a:rPr lang="uk-UA" sz="1800" dirty="0" err="1">
                          <a:solidFill>
                            <a:schemeClr val="accent6">
                              <a:lumMod val="75000"/>
                            </a:schemeClr>
                          </a:solidFill>
                          <a:effectLst/>
                        </a:rPr>
                        <a:t>ba</a:t>
                      </a:r>
                      <a:r>
                        <a:rPr lang="en-UA" sz="1800" dirty="0">
                          <a:solidFill>
                            <a:schemeClr val="accent6">
                              <a:lumMod val="75000"/>
                            </a:schemeClr>
                          </a:solidFill>
                          <a:effectLst/>
                        </a:rPr>
                        <a:t> — </a:t>
                      </a:r>
                      <a:r>
                        <a:rPr lang="uk-UA" sz="1800" dirty="0">
                          <a:effectLst/>
                        </a:rPr>
                        <a:t>AI</a:t>
                      </a:r>
                      <a:r>
                        <a:rPr lang="en-UA" sz="1800" dirty="0">
                          <a:effectLst/>
                        </a:rPr>
                        <a:t> </a:t>
                      </a:r>
                      <a:r>
                        <a:rPr lang="uk-UA" sz="1800" dirty="0">
                          <a:solidFill>
                            <a:srgbClr val="6DB079"/>
                          </a:solidFill>
                          <a:effectLst/>
                        </a:rPr>
                        <a:t>якщо</a:t>
                      </a:r>
                      <a:r>
                        <a:rPr lang="uk-UA" sz="1800" dirty="0">
                          <a:effectLst/>
                        </a:rPr>
                        <a:t> запрошу їх</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19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300"/>
                        </a:spcBef>
                        <a:spcAft>
                          <a:spcPts val="300"/>
                        </a:spcAft>
                        <a:buClrTx/>
                        <a:buSzTx/>
                        <a:buFontTx/>
                        <a:buNone/>
                        <a:tabLst/>
                        <a:defRPr/>
                      </a:pPr>
                      <a:r>
                        <a:rPr lang="uk-UA" sz="1800" dirty="0" err="1">
                          <a:effectLst/>
                        </a:rPr>
                        <a:t>be</a:t>
                      </a:r>
                      <a:r>
                        <a:rPr lang="uk-UA" sz="1800" dirty="0" err="1">
                          <a:solidFill>
                            <a:srgbClr val="6DB079"/>
                          </a:solidFill>
                          <a:effectLst/>
                        </a:rPr>
                        <a:t>é</a:t>
                      </a:r>
                      <a:r>
                        <a:rPr lang="uk-UA" sz="1800" dirty="0" err="1">
                          <a:solidFill>
                            <a:srgbClr val="FF0000"/>
                          </a:solidFill>
                          <a:effectLst/>
                        </a:rPr>
                        <a:t>me</a:t>
                      </a:r>
                      <a:r>
                        <a:rPr lang="uk-UA" sz="1800" dirty="0" err="1">
                          <a:solidFill>
                            <a:schemeClr val="accent2">
                              <a:lumMod val="75000"/>
                            </a:schemeClr>
                          </a:solidFill>
                          <a:effectLst/>
                        </a:rPr>
                        <a:t>deki</a:t>
                      </a:r>
                      <a:r>
                        <a:rPr lang="uk-UA" sz="1800" dirty="0" err="1">
                          <a:effectLst/>
                        </a:rPr>
                        <a:t>te</a:t>
                      </a:r>
                      <a:r>
                        <a:rPr lang="uk-UA" sz="1800" dirty="0" err="1">
                          <a:solidFill>
                            <a:schemeClr val="accent6">
                              <a:lumMod val="75000"/>
                            </a:schemeClr>
                          </a:solidFill>
                          <a:effectLst/>
                        </a:rPr>
                        <a:t>tu</a:t>
                      </a:r>
                      <a:r>
                        <a:rPr lang="en-UA" sz="1800" dirty="0">
                          <a:solidFill>
                            <a:schemeClr val="accent6">
                              <a:lumMod val="75000"/>
                            </a:schemeClr>
                          </a:solidFill>
                          <a:effectLst/>
                        </a:rPr>
                        <a:t> </a:t>
                      </a:r>
                      <a:r>
                        <a:rPr lang="en-UA" sz="1800" dirty="0">
                          <a:solidFill>
                            <a:schemeClr val="tx1"/>
                          </a:solidFill>
                          <a:effectLst/>
                        </a:rPr>
                        <a:t>—</a:t>
                      </a:r>
                      <a:r>
                        <a:rPr lang="en-UA" sz="1800" dirty="0">
                          <a:solidFill>
                            <a:schemeClr val="accent6">
                              <a:lumMod val="75000"/>
                            </a:schemeClr>
                          </a:solidFill>
                          <a:effectLst/>
                        </a:rPr>
                        <a:t> </a:t>
                      </a:r>
                      <a:r>
                        <a:rPr lang="uk-UA" sz="1800" dirty="0">
                          <a:effectLst/>
                        </a:rPr>
                        <a:t>BB</a:t>
                      </a:r>
                      <a:r>
                        <a:rPr lang="en-UA" sz="1800" dirty="0">
                          <a:effectLst/>
                        </a:rPr>
                        <a:t> </a:t>
                      </a:r>
                      <a:r>
                        <a:rPr lang="uk-UA" sz="1800" dirty="0">
                          <a:solidFill>
                            <a:srgbClr val="6DB079"/>
                          </a:solidFill>
                          <a:effectLst/>
                        </a:rPr>
                        <a:t>якщо</a:t>
                      </a:r>
                      <a:r>
                        <a:rPr lang="uk-UA" sz="1800" dirty="0">
                          <a:effectLst/>
                        </a:rPr>
                        <a:t> </a:t>
                      </a:r>
                      <a:r>
                        <a:rPr lang="uk-UA" sz="1800" dirty="0">
                          <a:solidFill>
                            <a:srgbClr val="FF0000"/>
                          </a:solidFill>
                          <a:effectLst/>
                        </a:rPr>
                        <a:t>не</a:t>
                      </a:r>
                      <a:r>
                        <a:rPr lang="uk-UA" sz="1800" dirty="0">
                          <a:effectLst/>
                        </a:rPr>
                        <a:t> </a:t>
                      </a:r>
                      <a:r>
                        <a:rPr lang="uk-UA" sz="1800" dirty="0">
                          <a:solidFill>
                            <a:schemeClr val="accent2">
                              <a:lumMod val="75000"/>
                            </a:schemeClr>
                          </a:solidFill>
                          <a:effectLst/>
                        </a:rPr>
                        <a:t>завжди</a:t>
                      </a:r>
                      <a:r>
                        <a:rPr lang="uk-UA" sz="1800" dirty="0">
                          <a:effectLst/>
                        </a:rPr>
                        <a:t> вчитимуть нас</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1412798"/>
                  </a:ext>
                </a:extLst>
              </a:tr>
            </a:tbl>
          </a:graphicData>
        </a:graphic>
      </p:graphicFrame>
      <p:cxnSp>
        <p:nvCxnSpPr>
          <p:cNvPr id="10" name="Straight Connector 9">
            <a:extLst>
              <a:ext uri="{FF2B5EF4-FFF2-40B4-BE49-F238E27FC236}">
                <a16:creationId xmlns:a16="http://schemas.microsoft.com/office/drawing/2014/main" id="{F2B176F9-D83C-7B4C-BD0B-DD6983502481}"/>
              </a:ext>
            </a:extLst>
          </p:cNvPr>
          <p:cNvCxnSpPr/>
          <p:nvPr/>
        </p:nvCxnSpPr>
        <p:spPr>
          <a:xfrm>
            <a:off x="0" y="3235229"/>
            <a:ext cx="12192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8513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A3F9AD-3DF8-CA46-81C6-1443BD12259C}"/>
              </a:ext>
            </a:extLst>
          </p:cNvPr>
          <p:cNvGraphicFramePr>
            <a:graphicFrameLocks noGrp="1"/>
          </p:cNvGraphicFramePr>
          <p:nvPr>
            <p:extLst>
              <p:ext uri="{D42A27DB-BD31-4B8C-83A1-F6EECF244321}">
                <p14:modId xmlns:p14="http://schemas.microsoft.com/office/powerpoint/2010/main" val="1481063850"/>
              </p:ext>
            </p:extLst>
          </p:nvPr>
        </p:nvGraphicFramePr>
        <p:xfrm>
          <a:off x="515632" y="459740"/>
          <a:ext cx="7452722" cy="2375408"/>
        </p:xfrm>
        <a:graphic>
          <a:graphicData uri="http://schemas.openxmlformats.org/drawingml/2006/table">
            <a:tbl>
              <a:tblPr firstRow="1" firstCol="1" bandRow="1">
                <a:tableStyleId>{5940675A-B579-460E-94D1-54222C63F5DA}</a:tableStyleId>
              </a:tblPr>
              <a:tblGrid>
                <a:gridCol w="2062898">
                  <a:extLst>
                    <a:ext uri="{9D8B030D-6E8A-4147-A177-3AD203B41FA5}">
                      <a16:colId xmlns:a16="http://schemas.microsoft.com/office/drawing/2014/main" val="423425304"/>
                    </a:ext>
                  </a:extLst>
                </a:gridCol>
                <a:gridCol w="952491">
                  <a:extLst>
                    <a:ext uri="{9D8B030D-6E8A-4147-A177-3AD203B41FA5}">
                      <a16:colId xmlns:a16="http://schemas.microsoft.com/office/drawing/2014/main" val="3933949490"/>
                    </a:ext>
                  </a:extLst>
                </a:gridCol>
                <a:gridCol w="949150">
                  <a:extLst>
                    <a:ext uri="{9D8B030D-6E8A-4147-A177-3AD203B41FA5}">
                      <a16:colId xmlns:a16="http://schemas.microsoft.com/office/drawing/2014/main" val="103548165"/>
                    </a:ext>
                  </a:extLst>
                </a:gridCol>
                <a:gridCol w="360000">
                  <a:extLst>
                    <a:ext uri="{9D8B030D-6E8A-4147-A177-3AD203B41FA5}">
                      <a16:colId xmlns:a16="http://schemas.microsoft.com/office/drawing/2014/main" val="3461859208"/>
                    </a:ext>
                  </a:extLst>
                </a:gridCol>
                <a:gridCol w="1223201">
                  <a:extLst>
                    <a:ext uri="{9D8B030D-6E8A-4147-A177-3AD203B41FA5}">
                      <a16:colId xmlns:a16="http://schemas.microsoft.com/office/drawing/2014/main" val="4104789365"/>
                    </a:ext>
                  </a:extLst>
                </a:gridCol>
                <a:gridCol w="952491">
                  <a:extLst>
                    <a:ext uri="{9D8B030D-6E8A-4147-A177-3AD203B41FA5}">
                      <a16:colId xmlns:a16="http://schemas.microsoft.com/office/drawing/2014/main" val="3219376431"/>
                    </a:ext>
                  </a:extLst>
                </a:gridCol>
                <a:gridCol w="952491">
                  <a:extLst>
                    <a:ext uri="{9D8B030D-6E8A-4147-A177-3AD203B41FA5}">
                      <a16:colId xmlns:a16="http://schemas.microsoft.com/office/drawing/2014/main" val="3801120135"/>
                    </a:ext>
                  </a:extLst>
                </a:gridCol>
              </a:tblGrid>
              <a:tr h="0">
                <a:tc gridSpan="3">
                  <a:txBody>
                    <a:bodyPr/>
                    <a:lstStyle/>
                    <a:p>
                      <a:pPr algn="ctr">
                        <a:lnSpc>
                          <a:spcPct val="115000"/>
                        </a:lnSpc>
                        <a:spcBef>
                          <a:spcPts val="100"/>
                        </a:spcBef>
                        <a:spcAft>
                          <a:spcPts val="100"/>
                        </a:spcAft>
                      </a:pPr>
                      <a:r>
                        <a:rPr lang="uk-UA" sz="1800" dirty="0">
                          <a:effectLst/>
                        </a:rPr>
                        <a:t>Підмет</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A"/>
                    </a:p>
                  </a:txBody>
                  <a:tcPr/>
                </a:tc>
                <a:tc hMerge="1">
                  <a:txBody>
                    <a:bodyPr/>
                    <a:lstStyle/>
                    <a:p>
                      <a:endParaRPr lang="en-UA"/>
                    </a:p>
                  </a:txBody>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15000"/>
                        </a:lnSpc>
                        <a:spcBef>
                          <a:spcPts val="100"/>
                        </a:spcBef>
                        <a:spcAft>
                          <a:spcPts val="100"/>
                        </a:spcAft>
                      </a:pPr>
                      <a:r>
                        <a:rPr lang="uk-UA" sz="1800" dirty="0">
                          <a:effectLst/>
                        </a:rPr>
                        <a:t>Додаток</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A"/>
                    </a:p>
                  </a:txBody>
                  <a:tcPr/>
                </a:tc>
                <a:tc hMerge="1">
                  <a:txBody>
                    <a:bodyPr/>
                    <a:lstStyle/>
                    <a:p>
                      <a:endParaRPr lang="en-UA"/>
                    </a:p>
                  </a:txBody>
                  <a:tcPr/>
                </a:tc>
                <a:extLst>
                  <a:ext uri="{0D108BD9-81ED-4DB2-BD59-A6C34878D82A}">
                    <a16:rowId xmlns:a16="http://schemas.microsoft.com/office/drawing/2014/main" val="151226332"/>
                  </a:ext>
                </a:extLst>
              </a:tr>
              <a:tr h="0">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15000"/>
                        </a:lnSpc>
                        <a:spcBef>
                          <a:spcPts val="100"/>
                        </a:spcBef>
                        <a:spcAft>
                          <a:spcPts val="100"/>
                        </a:spcAft>
                      </a:pPr>
                      <a:r>
                        <a:rPr lang="uk-UA" sz="1800" dirty="0" err="1">
                          <a:effectLst/>
                        </a:rPr>
                        <a:t>u</a:t>
                      </a:r>
                      <a:r>
                        <a:rPr lang="uk-UA" sz="1800" dirty="0">
                          <a:effectLst/>
                        </a:rPr>
                        <a:t>, i, </a:t>
                      </a:r>
                      <a:r>
                        <a:rPr lang="uk-UA" sz="1800" dirty="0" err="1">
                          <a:effectLst/>
                        </a:rPr>
                        <a:t>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15000"/>
                        </a:lnSpc>
                        <a:spcBef>
                          <a:spcPts val="100"/>
                        </a:spcBef>
                        <a:spcAft>
                          <a:spcPts val="100"/>
                        </a:spcAft>
                      </a:pPr>
                      <a:r>
                        <a:rPr lang="uk-UA" sz="1800" dirty="0" err="1">
                          <a:effectLst/>
                        </a:rPr>
                        <a:t>a</a:t>
                      </a:r>
                      <a:r>
                        <a:rPr lang="uk-UA" sz="1800" dirty="0">
                          <a:effectLst/>
                        </a:rPr>
                        <a:t>, </a:t>
                      </a:r>
                      <a:r>
                        <a:rPr lang="uk-UA" sz="1800" dirty="0" err="1">
                          <a:effectLst/>
                        </a:rPr>
                        <a:t>ɔ</a:t>
                      </a:r>
                      <a:r>
                        <a:rPr lang="uk-UA" sz="1800" dirty="0">
                          <a:effectLst/>
                        </a:rPr>
                        <a:t>, </a:t>
                      </a:r>
                      <a:r>
                        <a:rPr lang="uk-UA" sz="1800" dirty="0" err="1">
                          <a:effectLst/>
                        </a:rPr>
                        <a:t>ɛ</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15000"/>
                        </a:lnSpc>
                        <a:spcBef>
                          <a:spcPts val="100"/>
                        </a:spcBef>
                        <a:spcAft>
                          <a:spcPts val="100"/>
                        </a:spcAft>
                      </a:pPr>
                      <a:r>
                        <a:rPr lang="uk-UA" sz="1800" dirty="0" err="1">
                          <a:effectLst/>
                        </a:rPr>
                        <a:t>u</a:t>
                      </a:r>
                      <a:r>
                        <a:rPr lang="uk-UA" sz="1800" dirty="0">
                          <a:effectLst/>
                        </a:rPr>
                        <a:t>, i, </a:t>
                      </a:r>
                      <a:r>
                        <a:rPr lang="uk-UA" sz="1800" dirty="0" err="1">
                          <a:effectLst/>
                        </a:rPr>
                        <a:t>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15000"/>
                        </a:lnSpc>
                        <a:spcBef>
                          <a:spcPts val="100"/>
                        </a:spcBef>
                        <a:spcAft>
                          <a:spcPts val="100"/>
                        </a:spcAft>
                      </a:pPr>
                      <a:r>
                        <a:rPr lang="uk-UA" sz="1800" dirty="0" err="1">
                          <a:effectLst/>
                        </a:rPr>
                        <a:t>a</a:t>
                      </a:r>
                      <a:r>
                        <a:rPr lang="uk-UA" sz="1800" dirty="0">
                          <a:effectLst/>
                        </a:rPr>
                        <a:t>, </a:t>
                      </a:r>
                      <a:r>
                        <a:rPr lang="uk-UA" sz="1800" dirty="0" err="1">
                          <a:effectLst/>
                        </a:rPr>
                        <a:t>ɔ</a:t>
                      </a:r>
                      <a:r>
                        <a:rPr lang="uk-UA" sz="1800" dirty="0">
                          <a:effectLst/>
                        </a:rPr>
                        <a:t>, </a:t>
                      </a:r>
                      <a:r>
                        <a:rPr lang="uk-UA" sz="1800" dirty="0" err="1">
                          <a:effectLst/>
                        </a:rPr>
                        <a:t>ɛ</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282966725"/>
                  </a:ext>
                </a:extLst>
              </a:tr>
              <a:tr h="0">
                <a:tc>
                  <a:txBody>
                    <a:bodyPr/>
                    <a:lstStyle/>
                    <a:p>
                      <a:pPr algn="ctr">
                        <a:lnSpc>
                          <a:spcPct val="115000"/>
                        </a:lnSpc>
                        <a:spcBef>
                          <a:spcPts val="100"/>
                        </a:spcBef>
                        <a:spcAft>
                          <a:spcPts val="100"/>
                        </a:spcAft>
                      </a:pPr>
                      <a:r>
                        <a:rPr lang="en-US" sz="1800" dirty="0">
                          <a:effectLst/>
                        </a:rPr>
                        <a:t>I</a:t>
                      </a:r>
                      <a:r>
                        <a:rPr lang="uk-UA" sz="1800" dirty="0">
                          <a:effectLst/>
                        </a:rPr>
                        <a:t> ос. </a:t>
                      </a:r>
                      <a:r>
                        <a:rPr lang="uk-UA" sz="1800" dirty="0" err="1">
                          <a:effectLst/>
                        </a:rPr>
                        <a:t>одн</a:t>
                      </a:r>
                      <a:r>
                        <a:rPr lang="uk-UA" sz="1800" dirty="0">
                          <a:effectLst/>
                        </a:rPr>
                        <a:t>., </a:t>
                      </a:r>
                      <a:r>
                        <a:rPr lang="uk-UA" sz="1800" dirty="0" err="1">
                          <a:effectLst/>
                        </a:rPr>
                        <a:t>теп</a:t>
                      </a:r>
                      <a:r>
                        <a:rPr lang="uk-UA" sz="1800" dirty="0">
                          <a:effectLst/>
                        </a:rPr>
                        <a:t>. </a:t>
                      </a:r>
                      <a:r>
                        <a:rPr lang="uk-UA" sz="1800" dirty="0" err="1">
                          <a:effectLst/>
                        </a:rPr>
                        <a:t>ч</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a:effectLst/>
                        </a:rPr>
                        <a:t>i</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uk-UA" sz="1800">
                          <a:effectLst/>
                        </a:rPr>
                        <a:t>ɛ</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en-US" sz="1800" dirty="0">
                          <a:effectLst/>
                        </a:rPr>
                        <a:t>I</a:t>
                      </a:r>
                      <a:r>
                        <a:rPr lang="uk-UA" sz="1800" dirty="0">
                          <a:effectLst/>
                        </a:rPr>
                        <a:t> ос. </a:t>
                      </a:r>
                      <a:r>
                        <a:rPr lang="uk-UA" sz="1800" dirty="0" err="1">
                          <a:effectLst/>
                        </a:rPr>
                        <a:t>одн</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mu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a:effectLst/>
                        </a:rPr>
                        <a:t>-</a:t>
                      </a:r>
                      <a:r>
                        <a:rPr lang="uk-UA" sz="1800">
                          <a:effectLst/>
                        </a:rPr>
                        <a:t>mɔ</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866429844"/>
                  </a:ext>
                </a:extLst>
              </a:tr>
              <a:tr h="0">
                <a:tc>
                  <a:txBody>
                    <a:bodyPr/>
                    <a:lstStyle/>
                    <a:p>
                      <a:pPr algn="ctr">
                        <a:lnSpc>
                          <a:spcPct val="115000"/>
                        </a:lnSpc>
                        <a:spcBef>
                          <a:spcPts val="100"/>
                        </a:spcBef>
                        <a:spcAft>
                          <a:spcPts val="100"/>
                        </a:spcAft>
                      </a:pPr>
                      <a:r>
                        <a:rPr lang="en-US" sz="1800" dirty="0">
                          <a:effectLst/>
                        </a:rPr>
                        <a:t>I</a:t>
                      </a:r>
                      <a:r>
                        <a:rPr lang="uk-UA" sz="1800" dirty="0">
                          <a:effectLst/>
                        </a:rPr>
                        <a:t> ос. </a:t>
                      </a:r>
                      <a:r>
                        <a:rPr lang="uk-UA" sz="1800" dirty="0" err="1">
                          <a:effectLst/>
                        </a:rPr>
                        <a:t>одн</a:t>
                      </a:r>
                      <a:r>
                        <a:rPr lang="uk-UA" sz="1800" dirty="0">
                          <a:effectLst/>
                        </a:rPr>
                        <a:t>., </a:t>
                      </a:r>
                      <a:r>
                        <a:rPr lang="uk-UA" sz="1800" dirty="0" err="1">
                          <a:effectLst/>
                        </a:rPr>
                        <a:t>майб</a:t>
                      </a:r>
                      <a:r>
                        <a:rPr lang="uk-UA" sz="1800" dirty="0">
                          <a:effectLst/>
                        </a:rPr>
                        <a:t>. </a:t>
                      </a:r>
                      <a:r>
                        <a:rPr lang="uk-UA" sz="1800" dirty="0" err="1">
                          <a:effectLst/>
                        </a:rPr>
                        <a:t>ч</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a:effectLst/>
                        </a:rPr>
                        <a:t>me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uk-UA" sz="1800">
                          <a:effectLst/>
                        </a:rPr>
                        <a:t>ma</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en-US" sz="1800" dirty="0">
                          <a:effectLst/>
                        </a:rPr>
                        <a:t>I</a:t>
                      </a:r>
                      <a:r>
                        <a:rPr lang="uk-UA" sz="1800" dirty="0">
                          <a:effectLst/>
                        </a:rPr>
                        <a:t> ос. мн.</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tu</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a:effectLst/>
                        </a:rPr>
                        <a:t>-</a:t>
                      </a:r>
                      <a:r>
                        <a:rPr lang="uk-UA" sz="1800">
                          <a:effectLst/>
                        </a:rPr>
                        <a:t>tɔ </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1202740940"/>
                  </a:ext>
                </a:extLst>
              </a:tr>
              <a:tr h="0">
                <a:tc>
                  <a:txBody>
                    <a:bodyPr/>
                    <a:lstStyle/>
                    <a:p>
                      <a:pPr algn="ctr">
                        <a:lnSpc>
                          <a:spcPct val="115000"/>
                        </a:lnSpc>
                        <a:spcBef>
                          <a:spcPts val="100"/>
                        </a:spcBef>
                        <a:spcAft>
                          <a:spcPts val="100"/>
                        </a:spcAft>
                      </a:pPr>
                      <a:r>
                        <a:rPr lang="en-US" sz="1800" dirty="0">
                          <a:effectLst/>
                        </a:rPr>
                        <a:t>II</a:t>
                      </a:r>
                      <a:r>
                        <a:rPr lang="uk-UA" sz="1800" dirty="0">
                          <a:effectLst/>
                        </a:rPr>
                        <a:t> ос. </a:t>
                      </a:r>
                      <a:r>
                        <a:rPr lang="uk-UA" sz="1800" dirty="0" err="1">
                          <a:effectLst/>
                        </a:rPr>
                        <a:t>одн</a:t>
                      </a:r>
                      <a:r>
                        <a:rPr lang="uk-UA" sz="1800" dirty="0">
                          <a:effectLst/>
                        </a:rPr>
                        <a:t>., </a:t>
                      </a:r>
                      <a:r>
                        <a:rPr lang="uk-UA" sz="1800" dirty="0" err="1">
                          <a:effectLst/>
                        </a:rPr>
                        <a:t>теп</a:t>
                      </a:r>
                      <a:r>
                        <a:rPr lang="uk-UA" sz="1800" dirty="0">
                          <a:effectLst/>
                        </a:rPr>
                        <a:t>. </a:t>
                      </a:r>
                      <a:r>
                        <a:rPr lang="uk-UA" sz="1800" dirty="0" err="1">
                          <a:effectLst/>
                        </a:rPr>
                        <a:t>ч</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a:effectLst/>
                        </a:rPr>
                        <a:t>u</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uk-UA" sz="1800">
                          <a:effectLst/>
                        </a:rPr>
                        <a:t>ɔ</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en-US" sz="1800" dirty="0">
                          <a:effectLst/>
                        </a:rPr>
                        <a:t>II</a:t>
                      </a:r>
                      <a:r>
                        <a:rPr lang="uk-UA" sz="1800" dirty="0">
                          <a:effectLst/>
                        </a:rPr>
                        <a:t> ос. </a:t>
                      </a:r>
                      <a:r>
                        <a:rPr lang="uk-UA" sz="1800" dirty="0" err="1">
                          <a:effectLst/>
                        </a:rPr>
                        <a:t>одн</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lnSpc>
                          <a:spcPct val="115000"/>
                        </a:lnSpc>
                        <a:spcBef>
                          <a:spcPts val="100"/>
                        </a:spcBef>
                        <a:spcAft>
                          <a:spcPts val="100"/>
                        </a:spcAft>
                      </a:pPr>
                      <a:r>
                        <a:rPr lang="en-US" sz="1800" dirty="0">
                          <a:effectLst/>
                        </a:rPr>
                        <a:t>-</a:t>
                      </a:r>
                      <a:r>
                        <a:rPr lang="uk-UA" sz="1800" dirty="0" err="1">
                          <a:effectLst/>
                        </a:rPr>
                        <a:t>wu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dirty="0">
                          <a:effectLst/>
                        </a:rPr>
                        <a:t>-</a:t>
                      </a:r>
                      <a:r>
                        <a:rPr lang="uk-UA" sz="1800" dirty="0" err="1">
                          <a:effectLst/>
                        </a:rPr>
                        <a:t>wɔ</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4100766280"/>
                  </a:ext>
                </a:extLst>
              </a:tr>
              <a:tr h="0">
                <a:tc>
                  <a:txBody>
                    <a:bodyPr/>
                    <a:lstStyle/>
                    <a:p>
                      <a:pPr algn="ctr">
                        <a:lnSpc>
                          <a:spcPct val="115000"/>
                        </a:lnSpc>
                        <a:spcBef>
                          <a:spcPts val="100"/>
                        </a:spcBef>
                        <a:spcAft>
                          <a:spcPts val="100"/>
                        </a:spcAft>
                      </a:pPr>
                      <a:r>
                        <a:rPr lang="en-US" sz="1800" dirty="0">
                          <a:effectLst/>
                        </a:rPr>
                        <a:t>II</a:t>
                      </a:r>
                      <a:r>
                        <a:rPr lang="uk-UA" sz="1800" dirty="0">
                          <a:effectLst/>
                        </a:rPr>
                        <a:t> ос. </a:t>
                      </a:r>
                      <a:r>
                        <a:rPr lang="uk-UA" sz="1800" dirty="0" err="1">
                          <a:effectLst/>
                        </a:rPr>
                        <a:t>одн</a:t>
                      </a:r>
                      <a:r>
                        <a:rPr lang="uk-UA" sz="1800" dirty="0">
                          <a:effectLst/>
                        </a:rPr>
                        <a:t>., </a:t>
                      </a:r>
                      <a:r>
                        <a:rPr lang="uk-UA" sz="1800" dirty="0" err="1">
                          <a:effectLst/>
                        </a:rPr>
                        <a:t>майб</a:t>
                      </a:r>
                      <a:r>
                        <a:rPr lang="uk-UA" sz="1800" dirty="0">
                          <a:effectLst/>
                        </a:rPr>
                        <a:t>. </a:t>
                      </a:r>
                      <a:r>
                        <a:rPr lang="uk-UA" sz="1800" dirty="0" err="1">
                          <a:effectLst/>
                        </a:rPr>
                        <a:t>ч</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a:effectLst/>
                        </a:rPr>
                        <a:t>we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uk-UA" sz="1800" dirty="0" err="1">
                          <a:effectLst/>
                        </a:rPr>
                        <a:t>wa</a:t>
                      </a:r>
                      <a:r>
                        <a:rPr lang="en-US"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en-US" sz="1800" dirty="0">
                          <a:effectLst/>
                        </a:rPr>
                        <a:t>III</a:t>
                      </a:r>
                      <a:r>
                        <a:rPr lang="uk-UA" sz="1800" dirty="0">
                          <a:effectLst/>
                        </a:rPr>
                        <a:t> ос. </a:t>
                      </a:r>
                      <a:r>
                        <a:rPr lang="uk-UA" sz="1800" dirty="0" err="1">
                          <a:effectLst/>
                        </a:rPr>
                        <a:t>одн</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gridSpan="2">
                  <a:txBody>
                    <a:bodyPr/>
                    <a:lstStyle/>
                    <a:p>
                      <a:pPr algn="ctr">
                        <a:lnSpc>
                          <a:spcPct val="115000"/>
                        </a:lnSpc>
                        <a:spcBef>
                          <a:spcPts val="100"/>
                        </a:spcBef>
                        <a:spcAft>
                          <a:spcPts val="100"/>
                        </a:spcAft>
                      </a:pPr>
                      <a:r>
                        <a:rPr lang="en-US" sz="1800">
                          <a:effectLst/>
                        </a:rPr>
                        <a:t>-</a:t>
                      </a:r>
                      <a:r>
                        <a:rPr lang="uk-UA" sz="1800">
                          <a:effectLst/>
                        </a:rPr>
                        <a:t>ya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hMerge="1">
                  <a:txBody>
                    <a:bodyPr/>
                    <a:lstStyle/>
                    <a:p>
                      <a:endParaRPr lang="en-UA"/>
                    </a:p>
                  </a:txBody>
                  <a:tcPr/>
                </a:tc>
                <a:extLst>
                  <a:ext uri="{0D108BD9-81ED-4DB2-BD59-A6C34878D82A}">
                    <a16:rowId xmlns:a16="http://schemas.microsoft.com/office/drawing/2014/main" val="823331751"/>
                  </a:ext>
                </a:extLst>
              </a:tr>
              <a:tr h="0">
                <a:tc>
                  <a:txBody>
                    <a:bodyPr/>
                    <a:lstStyle/>
                    <a:p>
                      <a:pPr algn="ctr">
                        <a:lnSpc>
                          <a:spcPct val="115000"/>
                        </a:lnSpc>
                        <a:spcBef>
                          <a:spcPts val="100"/>
                        </a:spcBef>
                        <a:spcAft>
                          <a:spcPts val="100"/>
                        </a:spcAft>
                      </a:pPr>
                      <a:r>
                        <a:rPr lang="en-US" sz="1800" dirty="0">
                          <a:effectLst/>
                        </a:rPr>
                        <a:t>III</a:t>
                      </a:r>
                      <a:r>
                        <a:rPr lang="uk-UA" sz="1800" dirty="0">
                          <a:effectLst/>
                        </a:rPr>
                        <a:t> ос. </a:t>
                      </a:r>
                      <a:r>
                        <a:rPr lang="uk-UA" sz="1800" dirty="0" err="1">
                          <a:effectLst/>
                        </a:rPr>
                        <a:t>одн</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a:effectLst/>
                        </a:rPr>
                        <a:t>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uk-UA" sz="1800">
                          <a:effectLst/>
                        </a:rPr>
                        <a:t>a</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en-US" sz="1800" dirty="0">
                          <a:effectLst/>
                        </a:rPr>
                        <a:t>III</a:t>
                      </a:r>
                      <a:r>
                        <a:rPr lang="uk-UA" sz="1800" dirty="0">
                          <a:effectLst/>
                        </a:rPr>
                        <a:t> ос. мн.</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ct val="115000"/>
                        </a:lnSpc>
                        <a:spcBef>
                          <a:spcPts val="100"/>
                        </a:spcBef>
                        <a:spcAft>
                          <a:spcPts val="100"/>
                        </a:spcAft>
                      </a:pPr>
                      <a:r>
                        <a:rPr lang="en-US" sz="1800" dirty="0">
                          <a:effectLst/>
                        </a:rPr>
                        <a:t>-</a:t>
                      </a:r>
                      <a:r>
                        <a:rPr lang="uk-UA" sz="1800" dirty="0" err="1">
                          <a:effectLst/>
                        </a:rPr>
                        <a:t>ba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A"/>
                    </a:p>
                  </a:txBody>
                  <a:tcPr/>
                </a:tc>
                <a:extLst>
                  <a:ext uri="{0D108BD9-81ED-4DB2-BD59-A6C34878D82A}">
                    <a16:rowId xmlns:a16="http://schemas.microsoft.com/office/drawing/2014/main" val="3624921312"/>
                  </a:ext>
                </a:extLst>
              </a:tr>
              <a:tr h="0">
                <a:tc>
                  <a:txBody>
                    <a:bodyPr/>
                    <a:lstStyle/>
                    <a:p>
                      <a:pPr algn="ctr">
                        <a:lnSpc>
                          <a:spcPct val="115000"/>
                        </a:lnSpc>
                        <a:spcBef>
                          <a:spcPts val="100"/>
                        </a:spcBef>
                        <a:spcAft>
                          <a:spcPts val="100"/>
                        </a:spcAft>
                      </a:pPr>
                      <a:r>
                        <a:rPr lang="en-US" sz="1800" dirty="0">
                          <a:effectLst/>
                        </a:rPr>
                        <a:t>III</a:t>
                      </a:r>
                      <a:r>
                        <a:rPr lang="uk-UA" sz="1800" dirty="0">
                          <a:effectLst/>
                        </a:rPr>
                        <a:t> ос. мн.</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a:effectLst/>
                        </a:rPr>
                        <a:t>be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uk-UA" sz="1800">
                          <a:effectLst/>
                        </a:rPr>
                        <a:t>bɛ</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423952"/>
                  </a:ext>
                </a:extLst>
              </a:tr>
            </a:tbl>
          </a:graphicData>
        </a:graphic>
      </p:graphicFrame>
      <p:graphicFrame>
        <p:nvGraphicFramePr>
          <p:cNvPr id="5" name="Table 4">
            <a:extLst>
              <a:ext uri="{FF2B5EF4-FFF2-40B4-BE49-F238E27FC236}">
                <a16:creationId xmlns:a16="http://schemas.microsoft.com/office/drawing/2014/main" id="{C94905B3-A0F7-104A-A6EC-31F1CCAAFCDB}"/>
              </a:ext>
            </a:extLst>
          </p:cNvPr>
          <p:cNvGraphicFramePr>
            <a:graphicFrameLocks noGrp="1"/>
          </p:cNvGraphicFramePr>
          <p:nvPr>
            <p:extLst>
              <p:ext uri="{D42A27DB-BD31-4B8C-83A1-F6EECF244321}">
                <p14:modId xmlns:p14="http://schemas.microsoft.com/office/powerpoint/2010/main" val="2204746378"/>
              </p:ext>
            </p:extLst>
          </p:nvPr>
        </p:nvGraphicFramePr>
        <p:xfrm>
          <a:off x="8282582" y="756666"/>
          <a:ext cx="3593388" cy="1781556"/>
        </p:xfrm>
        <a:graphic>
          <a:graphicData uri="http://schemas.openxmlformats.org/drawingml/2006/table">
            <a:tbl>
              <a:tblPr firstRow="1" firstCol="1" bandRow="1">
                <a:tableStyleId>{5940675A-B579-460E-94D1-54222C63F5DA}</a:tableStyleId>
              </a:tblPr>
              <a:tblGrid>
                <a:gridCol w="1307416">
                  <a:extLst>
                    <a:ext uri="{9D8B030D-6E8A-4147-A177-3AD203B41FA5}">
                      <a16:colId xmlns:a16="http://schemas.microsoft.com/office/drawing/2014/main" val="3177214979"/>
                    </a:ext>
                  </a:extLst>
                </a:gridCol>
                <a:gridCol w="1142986">
                  <a:extLst>
                    <a:ext uri="{9D8B030D-6E8A-4147-A177-3AD203B41FA5}">
                      <a16:colId xmlns:a16="http://schemas.microsoft.com/office/drawing/2014/main" val="878811194"/>
                    </a:ext>
                  </a:extLst>
                </a:gridCol>
                <a:gridCol w="1142986">
                  <a:extLst>
                    <a:ext uri="{9D8B030D-6E8A-4147-A177-3AD203B41FA5}">
                      <a16:colId xmlns:a16="http://schemas.microsoft.com/office/drawing/2014/main" val="3087746088"/>
                    </a:ext>
                  </a:extLst>
                </a:gridCol>
              </a:tblGrid>
              <a:tr h="0">
                <a:tc>
                  <a:txBody>
                    <a:bodyPr/>
                    <a:lstStyle/>
                    <a:p>
                      <a:pPr algn="ctr">
                        <a:lnSpc>
                          <a:spcPct val="115000"/>
                        </a:lnSpc>
                        <a:spcBef>
                          <a:spcPts val="100"/>
                        </a:spcBef>
                        <a:spcAft>
                          <a:spcPts val="100"/>
                        </a:spcAft>
                      </a:pP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dirty="0" err="1">
                          <a:effectLst/>
                        </a:rPr>
                        <a:t>u</a:t>
                      </a:r>
                      <a:r>
                        <a:rPr lang="uk-UA" sz="1800" dirty="0">
                          <a:effectLst/>
                        </a:rPr>
                        <a:t>, i, </a:t>
                      </a:r>
                      <a:r>
                        <a:rPr lang="uk-UA" sz="1800" dirty="0" err="1">
                          <a:effectLst/>
                        </a:rPr>
                        <a:t>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uk-UA" sz="1800" dirty="0" err="1">
                          <a:effectLst/>
                        </a:rPr>
                        <a:t>a</a:t>
                      </a:r>
                      <a:r>
                        <a:rPr lang="uk-UA" sz="1800" dirty="0">
                          <a:effectLst/>
                        </a:rPr>
                        <a:t>, </a:t>
                      </a:r>
                      <a:r>
                        <a:rPr lang="uk-UA" sz="1800" dirty="0" err="1">
                          <a:effectLst/>
                        </a:rPr>
                        <a:t>ɔ</a:t>
                      </a:r>
                      <a:r>
                        <a:rPr lang="uk-UA" sz="1800" dirty="0">
                          <a:effectLst/>
                        </a:rPr>
                        <a:t>, </a:t>
                      </a:r>
                      <a:r>
                        <a:rPr lang="uk-UA" sz="1800" dirty="0" err="1">
                          <a:effectLst/>
                        </a:rPr>
                        <a:t>ɛ</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extLst>
                  <a:ext uri="{0D108BD9-81ED-4DB2-BD59-A6C34878D82A}">
                    <a16:rowId xmlns:a16="http://schemas.microsoft.com/office/drawing/2014/main" val="2982897348"/>
                  </a:ext>
                </a:extLst>
              </a:tr>
              <a:tr h="0">
                <a:tc>
                  <a:txBody>
                    <a:bodyPr/>
                    <a:lstStyle/>
                    <a:p>
                      <a:pPr algn="ctr">
                        <a:lnSpc>
                          <a:spcPct val="115000"/>
                        </a:lnSpc>
                        <a:spcBef>
                          <a:spcPts val="100"/>
                        </a:spcBef>
                        <a:spcAft>
                          <a:spcPts val="100"/>
                        </a:spcAft>
                      </a:pPr>
                      <a:r>
                        <a:rPr lang="en-US" sz="1800" dirty="0">
                          <a:effectLst/>
                        </a:rPr>
                        <a:t>«</a:t>
                      </a:r>
                      <a:r>
                        <a:rPr lang="uk-UA" sz="1800" dirty="0">
                          <a:effectLst/>
                        </a:rPr>
                        <a:t>якщо</a:t>
                      </a:r>
                      <a:r>
                        <a:rPr lang="en-US"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é</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a:effectLst/>
                        </a:rPr>
                        <a:t>-</a:t>
                      </a:r>
                      <a:r>
                        <a:rPr lang="uk-UA" sz="1800">
                          <a:effectLst/>
                        </a:rPr>
                        <a:t>á</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855724504"/>
                  </a:ext>
                </a:extLst>
              </a:tr>
              <a:tr h="0">
                <a:tc>
                  <a:txBody>
                    <a:bodyPr/>
                    <a:lstStyle/>
                    <a:p>
                      <a:pPr algn="ctr">
                        <a:lnSpc>
                          <a:spcPct val="115000"/>
                        </a:lnSpc>
                        <a:spcBef>
                          <a:spcPts val="100"/>
                        </a:spcBef>
                        <a:spcAft>
                          <a:spcPts val="100"/>
                        </a:spcAft>
                      </a:pPr>
                      <a:r>
                        <a:rPr lang="uk-UA" sz="1800">
                          <a:effectLst/>
                        </a:rPr>
                        <a:t>майб. ч.</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eke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a:effectLst/>
                        </a:rPr>
                        <a:t>-</a:t>
                      </a:r>
                      <a:r>
                        <a:rPr lang="uk-UA" sz="1800">
                          <a:effectLst/>
                        </a:rPr>
                        <a:t>aka</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1688283253"/>
                  </a:ext>
                </a:extLst>
              </a:tr>
              <a:tr h="0">
                <a:tc>
                  <a:txBody>
                    <a:bodyPr/>
                    <a:lstStyle/>
                    <a:p>
                      <a:pPr algn="ctr">
                        <a:lnSpc>
                          <a:spcPct val="115000"/>
                        </a:lnSpc>
                        <a:spcBef>
                          <a:spcPts val="100"/>
                        </a:spcBef>
                        <a:spcAft>
                          <a:spcPts val="100"/>
                        </a:spcAft>
                      </a:pPr>
                      <a:r>
                        <a:rPr lang="en-US" sz="1800">
                          <a:effectLst/>
                        </a:rPr>
                        <a:t>«</a:t>
                      </a:r>
                      <a:r>
                        <a:rPr lang="uk-UA" sz="1800">
                          <a:effectLst/>
                        </a:rPr>
                        <a:t>не</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me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a:effectLst/>
                        </a:rPr>
                        <a:t>-</a:t>
                      </a:r>
                      <a:r>
                        <a:rPr lang="uk-UA" sz="1800">
                          <a:effectLst/>
                        </a:rPr>
                        <a:t>ma</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452476661"/>
                  </a:ext>
                </a:extLst>
              </a:tr>
              <a:tr h="0">
                <a:tc>
                  <a:txBody>
                    <a:bodyPr/>
                    <a:lstStyle/>
                    <a:p>
                      <a:pPr algn="ctr">
                        <a:lnSpc>
                          <a:spcPct val="115000"/>
                        </a:lnSpc>
                        <a:spcBef>
                          <a:spcPts val="100"/>
                        </a:spcBef>
                        <a:spcAft>
                          <a:spcPts val="100"/>
                        </a:spcAft>
                      </a:pPr>
                      <a:r>
                        <a:rPr lang="en-US" sz="1800">
                          <a:effectLst/>
                        </a:rPr>
                        <a:t>«</a:t>
                      </a:r>
                      <a:r>
                        <a:rPr lang="uk-UA" sz="1800">
                          <a:effectLst/>
                        </a:rPr>
                        <a:t>завжди</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deki</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a:effectLst/>
                        </a:rPr>
                        <a:t>-</a:t>
                      </a:r>
                      <a:r>
                        <a:rPr lang="uk-UA" sz="1800">
                          <a:effectLst/>
                        </a:rPr>
                        <a:t>dake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541105867"/>
                  </a:ext>
                </a:extLst>
              </a:tr>
              <a:tr h="0">
                <a:tc>
                  <a:txBody>
                    <a:bodyPr/>
                    <a:lstStyle/>
                    <a:p>
                      <a:pPr algn="ctr">
                        <a:lnSpc>
                          <a:spcPct val="115000"/>
                        </a:lnSpc>
                        <a:spcBef>
                          <a:spcPts val="100"/>
                        </a:spcBef>
                        <a:spcAft>
                          <a:spcPts val="100"/>
                        </a:spcAft>
                      </a:pPr>
                      <a:r>
                        <a:rPr lang="en-US" sz="1800" dirty="0">
                          <a:effectLst/>
                        </a:rPr>
                        <a:t>«</a:t>
                      </a:r>
                      <a:r>
                        <a:rPr lang="uk-UA" sz="1800" dirty="0">
                          <a:effectLst/>
                        </a:rPr>
                        <a:t>знову</a:t>
                      </a:r>
                      <a:r>
                        <a:rPr lang="en-US"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solidFill>
                      <a:schemeClr val="bg1">
                        <a:lumMod val="85000"/>
                      </a:schemeClr>
                    </a:solidFill>
                  </a:tcPr>
                </a:tc>
                <a:tc>
                  <a:txBody>
                    <a:bodyPr/>
                    <a:lstStyle/>
                    <a:p>
                      <a:pPr algn="ctr">
                        <a:lnSpc>
                          <a:spcPct val="115000"/>
                        </a:lnSpc>
                        <a:spcBef>
                          <a:spcPts val="100"/>
                        </a:spcBef>
                        <a:spcAft>
                          <a:spcPts val="100"/>
                        </a:spcAft>
                      </a:pPr>
                      <a:r>
                        <a:rPr lang="en-US" sz="1800">
                          <a:effectLst/>
                        </a:rPr>
                        <a:t>-</a:t>
                      </a:r>
                      <a:r>
                        <a:rPr lang="uk-UA" sz="1800">
                          <a:effectLst/>
                        </a:rPr>
                        <a:t>de</a:t>
                      </a:r>
                      <a:r>
                        <a:rPr lang="en-US" sz="1800">
                          <a:effectLst/>
                        </a:rPr>
                        <a:t>-</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tc>
                  <a:txBody>
                    <a:bodyPr/>
                    <a:lstStyle/>
                    <a:p>
                      <a:pPr algn="ctr">
                        <a:lnSpc>
                          <a:spcPct val="115000"/>
                        </a:lnSpc>
                        <a:spcBef>
                          <a:spcPts val="100"/>
                        </a:spcBef>
                        <a:spcAft>
                          <a:spcPts val="100"/>
                        </a:spcAft>
                      </a:pPr>
                      <a:r>
                        <a:rPr lang="en-US" sz="1800" dirty="0">
                          <a:effectLst/>
                        </a:rPr>
                        <a:t>-</a:t>
                      </a:r>
                      <a:r>
                        <a:rPr lang="uk-UA" sz="1800" dirty="0" err="1">
                          <a:effectLst/>
                        </a:rPr>
                        <a:t>da</a:t>
                      </a:r>
                      <a:r>
                        <a:rPr lang="en-US"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tc>
                <a:extLst>
                  <a:ext uri="{0D108BD9-81ED-4DB2-BD59-A6C34878D82A}">
                    <a16:rowId xmlns:a16="http://schemas.microsoft.com/office/drawing/2014/main" val="2524134495"/>
                  </a:ext>
                </a:extLst>
              </a:tr>
            </a:tbl>
          </a:graphicData>
        </a:graphic>
      </p:graphicFrame>
      <p:graphicFrame>
        <p:nvGraphicFramePr>
          <p:cNvPr id="6" name="Table 5">
            <a:extLst>
              <a:ext uri="{FF2B5EF4-FFF2-40B4-BE49-F238E27FC236}">
                <a16:creationId xmlns:a16="http://schemas.microsoft.com/office/drawing/2014/main" id="{D806EB39-3258-5344-A559-B31AA3BE2E8B}"/>
              </a:ext>
            </a:extLst>
          </p:cNvPr>
          <p:cNvGraphicFramePr>
            <a:graphicFrameLocks noGrp="1"/>
          </p:cNvGraphicFramePr>
          <p:nvPr>
            <p:extLst>
              <p:ext uri="{D42A27DB-BD31-4B8C-83A1-F6EECF244321}">
                <p14:modId xmlns:p14="http://schemas.microsoft.com/office/powerpoint/2010/main" val="2471261906"/>
              </p:ext>
            </p:extLst>
          </p:nvPr>
        </p:nvGraphicFramePr>
        <p:xfrm>
          <a:off x="1475783" y="3720262"/>
          <a:ext cx="4216644" cy="1319784"/>
        </p:xfrm>
        <a:graphic>
          <a:graphicData uri="http://schemas.openxmlformats.org/drawingml/2006/table">
            <a:tbl>
              <a:tblPr firstRow="1" firstCol="1" bandRow="1">
                <a:tableStyleId>{5940675A-B579-460E-94D1-54222C63F5DA}</a:tableStyleId>
              </a:tblPr>
              <a:tblGrid>
                <a:gridCol w="1396421">
                  <a:extLst>
                    <a:ext uri="{9D8B030D-6E8A-4147-A177-3AD203B41FA5}">
                      <a16:colId xmlns:a16="http://schemas.microsoft.com/office/drawing/2014/main" val="3245834635"/>
                    </a:ext>
                  </a:extLst>
                </a:gridCol>
                <a:gridCol w="2820223">
                  <a:extLst>
                    <a:ext uri="{9D8B030D-6E8A-4147-A177-3AD203B41FA5}">
                      <a16:colId xmlns:a16="http://schemas.microsoft.com/office/drawing/2014/main" val="4042176810"/>
                    </a:ext>
                  </a:extLst>
                </a:gridCol>
              </a:tblGrid>
              <a:tr h="0">
                <a:tc>
                  <a:txBody>
                    <a:bodyPr/>
                    <a:lstStyle/>
                    <a:p>
                      <a:pPr>
                        <a:lnSpc>
                          <a:spcPct val="115000"/>
                        </a:lnSpc>
                        <a:spcBef>
                          <a:spcPts val="300"/>
                        </a:spcBef>
                        <a:spcAft>
                          <a:spcPts val="300"/>
                        </a:spcAft>
                      </a:pPr>
                      <a:r>
                        <a:rPr lang="uk-UA" sz="2000" dirty="0">
                          <a:effectLst/>
                        </a:rPr>
                        <a:t>m</a:t>
                      </a:r>
                      <a:r>
                        <a:rPr lang="en-US" sz="2000" dirty="0" err="1">
                          <a:effectLst/>
                        </a:rPr>
                        <a:t>ee</a:t>
                      </a:r>
                      <a:r>
                        <a:rPr lang="uk-UA" sz="2000" dirty="0" err="1">
                          <a:effectLst/>
                        </a:rPr>
                        <a:t>k</a:t>
                      </a:r>
                      <a:r>
                        <a:rPr lang="en-US" sz="2000" dirty="0">
                          <a:effectLst/>
                        </a:rPr>
                        <a:t>e</a:t>
                      </a:r>
                      <a:r>
                        <a:rPr lang="uk-UA" sz="2000" dirty="0" err="1">
                          <a:effectLst/>
                        </a:rPr>
                        <a:t>bue</a:t>
                      </a:r>
                      <a:endParaRPr lang="en-UA" sz="20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a:effectLst/>
                        </a:rPr>
                        <a:t>спатиму</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083246"/>
                  </a:ext>
                </a:extLst>
              </a:tr>
              <a:tr h="0">
                <a:tc>
                  <a:txBody>
                    <a:bodyPr/>
                    <a:lstStyle/>
                    <a:p>
                      <a:pPr>
                        <a:lnSpc>
                          <a:spcPct val="115000"/>
                        </a:lnSpc>
                        <a:spcBef>
                          <a:spcPts val="300"/>
                        </a:spcBef>
                        <a:spcAft>
                          <a:spcPts val="300"/>
                        </a:spcAft>
                      </a:pPr>
                      <a:r>
                        <a:rPr lang="en-US" sz="2000">
                          <a:effectLst/>
                        </a:rPr>
                        <a:t>waámaf</a:t>
                      </a:r>
                      <a:r>
                        <a:rPr lang="ru-RU" sz="2000">
                          <a:effectLst/>
                        </a:rPr>
                        <a:t>ɔ</a:t>
                      </a:r>
                      <a:r>
                        <a:rPr lang="en-US" sz="2000">
                          <a:effectLst/>
                        </a:rPr>
                        <a:t>t</a:t>
                      </a:r>
                      <a:r>
                        <a:rPr lang="ru-RU" sz="2000">
                          <a:effectLst/>
                        </a:rPr>
                        <a:t>ɔ</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a:effectLst/>
                        </a:rPr>
                        <a:t>якщо не вестимеш нас</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002608"/>
                  </a:ext>
                </a:extLst>
              </a:tr>
              <a:tr h="0">
                <a:tc>
                  <a:txBody>
                    <a:bodyPr/>
                    <a:lstStyle/>
                    <a:p>
                      <a:pPr>
                        <a:lnSpc>
                          <a:spcPct val="115000"/>
                        </a:lnSpc>
                        <a:spcBef>
                          <a:spcPts val="300"/>
                        </a:spcBef>
                        <a:spcAft>
                          <a:spcPts val="300"/>
                        </a:spcAft>
                      </a:pPr>
                      <a:r>
                        <a:rPr lang="uk-UA" sz="2000">
                          <a:effectLst/>
                        </a:rPr>
                        <a:t>edetewu</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a:effectLst/>
                        </a:rPr>
                        <a:t>знову вчить тебе</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348872"/>
                  </a:ext>
                </a:extLst>
              </a:tr>
              <a:tr h="0">
                <a:tc>
                  <a:txBody>
                    <a:bodyPr/>
                    <a:lstStyle/>
                    <a:p>
                      <a:pPr>
                        <a:lnSpc>
                          <a:spcPct val="115000"/>
                        </a:lnSpc>
                        <a:spcBef>
                          <a:spcPts val="300"/>
                        </a:spcBef>
                        <a:spcAft>
                          <a:spcPts val="300"/>
                        </a:spcAft>
                      </a:pPr>
                      <a:r>
                        <a:rPr lang="uk-UA" sz="2000">
                          <a:effectLst/>
                        </a:rPr>
                        <a:t>udinmu</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a:effectLst/>
                        </a:rPr>
                        <a:t>знаєш мене</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02442129"/>
                  </a:ext>
                </a:extLst>
              </a:tr>
            </a:tbl>
          </a:graphicData>
        </a:graphic>
      </p:graphicFrame>
      <p:graphicFrame>
        <p:nvGraphicFramePr>
          <p:cNvPr id="7" name="Table 6">
            <a:extLst>
              <a:ext uri="{FF2B5EF4-FFF2-40B4-BE49-F238E27FC236}">
                <a16:creationId xmlns:a16="http://schemas.microsoft.com/office/drawing/2014/main" id="{0FCFBCC2-31F7-4548-BDBD-006BF59525BF}"/>
              </a:ext>
            </a:extLst>
          </p:cNvPr>
          <p:cNvGraphicFramePr>
            <a:graphicFrameLocks noGrp="1"/>
          </p:cNvGraphicFramePr>
          <p:nvPr>
            <p:extLst>
              <p:ext uri="{D42A27DB-BD31-4B8C-83A1-F6EECF244321}">
                <p14:modId xmlns:p14="http://schemas.microsoft.com/office/powerpoint/2010/main" val="3482396575"/>
              </p:ext>
            </p:extLst>
          </p:nvPr>
        </p:nvGraphicFramePr>
        <p:xfrm>
          <a:off x="6499574" y="3720262"/>
          <a:ext cx="4097446" cy="1319784"/>
        </p:xfrm>
        <a:graphic>
          <a:graphicData uri="http://schemas.openxmlformats.org/drawingml/2006/table">
            <a:tbl>
              <a:tblPr firstRow="1" firstCol="1" bandRow="1">
                <a:tableStyleId>{5940675A-B579-460E-94D1-54222C63F5DA}</a:tableStyleId>
              </a:tblPr>
              <a:tblGrid>
                <a:gridCol w="2423160">
                  <a:extLst>
                    <a:ext uri="{9D8B030D-6E8A-4147-A177-3AD203B41FA5}">
                      <a16:colId xmlns:a16="http://schemas.microsoft.com/office/drawing/2014/main" val="249800662"/>
                    </a:ext>
                  </a:extLst>
                </a:gridCol>
                <a:gridCol w="1674286">
                  <a:extLst>
                    <a:ext uri="{9D8B030D-6E8A-4147-A177-3AD203B41FA5}">
                      <a16:colId xmlns:a16="http://schemas.microsoft.com/office/drawing/2014/main" val="2726695855"/>
                    </a:ext>
                  </a:extLst>
                </a:gridCol>
              </a:tblGrid>
              <a:tr h="0">
                <a:tc>
                  <a:txBody>
                    <a:bodyPr/>
                    <a:lstStyle/>
                    <a:p>
                      <a:pPr>
                        <a:lnSpc>
                          <a:spcPct val="115000"/>
                        </a:lnSpc>
                        <a:spcBef>
                          <a:spcPts val="300"/>
                        </a:spcBef>
                        <a:spcAft>
                          <a:spcPts val="300"/>
                        </a:spcAft>
                      </a:pPr>
                      <a:r>
                        <a:rPr lang="uk-UA" sz="2000">
                          <a:effectLst/>
                        </a:rPr>
                        <a:t>підмітатиме його</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err="1">
                          <a:effectLst/>
                        </a:rPr>
                        <a:t>aakapɔraya</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6379482"/>
                  </a:ext>
                </a:extLst>
              </a:tr>
              <a:tr h="0">
                <a:tc>
                  <a:txBody>
                    <a:bodyPr/>
                    <a:lstStyle/>
                    <a:p>
                      <a:pPr>
                        <a:lnSpc>
                          <a:spcPct val="115000"/>
                        </a:lnSpc>
                        <a:spcBef>
                          <a:spcPts val="300"/>
                        </a:spcBef>
                        <a:spcAft>
                          <a:spcPts val="300"/>
                        </a:spcAft>
                      </a:pPr>
                      <a:r>
                        <a:rPr lang="uk-UA" sz="2000">
                          <a:effectLst/>
                        </a:rPr>
                        <a:t>якщо привітаєш їх </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err="1">
                          <a:effectLst/>
                        </a:rPr>
                        <a:t>waágamba</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824686"/>
                  </a:ext>
                </a:extLst>
              </a:tr>
              <a:tr h="0">
                <a:tc>
                  <a:txBody>
                    <a:bodyPr/>
                    <a:lstStyle/>
                    <a:p>
                      <a:pPr>
                        <a:lnSpc>
                          <a:spcPct val="115000"/>
                        </a:lnSpc>
                        <a:spcBef>
                          <a:spcPts val="300"/>
                        </a:spcBef>
                        <a:spcAft>
                          <a:spcPts val="300"/>
                        </a:spcAft>
                      </a:pPr>
                      <a:r>
                        <a:rPr lang="uk-UA" sz="2000">
                          <a:effectLst/>
                        </a:rPr>
                        <a:t>запросиш нас</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err="1">
                          <a:effectLst/>
                        </a:rPr>
                        <a:t>weekeyetu</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4516986"/>
                  </a:ext>
                </a:extLst>
              </a:tr>
              <a:tr h="0">
                <a:tc>
                  <a:txBody>
                    <a:bodyPr/>
                    <a:lstStyle/>
                    <a:p>
                      <a:pPr>
                        <a:lnSpc>
                          <a:spcPct val="115000"/>
                        </a:lnSpc>
                        <a:spcBef>
                          <a:spcPts val="300"/>
                        </a:spcBef>
                        <a:spcAft>
                          <a:spcPts val="300"/>
                        </a:spcAft>
                      </a:pPr>
                      <a:r>
                        <a:rPr lang="uk-UA" sz="2000">
                          <a:effectLst/>
                        </a:rPr>
                        <a:t>завжди вертаюся</a:t>
                      </a:r>
                      <a:endParaRPr lang="en-UA" sz="20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2000" b="1" dirty="0" err="1">
                          <a:effectLst/>
                        </a:rPr>
                        <a:t>idekipila</a:t>
                      </a:r>
                      <a:endParaRPr lang="en-UA" sz="20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3724414"/>
                  </a:ext>
                </a:extLst>
              </a:tr>
            </a:tbl>
          </a:graphicData>
        </a:graphic>
      </p:graphicFrame>
    </p:spTree>
    <p:extLst>
      <p:ext uri="{BB962C8B-B14F-4D97-AF65-F5344CB8AC3E}">
        <p14:creationId xmlns:p14="http://schemas.microsoft.com/office/powerpoint/2010/main" val="103567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D63B-B633-D54B-85DC-BE5F52460F2A}"/>
              </a:ext>
            </a:extLst>
          </p:cNvPr>
          <p:cNvSpPr>
            <a:spLocks noGrp="1"/>
          </p:cNvSpPr>
          <p:nvPr>
            <p:ph type="ctrTitle"/>
          </p:nvPr>
        </p:nvSpPr>
        <p:spPr/>
        <p:txBody>
          <a:bodyPr/>
          <a:lstStyle/>
          <a:p>
            <a:r>
              <a:rPr lang="uk-UA" dirty="0" err="1"/>
              <a:t>Галкоме́лем</a:t>
            </a:r>
            <a:r>
              <a:rPr lang="en-UA" dirty="0">
                <a:effectLst/>
              </a:rPr>
              <a:t> </a:t>
            </a:r>
            <a:endParaRPr lang="en-UA" dirty="0"/>
          </a:p>
        </p:txBody>
      </p:sp>
      <p:sp>
        <p:nvSpPr>
          <p:cNvPr id="3" name="Subtitle 2">
            <a:extLst>
              <a:ext uri="{FF2B5EF4-FFF2-40B4-BE49-F238E27FC236}">
                <a16:creationId xmlns:a16="http://schemas.microsoft.com/office/drawing/2014/main" id="{222412ED-7638-9A40-A5C0-D37DEDC31C7F}"/>
              </a:ext>
            </a:extLst>
          </p:cNvPr>
          <p:cNvSpPr>
            <a:spLocks noGrp="1"/>
          </p:cNvSpPr>
          <p:nvPr>
            <p:ph type="subTitle" idx="1"/>
          </p:nvPr>
        </p:nvSpPr>
        <p:spPr/>
        <p:txBody>
          <a:bodyPr/>
          <a:lstStyle/>
          <a:p>
            <a:endParaRPr lang="en-UA"/>
          </a:p>
        </p:txBody>
      </p:sp>
    </p:spTree>
    <p:extLst>
      <p:ext uri="{BB962C8B-B14F-4D97-AF65-F5344CB8AC3E}">
        <p14:creationId xmlns:p14="http://schemas.microsoft.com/office/powerpoint/2010/main" val="4148688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53A99B1D-0F3C-854B-A1AD-64911E20F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776486"/>
            <a:ext cx="7550150" cy="778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91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F7C0-EFB4-3D4B-A1E7-F89221185BF1}"/>
              </a:ext>
            </a:extLst>
          </p:cNvPr>
          <p:cNvSpPr>
            <a:spLocks noGrp="1"/>
          </p:cNvSpPr>
          <p:nvPr>
            <p:ph type="title"/>
          </p:nvPr>
        </p:nvSpPr>
        <p:spPr/>
        <p:txBody>
          <a:bodyPr/>
          <a:lstStyle/>
          <a:p>
            <a:r>
              <a:rPr lang="en-UA" dirty="0"/>
              <a:t>Алфавіти</a:t>
            </a:r>
          </a:p>
        </p:txBody>
      </p:sp>
      <p:pic>
        <p:nvPicPr>
          <p:cNvPr id="3074" name="Picture 2">
            <a:extLst>
              <a:ext uri="{FF2B5EF4-FFF2-40B4-BE49-F238E27FC236}">
                <a16:creationId xmlns:a16="http://schemas.microsoft.com/office/drawing/2014/main" id="{D459B2EE-720D-AA4D-91EA-3C0432AE2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729" y="1690688"/>
            <a:ext cx="4438703" cy="17893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621217E-B0C7-B249-A2DC-6675CBF55EF0}"/>
              </a:ext>
            </a:extLst>
          </p:cNvPr>
          <p:cNvSpPr/>
          <p:nvPr/>
        </p:nvSpPr>
        <p:spPr>
          <a:xfrm>
            <a:off x="838200" y="3904647"/>
            <a:ext cx="4693763" cy="2308324"/>
          </a:xfrm>
          <a:prstGeom prst="rect">
            <a:avLst/>
          </a:prstGeom>
        </p:spPr>
        <p:txBody>
          <a:bodyPr wrap="square">
            <a:spAutoFit/>
          </a:bodyPr>
          <a:lstStyle/>
          <a:p>
            <a:r>
              <a:rPr lang="en-UA" dirty="0"/>
              <a:t>Հայերենի այբուբեն կամ Հայոց գրեր, հայերենի հնչյունաբանական գրերի համակարգը, որը ստեղծվել է Մեսրոպ Մաշտոցի կողմից հայերենի համար։ Գրերի գյուտը տեղի է ունեցել 405 թվականին։ 11-րդ դարից ի վեր հայերենի գրային համակարգում գրեթե փոփոխություններ չեն եղել։</a:t>
            </a:r>
          </a:p>
        </p:txBody>
      </p:sp>
      <p:pic>
        <p:nvPicPr>
          <p:cNvPr id="3078" name="Picture 6" descr="Learning the Korean Alphabet: An Introduction to Hangul | Fluency Pending">
            <a:extLst>
              <a:ext uri="{FF2B5EF4-FFF2-40B4-BE49-F238E27FC236}">
                <a16:creationId xmlns:a16="http://schemas.microsoft.com/office/drawing/2014/main" id="{68FF2DA7-2D12-9A4B-BA79-965C625E6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039" y="1452024"/>
            <a:ext cx="4342704" cy="22666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42025FD-05E4-964B-8A6E-6BA9C38B26C9}"/>
              </a:ext>
            </a:extLst>
          </p:cNvPr>
          <p:cNvSpPr/>
          <p:nvPr/>
        </p:nvSpPr>
        <p:spPr>
          <a:xfrm>
            <a:off x="6660039" y="3916604"/>
            <a:ext cx="4908978" cy="2585323"/>
          </a:xfrm>
          <a:prstGeom prst="rect">
            <a:avLst/>
          </a:prstGeom>
        </p:spPr>
        <p:txBody>
          <a:bodyPr wrap="square">
            <a:spAutoFit/>
          </a:bodyPr>
          <a:lstStyle/>
          <a:p>
            <a:r>
              <a:rPr lang="en-UA" dirty="0"/>
              <a:t>한글은 조선의 4대 왕인 세종대왕이 창제한 한국어의 문자이며, 한글은 자음 14자, 모음 10자이다. 최초 세종이 한글을 만들었을 때 한글의 이름은 '훈민정음'(訓民正音)이다. 훈민정음은 '백성을 가르치는 바른 소리'라는 뜻이다. 재러드 다이아몬드는 한글은 독창성이 있고 과학적인 문자라고 칭찬하였으며, 노벨 문학상을 받은 펄 벅은 한글을 창제한 세종대왕은 '한국의 레오나르도 다 빈치'라며 극찬하였다.</a:t>
            </a:r>
          </a:p>
        </p:txBody>
      </p:sp>
    </p:spTree>
    <p:extLst>
      <p:ext uri="{BB962C8B-B14F-4D97-AF65-F5344CB8AC3E}">
        <p14:creationId xmlns:p14="http://schemas.microsoft.com/office/powerpoint/2010/main" val="2994761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53D70E-060F-EB40-8193-F310688B7714}"/>
              </a:ext>
            </a:extLst>
          </p:cNvPr>
          <p:cNvGraphicFramePr>
            <a:graphicFrameLocks noGrp="1"/>
          </p:cNvGraphicFramePr>
          <p:nvPr>
            <p:extLst>
              <p:ext uri="{D42A27DB-BD31-4B8C-83A1-F6EECF244321}">
                <p14:modId xmlns:p14="http://schemas.microsoft.com/office/powerpoint/2010/main" val="1396333491"/>
              </p:ext>
            </p:extLst>
          </p:nvPr>
        </p:nvGraphicFramePr>
        <p:xfrm>
          <a:off x="777557" y="545338"/>
          <a:ext cx="8417243" cy="5767324"/>
        </p:xfrm>
        <a:graphic>
          <a:graphicData uri="http://schemas.openxmlformats.org/drawingml/2006/table">
            <a:tbl>
              <a:tblPr firstRow="1" firstCol="1" bandRow="1">
                <a:tableStyleId>{5940675A-B579-460E-94D1-54222C63F5DA}</a:tableStyleId>
              </a:tblPr>
              <a:tblGrid>
                <a:gridCol w="432517">
                  <a:extLst>
                    <a:ext uri="{9D8B030D-6E8A-4147-A177-3AD203B41FA5}">
                      <a16:colId xmlns:a16="http://schemas.microsoft.com/office/drawing/2014/main" val="1936982131"/>
                    </a:ext>
                  </a:extLst>
                </a:gridCol>
                <a:gridCol w="4448753">
                  <a:extLst>
                    <a:ext uri="{9D8B030D-6E8A-4147-A177-3AD203B41FA5}">
                      <a16:colId xmlns:a16="http://schemas.microsoft.com/office/drawing/2014/main" val="2535429235"/>
                    </a:ext>
                  </a:extLst>
                </a:gridCol>
                <a:gridCol w="3535973">
                  <a:extLst>
                    <a:ext uri="{9D8B030D-6E8A-4147-A177-3AD203B41FA5}">
                      <a16:colId xmlns:a16="http://schemas.microsoft.com/office/drawing/2014/main" val="2512624882"/>
                    </a:ext>
                  </a:extLst>
                </a:gridCol>
              </a:tblGrid>
              <a:tr h="0">
                <a:tc>
                  <a:txBody>
                    <a:bodyPr/>
                    <a:lstStyle/>
                    <a:p>
                      <a:pPr algn="ctr">
                        <a:lnSpc>
                          <a:spcPct val="115000"/>
                        </a:lnSpc>
                        <a:spcBef>
                          <a:spcPts val="300"/>
                        </a:spcBef>
                        <a:spcAft>
                          <a:spcPts val="300"/>
                        </a:spcAft>
                      </a:pPr>
                      <a:r>
                        <a:rPr lang="uk-UA" sz="1800" dirty="0">
                          <a:effectLst/>
                        </a:rPr>
                        <a:t>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q’waqwəθam’šəs</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ударив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025299"/>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č</a:t>
                      </a:r>
                      <a:r>
                        <a:rPr lang="uk-UA" sz="1800" dirty="0">
                          <a:effectLst/>
                        </a:rPr>
                        <a:t> </a:t>
                      </a:r>
                      <a:r>
                        <a:rPr lang="uk-UA" sz="1800" dirty="0" err="1">
                          <a:effectLst/>
                        </a:rPr>
                        <a:t>q’waqwəθam’š</a:t>
                      </a:r>
                      <a:r>
                        <a:rPr lang="uk-UA" sz="1800" dirty="0">
                          <a:effectLst/>
                        </a:rPr>
                        <a:t> </a:t>
                      </a:r>
                      <a:r>
                        <a:rPr lang="uk-UA" sz="1800" dirty="0" err="1">
                          <a:effectLst/>
                        </a:rPr>
                        <a:t>ʔə</a:t>
                      </a:r>
                      <a:r>
                        <a:rPr lang="uk-UA" sz="1800" dirty="0">
                          <a:effectLst/>
                        </a:rPr>
                        <a:t> </a:t>
                      </a:r>
                      <a:r>
                        <a:rPr lang="uk-UA" sz="1800" dirty="0" err="1">
                          <a:effectLst/>
                        </a:rPr>
                        <a:t>kwθə</a:t>
                      </a:r>
                      <a:r>
                        <a:rPr lang="uk-UA" sz="1800" dirty="0">
                          <a:effectLst/>
                        </a:rPr>
                        <a:t> </a:t>
                      </a:r>
                      <a:r>
                        <a:rPr lang="uk-UA" sz="1800" dirty="0" err="1">
                          <a:effectLst/>
                        </a:rPr>
                        <a:t>x̌əl’tən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Ти вдарив мене олівцем.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86145"/>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ʔiləqətəs</a:t>
                      </a:r>
                      <a:r>
                        <a:rPr lang="uk-UA" sz="1800" dirty="0">
                          <a:effectLst/>
                        </a:rPr>
                        <a:t> </a:t>
                      </a:r>
                      <a:r>
                        <a:rPr lang="uk-UA" sz="1800" dirty="0" err="1">
                          <a:effectLst/>
                        </a:rPr>
                        <a:t>kwθə</a:t>
                      </a:r>
                      <a:r>
                        <a:rPr lang="uk-UA" sz="1800" dirty="0">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купив ніж.</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021677"/>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č</a:t>
                      </a:r>
                      <a:r>
                        <a:rPr lang="uk-UA" sz="1800" dirty="0">
                          <a:effectLst/>
                        </a:rPr>
                        <a:t> </a:t>
                      </a:r>
                      <a:r>
                        <a:rPr lang="uk-UA" sz="1800" dirty="0" err="1">
                          <a:effectLst/>
                        </a:rPr>
                        <a:t>ɬic’ət</a:t>
                      </a:r>
                      <a:r>
                        <a:rPr lang="uk-UA" sz="1800" dirty="0">
                          <a:effectLst/>
                        </a:rPr>
                        <a:t> </a:t>
                      </a:r>
                      <a:r>
                        <a:rPr lang="uk-UA" sz="1800" dirty="0" err="1">
                          <a:effectLst/>
                        </a:rPr>
                        <a:t>kwθə</a:t>
                      </a:r>
                      <a:r>
                        <a:rPr lang="uk-UA" sz="1800" dirty="0">
                          <a:effectLst/>
                        </a:rPr>
                        <a:t> </a:t>
                      </a:r>
                      <a:r>
                        <a:rPr lang="uk-UA" sz="1800" dirty="0" err="1">
                          <a:effectLst/>
                        </a:rPr>
                        <a:t>səplil</a:t>
                      </a:r>
                      <a:r>
                        <a:rPr lang="uk-UA" sz="1800" dirty="0">
                          <a:effectLst/>
                        </a:rPr>
                        <a:t> </a:t>
                      </a:r>
                      <a:r>
                        <a:rPr lang="uk-UA" sz="1800" dirty="0" err="1">
                          <a:effectLst/>
                        </a:rPr>
                        <a:t>ʔə</a:t>
                      </a:r>
                      <a:r>
                        <a:rPr lang="uk-UA" sz="1800" dirty="0">
                          <a:effectLst/>
                        </a:rPr>
                        <a:t> </a:t>
                      </a:r>
                      <a:r>
                        <a:rPr lang="uk-UA" sz="1800" dirty="0" err="1">
                          <a:effectLst/>
                        </a:rPr>
                        <a:t>kwθə</a:t>
                      </a:r>
                      <a:r>
                        <a:rPr lang="uk-UA" sz="1800" dirty="0">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Ти порізав хліб ножем.</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588244"/>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cən</a:t>
                      </a:r>
                      <a:r>
                        <a:rPr lang="uk-UA" sz="1800" dirty="0">
                          <a:effectLst/>
                        </a:rPr>
                        <a:t> </a:t>
                      </a:r>
                      <a:r>
                        <a:rPr lang="uk-UA" sz="1800" dirty="0" err="1">
                          <a:effectLst/>
                        </a:rPr>
                        <a:t>x̌əl’ət</a:t>
                      </a:r>
                      <a:r>
                        <a:rPr lang="uk-UA" sz="1800" dirty="0">
                          <a:effectLst/>
                        </a:rPr>
                        <a:t> </a:t>
                      </a:r>
                      <a:r>
                        <a:rPr lang="uk-UA" sz="1800" dirty="0" err="1">
                          <a:effectLst/>
                        </a:rPr>
                        <a:t>kwθə</a:t>
                      </a:r>
                      <a:r>
                        <a:rPr lang="uk-UA" sz="1800" dirty="0">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Я написав листа.</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869257"/>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cən</a:t>
                      </a:r>
                      <a:r>
                        <a:rPr lang="uk-UA" sz="1800" dirty="0">
                          <a:effectLst/>
                        </a:rPr>
                        <a:t> </a:t>
                      </a:r>
                      <a:r>
                        <a:rPr lang="uk-UA" sz="1800" dirty="0" err="1">
                          <a:effectLst/>
                        </a:rPr>
                        <a:t>pənəɬcθamə</a:t>
                      </a:r>
                      <a:r>
                        <a:rPr lang="uk-UA" sz="1800" dirty="0">
                          <a:effectLst/>
                        </a:rPr>
                        <a:t> </a:t>
                      </a:r>
                      <a:r>
                        <a:rPr lang="uk-UA" sz="1800" dirty="0" err="1">
                          <a:effectLst/>
                        </a:rPr>
                        <a:t>ʔə</a:t>
                      </a:r>
                      <a:r>
                        <a:rPr lang="uk-UA" sz="1800" dirty="0">
                          <a:effectLst/>
                        </a:rPr>
                        <a:t> </a:t>
                      </a:r>
                      <a:r>
                        <a:rPr lang="uk-UA" sz="1800" dirty="0" err="1">
                          <a:effectLst/>
                        </a:rPr>
                        <a:t>kwθə</a:t>
                      </a:r>
                      <a:r>
                        <a:rPr lang="uk-UA" sz="1800" dirty="0">
                          <a:effectLst/>
                        </a:rPr>
                        <a:t> </a:t>
                      </a:r>
                      <a:r>
                        <a:rPr lang="uk-UA" sz="1800" dirty="0" err="1">
                          <a:effectLst/>
                        </a:rPr>
                        <a:t>sqewθ</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Я посадив для тебе картоплю.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315791"/>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q’wələɬcθam’šəs</a:t>
                      </a:r>
                      <a:r>
                        <a:rPr lang="uk-UA" sz="1800" dirty="0">
                          <a:effectLst/>
                        </a:rPr>
                        <a:t> </a:t>
                      </a:r>
                      <a:r>
                        <a:rPr lang="uk-UA" sz="1800" dirty="0" err="1">
                          <a:effectLst/>
                        </a:rPr>
                        <a:t>ʔə</a:t>
                      </a:r>
                      <a:r>
                        <a:rPr lang="uk-UA" sz="1800" dirty="0">
                          <a:effectLst/>
                        </a:rPr>
                        <a:t> </a:t>
                      </a:r>
                      <a:r>
                        <a:rPr lang="uk-UA" sz="1800" dirty="0" err="1">
                          <a:effectLst/>
                        </a:rPr>
                        <a:t>kwθə</a:t>
                      </a:r>
                      <a:r>
                        <a:rPr lang="uk-UA" sz="1800" dirty="0">
                          <a:effectLst/>
                        </a:rPr>
                        <a:t> </a:t>
                      </a:r>
                      <a:r>
                        <a:rPr lang="uk-UA" sz="1800" dirty="0" err="1">
                          <a:effectLst/>
                        </a:rPr>
                        <a:t>sce:ɬtən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Він засмажив для мене лосося.</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358136"/>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effectLst/>
                        </a:rPr>
                        <a:t>niʔ</a:t>
                      </a:r>
                      <a:r>
                        <a:rPr lang="uk-UA" sz="1800" dirty="0">
                          <a:effectLst/>
                        </a:rPr>
                        <a:t> </a:t>
                      </a:r>
                      <a:r>
                        <a:rPr lang="uk-UA" sz="1800" dirty="0" err="1">
                          <a:effectLst/>
                        </a:rPr>
                        <a:t>č</a:t>
                      </a:r>
                      <a:r>
                        <a:rPr lang="uk-UA" sz="1800" dirty="0">
                          <a:effectLst/>
                        </a:rPr>
                        <a:t> </a:t>
                      </a:r>
                      <a:r>
                        <a:rPr lang="uk-UA" sz="1800" dirty="0" err="1">
                          <a:effectLst/>
                        </a:rPr>
                        <a:t>x̌əl’əɬcət</a:t>
                      </a:r>
                      <a:r>
                        <a:rPr lang="uk-UA" sz="1800" dirty="0">
                          <a:effectLst/>
                        </a:rPr>
                        <a:t> </a:t>
                      </a:r>
                      <a:r>
                        <a:rPr lang="uk-UA" sz="1800" dirty="0" err="1">
                          <a:effectLst/>
                        </a:rPr>
                        <a:t>ʔə</a:t>
                      </a:r>
                      <a:r>
                        <a:rPr lang="uk-UA" sz="1800" dirty="0">
                          <a:effectLst/>
                        </a:rPr>
                        <a:t> </a:t>
                      </a:r>
                      <a:r>
                        <a:rPr lang="uk-UA" sz="1800" dirty="0" err="1">
                          <a:effectLst/>
                        </a:rPr>
                        <a:t>kwθə</a:t>
                      </a:r>
                      <a:r>
                        <a:rPr lang="uk-UA" sz="1800" dirty="0">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Ти написав для нього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925347"/>
                  </a:ext>
                </a:extLst>
              </a:tr>
              <a:tr h="0">
                <a:tc>
                  <a:txBody>
                    <a:bodyPr/>
                    <a:lstStyle/>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9</a:t>
                      </a:r>
                    </a:p>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300"/>
                        </a:spcBef>
                        <a:spcAft>
                          <a:spcPts val="300"/>
                        </a:spcAft>
                      </a:pPr>
                      <a:r>
                        <a:rPr lang="en-GB" sz="18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aməs</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00000"/>
                        </a:lnSpc>
                        <a:spcBef>
                          <a:spcPts val="300"/>
                        </a:spcBef>
                        <a:spcAft>
                          <a:spcPts val="300"/>
                        </a:spcAft>
                      </a:pPr>
                      <a:r>
                        <a:rPr lang="en-GB" sz="18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kern="1200" dirty="0">
                          <a:solidFill>
                            <a:schemeClr val="tx1"/>
                          </a:solidFill>
                          <a:effectLst/>
                          <a:latin typeface="+mn-lt"/>
                          <a:ea typeface="+mn-ea"/>
                          <a:cs typeface="+mn-cs"/>
                        </a:rPr>
                        <a:t>Він ударив тебе.</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679932"/>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11</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GB" sz="18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q’wələɬc</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ʔə</a:t>
                      </a:r>
                      <a:r>
                        <a:rPr lang="en-GB" sz="1800" dirty="0">
                          <a:effectLst/>
                          <a:latin typeface="Calibri" panose="020F0502020204030204" pitchFamily="34" charset="0"/>
                          <a:ea typeface="MS Mincho" panose="02020609040205080304" pitchFamily="49" charset="-128"/>
                          <a:cs typeface="Kartika" panose="02020503030404060203" pitchFamily="18" charset="0"/>
                        </a:rPr>
                        <a:t> kw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ə</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sce:ɬtən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416057"/>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12</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GB" sz="18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cən</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q’waqwət</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938521"/>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GB" sz="18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č</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q’wələt</a:t>
                      </a:r>
                      <a:r>
                        <a:rPr lang="en-GB" sz="1800" dirty="0">
                          <a:effectLst/>
                          <a:latin typeface="Calibri" panose="020F0502020204030204" pitchFamily="34" charset="0"/>
                          <a:ea typeface="MS Mincho" panose="02020609040205080304" pitchFamily="49" charset="-128"/>
                          <a:cs typeface="Kartika" panose="02020503030404060203" pitchFamily="18" charset="0"/>
                        </a:rPr>
                        <a:t> kw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ə</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sqew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US"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418073"/>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14</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GB" sz="1800" dirty="0" err="1">
                          <a:effectLst/>
                          <a:latin typeface="Calibri" panose="020F0502020204030204" pitchFamily="34" charset="0"/>
                          <a:ea typeface="MS Mincho" panose="02020609040205080304" pitchFamily="49" charset="-128"/>
                          <a:cs typeface="Kartika" panose="02020503030404060203" pitchFamily="18" charset="0"/>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ʔiləqəɬcətəs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ʔə</a:t>
                      </a:r>
                      <a:r>
                        <a:rPr lang="en-GB" sz="1800" dirty="0">
                          <a:effectLst/>
                          <a:latin typeface="Calibri" panose="020F0502020204030204" pitchFamily="34" charset="0"/>
                          <a:ea typeface="MS Mincho" panose="02020609040205080304" pitchFamily="49" charset="-128"/>
                          <a:cs typeface="Kartika" panose="02020503030404060203" pitchFamily="18" charset="0"/>
                        </a:rPr>
                        <a:t> kw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ə</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šəptən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3270"/>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effectLst/>
                          <a:latin typeface="Calibri" panose="020F0502020204030204" pitchFamily="34" charset="0"/>
                          <a:ea typeface="MS Mincho" panose="02020609040205080304" pitchFamily="49" charset="-128"/>
                          <a:cs typeface="Kartika" panose="02020503030404060203" pitchFamily="18" charset="0"/>
                        </a:rPr>
                        <a:t>Я купив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його</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289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16</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посадив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картоплю</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01016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17</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Ти</a:t>
                      </a:r>
                      <a:r>
                        <a:rPr lang="ru-RU" sz="1800" dirty="0">
                          <a:effectLst/>
                          <a:latin typeface="Calibri" panose="020F0502020204030204" pitchFamily="34" charset="0"/>
                          <a:ea typeface="MS Mincho" panose="02020609040205080304" pitchFamily="49" charset="-128"/>
                          <a:cs typeface="Kartika" panose="02020503030404060203" pitchFamily="18" charset="0"/>
                        </a:rPr>
                        <a:t> </a:t>
                      </a:r>
                      <a:r>
                        <a:rPr lang="ru-RU" sz="1800" dirty="0" err="1">
                          <a:effectLst/>
                          <a:latin typeface="Calibri" panose="020F0502020204030204" pitchFamily="34" charset="0"/>
                          <a:ea typeface="MS Mincho" panose="02020609040205080304" pitchFamily="49" charset="-128"/>
                          <a:cs typeface="Kartika" panose="02020503030404060203" pitchFamily="18" charset="0"/>
                        </a:rPr>
                        <a:t>порізав</a:t>
                      </a:r>
                      <a:r>
                        <a:rPr lang="ru-RU" sz="1800" dirty="0">
                          <a:effectLst/>
                          <a:latin typeface="Calibri" panose="020F0502020204030204" pitchFamily="34" charset="0"/>
                          <a:ea typeface="MS Mincho" panose="02020609040205080304" pitchFamily="49" charset="-128"/>
                          <a:cs typeface="Kartika" panose="02020503030404060203" pitchFamily="18" charset="0"/>
                        </a:rPr>
                        <a:t> для мене </a:t>
                      </a:r>
                      <a:r>
                        <a:rPr lang="ru-RU" sz="1800" dirty="0" err="1">
                          <a:effectLst/>
                          <a:latin typeface="Calibri" panose="020F0502020204030204" pitchFamily="34" charset="0"/>
                          <a:ea typeface="MS Mincho" panose="02020609040205080304" pitchFamily="49" charset="-128"/>
                          <a:cs typeface="Kartika" panose="02020503030404060203" pitchFamily="18" charset="0"/>
                        </a:rPr>
                        <a:t>хліб</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950718"/>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18</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написав листа </a:t>
                      </a:r>
                      <a:r>
                        <a:rPr lang="ru-RU" sz="1800" dirty="0" err="1">
                          <a:effectLst/>
                          <a:latin typeface="Calibri" panose="020F0502020204030204" pitchFamily="34" charset="0"/>
                          <a:ea typeface="MS Mincho" panose="02020609040205080304" pitchFamily="49" charset="-128"/>
                          <a:cs typeface="Kartika" panose="02020503030404060203" pitchFamily="18" charset="0"/>
                        </a:rPr>
                        <a:t>олівцем</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506415"/>
                  </a:ext>
                </a:extLst>
              </a:tr>
            </a:tbl>
          </a:graphicData>
        </a:graphic>
      </p:graphicFrame>
    </p:spTree>
    <p:extLst>
      <p:ext uri="{BB962C8B-B14F-4D97-AF65-F5344CB8AC3E}">
        <p14:creationId xmlns:p14="http://schemas.microsoft.com/office/powerpoint/2010/main" val="112530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53D70E-060F-EB40-8193-F310688B7714}"/>
              </a:ext>
            </a:extLst>
          </p:cNvPr>
          <p:cNvGraphicFramePr>
            <a:graphicFrameLocks noGrp="1"/>
          </p:cNvGraphicFramePr>
          <p:nvPr>
            <p:extLst>
              <p:ext uri="{D42A27DB-BD31-4B8C-83A1-F6EECF244321}">
                <p14:modId xmlns:p14="http://schemas.microsoft.com/office/powerpoint/2010/main" val="3474487643"/>
              </p:ext>
            </p:extLst>
          </p:nvPr>
        </p:nvGraphicFramePr>
        <p:xfrm>
          <a:off x="777557" y="545338"/>
          <a:ext cx="8406048" cy="5767324"/>
        </p:xfrm>
        <a:graphic>
          <a:graphicData uri="http://schemas.openxmlformats.org/drawingml/2006/table">
            <a:tbl>
              <a:tblPr firstRow="1" firstCol="1" bandRow="1">
                <a:tableStyleId>{5940675A-B579-460E-94D1-54222C63F5DA}</a:tableStyleId>
              </a:tblPr>
              <a:tblGrid>
                <a:gridCol w="421322">
                  <a:extLst>
                    <a:ext uri="{9D8B030D-6E8A-4147-A177-3AD203B41FA5}">
                      <a16:colId xmlns:a16="http://schemas.microsoft.com/office/drawing/2014/main" val="1936982131"/>
                    </a:ext>
                  </a:extLst>
                </a:gridCol>
                <a:gridCol w="4448753">
                  <a:extLst>
                    <a:ext uri="{9D8B030D-6E8A-4147-A177-3AD203B41FA5}">
                      <a16:colId xmlns:a16="http://schemas.microsoft.com/office/drawing/2014/main" val="2535429235"/>
                    </a:ext>
                  </a:extLst>
                </a:gridCol>
                <a:gridCol w="3535973">
                  <a:extLst>
                    <a:ext uri="{9D8B030D-6E8A-4147-A177-3AD203B41FA5}">
                      <a16:colId xmlns:a16="http://schemas.microsoft.com/office/drawing/2014/main" val="2512624882"/>
                    </a:ext>
                  </a:extLst>
                </a:gridCol>
              </a:tblGrid>
              <a:tr h="0">
                <a:tc>
                  <a:txBody>
                    <a:bodyPr/>
                    <a:lstStyle/>
                    <a:p>
                      <a:pPr algn="ctr">
                        <a:lnSpc>
                          <a:spcPct val="115000"/>
                        </a:lnSpc>
                        <a:spcBef>
                          <a:spcPts val="300"/>
                        </a:spcBef>
                        <a:spcAft>
                          <a:spcPts val="300"/>
                        </a:spcAft>
                      </a:pPr>
                      <a:r>
                        <a:rPr lang="uk-UA" sz="1800" dirty="0">
                          <a:effectLst/>
                        </a:rPr>
                        <a:t>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rPr>
                        <a:t>q’waqwəθam’šəs</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ударив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025299"/>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rPr>
                        <a:t>q’waqwəθam’š</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x̌əl’tən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вдарив мене олівцем.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86145"/>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rPr>
                        <a:t>ʔiləqətəs</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купив ніж.</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021677"/>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rPr>
                        <a:t>ɬic’ət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səplil</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порізав хліб </a:t>
                      </a:r>
                      <a:r>
                        <a:rPr lang="uk-UA" sz="1800" dirty="0" err="1">
                          <a:effectLst/>
                        </a:rPr>
                        <a:t>ножем</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588244"/>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rPr>
                        <a:t>x̌əl’ət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написав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869257"/>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rPr>
                        <a:t>pənəɬcθamə</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sqewθ</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посадив для тебе картоплю.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315791"/>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rPr>
                        <a:t>q’wələɬcθam’šəs</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sce:ɬtən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Він засмажив для мене лосося.</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358136"/>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rPr>
                        <a:t>x̌əl’əɬcət</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написав для нього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925347"/>
                  </a:ext>
                </a:extLst>
              </a:tr>
              <a:tr h="0">
                <a:tc>
                  <a:txBody>
                    <a:bodyPr/>
                    <a:lstStyle/>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9</a:t>
                      </a:r>
                    </a:p>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aməs</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kern="1200" dirty="0">
                          <a:solidFill>
                            <a:schemeClr val="tx1"/>
                          </a:solidFill>
                          <a:effectLst/>
                          <a:latin typeface="+mn-lt"/>
                          <a:ea typeface="+mn-ea"/>
                          <a:cs typeface="+mn-cs"/>
                        </a:rPr>
                        <a:t>Він ударив тебе.</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679932"/>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11</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q’wələɬc</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sce:ɬtən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416057"/>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12</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uk-UA" sz="1800" dirty="0" err="1">
                          <a:solidFill>
                            <a:schemeClr val="accent6">
                              <a:lumMod val="75000"/>
                            </a:schemeClr>
                          </a:solidFill>
                          <a:effectLst/>
                        </a:rPr>
                        <a:t>cən</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q’waqwət</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938521"/>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č</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q’wələt</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sqew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US"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418073"/>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14</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ʔiləqəɬcətəs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šəptən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3270"/>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cən</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ru-RU" sz="1800" dirty="0">
                          <a:effectLst/>
                          <a:latin typeface="Calibri" panose="020F0502020204030204" pitchFamily="34" charset="0"/>
                          <a:ea typeface="MS Mincho" panose="02020609040205080304" pitchFamily="49" charset="-128"/>
                          <a:cs typeface="Kartika" panose="02020503030404060203" pitchFamily="18" charset="0"/>
                        </a:rPr>
                        <a:t> купив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його</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289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16</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посадив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картоплю</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01016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17</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č</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ru-RU" sz="1800" dirty="0">
                          <a:effectLst/>
                          <a:latin typeface="Calibri" panose="020F0502020204030204" pitchFamily="34" charset="0"/>
                          <a:ea typeface="MS Mincho" panose="02020609040205080304" pitchFamily="49" charset="-128"/>
                          <a:cs typeface="Kartika" panose="02020503030404060203" pitchFamily="18" charset="0"/>
                        </a:rPr>
                        <a:t> </a:t>
                      </a:r>
                      <a:r>
                        <a:rPr lang="ru-RU" sz="1800" dirty="0" err="1">
                          <a:effectLst/>
                          <a:latin typeface="Calibri" panose="020F0502020204030204" pitchFamily="34" charset="0"/>
                          <a:ea typeface="MS Mincho" panose="02020609040205080304" pitchFamily="49" charset="-128"/>
                          <a:cs typeface="Kartika" panose="02020503030404060203" pitchFamily="18" charset="0"/>
                        </a:rPr>
                        <a:t>порізав</a:t>
                      </a:r>
                      <a:r>
                        <a:rPr lang="ru-RU" sz="1800" dirty="0">
                          <a:effectLst/>
                          <a:latin typeface="Calibri" panose="020F0502020204030204" pitchFamily="34" charset="0"/>
                          <a:ea typeface="MS Mincho" panose="02020609040205080304" pitchFamily="49" charset="-128"/>
                          <a:cs typeface="Kartika" panose="02020503030404060203" pitchFamily="18" charset="0"/>
                        </a:rPr>
                        <a:t> для мене </a:t>
                      </a:r>
                      <a:r>
                        <a:rPr lang="ru-RU" sz="1800" dirty="0" err="1">
                          <a:effectLst/>
                          <a:latin typeface="Calibri" panose="020F0502020204030204" pitchFamily="34" charset="0"/>
                          <a:ea typeface="MS Mincho" panose="02020609040205080304" pitchFamily="49" charset="-128"/>
                          <a:cs typeface="Kartika" panose="02020503030404060203" pitchFamily="18" charset="0"/>
                        </a:rPr>
                        <a:t>хліб</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950718"/>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18</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написав листа </a:t>
                      </a:r>
                      <a:r>
                        <a:rPr lang="ru-RU" sz="1800" dirty="0" err="1">
                          <a:effectLst/>
                          <a:latin typeface="Calibri" panose="020F0502020204030204" pitchFamily="34" charset="0"/>
                          <a:ea typeface="MS Mincho" panose="02020609040205080304" pitchFamily="49" charset="-128"/>
                          <a:cs typeface="Kartika" panose="02020503030404060203" pitchFamily="18" charset="0"/>
                        </a:rPr>
                        <a:t>олівцем</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506415"/>
                  </a:ext>
                </a:extLst>
              </a:tr>
            </a:tbl>
          </a:graphicData>
        </a:graphic>
      </p:graphicFrame>
    </p:spTree>
    <p:extLst>
      <p:ext uri="{BB962C8B-B14F-4D97-AF65-F5344CB8AC3E}">
        <p14:creationId xmlns:p14="http://schemas.microsoft.com/office/powerpoint/2010/main" val="1004932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53D70E-060F-EB40-8193-F310688B7714}"/>
              </a:ext>
            </a:extLst>
          </p:cNvPr>
          <p:cNvGraphicFramePr>
            <a:graphicFrameLocks noGrp="1"/>
          </p:cNvGraphicFramePr>
          <p:nvPr>
            <p:extLst>
              <p:ext uri="{D42A27DB-BD31-4B8C-83A1-F6EECF244321}">
                <p14:modId xmlns:p14="http://schemas.microsoft.com/office/powerpoint/2010/main" val="4028969824"/>
              </p:ext>
            </p:extLst>
          </p:nvPr>
        </p:nvGraphicFramePr>
        <p:xfrm>
          <a:off x="777557" y="545338"/>
          <a:ext cx="8406048" cy="5767324"/>
        </p:xfrm>
        <a:graphic>
          <a:graphicData uri="http://schemas.openxmlformats.org/drawingml/2006/table">
            <a:tbl>
              <a:tblPr firstRow="1" firstCol="1" bandRow="1">
                <a:tableStyleId>{5940675A-B579-460E-94D1-54222C63F5DA}</a:tableStyleId>
              </a:tblPr>
              <a:tblGrid>
                <a:gridCol w="421322">
                  <a:extLst>
                    <a:ext uri="{9D8B030D-6E8A-4147-A177-3AD203B41FA5}">
                      <a16:colId xmlns:a16="http://schemas.microsoft.com/office/drawing/2014/main" val="1936982131"/>
                    </a:ext>
                  </a:extLst>
                </a:gridCol>
                <a:gridCol w="4448753">
                  <a:extLst>
                    <a:ext uri="{9D8B030D-6E8A-4147-A177-3AD203B41FA5}">
                      <a16:colId xmlns:a16="http://schemas.microsoft.com/office/drawing/2014/main" val="2535429235"/>
                    </a:ext>
                  </a:extLst>
                </a:gridCol>
                <a:gridCol w="3535973">
                  <a:extLst>
                    <a:ext uri="{9D8B030D-6E8A-4147-A177-3AD203B41FA5}">
                      <a16:colId xmlns:a16="http://schemas.microsoft.com/office/drawing/2014/main" val="2512624882"/>
                    </a:ext>
                  </a:extLst>
                </a:gridCol>
              </a:tblGrid>
              <a:tr h="0">
                <a:tc>
                  <a:txBody>
                    <a:bodyPr/>
                    <a:lstStyle/>
                    <a:p>
                      <a:pPr algn="ctr">
                        <a:lnSpc>
                          <a:spcPct val="115000"/>
                        </a:lnSpc>
                        <a:spcBef>
                          <a:spcPts val="300"/>
                        </a:spcBef>
                        <a:spcAft>
                          <a:spcPts val="300"/>
                        </a:spcAft>
                      </a:pPr>
                      <a:r>
                        <a:rPr lang="uk-UA" sz="1800" dirty="0">
                          <a:effectLst/>
                        </a:rPr>
                        <a:t>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q’waqwə</a:t>
                      </a:r>
                      <a:r>
                        <a:rPr lang="uk-UA" sz="1800" dirty="0" err="1">
                          <a:effectLst/>
                        </a:rPr>
                        <a:t>θam’šəs</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ударив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025299"/>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q’waqwə</a:t>
                      </a:r>
                      <a:r>
                        <a:rPr lang="uk-UA" sz="1800" dirty="0" err="1">
                          <a:effectLst/>
                        </a:rPr>
                        <a:t>θam’š</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x̌əl’tən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вдарив мене олівцем.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86145"/>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ʔiləqə</a:t>
                      </a:r>
                      <a:r>
                        <a:rPr lang="uk-UA" sz="1800" dirty="0" err="1">
                          <a:effectLst/>
                        </a:rPr>
                        <a:t>təs</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купив ніж.</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021677"/>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rPr>
                        <a:t>ɬic’ət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səplil</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порізав хліб </a:t>
                      </a:r>
                      <a:r>
                        <a:rPr lang="uk-UA" sz="1800" dirty="0" err="1">
                          <a:effectLst/>
                        </a:rPr>
                        <a:t>ножем</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588244"/>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highlight>
                            <a:srgbClr val="D7D5D8"/>
                          </a:highlight>
                        </a:rPr>
                        <a:t>x̌əl’ə</a:t>
                      </a:r>
                      <a:r>
                        <a:rPr lang="uk-UA" sz="1800" dirty="0" err="1">
                          <a:effectLst/>
                        </a:rPr>
                        <a:t>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написав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869257"/>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rPr>
                        <a:t>pənəɬcθamə</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sqewθ</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посадив для тебе картоплю.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315791"/>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q’wələ</a:t>
                      </a:r>
                      <a:r>
                        <a:rPr lang="uk-UA" sz="1800" dirty="0" err="1">
                          <a:effectLst/>
                        </a:rPr>
                        <a:t>ɬcθam’šəs</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sce:ɬtən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Він засмажив для мене лосося.</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358136"/>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x̌əl’ə</a:t>
                      </a:r>
                      <a:r>
                        <a:rPr lang="uk-UA" sz="1800" dirty="0" err="1">
                          <a:effectLst/>
                        </a:rPr>
                        <a:t>ɬcət</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написав для нього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925347"/>
                  </a:ext>
                </a:extLst>
              </a:tr>
              <a:tr h="0">
                <a:tc>
                  <a:txBody>
                    <a:bodyPr/>
                    <a:lstStyle/>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9</a:t>
                      </a:r>
                    </a:p>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aməs</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kern="1200" dirty="0">
                          <a:solidFill>
                            <a:schemeClr val="tx1"/>
                          </a:solidFill>
                          <a:effectLst/>
                          <a:latin typeface="+mn-lt"/>
                          <a:ea typeface="+mn-ea"/>
                          <a:cs typeface="+mn-cs"/>
                        </a:rPr>
                        <a:t>Він ударив тебе.</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679932"/>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11</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dirty="0" err="1">
                          <a:effectLst/>
                          <a:latin typeface="Calibri" panose="020F0502020204030204" pitchFamily="34" charset="0"/>
                          <a:ea typeface="MS Mincho" panose="02020609040205080304" pitchFamily="49" charset="-128"/>
                          <a:cs typeface="Kartika" panose="02020503030404060203" pitchFamily="18" charset="0"/>
                        </a:rPr>
                        <a:t>ɬc</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sce:ɬtən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 (смажити) (лосось)</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416057"/>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12</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uk-UA" sz="1800" dirty="0" err="1">
                          <a:solidFill>
                            <a:schemeClr val="accent6">
                              <a:lumMod val="75000"/>
                            </a:schemeClr>
                          </a:solidFill>
                          <a:effectLst/>
                        </a:rPr>
                        <a:t>cən</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n-GB" sz="1800" dirty="0" err="1">
                          <a:effectLst/>
                          <a:latin typeface="Calibri" panose="020F0502020204030204" pitchFamily="34" charset="0"/>
                          <a:ea typeface="MS Mincho" panose="02020609040205080304" pitchFamily="49" charset="-128"/>
                          <a:cs typeface="Kartika" panose="02020503030404060203" pitchFamily="18" charset="0"/>
                        </a:rPr>
                        <a:t>t</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en-UA"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rPr>
                        <a:t>(вдарити)</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938521"/>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č</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dirty="0" err="1">
                          <a:effectLst/>
                          <a:latin typeface="Calibri" panose="020F0502020204030204" pitchFamily="34" charset="0"/>
                          <a:ea typeface="MS Mincho" panose="02020609040205080304" pitchFamily="49" charset="-128"/>
                          <a:cs typeface="Kartika" panose="02020503030404060203" pitchFamily="18" charset="0"/>
                        </a:rPr>
                        <a:t>t</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sqew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US"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en-UA"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rPr>
                        <a:t>(смажити) (картопля)</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418073"/>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14</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ʔiləqə</a:t>
                      </a:r>
                      <a:r>
                        <a:rPr lang="en-GB" sz="1800" dirty="0" err="1">
                          <a:effectLst/>
                          <a:latin typeface="Calibri" panose="020F0502020204030204" pitchFamily="34" charset="0"/>
                          <a:ea typeface="MS Mincho" panose="02020609040205080304" pitchFamily="49" charset="-128"/>
                          <a:cs typeface="Kartika" panose="02020503030404060203" pitchFamily="18" charset="0"/>
                        </a:rPr>
                        <a:t>ɬcətəs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šəptən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 (купити) (ніж)</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3270"/>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cən</a:t>
                      </a:r>
                      <a:r>
                        <a:rPr lang="en-UA" sz="1800" b="1" dirty="0">
                          <a:solidFill>
                            <a:schemeClr val="accent6">
                              <a:lumMod val="75000"/>
                            </a:schemeClr>
                          </a:solidFill>
                          <a:effectLst/>
                        </a:rPr>
                        <a:t> </a:t>
                      </a:r>
                      <a:r>
                        <a:rPr lang="uk-UA" sz="1800" b="1" dirty="0" err="1">
                          <a:effectLst/>
                          <a:highlight>
                            <a:srgbClr val="D7D5D8"/>
                          </a:highlight>
                        </a:rPr>
                        <a:t>ʔiləqə</a:t>
                      </a:r>
                      <a:endPar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ru-RU" sz="1800" dirty="0">
                          <a:effectLst/>
                          <a:latin typeface="Calibri" panose="020F0502020204030204" pitchFamily="34" charset="0"/>
                          <a:ea typeface="MS Mincho" panose="02020609040205080304" pitchFamily="49" charset="-128"/>
                          <a:cs typeface="Kartika" panose="02020503030404060203" pitchFamily="18" charset="0"/>
                        </a:rPr>
                        <a:t> купив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його</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289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16</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en-UA" sz="1800" b="1" dirty="0">
                          <a:solidFill>
                            <a:schemeClr val="tx1"/>
                          </a:solidFill>
                          <a:effectLst/>
                        </a:rPr>
                        <a:t>__ </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b="1" dirty="0" err="1">
                          <a:solidFill>
                            <a:schemeClr val="tx1"/>
                          </a:solidFill>
                          <a:effectLst/>
                        </a:rPr>
                        <a:t>sqew</a:t>
                      </a:r>
                      <a:r>
                        <a:rPr lang="el-GR" sz="1800" b="1" dirty="0">
                          <a:solidFill>
                            <a:schemeClr val="tx1"/>
                          </a:solidFill>
                          <a:effectLst/>
                        </a:rPr>
                        <a:t>θ</a:t>
                      </a:r>
                      <a:r>
                        <a:rPr lang="en-UA" sz="1800" b="1" dirty="0">
                          <a:solidFill>
                            <a:schemeClr val="tx1"/>
                          </a:solidFill>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посадив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картоплю</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01016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17</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č</a:t>
                      </a:r>
                      <a:r>
                        <a:rPr lang="en-UA" sz="1800" b="1" dirty="0">
                          <a:solidFill>
                            <a:schemeClr val="accent6">
                              <a:lumMod val="75000"/>
                            </a:schemeClr>
                          </a:solidFill>
                          <a:effectLst/>
                        </a:rPr>
                        <a:t> </a:t>
                      </a:r>
                      <a:r>
                        <a:rPr lang="en-UA" sz="1800" b="1" dirty="0">
                          <a:solidFill>
                            <a:schemeClr val="tx1"/>
                          </a:solidFill>
                          <a:effectLst/>
                        </a:rPr>
                        <a:t>__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uk-UA" sz="1800" b="1" dirty="0" err="1">
                          <a:effectLst/>
                        </a:rPr>
                        <a:t>səplil</a:t>
                      </a:r>
                      <a:r>
                        <a:rPr lang="en-UA" sz="1800" b="1" dirty="0">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ru-RU" sz="1800" dirty="0">
                          <a:effectLst/>
                          <a:latin typeface="Calibri" panose="020F0502020204030204" pitchFamily="34" charset="0"/>
                          <a:ea typeface="MS Mincho" panose="02020609040205080304" pitchFamily="49" charset="-128"/>
                          <a:cs typeface="Kartika" panose="02020503030404060203" pitchFamily="18" charset="0"/>
                        </a:rPr>
                        <a:t> </a:t>
                      </a:r>
                      <a:r>
                        <a:rPr lang="ru-RU" sz="1800" dirty="0" err="1">
                          <a:effectLst/>
                          <a:latin typeface="Calibri" panose="020F0502020204030204" pitchFamily="34" charset="0"/>
                          <a:ea typeface="MS Mincho" panose="02020609040205080304" pitchFamily="49" charset="-128"/>
                          <a:cs typeface="Kartika" panose="02020503030404060203" pitchFamily="18" charset="0"/>
                        </a:rPr>
                        <a:t>порізав</a:t>
                      </a:r>
                      <a:r>
                        <a:rPr lang="ru-RU" sz="1800" dirty="0">
                          <a:effectLst/>
                          <a:latin typeface="Calibri" panose="020F0502020204030204" pitchFamily="34" charset="0"/>
                          <a:ea typeface="MS Mincho" panose="02020609040205080304" pitchFamily="49" charset="-128"/>
                          <a:cs typeface="Kartika" panose="02020503030404060203" pitchFamily="18" charset="0"/>
                        </a:rPr>
                        <a:t> для мене </a:t>
                      </a:r>
                      <a:r>
                        <a:rPr lang="ru-RU" sz="1800" dirty="0" err="1">
                          <a:effectLst/>
                          <a:latin typeface="Calibri" panose="020F0502020204030204" pitchFamily="34" charset="0"/>
                          <a:ea typeface="MS Mincho" panose="02020609040205080304" pitchFamily="49" charset="-128"/>
                          <a:cs typeface="Kartika" panose="02020503030404060203" pitchFamily="18" charset="0"/>
                        </a:rPr>
                        <a:t>хліб</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950718"/>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18</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effectLst/>
                          <a:highlight>
                            <a:srgbClr val="D7D5D8"/>
                          </a:highlight>
                        </a:rPr>
                        <a:t>x̌əl’ə</a:t>
                      </a:r>
                      <a:r>
                        <a:rPr lang="en-UA" sz="1800" b="1" dirty="0">
                          <a:solidFill>
                            <a:schemeClr val="tx1"/>
                          </a:solidFill>
                          <a:effectLst/>
                        </a:rPr>
                        <a:t>_ </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uk-UA" sz="1800" b="1" dirty="0" err="1">
                          <a:effectLst/>
                        </a:rPr>
                        <a:t>pipə</a:t>
                      </a:r>
                      <a:r>
                        <a:rPr lang="en-UA" sz="1800" dirty="0">
                          <a:effectLst/>
                        </a:rPr>
                        <a:t>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uk-UA" sz="1800" b="1" dirty="0">
                          <a:solidFill>
                            <a:srgbClr val="7030A0"/>
                          </a:solidFill>
                          <a:effectLst/>
                        </a:rPr>
                        <a:t> </a:t>
                      </a:r>
                      <a:r>
                        <a:rPr lang="uk-UA" sz="1800" b="1" dirty="0" err="1">
                          <a:effectLst/>
                        </a:rPr>
                        <a:t>x̌əl’tən</a:t>
                      </a:r>
                      <a:r>
                        <a:rPr lang="en-UA" sz="1800" b="1" dirty="0">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написав листа </a:t>
                      </a:r>
                      <a:r>
                        <a:rPr lang="ru-RU" sz="1800" dirty="0" err="1">
                          <a:effectLst/>
                          <a:latin typeface="Calibri" panose="020F0502020204030204" pitchFamily="34" charset="0"/>
                          <a:ea typeface="MS Mincho" panose="02020609040205080304" pitchFamily="49" charset="-128"/>
                          <a:cs typeface="Kartika" panose="02020503030404060203" pitchFamily="18" charset="0"/>
                        </a:rPr>
                        <a:t>олівцем</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506415"/>
                  </a:ext>
                </a:extLst>
              </a:tr>
            </a:tbl>
          </a:graphicData>
        </a:graphic>
      </p:graphicFrame>
    </p:spTree>
    <p:extLst>
      <p:ext uri="{BB962C8B-B14F-4D97-AF65-F5344CB8AC3E}">
        <p14:creationId xmlns:p14="http://schemas.microsoft.com/office/powerpoint/2010/main" val="385948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53D70E-060F-EB40-8193-F310688B7714}"/>
              </a:ext>
            </a:extLst>
          </p:cNvPr>
          <p:cNvGraphicFramePr>
            <a:graphicFrameLocks noGrp="1"/>
          </p:cNvGraphicFramePr>
          <p:nvPr>
            <p:extLst>
              <p:ext uri="{D42A27DB-BD31-4B8C-83A1-F6EECF244321}">
                <p14:modId xmlns:p14="http://schemas.microsoft.com/office/powerpoint/2010/main" val="2120737475"/>
              </p:ext>
            </p:extLst>
          </p:nvPr>
        </p:nvGraphicFramePr>
        <p:xfrm>
          <a:off x="777557" y="545338"/>
          <a:ext cx="8406048" cy="5767324"/>
        </p:xfrm>
        <a:graphic>
          <a:graphicData uri="http://schemas.openxmlformats.org/drawingml/2006/table">
            <a:tbl>
              <a:tblPr firstRow="1" firstCol="1" bandRow="1">
                <a:tableStyleId>{5940675A-B579-460E-94D1-54222C63F5DA}</a:tableStyleId>
              </a:tblPr>
              <a:tblGrid>
                <a:gridCol w="421322">
                  <a:extLst>
                    <a:ext uri="{9D8B030D-6E8A-4147-A177-3AD203B41FA5}">
                      <a16:colId xmlns:a16="http://schemas.microsoft.com/office/drawing/2014/main" val="1936982131"/>
                    </a:ext>
                  </a:extLst>
                </a:gridCol>
                <a:gridCol w="4448753">
                  <a:extLst>
                    <a:ext uri="{9D8B030D-6E8A-4147-A177-3AD203B41FA5}">
                      <a16:colId xmlns:a16="http://schemas.microsoft.com/office/drawing/2014/main" val="2535429235"/>
                    </a:ext>
                  </a:extLst>
                </a:gridCol>
                <a:gridCol w="3535973">
                  <a:extLst>
                    <a:ext uri="{9D8B030D-6E8A-4147-A177-3AD203B41FA5}">
                      <a16:colId xmlns:a16="http://schemas.microsoft.com/office/drawing/2014/main" val="2512624882"/>
                    </a:ext>
                  </a:extLst>
                </a:gridCol>
              </a:tblGrid>
              <a:tr h="0">
                <a:tc>
                  <a:txBody>
                    <a:bodyPr/>
                    <a:lstStyle/>
                    <a:p>
                      <a:pPr algn="ctr">
                        <a:lnSpc>
                          <a:spcPct val="115000"/>
                        </a:lnSpc>
                        <a:spcBef>
                          <a:spcPts val="300"/>
                        </a:spcBef>
                        <a:spcAft>
                          <a:spcPts val="300"/>
                        </a:spcAft>
                      </a:pPr>
                      <a:r>
                        <a:rPr lang="uk-UA" sz="1800" dirty="0">
                          <a:effectLst/>
                        </a:rPr>
                        <a:t>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q’waqwə</a:t>
                      </a:r>
                      <a:r>
                        <a:rPr lang="uk-UA" sz="1800" dirty="0" err="1">
                          <a:effectLst/>
                        </a:rPr>
                        <a:t>θam’š</a:t>
                      </a:r>
                      <a:r>
                        <a:rPr lang="uk-UA" sz="1800" dirty="0" err="1">
                          <a:solidFill>
                            <a:schemeClr val="accent4">
                              <a:lumMod val="75000"/>
                            </a:schemeClr>
                          </a:solidFill>
                          <a:effectLst/>
                        </a:rPr>
                        <a:t>əs</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ударив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025299"/>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q’waqwə</a:t>
                      </a:r>
                      <a:r>
                        <a:rPr lang="uk-UA" sz="1800" dirty="0" err="1">
                          <a:effectLst/>
                        </a:rPr>
                        <a:t>θam’š</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x̌əl’tən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вдарив мене олівцем.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86145"/>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ʔiləqə</a:t>
                      </a:r>
                      <a:r>
                        <a:rPr lang="uk-UA" sz="1800" dirty="0" err="1">
                          <a:effectLst/>
                        </a:rPr>
                        <a:t>t</a:t>
                      </a:r>
                      <a:r>
                        <a:rPr lang="uk-UA" sz="1800" dirty="0" err="1">
                          <a:solidFill>
                            <a:schemeClr val="accent4">
                              <a:lumMod val="75000"/>
                            </a:schemeClr>
                          </a:solidFill>
                          <a:effectLst/>
                        </a:rPr>
                        <a:t>əs</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купив ніж.</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021677"/>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rPr>
                        <a:t>ɬic’ət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səplil</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порізав хліб </a:t>
                      </a:r>
                      <a:r>
                        <a:rPr lang="uk-UA" sz="1800" dirty="0" err="1">
                          <a:effectLst/>
                        </a:rPr>
                        <a:t>ножем</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588244"/>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highlight>
                            <a:srgbClr val="D7D5D8"/>
                          </a:highlight>
                        </a:rPr>
                        <a:t>x̌əl’ə</a:t>
                      </a:r>
                      <a:r>
                        <a:rPr lang="uk-UA" sz="1800" dirty="0" err="1">
                          <a:effectLst/>
                        </a:rPr>
                        <a:t>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написав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869257"/>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highlight>
                            <a:srgbClr val="D7D5D8"/>
                          </a:highlight>
                        </a:rPr>
                        <a:t>pənə</a:t>
                      </a:r>
                      <a:r>
                        <a:rPr lang="uk-UA" sz="1800" dirty="0" err="1">
                          <a:solidFill>
                            <a:srgbClr val="D372B5"/>
                          </a:solidFill>
                          <a:effectLst/>
                        </a:rPr>
                        <a:t>ɬc</a:t>
                      </a:r>
                      <a:r>
                        <a:rPr lang="uk-UA" sz="1800" dirty="0" err="1">
                          <a:effectLst/>
                        </a:rPr>
                        <a:t>θamə</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sqewθ</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посадив для тебе картоплю.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315791"/>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q’wələ</a:t>
                      </a:r>
                      <a:r>
                        <a:rPr lang="uk-UA" sz="1800" dirty="0" err="1">
                          <a:solidFill>
                            <a:srgbClr val="D372B5"/>
                          </a:solidFill>
                          <a:effectLst/>
                        </a:rPr>
                        <a:t>ɬc</a:t>
                      </a:r>
                      <a:r>
                        <a:rPr lang="uk-UA" sz="1800" dirty="0" err="1">
                          <a:effectLst/>
                        </a:rPr>
                        <a:t>θam’š</a:t>
                      </a:r>
                      <a:r>
                        <a:rPr lang="uk-UA" sz="1800" dirty="0" err="1">
                          <a:solidFill>
                            <a:schemeClr val="accent4">
                              <a:lumMod val="75000"/>
                            </a:schemeClr>
                          </a:solidFill>
                          <a:effectLst/>
                        </a:rPr>
                        <a:t>əs</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sce:ɬtən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Він засмажив для мене лосося.</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358136"/>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x̌əl’ə</a:t>
                      </a:r>
                      <a:r>
                        <a:rPr lang="uk-UA" sz="1800" dirty="0" err="1">
                          <a:solidFill>
                            <a:srgbClr val="D372B5"/>
                          </a:solidFill>
                          <a:effectLst/>
                        </a:rPr>
                        <a:t>ɬc</a:t>
                      </a:r>
                      <a:r>
                        <a:rPr lang="uk-UA" sz="1800" dirty="0" err="1">
                          <a:effectLst/>
                        </a:rPr>
                        <a:t>ət</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написав для нього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925347"/>
                  </a:ext>
                </a:extLst>
              </a:tr>
              <a:tr h="0">
                <a:tc>
                  <a:txBody>
                    <a:bodyPr/>
                    <a:lstStyle/>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9</a:t>
                      </a:r>
                    </a:p>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kern="1200" dirty="0">
                          <a:solidFill>
                            <a:schemeClr val="tx1"/>
                          </a:solidFill>
                          <a:effectLst/>
                          <a:latin typeface="+mn-lt"/>
                          <a:ea typeface="+mn-ea"/>
                          <a:cs typeface="+mn-cs"/>
                        </a:rPr>
                        <a:t>Він ударив тебе.</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679932"/>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11</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dirty="0" err="1">
                          <a:solidFill>
                            <a:srgbClr val="D372B5"/>
                          </a:solidFill>
                          <a:effectLst/>
                          <a:latin typeface="Calibri" panose="020F0502020204030204" pitchFamily="34" charset="0"/>
                          <a:ea typeface="MS Mincho" panose="02020609040205080304" pitchFamily="49" charset="-128"/>
                          <a:cs typeface="Kartika" panose="02020503030404060203" pitchFamily="18" charset="0"/>
                        </a:rPr>
                        <a:t>ɬc</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sce:ɬtən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15000"/>
                        </a:lnSpc>
                        <a:spcBef>
                          <a:spcPts val="300"/>
                        </a:spcBef>
                        <a:spcAft>
                          <a:spcPts val="300"/>
                        </a:spcAft>
                      </a:pP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 (смажити) (лосось)</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416057"/>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12</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uk-UA" sz="1800" dirty="0" err="1">
                          <a:solidFill>
                            <a:schemeClr val="accent6">
                              <a:lumMod val="75000"/>
                            </a:schemeClr>
                          </a:solidFill>
                          <a:effectLst/>
                        </a:rPr>
                        <a:t>cən</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n-GB" sz="1800" dirty="0" err="1">
                          <a:effectLst/>
                          <a:latin typeface="Calibri" panose="020F0502020204030204" pitchFamily="34" charset="0"/>
                          <a:ea typeface="MS Mincho" panose="02020609040205080304" pitchFamily="49" charset="-128"/>
                          <a:cs typeface="Kartika" panose="02020503030404060203" pitchFamily="18" charset="0"/>
                        </a:rPr>
                        <a:t>t</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en-UA"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rPr>
                        <a:t>(вдарити)</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938521"/>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č</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dirty="0" err="1">
                          <a:effectLst/>
                          <a:latin typeface="Calibri" panose="020F0502020204030204" pitchFamily="34" charset="0"/>
                          <a:ea typeface="MS Mincho" panose="02020609040205080304" pitchFamily="49" charset="-128"/>
                          <a:cs typeface="Kartika" panose="02020503030404060203" pitchFamily="18" charset="0"/>
                        </a:rPr>
                        <a:t>t</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sqew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US"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en-UA"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rPr>
                        <a:t>(смажити) (картопля)</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418073"/>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14</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ʔiləqə</a:t>
                      </a:r>
                      <a:r>
                        <a:rPr lang="en-GB" sz="1800" dirty="0" err="1">
                          <a:solidFill>
                            <a:srgbClr val="D372B5"/>
                          </a:solidFill>
                          <a:effectLst/>
                          <a:latin typeface="Calibri" panose="020F0502020204030204" pitchFamily="34" charset="0"/>
                          <a:ea typeface="MS Mincho" panose="02020609040205080304" pitchFamily="49" charset="-128"/>
                          <a:cs typeface="Kartika" panose="02020503030404060203" pitchFamily="18" charset="0"/>
                        </a:rPr>
                        <a:t>ɬc</a:t>
                      </a:r>
                      <a:r>
                        <a:rPr lang="en-GB" sz="1800" dirty="0" err="1">
                          <a:effectLst/>
                          <a:latin typeface="Calibri" panose="020F0502020204030204" pitchFamily="34" charset="0"/>
                          <a:ea typeface="MS Mincho" panose="02020609040205080304" pitchFamily="49" charset="-128"/>
                          <a:cs typeface="Kartika" panose="02020503030404060203" pitchFamily="18" charset="0"/>
                        </a:rPr>
                        <a:t>ət</a:t>
                      </a:r>
                      <a:r>
                        <a:rPr lang="en-GB" sz="18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šəptən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 (купити) (ніж)</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3270"/>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cən</a:t>
                      </a:r>
                      <a:r>
                        <a:rPr lang="en-UA" sz="1800" b="1" dirty="0">
                          <a:solidFill>
                            <a:schemeClr val="accent6">
                              <a:lumMod val="75000"/>
                            </a:schemeClr>
                          </a:solidFill>
                          <a:effectLst/>
                        </a:rPr>
                        <a:t> </a:t>
                      </a:r>
                      <a:r>
                        <a:rPr lang="uk-UA" sz="1800" b="1" dirty="0" err="1">
                          <a:effectLst/>
                          <a:highlight>
                            <a:srgbClr val="D7D5D8"/>
                          </a:highlight>
                        </a:rPr>
                        <a:t>ʔiləqə</a:t>
                      </a:r>
                      <a:endPar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ru-RU" sz="1800" dirty="0">
                          <a:effectLst/>
                          <a:latin typeface="Calibri" panose="020F0502020204030204" pitchFamily="34" charset="0"/>
                          <a:ea typeface="MS Mincho" panose="02020609040205080304" pitchFamily="49" charset="-128"/>
                          <a:cs typeface="Kartika" panose="02020503030404060203" pitchFamily="18" charset="0"/>
                        </a:rPr>
                        <a:t> купив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його</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289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16</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effectLst/>
                          <a:highlight>
                            <a:srgbClr val="D7D5D8"/>
                          </a:highlight>
                        </a:rPr>
                        <a:t>pənə</a:t>
                      </a:r>
                      <a:r>
                        <a:rPr lang="en-UA" sz="1800" b="1" dirty="0">
                          <a:solidFill>
                            <a:schemeClr val="tx1"/>
                          </a:solidFill>
                          <a:effectLst/>
                        </a:rPr>
                        <a:t>_ </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b="1" dirty="0" err="1">
                          <a:solidFill>
                            <a:schemeClr val="tx1"/>
                          </a:solidFill>
                          <a:effectLst/>
                        </a:rPr>
                        <a:t>sqew</a:t>
                      </a:r>
                      <a:r>
                        <a:rPr lang="el-GR" sz="1800" b="1" dirty="0">
                          <a:solidFill>
                            <a:schemeClr val="tx1"/>
                          </a:solidFill>
                          <a:effectLst/>
                        </a:rPr>
                        <a:t>θ</a:t>
                      </a:r>
                      <a:r>
                        <a:rPr lang="en-UA" sz="1800" b="1" dirty="0">
                          <a:solidFill>
                            <a:schemeClr val="tx1"/>
                          </a:solidFill>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посадив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картоплю</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01016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17</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č</a:t>
                      </a:r>
                      <a:r>
                        <a:rPr lang="en-UA" sz="1800" b="1" dirty="0">
                          <a:solidFill>
                            <a:schemeClr val="accent6">
                              <a:lumMod val="75000"/>
                            </a:schemeClr>
                          </a:solidFill>
                          <a:effectLst/>
                        </a:rPr>
                        <a:t> </a:t>
                      </a:r>
                      <a:r>
                        <a:rPr lang="en-UA" sz="1800" b="1" dirty="0">
                          <a:solidFill>
                            <a:schemeClr val="tx1"/>
                          </a:solidFill>
                          <a:effectLst/>
                        </a:rPr>
                        <a:t>__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uk-UA" sz="1800" b="1" dirty="0" err="1">
                          <a:effectLst/>
                        </a:rPr>
                        <a:t>səplil</a:t>
                      </a:r>
                      <a:r>
                        <a:rPr lang="en-UA" sz="1800" b="1" dirty="0">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ru-RU" sz="1800" dirty="0">
                          <a:effectLst/>
                          <a:latin typeface="Calibri" panose="020F0502020204030204" pitchFamily="34" charset="0"/>
                          <a:ea typeface="MS Mincho" panose="02020609040205080304" pitchFamily="49" charset="-128"/>
                          <a:cs typeface="Kartika" panose="02020503030404060203" pitchFamily="18" charset="0"/>
                        </a:rPr>
                        <a:t> </a:t>
                      </a:r>
                      <a:r>
                        <a:rPr lang="ru-RU" sz="1800" dirty="0" err="1">
                          <a:effectLst/>
                          <a:latin typeface="Calibri" panose="020F0502020204030204" pitchFamily="34" charset="0"/>
                          <a:ea typeface="MS Mincho" panose="02020609040205080304" pitchFamily="49" charset="-128"/>
                          <a:cs typeface="Kartika" panose="02020503030404060203" pitchFamily="18" charset="0"/>
                        </a:rPr>
                        <a:t>порізав</a:t>
                      </a:r>
                      <a:r>
                        <a:rPr lang="ru-RU" sz="1800" dirty="0">
                          <a:effectLst/>
                          <a:latin typeface="Calibri" panose="020F0502020204030204" pitchFamily="34" charset="0"/>
                          <a:ea typeface="MS Mincho" panose="02020609040205080304" pitchFamily="49" charset="-128"/>
                          <a:cs typeface="Kartika" panose="02020503030404060203" pitchFamily="18" charset="0"/>
                        </a:rPr>
                        <a:t> для мене </a:t>
                      </a:r>
                      <a:r>
                        <a:rPr lang="ru-RU" sz="1800" dirty="0" err="1">
                          <a:effectLst/>
                          <a:latin typeface="Calibri" panose="020F0502020204030204" pitchFamily="34" charset="0"/>
                          <a:ea typeface="MS Mincho" panose="02020609040205080304" pitchFamily="49" charset="-128"/>
                          <a:cs typeface="Kartika" panose="02020503030404060203" pitchFamily="18" charset="0"/>
                        </a:rPr>
                        <a:t>хліб</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950718"/>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18</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effectLst/>
                          <a:highlight>
                            <a:srgbClr val="D7D5D8"/>
                          </a:highlight>
                        </a:rPr>
                        <a:t>x̌əl’ə</a:t>
                      </a:r>
                      <a:r>
                        <a:rPr lang="en-UA" sz="1800" b="1" dirty="0">
                          <a:solidFill>
                            <a:schemeClr val="tx1"/>
                          </a:solidFill>
                          <a:effectLst/>
                        </a:rPr>
                        <a:t>_ </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uk-UA" sz="1800" b="1" dirty="0" err="1">
                          <a:effectLst/>
                        </a:rPr>
                        <a:t>pipə</a:t>
                      </a:r>
                      <a:r>
                        <a:rPr lang="en-UA" sz="1800" dirty="0">
                          <a:effectLst/>
                        </a:rPr>
                        <a:t>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uk-UA" sz="1800" b="1" dirty="0">
                          <a:solidFill>
                            <a:srgbClr val="7030A0"/>
                          </a:solidFill>
                          <a:effectLst/>
                        </a:rPr>
                        <a:t> </a:t>
                      </a:r>
                      <a:r>
                        <a:rPr lang="uk-UA" sz="1800" b="1" dirty="0" err="1">
                          <a:effectLst/>
                        </a:rPr>
                        <a:t>x̌əl’tən</a:t>
                      </a:r>
                      <a:r>
                        <a:rPr lang="en-UA" sz="1800" b="1" dirty="0">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написав листа </a:t>
                      </a:r>
                      <a:r>
                        <a:rPr lang="ru-RU" sz="1800" dirty="0" err="1">
                          <a:effectLst/>
                          <a:latin typeface="Calibri" panose="020F0502020204030204" pitchFamily="34" charset="0"/>
                          <a:ea typeface="MS Mincho" panose="02020609040205080304" pitchFamily="49" charset="-128"/>
                          <a:cs typeface="Kartika" panose="02020503030404060203" pitchFamily="18" charset="0"/>
                        </a:rPr>
                        <a:t>олівцем</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506415"/>
                  </a:ext>
                </a:extLst>
              </a:tr>
            </a:tbl>
          </a:graphicData>
        </a:graphic>
      </p:graphicFrame>
    </p:spTree>
    <p:extLst>
      <p:ext uri="{BB962C8B-B14F-4D97-AF65-F5344CB8AC3E}">
        <p14:creationId xmlns:p14="http://schemas.microsoft.com/office/powerpoint/2010/main" val="2500034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C53D70E-060F-EB40-8193-F310688B7714}"/>
              </a:ext>
            </a:extLst>
          </p:cNvPr>
          <p:cNvGraphicFramePr>
            <a:graphicFrameLocks noGrp="1"/>
          </p:cNvGraphicFramePr>
          <p:nvPr>
            <p:extLst>
              <p:ext uri="{D42A27DB-BD31-4B8C-83A1-F6EECF244321}">
                <p14:modId xmlns:p14="http://schemas.microsoft.com/office/powerpoint/2010/main" val="2204716100"/>
              </p:ext>
            </p:extLst>
          </p:nvPr>
        </p:nvGraphicFramePr>
        <p:xfrm>
          <a:off x="777557" y="545338"/>
          <a:ext cx="8406048" cy="5767324"/>
        </p:xfrm>
        <a:graphic>
          <a:graphicData uri="http://schemas.openxmlformats.org/drawingml/2006/table">
            <a:tbl>
              <a:tblPr firstRow="1" firstCol="1" bandRow="1">
                <a:tableStyleId>{5940675A-B579-460E-94D1-54222C63F5DA}</a:tableStyleId>
              </a:tblPr>
              <a:tblGrid>
                <a:gridCol w="421322">
                  <a:extLst>
                    <a:ext uri="{9D8B030D-6E8A-4147-A177-3AD203B41FA5}">
                      <a16:colId xmlns:a16="http://schemas.microsoft.com/office/drawing/2014/main" val="1936982131"/>
                    </a:ext>
                  </a:extLst>
                </a:gridCol>
                <a:gridCol w="4448753">
                  <a:extLst>
                    <a:ext uri="{9D8B030D-6E8A-4147-A177-3AD203B41FA5}">
                      <a16:colId xmlns:a16="http://schemas.microsoft.com/office/drawing/2014/main" val="2535429235"/>
                    </a:ext>
                  </a:extLst>
                </a:gridCol>
                <a:gridCol w="3535973">
                  <a:extLst>
                    <a:ext uri="{9D8B030D-6E8A-4147-A177-3AD203B41FA5}">
                      <a16:colId xmlns:a16="http://schemas.microsoft.com/office/drawing/2014/main" val="2512624882"/>
                    </a:ext>
                  </a:extLst>
                </a:gridCol>
              </a:tblGrid>
              <a:tr h="0">
                <a:tc>
                  <a:txBody>
                    <a:bodyPr/>
                    <a:lstStyle/>
                    <a:p>
                      <a:pPr algn="ctr">
                        <a:lnSpc>
                          <a:spcPct val="115000"/>
                        </a:lnSpc>
                        <a:spcBef>
                          <a:spcPts val="300"/>
                        </a:spcBef>
                        <a:spcAft>
                          <a:spcPts val="300"/>
                        </a:spcAft>
                      </a:pPr>
                      <a:r>
                        <a:rPr lang="uk-UA" sz="1800" dirty="0">
                          <a:effectLst/>
                        </a:rPr>
                        <a:t>1</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q’waqwə</a:t>
                      </a:r>
                      <a:r>
                        <a:rPr lang="uk-UA" sz="1800" dirty="0" err="1">
                          <a:effectLst/>
                        </a:rPr>
                        <a:t>θam’š</a:t>
                      </a:r>
                      <a:r>
                        <a:rPr lang="uk-UA" sz="1800" dirty="0" err="1">
                          <a:solidFill>
                            <a:schemeClr val="accent4">
                              <a:lumMod val="75000"/>
                            </a:schemeClr>
                          </a:solidFill>
                          <a:effectLst/>
                        </a:rPr>
                        <a:t>əs</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ударив мене.</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025299"/>
                  </a:ext>
                </a:extLst>
              </a:tr>
              <a:tr h="0">
                <a:tc>
                  <a:txBody>
                    <a:bodyPr/>
                    <a:lstStyle/>
                    <a:p>
                      <a:pPr algn="ctr">
                        <a:lnSpc>
                          <a:spcPct val="115000"/>
                        </a:lnSpc>
                        <a:spcBef>
                          <a:spcPts val="300"/>
                        </a:spcBef>
                        <a:spcAft>
                          <a:spcPts val="300"/>
                        </a:spcAft>
                      </a:pPr>
                      <a:r>
                        <a:rPr lang="uk-UA" sz="1800">
                          <a:effectLst/>
                        </a:rPr>
                        <a:t>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q’waqwə</a:t>
                      </a:r>
                      <a:r>
                        <a:rPr lang="uk-UA" sz="1800" dirty="0" err="1">
                          <a:effectLst/>
                        </a:rPr>
                        <a:t>θam’š</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x̌əl’tən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вдарив мене олівцем.</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86145"/>
                  </a:ext>
                </a:extLst>
              </a:tr>
              <a:tr h="0">
                <a:tc>
                  <a:txBody>
                    <a:bodyPr/>
                    <a:lstStyle/>
                    <a:p>
                      <a:pPr algn="ctr">
                        <a:lnSpc>
                          <a:spcPct val="115000"/>
                        </a:lnSpc>
                        <a:spcBef>
                          <a:spcPts val="300"/>
                        </a:spcBef>
                        <a:spcAft>
                          <a:spcPts val="300"/>
                        </a:spcAft>
                      </a:pPr>
                      <a:r>
                        <a:rPr lang="uk-UA" sz="1800">
                          <a:effectLst/>
                        </a:rPr>
                        <a:t>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ʔiləqə</a:t>
                      </a:r>
                      <a:r>
                        <a:rPr lang="uk-UA" sz="1800" dirty="0" err="1">
                          <a:effectLst/>
                        </a:rPr>
                        <a:t>t</a:t>
                      </a:r>
                      <a:r>
                        <a:rPr lang="uk-UA" sz="1800" dirty="0" err="1">
                          <a:solidFill>
                            <a:schemeClr val="accent4">
                              <a:lumMod val="75000"/>
                            </a:schemeClr>
                          </a:solidFill>
                          <a:effectLst/>
                        </a:rPr>
                        <a:t>əs</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a:effectLst/>
                        </a:rPr>
                        <a:t>Він купив ніж.</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021677"/>
                  </a:ext>
                </a:extLst>
              </a:tr>
              <a:tr h="0">
                <a:tc>
                  <a:txBody>
                    <a:bodyPr/>
                    <a:lstStyle/>
                    <a:p>
                      <a:pPr algn="ctr">
                        <a:lnSpc>
                          <a:spcPct val="115000"/>
                        </a:lnSpc>
                        <a:spcBef>
                          <a:spcPts val="300"/>
                        </a:spcBef>
                        <a:spcAft>
                          <a:spcPts val="300"/>
                        </a:spcAft>
                      </a:pPr>
                      <a:r>
                        <a:rPr lang="uk-UA" sz="1800">
                          <a:effectLst/>
                        </a:rPr>
                        <a:t>4</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ɬic’ə</a:t>
                      </a:r>
                      <a:r>
                        <a:rPr lang="uk-UA" sz="1800" dirty="0" err="1">
                          <a:effectLst/>
                        </a:rPr>
                        <a:t>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səplil</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šəptən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порізав хліб </a:t>
                      </a:r>
                      <a:r>
                        <a:rPr lang="uk-UA" sz="1800" dirty="0" err="1">
                          <a:effectLst/>
                        </a:rPr>
                        <a:t>ножем</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588244"/>
                  </a:ext>
                </a:extLst>
              </a:tr>
              <a:tr h="0">
                <a:tc>
                  <a:txBody>
                    <a:bodyPr/>
                    <a:lstStyle/>
                    <a:p>
                      <a:pPr algn="ctr">
                        <a:lnSpc>
                          <a:spcPct val="115000"/>
                        </a:lnSpc>
                        <a:spcBef>
                          <a:spcPts val="300"/>
                        </a:spcBef>
                        <a:spcAft>
                          <a:spcPts val="300"/>
                        </a:spcAft>
                      </a:pPr>
                      <a:r>
                        <a:rPr lang="uk-UA" sz="1800">
                          <a:effectLst/>
                        </a:rPr>
                        <a:t>5</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highlight>
                            <a:srgbClr val="D7D5D8"/>
                          </a:highlight>
                        </a:rPr>
                        <a:t>x̌əl’ə</a:t>
                      </a:r>
                      <a:r>
                        <a:rPr lang="uk-UA" sz="1800" dirty="0" err="1">
                          <a:effectLst/>
                        </a:rPr>
                        <a:t>t</a:t>
                      </a:r>
                      <a:r>
                        <a:rPr lang="uk-UA" sz="1800" dirty="0">
                          <a:effectLst/>
                        </a:rPr>
                        <a:t> </a:t>
                      </a:r>
                      <a:r>
                        <a:rPr lang="uk-UA" sz="1800" dirty="0" err="1">
                          <a:solidFill>
                            <a:schemeClr val="accent5">
                              <a:lumMod val="75000"/>
                            </a:schemeClr>
                          </a:solidFill>
                          <a:effectLst/>
                        </a:rPr>
                        <a:t>kwθə</a:t>
                      </a:r>
                      <a:r>
                        <a:rPr lang="uk-UA" sz="1800" dirty="0">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написав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869257"/>
                  </a:ext>
                </a:extLst>
              </a:tr>
              <a:tr h="0">
                <a:tc>
                  <a:txBody>
                    <a:bodyPr/>
                    <a:lstStyle/>
                    <a:p>
                      <a:pPr algn="ctr">
                        <a:lnSpc>
                          <a:spcPct val="115000"/>
                        </a:lnSpc>
                        <a:spcBef>
                          <a:spcPts val="300"/>
                        </a:spcBef>
                        <a:spcAft>
                          <a:spcPts val="300"/>
                        </a:spcAft>
                      </a:pPr>
                      <a:r>
                        <a:rPr lang="uk-UA" sz="1800">
                          <a:effectLst/>
                        </a:rPr>
                        <a:t>6</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cən</a:t>
                      </a:r>
                      <a:r>
                        <a:rPr lang="uk-UA" sz="1800" dirty="0">
                          <a:effectLst/>
                        </a:rPr>
                        <a:t> </a:t>
                      </a:r>
                      <a:r>
                        <a:rPr lang="uk-UA" sz="1800" dirty="0" err="1">
                          <a:effectLst/>
                          <a:highlight>
                            <a:srgbClr val="D7D5D8"/>
                          </a:highlight>
                        </a:rPr>
                        <a:t>pənə</a:t>
                      </a:r>
                      <a:r>
                        <a:rPr lang="uk-UA" sz="1800" dirty="0" err="1">
                          <a:solidFill>
                            <a:srgbClr val="D372B5"/>
                          </a:solidFill>
                          <a:effectLst/>
                        </a:rPr>
                        <a:t>ɬc</a:t>
                      </a:r>
                      <a:r>
                        <a:rPr lang="uk-UA" sz="1800" dirty="0" err="1">
                          <a:effectLst/>
                        </a:rPr>
                        <a:t>θamə</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sqewθ</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uk-UA" sz="1800" dirty="0">
                          <a:effectLst/>
                        </a:rPr>
                        <a:t> посадив для тебе картоплю.</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315791"/>
                  </a:ext>
                </a:extLst>
              </a:tr>
              <a:tr h="0">
                <a:tc>
                  <a:txBody>
                    <a:bodyPr/>
                    <a:lstStyle/>
                    <a:p>
                      <a:pPr algn="ctr">
                        <a:lnSpc>
                          <a:spcPct val="115000"/>
                        </a:lnSpc>
                        <a:spcBef>
                          <a:spcPts val="300"/>
                        </a:spcBef>
                        <a:spcAft>
                          <a:spcPts val="300"/>
                        </a:spcAft>
                      </a:pPr>
                      <a:r>
                        <a:rPr lang="uk-UA" sz="1800">
                          <a:effectLst/>
                        </a:rPr>
                        <a:t>7</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effectLst/>
                          <a:highlight>
                            <a:srgbClr val="D7D5D8"/>
                          </a:highlight>
                        </a:rPr>
                        <a:t>q’wələ</a:t>
                      </a:r>
                      <a:r>
                        <a:rPr lang="uk-UA" sz="1800" dirty="0" err="1">
                          <a:solidFill>
                            <a:srgbClr val="D372B5"/>
                          </a:solidFill>
                          <a:effectLst/>
                        </a:rPr>
                        <a:t>ɬc</a:t>
                      </a:r>
                      <a:r>
                        <a:rPr lang="uk-UA" sz="1800" dirty="0" err="1">
                          <a:effectLst/>
                        </a:rPr>
                        <a:t>θam’š</a:t>
                      </a:r>
                      <a:r>
                        <a:rPr lang="uk-UA" sz="1800" dirty="0" err="1">
                          <a:solidFill>
                            <a:schemeClr val="accent4">
                              <a:lumMod val="75000"/>
                            </a:schemeClr>
                          </a:solidFill>
                          <a:effectLst/>
                        </a:rPr>
                        <a:t>əs</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sce:ɬtən</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a:effectLst/>
                        </a:rPr>
                        <a:t>Він засмажив для мене лосося.</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358136"/>
                  </a:ext>
                </a:extLst>
              </a:tr>
              <a:tr h="0">
                <a:tc>
                  <a:txBody>
                    <a:bodyPr/>
                    <a:lstStyle/>
                    <a:p>
                      <a:pPr algn="ctr">
                        <a:lnSpc>
                          <a:spcPct val="115000"/>
                        </a:lnSpc>
                        <a:spcBef>
                          <a:spcPts val="300"/>
                        </a:spcBef>
                        <a:spcAft>
                          <a:spcPts val="300"/>
                        </a:spcAft>
                      </a:pPr>
                      <a:r>
                        <a:rPr lang="uk-UA" sz="1800">
                          <a:effectLst/>
                        </a:rPr>
                        <a:t>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uk-UA" sz="1800" dirty="0">
                          <a:effectLst/>
                        </a:rPr>
                        <a:t> </a:t>
                      </a:r>
                      <a:r>
                        <a:rPr lang="uk-UA" sz="1800" dirty="0" err="1">
                          <a:solidFill>
                            <a:schemeClr val="accent6">
                              <a:lumMod val="75000"/>
                            </a:schemeClr>
                          </a:solidFill>
                          <a:effectLst/>
                        </a:rPr>
                        <a:t>č</a:t>
                      </a:r>
                      <a:r>
                        <a:rPr lang="uk-UA" sz="1800" dirty="0">
                          <a:effectLst/>
                        </a:rPr>
                        <a:t> </a:t>
                      </a:r>
                      <a:r>
                        <a:rPr lang="uk-UA" sz="1800" dirty="0" err="1">
                          <a:effectLst/>
                          <a:highlight>
                            <a:srgbClr val="D7D5D8"/>
                          </a:highlight>
                        </a:rPr>
                        <a:t>x̌əl’ə</a:t>
                      </a:r>
                      <a:r>
                        <a:rPr lang="uk-UA" sz="1800" dirty="0" err="1">
                          <a:solidFill>
                            <a:srgbClr val="D372B5"/>
                          </a:solidFill>
                          <a:effectLst/>
                        </a:rPr>
                        <a:t>ɬc</a:t>
                      </a:r>
                      <a:r>
                        <a:rPr lang="uk-UA" sz="1800" dirty="0" err="1">
                          <a:effectLst/>
                        </a:rPr>
                        <a:t>ət</a:t>
                      </a:r>
                      <a:r>
                        <a:rPr lang="uk-UA" sz="1800" dirty="0">
                          <a:effectLst/>
                        </a:rPr>
                        <a:t> </a:t>
                      </a:r>
                      <a:r>
                        <a:rPr lang="uk-UA" sz="1800" dirty="0" err="1">
                          <a:solidFill>
                            <a:srgbClr val="7030A0"/>
                          </a:solidFill>
                          <a:effectLst/>
                        </a:rPr>
                        <a:t>ʔə</a:t>
                      </a:r>
                      <a:r>
                        <a:rPr lang="uk-UA" sz="1800" dirty="0">
                          <a:solidFill>
                            <a:srgbClr val="7030A0"/>
                          </a:solidFill>
                          <a:effectLst/>
                        </a:rPr>
                        <a:t> </a:t>
                      </a:r>
                      <a:r>
                        <a:rPr lang="uk-UA" sz="1800" dirty="0" err="1">
                          <a:solidFill>
                            <a:srgbClr val="7030A0"/>
                          </a:solidFill>
                          <a:effectLst/>
                        </a:rPr>
                        <a:t>kwθə</a:t>
                      </a:r>
                      <a:r>
                        <a:rPr lang="uk-UA" sz="1800" dirty="0">
                          <a:solidFill>
                            <a:srgbClr val="7030A0"/>
                          </a:solidFill>
                          <a:effectLst/>
                        </a:rPr>
                        <a:t> </a:t>
                      </a:r>
                      <a:r>
                        <a:rPr lang="uk-UA" sz="1800" dirty="0" err="1">
                          <a:effectLst/>
                        </a:rPr>
                        <a:t>pipə</a:t>
                      </a:r>
                      <a:r>
                        <a:rPr lang="uk-UA" sz="1800" dirty="0">
                          <a:effectLst/>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uk-UA" sz="1800" dirty="0">
                          <a:effectLst/>
                        </a:rPr>
                        <a:t> написав для нього листа.</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6925347"/>
                  </a:ext>
                </a:extLst>
              </a:tr>
              <a:tr h="0">
                <a:tc>
                  <a:txBody>
                    <a:bodyPr/>
                    <a:lstStyle/>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9</a:t>
                      </a:r>
                    </a:p>
                    <a:p>
                      <a:pPr algn="ctr">
                        <a:lnSpc>
                          <a:spcPct val="100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10</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00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kern="1200" dirty="0">
                          <a:solidFill>
                            <a:schemeClr val="tx1"/>
                          </a:solidFill>
                          <a:effectLst/>
                          <a:latin typeface="+mn-lt"/>
                          <a:ea typeface="+mn-ea"/>
                          <a:cs typeface="+mn-cs"/>
                        </a:rPr>
                        <a:t>Він ударив тебе.</a:t>
                      </a:r>
                      <a:r>
                        <a:rPr lang="en-UA"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679932"/>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11</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dirty="0" err="1">
                          <a:solidFill>
                            <a:srgbClr val="D372B5"/>
                          </a:solidFill>
                          <a:effectLst/>
                          <a:latin typeface="Calibri" panose="020F0502020204030204" pitchFamily="34" charset="0"/>
                          <a:ea typeface="MS Mincho" panose="02020609040205080304" pitchFamily="49" charset="-128"/>
                          <a:cs typeface="Kartika" panose="02020503030404060203" pitchFamily="18" charset="0"/>
                        </a:rPr>
                        <a:t>ɬc</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sce:ɬtən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p>
                    <a:p>
                      <a:pPr>
                        <a:lnSpc>
                          <a:spcPct val="115000"/>
                        </a:lnSpc>
                        <a:spcBef>
                          <a:spcPts val="300"/>
                        </a:spcBef>
                        <a:spcAft>
                          <a:spcPts val="300"/>
                        </a:spcAft>
                      </a:pPr>
                      <a:r>
                        <a:rPr lang="uk-UA" sz="1800" b="1" dirty="0" err="1">
                          <a:solidFill>
                            <a:schemeClr val="bg1">
                              <a:lumMod val="50000"/>
                            </a:schemeClr>
                          </a:solidFill>
                          <a:effectLst/>
                        </a:rPr>
                        <a:t>niʔ</a:t>
                      </a:r>
                      <a:r>
                        <a:rPr lang="en-GB" sz="1800" b="1" dirty="0">
                          <a:effectLst/>
                          <a:latin typeface="Calibri" panose="020F0502020204030204" pitchFamily="34" charset="0"/>
                          <a:ea typeface="MS Mincho" panose="02020609040205080304" pitchFamily="49" charset="-128"/>
                          <a:cs typeface="Kartika" panose="02020503030404060203" pitchFamily="18" charset="0"/>
                        </a:rPr>
                        <a:t> </a:t>
                      </a:r>
                      <a:r>
                        <a:rPr lang="en-GB" sz="1800" b="1"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b="1" dirty="0" err="1">
                          <a:solidFill>
                            <a:srgbClr val="D372B5"/>
                          </a:solidFill>
                          <a:effectLst/>
                          <a:latin typeface="Calibri" panose="020F0502020204030204" pitchFamily="34" charset="0"/>
                          <a:ea typeface="MS Mincho" panose="02020609040205080304" pitchFamily="49" charset="-128"/>
                          <a:cs typeface="Kartika" panose="02020503030404060203" pitchFamily="18" charset="0"/>
                        </a:rPr>
                        <a:t>ɬc</a:t>
                      </a:r>
                      <a:r>
                        <a:rPr lang="el-GR" sz="1800" b="1" dirty="0">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effectLst/>
                          <a:latin typeface="Calibri" panose="020F0502020204030204" pitchFamily="34" charset="0"/>
                          <a:ea typeface="MS Mincho" panose="02020609040205080304" pitchFamily="49" charset="-128"/>
                          <a:cs typeface="Kartika" panose="02020503030404060203" pitchFamily="18" charset="0"/>
                        </a:rPr>
                        <a:t>a:m</a:t>
                      </a:r>
                      <a:r>
                        <a:rPr lang="en-GB" sz="1800" b="1" dirty="0">
                          <a:effectLst/>
                          <a:latin typeface="Calibri" panose="020F0502020204030204" pitchFamily="34" charset="0"/>
                          <a:ea typeface="MS Mincho" panose="02020609040205080304" pitchFamily="49" charset="-128"/>
                          <a:cs typeface="Kartika" panose="02020503030404060203" pitchFamily="18" charset="0"/>
                        </a:rPr>
                        <a:t>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b="1" dirty="0" err="1">
                          <a:effectLst/>
                          <a:latin typeface="Calibri" panose="020F0502020204030204" pitchFamily="34" charset="0"/>
                          <a:ea typeface="MS Mincho" panose="02020609040205080304" pitchFamily="49" charset="-128"/>
                          <a:cs typeface="Kartika" panose="02020503030404060203" pitchFamily="18" charset="0"/>
                        </a:rPr>
                        <a:t>sce:ɬtən</a:t>
                      </a:r>
                      <a:r>
                        <a:rPr lang="en-GB" sz="1800" b="1" dirty="0">
                          <a:effectLst/>
                          <a:latin typeface="Calibri" panose="020F0502020204030204" pitchFamily="34" charset="0"/>
                          <a:ea typeface="MS Mincho" panose="02020609040205080304" pitchFamily="49" charset="-128"/>
                          <a:cs typeface="Kartika" panose="02020503030404060203" pitchFamily="18" charset="0"/>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 засмажив для тебе лосося.</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416057"/>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12</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uk-UA" sz="1800" dirty="0" err="1">
                          <a:solidFill>
                            <a:schemeClr val="accent6">
                              <a:lumMod val="75000"/>
                            </a:schemeClr>
                          </a:solidFill>
                          <a:effectLst/>
                        </a:rPr>
                        <a:t>cən</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q’waqwə</a:t>
                      </a:r>
                      <a:r>
                        <a:rPr lang="en-GB" sz="1800" dirty="0" err="1">
                          <a:effectLst/>
                          <a:latin typeface="Calibri" panose="020F0502020204030204" pitchFamily="34" charset="0"/>
                          <a:ea typeface="MS Mincho" panose="02020609040205080304" pitchFamily="49" charset="-128"/>
                          <a:cs typeface="Kartika" panose="02020503030404060203" pitchFamily="18" charset="0"/>
                        </a:rPr>
                        <a:t>t</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en-UA"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rPr>
                        <a:t>вдарив його.</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3938521"/>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13</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č</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q’wələ</a:t>
                      </a:r>
                      <a:r>
                        <a:rPr lang="en-GB" sz="1800" dirty="0" err="1">
                          <a:effectLst/>
                          <a:latin typeface="Calibri" panose="020F0502020204030204" pitchFamily="34" charset="0"/>
                          <a:ea typeface="MS Mincho" panose="02020609040205080304" pitchFamily="49" charset="-128"/>
                          <a:cs typeface="Kartika" panose="02020503030404060203" pitchFamily="18" charset="0"/>
                        </a:rPr>
                        <a:t>t</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sqew</a:t>
                      </a:r>
                      <a:r>
                        <a:rPr lang="el-GR" sz="1800" dirty="0">
                          <a:effectLst/>
                          <a:latin typeface="Calibri" panose="020F0502020204030204" pitchFamily="34" charset="0"/>
                          <a:ea typeface="MS Mincho" panose="02020609040205080304" pitchFamily="49" charset="-128"/>
                          <a:cs typeface="Kartika" panose="02020503030404060203" pitchFamily="18" charset="0"/>
                        </a:rPr>
                        <a:t>θ</a:t>
                      </a:r>
                      <a:r>
                        <a:rPr lang="en-US"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b="1"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en-UA" sz="1800" b="1"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rPr>
                        <a:t>засмажив картоплю.</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418073"/>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14</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dirty="0" err="1">
                          <a:solidFill>
                            <a:schemeClr val="bg1">
                              <a:lumMod val="50000"/>
                            </a:schemeClr>
                          </a:solidFill>
                          <a:effectLst/>
                        </a:rPr>
                        <a:t>niʔ</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highlight>
                            <a:srgbClr val="D7D5D8"/>
                          </a:highlight>
                          <a:latin typeface="Calibri" panose="020F0502020204030204" pitchFamily="34" charset="0"/>
                          <a:ea typeface="MS Mincho" panose="02020609040205080304" pitchFamily="49" charset="-128"/>
                          <a:cs typeface="Kartika" panose="02020503030404060203" pitchFamily="18" charset="0"/>
                        </a:rPr>
                        <a:t>ʔiləqə</a:t>
                      </a:r>
                      <a:r>
                        <a:rPr lang="en-GB" sz="1800" dirty="0" err="1">
                          <a:solidFill>
                            <a:srgbClr val="D372B5"/>
                          </a:solidFill>
                          <a:effectLst/>
                          <a:latin typeface="Calibri" panose="020F0502020204030204" pitchFamily="34" charset="0"/>
                          <a:ea typeface="MS Mincho" panose="02020609040205080304" pitchFamily="49" charset="-128"/>
                          <a:cs typeface="Kartika" panose="02020503030404060203" pitchFamily="18" charset="0"/>
                        </a:rPr>
                        <a:t>ɬc</a:t>
                      </a:r>
                      <a:r>
                        <a:rPr lang="en-GB" sz="1800" dirty="0" err="1">
                          <a:effectLst/>
                          <a:latin typeface="Calibri" panose="020F0502020204030204" pitchFamily="34" charset="0"/>
                          <a:ea typeface="MS Mincho" panose="02020609040205080304" pitchFamily="49" charset="-128"/>
                          <a:cs typeface="Kartika" panose="02020503030404060203" pitchFamily="18" charset="0"/>
                        </a:rPr>
                        <a:t>ət</a:t>
                      </a:r>
                      <a:r>
                        <a:rPr lang="en-GB" sz="1800" dirty="0" err="1">
                          <a:solidFill>
                            <a:schemeClr val="accent4">
                              <a:lumMod val="75000"/>
                            </a:schemeClr>
                          </a:solidFill>
                          <a:effectLst/>
                          <a:latin typeface="Calibri" panose="020F0502020204030204" pitchFamily="34" charset="0"/>
                          <a:ea typeface="MS Mincho" panose="02020609040205080304" pitchFamily="49" charset="-128"/>
                          <a:cs typeface="Kartika" panose="02020503030404060203" pitchFamily="18" charset="0"/>
                        </a:rPr>
                        <a:t>əs</a:t>
                      </a:r>
                      <a:r>
                        <a:rPr lang="en-GB" sz="1800" dirty="0">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en-GB" sz="1800" dirty="0" err="1">
                          <a:effectLst/>
                          <a:latin typeface="Calibri" panose="020F0502020204030204" pitchFamily="34" charset="0"/>
                          <a:ea typeface="MS Mincho" panose="02020609040205080304" pitchFamily="49" charset="-128"/>
                          <a:cs typeface="Kartika" panose="02020503030404060203" pitchFamily="18" charset="0"/>
                        </a:rPr>
                        <a:t>šəptən</a:t>
                      </a:r>
                      <a:r>
                        <a:rPr lang="en-GB"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en-UA" sz="1800" b="1" dirty="0">
                          <a:effectLst/>
                          <a:latin typeface="Calibri" panose="020F0502020204030204" pitchFamily="34" charset="0"/>
                          <a:ea typeface="MS Mincho" panose="02020609040205080304" pitchFamily="49" charset="-128"/>
                          <a:cs typeface="Kartika" panose="02020503030404060203" pitchFamily="18" charset="0"/>
                        </a:rPr>
                        <a:t>Він купив для нього ніж.</a:t>
                      </a: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393270"/>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15</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cən</a:t>
                      </a:r>
                      <a:r>
                        <a:rPr lang="en-UA" sz="1800" b="1" dirty="0">
                          <a:solidFill>
                            <a:schemeClr val="accent6">
                              <a:lumMod val="75000"/>
                            </a:schemeClr>
                          </a:solidFill>
                          <a:effectLst/>
                        </a:rPr>
                        <a:t> </a:t>
                      </a:r>
                      <a:r>
                        <a:rPr lang="uk-UA" sz="1800" b="1" dirty="0" err="1">
                          <a:effectLst/>
                          <a:highlight>
                            <a:srgbClr val="D7D5D8"/>
                          </a:highlight>
                        </a:rPr>
                        <a:t>ʔiləqə</a:t>
                      </a:r>
                      <a:r>
                        <a:rPr lang="en-GB" sz="1800" b="1" dirty="0">
                          <a:effectLst/>
                          <a:latin typeface="Calibri" panose="020F0502020204030204" pitchFamily="34" charset="0"/>
                          <a:ea typeface="MS Mincho" panose="02020609040205080304" pitchFamily="49" charset="-128"/>
                          <a:cs typeface="Kartika" panose="02020503030404060203" pitchFamily="18" charset="0"/>
                        </a:rPr>
                        <a:t>t.</a:t>
                      </a:r>
                      <a:endParaRPr lang="en-UA" sz="1800" b="1"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Я</a:t>
                      </a:r>
                      <a:r>
                        <a:rPr lang="ru-RU" sz="1800" dirty="0">
                          <a:effectLst/>
                          <a:latin typeface="Calibri" panose="020F0502020204030204" pitchFamily="34" charset="0"/>
                          <a:ea typeface="MS Mincho" panose="02020609040205080304" pitchFamily="49" charset="-128"/>
                          <a:cs typeface="Kartika" panose="02020503030404060203" pitchFamily="18" charset="0"/>
                        </a:rPr>
                        <a:t> купив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його</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289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16</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effectLst/>
                          <a:highlight>
                            <a:srgbClr val="D7D5D8"/>
                          </a:highlight>
                        </a:rPr>
                        <a:t>pənə</a:t>
                      </a:r>
                      <a:r>
                        <a:rPr lang="en-UA" sz="1800" b="1" dirty="0">
                          <a:solidFill>
                            <a:schemeClr val="tx1"/>
                          </a:solidFill>
                          <a:effectLst/>
                        </a:rPr>
                        <a:t>t</a:t>
                      </a:r>
                      <a:r>
                        <a:rPr lang="uk-UA" sz="1800" b="1" dirty="0" err="1">
                          <a:solidFill>
                            <a:schemeClr val="accent4">
                              <a:lumMod val="75000"/>
                            </a:schemeClr>
                          </a:solidFill>
                          <a:effectLst/>
                        </a:rPr>
                        <a:t>əs</a:t>
                      </a:r>
                      <a:r>
                        <a:rPr lang="en-UA" sz="1800" b="1" dirty="0">
                          <a:solidFill>
                            <a:schemeClr val="tx1"/>
                          </a:solidFill>
                          <a:effectLst/>
                        </a:rPr>
                        <a:t> </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en-GB" sz="1800" b="1" dirty="0" err="1">
                          <a:solidFill>
                            <a:schemeClr val="tx1"/>
                          </a:solidFill>
                          <a:effectLst/>
                        </a:rPr>
                        <a:t>sqew</a:t>
                      </a:r>
                      <a:r>
                        <a:rPr lang="el-GR" sz="1800" b="1" dirty="0">
                          <a:solidFill>
                            <a:schemeClr val="tx1"/>
                          </a:solidFill>
                          <a:effectLst/>
                        </a:rPr>
                        <a:t>θ</a:t>
                      </a:r>
                      <a:r>
                        <a:rPr lang="en-UA" sz="1800" b="1" dirty="0">
                          <a:solidFill>
                            <a:schemeClr val="tx1"/>
                          </a:solidFill>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посадив </a:t>
                      </a:r>
                      <a:r>
                        <a:rPr lang="ru-RU" sz="1800" dirty="0" err="1">
                          <a:effectLst/>
                          <a:latin typeface="Calibri" panose="020F0502020204030204" pitchFamily="34" charset="0"/>
                          <a:ea typeface="MS Mincho" panose="02020609040205080304" pitchFamily="49" charset="-128"/>
                          <a:cs typeface="Kartika" panose="02020503030404060203" pitchFamily="18" charset="0"/>
                        </a:rPr>
                        <a:t>картоплю</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010169"/>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17</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solidFill>
                            <a:schemeClr val="accent6">
                              <a:lumMod val="75000"/>
                            </a:schemeClr>
                          </a:solidFill>
                          <a:effectLst/>
                        </a:rPr>
                        <a:t>č</a:t>
                      </a:r>
                      <a:r>
                        <a:rPr lang="en-UA" sz="1800" b="1" dirty="0">
                          <a:solidFill>
                            <a:schemeClr val="accent6">
                              <a:lumMod val="75000"/>
                            </a:schemeClr>
                          </a:solidFill>
                          <a:effectLst/>
                        </a:rPr>
                        <a:t> </a:t>
                      </a:r>
                      <a:r>
                        <a:rPr lang="uk-UA" sz="1800" b="1" dirty="0" err="1">
                          <a:effectLst/>
                          <a:highlight>
                            <a:srgbClr val="D7D5D8"/>
                          </a:highlight>
                        </a:rPr>
                        <a:t>ɬic’ə</a:t>
                      </a:r>
                      <a:r>
                        <a:rPr lang="uk-UA" sz="1800" b="1" dirty="0" err="1">
                          <a:solidFill>
                            <a:srgbClr val="D372B5"/>
                          </a:solidFill>
                          <a:effectLst/>
                        </a:rPr>
                        <a:t>ɬc</a:t>
                      </a:r>
                      <a:r>
                        <a:rPr lang="uk-UA" sz="1800" b="1" dirty="0" err="1">
                          <a:effectLst/>
                        </a:rPr>
                        <a:t>θam’š</a:t>
                      </a:r>
                      <a:r>
                        <a:rPr lang="en-US" sz="1800" dirty="0">
                          <a:effectLst/>
                        </a:rPr>
                        <a:t>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a:t>
                      </a:r>
                      <a:r>
                        <a:rPr lang="uk-UA" sz="1800" b="1" dirty="0" err="1">
                          <a:effectLst/>
                        </a:rPr>
                        <a:t>səplil</a:t>
                      </a:r>
                      <a:r>
                        <a:rPr lang="en-UA" sz="1800" b="1" dirty="0">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solidFill>
                            <a:schemeClr val="accent6">
                              <a:lumMod val="75000"/>
                            </a:schemeClr>
                          </a:solidFill>
                          <a:effectLst/>
                          <a:latin typeface="Calibri" panose="020F0502020204030204" pitchFamily="34" charset="0"/>
                          <a:ea typeface="MS Mincho" panose="02020609040205080304" pitchFamily="49" charset="-128"/>
                          <a:cs typeface="Kartika" panose="02020503030404060203" pitchFamily="18" charset="0"/>
                        </a:rPr>
                        <a:t>Ти</a:t>
                      </a:r>
                      <a:r>
                        <a:rPr lang="ru-RU" sz="1800" dirty="0">
                          <a:effectLst/>
                          <a:latin typeface="Calibri" panose="020F0502020204030204" pitchFamily="34" charset="0"/>
                          <a:ea typeface="MS Mincho" panose="02020609040205080304" pitchFamily="49" charset="-128"/>
                          <a:cs typeface="Kartika" panose="02020503030404060203" pitchFamily="18" charset="0"/>
                        </a:rPr>
                        <a:t> </a:t>
                      </a:r>
                      <a:r>
                        <a:rPr lang="ru-RU" sz="1800" dirty="0" err="1">
                          <a:effectLst/>
                          <a:latin typeface="Calibri" panose="020F0502020204030204" pitchFamily="34" charset="0"/>
                          <a:ea typeface="MS Mincho" panose="02020609040205080304" pitchFamily="49" charset="-128"/>
                          <a:cs typeface="Kartika" panose="02020503030404060203" pitchFamily="18" charset="0"/>
                        </a:rPr>
                        <a:t>порізав</a:t>
                      </a:r>
                      <a:r>
                        <a:rPr lang="ru-RU" sz="1800" dirty="0">
                          <a:effectLst/>
                          <a:latin typeface="Calibri" panose="020F0502020204030204" pitchFamily="34" charset="0"/>
                          <a:ea typeface="MS Mincho" panose="02020609040205080304" pitchFamily="49" charset="-128"/>
                          <a:cs typeface="Kartika" panose="02020503030404060203" pitchFamily="18" charset="0"/>
                        </a:rPr>
                        <a:t> для мене </a:t>
                      </a:r>
                      <a:r>
                        <a:rPr lang="ru-RU" sz="1800" dirty="0" err="1">
                          <a:effectLst/>
                          <a:latin typeface="Calibri" panose="020F0502020204030204" pitchFamily="34" charset="0"/>
                          <a:ea typeface="MS Mincho" panose="02020609040205080304" pitchFamily="49" charset="-128"/>
                          <a:cs typeface="Kartika" panose="02020503030404060203" pitchFamily="18" charset="0"/>
                        </a:rPr>
                        <a:t>хліб</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950718"/>
                  </a:ext>
                </a:extLst>
              </a:tr>
              <a:tr h="0">
                <a:tc>
                  <a:txBody>
                    <a:bodyPr/>
                    <a:lstStyle/>
                    <a:p>
                      <a:pPr algn="ctr">
                        <a:lnSpc>
                          <a:spcPct val="115000"/>
                        </a:lnSpc>
                        <a:spcBef>
                          <a:spcPts val="300"/>
                        </a:spcBef>
                        <a:spcAft>
                          <a:spcPts val="3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18</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uk-UA" sz="1800" b="1" dirty="0" err="1">
                          <a:solidFill>
                            <a:schemeClr val="bg1">
                              <a:lumMod val="50000"/>
                            </a:schemeClr>
                          </a:solidFill>
                          <a:effectLst/>
                        </a:rPr>
                        <a:t>niʔ</a:t>
                      </a:r>
                      <a:r>
                        <a:rPr lang="en-UA" sz="1800" b="1" dirty="0">
                          <a:solidFill>
                            <a:schemeClr val="bg1">
                              <a:lumMod val="50000"/>
                            </a:schemeClr>
                          </a:solidFill>
                          <a:effectLst/>
                        </a:rPr>
                        <a:t> </a:t>
                      </a:r>
                      <a:r>
                        <a:rPr lang="uk-UA" sz="1800" b="1" dirty="0" err="1">
                          <a:effectLst/>
                          <a:highlight>
                            <a:srgbClr val="D7D5D8"/>
                          </a:highlight>
                        </a:rPr>
                        <a:t>x̌əl’ə</a:t>
                      </a:r>
                      <a:r>
                        <a:rPr lang="uk-UA" sz="1800" b="1" dirty="0" err="1">
                          <a:effectLst/>
                        </a:rPr>
                        <a:t>t</a:t>
                      </a:r>
                      <a:r>
                        <a:rPr lang="uk-UA" sz="1800" b="1" dirty="0" err="1">
                          <a:solidFill>
                            <a:schemeClr val="accent4">
                              <a:lumMod val="75000"/>
                            </a:schemeClr>
                          </a:solidFill>
                          <a:effectLst/>
                        </a:rPr>
                        <a:t>əs</a:t>
                      </a:r>
                      <a:r>
                        <a:rPr lang="en-UA" sz="1800" b="1" dirty="0">
                          <a:solidFill>
                            <a:schemeClr val="tx1"/>
                          </a:solidFill>
                          <a:effectLst/>
                        </a:rPr>
                        <a:t> </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kw</a:t>
                      </a:r>
                      <a:r>
                        <a:rPr lang="el-GR"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ə</a:t>
                      </a:r>
                      <a:r>
                        <a:rPr lang="en-GB" sz="1800" b="1" dirty="0">
                          <a:solidFill>
                            <a:schemeClr val="accent5">
                              <a:lumMod val="75000"/>
                            </a:schemeClr>
                          </a:solidFill>
                          <a:effectLst/>
                          <a:latin typeface="Calibri" panose="020F0502020204030204" pitchFamily="34" charset="0"/>
                          <a:ea typeface="MS Mincho" panose="02020609040205080304" pitchFamily="49" charset="-128"/>
                          <a:cs typeface="Kartika" panose="02020503030404060203" pitchFamily="18" charset="0"/>
                        </a:rPr>
                        <a:t> </a:t>
                      </a:r>
                      <a:r>
                        <a:rPr lang="uk-UA" sz="1800" b="1" dirty="0" err="1">
                          <a:effectLst/>
                        </a:rPr>
                        <a:t>pipə</a:t>
                      </a:r>
                      <a:r>
                        <a:rPr lang="en-UA" sz="1800" dirty="0">
                          <a:effectLst/>
                        </a:rPr>
                        <a:t> </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ʔə</a:t>
                      </a:r>
                      <a:r>
                        <a:rPr lang="en-GB"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 kw</a:t>
                      </a:r>
                      <a:r>
                        <a:rPr lang="el-GR" sz="1800" b="1" dirty="0">
                          <a:solidFill>
                            <a:srgbClr val="7030A0"/>
                          </a:solidFill>
                          <a:effectLst/>
                          <a:latin typeface="Calibri" panose="020F0502020204030204" pitchFamily="34" charset="0"/>
                          <a:ea typeface="MS Mincho" panose="02020609040205080304" pitchFamily="49" charset="-128"/>
                          <a:cs typeface="Kartika" panose="02020503030404060203" pitchFamily="18" charset="0"/>
                        </a:rPr>
                        <a:t>θ</a:t>
                      </a:r>
                      <a:r>
                        <a:rPr lang="en-GB" sz="1800" b="1" dirty="0" err="1">
                          <a:solidFill>
                            <a:srgbClr val="7030A0"/>
                          </a:solidFill>
                          <a:effectLst/>
                          <a:latin typeface="Calibri" panose="020F0502020204030204" pitchFamily="34" charset="0"/>
                          <a:ea typeface="MS Mincho" panose="02020609040205080304" pitchFamily="49" charset="-128"/>
                          <a:cs typeface="Kartika" panose="02020503030404060203" pitchFamily="18" charset="0"/>
                        </a:rPr>
                        <a:t>ə</a:t>
                      </a:r>
                      <a:r>
                        <a:rPr lang="uk-UA" sz="1800" b="1" dirty="0">
                          <a:solidFill>
                            <a:srgbClr val="7030A0"/>
                          </a:solidFill>
                          <a:effectLst/>
                        </a:rPr>
                        <a:t> </a:t>
                      </a:r>
                      <a:r>
                        <a:rPr lang="uk-UA" sz="1800" b="1" dirty="0" err="1">
                          <a:effectLst/>
                        </a:rPr>
                        <a:t>x̌əl’tən</a:t>
                      </a:r>
                      <a:r>
                        <a:rPr lang="en-UA" sz="1800" b="1" dirty="0">
                          <a:effectLst/>
                        </a:rPr>
                        <a:t>.</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300"/>
                        </a:spcBef>
                        <a:spcAft>
                          <a:spcPts val="300"/>
                        </a:spcAft>
                      </a:pPr>
                      <a:r>
                        <a:rPr lang="ru-RU" sz="1800" dirty="0" err="1">
                          <a:effectLst/>
                          <a:latin typeface="Calibri" panose="020F0502020204030204" pitchFamily="34" charset="0"/>
                          <a:ea typeface="MS Mincho" panose="02020609040205080304" pitchFamily="49" charset="-128"/>
                          <a:cs typeface="Kartika" panose="02020503030404060203" pitchFamily="18" charset="0"/>
                        </a:rPr>
                        <a:t>Він</a:t>
                      </a:r>
                      <a:r>
                        <a:rPr lang="ru-RU" sz="1800" dirty="0">
                          <a:effectLst/>
                          <a:latin typeface="Calibri" panose="020F0502020204030204" pitchFamily="34" charset="0"/>
                          <a:ea typeface="MS Mincho" panose="02020609040205080304" pitchFamily="49" charset="-128"/>
                          <a:cs typeface="Kartika" panose="02020503030404060203" pitchFamily="18" charset="0"/>
                        </a:rPr>
                        <a:t> написав листа </a:t>
                      </a:r>
                      <a:r>
                        <a:rPr lang="ru-RU" sz="1800" dirty="0" err="1">
                          <a:effectLst/>
                          <a:latin typeface="Calibri" panose="020F0502020204030204" pitchFamily="34" charset="0"/>
                          <a:ea typeface="MS Mincho" panose="02020609040205080304" pitchFamily="49" charset="-128"/>
                          <a:cs typeface="Kartika" panose="02020503030404060203" pitchFamily="18" charset="0"/>
                        </a:rPr>
                        <a:t>олівцем</a:t>
                      </a:r>
                      <a:r>
                        <a:rPr lang="ru-RU" sz="1800" dirty="0">
                          <a:effectLst/>
                          <a:latin typeface="Calibri" panose="020F0502020204030204" pitchFamily="34" charset="0"/>
                          <a:ea typeface="MS Mincho" panose="02020609040205080304" pitchFamily="49" charset="-128"/>
                          <a:cs typeface="Kartika" panose="02020503030404060203" pitchFamily="18" charset="0"/>
                        </a:rPr>
                        <a:t>.</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506415"/>
                  </a:ext>
                </a:extLst>
              </a:tr>
            </a:tbl>
          </a:graphicData>
        </a:graphic>
      </p:graphicFrame>
    </p:spTree>
    <p:extLst>
      <p:ext uri="{BB962C8B-B14F-4D97-AF65-F5344CB8AC3E}">
        <p14:creationId xmlns:p14="http://schemas.microsoft.com/office/powerpoint/2010/main" val="676777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D63B-B633-D54B-85DC-BE5F52460F2A}"/>
              </a:ext>
            </a:extLst>
          </p:cNvPr>
          <p:cNvSpPr>
            <a:spLocks noGrp="1"/>
          </p:cNvSpPr>
          <p:nvPr>
            <p:ph type="ctrTitle"/>
          </p:nvPr>
        </p:nvSpPr>
        <p:spPr/>
        <p:txBody>
          <a:bodyPr/>
          <a:lstStyle/>
          <a:p>
            <a:r>
              <a:rPr lang="uk-UA" dirty="0" err="1"/>
              <a:t>Наканáйська</a:t>
            </a:r>
            <a:r>
              <a:rPr lang="uk-UA" dirty="0"/>
              <a:t> мова</a:t>
            </a:r>
            <a:endParaRPr lang="en-UA" dirty="0"/>
          </a:p>
        </p:txBody>
      </p:sp>
      <p:sp>
        <p:nvSpPr>
          <p:cNvPr id="3" name="Subtitle 2">
            <a:extLst>
              <a:ext uri="{FF2B5EF4-FFF2-40B4-BE49-F238E27FC236}">
                <a16:creationId xmlns:a16="http://schemas.microsoft.com/office/drawing/2014/main" id="{222412ED-7638-9A40-A5C0-D37DEDC31C7F}"/>
              </a:ext>
            </a:extLst>
          </p:cNvPr>
          <p:cNvSpPr>
            <a:spLocks noGrp="1"/>
          </p:cNvSpPr>
          <p:nvPr>
            <p:ph type="subTitle" idx="1"/>
          </p:nvPr>
        </p:nvSpPr>
        <p:spPr/>
        <p:txBody>
          <a:bodyPr/>
          <a:lstStyle/>
          <a:p>
            <a:endParaRPr lang="en-UA"/>
          </a:p>
        </p:txBody>
      </p:sp>
    </p:spTree>
    <p:extLst>
      <p:ext uri="{BB962C8B-B14F-4D97-AF65-F5344CB8AC3E}">
        <p14:creationId xmlns:p14="http://schemas.microsoft.com/office/powerpoint/2010/main" val="320557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5998E709-0E9B-424B-9CA0-DED701E82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12192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77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CABA2-5AE6-F44C-AE71-AC3B7A32DF26}"/>
              </a:ext>
            </a:extLst>
          </p:cNvPr>
          <p:cNvPicPr>
            <a:picLocks noChangeAspect="1"/>
          </p:cNvPicPr>
          <p:nvPr/>
        </p:nvPicPr>
        <p:blipFill>
          <a:blip r:embed="rId3"/>
          <a:stretch>
            <a:fillRect/>
          </a:stretch>
        </p:blipFill>
        <p:spPr>
          <a:xfrm>
            <a:off x="468070" y="0"/>
            <a:ext cx="11255859" cy="6858000"/>
          </a:xfrm>
          <a:prstGeom prst="rect">
            <a:avLst/>
          </a:prstGeom>
        </p:spPr>
      </p:pic>
    </p:spTree>
    <p:extLst>
      <p:ext uri="{BB962C8B-B14F-4D97-AF65-F5344CB8AC3E}">
        <p14:creationId xmlns:p14="http://schemas.microsoft.com/office/powerpoint/2010/main" val="374799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7082A6-5BD3-BD48-BC7B-E0FD9FD98DA4}"/>
              </a:ext>
            </a:extLst>
          </p:cNvPr>
          <p:cNvPicPr>
            <a:picLocks noChangeAspect="1"/>
          </p:cNvPicPr>
          <p:nvPr/>
        </p:nvPicPr>
        <p:blipFill>
          <a:blip r:embed="rId3"/>
          <a:stretch>
            <a:fillRect/>
          </a:stretch>
        </p:blipFill>
        <p:spPr>
          <a:xfrm>
            <a:off x="680725" y="581850"/>
            <a:ext cx="10830550" cy="5171250"/>
          </a:xfrm>
          <a:prstGeom prst="rect">
            <a:avLst/>
          </a:prstGeom>
        </p:spPr>
      </p:pic>
      <p:pic>
        <p:nvPicPr>
          <p:cNvPr id="5" name="Picture 4">
            <a:extLst>
              <a:ext uri="{FF2B5EF4-FFF2-40B4-BE49-F238E27FC236}">
                <a16:creationId xmlns:a16="http://schemas.microsoft.com/office/drawing/2014/main" id="{BF7CE283-C7B1-734E-9577-A7562817E2EF}"/>
              </a:ext>
            </a:extLst>
          </p:cNvPr>
          <p:cNvPicPr>
            <a:picLocks noChangeAspect="1"/>
          </p:cNvPicPr>
          <p:nvPr/>
        </p:nvPicPr>
        <p:blipFill>
          <a:blip r:embed="rId4"/>
          <a:stretch>
            <a:fillRect/>
          </a:stretch>
        </p:blipFill>
        <p:spPr>
          <a:xfrm>
            <a:off x="680725" y="5755450"/>
            <a:ext cx="3863401" cy="924750"/>
          </a:xfrm>
          <a:prstGeom prst="rect">
            <a:avLst/>
          </a:prstGeom>
        </p:spPr>
      </p:pic>
    </p:spTree>
    <p:extLst>
      <p:ext uri="{BB962C8B-B14F-4D97-AF65-F5344CB8AC3E}">
        <p14:creationId xmlns:p14="http://schemas.microsoft.com/office/powerpoint/2010/main" val="3306238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9452B91-8906-C941-A218-4A254988AA01}"/>
              </a:ext>
            </a:extLst>
          </p:cNvPr>
          <p:cNvGraphicFramePr>
            <a:graphicFrameLocks noGrp="1"/>
          </p:cNvGraphicFramePr>
          <p:nvPr>
            <p:extLst>
              <p:ext uri="{D42A27DB-BD31-4B8C-83A1-F6EECF244321}">
                <p14:modId xmlns:p14="http://schemas.microsoft.com/office/powerpoint/2010/main" val="2345587278"/>
              </p:ext>
            </p:extLst>
          </p:nvPr>
        </p:nvGraphicFramePr>
        <p:xfrm>
          <a:off x="3920490" y="197993"/>
          <a:ext cx="4351020" cy="6462014"/>
        </p:xfrm>
        <a:graphic>
          <a:graphicData uri="http://schemas.openxmlformats.org/drawingml/2006/table">
            <a:tbl>
              <a:tblPr firstRow="1" firstCol="1" bandRow="1">
                <a:tableStyleId>{5940675A-B579-460E-94D1-54222C63F5DA}</a:tableStyleId>
              </a:tblPr>
              <a:tblGrid>
                <a:gridCol w="2124816">
                  <a:extLst>
                    <a:ext uri="{9D8B030D-6E8A-4147-A177-3AD203B41FA5}">
                      <a16:colId xmlns:a16="http://schemas.microsoft.com/office/drawing/2014/main" val="2386324441"/>
                    </a:ext>
                  </a:extLst>
                </a:gridCol>
                <a:gridCol w="2226204">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a:t>
                      </a:r>
                      <a:r>
                        <a:rPr lang="uk-UA" sz="1800" dirty="0" err="1">
                          <a:effectLst/>
                        </a:rPr>
                        <a:t>s</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baibasi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997256646"/>
                  </a:ext>
                </a:extLst>
              </a:tr>
              <a:tr h="0">
                <a:tc>
                  <a:txBody>
                    <a:bodyPr/>
                    <a:lstStyle/>
                    <a:p>
                      <a:pPr>
                        <a:lnSpc>
                          <a:spcPct val="115000"/>
                        </a:lnSpc>
                        <a:spcAft>
                          <a:spcPts val="1000"/>
                        </a:spcAft>
                      </a:pPr>
                      <a:r>
                        <a:rPr lang="uk-UA" sz="1800" b="1" dirty="0" err="1">
                          <a:effectLst/>
                        </a:rPr>
                        <a:t>b</a:t>
                      </a:r>
                      <a:r>
                        <a:rPr lang="uk-UA" sz="1800" dirty="0" err="1">
                          <a:effectLst/>
                        </a:rPr>
                        <a:t>et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a:effectLst/>
                        </a:rPr>
                        <a:t>babeta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23568069"/>
                  </a:ext>
                </a:extLst>
              </a:tr>
              <a:tr h="0">
                <a:tc>
                  <a:txBody>
                    <a:bodyPr/>
                    <a:lstStyle/>
                    <a:p>
                      <a:pPr>
                        <a:lnSpc>
                          <a:spcPct val="115000"/>
                        </a:lnSpc>
                        <a:spcAft>
                          <a:spcPts val="1000"/>
                        </a:spcAft>
                      </a:pPr>
                      <a:r>
                        <a:rPr lang="uk-UA" sz="1800" dirty="0" err="1">
                          <a:solidFill>
                            <a:schemeClr val="bg1">
                              <a:lumMod val="50000"/>
                            </a:schemeClr>
                          </a:solidFill>
                          <a:effectLst/>
                        </a:rPr>
                        <a:t>ga</a:t>
                      </a:r>
                      <a:r>
                        <a:rPr lang="uk-UA" sz="1800" dirty="0" err="1">
                          <a:effectLst/>
                        </a:rPr>
                        <a:t>lo</a:t>
                      </a:r>
                      <a:r>
                        <a:rPr lang="uk-UA" sz="1800" b="0" dirty="0" err="1">
                          <a:solidFill>
                            <a:srgbClr val="7030A0"/>
                          </a:solidFill>
                          <a:effectLst/>
                        </a:rPr>
                        <a:t>lo</a:t>
                      </a:r>
                      <a:endParaRPr lang="en-UA" sz="1800" b="0" dirty="0">
                        <a:solidFill>
                          <a:srgbClr val="7030A0"/>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ga</a:t>
                      </a:r>
                      <a:r>
                        <a:rPr lang="uk-UA" sz="1800" dirty="0" err="1">
                          <a:effectLst/>
                        </a:rPr>
                        <a:t>lololo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25368627"/>
                  </a:ext>
                </a:extLst>
              </a:tr>
              <a:tr h="0">
                <a:tc>
                  <a:txBody>
                    <a:bodyPr/>
                    <a:lstStyle/>
                    <a:p>
                      <a:pPr>
                        <a:lnSpc>
                          <a:spcPct val="115000"/>
                        </a:lnSpc>
                        <a:spcAft>
                          <a:spcPts val="1000"/>
                        </a:spcAft>
                      </a:pPr>
                      <a:r>
                        <a:rPr lang="uk-UA" sz="1800" b="1" dirty="0" err="1">
                          <a:effectLst/>
                        </a:rPr>
                        <a:t>go</a:t>
                      </a:r>
                      <a:r>
                        <a:rPr lang="uk-UA" sz="1800" dirty="0" err="1">
                          <a:effectLst/>
                        </a:rPr>
                        <a:t>v</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a:effectLst/>
                        </a:rPr>
                        <a:t>goegove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77026206"/>
                  </a:ext>
                </a:extLst>
              </a:tr>
              <a:tr h="0">
                <a:tc>
                  <a:txBody>
                    <a:bodyPr/>
                    <a:lstStyle/>
                    <a:p>
                      <a:pPr>
                        <a:lnSpc>
                          <a:spcPct val="115000"/>
                        </a:lnSpc>
                        <a:spcAft>
                          <a:spcPts val="1000"/>
                        </a:spcAft>
                      </a:pPr>
                      <a:r>
                        <a:rPr lang="uk-UA" sz="1800" b="1" dirty="0" err="1">
                          <a:effectLst/>
                        </a:rPr>
                        <a:t>K</a:t>
                      </a:r>
                      <a:r>
                        <a:rPr lang="uk-UA" sz="1800" dirty="0" err="1">
                          <a:effectLst/>
                        </a:rPr>
                        <a:t>is</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a:effectLst/>
                        </a:rPr>
                        <a:t>Kekise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31698768"/>
                  </a:ext>
                </a:extLst>
              </a:tr>
              <a:tr h="0">
                <a:tc>
                  <a:txBody>
                    <a:bodyPr/>
                    <a:lstStyle/>
                    <a:p>
                      <a:pPr>
                        <a:lnSpc>
                          <a:spcPct val="115000"/>
                        </a:lnSpc>
                        <a:spcAft>
                          <a:spcPts val="1000"/>
                        </a:spcAft>
                      </a:pPr>
                      <a:r>
                        <a:rPr lang="uk-UA" sz="1800" dirty="0" err="1">
                          <a:solidFill>
                            <a:schemeClr val="bg1">
                              <a:lumMod val="50000"/>
                            </a:schemeClr>
                          </a:solidFill>
                          <a:effectLst/>
                        </a:rPr>
                        <a:t>bai</a:t>
                      </a:r>
                      <a:r>
                        <a:rPr lang="uk-UA" sz="1800" b="1" dirty="0" err="1">
                          <a:effectLst/>
                        </a:rPr>
                        <a:t>mo</a:t>
                      </a:r>
                      <a:r>
                        <a:rPr lang="uk-UA" sz="1800" dirty="0" err="1">
                          <a:effectLst/>
                        </a:rPr>
                        <a:t>p</a:t>
                      </a:r>
                      <a:r>
                        <a:rPr lang="uk-UA" sz="1800" b="1" dirty="0" err="1">
                          <a:effectLst/>
                        </a:rPr>
                        <a:t>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bai</a:t>
                      </a:r>
                      <a:r>
                        <a:rPr lang="uk-UA" sz="1800" dirty="0" err="1">
                          <a:effectLst/>
                        </a:rPr>
                        <a:t>moumopu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69789653"/>
                  </a:ext>
                </a:extLst>
              </a:tr>
              <a:tr h="0">
                <a:tc>
                  <a:txBody>
                    <a:bodyPr/>
                    <a:lstStyle/>
                    <a:p>
                      <a:pPr>
                        <a:lnSpc>
                          <a:spcPct val="115000"/>
                        </a:lnSpc>
                        <a:spcAft>
                          <a:spcPts val="1000"/>
                        </a:spcAft>
                      </a:pPr>
                      <a:r>
                        <a:rPr lang="uk-UA" sz="1800" b="1" dirty="0" err="1">
                          <a:effectLst/>
                        </a:rPr>
                        <a:t>se</a:t>
                      </a:r>
                      <a:r>
                        <a:rPr lang="uk-UA" sz="1800" dirty="0" err="1">
                          <a:effectLst/>
                        </a:rPr>
                        <a:t>k</a:t>
                      </a:r>
                      <a:r>
                        <a:rPr lang="uk-UA" sz="1800" b="1" u="none" dirty="0" err="1">
                          <a:effectLst/>
                        </a:rPr>
                        <a:t>u</a:t>
                      </a:r>
                      <a:endParaRPr lang="en-UA" sz="1800" b="1" u="none"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seuseku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26843553"/>
                  </a:ext>
                </a:extLst>
              </a:tr>
              <a:tr h="0">
                <a:tc>
                  <a:txBody>
                    <a:bodyPr/>
                    <a:lstStyle/>
                    <a:p>
                      <a:pPr>
                        <a:lnSpc>
                          <a:spcPct val="115000"/>
                        </a:lnSpc>
                        <a:spcAft>
                          <a:spcPts val="1000"/>
                        </a:spcAft>
                      </a:pPr>
                      <a:r>
                        <a:rPr lang="uk-UA" sz="1800" dirty="0" err="1">
                          <a:effectLst/>
                        </a:rPr>
                        <a:t>h</a:t>
                      </a:r>
                      <a:r>
                        <a:rPr lang="uk-UA" sz="1800" dirty="0" err="1">
                          <a:solidFill>
                            <a:srgbClr val="7030A0"/>
                          </a:solidFill>
                          <a:effectLst/>
                        </a:rPr>
                        <a:t>u</a:t>
                      </a:r>
                      <a:r>
                        <a:rPr lang="uk-UA" sz="1800" b="1" dirty="0" err="1">
                          <a:effectLst/>
                        </a:rPr>
                        <a:t>g</a:t>
                      </a:r>
                      <a:r>
                        <a:rPr lang="uk-UA" sz="1800" dirty="0" err="1">
                          <a:solidFill>
                            <a:srgbClr val="7030A0"/>
                          </a:solidFill>
                          <a:effectLst/>
                        </a:rPr>
                        <a:t>u</a:t>
                      </a:r>
                      <a:endParaRPr lang="en-UA" sz="1800" dirty="0">
                        <a:solidFill>
                          <a:srgbClr val="7030A0"/>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hugugu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910581749"/>
                  </a:ext>
                </a:extLst>
              </a:tr>
              <a:tr h="0">
                <a:tc>
                  <a:txBody>
                    <a:bodyPr/>
                    <a:lstStyle/>
                    <a:p>
                      <a:pPr>
                        <a:lnSpc>
                          <a:spcPct val="115000"/>
                        </a:lnSpc>
                        <a:spcAft>
                          <a:spcPts val="1000"/>
                        </a:spcAft>
                      </a:pPr>
                      <a:r>
                        <a:rPr lang="uk-UA" sz="1800" dirty="0" err="1">
                          <a:effectLst/>
                        </a:rPr>
                        <a:t>sa</a:t>
                      </a:r>
                      <a:r>
                        <a:rPr lang="uk-UA" sz="1800" b="0" dirty="0" err="1">
                          <a:solidFill>
                            <a:srgbClr val="7030A0"/>
                          </a:solidFill>
                          <a:effectLst/>
                        </a:rPr>
                        <a:t>sa</a:t>
                      </a:r>
                      <a:endParaRPr lang="en-UA" sz="1800" b="0" dirty="0">
                        <a:solidFill>
                          <a:srgbClr val="7030A0"/>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sasasa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44485412"/>
                  </a:ext>
                </a:extLst>
              </a:tr>
              <a:tr h="0">
                <a:tc>
                  <a:txBody>
                    <a:bodyPr/>
                    <a:lstStyle/>
                    <a:p>
                      <a:pPr>
                        <a:lnSpc>
                          <a:spcPct val="115000"/>
                        </a:lnSpc>
                        <a:spcAft>
                          <a:spcPts val="1000"/>
                        </a:spcAft>
                      </a:pPr>
                      <a:r>
                        <a:rPr lang="uk-UA" sz="1800" b="1" dirty="0" err="1">
                          <a:effectLst/>
                        </a:rPr>
                        <a:t>mari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marimari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88541871"/>
                  </a:ext>
                </a:extLst>
              </a:tr>
              <a:tr h="0">
                <a:tc>
                  <a:txBody>
                    <a:bodyPr/>
                    <a:lstStyle/>
                    <a:p>
                      <a:pPr>
                        <a:lnSpc>
                          <a:spcPct val="115000"/>
                        </a:lnSpc>
                        <a:spcAft>
                          <a:spcPts val="1000"/>
                        </a:spcAft>
                      </a:pPr>
                      <a:r>
                        <a:rPr lang="uk-UA" sz="1800" dirty="0" err="1">
                          <a:solidFill>
                            <a:schemeClr val="bg1">
                              <a:lumMod val="50000"/>
                            </a:schemeClr>
                          </a:solidFill>
                          <a:effectLst/>
                        </a:rPr>
                        <a:t>ki</a:t>
                      </a:r>
                      <a:r>
                        <a:rPr lang="uk-UA" sz="1800" b="1" dirty="0" err="1">
                          <a:effectLst/>
                        </a:rPr>
                        <a:t>rosi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ki</a:t>
                      </a:r>
                      <a:r>
                        <a:rPr lang="uk-UA" sz="1800" dirty="0" err="1">
                          <a:effectLst/>
                        </a:rPr>
                        <a:t>rosirosi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09162776"/>
                  </a:ext>
                </a:extLst>
              </a:tr>
              <a:tr h="0">
                <a:tc>
                  <a:txBody>
                    <a:bodyPr/>
                    <a:lstStyle/>
                    <a:p>
                      <a:pPr>
                        <a:lnSpc>
                          <a:spcPct val="115000"/>
                        </a:lnSpc>
                        <a:spcAft>
                          <a:spcPts val="1000"/>
                        </a:spcAft>
                      </a:pPr>
                      <a:r>
                        <a:rPr lang="uk-UA" sz="1800" b="1" dirty="0" err="1">
                          <a:effectLst/>
                        </a:rPr>
                        <a:t>ligi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a:effectLst/>
                        </a:rPr>
                        <a:t>ligiligi</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725968691"/>
                  </a:ext>
                </a:extLst>
              </a:tr>
              <a:tr h="0">
                <a:tc>
                  <a:txBody>
                    <a:bodyPr/>
                    <a:lstStyle/>
                    <a:p>
                      <a:pPr>
                        <a:lnSpc>
                          <a:spcPct val="115000"/>
                        </a:lnSpc>
                        <a:spcAft>
                          <a:spcPts val="1000"/>
                        </a:spcAft>
                      </a:pPr>
                      <a:r>
                        <a:rPr lang="uk-UA" sz="1800" b="1" dirty="0" err="1">
                          <a:effectLst/>
                        </a:rPr>
                        <a:t>k</a:t>
                      </a:r>
                      <a:r>
                        <a:rPr lang="uk-UA" sz="1800" dirty="0" err="1">
                          <a:effectLst/>
                        </a:rPr>
                        <a:t>eb</a:t>
                      </a:r>
                      <a:r>
                        <a:rPr lang="uk-UA" sz="1800" b="1" dirty="0" err="1">
                          <a:effectLst/>
                        </a:rPr>
                        <a:t>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a:effectLst/>
                        </a:rPr>
                        <a:t>kokebo</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677083707"/>
                  </a:ext>
                </a:extLst>
              </a:tr>
              <a:tr h="0">
                <a:tc>
                  <a:txBody>
                    <a:bodyPr/>
                    <a:lstStyle/>
                    <a:p>
                      <a:pPr>
                        <a:lnSpc>
                          <a:spcPct val="115000"/>
                        </a:lnSpc>
                        <a:spcAft>
                          <a:spcPts val="1000"/>
                        </a:spcAft>
                      </a:pPr>
                      <a:r>
                        <a:rPr lang="uk-UA" sz="1800" dirty="0" err="1">
                          <a:solidFill>
                            <a:schemeClr val="bg1">
                              <a:lumMod val="50000"/>
                            </a:schemeClr>
                          </a:solidFill>
                          <a:effectLst/>
                        </a:rPr>
                        <a:t>Keve</a:t>
                      </a:r>
                      <a:r>
                        <a:rPr lang="uk-UA" sz="1800" b="1" dirty="0" err="1">
                          <a:effectLst/>
                        </a:rPr>
                        <a:t>mu</a:t>
                      </a:r>
                      <a:r>
                        <a:rPr lang="uk-UA" sz="1800" dirty="0" err="1">
                          <a:effectLst/>
                        </a:rPr>
                        <a:t>k</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Keve</a:t>
                      </a:r>
                      <a:r>
                        <a:rPr lang="uk-UA" sz="1800" dirty="0" err="1">
                          <a:effectLst/>
                        </a:rPr>
                        <a:t>muimuki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577256261"/>
                  </a:ext>
                </a:extLst>
              </a:tr>
              <a:tr h="0">
                <a:tc>
                  <a:txBody>
                    <a:bodyPr/>
                    <a:lstStyle/>
                    <a:p>
                      <a:pPr>
                        <a:lnSpc>
                          <a:spcPct val="115000"/>
                        </a:lnSpc>
                        <a:spcAft>
                          <a:spcPts val="1000"/>
                        </a:spcAft>
                      </a:pPr>
                      <a:r>
                        <a:rPr lang="uk-UA" sz="1800" dirty="0" err="1">
                          <a:solidFill>
                            <a:schemeClr val="bg1">
                              <a:lumMod val="50000"/>
                            </a:schemeClr>
                          </a:solidFill>
                          <a:effectLst/>
                        </a:rPr>
                        <a:t>ba</a:t>
                      </a:r>
                      <a:r>
                        <a:rPr lang="uk-UA" sz="1800" dirty="0" err="1">
                          <a:effectLst/>
                        </a:rPr>
                        <a:t>h</a:t>
                      </a:r>
                      <a:r>
                        <a:rPr lang="uk-UA" sz="1800" b="1" dirty="0" err="1">
                          <a:effectLst/>
                        </a:rPr>
                        <a:t>ar</a:t>
                      </a:r>
                      <a:r>
                        <a:rPr lang="uk-UA" sz="1800" dirty="0" err="1">
                          <a:effectLst/>
                        </a:rPr>
                        <a: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a:t>
                      </a:r>
                      <a:r>
                        <a:rPr lang="uk-UA" sz="1800" dirty="0" err="1">
                          <a:effectLst/>
                        </a:rPr>
                        <a:t>hararu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544967714"/>
                  </a:ext>
                </a:extLst>
              </a:tr>
              <a:tr h="0">
                <a:tc>
                  <a:txBody>
                    <a:bodyPr/>
                    <a:lstStyle/>
                    <a:p>
                      <a:pPr>
                        <a:lnSpc>
                          <a:spcPct val="115000"/>
                        </a:lnSpc>
                        <a:spcAft>
                          <a:spcPts val="1000"/>
                        </a:spcAft>
                      </a:pPr>
                      <a:r>
                        <a:rPr lang="uk-UA" sz="1800" b="1" dirty="0" err="1">
                          <a:effectLst/>
                        </a:rPr>
                        <a:t>golu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golugolu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067474571"/>
                  </a:ext>
                </a:extLst>
              </a:tr>
              <a:tr h="0">
                <a:tc>
                  <a:txBody>
                    <a:bodyPr/>
                    <a:lstStyle/>
                    <a:p>
                      <a:pPr>
                        <a:lnSpc>
                          <a:spcPct val="115000"/>
                        </a:lnSpc>
                        <a:spcAft>
                          <a:spcPts val="1000"/>
                        </a:spcAft>
                      </a:pPr>
                      <a:r>
                        <a:rPr lang="uk-UA" sz="1800" b="1" dirty="0" err="1">
                          <a:effectLst/>
                        </a:rPr>
                        <a:t>m</a:t>
                      </a:r>
                      <a:r>
                        <a:rPr lang="uk-UA" sz="1800" dirty="0" err="1">
                          <a:effectLst/>
                        </a:rPr>
                        <a:t>ot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mamota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1057667"/>
                  </a:ext>
                </a:extLst>
              </a:tr>
              <a:tr h="0">
                <a:tc>
                  <a:txBody>
                    <a:bodyPr/>
                    <a:lstStyle/>
                    <a:p>
                      <a:pPr>
                        <a:lnSpc>
                          <a:spcPct val="115000"/>
                        </a:lnSpc>
                        <a:spcAft>
                          <a:spcPts val="1000"/>
                        </a:spcAft>
                      </a:pPr>
                      <a:r>
                        <a:rPr lang="uk-UA" sz="1800" b="1" dirty="0" err="1">
                          <a:effectLst/>
                        </a:rPr>
                        <a:t>ke</a:t>
                      </a:r>
                      <a:r>
                        <a:rPr lang="uk-UA" sz="1800" dirty="0" err="1">
                          <a:effectLst/>
                        </a:rPr>
                        <a:t>d</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keikedi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54795256"/>
                  </a:ext>
                </a:extLst>
              </a:tr>
              <a:tr h="0">
                <a:tc>
                  <a:txBody>
                    <a:bodyPr/>
                    <a:lstStyle/>
                    <a:p>
                      <a:pPr>
                        <a:lnSpc>
                          <a:spcPct val="115000"/>
                        </a:lnSpc>
                        <a:spcAft>
                          <a:spcPts val="1000"/>
                        </a:spcAft>
                      </a:pPr>
                      <a:r>
                        <a:rPr lang="uk-UA" sz="1800" dirty="0" err="1">
                          <a:solidFill>
                            <a:schemeClr val="bg1">
                              <a:lumMod val="50000"/>
                            </a:schemeClr>
                          </a:solidFill>
                          <a:effectLst/>
                        </a:rPr>
                        <a:t>vigile</a:t>
                      </a:r>
                      <a:r>
                        <a:rPr lang="uk-UA" sz="1800" b="1" dirty="0" err="1">
                          <a:effectLst/>
                        </a:rPr>
                        <a:t>muli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vigile</a:t>
                      </a:r>
                      <a:r>
                        <a:rPr lang="uk-UA" sz="1800" dirty="0" err="1">
                          <a:effectLst/>
                        </a:rPr>
                        <a:t>mulimuli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318348968"/>
                  </a:ext>
                </a:extLst>
              </a:tr>
            </a:tbl>
          </a:graphicData>
        </a:graphic>
      </p:graphicFrame>
    </p:spTree>
    <p:extLst>
      <p:ext uri="{BB962C8B-B14F-4D97-AF65-F5344CB8AC3E}">
        <p14:creationId xmlns:p14="http://schemas.microsoft.com/office/powerpoint/2010/main" val="198873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CBF8-5791-C441-8EB0-D330DDA1F387}"/>
              </a:ext>
            </a:extLst>
          </p:cNvPr>
          <p:cNvSpPr>
            <a:spLocks noGrp="1"/>
          </p:cNvSpPr>
          <p:nvPr>
            <p:ph type="title"/>
          </p:nvPr>
        </p:nvSpPr>
        <p:spPr/>
        <p:txBody>
          <a:bodyPr/>
          <a:lstStyle/>
          <a:p>
            <a:r>
              <a:rPr lang="en-UA" dirty="0"/>
              <a:t>Абджад / консонантна писемність</a:t>
            </a:r>
          </a:p>
        </p:txBody>
      </p:sp>
      <p:pic>
        <p:nvPicPr>
          <p:cNvPr id="4098" name="Picture 2" descr="The Hebrew Alphabet (Aleph-Bet)">
            <a:extLst>
              <a:ext uri="{FF2B5EF4-FFF2-40B4-BE49-F238E27FC236}">
                <a16:creationId xmlns:a16="http://schemas.microsoft.com/office/drawing/2014/main" id="{AF8CBD6B-50BC-244F-A516-E7DD22A08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2868"/>
            <a:ext cx="4294340" cy="29279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D6C7C8-407C-604C-984E-ABBFF062051B}"/>
              </a:ext>
            </a:extLst>
          </p:cNvPr>
          <p:cNvSpPr/>
          <p:nvPr/>
        </p:nvSpPr>
        <p:spPr>
          <a:xfrm>
            <a:off x="6501008" y="1647173"/>
            <a:ext cx="4727532" cy="1781827"/>
          </a:xfrm>
          <a:prstGeom prst="rect">
            <a:avLst/>
          </a:prstGeom>
        </p:spPr>
        <p:txBody>
          <a:bodyPr wrap="square">
            <a:spAutoFit/>
          </a:bodyPr>
          <a:lstStyle/>
          <a:p>
            <a:pPr algn="r"/>
            <a:r>
              <a:rPr lang="en-UA" dirty="0"/>
              <a:t>האלפבית העברי הנוכחי נמצא בשימוש מאז תקופת בית שני, במקום הכתב העברי העתיק, ומקורו בכתב הארמי. האלפבית העברי מונה 22 אותיות ועוד 5 אותיות סופיות. כתב זה משמש עד ימינו לכתיבת השפה העברית, יידיש, ארמית, לאדינו וערבית יהודית.</a:t>
            </a:r>
          </a:p>
        </p:txBody>
      </p:sp>
      <p:pic>
        <p:nvPicPr>
          <p:cNvPr id="4100" name="Picture 4">
            <a:extLst>
              <a:ext uri="{FF2B5EF4-FFF2-40B4-BE49-F238E27FC236}">
                <a16:creationId xmlns:a16="http://schemas.microsoft.com/office/drawing/2014/main" id="{964A7960-D044-9747-B4BC-8091FF3323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816"/>
          <a:stretch/>
        </p:blipFill>
        <p:spPr bwMode="auto">
          <a:xfrm>
            <a:off x="5970740" y="3877820"/>
            <a:ext cx="5257800" cy="201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47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5EA909-26F8-B046-89E6-A72C9CF06669}"/>
              </a:ext>
            </a:extLst>
          </p:cNvPr>
          <p:cNvGraphicFramePr>
            <a:graphicFrameLocks noGrp="1"/>
          </p:cNvGraphicFramePr>
          <p:nvPr>
            <p:extLst>
              <p:ext uri="{D42A27DB-BD31-4B8C-83A1-F6EECF244321}">
                <p14:modId xmlns:p14="http://schemas.microsoft.com/office/powerpoint/2010/main" val="3274778294"/>
              </p:ext>
            </p:extLst>
          </p:nvPr>
        </p:nvGraphicFramePr>
        <p:xfrm>
          <a:off x="4658995" y="472154"/>
          <a:ext cx="2874009" cy="680212"/>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2386324441"/>
                    </a:ext>
                  </a:extLst>
                </a:gridCol>
                <a:gridCol w="1470490">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dirty="0" err="1">
                          <a:solidFill>
                            <a:schemeClr val="bg1">
                              <a:lumMod val="50000"/>
                            </a:schemeClr>
                          </a:solidFill>
                          <a:effectLst/>
                        </a:rPr>
                        <a:t>ga</a:t>
                      </a:r>
                      <a:r>
                        <a:rPr lang="uk-UA" sz="1800" dirty="0" err="1">
                          <a:effectLst/>
                        </a:rPr>
                        <a:t>lo</a:t>
                      </a:r>
                      <a:r>
                        <a:rPr lang="uk-UA" sz="1800" b="0" dirty="0" err="1">
                          <a:solidFill>
                            <a:srgbClr val="7030A0"/>
                          </a:solidFill>
                          <a:effectLst/>
                        </a:rPr>
                        <a:t>lo</a:t>
                      </a:r>
                      <a:endParaRPr lang="en-UA" sz="1800" b="0" dirty="0">
                        <a:solidFill>
                          <a:srgbClr val="7030A0"/>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ga</a:t>
                      </a:r>
                      <a:r>
                        <a:rPr lang="uk-UA" sz="1800" dirty="0" err="1">
                          <a:effectLst/>
                        </a:rPr>
                        <a:t>lololo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25368627"/>
                  </a:ext>
                </a:extLst>
              </a:tr>
              <a:tr h="0">
                <a:tc>
                  <a:txBody>
                    <a:bodyPr/>
                    <a:lstStyle/>
                    <a:p>
                      <a:pPr>
                        <a:lnSpc>
                          <a:spcPct val="115000"/>
                        </a:lnSpc>
                        <a:spcAft>
                          <a:spcPts val="1000"/>
                        </a:spcAft>
                      </a:pPr>
                      <a:r>
                        <a:rPr lang="uk-UA" sz="1800" dirty="0" err="1">
                          <a:effectLst/>
                        </a:rPr>
                        <a:t>sa</a:t>
                      </a:r>
                      <a:r>
                        <a:rPr lang="uk-UA" sz="1800" b="0" dirty="0" err="1">
                          <a:solidFill>
                            <a:srgbClr val="7030A0"/>
                          </a:solidFill>
                          <a:effectLst/>
                        </a:rPr>
                        <a:t>sa</a:t>
                      </a:r>
                      <a:endParaRPr lang="en-UA" sz="1800" b="0" dirty="0">
                        <a:solidFill>
                          <a:srgbClr val="7030A0"/>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sasasa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092314897"/>
                  </a:ext>
                </a:extLst>
              </a:tr>
            </a:tbl>
          </a:graphicData>
        </a:graphic>
      </p:graphicFrame>
      <p:graphicFrame>
        <p:nvGraphicFramePr>
          <p:cNvPr id="5" name="Table 4">
            <a:extLst>
              <a:ext uri="{FF2B5EF4-FFF2-40B4-BE49-F238E27FC236}">
                <a16:creationId xmlns:a16="http://schemas.microsoft.com/office/drawing/2014/main" id="{E6099024-3F3A-9C48-85BF-FDFF8FF89744}"/>
              </a:ext>
            </a:extLst>
          </p:cNvPr>
          <p:cNvGraphicFramePr>
            <a:graphicFrameLocks noGrp="1"/>
          </p:cNvGraphicFramePr>
          <p:nvPr>
            <p:extLst>
              <p:ext uri="{D42A27DB-BD31-4B8C-83A1-F6EECF244321}">
                <p14:modId xmlns:p14="http://schemas.microsoft.com/office/powerpoint/2010/main" val="3860388746"/>
              </p:ext>
            </p:extLst>
          </p:nvPr>
        </p:nvGraphicFramePr>
        <p:xfrm>
          <a:off x="7533004" y="3910838"/>
          <a:ext cx="2874009" cy="2040636"/>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2386324441"/>
                    </a:ext>
                  </a:extLst>
                </a:gridCol>
                <a:gridCol w="1470490">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a:t>
                      </a:r>
                      <a:r>
                        <a:rPr lang="uk-UA" sz="1800" dirty="0" err="1">
                          <a:effectLst/>
                        </a:rPr>
                        <a:t>s</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baibasi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997256646"/>
                  </a:ext>
                </a:extLst>
              </a:tr>
              <a:tr h="0">
                <a:tc>
                  <a:txBody>
                    <a:bodyPr/>
                    <a:lstStyle/>
                    <a:p>
                      <a:pPr>
                        <a:lnSpc>
                          <a:spcPct val="115000"/>
                        </a:lnSpc>
                        <a:spcAft>
                          <a:spcPts val="1000"/>
                        </a:spcAft>
                      </a:pPr>
                      <a:r>
                        <a:rPr lang="uk-UA" sz="1800" b="1" dirty="0" err="1">
                          <a:effectLst/>
                        </a:rPr>
                        <a:t>go</a:t>
                      </a:r>
                      <a:r>
                        <a:rPr lang="uk-UA" sz="1800" dirty="0" err="1">
                          <a:effectLst/>
                        </a:rPr>
                        <a:t>v</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goegove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77026206"/>
                  </a:ext>
                </a:extLst>
              </a:tr>
              <a:tr h="0">
                <a:tc>
                  <a:txBody>
                    <a:bodyPr/>
                    <a:lstStyle/>
                    <a:p>
                      <a:pPr>
                        <a:lnSpc>
                          <a:spcPct val="115000"/>
                        </a:lnSpc>
                        <a:spcAft>
                          <a:spcPts val="1000"/>
                        </a:spcAft>
                      </a:pPr>
                      <a:r>
                        <a:rPr lang="uk-UA" sz="1800" dirty="0" err="1">
                          <a:solidFill>
                            <a:schemeClr val="bg1">
                              <a:lumMod val="50000"/>
                            </a:schemeClr>
                          </a:solidFill>
                          <a:effectLst/>
                        </a:rPr>
                        <a:t>bai</a:t>
                      </a:r>
                      <a:r>
                        <a:rPr lang="uk-UA" sz="1800" b="1" dirty="0" err="1">
                          <a:effectLst/>
                        </a:rPr>
                        <a:t>mo</a:t>
                      </a:r>
                      <a:r>
                        <a:rPr lang="uk-UA" sz="1800" dirty="0" err="1">
                          <a:effectLst/>
                        </a:rPr>
                        <a:t>p</a:t>
                      </a:r>
                      <a:r>
                        <a:rPr lang="uk-UA" sz="1800" b="1" dirty="0" err="1">
                          <a:effectLst/>
                        </a:rPr>
                        <a:t>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bai</a:t>
                      </a:r>
                      <a:r>
                        <a:rPr lang="uk-UA" sz="1800" dirty="0" err="1">
                          <a:effectLst/>
                        </a:rPr>
                        <a:t>moumopu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870896761"/>
                  </a:ext>
                </a:extLst>
              </a:tr>
              <a:tr h="0">
                <a:tc>
                  <a:txBody>
                    <a:bodyPr/>
                    <a:lstStyle/>
                    <a:p>
                      <a:pPr>
                        <a:lnSpc>
                          <a:spcPct val="115000"/>
                        </a:lnSpc>
                        <a:spcAft>
                          <a:spcPts val="1000"/>
                        </a:spcAft>
                      </a:pPr>
                      <a:r>
                        <a:rPr lang="uk-UA" sz="1800" b="1" dirty="0" err="1">
                          <a:effectLst/>
                        </a:rPr>
                        <a:t>se</a:t>
                      </a:r>
                      <a:r>
                        <a:rPr lang="uk-UA" sz="1800" dirty="0" err="1">
                          <a:effectLst/>
                        </a:rPr>
                        <a:t>k</a:t>
                      </a:r>
                      <a:r>
                        <a:rPr lang="uk-UA" sz="1800" b="1" u="none" dirty="0" err="1">
                          <a:effectLst/>
                        </a:rPr>
                        <a:t>u</a:t>
                      </a:r>
                      <a:endParaRPr lang="en-UA" sz="1800" b="1" u="none"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seuseku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26843553"/>
                  </a:ext>
                </a:extLst>
              </a:tr>
              <a:tr h="0">
                <a:tc>
                  <a:txBody>
                    <a:bodyPr/>
                    <a:lstStyle/>
                    <a:p>
                      <a:pPr>
                        <a:lnSpc>
                          <a:spcPct val="115000"/>
                        </a:lnSpc>
                        <a:spcAft>
                          <a:spcPts val="1000"/>
                        </a:spcAft>
                      </a:pPr>
                      <a:r>
                        <a:rPr lang="uk-UA" sz="1800" dirty="0" err="1">
                          <a:solidFill>
                            <a:schemeClr val="bg1">
                              <a:lumMod val="50000"/>
                            </a:schemeClr>
                          </a:solidFill>
                          <a:effectLst/>
                        </a:rPr>
                        <a:t>Keve</a:t>
                      </a:r>
                      <a:r>
                        <a:rPr lang="uk-UA" sz="1800" b="1" dirty="0" err="1">
                          <a:effectLst/>
                        </a:rPr>
                        <a:t>mu</a:t>
                      </a:r>
                      <a:r>
                        <a:rPr lang="uk-UA" sz="1800" dirty="0" err="1">
                          <a:effectLst/>
                        </a:rPr>
                        <a:t>k</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Keve</a:t>
                      </a:r>
                      <a:r>
                        <a:rPr lang="uk-UA" sz="1800" dirty="0" err="1">
                          <a:effectLst/>
                        </a:rPr>
                        <a:t>muimuki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577256261"/>
                  </a:ext>
                </a:extLst>
              </a:tr>
              <a:tr h="0">
                <a:tc>
                  <a:txBody>
                    <a:bodyPr/>
                    <a:lstStyle/>
                    <a:p>
                      <a:pPr>
                        <a:lnSpc>
                          <a:spcPct val="115000"/>
                        </a:lnSpc>
                        <a:spcAft>
                          <a:spcPts val="1000"/>
                        </a:spcAft>
                      </a:pPr>
                      <a:r>
                        <a:rPr lang="uk-UA" sz="1800" b="1" dirty="0" err="1">
                          <a:effectLst/>
                        </a:rPr>
                        <a:t>ke</a:t>
                      </a:r>
                      <a:r>
                        <a:rPr lang="uk-UA" sz="1800" dirty="0" err="1">
                          <a:effectLst/>
                        </a:rPr>
                        <a:t>d</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keikedi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54795256"/>
                  </a:ext>
                </a:extLst>
              </a:tr>
            </a:tbl>
          </a:graphicData>
        </a:graphic>
      </p:graphicFrame>
      <p:graphicFrame>
        <p:nvGraphicFramePr>
          <p:cNvPr id="7" name="Table 6">
            <a:extLst>
              <a:ext uri="{FF2B5EF4-FFF2-40B4-BE49-F238E27FC236}">
                <a16:creationId xmlns:a16="http://schemas.microsoft.com/office/drawing/2014/main" id="{4A966F78-BBA0-0445-95C4-D6FB10CDFB58}"/>
              </a:ext>
            </a:extLst>
          </p:cNvPr>
          <p:cNvGraphicFramePr>
            <a:graphicFrameLocks noGrp="1"/>
          </p:cNvGraphicFramePr>
          <p:nvPr>
            <p:extLst>
              <p:ext uri="{D42A27DB-BD31-4B8C-83A1-F6EECF244321}">
                <p14:modId xmlns:p14="http://schemas.microsoft.com/office/powerpoint/2010/main" val="4267032819"/>
              </p:ext>
            </p:extLst>
          </p:nvPr>
        </p:nvGraphicFramePr>
        <p:xfrm>
          <a:off x="7533004" y="1756410"/>
          <a:ext cx="2874009" cy="1360424"/>
        </p:xfrm>
        <a:graphic>
          <a:graphicData uri="http://schemas.openxmlformats.org/drawingml/2006/table">
            <a:tbl>
              <a:tblPr firstRow="1" firstCol="1" bandRow="1">
                <a:tableStyleId>{5940675A-B579-460E-94D1-54222C63F5DA}</a:tableStyleId>
              </a:tblPr>
              <a:tblGrid>
                <a:gridCol w="1403520">
                  <a:extLst>
                    <a:ext uri="{9D8B030D-6E8A-4147-A177-3AD203B41FA5}">
                      <a16:colId xmlns:a16="http://schemas.microsoft.com/office/drawing/2014/main" val="2386324441"/>
                    </a:ext>
                  </a:extLst>
                </a:gridCol>
                <a:gridCol w="1470489">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t>
                      </a:r>
                      <a:r>
                        <a:rPr lang="uk-UA" sz="1800" dirty="0" err="1">
                          <a:effectLst/>
                        </a:rPr>
                        <a:t>et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babeta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23568069"/>
                  </a:ext>
                </a:extLst>
              </a:tr>
              <a:tr h="0">
                <a:tc>
                  <a:txBody>
                    <a:bodyPr/>
                    <a:lstStyle/>
                    <a:p>
                      <a:pPr>
                        <a:lnSpc>
                          <a:spcPct val="115000"/>
                        </a:lnSpc>
                        <a:spcAft>
                          <a:spcPts val="1000"/>
                        </a:spcAft>
                      </a:pPr>
                      <a:r>
                        <a:rPr lang="uk-UA" sz="1800" b="1" dirty="0" err="1">
                          <a:effectLst/>
                        </a:rPr>
                        <a:t>K</a:t>
                      </a:r>
                      <a:r>
                        <a:rPr lang="uk-UA" sz="1800" dirty="0" err="1">
                          <a:effectLst/>
                        </a:rPr>
                        <a:t>is</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Kekise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31698768"/>
                  </a:ext>
                </a:extLst>
              </a:tr>
              <a:tr h="0">
                <a:tc>
                  <a:txBody>
                    <a:bodyPr/>
                    <a:lstStyle/>
                    <a:p>
                      <a:pPr>
                        <a:lnSpc>
                          <a:spcPct val="115000"/>
                        </a:lnSpc>
                        <a:spcAft>
                          <a:spcPts val="1000"/>
                        </a:spcAft>
                      </a:pPr>
                      <a:r>
                        <a:rPr lang="uk-UA" sz="1800" b="1" dirty="0" err="1">
                          <a:effectLst/>
                        </a:rPr>
                        <a:t>k</a:t>
                      </a:r>
                      <a:r>
                        <a:rPr lang="uk-UA" sz="1800" dirty="0" err="1">
                          <a:effectLst/>
                        </a:rPr>
                        <a:t>eb</a:t>
                      </a:r>
                      <a:r>
                        <a:rPr lang="uk-UA" sz="1800" b="1" dirty="0" err="1">
                          <a:effectLst/>
                        </a:rPr>
                        <a:t>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kokebo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677083707"/>
                  </a:ext>
                </a:extLst>
              </a:tr>
              <a:tr h="0">
                <a:tc>
                  <a:txBody>
                    <a:bodyPr/>
                    <a:lstStyle/>
                    <a:p>
                      <a:pPr>
                        <a:lnSpc>
                          <a:spcPct val="115000"/>
                        </a:lnSpc>
                        <a:spcAft>
                          <a:spcPts val="1000"/>
                        </a:spcAft>
                      </a:pPr>
                      <a:r>
                        <a:rPr lang="uk-UA" sz="1800" b="1" dirty="0" err="1">
                          <a:effectLst/>
                        </a:rPr>
                        <a:t>m</a:t>
                      </a:r>
                      <a:r>
                        <a:rPr lang="uk-UA" sz="1800" dirty="0" err="1">
                          <a:effectLst/>
                        </a:rPr>
                        <a:t>ot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mamota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1057667"/>
                  </a:ext>
                </a:extLst>
              </a:tr>
            </a:tbl>
          </a:graphicData>
        </a:graphic>
      </p:graphicFrame>
      <p:graphicFrame>
        <p:nvGraphicFramePr>
          <p:cNvPr id="2" name="Table 1">
            <a:extLst>
              <a:ext uri="{FF2B5EF4-FFF2-40B4-BE49-F238E27FC236}">
                <a16:creationId xmlns:a16="http://schemas.microsoft.com/office/drawing/2014/main" id="{4B3B2AD9-450B-D24B-B573-6C5496412787}"/>
              </a:ext>
            </a:extLst>
          </p:cNvPr>
          <p:cNvGraphicFramePr>
            <a:graphicFrameLocks noGrp="1"/>
          </p:cNvGraphicFramePr>
          <p:nvPr>
            <p:extLst>
              <p:ext uri="{D42A27DB-BD31-4B8C-83A1-F6EECF244321}">
                <p14:modId xmlns:p14="http://schemas.microsoft.com/office/powerpoint/2010/main" val="3131173080"/>
              </p:ext>
            </p:extLst>
          </p:nvPr>
        </p:nvGraphicFramePr>
        <p:xfrm>
          <a:off x="1784986" y="1756410"/>
          <a:ext cx="2874009" cy="680212"/>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3509747441"/>
                    </a:ext>
                  </a:extLst>
                </a:gridCol>
                <a:gridCol w="1470490">
                  <a:extLst>
                    <a:ext uri="{9D8B030D-6E8A-4147-A177-3AD203B41FA5}">
                      <a16:colId xmlns:a16="http://schemas.microsoft.com/office/drawing/2014/main" val="863698512"/>
                    </a:ext>
                  </a:extLst>
                </a:gridCol>
              </a:tblGrid>
              <a:tr h="0">
                <a:tc>
                  <a:txBody>
                    <a:bodyPr/>
                    <a:lstStyle/>
                    <a:p>
                      <a:pPr>
                        <a:lnSpc>
                          <a:spcPct val="115000"/>
                        </a:lnSpc>
                        <a:spcAft>
                          <a:spcPts val="1000"/>
                        </a:spcAft>
                      </a:pPr>
                      <a:r>
                        <a:rPr lang="uk-UA" sz="1800" dirty="0" err="1">
                          <a:solidFill>
                            <a:schemeClr val="tx1"/>
                          </a:solidFill>
                          <a:effectLst/>
                        </a:rPr>
                        <a:t>h</a:t>
                      </a:r>
                      <a:r>
                        <a:rPr lang="uk-UA" sz="1800" b="1" dirty="0" err="1">
                          <a:solidFill>
                            <a:schemeClr val="tx1"/>
                          </a:solidFill>
                          <a:effectLst/>
                        </a:rPr>
                        <a:t>ug</a:t>
                      </a:r>
                      <a:r>
                        <a:rPr lang="uk-UA" sz="1800" dirty="0" err="1">
                          <a:solidFill>
                            <a:schemeClr val="tx1"/>
                          </a:solidFill>
                          <a:effectLst/>
                        </a:rPr>
                        <a:t>u</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hugugu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62901107"/>
                  </a:ext>
                </a:extLst>
              </a:tr>
              <a:tr h="0">
                <a:tc>
                  <a:txBody>
                    <a:bodyPr/>
                    <a:lstStyle/>
                    <a:p>
                      <a:pPr>
                        <a:lnSpc>
                          <a:spcPct val="115000"/>
                        </a:lnSpc>
                        <a:spcAft>
                          <a:spcPts val="1000"/>
                        </a:spcAft>
                      </a:pPr>
                      <a:r>
                        <a:rPr lang="uk-UA" sz="1800" dirty="0" err="1">
                          <a:solidFill>
                            <a:schemeClr val="bg1">
                              <a:lumMod val="50000"/>
                            </a:schemeClr>
                          </a:solidFill>
                          <a:effectLst/>
                        </a:rPr>
                        <a:t>ba</a:t>
                      </a:r>
                      <a:r>
                        <a:rPr lang="uk-UA" sz="1800" dirty="0" err="1">
                          <a:effectLst/>
                        </a:rPr>
                        <a:t>h</a:t>
                      </a:r>
                      <a:r>
                        <a:rPr lang="uk-UA" sz="1800" b="1" dirty="0" err="1">
                          <a:effectLst/>
                        </a:rPr>
                        <a:t>ar</a:t>
                      </a:r>
                      <a:r>
                        <a:rPr lang="uk-UA" sz="1800" dirty="0" err="1">
                          <a:effectLst/>
                        </a:rPr>
                        <a: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a:t>
                      </a:r>
                      <a:r>
                        <a:rPr lang="uk-UA" sz="1800" dirty="0" err="1">
                          <a:effectLst/>
                        </a:rPr>
                        <a:t>hararu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615586028"/>
                  </a:ext>
                </a:extLst>
              </a:tr>
            </a:tbl>
          </a:graphicData>
        </a:graphic>
      </p:graphicFrame>
      <p:graphicFrame>
        <p:nvGraphicFramePr>
          <p:cNvPr id="8" name="Table 7">
            <a:extLst>
              <a:ext uri="{FF2B5EF4-FFF2-40B4-BE49-F238E27FC236}">
                <a16:creationId xmlns:a16="http://schemas.microsoft.com/office/drawing/2014/main" id="{6E5D9BC7-AD81-5F45-BD14-47951DF38C17}"/>
              </a:ext>
            </a:extLst>
          </p:cNvPr>
          <p:cNvGraphicFramePr>
            <a:graphicFrameLocks noGrp="1"/>
          </p:cNvGraphicFramePr>
          <p:nvPr>
            <p:extLst>
              <p:ext uri="{D42A27DB-BD31-4B8C-83A1-F6EECF244321}">
                <p14:modId xmlns:p14="http://schemas.microsoft.com/office/powerpoint/2010/main" val="3503586871"/>
              </p:ext>
            </p:extLst>
          </p:nvPr>
        </p:nvGraphicFramePr>
        <p:xfrm>
          <a:off x="1784985" y="3885819"/>
          <a:ext cx="2874009" cy="1700530"/>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1232710948"/>
                    </a:ext>
                  </a:extLst>
                </a:gridCol>
                <a:gridCol w="1470490">
                  <a:extLst>
                    <a:ext uri="{9D8B030D-6E8A-4147-A177-3AD203B41FA5}">
                      <a16:colId xmlns:a16="http://schemas.microsoft.com/office/drawing/2014/main" val="749973691"/>
                    </a:ext>
                  </a:extLst>
                </a:gridCol>
              </a:tblGrid>
              <a:tr h="0">
                <a:tc>
                  <a:txBody>
                    <a:bodyPr/>
                    <a:lstStyle/>
                    <a:p>
                      <a:pPr>
                        <a:lnSpc>
                          <a:spcPct val="115000"/>
                        </a:lnSpc>
                        <a:spcAft>
                          <a:spcPts val="1000"/>
                        </a:spcAft>
                      </a:pPr>
                      <a:r>
                        <a:rPr lang="uk-UA" sz="1800" b="1" dirty="0" err="1">
                          <a:effectLst/>
                        </a:rPr>
                        <a:t>mari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marimari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05208960"/>
                  </a:ext>
                </a:extLst>
              </a:tr>
              <a:tr h="0">
                <a:tc>
                  <a:txBody>
                    <a:bodyPr/>
                    <a:lstStyle/>
                    <a:p>
                      <a:pPr>
                        <a:lnSpc>
                          <a:spcPct val="115000"/>
                        </a:lnSpc>
                        <a:spcAft>
                          <a:spcPts val="1000"/>
                        </a:spcAft>
                      </a:pPr>
                      <a:r>
                        <a:rPr lang="uk-UA" sz="1800" dirty="0" err="1">
                          <a:solidFill>
                            <a:schemeClr val="bg1">
                              <a:lumMod val="50000"/>
                            </a:schemeClr>
                          </a:solidFill>
                          <a:effectLst/>
                        </a:rPr>
                        <a:t>ki</a:t>
                      </a:r>
                      <a:r>
                        <a:rPr lang="uk-UA" sz="1800" b="1" dirty="0" err="1">
                          <a:effectLst/>
                        </a:rPr>
                        <a:t>rosi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ki</a:t>
                      </a:r>
                      <a:r>
                        <a:rPr lang="uk-UA" sz="1800" dirty="0" err="1">
                          <a:effectLst/>
                        </a:rPr>
                        <a:t>rosirosi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732054303"/>
                  </a:ext>
                </a:extLst>
              </a:tr>
              <a:tr h="0">
                <a:tc>
                  <a:txBody>
                    <a:bodyPr/>
                    <a:lstStyle/>
                    <a:p>
                      <a:pPr>
                        <a:lnSpc>
                          <a:spcPct val="115000"/>
                        </a:lnSpc>
                        <a:spcAft>
                          <a:spcPts val="1000"/>
                        </a:spcAft>
                      </a:pPr>
                      <a:r>
                        <a:rPr lang="uk-UA" sz="1800" b="1" dirty="0" err="1">
                          <a:effectLst/>
                        </a:rPr>
                        <a:t>ligi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ligiligi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876932473"/>
                  </a:ext>
                </a:extLst>
              </a:tr>
              <a:tr h="0">
                <a:tc>
                  <a:txBody>
                    <a:bodyPr/>
                    <a:lstStyle/>
                    <a:p>
                      <a:pPr>
                        <a:lnSpc>
                          <a:spcPct val="115000"/>
                        </a:lnSpc>
                        <a:spcAft>
                          <a:spcPts val="1000"/>
                        </a:spcAft>
                      </a:pPr>
                      <a:r>
                        <a:rPr lang="uk-UA" sz="1800" b="1" dirty="0" err="1">
                          <a:effectLst/>
                        </a:rPr>
                        <a:t>golu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golugolu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362421476"/>
                  </a:ext>
                </a:extLst>
              </a:tr>
              <a:tr h="0">
                <a:tc>
                  <a:txBody>
                    <a:bodyPr/>
                    <a:lstStyle/>
                    <a:p>
                      <a:pPr>
                        <a:lnSpc>
                          <a:spcPct val="115000"/>
                        </a:lnSpc>
                        <a:spcAft>
                          <a:spcPts val="1000"/>
                        </a:spcAft>
                      </a:pPr>
                      <a:r>
                        <a:rPr lang="uk-UA" sz="1800" dirty="0" err="1">
                          <a:solidFill>
                            <a:schemeClr val="bg1">
                              <a:lumMod val="50000"/>
                            </a:schemeClr>
                          </a:solidFill>
                          <a:effectLst/>
                        </a:rPr>
                        <a:t>vigile</a:t>
                      </a:r>
                      <a:r>
                        <a:rPr lang="uk-UA" sz="1800" b="1" dirty="0" err="1">
                          <a:effectLst/>
                        </a:rPr>
                        <a:t>muli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vigile</a:t>
                      </a:r>
                      <a:r>
                        <a:rPr lang="uk-UA" sz="1800" dirty="0" err="1">
                          <a:effectLst/>
                        </a:rPr>
                        <a:t>mulimuli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54634066"/>
                  </a:ext>
                </a:extLst>
              </a:tr>
            </a:tbl>
          </a:graphicData>
        </a:graphic>
      </p:graphicFrame>
    </p:spTree>
    <p:extLst>
      <p:ext uri="{BB962C8B-B14F-4D97-AF65-F5344CB8AC3E}">
        <p14:creationId xmlns:p14="http://schemas.microsoft.com/office/powerpoint/2010/main" val="3525564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0C760D-7E4D-7F42-B90C-9537B2BC3DD8}"/>
              </a:ext>
            </a:extLst>
          </p:cNvPr>
          <p:cNvGraphicFramePr>
            <a:graphicFrameLocks noGrp="1"/>
          </p:cNvGraphicFramePr>
          <p:nvPr>
            <p:extLst>
              <p:ext uri="{D42A27DB-BD31-4B8C-83A1-F6EECF244321}">
                <p14:modId xmlns:p14="http://schemas.microsoft.com/office/powerpoint/2010/main" val="2274283727"/>
              </p:ext>
            </p:extLst>
          </p:nvPr>
        </p:nvGraphicFramePr>
        <p:xfrm>
          <a:off x="1256062" y="1478280"/>
          <a:ext cx="9679876" cy="2560320"/>
        </p:xfrm>
        <a:graphic>
          <a:graphicData uri="http://schemas.openxmlformats.org/drawingml/2006/table">
            <a:tbl>
              <a:tblPr>
                <a:tableStyleId>{5940675A-B579-460E-94D1-54222C63F5DA}</a:tableStyleId>
              </a:tblPr>
              <a:tblGrid>
                <a:gridCol w="1148080">
                  <a:extLst>
                    <a:ext uri="{9D8B030D-6E8A-4147-A177-3AD203B41FA5}">
                      <a16:colId xmlns:a16="http://schemas.microsoft.com/office/drawing/2014/main" val="2544205047"/>
                    </a:ext>
                  </a:extLst>
                </a:gridCol>
                <a:gridCol w="1951292">
                  <a:extLst>
                    <a:ext uri="{9D8B030D-6E8A-4147-A177-3AD203B41FA5}">
                      <a16:colId xmlns:a16="http://schemas.microsoft.com/office/drawing/2014/main" val="2606679985"/>
                    </a:ext>
                  </a:extLst>
                </a:gridCol>
                <a:gridCol w="1645200">
                  <a:extLst>
                    <a:ext uri="{9D8B030D-6E8A-4147-A177-3AD203B41FA5}">
                      <a16:colId xmlns:a16="http://schemas.microsoft.com/office/drawing/2014/main" val="284137531"/>
                    </a:ext>
                  </a:extLst>
                </a:gridCol>
                <a:gridCol w="1645200">
                  <a:extLst>
                    <a:ext uri="{9D8B030D-6E8A-4147-A177-3AD203B41FA5}">
                      <a16:colId xmlns:a16="http://schemas.microsoft.com/office/drawing/2014/main" val="4166241601"/>
                    </a:ext>
                  </a:extLst>
                </a:gridCol>
                <a:gridCol w="1644904">
                  <a:extLst>
                    <a:ext uri="{9D8B030D-6E8A-4147-A177-3AD203B41FA5}">
                      <a16:colId xmlns:a16="http://schemas.microsoft.com/office/drawing/2014/main" val="3608854196"/>
                    </a:ext>
                  </a:extLst>
                </a:gridCol>
                <a:gridCol w="1645200">
                  <a:extLst>
                    <a:ext uri="{9D8B030D-6E8A-4147-A177-3AD203B41FA5}">
                      <a16:colId xmlns:a16="http://schemas.microsoft.com/office/drawing/2014/main" val="3200262386"/>
                    </a:ext>
                  </a:extLst>
                </a:gridCol>
              </a:tblGrid>
              <a:tr h="0">
                <a:tc gridSpan="2">
                  <a:txBody>
                    <a:bodyPr/>
                    <a:lstStyle/>
                    <a:p>
                      <a:pPr algn="ctr"/>
                      <a:endParaRPr lang="en-GB" sz="1800" b="0" u="none" dirty="0">
                        <a:solidFill>
                          <a:schemeClr val="tx1"/>
                        </a:solidFill>
                        <a:effectLst/>
                        <a:latin typeface="+mn-lt"/>
                      </a:endParaRPr>
                    </a:p>
                  </a:txBody>
                  <a:tcPr anchor="ctr">
                    <a:solidFill>
                      <a:schemeClr val="bg1">
                        <a:lumMod val="85000"/>
                      </a:schemeClr>
                    </a:solidFill>
                  </a:tcPr>
                </a:tc>
                <a:tc hMerge="1">
                  <a:txBody>
                    <a:bodyPr/>
                    <a:lstStyle/>
                    <a:p>
                      <a:pPr algn="ctr"/>
                      <a:endParaRPr lang="en-GB" sz="1800" b="0" u="none" dirty="0">
                        <a:solidFill>
                          <a:schemeClr val="tx1"/>
                        </a:solidFill>
                        <a:effectLst/>
                        <a:latin typeface="+mn-lt"/>
                      </a:endParaRPr>
                    </a:p>
                  </a:txBody>
                  <a:tcPr anchor="ctr"/>
                </a:tc>
                <a:tc>
                  <a:txBody>
                    <a:bodyPr/>
                    <a:lstStyle/>
                    <a:p>
                      <a:pPr algn="ctr"/>
                      <a:r>
                        <a:rPr lang="en-GB" sz="1800" b="0" u="none" dirty="0" err="1">
                          <a:solidFill>
                            <a:schemeClr val="tx1"/>
                          </a:solidFill>
                          <a:effectLst/>
                          <a:latin typeface="+mn-lt"/>
                        </a:rPr>
                        <a:t>Губні</a:t>
                      </a:r>
                      <a:endParaRPr lang="en-GB" sz="1800" b="0" u="sng" dirty="0">
                        <a:solidFill>
                          <a:schemeClr val="tx1"/>
                        </a:solidFill>
                        <a:effectLst/>
                        <a:latin typeface="+mn-lt"/>
                      </a:endParaRPr>
                    </a:p>
                  </a:txBody>
                  <a:tcPr anchor="ctr">
                    <a:solidFill>
                      <a:schemeClr val="bg1">
                        <a:lumMod val="85000"/>
                      </a:schemeClr>
                    </a:solidFill>
                  </a:tcPr>
                </a:tc>
                <a:tc>
                  <a:txBody>
                    <a:bodyPr/>
                    <a:lstStyle/>
                    <a:p>
                      <a:pPr algn="ctr"/>
                      <a:r>
                        <a:rPr lang="en-GB" sz="1800" b="0" u="none" dirty="0" err="1">
                          <a:solidFill>
                            <a:schemeClr val="tx1"/>
                          </a:solidFill>
                          <a:effectLst/>
                          <a:latin typeface="+mn-lt"/>
                        </a:rPr>
                        <a:t>Ясенні</a:t>
                      </a:r>
                      <a:endParaRPr lang="en-GB" sz="1800" b="0" u="none" dirty="0">
                        <a:solidFill>
                          <a:schemeClr val="tx1"/>
                        </a:solidFill>
                        <a:effectLst/>
                        <a:latin typeface="+mn-lt"/>
                      </a:endParaRPr>
                    </a:p>
                  </a:txBody>
                  <a:tcPr anchor="ctr">
                    <a:solidFill>
                      <a:schemeClr val="bg1">
                        <a:lumMod val="85000"/>
                      </a:schemeClr>
                    </a:solidFill>
                  </a:tcPr>
                </a:tc>
                <a:tc>
                  <a:txBody>
                    <a:bodyPr/>
                    <a:lstStyle/>
                    <a:p>
                      <a:pPr algn="ctr"/>
                      <a:r>
                        <a:rPr lang="en-GB" sz="1800" b="0" u="none" dirty="0" err="1">
                          <a:solidFill>
                            <a:schemeClr val="tx1"/>
                          </a:solidFill>
                          <a:effectLst/>
                          <a:latin typeface="+mn-lt"/>
                        </a:rPr>
                        <a:t>Задньоязикові</a:t>
                      </a:r>
                      <a:endParaRPr lang="en-GB" sz="1800" b="0" u="none" dirty="0">
                        <a:solidFill>
                          <a:schemeClr val="tx1"/>
                        </a:solidFill>
                        <a:effectLst/>
                        <a:latin typeface="+mn-lt"/>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u="none" dirty="0" err="1">
                          <a:solidFill>
                            <a:schemeClr val="tx1"/>
                          </a:solidFill>
                          <a:effectLst/>
                          <a:latin typeface="+mn-lt"/>
                        </a:rPr>
                        <a:t>Гортанний</a:t>
                      </a:r>
                      <a:endParaRPr lang="en-GB" sz="1800" b="0" u="none" dirty="0">
                        <a:solidFill>
                          <a:schemeClr val="tx1"/>
                        </a:solidFill>
                        <a:effectLst/>
                        <a:latin typeface="+mn-lt"/>
                      </a:endParaRPr>
                    </a:p>
                  </a:txBody>
                  <a:tcPr anchor="ctr">
                    <a:solidFill>
                      <a:schemeClr val="bg1">
                        <a:lumMod val="85000"/>
                      </a:schemeClr>
                    </a:solidFill>
                  </a:tcPr>
                </a:tc>
                <a:extLst>
                  <a:ext uri="{0D108BD9-81ED-4DB2-BD59-A6C34878D82A}">
                    <a16:rowId xmlns:a16="http://schemas.microsoft.com/office/drawing/2014/main" val="1699687791"/>
                  </a:ext>
                </a:extLst>
              </a:tr>
              <a:tr h="0">
                <a:tc rowSpan="2">
                  <a:txBody>
                    <a:bodyPr/>
                    <a:lstStyle/>
                    <a:p>
                      <a:pPr algn="ctr"/>
                      <a:r>
                        <a:rPr lang="en-GB" sz="1800" b="0" u="none" dirty="0" err="1">
                          <a:solidFill>
                            <a:schemeClr val="tx1"/>
                          </a:solidFill>
                          <a:effectLst/>
                          <a:latin typeface="+mn-lt"/>
                        </a:rPr>
                        <a:t>Проривні</a:t>
                      </a:r>
                      <a:endParaRPr lang="en-GB" sz="1800" b="0" u="none" dirty="0">
                        <a:solidFill>
                          <a:schemeClr val="tx1"/>
                        </a:solidFill>
                        <a:effectLst/>
                        <a:latin typeface="+mn-lt"/>
                      </a:endParaRPr>
                    </a:p>
                  </a:txBody>
                  <a:tcPr anchor="ctr">
                    <a:solidFill>
                      <a:schemeClr val="bg1">
                        <a:lumMod val="85000"/>
                      </a:schemeClr>
                    </a:solidFill>
                  </a:tcPr>
                </a:tc>
                <a:tc>
                  <a:txBody>
                    <a:bodyPr/>
                    <a:lstStyle/>
                    <a:p>
                      <a:pPr algn="ctr"/>
                      <a:r>
                        <a:rPr lang="en-GB" sz="1800" b="0" u="none" dirty="0" err="1">
                          <a:solidFill>
                            <a:schemeClr val="tx1"/>
                          </a:solidFill>
                          <a:effectLst/>
                          <a:latin typeface="+mn-lt"/>
                        </a:rPr>
                        <a:t>глухі</a:t>
                      </a:r>
                      <a:endParaRPr lang="en-GB" sz="1800" b="0" u="none" dirty="0">
                        <a:solidFill>
                          <a:schemeClr val="tx1"/>
                        </a:solidFill>
                        <a:effectLst/>
                        <a:latin typeface="+mn-lt"/>
                      </a:endParaRPr>
                    </a:p>
                  </a:txBody>
                  <a:tcPr anchor="ctr">
                    <a:solidFill>
                      <a:schemeClr val="bg1">
                        <a:lumMod val="85000"/>
                      </a:schemeClr>
                    </a:solidFill>
                  </a:tcPr>
                </a:tc>
                <a:tc>
                  <a:txBody>
                    <a:bodyPr/>
                    <a:lstStyle/>
                    <a:p>
                      <a:pPr algn="ctr"/>
                      <a:r>
                        <a:rPr lang="en-GB" sz="1800" b="0" u="none" dirty="0">
                          <a:solidFill>
                            <a:schemeClr val="tx1"/>
                          </a:solidFill>
                          <a:effectLst/>
                          <a:latin typeface="+mn-lt"/>
                        </a:rPr>
                        <a:t>p</a:t>
                      </a:r>
                    </a:p>
                  </a:txBody>
                  <a:tcPr anchor="ctr"/>
                </a:tc>
                <a:tc>
                  <a:txBody>
                    <a:bodyPr/>
                    <a:lstStyle/>
                    <a:p>
                      <a:pPr algn="ctr"/>
                      <a:r>
                        <a:rPr lang="en-GB" sz="1800" b="0" u="none">
                          <a:solidFill>
                            <a:schemeClr val="tx1"/>
                          </a:solidFill>
                          <a:effectLst/>
                          <a:latin typeface="+mn-lt"/>
                        </a:rPr>
                        <a:t>t</a:t>
                      </a:r>
                    </a:p>
                  </a:txBody>
                  <a:tcPr anchor="ctr"/>
                </a:tc>
                <a:tc>
                  <a:txBody>
                    <a:bodyPr/>
                    <a:lstStyle/>
                    <a:p>
                      <a:pPr algn="ctr"/>
                      <a:r>
                        <a:rPr lang="en-GB" sz="1800" b="0" u="none">
                          <a:solidFill>
                            <a:schemeClr val="tx1"/>
                          </a:solidFill>
                          <a:effectLst/>
                          <a:latin typeface="+mn-lt"/>
                        </a:rPr>
                        <a:t>k</a:t>
                      </a:r>
                    </a:p>
                  </a:txBody>
                  <a:tcPr anchor="ctr"/>
                </a:tc>
                <a:tc>
                  <a:txBody>
                    <a:bodyPr/>
                    <a:lstStyle/>
                    <a:p>
                      <a:pPr algn="ctr"/>
                      <a:endParaRPr lang="en-UA" sz="1800" b="0" u="none">
                        <a:solidFill>
                          <a:schemeClr val="tx1"/>
                        </a:solidFill>
                        <a:effectLst/>
                        <a:latin typeface="+mn-lt"/>
                      </a:endParaRPr>
                    </a:p>
                  </a:txBody>
                  <a:tcPr anchor="ctr"/>
                </a:tc>
                <a:extLst>
                  <a:ext uri="{0D108BD9-81ED-4DB2-BD59-A6C34878D82A}">
                    <a16:rowId xmlns:a16="http://schemas.microsoft.com/office/drawing/2014/main" val="428800961"/>
                  </a:ext>
                </a:extLst>
              </a:tr>
              <a:tr h="0">
                <a:tc vMerge="1">
                  <a:txBody>
                    <a:bodyPr/>
                    <a:lstStyle/>
                    <a:p>
                      <a:endParaRPr lang="en-UA"/>
                    </a:p>
                  </a:txBody>
                  <a:tcPr/>
                </a:tc>
                <a:tc>
                  <a:txBody>
                    <a:bodyPr/>
                    <a:lstStyle/>
                    <a:p>
                      <a:pPr algn="ctr"/>
                      <a:r>
                        <a:rPr lang="en-GB" sz="1800" b="0" u="none" dirty="0" err="1">
                          <a:solidFill>
                            <a:schemeClr val="tx1"/>
                          </a:solidFill>
                          <a:effectLst/>
                          <a:latin typeface="+mn-lt"/>
                        </a:rPr>
                        <a:t>дзвінкі</a:t>
                      </a:r>
                      <a:endParaRPr lang="en-GB" sz="1800" b="0" u="none" dirty="0">
                        <a:solidFill>
                          <a:schemeClr val="tx1"/>
                        </a:solidFill>
                        <a:effectLst/>
                        <a:latin typeface="+mn-lt"/>
                      </a:endParaRPr>
                    </a:p>
                  </a:txBody>
                  <a:tcPr anchor="ctr">
                    <a:solidFill>
                      <a:schemeClr val="bg1">
                        <a:lumMod val="85000"/>
                      </a:schemeClr>
                    </a:solidFill>
                  </a:tcPr>
                </a:tc>
                <a:tc>
                  <a:txBody>
                    <a:bodyPr/>
                    <a:lstStyle/>
                    <a:p>
                      <a:pPr algn="ctr"/>
                      <a:r>
                        <a:rPr lang="en-GB" sz="1800" b="0" u="none" dirty="0">
                          <a:solidFill>
                            <a:schemeClr val="tx1"/>
                          </a:solidFill>
                          <a:effectLst/>
                          <a:latin typeface="+mn-lt"/>
                        </a:rPr>
                        <a:t>b</a:t>
                      </a:r>
                    </a:p>
                  </a:txBody>
                  <a:tcPr anchor="ctr"/>
                </a:tc>
                <a:tc>
                  <a:txBody>
                    <a:bodyPr/>
                    <a:lstStyle/>
                    <a:p>
                      <a:pPr algn="ctr"/>
                      <a:r>
                        <a:rPr lang="en-GB" sz="1800" b="0" u="none" dirty="0">
                          <a:solidFill>
                            <a:schemeClr val="tx1"/>
                          </a:solidFill>
                          <a:effectLst/>
                          <a:latin typeface="+mn-lt"/>
                        </a:rPr>
                        <a:t>d</a:t>
                      </a:r>
                    </a:p>
                  </a:txBody>
                  <a:tcPr anchor="ctr"/>
                </a:tc>
                <a:tc>
                  <a:txBody>
                    <a:bodyPr/>
                    <a:lstStyle/>
                    <a:p>
                      <a:pPr algn="ctr"/>
                      <a:r>
                        <a:rPr lang="en-GB" sz="1800" b="0" u="none" dirty="0">
                          <a:solidFill>
                            <a:schemeClr val="tx1"/>
                          </a:solidFill>
                          <a:effectLst/>
                          <a:latin typeface="+mn-lt"/>
                        </a:rPr>
                        <a:t>g</a:t>
                      </a:r>
                    </a:p>
                  </a:txBody>
                  <a:tcPr anchor="ctr"/>
                </a:tc>
                <a:tc>
                  <a:txBody>
                    <a:bodyPr/>
                    <a:lstStyle/>
                    <a:p>
                      <a:pPr algn="ctr"/>
                      <a:endParaRPr lang="en-UA" sz="1800" b="0" u="none">
                        <a:solidFill>
                          <a:schemeClr val="tx1"/>
                        </a:solidFill>
                        <a:effectLst/>
                        <a:latin typeface="+mn-lt"/>
                      </a:endParaRPr>
                    </a:p>
                  </a:txBody>
                  <a:tcPr anchor="ctr"/>
                </a:tc>
                <a:extLst>
                  <a:ext uri="{0D108BD9-81ED-4DB2-BD59-A6C34878D82A}">
                    <a16:rowId xmlns:a16="http://schemas.microsoft.com/office/drawing/2014/main" val="1371122397"/>
                  </a:ext>
                </a:extLst>
              </a:tr>
              <a:tr h="0">
                <a:tc gridSpan="2">
                  <a:txBody>
                    <a:bodyPr/>
                    <a:lstStyle/>
                    <a:p>
                      <a:pPr algn="ctr"/>
                      <a:r>
                        <a:rPr lang="en-GB" sz="1800" b="0" u="none" dirty="0" err="1">
                          <a:solidFill>
                            <a:schemeClr val="tx1"/>
                          </a:solidFill>
                          <a:effectLst/>
                          <a:latin typeface="+mn-lt"/>
                        </a:rPr>
                        <a:t>Носові</a:t>
                      </a:r>
                      <a:endParaRPr lang="en-GB" sz="1800" b="0" u="none" dirty="0">
                        <a:solidFill>
                          <a:schemeClr val="tx1"/>
                        </a:solidFill>
                        <a:effectLst/>
                        <a:latin typeface="+mn-lt"/>
                      </a:endParaRPr>
                    </a:p>
                  </a:txBody>
                  <a:tcPr anchor="ctr">
                    <a:solidFill>
                      <a:schemeClr val="bg1">
                        <a:lumMod val="85000"/>
                      </a:schemeClr>
                    </a:solidFill>
                  </a:tcPr>
                </a:tc>
                <a:tc hMerge="1">
                  <a:txBody>
                    <a:bodyPr/>
                    <a:lstStyle/>
                    <a:p>
                      <a:endParaRPr lang="en-UA"/>
                    </a:p>
                  </a:txBody>
                  <a:tcPr/>
                </a:tc>
                <a:tc>
                  <a:txBody>
                    <a:bodyPr/>
                    <a:lstStyle/>
                    <a:p>
                      <a:pPr algn="ctr"/>
                      <a:r>
                        <a:rPr lang="en-GB" sz="1800" b="0" u="none" dirty="0">
                          <a:solidFill>
                            <a:schemeClr val="tx1"/>
                          </a:solidFill>
                          <a:effectLst/>
                          <a:latin typeface="+mn-lt"/>
                        </a:rPr>
                        <a:t>m</a:t>
                      </a:r>
                    </a:p>
                  </a:txBody>
                  <a:tcPr anchor="ctr"/>
                </a:tc>
                <a:tc>
                  <a:txBody>
                    <a:bodyPr/>
                    <a:lstStyle/>
                    <a:p>
                      <a:pPr algn="ctr"/>
                      <a:r>
                        <a:rPr lang="en-UA" sz="1800" b="0" u="none" dirty="0">
                          <a:solidFill>
                            <a:schemeClr val="tx1"/>
                          </a:solidFill>
                          <a:effectLst/>
                          <a:latin typeface="+mn-lt"/>
                        </a:rPr>
                        <a:t>(n)</a:t>
                      </a:r>
                    </a:p>
                  </a:txBody>
                  <a:tcPr anchor="ctr"/>
                </a:tc>
                <a:tc>
                  <a:txBody>
                    <a:bodyPr/>
                    <a:lstStyle/>
                    <a:p>
                      <a:pPr algn="ctr"/>
                      <a:endParaRPr lang="en-UA" sz="1800" b="0" u="none" dirty="0">
                        <a:solidFill>
                          <a:schemeClr val="tx1"/>
                        </a:solidFill>
                        <a:effectLst/>
                        <a:latin typeface="+mn-lt"/>
                      </a:endParaRPr>
                    </a:p>
                  </a:txBody>
                  <a:tcPr anchor="ctr"/>
                </a:tc>
                <a:tc>
                  <a:txBody>
                    <a:bodyPr/>
                    <a:lstStyle/>
                    <a:p>
                      <a:pPr algn="ctr"/>
                      <a:endParaRPr lang="en-UA" sz="1800" b="0" u="none">
                        <a:solidFill>
                          <a:schemeClr val="tx1"/>
                        </a:solidFill>
                        <a:effectLst/>
                        <a:latin typeface="+mn-lt"/>
                      </a:endParaRPr>
                    </a:p>
                  </a:txBody>
                  <a:tcPr anchor="ctr"/>
                </a:tc>
                <a:extLst>
                  <a:ext uri="{0D108BD9-81ED-4DB2-BD59-A6C34878D82A}">
                    <a16:rowId xmlns:a16="http://schemas.microsoft.com/office/drawing/2014/main" val="1855679849"/>
                  </a:ext>
                </a:extLst>
              </a:tr>
              <a:tr h="0">
                <a:tc rowSpan="2">
                  <a:txBody>
                    <a:bodyPr/>
                    <a:lstStyle/>
                    <a:p>
                      <a:pPr algn="ctr"/>
                      <a:r>
                        <a:rPr lang="en-GB" sz="1800" b="0" u="none" dirty="0" err="1">
                          <a:solidFill>
                            <a:schemeClr val="tx1"/>
                          </a:solidFill>
                          <a:effectLst/>
                          <a:latin typeface="+mn-lt"/>
                        </a:rPr>
                        <a:t>Плавні</a:t>
                      </a:r>
                      <a:endParaRPr lang="en-GB" sz="1800" b="0" u="none" strike="noStrike" dirty="0">
                        <a:solidFill>
                          <a:schemeClr val="tx1"/>
                        </a:solidFill>
                        <a:effectLst/>
                        <a:latin typeface="+mn-lt"/>
                        <a:hlinkClick r:id="rId3" tooltip="West New Britain">
                          <a:extLst>
                            <a:ext uri="{A12FA001-AC4F-418D-AE19-62706E023703}">
                              <ahyp:hlinkClr xmlns:ahyp="http://schemas.microsoft.com/office/drawing/2018/hyperlinkcolor" val="tx"/>
                            </a:ext>
                          </a:extLst>
                        </a:hlinkClick>
                      </a:endParaRPr>
                    </a:p>
                  </a:txBody>
                  <a:tcPr anchor="ctr">
                    <a:solidFill>
                      <a:schemeClr val="bg1">
                        <a:lumMod val="85000"/>
                      </a:schemeClr>
                    </a:solidFill>
                  </a:tcPr>
                </a:tc>
                <a:tc>
                  <a:txBody>
                    <a:bodyPr/>
                    <a:lstStyle/>
                    <a:p>
                      <a:pPr algn="ctr"/>
                      <a:r>
                        <a:rPr lang="en-GB" sz="1800" b="0" u="none" dirty="0" err="1">
                          <a:solidFill>
                            <a:schemeClr val="tx1"/>
                          </a:solidFill>
                          <a:effectLst/>
                          <a:latin typeface="+mn-lt"/>
                        </a:rPr>
                        <a:t>р-подібні</a:t>
                      </a:r>
                      <a:endParaRPr lang="en-GB" sz="1800" b="0" u="none" strike="noStrike" dirty="0">
                        <a:solidFill>
                          <a:schemeClr val="tx1"/>
                        </a:solidFill>
                        <a:effectLst/>
                        <a:latin typeface="+mn-lt"/>
                        <a:hlinkClick r:id="rId3" tooltip="West New Britain">
                          <a:extLst>
                            <a:ext uri="{A12FA001-AC4F-418D-AE19-62706E023703}">
                              <ahyp:hlinkClr xmlns:ahyp="http://schemas.microsoft.com/office/drawing/2018/hyperlinkcolor" val="tx"/>
                            </a:ext>
                          </a:extLst>
                        </a:hlinkClick>
                      </a:endParaRPr>
                    </a:p>
                  </a:txBody>
                  <a:tcPr anchor="ctr">
                    <a:solidFill>
                      <a:schemeClr val="bg1">
                        <a:lumMod val="85000"/>
                      </a:schemeClr>
                    </a:solidFill>
                  </a:tcPr>
                </a:tc>
                <a:tc>
                  <a:txBody>
                    <a:bodyPr/>
                    <a:lstStyle/>
                    <a:p>
                      <a:pPr algn="ctr"/>
                      <a:endParaRPr lang="en-UA" sz="1800" b="0" u="none" dirty="0">
                        <a:solidFill>
                          <a:schemeClr val="tx1"/>
                        </a:solidFill>
                        <a:effectLst/>
                        <a:latin typeface="+mn-lt"/>
                      </a:endParaRPr>
                    </a:p>
                  </a:txBody>
                  <a:tcPr anchor="ctr"/>
                </a:tc>
                <a:tc>
                  <a:txBody>
                    <a:bodyPr/>
                    <a:lstStyle/>
                    <a:p>
                      <a:pPr algn="ctr"/>
                      <a:r>
                        <a:rPr lang="en-GB" sz="1800" b="0" u="none" dirty="0">
                          <a:solidFill>
                            <a:schemeClr val="tx1"/>
                          </a:solidFill>
                          <a:effectLst/>
                          <a:latin typeface="+mn-lt"/>
                        </a:rPr>
                        <a:t>r</a:t>
                      </a:r>
                    </a:p>
                  </a:txBody>
                  <a:tcPr anchor="ctr"/>
                </a:tc>
                <a:tc>
                  <a:txBody>
                    <a:bodyPr/>
                    <a:lstStyle/>
                    <a:p>
                      <a:pPr algn="ctr"/>
                      <a:endParaRPr lang="en-UA" sz="1800" b="0" u="none" dirty="0">
                        <a:solidFill>
                          <a:schemeClr val="tx1"/>
                        </a:solidFill>
                        <a:effectLst/>
                        <a:latin typeface="+mn-lt"/>
                      </a:endParaRPr>
                    </a:p>
                  </a:txBody>
                  <a:tcPr anchor="ctr"/>
                </a:tc>
                <a:tc>
                  <a:txBody>
                    <a:bodyPr/>
                    <a:lstStyle/>
                    <a:p>
                      <a:pPr algn="ctr"/>
                      <a:endParaRPr lang="en-UA" sz="1800" b="0" u="none" dirty="0">
                        <a:solidFill>
                          <a:schemeClr val="tx1"/>
                        </a:solidFill>
                        <a:effectLst/>
                        <a:latin typeface="+mn-lt"/>
                      </a:endParaRPr>
                    </a:p>
                  </a:txBody>
                  <a:tcPr anchor="ctr"/>
                </a:tc>
                <a:extLst>
                  <a:ext uri="{0D108BD9-81ED-4DB2-BD59-A6C34878D82A}">
                    <a16:rowId xmlns:a16="http://schemas.microsoft.com/office/drawing/2014/main" val="3336989901"/>
                  </a:ext>
                </a:extLst>
              </a:tr>
              <a:tr h="0">
                <a:tc vMerge="1">
                  <a:txBody>
                    <a:bodyPr/>
                    <a:lstStyle/>
                    <a:p>
                      <a:pPr algn="ctr"/>
                      <a:endParaRPr lang="en-GB" sz="1800" b="0" u="none" dirty="0">
                        <a:solidFill>
                          <a:schemeClr val="tx1"/>
                        </a:solidFill>
                        <a:effectLst/>
                        <a:latin typeface="+mn-lt"/>
                      </a:endParaRPr>
                    </a:p>
                  </a:txBody>
                  <a:tcPr anchor="ctr"/>
                </a:tc>
                <a:tc>
                  <a:txBody>
                    <a:bodyPr/>
                    <a:lstStyle/>
                    <a:p>
                      <a:pPr algn="ctr"/>
                      <a:r>
                        <a:rPr lang="en-GB" sz="1800" b="0" u="none" dirty="0" err="1">
                          <a:solidFill>
                            <a:schemeClr val="tx1"/>
                          </a:solidFill>
                          <a:effectLst/>
                          <a:latin typeface="+mn-lt"/>
                        </a:rPr>
                        <a:t>л-подібні</a:t>
                      </a:r>
                      <a:r>
                        <a:rPr lang="en-GB" sz="1800" b="0" u="none" dirty="0">
                          <a:solidFill>
                            <a:schemeClr val="tx1"/>
                          </a:solidFill>
                          <a:effectLst/>
                          <a:latin typeface="+mn-lt"/>
                        </a:rPr>
                        <a:t> (</a:t>
                      </a:r>
                      <a:r>
                        <a:rPr lang="en-GB" sz="1800" b="0" u="none" dirty="0" err="1">
                          <a:solidFill>
                            <a:schemeClr val="tx1"/>
                          </a:solidFill>
                          <a:effectLst/>
                          <a:latin typeface="+mn-lt"/>
                        </a:rPr>
                        <a:t>бокові</a:t>
                      </a:r>
                      <a:r>
                        <a:rPr lang="en-GB" sz="1800" b="0" u="none" dirty="0">
                          <a:solidFill>
                            <a:schemeClr val="tx1"/>
                          </a:solidFill>
                          <a:effectLst/>
                          <a:latin typeface="+mn-lt"/>
                        </a:rPr>
                        <a:t>)</a:t>
                      </a:r>
                    </a:p>
                  </a:txBody>
                  <a:tcPr anchor="ctr">
                    <a:solidFill>
                      <a:schemeClr val="bg1">
                        <a:lumMod val="85000"/>
                      </a:schemeClr>
                    </a:solidFill>
                  </a:tcPr>
                </a:tc>
                <a:tc>
                  <a:txBody>
                    <a:bodyPr/>
                    <a:lstStyle/>
                    <a:p>
                      <a:pPr algn="ctr"/>
                      <a:endParaRPr lang="en-UA" sz="1800" b="0" u="none" dirty="0">
                        <a:solidFill>
                          <a:schemeClr val="tx1"/>
                        </a:solidFill>
                        <a:effectLst/>
                        <a:latin typeface="+mn-lt"/>
                      </a:endParaRPr>
                    </a:p>
                  </a:txBody>
                  <a:tcPr anchor="ctr"/>
                </a:tc>
                <a:tc>
                  <a:txBody>
                    <a:bodyPr/>
                    <a:lstStyle/>
                    <a:p>
                      <a:pPr algn="ctr"/>
                      <a:r>
                        <a:rPr lang="en-GB" sz="1800" b="0" u="none" dirty="0">
                          <a:solidFill>
                            <a:schemeClr val="tx1"/>
                          </a:solidFill>
                          <a:effectLst/>
                          <a:latin typeface="+mn-lt"/>
                        </a:rPr>
                        <a:t>l</a:t>
                      </a:r>
                    </a:p>
                  </a:txBody>
                  <a:tcPr anchor="ctr"/>
                </a:tc>
                <a:tc>
                  <a:txBody>
                    <a:bodyPr/>
                    <a:lstStyle/>
                    <a:p>
                      <a:pPr algn="ctr"/>
                      <a:endParaRPr lang="en-UA" sz="1800" b="0" u="none" dirty="0">
                        <a:solidFill>
                          <a:schemeClr val="tx1"/>
                        </a:solidFill>
                        <a:effectLst/>
                        <a:latin typeface="+mn-lt"/>
                      </a:endParaRPr>
                    </a:p>
                  </a:txBody>
                  <a:tcPr anchor="ctr"/>
                </a:tc>
                <a:tc>
                  <a:txBody>
                    <a:bodyPr/>
                    <a:lstStyle/>
                    <a:p>
                      <a:pPr algn="ctr"/>
                      <a:endParaRPr lang="en-UA" sz="1800" b="0" u="none" dirty="0">
                        <a:solidFill>
                          <a:schemeClr val="tx1"/>
                        </a:solidFill>
                        <a:effectLst/>
                        <a:latin typeface="+mn-lt"/>
                      </a:endParaRPr>
                    </a:p>
                  </a:txBody>
                  <a:tcPr anchor="ctr"/>
                </a:tc>
                <a:extLst>
                  <a:ext uri="{0D108BD9-81ED-4DB2-BD59-A6C34878D82A}">
                    <a16:rowId xmlns:a16="http://schemas.microsoft.com/office/drawing/2014/main" val="3240609661"/>
                  </a:ext>
                </a:extLst>
              </a:tr>
              <a:tr h="0">
                <a:tc gridSpan="2">
                  <a:txBody>
                    <a:bodyPr/>
                    <a:lstStyle/>
                    <a:p>
                      <a:pPr algn="ctr"/>
                      <a:r>
                        <a:rPr lang="en-GB" sz="1800" b="0" u="none" dirty="0" err="1">
                          <a:solidFill>
                            <a:schemeClr val="tx1"/>
                          </a:solidFill>
                          <a:effectLst/>
                          <a:latin typeface="+mn-lt"/>
                        </a:rPr>
                        <a:t>Щілинні</a:t>
                      </a:r>
                      <a:endParaRPr lang="en-GB" sz="1800" b="0" u="none" dirty="0">
                        <a:solidFill>
                          <a:schemeClr val="tx1"/>
                        </a:solidFill>
                        <a:effectLst/>
                        <a:latin typeface="+mn-lt"/>
                      </a:endParaRPr>
                    </a:p>
                  </a:txBody>
                  <a:tcPr anchor="ctr">
                    <a:solidFill>
                      <a:schemeClr val="bg1">
                        <a:lumMod val="85000"/>
                      </a:schemeClr>
                    </a:solidFill>
                  </a:tcPr>
                </a:tc>
                <a:tc hMerge="1">
                  <a:txBody>
                    <a:bodyPr/>
                    <a:lstStyle/>
                    <a:p>
                      <a:endParaRPr lang="en-UA"/>
                    </a:p>
                  </a:txBody>
                  <a:tcPr/>
                </a:tc>
                <a:tc>
                  <a:txBody>
                    <a:bodyPr/>
                    <a:lstStyle/>
                    <a:p>
                      <a:pPr algn="ctr"/>
                      <a:r>
                        <a:rPr lang="el-GR" sz="1800" b="0" u="none">
                          <a:solidFill>
                            <a:schemeClr val="tx1"/>
                          </a:solidFill>
                          <a:effectLst/>
                          <a:latin typeface="+mn-lt"/>
                        </a:rPr>
                        <a:t>β</a:t>
                      </a:r>
                    </a:p>
                  </a:txBody>
                  <a:tcPr anchor="ctr"/>
                </a:tc>
                <a:tc>
                  <a:txBody>
                    <a:bodyPr/>
                    <a:lstStyle/>
                    <a:p>
                      <a:pPr algn="ctr"/>
                      <a:r>
                        <a:rPr lang="en-GB" sz="1800" b="0" u="none">
                          <a:solidFill>
                            <a:schemeClr val="tx1"/>
                          </a:solidFill>
                          <a:effectLst/>
                          <a:latin typeface="+mn-lt"/>
                        </a:rPr>
                        <a:t>s</a:t>
                      </a:r>
                    </a:p>
                  </a:txBody>
                  <a:tcPr anchor="ctr"/>
                </a:tc>
                <a:tc>
                  <a:txBody>
                    <a:bodyPr/>
                    <a:lstStyle/>
                    <a:p>
                      <a:pPr algn="ctr"/>
                      <a:endParaRPr lang="en-UA" sz="1800" b="0" u="none" dirty="0">
                        <a:solidFill>
                          <a:schemeClr val="tx1"/>
                        </a:solidFill>
                        <a:effectLst/>
                        <a:latin typeface="+mn-lt"/>
                      </a:endParaRPr>
                    </a:p>
                  </a:txBody>
                  <a:tcPr anchor="ctr"/>
                </a:tc>
                <a:tc>
                  <a:txBody>
                    <a:bodyPr/>
                    <a:lstStyle/>
                    <a:p>
                      <a:pPr algn="ctr"/>
                      <a:r>
                        <a:rPr lang="en-GB" sz="1800" b="0" u="none" dirty="0">
                          <a:solidFill>
                            <a:schemeClr val="tx1"/>
                          </a:solidFill>
                          <a:effectLst/>
                          <a:latin typeface="+mn-lt"/>
                        </a:rPr>
                        <a:t>h</a:t>
                      </a:r>
                    </a:p>
                  </a:txBody>
                  <a:tcPr anchor="ctr"/>
                </a:tc>
                <a:extLst>
                  <a:ext uri="{0D108BD9-81ED-4DB2-BD59-A6C34878D82A}">
                    <a16:rowId xmlns:a16="http://schemas.microsoft.com/office/drawing/2014/main" val="3852086132"/>
                  </a:ext>
                </a:extLst>
              </a:tr>
            </a:tbl>
          </a:graphicData>
        </a:graphic>
      </p:graphicFrame>
    </p:spTree>
    <p:extLst>
      <p:ext uri="{BB962C8B-B14F-4D97-AF65-F5344CB8AC3E}">
        <p14:creationId xmlns:p14="http://schemas.microsoft.com/office/powerpoint/2010/main" val="1580166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5EA909-26F8-B046-89E6-A72C9CF06669}"/>
              </a:ext>
            </a:extLst>
          </p:cNvPr>
          <p:cNvGraphicFramePr>
            <a:graphicFrameLocks noGrp="1"/>
          </p:cNvGraphicFramePr>
          <p:nvPr>
            <p:extLst>
              <p:ext uri="{D42A27DB-BD31-4B8C-83A1-F6EECF244321}">
                <p14:modId xmlns:p14="http://schemas.microsoft.com/office/powerpoint/2010/main" val="1048495973"/>
              </p:ext>
            </p:extLst>
          </p:nvPr>
        </p:nvGraphicFramePr>
        <p:xfrm>
          <a:off x="2487294" y="307054"/>
          <a:ext cx="2874009" cy="680212"/>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2386324441"/>
                    </a:ext>
                  </a:extLst>
                </a:gridCol>
                <a:gridCol w="1470490">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dirty="0" err="1">
                          <a:solidFill>
                            <a:schemeClr val="bg1">
                              <a:lumMod val="50000"/>
                            </a:schemeClr>
                          </a:solidFill>
                          <a:effectLst/>
                        </a:rPr>
                        <a:t>ga</a:t>
                      </a:r>
                      <a:r>
                        <a:rPr lang="uk-UA" sz="1800" dirty="0" err="1">
                          <a:effectLst/>
                        </a:rPr>
                        <a:t>l</a:t>
                      </a:r>
                      <a:r>
                        <a:rPr lang="uk-UA" sz="1800" b="1" dirty="0" err="1">
                          <a:effectLst/>
                        </a:rPr>
                        <a:t>o</a:t>
                      </a:r>
                      <a:r>
                        <a:rPr lang="uk-UA" sz="1800" b="1" dirty="0" err="1">
                          <a:solidFill>
                            <a:schemeClr val="accent5">
                              <a:lumMod val="75000"/>
                            </a:schemeClr>
                          </a:solidFill>
                          <a:effectLst/>
                        </a:rPr>
                        <a:t>l</a:t>
                      </a:r>
                      <a:r>
                        <a:rPr lang="uk-UA" sz="1800" b="0" dirty="0" err="1">
                          <a:solidFill>
                            <a:schemeClr val="tx1"/>
                          </a:solidFill>
                          <a:effectLst/>
                        </a:rPr>
                        <a:t>o</a:t>
                      </a:r>
                      <a:endParaRPr lang="en-UA" sz="1800" b="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ga</a:t>
                      </a:r>
                      <a:r>
                        <a:rPr lang="uk-UA" sz="1800" dirty="0" err="1">
                          <a:effectLst/>
                        </a:rPr>
                        <a:t>lololo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25368627"/>
                  </a:ext>
                </a:extLst>
              </a:tr>
              <a:tr h="0">
                <a:tc>
                  <a:txBody>
                    <a:bodyPr/>
                    <a:lstStyle/>
                    <a:p>
                      <a:pPr>
                        <a:lnSpc>
                          <a:spcPct val="115000"/>
                        </a:lnSpc>
                        <a:spcAft>
                          <a:spcPts val="1000"/>
                        </a:spcAft>
                      </a:pPr>
                      <a:r>
                        <a:rPr lang="uk-UA" sz="1800" dirty="0" err="1">
                          <a:solidFill>
                            <a:schemeClr val="tx1"/>
                          </a:solidFill>
                          <a:effectLst/>
                        </a:rPr>
                        <a:t>s</a:t>
                      </a:r>
                      <a:r>
                        <a:rPr lang="uk-UA" sz="1800" b="1" dirty="0" err="1">
                          <a:solidFill>
                            <a:schemeClr val="tx1"/>
                          </a:solidFill>
                          <a:effectLst/>
                        </a:rPr>
                        <a:t>as</a:t>
                      </a:r>
                      <a:r>
                        <a:rPr lang="uk-UA" sz="1800" b="0" dirty="0" err="1">
                          <a:solidFill>
                            <a:schemeClr val="tx1"/>
                          </a:solidFill>
                          <a:effectLst/>
                        </a:rPr>
                        <a:t>a</a:t>
                      </a:r>
                      <a:endParaRPr lang="en-UA" sz="1800" b="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sasasa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092314897"/>
                  </a:ext>
                </a:extLst>
              </a:tr>
            </a:tbl>
          </a:graphicData>
        </a:graphic>
      </p:graphicFrame>
      <p:graphicFrame>
        <p:nvGraphicFramePr>
          <p:cNvPr id="5" name="Table 4">
            <a:extLst>
              <a:ext uri="{FF2B5EF4-FFF2-40B4-BE49-F238E27FC236}">
                <a16:creationId xmlns:a16="http://schemas.microsoft.com/office/drawing/2014/main" id="{E6099024-3F3A-9C48-85BF-FDFF8FF89744}"/>
              </a:ext>
            </a:extLst>
          </p:cNvPr>
          <p:cNvGraphicFramePr>
            <a:graphicFrameLocks noGrp="1"/>
          </p:cNvGraphicFramePr>
          <p:nvPr>
            <p:extLst>
              <p:ext uri="{D42A27DB-BD31-4B8C-83A1-F6EECF244321}">
                <p14:modId xmlns:p14="http://schemas.microsoft.com/office/powerpoint/2010/main" val="1890795978"/>
              </p:ext>
            </p:extLst>
          </p:nvPr>
        </p:nvGraphicFramePr>
        <p:xfrm>
          <a:off x="6830695" y="3444749"/>
          <a:ext cx="2874009" cy="2040636"/>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2386324441"/>
                    </a:ext>
                  </a:extLst>
                </a:gridCol>
                <a:gridCol w="1470490">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a:t>
                      </a:r>
                      <a:r>
                        <a:rPr lang="uk-UA" sz="1800" dirty="0" err="1">
                          <a:effectLst/>
                        </a:rPr>
                        <a:t>s</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baibasi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997256646"/>
                  </a:ext>
                </a:extLst>
              </a:tr>
              <a:tr h="0">
                <a:tc>
                  <a:txBody>
                    <a:bodyPr/>
                    <a:lstStyle/>
                    <a:p>
                      <a:pPr>
                        <a:lnSpc>
                          <a:spcPct val="115000"/>
                        </a:lnSpc>
                        <a:spcAft>
                          <a:spcPts val="1000"/>
                        </a:spcAft>
                      </a:pPr>
                      <a:r>
                        <a:rPr lang="uk-UA" sz="1800" b="1" dirty="0" err="1">
                          <a:effectLst/>
                        </a:rPr>
                        <a:t>go</a:t>
                      </a:r>
                      <a:r>
                        <a:rPr lang="uk-UA" sz="1800" dirty="0" err="1">
                          <a:effectLst/>
                        </a:rPr>
                        <a:t>v</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goegove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77026206"/>
                  </a:ext>
                </a:extLst>
              </a:tr>
              <a:tr h="0">
                <a:tc>
                  <a:txBody>
                    <a:bodyPr/>
                    <a:lstStyle/>
                    <a:p>
                      <a:pPr>
                        <a:lnSpc>
                          <a:spcPct val="115000"/>
                        </a:lnSpc>
                        <a:spcAft>
                          <a:spcPts val="1000"/>
                        </a:spcAft>
                      </a:pPr>
                      <a:r>
                        <a:rPr lang="uk-UA" sz="1800" dirty="0" err="1">
                          <a:solidFill>
                            <a:schemeClr val="bg1">
                              <a:lumMod val="50000"/>
                            </a:schemeClr>
                          </a:solidFill>
                          <a:effectLst/>
                        </a:rPr>
                        <a:t>bai</a:t>
                      </a:r>
                      <a:r>
                        <a:rPr lang="uk-UA" sz="1800" b="1" dirty="0" err="1">
                          <a:effectLst/>
                        </a:rPr>
                        <a:t>mo</a:t>
                      </a:r>
                      <a:r>
                        <a:rPr lang="uk-UA" sz="1800" dirty="0" err="1">
                          <a:effectLst/>
                        </a:rPr>
                        <a:t>p</a:t>
                      </a:r>
                      <a:r>
                        <a:rPr lang="uk-UA" sz="1800" b="1" dirty="0" err="1">
                          <a:effectLst/>
                        </a:rPr>
                        <a:t>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bai</a:t>
                      </a:r>
                      <a:r>
                        <a:rPr lang="uk-UA" sz="1800" dirty="0" err="1">
                          <a:effectLst/>
                        </a:rPr>
                        <a:t>moumopu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870896761"/>
                  </a:ext>
                </a:extLst>
              </a:tr>
              <a:tr h="0">
                <a:tc>
                  <a:txBody>
                    <a:bodyPr/>
                    <a:lstStyle/>
                    <a:p>
                      <a:pPr>
                        <a:lnSpc>
                          <a:spcPct val="115000"/>
                        </a:lnSpc>
                        <a:spcAft>
                          <a:spcPts val="1000"/>
                        </a:spcAft>
                      </a:pPr>
                      <a:r>
                        <a:rPr lang="uk-UA" sz="1800" b="1" dirty="0" err="1">
                          <a:effectLst/>
                        </a:rPr>
                        <a:t>se</a:t>
                      </a:r>
                      <a:r>
                        <a:rPr lang="uk-UA" sz="1800" dirty="0" err="1">
                          <a:effectLst/>
                        </a:rPr>
                        <a:t>k</a:t>
                      </a:r>
                      <a:r>
                        <a:rPr lang="uk-UA" sz="1800" b="1" u="none" dirty="0" err="1">
                          <a:effectLst/>
                        </a:rPr>
                        <a:t>u</a:t>
                      </a:r>
                      <a:endParaRPr lang="en-UA" sz="1800" b="1" u="none"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seuseku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26843553"/>
                  </a:ext>
                </a:extLst>
              </a:tr>
              <a:tr h="0">
                <a:tc>
                  <a:txBody>
                    <a:bodyPr/>
                    <a:lstStyle/>
                    <a:p>
                      <a:pPr>
                        <a:lnSpc>
                          <a:spcPct val="115000"/>
                        </a:lnSpc>
                        <a:spcAft>
                          <a:spcPts val="1000"/>
                        </a:spcAft>
                      </a:pPr>
                      <a:r>
                        <a:rPr lang="uk-UA" sz="1800" dirty="0" err="1">
                          <a:solidFill>
                            <a:schemeClr val="bg1">
                              <a:lumMod val="50000"/>
                            </a:schemeClr>
                          </a:solidFill>
                          <a:effectLst/>
                        </a:rPr>
                        <a:t>Keve</a:t>
                      </a:r>
                      <a:r>
                        <a:rPr lang="uk-UA" sz="1800" b="1" dirty="0" err="1">
                          <a:effectLst/>
                        </a:rPr>
                        <a:t>mu</a:t>
                      </a:r>
                      <a:r>
                        <a:rPr lang="uk-UA" sz="1800" dirty="0" err="1">
                          <a:effectLst/>
                        </a:rPr>
                        <a:t>k</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Keve</a:t>
                      </a:r>
                      <a:r>
                        <a:rPr lang="uk-UA" sz="1800" dirty="0" err="1">
                          <a:effectLst/>
                        </a:rPr>
                        <a:t>muimuki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577256261"/>
                  </a:ext>
                </a:extLst>
              </a:tr>
              <a:tr h="0">
                <a:tc>
                  <a:txBody>
                    <a:bodyPr/>
                    <a:lstStyle/>
                    <a:p>
                      <a:pPr>
                        <a:lnSpc>
                          <a:spcPct val="115000"/>
                        </a:lnSpc>
                        <a:spcAft>
                          <a:spcPts val="1000"/>
                        </a:spcAft>
                      </a:pPr>
                      <a:r>
                        <a:rPr lang="uk-UA" sz="1800" b="1" dirty="0" err="1">
                          <a:effectLst/>
                        </a:rPr>
                        <a:t>ke</a:t>
                      </a:r>
                      <a:r>
                        <a:rPr lang="uk-UA" sz="1800" dirty="0" err="1">
                          <a:effectLst/>
                        </a:rPr>
                        <a:t>d</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keikedi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54795256"/>
                  </a:ext>
                </a:extLst>
              </a:tr>
            </a:tbl>
          </a:graphicData>
        </a:graphic>
      </p:graphicFrame>
      <p:graphicFrame>
        <p:nvGraphicFramePr>
          <p:cNvPr id="7" name="Table 6">
            <a:extLst>
              <a:ext uri="{FF2B5EF4-FFF2-40B4-BE49-F238E27FC236}">
                <a16:creationId xmlns:a16="http://schemas.microsoft.com/office/drawing/2014/main" id="{4A966F78-BBA0-0445-95C4-D6FB10CDFB58}"/>
              </a:ext>
            </a:extLst>
          </p:cNvPr>
          <p:cNvGraphicFramePr>
            <a:graphicFrameLocks noGrp="1"/>
          </p:cNvGraphicFramePr>
          <p:nvPr>
            <p:extLst>
              <p:ext uri="{D42A27DB-BD31-4B8C-83A1-F6EECF244321}">
                <p14:modId xmlns:p14="http://schemas.microsoft.com/office/powerpoint/2010/main" val="4287738158"/>
              </p:ext>
            </p:extLst>
          </p:nvPr>
        </p:nvGraphicFramePr>
        <p:xfrm>
          <a:off x="2487294" y="3429000"/>
          <a:ext cx="2874009" cy="1360424"/>
        </p:xfrm>
        <a:graphic>
          <a:graphicData uri="http://schemas.openxmlformats.org/drawingml/2006/table">
            <a:tbl>
              <a:tblPr firstRow="1" firstCol="1" bandRow="1">
                <a:tableStyleId>{5940675A-B579-460E-94D1-54222C63F5DA}</a:tableStyleId>
              </a:tblPr>
              <a:tblGrid>
                <a:gridCol w="1403520">
                  <a:extLst>
                    <a:ext uri="{9D8B030D-6E8A-4147-A177-3AD203B41FA5}">
                      <a16:colId xmlns:a16="http://schemas.microsoft.com/office/drawing/2014/main" val="2386324441"/>
                    </a:ext>
                  </a:extLst>
                </a:gridCol>
                <a:gridCol w="1470489">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t>
                      </a:r>
                      <a:r>
                        <a:rPr lang="uk-UA" sz="1800" dirty="0" err="1">
                          <a:effectLst/>
                        </a:rPr>
                        <a:t>et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babeta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23568069"/>
                  </a:ext>
                </a:extLst>
              </a:tr>
              <a:tr h="0">
                <a:tc>
                  <a:txBody>
                    <a:bodyPr/>
                    <a:lstStyle/>
                    <a:p>
                      <a:pPr>
                        <a:lnSpc>
                          <a:spcPct val="115000"/>
                        </a:lnSpc>
                        <a:spcAft>
                          <a:spcPts val="1000"/>
                        </a:spcAft>
                      </a:pPr>
                      <a:r>
                        <a:rPr lang="uk-UA" sz="1800" b="1" dirty="0" err="1">
                          <a:effectLst/>
                        </a:rPr>
                        <a:t>K</a:t>
                      </a:r>
                      <a:r>
                        <a:rPr lang="uk-UA" sz="1800" dirty="0" err="1">
                          <a:effectLst/>
                        </a:rPr>
                        <a:t>is</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Kekise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31698768"/>
                  </a:ext>
                </a:extLst>
              </a:tr>
              <a:tr h="0">
                <a:tc>
                  <a:txBody>
                    <a:bodyPr/>
                    <a:lstStyle/>
                    <a:p>
                      <a:pPr>
                        <a:lnSpc>
                          <a:spcPct val="115000"/>
                        </a:lnSpc>
                        <a:spcAft>
                          <a:spcPts val="1000"/>
                        </a:spcAft>
                      </a:pPr>
                      <a:r>
                        <a:rPr lang="uk-UA" sz="1800" b="1" dirty="0" err="1">
                          <a:effectLst/>
                        </a:rPr>
                        <a:t>k</a:t>
                      </a:r>
                      <a:r>
                        <a:rPr lang="uk-UA" sz="1800" dirty="0" err="1">
                          <a:effectLst/>
                        </a:rPr>
                        <a:t>eb</a:t>
                      </a:r>
                      <a:r>
                        <a:rPr lang="uk-UA" sz="1800" b="1" dirty="0" err="1">
                          <a:effectLst/>
                        </a:rPr>
                        <a:t>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kokebo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677083707"/>
                  </a:ext>
                </a:extLst>
              </a:tr>
              <a:tr h="0">
                <a:tc>
                  <a:txBody>
                    <a:bodyPr/>
                    <a:lstStyle/>
                    <a:p>
                      <a:pPr>
                        <a:lnSpc>
                          <a:spcPct val="115000"/>
                        </a:lnSpc>
                        <a:spcAft>
                          <a:spcPts val="1000"/>
                        </a:spcAft>
                      </a:pPr>
                      <a:r>
                        <a:rPr lang="uk-UA" sz="1800" b="1" dirty="0" err="1">
                          <a:effectLst/>
                        </a:rPr>
                        <a:t>m</a:t>
                      </a:r>
                      <a:r>
                        <a:rPr lang="uk-UA" sz="1800" dirty="0" err="1">
                          <a:effectLst/>
                        </a:rPr>
                        <a:t>ot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mamota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1057667"/>
                  </a:ext>
                </a:extLst>
              </a:tr>
            </a:tbl>
          </a:graphicData>
        </a:graphic>
      </p:graphicFrame>
      <p:graphicFrame>
        <p:nvGraphicFramePr>
          <p:cNvPr id="2" name="Table 1">
            <a:extLst>
              <a:ext uri="{FF2B5EF4-FFF2-40B4-BE49-F238E27FC236}">
                <a16:creationId xmlns:a16="http://schemas.microsoft.com/office/drawing/2014/main" id="{4B3B2AD9-450B-D24B-B573-6C5496412787}"/>
              </a:ext>
            </a:extLst>
          </p:cNvPr>
          <p:cNvGraphicFramePr>
            <a:graphicFrameLocks noGrp="1"/>
          </p:cNvGraphicFramePr>
          <p:nvPr>
            <p:extLst>
              <p:ext uri="{D42A27DB-BD31-4B8C-83A1-F6EECF244321}">
                <p14:modId xmlns:p14="http://schemas.microsoft.com/office/powerpoint/2010/main" val="3078419565"/>
              </p:ext>
            </p:extLst>
          </p:nvPr>
        </p:nvGraphicFramePr>
        <p:xfrm>
          <a:off x="6830695" y="307054"/>
          <a:ext cx="2874009" cy="680212"/>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3509747441"/>
                    </a:ext>
                  </a:extLst>
                </a:gridCol>
                <a:gridCol w="1470490">
                  <a:extLst>
                    <a:ext uri="{9D8B030D-6E8A-4147-A177-3AD203B41FA5}">
                      <a16:colId xmlns:a16="http://schemas.microsoft.com/office/drawing/2014/main" val="863698512"/>
                    </a:ext>
                  </a:extLst>
                </a:gridCol>
              </a:tblGrid>
              <a:tr h="0">
                <a:tc>
                  <a:txBody>
                    <a:bodyPr/>
                    <a:lstStyle/>
                    <a:p>
                      <a:pPr>
                        <a:lnSpc>
                          <a:spcPct val="115000"/>
                        </a:lnSpc>
                        <a:spcAft>
                          <a:spcPts val="1000"/>
                        </a:spcAft>
                      </a:pPr>
                      <a:r>
                        <a:rPr lang="uk-UA" sz="1800" dirty="0" err="1">
                          <a:solidFill>
                            <a:schemeClr val="accent6">
                              <a:lumMod val="75000"/>
                            </a:schemeClr>
                          </a:solidFill>
                          <a:effectLst/>
                        </a:rPr>
                        <a:t>h</a:t>
                      </a:r>
                      <a:r>
                        <a:rPr lang="uk-UA" sz="1800" b="1" dirty="0" err="1">
                          <a:solidFill>
                            <a:schemeClr val="tx1"/>
                          </a:solidFill>
                          <a:effectLst/>
                        </a:rPr>
                        <a:t>ug</a:t>
                      </a:r>
                      <a:r>
                        <a:rPr lang="uk-UA" sz="1800" dirty="0" err="1">
                          <a:solidFill>
                            <a:schemeClr val="tx1"/>
                          </a:solidFill>
                          <a:effectLst/>
                        </a:rPr>
                        <a:t>u</a:t>
                      </a:r>
                      <a:endParaRPr lang="en-UA" sz="1800" dirty="0">
                        <a:solidFill>
                          <a:schemeClr val="tx1"/>
                        </a:solidFill>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hugugu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62901107"/>
                  </a:ext>
                </a:extLst>
              </a:tr>
              <a:tr h="0">
                <a:tc>
                  <a:txBody>
                    <a:bodyPr/>
                    <a:lstStyle/>
                    <a:p>
                      <a:pPr>
                        <a:lnSpc>
                          <a:spcPct val="115000"/>
                        </a:lnSpc>
                        <a:spcAft>
                          <a:spcPts val="1000"/>
                        </a:spcAft>
                      </a:pPr>
                      <a:r>
                        <a:rPr lang="uk-UA" sz="1800" dirty="0" err="1">
                          <a:solidFill>
                            <a:schemeClr val="bg1">
                              <a:lumMod val="50000"/>
                            </a:schemeClr>
                          </a:solidFill>
                          <a:effectLst/>
                        </a:rPr>
                        <a:t>ba</a:t>
                      </a:r>
                      <a:r>
                        <a:rPr lang="uk-UA" sz="1800" dirty="0" err="1">
                          <a:solidFill>
                            <a:schemeClr val="accent6">
                              <a:lumMod val="75000"/>
                            </a:schemeClr>
                          </a:solidFill>
                          <a:effectLst/>
                        </a:rPr>
                        <a:t>h</a:t>
                      </a:r>
                      <a:r>
                        <a:rPr lang="uk-UA" sz="1800" b="1" dirty="0" err="1">
                          <a:effectLst/>
                        </a:rPr>
                        <a:t>a</a:t>
                      </a:r>
                      <a:r>
                        <a:rPr lang="uk-UA" sz="1800" b="1" dirty="0" err="1">
                          <a:solidFill>
                            <a:schemeClr val="accent5">
                              <a:lumMod val="75000"/>
                            </a:schemeClr>
                          </a:solidFill>
                          <a:effectLst/>
                        </a:rPr>
                        <a:t>r</a:t>
                      </a:r>
                      <a:r>
                        <a:rPr lang="uk-UA" sz="1800" dirty="0" err="1">
                          <a:effectLst/>
                        </a:rPr>
                        <a:t>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a:t>
                      </a:r>
                      <a:r>
                        <a:rPr lang="uk-UA" sz="1800" dirty="0" err="1">
                          <a:effectLst/>
                        </a:rPr>
                        <a:t>hararu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615586028"/>
                  </a:ext>
                </a:extLst>
              </a:tr>
            </a:tbl>
          </a:graphicData>
        </a:graphic>
      </p:graphicFrame>
      <p:graphicFrame>
        <p:nvGraphicFramePr>
          <p:cNvPr id="8" name="Table 7">
            <a:extLst>
              <a:ext uri="{FF2B5EF4-FFF2-40B4-BE49-F238E27FC236}">
                <a16:creationId xmlns:a16="http://schemas.microsoft.com/office/drawing/2014/main" id="{6E5D9BC7-AD81-5F45-BD14-47951DF38C17}"/>
              </a:ext>
            </a:extLst>
          </p:cNvPr>
          <p:cNvGraphicFramePr>
            <a:graphicFrameLocks noGrp="1"/>
          </p:cNvGraphicFramePr>
          <p:nvPr>
            <p:extLst>
              <p:ext uri="{D42A27DB-BD31-4B8C-83A1-F6EECF244321}">
                <p14:modId xmlns:p14="http://schemas.microsoft.com/office/powerpoint/2010/main" val="4018122533"/>
              </p:ext>
            </p:extLst>
          </p:nvPr>
        </p:nvGraphicFramePr>
        <p:xfrm>
          <a:off x="4658995" y="1242822"/>
          <a:ext cx="2874009" cy="1700530"/>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1232710948"/>
                    </a:ext>
                  </a:extLst>
                </a:gridCol>
                <a:gridCol w="1470490">
                  <a:extLst>
                    <a:ext uri="{9D8B030D-6E8A-4147-A177-3AD203B41FA5}">
                      <a16:colId xmlns:a16="http://schemas.microsoft.com/office/drawing/2014/main" val="749973691"/>
                    </a:ext>
                  </a:extLst>
                </a:gridCol>
              </a:tblGrid>
              <a:tr h="0">
                <a:tc>
                  <a:txBody>
                    <a:bodyPr/>
                    <a:lstStyle/>
                    <a:p>
                      <a:pPr>
                        <a:lnSpc>
                          <a:spcPct val="115000"/>
                        </a:lnSpc>
                        <a:spcAft>
                          <a:spcPts val="1000"/>
                        </a:spcAft>
                      </a:pPr>
                      <a:r>
                        <a:rPr lang="uk-UA" sz="1800" b="1" dirty="0" err="1">
                          <a:effectLst/>
                        </a:rPr>
                        <a:t>ma</a:t>
                      </a:r>
                      <a:r>
                        <a:rPr lang="uk-UA" sz="1800" b="1" dirty="0" err="1">
                          <a:solidFill>
                            <a:schemeClr val="accent5">
                              <a:lumMod val="75000"/>
                            </a:schemeClr>
                          </a:solidFill>
                          <a:effectLst/>
                        </a:rPr>
                        <a:t>r</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marimari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05208960"/>
                  </a:ext>
                </a:extLst>
              </a:tr>
              <a:tr h="0">
                <a:tc>
                  <a:txBody>
                    <a:bodyPr/>
                    <a:lstStyle/>
                    <a:p>
                      <a:pPr>
                        <a:lnSpc>
                          <a:spcPct val="115000"/>
                        </a:lnSpc>
                        <a:spcAft>
                          <a:spcPts val="1000"/>
                        </a:spcAft>
                      </a:pPr>
                      <a:r>
                        <a:rPr lang="uk-UA" sz="1800" dirty="0" err="1">
                          <a:solidFill>
                            <a:schemeClr val="bg1">
                              <a:lumMod val="50000"/>
                            </a:schemeClr>
                          </a:solidFill>
                          <a:effectLst/>
                        </a:rPr>
                        <a:t>ki</a:t>
                      </a:r>
                      <a:r>
                        <a:rPr lang="uk-UA" sz="1800" b="1" dirty="0" err="1">
                          <a:solidFill>
                            <a:schemeClr val="accent5">
                              <a:lumMod val="75000"/>
                            </a:schemeClr>
                          </a:solidFill>
                          <a:effectLst/>
                        </a:rPr>
                        <a:t>r</a:t>
                      </a:r>
                      <a:r>
                        <a:rPr lang="uk-UA" sz="1800" b="1" dirty="0" err="1">
                          <a:effectLst/>
                        </a:rPr>
                        <a:t>osi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ki</a:t>
                      </a:r>
                      <a:r>
                        <a:rPr lang="uk-UA" sz="1800" dirty="0" err="1">
                          <a:effectLst/>
                        </a:rPr>
                        <a:t>rosirosi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732054303"/>
                  </a:ext>
                </a:extLst>
              </a:tr>
              <a:tr h="0">
                <a:tc>
                  <a:txBody>
                    <a:bodyPr/>
                    <a:lstStyle/>
                    <a:p>
                      <a:pPr>
                        <a:lnSpc>
                          <a:spcPct val="115000"/>
                        </a:lnSpc>
                        <a:spcAft>
                          <a:spcPts val="1000"/>
                        </a:spcAft>
                      </a:pPr>
                      <a:r>
                        <a:rPr lang="uk-UA" sz="1800" b="1" dirty="0" err="1">
                          <a:solidFill>
                            <a:schemeClr val="accent5">
                              <a:lumMod val="75000"/>
                            </a:schemeClr>
                          </a:solidFill>
                          <a:effectLst/>
                        </a:rPr>
                        <a:t>l</a:t>
                      </a:r>
                      <a:r>
                        <a:rPr lang="uk-UA" sz="1800" b="1" dirty="0" err="1">
                          <a:effectLst/>
                        </a:rPr>
                        <a:t>igi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ligiligi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876932473"/>
                  </a:ext>
                </a:extLst>
              </a:tr>
              <a:tr h="0">
                <a:tc>
                  <a:txBody>
                    <a:bodyPr/>
                    <a:lstStyle/>
                    <a:p>
                      <a:pPr>
                        <a:lnSpc>
                          <a:spcPct val="115000"/>
                        </a:lnSpc>
                        <a:spcAft>
                          <a:spcPts val="1000"/>
                        </a:spcAft>
                      </a:pPr>
                      <a:r>
                        <a:rPr lang="uk-UA" sz="1800" b="1" dirty="0" err="1">
                          <a:effectLst/>
                        </a:rPr>
                        <a:t>go</a:t>
                      </a:r>
                      <a:r>
                        <a:rPr lang="uk-UA" sz="1800" b="1" dirty="0" err="1">
                          <a:solidFill>
                            <a:schemeClr val="accent5">
                              <a:lumMod val="75000"/>
                            </a:schemeClr>
                          </a:solidFill>
                          <a:effectLst/>
                        </a:rPr>
                        <a:t>l</a:t>
                      </a:r>
                      <a:r>
                        <a:rPr lang="uk-UA" sz="1800" b="1" dirty="0" err="1">
                          <a:effectLst/>
                        </a:rPr>
                        <a:t>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golugolu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362421476"/>
                  </a:ext>
                </a:extLst>
              </a:tr>
              <a:tr h="0">
                <a:tc>
                  <a:txBody>
                    <a:bodyPr/>
                    <a:lstStyle/>
                    <a:p>
                      <a:pPr>
                        <a:lnSpc>
                          <a:spcPct val="115000"/>
                        </a:lnSpc>
                        <a:spcAft>
                          <a:spcPts val="1000"/>
                        </a:spcAft>
                      </a:pPr>
                      <a:r>
                        <a:rPr lang="uk-UA" sz="1800" dirty="0" err="1">
                          <a:solidFill>
                            <a:schemeClr val="bg1">
                              <a:lumMod val="50000"/>
                            </a:schemeClr>
                          </a:solidFill>
                          <a:effectLst/>
                        </a:rPr>
                        <a:t>vigile</a:t>
                      </a:r>
                      <a:r>
                        <a:rPr lang="uk-UA" sz="1800" b="1" dirty="0" err="1">
                          <a:effectLst/>
                        </a:rPr>
                        <a:t>mu</a:t>
                      </a:r>
                      <a:r>
                        <a:rPr lang="uk-UA" sz="1800" b="1" dirty="0" err="1">
                          <a:solidFill>
                            <a:schemeClr val="accent5">
                              <a:lumMod val="75000"/>
                            </a:schemeClr>
                          </a:solidFill>
                          <a:effectLst/>
                        </a:rPr>
                        <a:t>l</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vigile</a:t>
                      </a:r>
                      <a:r>
                        <a:rPr lang="uk-UA" sz="1800" dirty="0" err="1">
                          <a:effectLst/>
                        </a:rPr>
                        <a:t>mulimuli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54634066"/>
                  </a:ext>
                </a:extLst>
              </a:tr>
            </a:tbl>
          </a:graphicData>
        </a:graphic>
      </p:graphicFrame>
    </p:spTree>
    <p:extLst>
      <p:ext uri="{BB962C8B-B14F-4D97-AF65-F5344CB8AC3E}">
        <p14:creationId xmlns:p14="http://schemas.microsoft.com/office/powerpoint/2010/main" val="333460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6099024-3F3A-9C48-85BF-FDFF8FF89744}"/>
              </a:ext>
            </a:extLst>
          </p:cNvPr>
          <p:cNvGraphicFramePr>
            <a:graphicFrameLocks noGrp="1"/>
          </p:cNvGraphicFramePr>
          <p:nvPr/>
        </p:nvGraphicFramePr>
        <p:xfrm>
          <a:off x="6830695" y="3444749"/>
          <a:ext cx="2874009" cy="2040636"/>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2386324441"/>
                    </a:ext>
                  </a:extLst>
                </a:gridCol>
                <a:gridCol w="1470490">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a:t>
                      </a:r>
                      <a:r>
                        <a:rPr lang="uk-UA" sz="1800" dirty="0" err="1">
                          <a:effectLst/>
                        </a:rPr>
                        <a:t>s</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baibasi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997256646"/>
                  </a:ext>
                </a:extLst>
              </a:tr>
              <a:tr h="0">
                <a:tc>
                  <a:txBody>
                    <a:bodyPr/>
                    <a:lstStyle/>
                    <a:p>
                      <a:pPr>
                        <a:lnSpc>
                          <a:spcPct val="115000"/>
                        </a:lnSpc>
                        <a:spcAft>
                          <a:spcPts val="1000"/>
                        </a:spcAft>
                      </a:pPr>
                      <a:r>
                        <a:rPr lang="uk-UA" sz="1800" b="1" dirty="0" err="1">
                          <a:effectLst/>
                        </a:rPr>
                        <a:t>go</a:t>
                      </a:r>
                      <a:r>
                        <a:rPr lang="uk-UA" sz="1800" dirty="0" err="1">
                          <a:effectLst/>
                        </a:rPr>
                        <a:t>v</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goegove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77026206"/>
                  </a:ext>
                </a:extLst>
              </a:tr>
              <a:tr h="0">
                <a:tc>
                  <a:txBody>
                    <a:bodyPr/>
                    <a:lstStyle/>
                    <a:p>
                      <a:pPr>
                        <a:lnSpc>
                          <a:spcPct val="115000"/>
                        </a:lnSpc>
                        <a:spcAft>
                          <a:spcPts val="1000"/>
                        </a:spcAft>
                      </a:pPr>
                      <a:r>
                        <a:rPr lang="uk-UA" sz="1800" dirty="0" err="1">
                          <a:solidFill>
                            <a:schemeClr val="bg1">
                              <a:lumMod val="50000"/>
                            </a:schemeClr>
                          </a:solidFill>
                          <a:effectLst/>
                        </a:rPr>
                        <a:t>bai</a:t>
                      </a:r>
                      <a:r>
                        <a:rPr lang="uk-UA" sz="1800" b="1" dirty="0" err="1">
                          <a:effectLst/>
                        </a:rPr>
                        <a:t>mo</a:t>
                      </a:r>
                      <a:r>
                        <a:rPr lang="uk-UA" sz="1800" dirty="0" err="1">
                          <a:effectLst/>
                        </a:rPr>
                        <a:t>p</a:t>
                      </a:r>
                      <a:r>
                        <a:rPr lang="uk-UA" sz="1800" b="1" dirty="0" err="1">
                          <a:effectLst/>
                        </a:rPr>
                        <a:t>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bai</a:t>
                      </a:r>
                      <a:r>
                        <a:rPr lang="uk-UA" sz="1800" dirty="0" err="1">
                          <a:effectLst/>
                        </a:rPr>
                        <a:t>moumopu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870896761"/>
                  </a:ext>
                </a:extLst>
              </a:tr>
              <a:tr h="0">
                <a:tc>
                  <a:txBody>
                    <a:bodyPr/>
                    <a:lstStyle/>
                    <a:p>
                      <a:pPr>
                        <a:lnSpc>
                          <a:spcPct val="115000"/>
                        </a:lnSpc>
                        <a:spcAft>
                          <a:spcPts val="1000"/>
                        </a:spcAft>
                      </a:pPr>
                      <a:r>
                        <a:rPr lang="uk-UA" sz="1800" b="1" dirty="0" err="1">
                          <a:effectLst/>
                        </a:rPr>
                        <a:t>se</a:t>
                      </a:r>
                      <a:r>
                        <a:rPr lang="uk-UA" sz="1800" dirty="0" err="1">
                          <a:effectLst/>
                        </a:rPr>
                        <a:t>k</a:t>
                      </a:r>
                      <a:r>
                        <a:rPr lang="uk-UA" sz="1800" b="1" u="none" dirty="0" err="1">
                          <a:effectLst/>
                        </a:rPr>
                        <a:t>u</a:t>
                      </a:r>
                      <a:endParaRPr lang="en-UA" sz="1800" b="1" u="none"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seuseku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26843553"/>
                  </a:ext>
                </a:extLst>
              </a:tr>
              <a:tr h="0">
                <a:tc>
                  <a:txBody>
                    <a:bodyPr/>
                    <a:lstStyle/>
                    <a:p>
                      <a:pPr>
                        <a:lnSpc>
                          <a:spcPct val="115000"/>
                        </a:lnSpc>
                        <a:spcAft>
                          <a:spcPts val="1000"/>
                        </a:spcAft>
                      </a:pPr>
                      <a:r>
                        <a:rPr lang="uk-UA" sz="1800" dirty="0" err="1">
                          <a:solidFill>
                            <a:schemeClr val="bg1">
                              <a:lumMod val="50000"/>
                            </a:schemeClr>
                          </a:solidFill>
                          <a:effectLst/>
                        </a:rPr>
                        <a:t>Keve</a:t>
                      </a:r>
                      <a:r>
                        <a:rPr lang="uk-UA" sz="1800" b="1" dirty="0" err="1">
                          <a:effectLst/>
                        </a:rPr>
                        <a:t>mu</a:t>
                      </a:r>
                      <a:r>
                        <a:rPr lang="uk-UA" sz="1800" dirty="0" err="1">
                          <a:effectLst/>
                        </a:rPr>
                        <a:t>k</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Keve</a:t>
                      </a:r>
                      <a:r>
                        <a:rPr lang="uk-UA" sz="1800" dirty="0" err="1">
                          <a:effectLst/>
                        </a:rPr>
                        <a:t>muimuki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577256261"/>
                  </a:ext>
                </a:extLst>
              </a:tr>
              <a:tr h="0">
                <a:tc>
                  <a:txBody>
                    <a:bodyPr/>
                    <a:lstStyle/>
                    <a:p>
                      <a:pPr>
                        <a:lnSpc>
                          <a:spcPct val="115000"/>
                        </a:lnSpc>
                        <a:spcAft>
                          <a:spcPts val="1000"/>
                        </a:spcAft>
                      </a:pPr>
                      <a:r>
                        <a:rPr lang="uk-UA" sz="1800" b="1" dirty="0" err="1">
                          <a:effectLst/>
                        </a:rPr>
                        <a:t>ke</a:t>
                      </a:r>
                      <a:r>
                        <a:rPr lang="uk-UA" sz="1800" dirty="0" err="1">
                          <a:effectLst/>
                        </a:rPr>
                        <a:t>d</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keikedi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54795256"/>
                  </a:ext>
                </a:extLst>
              </a:tr>
            </a:tbl>
          </a:graphicData>
        </a:graphic>
      </p:graphicFrame>
      <p:graphicFrame>
        <p:nvGraphicFramePr>
          <p:cNvPr id="7" name="Table 6">
            <a:extLst>
              <a:ext uri="{FF2B5EF4-FFF2-40B4-BE49-F238E27FC236}">
                <a16:creationId xmlns:a16="http://schemas.microsoft.com/office/drawing/2014/main" id="{4A966F78-BBA0-0445-95C4-D6FB10CDFB58}"/>
              </a:ext>
            </a:extLst>
          </p:cNvPr>
          <p:cNvGraphicFramePr>
            <a:graphicFrameLocks noGrp="1"/>
          </p:cNvGraphicFramePr>
          <p:nvPr/>
        </p:nvGraphicFramePr>
        <p:xfrm>
          <a:off x="2487294" y="3429000"/>
          <a:ext cx="2874009" cy="1360424"/>
        </p:xfrm>
        <a:graphic>
          <a:graphicData uri="http://schemas.openxmlformats.org/drawingml/2006/table">
            <a:tbl>
              <a:tblPr firstRow="1" firstCol="1" bandRow="1">
                <a:tableStyleId>{5940675A-B579-460E-94D1-54222C63F5DA}</a:tableStyleId>
              </a:tblPr>
              <a:tblGrid>
                <a:gridCol w="1403520">
                  <a:extLst>
                    <a:ext uri="{9D8B030D-6E8A-4147-A177-3AD203B41FA5}">
                      <a16:colId xmlns:a16="http://schemas.microsoft.com/office/drawing/2014/main" val="2386324441"/>
                    </a:ext>
                  </a:extLst>
                </a:gridCol>
                <a:gridCol w="1470489">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t>
                      </a:r>
                      <a:r>
                        <a:rPr lang="uk-UA" sz="1800" dirty="0" err="1">
                          <a:effectLst/>
                        </a:rPr>
                        <a:t>et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babeta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23568069"/>
                  </a:ext>
                </a:extLst>
              </a:tr>
              <a:tr h="0">
                <a:tc>
                  <a:txBody>
                    <a:bodyPr/>
                    <a:lstStyle/>
                    <a:p>
                      <a:pPr>
                        <a:lnSpc>
                          <a:spcPct val="115000"/>
                        </a:lnSpc>
                        <a:spcAft>
                          <a:spcPts val="1000"/>
                        </a:spcAft>
                      </a:pPr>
                      <a:r>
                        <a:rPr lang="uk-UA" sz="1800" b="1" dirty="0" err="1">
                          <a:effectLst/>
                        </a:rPr>
                        <a:t>K</a:t>
                      </a:r>
                      <a:r>
                        <a:rPr lang="uk-UA" sz="1800" dirty="0" err="1">
                          <a:effectLst/>
                        </a:rPr>
                        <a:t>is</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Kekise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31698768"/>
                  </a:ext>
                </a:extLst>
              </a:tr>
              <a:tr h="0">
                <a:tc>
                  <a:txBody>
                    <a:bodyPr/>
                    <a:lstStyle/>
                    <a:p>
                      <a:pPr>
                        <a:lnSpc>
                          <a:spcPct val="115000"/>
                        </a:lnSpc>
                        <a:spcAft>
                          <a:spcPts val="1000"/>
                        </a:spcAft>
                      </a:pPr>
                      <a:r>
                        <a:rPr lang="uk-UA" sz="1800" b="1" dirty="0" err="1">
                          <a:effectLst/>
                        </a:rPr>
                        <a:t>k</a:t>
                      </a:r>
                      <a:r>
                        <a:rPr lang="uk-UA" sz="1800" dirty="0" err="1">
                          <a:effectLst/>
                        </a:rPr>
                        <a:t>eb</a:t>
                      </a:r>
                      <a:r>
                        <a:rPr lang="uk-UA" sz="1800" b="1" dirty="0" err="1">
                          <a:effectLst/>
                        </a:rPr>
                        <a:t>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kokebo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677083707"/>
                  </a:ext>
                </a:extLst>
              </a:tr>
              <a:tr h="0">
                <a:tc>
                  <a:txBody>
                    <a:bodyPr/>
                    <a:lstStyle/>
                    <a:p>
                      <a:pPr>
                        <a:lnSpc>
                          <a:spcPct val="115000"/>
                        </a:lnSpc>
                        <a:spcAft>
                          <a:spcPts val="1000"/>
                        </a:spcAft>
                      </a:pPr>
                      <a:r>
                        <a:rPr lang="uk-UA" sz="1800" b="1" dirty="0" err="1">
                          <a:effectLst/>
                        </a:rPr>
                        <a:t>m</a:t>
                      </a:r>
                      <a:r>
                        <a:rPr lang="uk-UA" sz="1800" dirty="0" err="1">
                          <a:effectLst/>
                        </a:rPr>
                        <a:t>ot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mamota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1057667"/>
                  </a:ext>
                </a:extLst>
              </a:tr>
            </a:tbl>
          </a:graphicData>
        </a:graphic>
      </p:graphicFrame>
      <p:sp>
        <p:nvSpPr>
          <p:cNvPr id="4" name="TextBox 3">
            <a:extLst>
              <a:ext uri="{FF2B5EF4-FFF2-40B4-BE49-F238E27FC236}">
                <a16:creationId xmlns:a16="http://schemas.microsoft.com/office/drawing/2014/main" id="{A6488D04-1216-4C4B-B114-7B23B20615E3}"/>
              </a:ext>
            </a:extLst>
          </p:cNvPr>
          <p:cNvSpPr txBox="1"/>
          <p:nvPr/>
        </p:nvSpPr>
        <p:spPr>
          <a:xfrm>
            <a:off x="1257300" y="3419348"/>
            <a:ext cx="787400" cy="1200329"/>
          </a:xfrm>
          <a:prstGeom prst="rect">
            <a:avLst/>
          </a:prstGeom>
          <a:noFill/>
        </p:spPr>
        <p:txBody>
          <a:bodyPr wrap="square" rtlCol="0">
            <a:spAutoFit/>
          </a:bodyPr>
          <a:lstStyle/>
          <a:p>
            <a:r>
              <a:rPr lang="en-UA" dirty="0"/>
              <a:t>e–a</a:t>
            </a:r>
          </a:p>
          <a:p>
            <a:r>
              <a:rPr lang="en-UA" dirty="0"/>
              <a:t>i–e</a:t>
            </a:r>
          </a:p>
          <a:p>
            <a:r>
              <a:rPr lang="en-UA" dirty="0"/>
              <a:t>e–o</a:t>
            </a:r>
          </a:p>
          <a:p>
            <a:r>
              <a:rPr lang="en-UA" dirty="0"/>
              <a:t>o–a</a:t>
            </a:r>
          </a:p>
        </p:txBody>
      </p:sp>
      <p:sp>
        <p:nvSpPr>
          <p:cNvPr id="9" name="TextBox 8">
            <a:extLst>
              <a:ext uri="{FF2B5EF4-FFF2-40B4-BE49-F238E27FC236}">
                <a16:creationId xmlns:a16="http://schemas.microsoft.com/office/drawing/2014/main" id="{0426F5B4-25E2-6046-85E6-64ABCBA63118}"/>
              </a:ext>
            </a:extLst>
          </p:cNvPr>
          <p:cNvSpPr txBox="1"/>
          <p:nvPr/>
        </p:nvSpPr>
        <p:spPr>
          <a:xfrm>
            <a:off x="10147300" y="3428999"/>
            <a:ext cx="787400" cy="1754326"/>
          </a:xfrm>
          <a:prstGeom prst="rect">
            <a:avLst/>
          </a:prstGeom>
          <a:noFill/>
        </p:spPr>
        <p:txBody>
          <a:bodyPr wrap="square" rtlCol="0">
            <a:spAutoFit/>
          </a:bodyPr>
          <a:lstStyle/>
          <a:p>
            <a:r>
              <a:rPr lang="en-UA" dirty="0"/>
              <a:t>a–i</a:t>
            </a:r>
          </a:p>
          <a:p>
            <a:r>
              <a:rPr lang="en-UA" dirty="0"/>
              <a:t>o–e</a:t>
            </a:r>
          </a:p>
          <a:p>
            <a:r>
              <a:rPr lang="en-UA" dirty="0"/>
              <a:t>o–u</a:t>
            </a:r>
          </a:p>
          <a:p>
            <a:r>
              <a:rPr lang="en-UA" dirty="0"/>
              <a:t>e–u</a:t>
            </a:r>
          </a:p>
          <a:p>
            <a:r>
              <a:rPr lang="en-UA" dirty="0"/>
              <a:t>u–i</a:t>
            </a:r>
          </a:p>
          <a:p>
            <a:r>
              <a:rPr lang="en-UA" dirty="0"/>
              <a:t>e–i</a:t>
            </a:r>
          </a:p>
        </p:txBody>
      </p:sp>
      <p:graphicFrame>
        <p:nvGraphicFramePr>
          <p:cNvPr id="6" name="Table 5">
            <a:extLst>
              <a:ext uri="{FF2B5EF4-FFF2-40B4-BE49-F238E27FC236}">
                <a16:creationId xmlns:a16="http://schemas.microsoft.com/office/drawing/2014/main" id="{E40C065B-E640-E945-8E16-D114D2DB8B0A}"/>
              </a:ext>
            </a:extLst>
          </p:cNvPr>
          <p:cNvGraphicFramePr>
            <a:graphicFrameLocks noGrp="1"/>
          </p:cNvGraphicFramePr>
          <p:nvPr>
            <p:extLst>
              <p:ext uri="{D42A27DB-BD31-4B8C-83A1-F6EECF244321}">
                <p14:modId xmlns:p14="http://schemas.microsoft.com/office/powerpoint/2010/main" val="3435526631"/>
              </p:ext>
            </p:extLst>
          </p:nvPr>
        </p:nvGraphicFramePr>
        <p:xfrm>
          <a:off x="2438400" y="813615"/>
          <a:ext cx="7315200" cy="1463040"/>
        </p:xfrm>
        <a:graphic>
          <a:graphicData uri="http://schemas.openxmlformats.org/drawingml/2006/table">
            <a:tbl>
              <a:tblPr>
                <a:tableStyleId>{5940675A-B579-460E-94D1-54222C63F5DA}</a:tableStyleId>
              </a:tblPr>
              <a:tblGrid>
                <a:gridCol w="1828800">
                  <a:extLst>
                    <a:ext uri="{9D8B030D-6E8A-4147-A177-3AD203B41FA5}">
                      <a16:colId xmlns:a16="http://schemas.microsoft.com/office/drawing/2014/main" val="959091848"/>
                    </a:ext>
                  </a:extLst>
                </a:gridCol>
                <a:gridCol w="1828800">
                  <a:extLst>
                    <a:ext uri="{9D8B030D-6E8A-4147-A177-3AD203B41FA5}">
                      <a16:colId xmlns:a16="http://schemas.microsoft.com/office/drawing/2014/main" val="1695705914"/>
                    </a:ext>
                  </a:extLst>
                </a:gridCol>
                <a:gridCol w="1828800">
                  <a:extLst>
                    <a:ext uri="{9D8B030D-6E8A-4147-A177-3AD203B41FA5}">
                      <a16:colId xmlns:a16="http://schemas.microsoft.com/office/drawing/2014/main" val="2556118758"/>
                    </a:ext>
                  </a:extLst>
                </a:gridCol>
                <a:gridCol w="1828800">
                  <a:extLst>
                    <a:ext uri="{9D8B030D-6E8A-4147-A177-3AD203B41FA5}">
                      <a16:colId xmlns:a16="http://schemas.microsoft.com/office/drawing/2014/main" val="133795847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err="1">
                          <a:ln>
                            <a:noFill/>
                          </a:ln>
                          <a:solidFill>
                            <a:prstClr val="black"/>
                          </a:solidFill>
                          <a:effectLst/>
                          <a:uLnTx/>
                          <a:uFillTx/>
                        </a:rPr>
                        <a:t>Передні</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err="1">
                          <a:ln>
                            <a:noFill/>
                          </a:ln>
                          <a:solidFill>
                            <a:prstClr val="black"/>
                          </a:solidFill>
                          <a:effectLst/>
                          <a:uLnTx/>
                          <a:uFillTx/>
                        </a:rPr>
                        <a:t>Центральні</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err="1">
                          <a:ln>
                            <a:noFill/>
                          </a:ln>
                          <a:solidFill>
                            <a:prstClr val="black"/>
                          </a:solidFill>
                          <a:effectLst/>
                          <a:uLnTx/>
                          <a:uFillTx/>
                        </a:rPr>
                        <a:t>Задні</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extLst>
                  <a:ext uri="{0D108BD9-81ED-4DB2-BD59-A6C34878D82A}">
                    <a16:rowId xmlns:a16="http://schemas.microsoft.com/office/drawing/2014/main" val="2895912325"/>
                  </a:ext>
                </a:extLst>
              </a:tr>
              <a:tr h="0">
                <a:tc>
                  <a:txBody>
                    <a:bodyPr/>
                    <a:lstStyle/>
                    <a:p>
                      <a:pPr algn="ctr"/>
                      <a:r>
                        <a:rPr lang="en-GB" dirty="0" err="1">
                          <a:effectLst/>
                        </a:rPr>
                        <a:t>Закриті</a:t>
                      </a:r>
                      <a:r>
                        <a:rPr lang="en-GB" dirty="0">
                          <a:effectLst/>
                        </a:rPr>
                        <a:t> (</a:t>
                      </a:r>
                      <a:r>
                        <a:rPr lang="en-GB" dirty="0" err="1">
                          <a:effectLst/>
                        </a:rPr>
                        <a:t>високі</a:t>
                      </a:r>
                      <a:r>
                        <a:rPr lang="en-GB" dirty="0">
                          <a:effectLst/>
                        </a:rPr>
                        <a:t>)</a:t>
                      </a:r>
                    </a:p>
                  </a:txBody>
                  <a:tcPr anchor="ctr">
                    <a:solidFill>
                      <a:schemeClr val="bg1">
                        <a:lumMod val="85000"/>
                      </a:schemeClr>
                    </a:solidFill>
                  </a:tcPr>
                </a:tc>
                <a:tc>
                  <a:txBody>
                    <a:bodyPr/>
                    <a:lstStyle/>
                    <a:p>
                      <a:pPr algn="ctr"/>
                      <a:r>
                        <a:rPr lang="en-GB" dirty="0" err="1">
                          <a:effectLst/>
                        </a:rPr>
                        <a:t>i</a:t>
                      </a:r>
                      <a:endParaRPr lang="en-GB" dirty="0">
                        <a:effectLst/>
                      </a:endParaRPr>
                    </a:p>
                  </a:txBody>
                  <a:tcPr anchor="ctr"/>
                </a:tc>
                <a:tc>
                  <a:txBody>
                    <a:bodyPr/>
                    <a:lstStyle/>
                    <a:p>
                      <a:endParaRPr lang="en-UA">
                        <a:effectLst/>
                      </a:endParaRPr>
                    </a:p>
                  </a:txBody>
                  <a:tcPr anchor="ctr"/>
                </a:tc>
                <a:tc>
                  <a:txBody>
                    <a:bodyPr/>
                    <a:lstStyle/>
                    <a:p>
                      <a:pPr algn="ctr"/>
                      <a:r>
                        <a:rPr lang="en-GB" dirty="0">
                          <a:effectLst/>
                        </a:rPr>
                        <a:t>u</a:t>
                      </a:r>
                    </a:p>
                  </a:txBody>
                  <a:tcPr anchor="ctr"/>
                </a:tc>
                <a:extLst>
                  <a:ext uri="{0D108BD9-81ED-4DB2-BD59-A6C34878D82A}">
                    <a16:rowId xmlns:a16="http://schemas.microsoft.com/office/drawing/2014/main" val="3936392687"/>
                  </a:ext>
                </a:extLst>
              </a:tr>
              <a:tr h="0">
                <a:tc>
                  <a:txBody>
                    <a:bodyPr/>
                    <a:lstStyle/>
                    <a:p>
                      <a:pPr algn="ctr"/>
                      <a:r>
                        <a:rPr lang="en-GB" dirty="0" err="1">
                          <a:effectLst/>
                        </a:rPr>
                        <a:t>Середні</a:t>
                      </a:r>
                      <a:endParaRPr lang="en-GB" dirty="0">
                        <a:effectLst/>
                      </a:endParaRPr>
                    </a:p>
                  </a:txBody>
                  <a:tcPr anchor="ctr">
                    <a:solidFill>
                      <a:schemeClr val="bg1">
                        <a:lumMod val="85000"/>
                      </a:schemeClr>
                    </a:solidFill>
                  </a:tcPr>
                </a:tc>
                <a:tc>
                  <a:txBody>
                    <a:bodyPr/>
                    <a:lstStyle/>
                    <a:p>
                      <a:pPr algn="ctr"/>
                      <a:r>
                        <a:rPr lang="en-GB" dirty="0">
                          <a:effectLst/>
                        </a:rPr>
                        <a:t>e</a:t>
                      </a:r>
                    </a:p>
                  </a:txBody>
                  <a:tcPr anchor="ctr"/>
                </a:tc>
                <a:tc>
                  <a:txBody>
                    <a:bodyPr/>
                    <a:lstStyle/>
                    <a:p>
                      <a:endParaRPr lang="en-UA" dirty="0">
                        <a:effectLst/>
                      </a:endParaRPr>
                    </a:p>
                  </a:txBody>
                  <a:tcPr anchor="ctr"/>
                </a:tc>
                <a:tc>
                  <a:txBody>
                    <a:bodyPr/>
                    <a:lstStyle/>
                    <a:p>
                      <a:pPr algn="ctr"/>
                      <a:r>
                        <a:rPr lang="en-GB">
                          <a:effectLst/>
                        </a:rPr>
                        <a:t>o</a:t>
                      </a:r>
                    </a:p>
                  </a:txBody>
                  <a:tcPr anchor="ctr"/>
                </a:tc>
                <a:extLst>
                  <a:ext uri="{0D108BD9-81ED-4DB2-BD59-A6C34878D82A}">
                    <a16:rowId xmlns:a16="http://schemas.microsoft.com/office/drawing/2014/main" val="33412811"/>
                  </a:ext>
                </a:extLst>
              </a:tr>
              <a:tr h="0">
                <a:tc>
                  <a:txBody>
                    <a:bodyPr/>
                    <a:lstStyle/>
                    <a:p>
                      <a:pPr algn="ctr"/>
                      <a:r>
                        <a:rPr lang="en-GB" dirty="0" err="1">
                          <a:effectLst/>
                        </a:rPr>
                        <a:t>Відкриті</a:t>
                      </a:r>
                      <a:r>
                        <a:rPr lang="en-GB" dirty="0">
                          <a:effectLst/>
                        </a:rPr>
                        <a:t> (</a:t>
                      </a:r>
                      <a:r>
                        <a:rPr lang="en-GB" dirty="0" err="1">
                          <a:effectLst/>
                        </a:rPr>
                        <a:t>низькі</a:t>
                      </a:r>
                      <a:r>
                        <a:rPr lang="en-GB" dirty="0">
                          <a:effectLst/>
                        </a:rPr>
                        <a:t>)</a:t>
                      </a:r>
                    </a:p>
                  </a:txBody>
                  <a:tcPr anchor="ctr">
                    <a:solidFill>
                      <a:schemeClr val="bg1">
                        <a:lumMod val="85000"/>
                      </a:schemeClr>
                    </a:solidFill>
                  </a:tcPr>
                </a:tc>
                <a:tc>
                  <a:txBody>
                    <a:bodyPr/>
                    <a:lstStyle/>
                    <a:p>
                      <a:endParaRPr lang="en-UA" dirty="0">
                        <a:effectLst/>
                      </a:endParaRPr>
                    </a:p>
                  </a:txBody>
                  <a:tcPr anchor="ctr"/>
                </a:tc>
                <a:tc>
                  <a:txBody>
                    <a:bodyPr/>
                    <a:lstStyle/>
                    <a:p>
                      <a:pPr algn="ctr"/>
                      <a:r>
                        <a:rPr lang="en-GB">
                          <a:effectLst/>
                        </a:rPr>
                        <a:t>a</a:t>
                      </a:r>
                    </a:p>
                  </a:txBody>
                  <a:tcPr anchor="ctr"/>
                </a:tc>
                <a:tc>
                  <a:txBody>
                    <a:bodyPr/>
                    <a:lstStyle/>
                    <a:p>
                      <a:endParaRPr lang="en-UA" dirty="0"/>
                    </a:p>
                  </a:txBody>
                  <a:tcPr/>
                </a:tc>
                <a:extLst>
                  <a:ext uri="{0D108BD9-81ED-4DB2-BD59-A6C34878D82A}">
                    <a16:rowId xmlns:a16="http://schemas.microsoft.com/office/drawing/2014/main" val="1898290410"/>
                  </a:ext>
                </a:extLst>
              </a:tr>
            </a:tbl>
          </a:graphicData>
        </a:graphic>
      </p:graphicFrame>
    </p:spTree>
    <p:extLst>
      <p:ext uri="{BB962C8B-B14F-4D97-AF65-F5344CB8AC3E}">
        <p14:creationId xmlns:p14="http://schemas.microsoft.com/office/powerpoint/2010/main" val="2239319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6099024-3F3A-9C48-85BF-FDFF8FF89744}"/>
              </a:ext>
            </a:extLst>
          </p:cNvPr>
          <p:cNvGraphicFramePr>
            <a:graphicFrameLocks noGrp="1"/>
          </p:cNvGraphicFramePr>
          <p:nvPr/>
        </p:nvGraphicFramePr>
        <p:xfrm>
          <a:off x="6830695" y="3444749"/>
          <a:ext cx="2874009" cy="2040636"/>
        </p:xfrm>
        <a:graphic>
          <a:graphicData uri="http://schemas.openxmlformats.org/drawingml/2006/table">
            <a:tbl>
              <a:tblPr firstRow="1" firstCol="1" bandRow="1">
                <a:tableStyleId>{5940675A-B579-460E-94D1-54222C63F5DA}</a:tableStyleId>
              </a:tblPr>
              <a:tblGrid>
                <a:gridCol w="1403519">
                  <a:extLst>
                    <a:ext uri="{9D8B030D-6E8A-4147-A177-3AD203B41FA5}">
                      <a16:colId xmlns:a16="http://schemas.microsoft.com/office/drawing/2014/main" val="2386324441"/>
                    </a:ext>
                  </a:extLst>
                </a:gridCol>
                <a:gridCol w="1470490">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a:t>
                      </a:r>
                      <a:r>
                        <a:rPr lang="uk-UA" sz="1800" dirty="0" err="1">
                          <a:effectLst/>
                        </a:rPr>
                        <a:t>s</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baibasi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997256646"/>
                  </a:ext>
                </a:extLst>
              </a:tr>
              <a:tr h="0">
                <a:tc>
                  <a:txBody>
                    <a:bodyPr/>
                    <a:lstStyle/>
                    <a:p>
                      <a:pPr>
                        <a:lnSpc>
                          <a:spcPct val="115000"/>
                        </a:lnSpc>
                        <a:spcAft>
                          <a:spcPts val="1000"/>
                        </a:spcAft>
                      </a:pPr>
                      <a:r>
                        <a:rPr lang="uk-UA" sz="1800" b="1" dirty="0" err="1">
                          <a:effectLst/>
                        </a:rPr>
                        <a:t>go</a:t>
                      </a:r>
                      <a:r>
                        <a:rPr lang="uk-UA" sz="1800" dirty="0" err="1">
                          <a:effectLst/>
                        </a:rPr>
                        <a:t>v</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goegove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77026206"/>
                  </a:ext>
                </a:extLst>
              </a:tr>
              <a:tr h="0">
                <a:tc>
                  <a:txBody>
                    <a:bodyPr/>
                    <a:lstStyle/>
                    <a:p>
                      <a:pPr>
                        <a:lnSpc>
                          <a:spcPct val="115000"/>
                        </a:lnSpc>
                        <a:spcAft>
                          <a:spcPts val="1000"/>
                        </a:spcAft>
                      </a:pPr>
                      <a:r>
                        <a:rPr lang="uk-UA" sz="1800" dirty="0" err="1">
                          <a:solidFill>
                            <a:schemeClr val="bg1">
                              <a:lumMod val="50000"/>
                            </a:schemeClr>
                          </a:solidFill>
                          <a:effectLst/>
                        </a:rPr>
                        <a:t>bai</a:t>
                      </a:r>
                      <a:r>
                        <a:rPr lang="uk-UA" sz="1800" b="1" dirty="0" err="1">
                          <a:effectLst/>
                        </a:rPr>
                        <a:t>mo</a:t>
                      </a:r>
                      <a:r>
                        <a:rPr lang="uk-UA" sz="1800" dirty="0" err="1">
                          <a:effectLst/>
                        </a:rPr>
                        <a:t>p</a:t>
                      </a:r>
                      <a:r>
                        <a:rPr lang="uk-UA" sz="1800" b="1" dirty="0" err="1">
                          <a:effectLst/>
                        </a:rPr>
                        <a:t>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bai</a:t>
                      </a:r>
                      <a:r>
                        <a:rPr lang="uk-UA" sz="1800" dirty="0" err="1">
                          <a:effectLst/>
                        </a:rPr>
                        <a:t>moumopu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870896761"/>
                  </a:ext>
                </a:extLst>
              </a:tr>
              <a:tr h="0">
                <a:tc>
                  <a:txBody>
                    <a:bodyPr/>
                    <a:lstStyle/>
                    <a:p>
                      <a:pPr>
                        <a:lnSpc>
                          <a:spcPct val="115000"/>
                        </a:lnSpc>
                        <a:spcAft>
                          <a:spcPts val="1000"/>
                        </a:spcAft>
                      </a:pPr>
                      <a:r>
                        <a:rPr lang="uk-UA" sz="1800" b="1" dirty="0" err="1">
                          <a:effectLst/>
                        </a:rPr>
                        <a:t>se</a:t>
                      </a:r>
                      <a:r>
                        <a:rPr lang="uk-UA" sz="1800" dirty="0" err="1">
                          <a:effectLst/>
                        </a:rPr>
                        <a:t>k</a:t>
                      </a:r>
                      <a:r>
                        <a:rPr lang="uk-UA" sz="1800" b="1" u="none" dirty="0" err="1">
                          <a:effectLst/>
                        </a:rPr>
                        <a:t>u</a:t>
                      </a:r>
                      <a:endParaRPr lang="en-UA" sz="1800" b="1" u="none"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seuseku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26843553"/>
                  </a:ext>
                </a:extLst>
              </a:tr>
              <a:tr h="0">
                <a:tc>
                  <a:txBody>
                    <a:bodyPr/>
                    <a:lstStyle/>
                    <a:p>
                      <a:pPr>
                        <a:lnSpc>
                          <a:spcPct val="115000"/>
                        </a:lnSpc>
                        <a:spcAft>
                          <a:spcPts val="1000"/>
                        </a:spcAft>
                      </a:pPr>
                      <a:r>
                        <a:rPr lang="uk-UA" sz="1800" dirty="0" err="1">
                          <a:solidFill>
                            <a:schemeClr val="bg1">
                              <a:lumMod val="50000"/>
                            </a:schemeClr>
                          </a:solidFill>
                          <a:effectLst/>
                        </a:rPr>
                        <a:t>Keve</a:t>
                      </a:r>
                      <a:r>
                        <a:rPr lang="uk-UA" sz="1800" b="1" dirty="0" err="1">
                          <a:effectLst/>
                        </a:rPr>
                        <a:t>mu</a:t>
                      </a:r>
                      <a:r>
                        <a:rPr lang="uk-UA" sz="1800" dirty="0" err="1">
                          <a:effectLst/>
                        </a:rPr>
                        <a:t>k</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solidFill>
                            <a:schemeClr val="bg1">
                              <a:lumMod val="50000"/>
                            </a:schemeClr>
                          </a:solidFill>
                          <a:effectLst/>
                        </a:rPr>
                        <a:t>Keve</a:t>
                      </a:r>
                      <a:r>
                        <a:rPr lang="uk-UA" sz="1800" dirty="0" err="1">
                          <a:effectLst/>
                        </a:rPr>
                        <a:t>muimuki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577256261"/>
                  </a:ext>
                </a:extLst>
              </a:tr>
              <a:tr h="0">
                <a:tc>
                  <a:txBody>
                    <a:bodyPr/>
                    <a:lstStyle/>
                    <a:p>
                      <a:pPr>
                        <a:lnSpc>
                          <a:spcPct val="115000"/>
                        </a:lnSpc>
                        <a:spcAft>
                          <a:spcPts val="1000"/>
                        </a:spcAft>
                      </a:pPr>
                      <a:r>
                        <a:rPr lang="uk-UA" sz="1800" b="1" dirty="0" err="1">
                          <a:effectLst/>
                        </a:rPr>
                        <a:t>ke</a:t>
                      </a:r>
                      <a:r>
                        <a:rPr lang="uk-UA" sz="1800" dirty="0" err="1">
                          <a:effectLst/>
                        </a:rPr>
                        <a:t>d</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keikedi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54795256"/>
                  </a:ext>
                </a:extLst>
              </a:tr>
            </a:tbl>
          </a:graphicData>
        </a:graphic>
      </p:graphicFrame>
      <p:graphicFrame>
        <p:nvGraphicFramePr>
          <p:cNvPr id="7" name="Table 6">
            <a:extLst>
              <a:ext uri="{FF2B5EF4-FFF2-40B4-BE49-F238E27FC236}">
                <a16:creationId xmlns:a16="http://schemas.microsoft.com/office/drawing/2014/main" id="{4A966F78-BBA0-0445-95C4-D6FB10CDFB58}"/>
              </a:ext>
            </a:extLst>
          </p:cNvPr>
          <p:cNvGraphicFramePr>
            <a:graphicFrameLocks noGrp="1"/>
          </p:cNvGraphicFramePr>
          <p:nvPr/>
        </p:nvGraphicFramePr>
        <p:xfrm>
          <a:off x="2487294" y="3429000"/>
          <a:ext cx="2874009" cy="1360424"/>
        </p:xfrm>
        <a:graphic>
          <a:graphicData uri="http://schemas.openxmlformats.org/drawingml/2006/table">
            <a:tbl>
              <a:tblPr firstRow="1" firstCol="1" bandRow="1">
                <a:tableStyleId>{5940675A-B579-460E-94D1-54222C63F5DA}</a:tableStyleId>
              </a:tblPr>
              <a:tblGrid>
                <a:gridCol w="1403520">
                  <a:extLst>
                    <a:ext uri="{9D8B030D-6E8A-4147-A177-3AD203B41FA5}">
                      <a16:colId xmlns:a16="http://schemas.microsoft.com/office/drawing/2014/main" val="2386324441"/>
                    </a:ext>
                  </a:extLst>
                </a:gridCol>
                <a:gridCol w="1470489">
                  <a:extLst>
                    <a:ext uri="{9D8B030D-6E8A-4147-A177-3AD203B41FA5}">
                      <a16:colId xmlns:a16="http://schemas.microsoft.com/office/drawing/2014/main" val="3098223179"/>
                    </a:ext>
                  </a:extLst>
                </a:gridCol>
              </a:tblGrid>
              <a:tr h="0">
                <a:tc>
                  <a:txBody>
                    <a:bodyPr/>
                    <a:lstStyle/>
                    <a:p>
                      <a:pPr>
                        <a:lnSpc>
                          <a:spcPct val="115000"/>
                        </a:lnSpc>
                        <a:spcAft>
                          <a:spcPts val="1000"/>
                        </a:spcAft>
                      </a:pPr>
                      <a:r>
                        <a:rPr lang="uk-UA" sz="1800" b="1" dirty="0" err="1">
                          <a:effectLst/>
                        </a:rPr>
                        <a:t>b</a:t>
                      </a:r>
                      <a:r>
                        <a:rPr lang="uk-UA" sz="1800" dirty="0" err="1">
                          <a:effectLst/>
                        </a:rPr>
                        <a:t>et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babeta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23568069"/>
                  </a:ext>
                </a:extLst>
              </a:tr>
              <a:tr h="0">
                <a:tc>
                  <a:txBody>
                    <a:bodyPr/>
                    <a:lstStyle/>
                    <a:p>
                      <a:pPr>
                        <a:lnSpc>
                          <a:spcPct val="115000"/>
                        </a:lnSpc>
                        <a:spcAft>
                          <a:spcPts val="1000"/>
                        </a:spcAft>
                      </a:pPr>
                      <a:r>
                        <a:rPr lang="uk-UA" sz="1800" b="1" dirty="0" err="1">
                          <a:effectLst/>
                        </a:rPr>
                        <a:t>K</a:t>
                      </a:r>
                      <a:r>
                        <a:rPr lang="uk-UA" sz="1800" dirty="0" err="1">
                          <a:effectLst/>
                        </a:rPr>
                        <a:t>is</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Kekise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031698768"/>
                  </a:ext>
                </a:extLst>
              </a:tr>
              <a:tr h="0">
                <a:tc>
                  <a:txBody>
                    <a:bodyPr/>
                    <a:lstStyle/>
                    <a:p>
                      <a:pPr>
                        <a:lnSpc>
                          <a:spcPct val="115000"/>
                        </a:lnSpc>
                        <a:spcAft>
                          <a:spcPts val="1000"/>
                        </a:spcAft>
                      </a:pPr>
                      <a:r>
                        <a:rPr lang="uk-UA" sz="1800" b="1" dirty="0" err="1">
                          <a:effectLst/>
                        </a:rPr>
                        <a:t>k</a:t>
                      </a:r>
                      <a:r>
                        <a:rPr lang="uk-UA" sz="1800" dirty="0" err="1">
                          <a:effectLst/>
                        </a:rPr>
                        <a:t>eb</a:t>
                      </a:r>
                      <a:r>
                        <a:rPr lang="uk-UA" sz="1800" b="1" dirty="0" err="1">
                          <a:effectLst/>
                        </a:rPr>
                        <a:t>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kokebo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677083707"/>
                  </a:ext>
                </a:extLst>
              </a:tr>
              <a:tr h="0">
                <a:tc>
                  <a:txBody>
                    <a:bodyPr/>
                    <a:lstStyle/>
                    <a:p>
                      <a:pPr>
                        <a:lnSpc>
                          <a:spcPct val="115000"/>
                        </a:lnSpc>
                        <a:spcAft>
                          <a:spcPts val="1000"/>
                        </a:spcAft>
                      </a:pPr>
                      <a:r>
                        <a:rPr lang="uk-UA" sz="1800" b="1" dirty="0" err="1">
                          <a:effectLst/>
                        </a:rPr>
                        <a:t>m</a:t>
                      </a:r>
                      <a:r>
                        <a:rPr lang="uk-UA" sz="1800" dirty="0" err="1">
                          <a:effectLst/>
                        </a:rPr>
                        <a:t>ot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uk-UA" sz="1800" dirty="0" err="1">
                          <a:effectLst/>
                        </a:rPr>
                        <a:t>mamota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1057667"/>
                  </a:ext>
                </a:extLst>
              </a:tr>
            </a:tbl>
          </a:graphicData>
        </a:graphic>
      </p:graphicFrame>
      <p:sp>
        <p:nvSpPr>
          <p:cNvPr id="4" name="TextBox 3">
            <a:extLst>
              <a:ext uri="{FF2B5EF4-FFF2-40B4-BE49-F238E27FC236}">
                <a16:creationId xmlns:a16="http://schemas.microsoft.com/office/drawing/2014/main" id="{A6488D04-1216-4C4B-B114-7B23B20615E3}"/>
              </a:ext>
            </a:extLst>
          </p:cNvPr>
          <p:cNvSpPr txBox="1"/>
          <p:nvPr/>
        </p:nvSpPr>
        <p:spPr>
          <a:xfrm>
            <a:off x="1257300" y="3419348"/>
            <a:ext cx="787400" cy="1200329"/>
          </a:xfrm>
          <a:prstGeom prst="rect">
            <a:avLst/>
          </a:prstGeom>
          <a:noFill/>
        </p:spPr>
        <p:txBody>
          <a:bodyPr wrap="square" rtlCol="0">
            <a:spAutoFit/>
          </a:bodyPr>
          <a:lstStyle/>
          <a:p>
            <a:r>
              <a:rPr lang="en-UA" dirty="0"/>
              <a:t>e–a</a:t>
            </a:r>
          </a:p>
          <a:p>
            <a:r>
              <a:rPr lang="en-UA" dirty="0"/>
              <a:t>i–e</a:t>
            </a:r>
          </a:p>
          <a:p>
            <a:r>
              <a:rPr lang="en-UA" dirty="0"/>
              <a:t>e–o</a:t>
            </a:r>
          </a:p>
          <a:p>
            <a:r>
              <a:rPr lang="en-UA" dirty="0"/>
              <a:t>o–a</a:t>
            </a:r>
          </a:p>
        </p:txBody>
      </p:sp>
      <p:sp>
        <p:nvSpPr>
          <p:cNvPr id="9" name="TextBox 8">
            <a:extLst>
              <a:ext uri="{FF2B5EF4-FFF2-40B4-BE49-F238E27FC236}">
                <a16:creationId xmlns:a16="http://schemas.microsoft.com/office/drawing/2014/main" id="{0426F5B4-25E2-6046-85E6-64ABCBA63118}"/>
              </a:ext>
            </a:extLst>
          </p:cNvPr>
          <p:cNvSpPr txBox="1"/>
          <p:nvPr/>
        </p:nvSpPr>
        <p:spPr>
          <a:xfrm>
            <a:off x="10147300" y="3428999"/>
            <a:ext cx="787400" cy="1754326"/>
          </a:xfrm>
          <a:prstGeom prst="rect">
            <a:avLst/>
          </a:prstGeom>
          <a:noFill/>
        </p:spPr>
        <p:txBody>
          <a:bodyPr wrap="square" rtlCol="0">
            <a:spAutoFit/>
          </a:bodyPr>
          <a:lstStyle/>
          <a:p>
            <a:r>
              <a:rPr lang="en-UA" dirty="0"/>
              <a:t>a–i</a:t>
            </a:r>
          </a:p>
          <a:p>
            <a:r>
              <a:rPr lang="en-UA" dirty="0"/>
              <a:t>o–e</a:t>
            </a:r>
          </a:p>
          <a:p>
            <a:r>
              <a:rPr lang="en-UA" dirty="0"/>
              <a:t>o–u</a:t>
            </a:r>
          </a:p>
          <a:p>
            <a:r>
              <a:rPr lang="en-UA" dirty="0"/>
              <a:t>e–u</a:t>
            </a:r>
          </a:p>
          <a:p>
            <a:r>
              <a:rPr lang="en-UA" dirty="0"/>
              <a:t>u–i</a:t>
            </a:r>
          </a:p>
          <a:p>
            <a:r>
              <a:rPr lang="en-UA" dirty="0"/>
              <a:t>e–i</a:t>
            </a:r>
          </a:p>
        </p:txBody>
      </p:sp>
      <p:graphicFrame>
        <p:nvGraphicFramePr>
          <p:cNvPr id="6" name="Table 5">
            <a:extLst>
              <a:ext uri="{FF2B5EF4-FFF2-40B4-BE49-F238E27FC236}">
                <a16:creationId xmlns:a16="http://schemas.microsoft.com/office/drawing/2014/main" id="{E40C065B-E640-E945-8E16-D114D2DB8B0A}"/>
              </a:ext>
            </a:extLst>
          </p:cNvPr>
          <p:cNvGraphicFramePr>
            <a:graphicFrameLocks noGrp="1"/>
          </p:cNvGraphicFramePr>
          <p:nvPr>
            <p:extLst>
              <p:ext uri="{D42A27DB-BD31-4B8C-83A1-F6EECF244321}">
                <p14:modId xmlns:p14="http://schemas.microsoft.com/office/powerpoint/2010/main" val="3012627987"/>
              </p:ext>
            </p:extLst>
          </p:nvPr>
        </p:nvGraphicFramePr>
        <p:xfrm>
          <a:off x="2438400" y="813615"/>
          <a:ext cx="7315200" cy="1463040"/>
        </p:xfrm>
        <a:graphic>
          <a:graphicData uri="http://schemas.openxmlformats.org/drawingml/2006/table">
            <a:tbl>
              <a:tblPr>
                <a:tableStyleId>{5940675A-B579-460E-94D1-54222C63F5DA}</a:tableStyleId>
              </a:tblPr>
              <a:tblGrid>
                <a:gridCol w="1828800">
                  <a:extLst>
                    <a:ext uri="{9D8B030D-6E8A-4147-A177-3AD203B41FA5}">
                      <a16:colId xmlns:a16="http://schemas.microsoft.com/office/drawing/2014/main" val="959091848"/>
                    </a:ext>
                  </a:extLst>
                </a:gridCol>
                <a:gridCol w="1828800">
                  <a:extLst>
                    <a:ext uri="{9D8B030D-6E8A-4147-A177-3AD203B41FA5}">
                      <a16:colId xmlns:a16="http://schemas.microsoft.com/office/drawing/2014/main" val="1695705914"/>
                    </a:ext>
                  </a:extLst>
                </a:gridCol>
                <a:gridCol w="1828800">
                  <a:extLst>
                    <a:ext uri="{9D8B030D-6E8A-4147-A177-3AD203B41FA5}">
                      <a16:colId xmlns:a16="http://schemas.microsoft.com/office/drawing/2014/main" val="2556118758"/>
                    </a:ext>
                  </a:extLst>
                </a:gridCol>
                <a:gridCol w="1828800">
                  <a:extLst>
                    <a:ext uri="{9D8B030D-6E8A-4147-A177-3AD203B41FA5}">
                      <a16:colId xmlns:a16="http://schemas.microsoft.com/office/drawing/2014/main" val="133795847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err="1">
                          <a:ln>
                            <a:noFill/>
                          </a:ln>
                          <a:solidFill>
                            <a:prstClr val="black"/>
                          </a:solidFill>
                          <a:effectLst/>
                          <a:uLnTx/>
                          <a:uFillTx/>
                        </a:rPr>
                        <a:t>Передні</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err="1">
                          <a:ln>
                            <a:noFill/>
                          </a:ln>
                          <a:solidFill>
                            <a:prstClr val="black"/>
                          </a:solidFill>
                          <a:effectLst/>
                          <a:uLnTx/>
                          <a:uFillTx/>
                        </a:rPr>
                        <a:t>Центральні</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dirty="0" err="1">
                          <a:ln>
                            <a:noFill/>
                          </a:ln>
                          <a:solidFill>
                            <a:prstClr val="black"/>
                          </a:solidFill>
                          <a:effectLst/>
                          <a:uLnTx/>
                          <a:uFillTx/>
                        </a:rPr>
                        <a:t>Задні</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lumMod val="85000"/>
                      </a:schemeClr>
                    </a:solidFill>
                  </a:tcPr>
                </a:tc>
                <a:extLst>
                  <a:ext uri="{0D108BD9-81ED-4DB2-BD59-A6C34878D82A}">
                    <a16:rowId xmlns:a16="http://schemas.microsoft.com/office/drawing/2014/main" val="2895912325"/>
                  </a:ext>
                </a:extLst>
              </a:tr>
              <a:tr h="0">
                <a:tc>
                  <a:txBody>
                    <a:bodyPr/>
                    <a:lstStyle/>
                    <a:p>
                      <a:pPr algn="ctr"/>
                      <a:r>
                        <a:rPr lang="en-GB" dirty="0" err="1">
                          <a:effectLst/>
                        </a:rPr>
                        <a:t>Закриті</a:t>
                      </a:r>
                      <a:r>
                        <a:rPr lang="en-GB" dirty="0">
                          <a:effectLst/>
                        </a:rPr>
                        <a:t> (</a:t>
                      </a:r>
                      <a:r>
                        <a:rPr lang="en-GB" dirty="0" err="1">
                          <a:effectLst/>
                        </a:rPr>
                        <a:t>високі</a:t>
                      </a:r>
                      <a:r>
                        <a:rPr lang="en-GB" dirty="0">
                          <a:effectLst/>
                        </a:rPr>
                        <a:t>)</a:t>
                      </a:r>
                    </a:p>
                  </a:txBody>
                  <a:tcPr anchor="ctr">
                    <a:solidFill>
                      <a:schemeClr val="bg1">
                        <a:lumMod val="85000"/>
                      </a:schemeClr>
                    </a:solidFill>
                  </a:tcPr>
                </a:tc>
                <a:tc>
                  <a:txBody>
                    <a:bodyPr/>
                    <a:lstStyle/>
                    <a:p>
                      <a:pPr algn="ctr"/>
                      <a:r>
                        <a:rPr lang="en-GB" dirty="0" err="1">
                          <a:effectLst/>
                        </a:rPr>
                        <a:t>i</a:t>
                      </a:r>
                      <a:endParaRPr lang="en-GB" dirty="0">
                        <a:effectLst/>
                      </a:endParaRPr>
                    </a:p>
                  </a:txBody>
                  <a:tcPr anchor="ctr"/>
                </a:tc>
                <a:tc>
                  <a:txBody>
                    <a:bodyPr/>
                    <a:lstStyle/>
                    <a:p>
                      <a:endParaRPr lang="en-UA">
                        <a:effectLst/>
                      </a:endParaRPr>
                    </a:p>
                  </a:txBody>
                  <a:tcPr anchor="ctr"/>
                </a:tc>
                <a:tc>
                  <a:txBody>
                    <a:bodyPr/>
                    <a:lstStyle/>
                    <a:p>
                      <a:pPr algn="ctr"/>
                      <a:r>
                        <a:rPr lang="en-GB" dirty="0">
                          <a:effectLst/>
                        </a:rPr>
                        <a:t>u</a:t>
                      </a:r>
                    </a:p>
                  </a:txBody>
                  <a:tcPr anchor="ctr"/>
                </a:tc>
                <a:extLst>
                  <a:ext uri="{0D108BD9-81ED-4DB2-BD59-A6C34878D82A}">
                    <a16:rowId xmlns:a16="http://schemas.microsoft.com/office/drawing/2014/main" val="3936392687"/>
                  </a:ext>
                </a:extLst>
              </a:tr>
              <a:tr h="0">
                <a:tc>
                  <a:txBody>
                    <a:bodyPr/>
                    <a:lstStyle/>
                    <a:p>
                      <a:pPr algn="ctr"/>
                      <a:r>
                        <a:rPr lang="en-GB" dirty="0" err="1">
                          <a:effectLst/>
                        </a:rPr>
                        <a:t>Середні</a:t>
                      </a:r>
                      <a:endParaRPr lang="en-GB" dirty="0">
                        <a:effectLst/>
                      </a:endParaRPr>
                    </a:p>
                  </a:txBody>
                  <a:tcPr anchor="ctr">
                    <a:solidFill>
                      <a:schemeClr val="bg1">
                        <a:lumMod val="85000"/>
                      </a:schemeClr>
                    </a:solidFill>
                  </a:tcPr>
                </a:tc>
                <a:tc>
                  <a:txBody>
                    <a:bodyPr/>
                    <a:lstStyle/>
                    <a:p>
                      <a:pPr algn="ctr"/>
                      <a:r>
                        <a:rPr lang="en-GB" dirty="0">
                          <a:effectLst/>
                        </a:rPr>
                        <a:t>e</a:t>
                      </a:r>
                    </a:p>
                  </a:txBody>
                  <a:tcPr anchor="ctr"/>
                </a:tc>
                <a:tc>
                  <a:txBody>
                    <a:bodyPr/>
                    <a:lstStyle/>
                    <a:p>
                      <a:endParaRPr lang="en-UA" dirty="0">
                        <a:effectLst/>
                      </a:endParaRPr>
                    </a:p>
                  </a:txBody>
                  <a:tcPr anchor="ctr"/>
                </a:tc>
                <a:tc>
                  <a:txBody>
                    <a:bodyPr/>
                    <a:lstStyle/>
                    <a:p>
                      <a:pPr algn="ctr"/>
                      <a:r>
                        <a:rPr lang="en-GB">
                          <a:effectLst/>
                        </a:rPr>
                        <a:t>o</a:t>
                      </a:r>
                    </a:p>
                  </a:txBody>
                  <a:tcPr anchor="ctr"/>
                </a:tc>
                <a:extLst>
                  <a:ext uri="{0D108BD9-81ED-4DB2-BD59-A6C34878D82A}">
                    <a16:rowId xmlns:a16="http://schemas.microsoft.com/office/drawing/2014/main" val="33412811"/>
                  </a:ext>
                </a:extLst>
              </a:tr>
              <a:tr h="0">
                <a:tc>
                  <a:txBody>
                    <a:bodyPr/>
                    <a:lstStyle/>
                    <a:p>
                      <a:pPr algn="ctr"/>
                      <a:r>
                        <a:rPr lang="en-GB" dirty="0" err="1">
                          <a:effectLst/>
                        </a:rPr>
                        <a:t>Відкриті</a:t>
                      </a:r>
                      <a:r>
                        <a:rPr lang="en-GB" dirty="0">
                          <a:effectLst/>
                        </a:rPr>
                        <a:t> (</a:t>
                      </a:r>
                      <a:r>
                        <a:rPr lang="en-GB" dirty="0" err="1">
                          <a:effectLst/>
                        </a:rPr>
                        <a:t>низькі</a:t>
                      </a:r>
                      <a:r>
                        <a:rPr lang="en-GB" dirty="0">
                          <a:effectLst/>
                        </a:rPr>
                        <a:t>)</a:t>
                      </a:r>
                    </a:p>
                  </a:txBody>
                  <a:tcPr anchor="ctr">
                    <a:solidFill>
                      <a:schemeClr val="bg1">
                        <a:lumMod val="85000"/>
                      </a:schemeClr>
                    </a:solidFill>
                  </a:tcPr>
                </a:tc>
                <a:tc>
                  <a:txBody>
                    <a:bodyPr/>
                    <a:lstStyle/>
                    <a:p>
                      <a:endParaRPr lang="en-UA" dirty="0">
                        <a:effectLst/>
                      </a:endParaRPr>
                    </a:p>
                  </a:txBody>
                  <a:tcPr anchor="ctr"/>
                </a:tc>
                <a:tc>
                  <a:txBody>
                    <a:bodyPr/>
                    <a:lstStyle/>
                    <a:p>
                      <a:pPr algn="ctr"/>
                      <a:r>
                        <a:rPr lang="en-GB">
                          <a:effectLst/>
                        </a:rPr>
                        <a:t>a</a:t>
                      </a:r>
                    </a:p>
                  </a:txBody>
                  <a:tcPr anchor="ctr"/>
                </a:tc>
                <a:tc>
                  <a:txBody>
                    <a:bodyPr/>
                    <a:lstStyle/>
                    <a:p>
                      <a:endParaRPr lang="en-UA" dirty="0"/>
                    </a:p>
                  </a:txBody>
                  <a:tcPr/>
                </a:tc>
                <a:extLst>
                  <a:ext uri="{0D108BD9-81ED-4DB2-BD59-A6C34878D82A}">
                    <a16:rowId xmlns:a16="http://schemas.microsoft.com/office/drawing/2014/main" val="1898290410"/>
                  </a:ext>
                </a:extLst>
              </a:tr>
            </a:tbl>
          </a:graphicData>
        </a:graphic>
      </p:graphicFrame>
      <p:sp>
        <p:nvSpPr>
          <p:cNvPr id="2" name="Rectangle 1">
            <a:extLst>
              <a:ext uri="{FF2B5EF4-FFF2-40B4-BE49-F238E27FC236}">
                <a16:creationId xmlns:a16="http://schemas.microsoft.com/office/drawing/2014/main" id="{2F8F698C-7B0D-2649-8BF2-6FD1BD3B6E37}"/>
              </a:ext>
            </a:extLst>
          </p:cNvPr>
          <p:cNvSpPr/>
          <p:nvPr/>
        </p:nvSpPr>
        <p:spPr>
          <a:xfrm>
            <a:off x="5258394" y="2508895"/>
            <a:ext cx="2047355" cy="461665"/>
          </a:xfrm>
          <a:prstGeom prst="rect">
            <a:avLst/>
          </a:prstGeom>
        </p:spPr>
        <p:txBody>
          <a:bodyPr wrap="none">
            <a:spAutoFit/>
          </a:bodyPr>
          <a:lstStyle/>
          <a:p>
            <a:r>
              <a:rPr lang="en-UA" sz="2400" b="1" dirty="0"/>
              <a:t>a &gt; o &gt; e &gt; u &gt; i</a:t>
            </a:r>
          </a:p>
        </p:txBody>
      </p:sp>
      <p:sp>
        <p:nvSpPr>
          <p:cNvPr id="3" name="Rectangle 2">
            <a:extLst>
              <a:ext uri="{FF2B5EF4-FFF2-40B4-BE49-F238E27FC236}">
                <a16:creationId xmlns:a16="http://schemas.microsoft.com/office/drawing/2014/main" id="{75A375C2-3C18-F142-AE2E-442EFDE6D361}"/>
              </a:ext>
            </a:extLst>
          </p:cNvPr>
          <p:cNvSpPr/>
          <p:nvPr/>
        </p:nvSpPr>
        <p:spPr>
          <a:xfrm>
            <a:off x="7783437" y="2949960"/>
            <a:ext cx="878767" cy="369332"/>
          </a:xfrm>
          <a:prstGeom prst="rect">
            <a:avLst/>
          </a:prstGeom>
        </p:spPr>
        <p:txBody>
          <a:bodyPr wrap="none">
            <a:spAutoFit/>
          </a:bodyPr>
          <a:lstStyle/>
          <a:p>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&gt;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p:txBody>
      </p:sp>
      <p:sp>
        <p:nvSpPr>
          <p:cNvPr id="8" name="Rectangle 7">
            <a:extLst>
              <a:ext uri="{FF2B5EF4-FFF2-40B4-BE49-F238E27FC236}">
                <a16:creationId xmlns:a16="http://schemas.microsoft.com/office/drawing/2014/main" id="{EE3B62B2-FCF2-CB4F-B78F-C3BA368E0F93}"/>
              </a:ext>
            </a:extLst>
          </p:cNvPr>
          <p:cNvSpPr/>
          <p:nvPr/>
        </p:nvSpPr>
        <p:spPr>
          <a:xfrm>
            <a:off x="3440030" y="2949960"/>
            <a:ext cx="878767" cy="369332"/>
          </a:xfrm>
          <a:prstGeom prst="rect">
            <a:avLst/>
          </a:prstGeom>
        </p:spPr>
        <p:txBody>
          <a:bodyPr wrap="none">
            <a:spAutoFit/>
          </a:bodyPr>
          <a:lstStyle/>
          <a:p>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&lt;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p:txBody>
      </p:sp>
    </p:spTree>
    <p:extLst>
      <p:ext uri="{BB962C8B-B14F-4D97-AF65-F5344CB8AC3E}">
        <p14:creationId xmlns:p14="http://schemas.microsoft.com/office/powerpoint/2010/main" val="752804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15E35C-0909-2E46-AD87-1A3DEFD16955}"/>
              </a:ext>
            </a:extLst>
          </p:cNvPr>
          <p:cNvGraphicFramePr>
            <a:graphicFrameLocks noGrp="1"/>
          </p:cNvGraphicFramePr>
          <p:nvPr>
            <p:extLst>
              <p:ext uri="{D42A27DB-BD31-4B8C-83A1-F6EECF244321}">
                <p14:modId xmlns:p14="http://schemas.microsoft.com/office/powerpoint/2010/main" val="303368566"/>
              </p:ext>
            </p:extLst>
          </p:nvPr>
        </p:nvGraphicFramePr>
        <p:xfrm>
          <a:off x="886777" y="665099"/>
          <a:ext cx="4621942" cy="5781802"/>
        </p:xfrm>
        <a:graphic>
          <a:graphicData uri="http://schemas.openxmlformats.org/drawingml/2006/table">
            <a:tbl>
              <a:tblPr firstRow="1" firstCol="1" bandRow="1">
                <a:tableStyleId>{5940675A-B579-460E-94D1-54222C63F5DA}</a:tableStyleId>
              </a:tblPr>
              <a:tblGrid>
                <a:gridCol w="1271969">
                  <a:extLst>
                    <a:ext uri="{9D8B030D-6E8A-4147-A177-3AD203B41FA5}">
                      <a16:colId xmlns:a16="http://schemas.microsoft.com/office/drawing/2014/main" val="4239594933"/>
                    </a:ext>
                  </a:extLst>
                </a:gridCol>
                <a:gridCol w="1780159">
                  <a:extLst>
                    <a:ext uri="{9D8B030D-6E8A-4147-A177-3AD203B41FA5}">
                      <a16:colId xmlns:a16="http://schemas.microsoft.com/office/drawing/2014/main" val="332358064"/>
                    </a:ext>
                  </a:extLst>
                </a:gridCol>
                <a:gridCol w="1569814">
                  <a:extLst>
                    <a:ext uri="{9D8B030D-6E8A-4147-A177-3AD203B41FA5}">
                      <a16:colId xmlns:a16="http://schemas.microsoft.com/office/drawing/2014/main" val="3864551045"/>
                    </a:ext>
                  </a:extLst>
                </a:gridCol>
              </a:tblGrid>
              <a:tr h="0">
                <a:tc>
                  <a:txBody>
                    <a:bodyPr/>
                    <a:lstStyle/>
                    <a:p>
                      <a:pPr>
                        <a:lnSpc>
                          <a:spcPct val="115000"/>
                        </a:lnSpc>
                        <a:spcAft>
                          <a:spcPts val="1000"/>
                        </a:spcAft>
                      </a:pPr>
                      <a:r>
                        <a:rPr lang="uk-UA" sz="1800" dirty="0" err="1">
                          <a:solidFill>
                            <a:schemeClr val="bg1">
                              <a:lumMod val="50000"/>
                            </a:schemeClr>
                          </a:solidFill>
                          <a:effectLst/>
                        </a:rPr>
                        <a:t>ta</a:t>
                      </a:r>
                      <a:r>
                        <a:rPr lang="uk-UA" sz="1800" dirty="0" err="1">
                          <a:effectLst/>
                        </a:rPr>
                        <a:t>h</a:t>
                      </a:r>
                      <a:r>
                        <a:rPr lang="uk-UA" sz="1800" b="1" dirty="0" err="1">
                          <a:effectLst/>
                        </a:rPr>
                        <a:t>al</a:t>
                      </a:r>
                      <a:r>
                        <a:rPr lang="uk-UA" sz="1800" dirty="0" err="1">
                          <a:effectLst/>
                        </a:rPr>
                        <a:t>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h</a:t>
                      </a:r>
                    </a:p>
                  </a:txBody>
                  <a:tcPr marL="68580" marR="68580" marT="21590" marB="21590"/>
                </a:tc>
                <a:tc>
                  <a:txBody>
                    <a:bodyPr/>
                    <a:lstStyle/>
                    <a:p>
                      <a:pPr>
                        <a:lnSpc>
                          <a:spcPct val="115000"/>
                        </a:lnSpc>
                        <a:spcAft>
                          <a:spcPts val="1000"/>
                        </a:spcAft>
                      </a:pPr>
                      <a:r>
                        <a:rPr lang="uk-UA" sz="1800" dirty="0" err="1">
                          <a:effectLst/>
                        </a:rPr>
                        <a:t>tahalalo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031464690"/>
                  </a:ext>
                </a:extLst>
              </a:tr>
              <a:tr h="0">
                <a:tc>
                  <a:txBody>
                    <a:bodyPr/>
                    <a:lstStyle/>
                    <a:p>
                      <a:pPr>
                        <a:lnSpc>
                          <a:spcPct val="115000"/>
                        </a:lnSpc>
                        <a:spcAft>
                          <a:spcPts val="1000"/>
                        </a:spcAft>
                      </a:pPr>
                      <a:r>
                        <a:rPr lang="uk-UA" sz="1800" dirty="0" err="1">
                          <a:solidFill>
                            <a:schemeClr val="bg1">
                              <a:lumMod val="50000"/>
                            </a:schemeClr>
                          </a:solidFill>
                          <a:effectLst/>
                        </a:rPr>
                        <a:t>se</a:t>
                      </a:r>
                      <a:r>
                        <a:rPr lang="uk-UA" sz="1800" b="1" dirty="0" err="1">
                          <a:effectLst/>
                        </a:rPr>
                        <a:t>kela</a:t>
                      </a:r>
                      <a:r>
                        <a:rPr lang="uk-UA" sz="1800" dirty="0">
                          <a:effectLst/>
                        </a:rPr>
                        <a:t> </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l</a:t>
                      </a:r>
                    </a:p>
                  </a:txBody>
                  <a:tcPr marL="68580" marR="68580" marT="21590" marB="21590"/>
                </a:tc>
                <a:tc>
                  <a:txBody>
                    <a:bodyPr/>
                    <a:lstStyle/>
                    <a:p>
                      <a:pPr>
                        <a:lnSpc>
                          <a:spcPct val="115000"/>
                        </a:lnSpc>
                        <a:spcAft>
                          <a:spcPts val="1000"/>
                        </a:spcAft>
                      </a:pPr>
                      <a:r>
                        <a:rPr lang="uk-UA" sz="1800" dirty="0" err="1">
                          <a:effectLst/>
                        </a:rPr>
                        <a:t>sekelakela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571475626"/>
                  </a:ext>
                </a:extLst>
              </a:tr>
              <a:tr h="0">
                <a:tc>
                  <a:txBody>
                    <a:bodyPr/>
                    <a:lstStyle/>
                    <a:p>
                      <a:pPr>
                        <a:lnSpc>
                          <a:spcPct val="115000"/>
                        </a:lnSpc>
                        <a:spcAft>
                          <a:spcPts val="1000"/>
                        </a:spcAft>
                      </a:pPr>
                      <a:r>
                        <a:rPr lang="uk-UA" sz="1800" b="1" dirty="0" err="1">
                          <a:effectLst/>
                        </a:rPr>
                        <a:t>p</a:t>
                      </a:r>
                      <a:r>
                        <a:rPr lang="uk-UA" sz="1800" dirty="0" err="1">
                          <a:effectLst/>
                        </a:rPr>
                        <a:t>it</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&lt;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a:effectLst/>
                        </a:rPr>
                        <a:t>papita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354402839"/>
                  </a:ext>
                </a:extLst>
              </a:tr>
              <a:tr h="0">
                <a:tc>
                  <a:txBody>
                    <a:bodyPr/>
                    <a:lstStyle/>
                    <a:p>
                      <a:pPr>
                        <a:lnSpc>
                          <a:spcPct val="115000"/>
                        </a:lnSpc>
                        <a:spcAft>
                          <a:spcPts val="1000"/>
                        </a:spcAft>
                      </a:pPr>
                      <a:r>
                        <a:rPr lang="uk-UA" sz="1800" b="1" dirty="0" err="1">
                          <a:effectLst/>
                        </a:rPr>
                        <a:t>ba</a:t>
                      </a:r>
                      <a:r>
                        <a:rPr lang="uk-UA" sz="1800" dirty="0" err="1">
                          <a:effectLst/>
                        </a:rPr>
                        <a:t>k</a:t>
                      </a:r>
                      <a:r>
                        <a:rPr lang="uk-UA" sz="1800" b="1" dirty="0" err="1">
                          <a:effectLst/>
                        </a:rPr>
                        <a:t>e</a:t>
                      </a:r>
                      <a:r>
                        <a:rPr lang="uk-UA" sz="1800" b="1" dirty="0">
                          <a:effectLst/>
                        </a:rPr>
                        <a:t> </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&gt;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a:effectLst/>
                        </a:rPr>
                        <a:t>baebake</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90494253"/>
                  </a:ext>
                </a:extLst>
              </a:tr>
              <a:tr h="0">
                <a:tc>
                  <a:txBody>
                    <a:bodyPr/>
                    <a:lstStyle/>
                    <a:p>
                      <a:pPr>
                        <a:lnSpc>
                          <a:spcPct val="115000"/>
                        </a:lnSpc>
                        <a:spcAft>
                          <a:spcPts val="1000"/>
                        </a:spcAft>
                      </a:pPr>
                      <a:r>
                        <a:rPr lang="uk-UA" sz="1800" b="1" dirty="0" err="1">
                          <a:effectLst/>
                        </a:rPr>
                        <a:t>loke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l</a:t>
                      </a:r>
                    </a:p>
                  </a:txBody>
                  <a:tcPr marL="68580" marR="68580" marT="21590" marB="21590"/>
                </a:tc>
                <a:tc>
                  <a:txBody>
                    <a:bodyPr/>
                    <a:lstStyle/>
                    <a:p>
                      <a:pPr>
                        <a:lnSpc>
                          <a:spcPct val="115000"/>
                        </a:lnSpc>
                        <a:spcAft>
                          <a:spcPts val="1000"/>
                        </a:spcAft>
                      </a:pPr>
                      <a:r>
                        <a:rPr lang="uk-UA" sz="1800" dirty="0" err="1">
                          <a:effectLst/>
                        </a:rPr>
                        <a:t>lokeloke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463542549"/>
                  </a:ext>
                </a:extLst>
              </a:tr>
              <a:tr h="0">
                <a:tc>
                  <a:txBody>
                    <a:bodyPr/>
                    <a:lstStyle/>
                    <a:p>
                      <a:pPr>
                        <a:lnSpc>
                          <a:spcPct val="115000"/>
                        </a:lnSpc>
                        <a:spcAft>
                          <a:spcPts val="1000"/>
                        </a:spcAft>
                      </a:pPr>
                      <a:r>
                        <a:rPr lang="uk-UA" sz="1800" b="1" dirty="0" err="1">
                          <a:effectLst/>
                        </a:rPr>
                        <a:t>voro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r</a:t>
                      </a:r>
                    </a:p>
                  </a:txBody>
                  <a:tcPr marL="68580" marR="68580" marT="21590" marB="21590"/>
                </a:tc>
                <a:tc>
                  <a:txBody>
                    <a:bodyPr/>
                    <a:lstStyle/>
                    <a:p>
                      <a:pPr>
                        <a:lnSpc>
                          <a:spcPct val="115000"/>
                        </a:lnSpc>
                        <a:spcAft>
                          <a:spcPts val="1000"/>
                        </a:spcAft>
                      </a:pPr>
                      <a:r>
                        <a:rPr lang="uk-UA" sz="1800">
                          <a:effectLst/>
                        </a:rPr>
                        <a:t>vorovoro</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34968655"/>
                  </a:ext>
                </a:extLst>
              </a:tr>
              <a:tr h="0">
                <a:tc>
                  <a:txBody>
                    <a:bodyPr/>
                    <a:lstStyle/>
                    <a:p>
                      <a:pPr>
                        <a:lnSpc>
                          <a:spcPct val="115000"/>
                        </a:lnSpc>
                        <a:spcAft>
                          <a:spcPts val="1000"/>
                        </a:spcAft>
                      </a:pPr>
                      <a:r>
                        <a:rPr lang="uk-UA" sz="1800" dirty="0" err="1">
                          <a:solidFill>
                            <a:schemeClr val="bg1">
                              <a:lumMod val="50000"/>
                            </a:schemeClr>
                          </a:solidFill>
                          <a:effectLst/>
                        </a:rPr>
                        <a:t>valolo</a:t>
                      </a:r>
                      <a:r>
                        <a:rPr lang="uk-UA" sz="1800" dirty="0" err="1">
                          <a:effectLst/>
                        </a:rPr>
                        <a:t>h</a:t>
                      </a:r>
                      <a:r>
                        <a:rPr lang="uk-UA" sz="1800" b="1" dirty="0" err="1">
                          <a:effectLst/>
                        </a:rPr>
                        <a:t>ok</a:t>
                      </a:r>
                      <a:r>
                        <a:rPr lang="uk-UA" sz="1800" dirty="0" err="1">
                          <a:effectLst/>
                        </a:rPr>
                        <a:t>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h</a:t>
                      </a:r>
                    </a:p>
                  </a:txBody>
                  <a:tcPr marL="68580" marR="68580" marT="21590" marB="21590"/>
                </a:tc>
                <a:tc>
                  <a:txBody>
                    <a:bodyPr/>
                    <a:lstStyle/>
                    <a:p>
                      <a:pPr>
                        <a:lnSpc>
                          <a:spcPct val="115000"/>
                        </a:lnSpc>
                        <a:spcAft>
                          <a:spcPts val="1000"/>
                        </a:spcAft>
                      </a:pPr>
                      <a:r>
                        <a:rPr lang="uk-UA" sz="1800">
                          <a:effectLst/>
                        </a:rPr>
                        <a:t>valolohokoka</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085679846"/>
                  </a:ext>
                </a:extLst>
              </a:tr>
              <a:tr h="0">
                <a:tc>
                  <a:txBody>
                    <a:bodyPr/>
                    <a:lstStyle/>
                    <a:p>
                      <a:pPr>
                        <a:lnSpc>
                          <a:spcPct val="115000"/>
                        </a:lnSpc>
                        <a:spcAft>
                          <a:spcPts val="1000"/>
                        </a:spcAft>
                      </a:pPr>
                      <a:r>
                        <a:rPr lang="uk-UA" sz="1800" b="1" dirty="0" err="1">
                          <a:effectLst/>
                        </a:rPr>
                        <a:t>pa</a:t>
                      </a:r>
                      <a:r>
                        <a:rPr lang="uk-UA" sz="1800" dirty="0" err="1">
                          <a:effectLst/>
                        </a:rPr>
                        <a:t>s</a:t>
                      </a:r>
                      <a:r>
                        <a:rPr lang="uk-UA" sz="1800" b="1" dirty="0" err="1">
                          <a:effectLst/>
                        </a:rPr>
                        <a:t>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&gt;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dirty="0" err="1">
                          <a:effectLst/>
                        </a:rPr>
                        <a:t>paipasi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922285019"/>
                  </a:ext>
                </a:extLst>
              </a:tr>
              <a:tr h="0">
                <a:tc>
                  <a:txBody>
                    <a:bodyPr/>
                    <a:lstStyle/>
                    <a:p>
                      <a:pPr>
                        <a:lnSpc>
                          <a:spcPct val="115000"/>
                        </a:lnSpc>
                        <a:spcAft>
                          <a:spcPts val="1000"/>
                        </a:spcAft>
                      </a:pPr>
                      <a:r>
                        <a:rPr lang="uk-UA" sz="1800" b="1" dirty="0" err="1">
                          <a:effectLst/>
                        </a:rPr>
                        <a:t>k</a:t>
                      </a:r>
                      <a:r>
                        <a:rPr lang="uk-UA" sz="1800" dirty="0" err="1">
                          <a:effectLst/>
                        </a:rPr>
                        <a:t>us</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&lt;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dirty="0" err="1">
                          <a:effectLst/>
                        </a:rPr>
                        <a:t>kakusa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288522807"/>
                  </a:ext>
                </a:extLst>
              </a:tr>
              <a:tr h="0">
                <a:tc>
                  <a:txBody>
                    <a:bodyPr/>
                    <a:lstStyle/>
                    <a:p>
                      <a:pPr>
                        <a:lnSpc>
                          <a:spcPct val="115000"/>
                        </a:lnSpc>
                        <a:spcAft>
                          <a:spcPts val="1000"/>
                        </a:spcAft>
                      </a:pPr>
                      <a:r>
                        <a:rPr lang="uk-UA" sz="1800" dirty="0" err="1">
                          <a:effectLst/>
                        </a:rPr>
                        <a:t>b</a:t>
                      </a:r>
                      <a:r>
                        <a:rPr lang="uk-UA" sz="1800" b="1" dirty="0" err="1">
                          <a:effectLst/>
                        </a:rPr>
                        <a:t>eb</a:t>
                      </a:r>
                      <a:r>
                        <a:rPr lang="uk-UA" sz="1800" dirty="0" err="1">
                          <a:effectLst/>
                        </a:rPr>
                        <a:t>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a:lnSpc>
                          <a:spcPct val="115000"/>
                        </a:lnSpc>
                        <a:spcAft>
                          <a:spcPts val="1000"/>
                        </a:spcAft>
                      </a:pPr>
                      <a:r>
                        <a:rPr lang="en-UA" sz="1800" dirty="0">
                          <a:effectLst/>
                          <a:latin typeface="Calibri" panose="020F0502020204030204" pitchFamily="34" charset="0"/>
                          <a:ea typeface="MS Mincho" panose="02020609040205080304" pitchFamily="49" charset="-128"/>
                          <a:cs typeface="Kartika" panose="02020503030404060203" pitchFamily="18" charset="0"/>
                        </a:rPr>
                        <a:t>однакові склади</a:t>
                      </a:r>
                    </a:p>
                  </a:txBody>
                  <a:tcPr marL="68580" marR="68580" marT="21590" marB="21590"/>
                </a:tc>
                <a:tc>
                  <a:txBody>
                    <a:bodyPr/>
                    <a:lstStyle/>
                    <a:p>
                      <a:pPr>
                        <a:lnSpc>
                          <a:spcPct val="115000"/>
                        </a:lnSpc>
                        <a:spcAft>
                          <a:spcPts val="1000"/>
                        </a:spcAft>
                      </a:pPr>
                      <a:r>
                        <a:rPr lang="uk-UA" sz="1800" dirty="0" err="1">
                          <a:effectLst/>
                        </a:rPr>
                        <a:t>bebebe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021381460"/>
                  </a:ext>
                </a:extLst>
              </a:tr>
              <a:tr h="0">
                <a:tc>
                  <a:txBody>
                    <a:bodyPr/>
                    <a:lstStyle/>
                    <a:p>
                      <a:pPr>
                        <a:lnSpc>
                          <a:spcPct val="115000"/>
                        </a:lnSpc>
                        <a:spcAft>
                          <a:spcPts val="1000"/>
                        </a:spcAft>
                      </a:pPr>
                      <a:r>
                        <a:rPr lang="uk-UA" sz="1800" dirty="0" err="1">
                          <a:effectLst/>
                        </a:rPr>
                        <a:t>h</a:t>
                      </a:r>
                      <a:r>
                        <a:rPr lang="uk-UA" sz="1800" b="1" dirty="0" err="1">
                          <a:effectLst/>
                        </a:rPr>
                        <a:t>il</a:t>
                      </a:r>
                      <a:r>
                        <a:rPr lang="uk-UA" sz="1800" dirty="0" err="1">
                          <a:effectLst/>
                        </a:rPr>
                        <a:t>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h</a:t>
                      </a:r>
                    </a:p>
                  </a:txBody>
                  <a:tcPr marL="68580" marR="68580" marT="21590" marB="21590"/>
                </a:tc>
                <a:tc>
                  <a:txBody>
                    <a:bodyPr/>
                    <a:lstStyle/>
                    <a:p>
                      <a:pPr>
                        <a:lnSpc>
                          <a:spcPct val="115000"/>
                        </a:lnSpc>
                        <a:spcAft>
                          <a:spcPts val="1000"/>
                        </a:spcAft>
                      </a:pPr>
                      <a:r>
                        <a:rPr lang="uk-UA" sz="1800" dirty="0" err="1">
                          <a:effectLst/>
                        </a:rPr>
                        <a:t>hililo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4141461338"/>
                  </a:ext>
                </a:extLst>
              </a:tr>
              <a:tr h="0">
                <a:tc>
                  <a:txBody>
                    <a:bodyPr/>
                    <a:lstStyle/>
                    <a:p>
                      <a:pPr>
                        <a:lnSpc>
                          <a:spcPct val="115000"/>
                        </a:lnSpc>
                        <a:spcAft>
                          <a:spcPts val="1000"/>
                        </a:spcAft>
                      </a:pPr>
                      <a:r>
                        <a:rPr lang="uk-UA" sz="1800" b="1" dirty="0" err="1">
                          <a:effectLst/>
                        </a:rPr>
                        <a:t>s</a:t>
                      </a:r>
                      <a:r>
                        <a:rPr lang="uk-UA" sz="1800" dirty="0" err="1">
                          <a:effectLst/>
                        </a:rPr>
                        <a:t>iv</a:t>
                      </a:r>
                      <a:r>
                        <a:rPr lang="uk-UA" sz="1800" b="1" dirty="0" err="1">
                          <a:effectLst/>
                        </a:rPr>
                        <a:t>o</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&lt;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dirty="0" err="1">
                          <a:effectLst/>
                        </a:rPr>
                        <a:t>sosivo</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83090929"/>
                  </a:ext>
                </a:extLst>
              </a:tr>
              <a:tr h="0">
                <a:tc>
                  <a:txBody>
                    <a:bodyPr/>
                    <a:lstStyle/>
                    <a:p>
                      <a:pPr>
                        <a:lnSpc>
                          <a:spcPct val="115000"/>
                        </a:lnSpc>
                        <a:spcAft>
                          <a:spcPts val="1000"/>
                        </a:spcAft>
                      </a:pPr>
                      <a:r>
                        <a:rPr lang="uk-UA" sz="1800" b="1" dirty="0" err="1">
                          <a:effectLst/>
                        </a:rPr>
                        <a:t>rabu</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r</a:t>
                      </a:r>
                    </a:p>
                  </a:txBody>
                  <a:tcPr marL="68580" marR="68580" marT="21590" marB="21590"/>
                </a:tc>
                <a:tc>
                  <a:txBody>
                    <a:bodyPr/>
                    <a:lstStyle/>
                    <a:p>
                      <a:pPr>
                        <a:lnSpc>
                          <a:spcPct val="115000"/>
                        </a:lnSpc>
                        <a:spcAft>
                          <a:spcPts val="1000"/>
                        </a:spcAft>
                      </a:pPr>
                      <a:r>
                        <a:rPr lang="uk-UA" sz="1800" dirty="0" err="1">
                          <a:effectLst/>
                        </a:rPr>
                        <a:t>raburabu</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070978297"/>
                  </a:ext>
                </a:extLst>
              </a:tr>
              <a:tr h="0">
                <a:tc>
                  <a:txBody>
                    <a:bodyPr/>
                    <a:lstStyle/>
                    <a:p>
                      <a:pPr>
                        <a:lnSpc>
                          <a:spcPct val="115000"/>
                        </a:lnSpc>
                        <a:spcAft>
                          <a:spcPts val="1000"/>
                        </a:spcAft>
                      </a:pPr>
                      <a:r>
                        <a:rPr lang="uk-UA" sz="1800" dirty="0" err="1">
                          <a:solidFill>
                            <a:schemeClr val="bg1">
                              <a:lumMod val="50000"/>
                            </a:schemeClr>
                          </a:solidFill>
                          <a:effectLst/>
                        </a:rPr>
                        <a:t>ta</a:t>
                      </a:r>
                      <a:r>
                        <a:rPr lang="uk-UA" sz="1800" b="1" dirty="0" err="1">
                          <a:effectLst/>
                        </a:rPr>
                        <a:t>rile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l і r</a:t>
                      </a:r>
                    </a:p>
                  </a:txBody>
                  <a:tcPr marL="68580" marR="68580" marT="21590" marB="21590"/>
                </a:tc>
                <a:tc>
                  <a:txBody>
                    <a:bodyPr/>
                    <a:lstStyle/>
                    <a:p>
                      <a:pPr>
                        <a:lnSpc>
                          <a:spcPct val="115000"/>
                        </a:lnSpc>
                        <a:spcAft>
                          <a:spcPts val="1000"/>
                        </a:spcAft>
                      </a:pPr>
                      <a:r>
                        <a:rPr lang="uk-UA" sz="1800" dirty="0" err="1">
                          <a:effectLst/>
                        </a:rPr>
                        <a:t>tarilerile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123927561"/>
                  </a:ext>
                </a:extLst>
              </a:tr>
              <a:tr h="0">
                <a:tc>
                  <a:txBody>
                    <a:bodyPr/>
                    <a:lstStyle/>
                    <a:p>
                      <a:pPr>
                        <a:lnSpc>
                          <a:spcPct val="115000"/>
                        </a:lnSpc>
                        <a:spcAft>
                          <a:spcPts val="1000"/>
                        </a:spcAft>
                      </a:pPr>
                      <a:r>
                        <a:rPr lang="uk-UA" sz="1800" b="1" dirty="0" err="1">
                          <a:effectLst/>
                        </a:rPr>
                        <a:t>so</a:t>
                      </a:r>
                      <a:r>
                        <a:rPr lang="uk-UA" sz="1800" dirty="0" err="1">
                          <a:effectLst/>
                        </a:rPr>
                        <a:t>b</a:t>
                      </a:r>
                      <a:r>
                        <a:rPr lang="uk-UA" sz="1800" b="1" dirty="0" err="1">
                          <a:effectLst/>
                        </a:rPr>
                        <a:t>e</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&gt;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dirty="0" err="1">
                          <a:effectLst/>
                        </a:rPr>
                        <a:t>soesobe</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2288390719"/>
                  </a:ext>
                </a:extLst>
              </a:tr>
              <a:tr h="0">
                <a:tc>
                  <a:txBody>
                    <a:bodyPr/>
                    <a:lstStyle/>
                    <a:p>
                      <a:pPr>
                        <a:lnSpc>
                          <a:spcPct val="115000"/>
                        </a:lnSpc>
                        <a:spcAft>
                          <a:spcPts val="1000"/>
                        </a:spcAft>
                      </a:pPr>
                      <a:r>
                        <a:rPr lang="uk-UA" sz="1800" dirty="0" err="1">
                          <a:solidFill>
                            <a:schemeClr val="bg1">
                              <a:lumMod val="50000"/>
                            </a:schemeClr>
                          </a:solidFill>
                          <a:effectLst/>
                        </a:rPr>
                        <a:t>vitaume</a:t>
                      </a:r>
                      <a:r>
                        <a:rPr lang="uk-UA" sz="1800" b="1" dirty="0" err="1">
                          <a:effectLst/>
                        </a:rPr>
                        <a:t>tari</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A" sz="1800" dirty="0">
                          <a:effectLst/>
                          <a:latin typeface="Calibri" panose="020F0502020204030204" pitchFamily="34" charset="0"/>
                          <a:ea typeface="MS Mincho" panose="02020609040205080304" pitchFamily="49" charset="-128"/>
                          <a:cs typeface="Kartika" panose="02020503030404060203" pitchFamily="18" charset="0"/>
                        </a:rPr>
                        <a:t>містить r</a:t>
                      </a:r>
                    </a:p>
                  </a:txBody>
                  <a:tcPr marL="68580" marR="68580" marT="21590" marB="21590"/>
                </a:tc>
                <a:tc>
                  <a:txBody>
                    <a:bodyPr/>
                    <a:lstStyle/>
                    <a:p>
                      <a:pPr>
                        <a:lnSpc>
                          <a:spcPct val="115000"/>
                        </a:lnSpc>
                        <a:spcAft>
                          <a:spcPts val="1000"/>
                        </a:spcAft>
                      </a:pPr>
                      <a:r>
                        <a:rPr lang="uk-UA" sz="1800" dirty="0" err="1">
                          <a:effectLst/>
                        </a:rPr>
                        <a:t>vitaumetaritari</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1154149380"/>
                  </a:ext>
                </a:extLst>
              </a:tr>
              <a:tr h="0">
                <a:tc>
                  <a:txBody>
                    <a:bodyPr/>
                    <a:lstStyle/>
                    <a:p>
                      <a:pPr>
                        <a:lnSpc>
                          <a:spcPct val="115000"/>
                        </a:lnSpc>
                        <a:spcAft>
                          <a:spcPts val="1000"/>
                        </a:spcAft>
                      </a:pPr>
                      <a:r>
                        <a:rPr lang="uk-UA" sz="1800" dirty="0" err="1">
                          <a:solidFill>
                            <a:schemeClr val="bg1">
                              <a:lumMod val="50000"/>
                            </a:schemeClr>
                          </a:solidFill>
                          <a:effectLst/>
                        </a:rPr>
                        <a:t>vi</a:t>
                      </a:r>
                      <a:r>
                        <a:rPr lang="uk-UA" sz="1800" b="1" dirty="0" err="1">
                          <a:effectLst/>
                        </a:rPr>
                        <a:t>t</a:t>
                      </a:r>
                      <a:r>
                        <a:rPr lang="uk-UA" sz="1800" dirty="0" err="1">
                          <a:effectLst/>
                        </a:rPr>
                        <a:t>ug</a:t>
                      </a:r>
                      <a:r>
                        <a:rPr lang="uk-UA" sz="1800" b="1" dirty="0" err="1">
                          <a:effectLst/>
                        </a:rPr>
                        <a:t>a</a:t>
                      </a:r>
                      <a:endParaRPr lang="en-UA" sz="1800" b="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ru-RU" dirty="0">
                          <a:solidFill>
                            <a:srgbClr val="000000"/>
                          </a:solidFill>
                          <a:ea typeface="Helvetica" pitchFamily="2" charset="0"/>
                          <a:cs typeface="Calibri" panose="020F0502020204030204" pitchFamily="34" charset="0"/>
                        </a:rPr>
                        <a:t>V</a:t>
                      </a:r>
                      <a:r>
                        <a:rPr lang="ru-RU" baseline="-25000" dirty="0">
                          <a:solidFill>
                            <a:srgbClr val="000000"/>
                          </a:solidFill>
                          <a:ea typeface="Helvetica" pitchFamily="2" charset="0"/>
                          <a:cs typeface="Calibri" panose="020F0502020204030204" pitchFamily="34" charset="0"/>
                        </a:rPr>
                        <a:t>1</a:t>
                      </a:r>
                      <a:r>
                        <a:rPr lang="ru-RU" dirty="0">
                          <a:solidFill>
                            <a:srgbClr val="000000"/>
                          </a:solidFill>
                          <a:ea typeface="Helvetica" pitchFamily="2" charset="0"/>
                          <a:cs typeface="Calibri" panose="020F0502020204030204" pitchFamily="34" charset="0"/>
                        </a:rPr>
                        <a:t> </a:t>
                      </a:r>
                      <a:r>
                        <a:rPr lang="en-UA" dirty="0">
                          <a:solidFill>
                            <a:srgbClr val="000000"/>
                          </a:solidFill>
                          <a:ea typeface="Helvetica" pitchFamily="2" charset="0"/>
                          <a:cs typeface="Calibri" panose="020F0502020204030204" pitchFamily="34" charset="0"/>
                        </a:rPr>
                        <a:t>&lt;</a:t>
                      </a:r>
                      <a:r>
                        <a:rPr lang="ru-RU" dirty="0">
                          <a:solidFill>
                            <a:srgbClr val="000000"/>
                          </a:solidFill>
                          <a:ea typeface="Helvetica" pitchFamily="2" charset="0"/>
                          <a:cs typeface="Calibri" panose="020F0502020204030204" pitchFamily="34" charset="0"/>
                        </a:rPr>
                        <a:t> V</a:t>
                      </a:r>
                      <a:r>
                        <a:rPr lang="ru-RU" baseline="-25000" dirty="0">
                          <a:solidFill>
                            <a:srgbClr val="000000"/>
                          </a:solidFill>
                          <a:ea typeface="Helvetica" pitchFamily="2" charset="0"/>
                          <a:cs typeface="Calibri" panose="020F0502020204030204" pitchFamily="34" charset="0"/>
                        </a:rPr>
                        <a:t>2</a:t>
                      </a:r>
                      <a:r>
                        <a:rPr lang="en-UA" dirty="0">
                          <a:effectLst/>
                        </a:rPr>
                        <a:t> </a:t>
                      </a:r>
                      <a:endParaRPr lang="en-UA" dirty="0"/>
                    </a:p>
                  </a:txBody>
                  <a:tcPr marL="68580" marR="68580" marT="21590" marB="21590"/>
                </a:tc>
                <a:tc>
                  <a:txBody>
                    <a:bodyPr/>
                    <a:lstStyle/>
                    <a:p>
                      <a:pPr>
                        <a:lnSpc>
                          <a:spcPct val="115000"/>
                        </a:lnSpc>
                        <a:spcAft>
                          <a:spcPts val="1000"/>
                        </a:spcAft>
                      </a:pPr>
                      <a:r>
                        <a:rPr lang="uk-UA" sz="1800" dirty="0" err="1">
                          <a:effectLst/>
                        </a:rPr>
                        <a:t>vitatuga</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21590" marB="21590"/>
                </a:tc>
                <a:extLst>
                  <a:ext uri="{0D108BD9-81ED-4DB2-BD59-A6C34878D82A}">
                    <a16:rowId xmlns:a16="http://schemas.microsoft.com/office/drawing/2014/main" val="3597236369"/>
                  </a:ext>
                </a:extLst>
              </a:tr>
            </a:tbl>
          </a:graphicData>
        </a:graphic>
      </p:graphicFrame>
      <p:sp>
        <p:nvSpPr>
          <p:cNvPr id="5" name="TextBox 4">
            <a:extLst>
              <a:ext uri="{FF2B5EF4-FFF2-40B4-BE49-F238E27FC236}">
                <a16:creationId xmlns:a16="http://schemas.microsoft.com/office/drawing/2014/main" id="{24E5A637-D096-F944-BDEC-A22431715392}"/>
              </a:ext>
            </a:extLst>
          </p:cNvPr>
          <p:cNvSpPr txBox="1"/>
          <p:nvPr/>
        </p:nvSpPr>
        <p:spPr>
          <a:xfrm>
            <a:off x="7302500" y="665099"/>
            <a:ext cx="3987800" cy="923330"/>
          </a:xfrm>
          <a:prstGeom prst="rect">
            <a:avLst/>
          </a:prstGeom>
          <a:noFill/>
        </p:spPr>
        <p:txBody>
          <a:bodyPr wrap="square" rtlCol="0">
            <a:spAutoFit/>
          </a:bodyPr>
          <a:lstStyle/>
          <a:p>
            <a:pPr marL="342900" indent="-342900">
              <a:buAutoNum type="arabicParenR"/>
            </a:pPr>
            <a:r>
              <a:rPr lang="en-UA" dirty="0"/>
              <a:t>однакові склади або містить h</a:t>
            </a:r>
          </a:p>
          <a:p>
            <a:pPr marL="342900" indent="-342900">
              <a:buAutoNum type="arabicParenR"/>
            </a:pPr>
            <a:r>
              <a:rPr lang="en-UA" dirty="0"/>
              <a:t>містить l або r</a:t>
            </a:r>
          </a:p>
          <a:p>
            <a:pPr marL="342900" indent="-342900">
              <a:buAutoNum type="arabicParenR"/>
            </a:pPr>
            <a:r>
              <a:rPr lang="en-UA" dirty="0"/>
              <a:t>ієрархія голосних</a:t>
            </a:r>
          </a:p>
        </p:txBody>
      </p:sp>
    </p:spTree>
    <p:extLst>
      <p:ext uri="{BB962C8B-B14F-4D97-AF65-F5344CB8AC3E}">
        <p14:creationId xmlns:p14="http://schemas.microsoft.com/office/powerpoint/2010/main" val="213168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D63B-B633-D54B-85DC-BE5F52460F2A}"/>
              </a:ext>
            </a:extLst>
          </p:cNvPr>
          <p:cNvSpPr>
            <a:spLocks noGrp="1"/>
          </p:cNvSpPr>
          <p:nvPr>
            <p:ph type="ctrTitle"/>
          </p:nvPr>
        </p:nvSpPr>
        <p:spPr/>
        <p:txBody>
          <a:bodyPr/>
          <a:lstStyle/>
          <a:p>
            <a:r>
              <a:rPr lang="uk-UA" dirty="0" err="1"/>
              <a:t>Д</a:t>
            </a:r>
            <a:r>
              <a:rPr lang="en-US" dirty="0" err="1"/>
              <a:t>í</a:t>
            </a:r>
            <a:r>
              <a:rPr lang="uk-UA" dirty="0" err="1"/>
              <a:t>рбал</a:t>
            </a:r>
            <a:endParaRPr lang="en-UA" dirty="0"/>
          </a:p>
        </p:txBody>
      </p:sp>
      <p:sp>
        <p:nvSpPr>
          <p:cNvPr id="3" name="Subtitle 2">
            <a:extLst>
              <a:ext uri="{FF2B5EF4-FFF2-40B4-BE49-F238E27FC236}">
                <a16:creationId xmlns:a16="http://schemas.microsoft.com/office/drawing/2014/main" id="{222412ED-7638-9A40-A5C0-D37DEDC31C7F}"/>
              </a:ext>
            </a:extLst>
          </p:cNvPr>
          <p:cNvSpPr>
            <a:spLocks noGrp="1"/>
          </p:cNvSpPr>
          <p:nvPr>
            <p:ph type="subTitle" idx="1"/>
          </p:nvPr>
        </p:nvSpPr>
        <p:spPr/>
        <p:txBody>
          <a:bodyPr/>
          <a:lstStyle/>
          <a:p>
            <a:endParaRPr lang="en-UA"/>
          </a:p>
        </p:txBody>
      </p:sp>
    </p:spTree>
    <p:extLst>
      <p:ext uri="{BB962C8B-B14F-4D97-AF65-F5344CB8AC3E}">
        <p14:creationId xmlns:p14="http://schemas.microsoft.com/office/powerpoint/2010/main" val="2370988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9E3314DD-6F9E-0547-863F-04001D545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16" y="830888"/>
            <a:ext cx="6835671" cy="5430323"/>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Wallaby Garden Pests - How To Stop Wallabies From Eating My Plants">
            <a:extLst>
              <a:ext uri="{FF2B5EF4-FFF2-40B4-BE49-F238E27FC236}">
                <a16:creationId xmlns:a16="http://schemas.microsoft.com/office/drawing/2014/main" id="{E52C8EBD-792C-BF4A-B33A-01003E2E8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16" y="3768299"/>
            <a:ext cx="2095500" cy="2797601"/>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Смертельна змія гадюкоподібна">
            <a:extLst>
              <a:ext uri="{FF2B5EF4-FFF2-40B4-BE49-F238E27FC236}">
                <a16:creationId xmlns:a16="http://schemas.microsoft.com/office/drawing/2014/main" id="{E14B3CDE-4DEE-1445-8181-1F01A5CAEF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304799"/>
            <a:ext cx="2872947" cy="2362201"/>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Stinging Trees at Lake Barrine - (Dendrocnide moroides) - … | Flickr">
            <a:extLst>
              <a:ext uri="{FF2B5EF4-FFF2-40B4-BE49-F238E27FC236}">
                <a16:creationId xmlns:a16="http://schemas.microsoft.com/office/drawing/2014/main" id="{A2CF1DA7-E167-F44F-B69B-E43636C44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4759" y="3429000"/>
            <a:ext cx="2352675" cy="3136900"/>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a:extLst>
              <a:ext uri="{FF2B5EF4-FFF2-40B4-BE49-F238E27FC236}">
                <a16:creationId xmlns:a16="http://schemas.microsoft.com/office/drawing/2014/main" id="{23C67759-13D1-0B4B-A22F-87D2A291F3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7778"/>
          <a:stretch/>
        </p:blipFill>
        <p:spPr bwMode="auto">
          <a:xfrm>
            <a:off x="8902676" y="190500"/>
            <a:ext cx="2943679"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34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8196EA-E2E5-124B-95DA-708F662F9217}"/>
              </a:ext>
            </a:extLst>
          </p:cNvPr>
          <p:cNvGraphicFramePr>
            <a:graphicFrameLocks noGrp="1"/>
          </p:cNvGraphicFramePr>
          <p:nvPr>
            <p:extLst>
              <p:ext uri="{D42A27DB-BD31-4B8C-83A1-F6EECF244321}">
                <p14:modId xmlns:p14="http://schemas.microsoft.com/office/powerpoint/2010/main" val="1561040444"/>
              </p:ext>
            </p:extLst>
          </p:nvPr>
        </p:nvGraphicFramePr>
        <p:xfrm>
          <a:off x="457200" y="228600"/>
          <a:ext cx="11277600" cy="6324596"/>
        </p:xfrm>
        <a:graphic>
          <a:graphicData uri="http://schemas.openxmlformats.org/drawingml/2006/table">
            <a:tbl>
              <a:tblPr firstRow="1" firstCol="1" bandRow="1">
                <a:tableStyleId>{5940675A-B579-460E-94D1-54222C63F5DA}</a:tableStyleId>
              </a:tblPr>
              <a:tblGrid>
                <a:gridCol w="404215">
                  <a:extLst>
                    <a:ext uri="{9D8B030D-6E8A-4147-A177-3AD203B41FA5}">
                      <a16:colId xmlns:a16="http://schemas.microsoft.com/office/drawing/2014/main" val="1844777716"/>
                    </a:ext>
                  </a:extLst>
                </a:gridCol>
                <a:gridCol w="5321650">
                  <a:extLst>
                    <a:ext uri="{9D8B030D-6E8A-4147-A177-3AD203B41FA5}">
                      <a16:colId xmlns:a16="http://schemas.microsoft.com/office/drawing/2014/main" val="600929621"/>
                    </a:ext>
                  </a:extLst>
                </a:gridCol>
                <a:gridCol w="5551735">
                  <a:extLst>
                    <a:ext uri="{9D8B030D-6E8A-4147-A177-3AD203B41FA5}">
                      <a16:colId xmlns:a16="http://schemas.microsoft.com/office/drawing/2014/main" val="861236997"/>
                    </a:ext>
                  </a:extLst>
                </a:gridCol>
              </a:tblGrid>
              <a:tr h="333359">
                <a:tc>
                  <a:txBody>
                    <a:bodyPr/>
                    <a:lstStyle/>
                    <a:p>
                      <a:pPr algn="ctr">
                        <a:lnSpc>
                          <a:spcPct val="115000"/>
                        </a:lnSpc>
                        <a:spcBef>
                          <a:spcPts val="500"/>
                        </a:spcBef>
                        <a:spcAft>
                          <a:spcPts val="200"/>
                        </a:spcAft>
                      </a:pPr>
                      <a:r>
                        <a:rPr lang="uk-UA" sz="1700" dirty="0">
                          <a:effectLst/>
                        </a:rPr>
                        <a:t>1</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bayi</a:t>
                      </a:r>
                      <a:r>
                        <a:rPr lang="uk-UA" sz="1700" dirty="0">
                          <a:effectLst/>
                        </a:rPr>
                        <a:t> </a:t>
                      </a:r>
                      <a:r>
                        <a:rPr lang="uk-UA" sz="1700" dirty="0" err="1">
                          <a:effectLst/>
                        </a:rPr>
                        <a:t>yaɽa</a:t>
                      </a:r>
                      <a:r>
                        <a:rPr lang="uk-UA" sz="1700" dirty="0">
                          <a:effectLst/>
                        </a:rPr>
                        <a:t> </a:t>
                      </a:r>
                      <a:r>
                        <a:rPr lang="uk-UA" sz="1700" dirty="0" err="1">
                          <a:effectLst/>
                        </a:rPr>
                        <a:t>ŋunɟaymuŋa</a:t>
                      </a:r>
                      <a:r>
                        <a:rPr lang="uk-UA" sz="1700" dirty="0">
                          <a:effectLst/>
                        </a:rPr>
                        <a:t> </a:t>
                      </a:r>
                      <a:r>
                        <a:rPr lang="uk-UA" sz="1700" dirty="0" err="1">
                          <a:effectLst/>
                        </a:rPr>
                        <a:t>baŋgu</a:t>
                      </a:r>
                      <a:r>
                        <a:rPr lang="uk-UA" sz="1700" dirty="0">
                          <a:effectLst/>
                        </a:rPr>
                        <a:t> </a:t>
                      </a:r>
                      <a:r>
                        <a:rPr lang="uk-UA" sz="1700" dirty="0" err="1">
                          <a:effectLst/>
                        </a:rPr>
                        <a:t>gurugugu</a:t>
                      </a:r>
                      <a:r>
                        <a:rPr lang="uk-UA" sz="1700" dirty="0">
                          <a:effectLst/>
                        </a:rPr>
                        <a:t> </a:t>
                      </a:r>
                      <a:r>
                        <a:rPr lang="uk-UA" sz="1700" dirty="0" err="1">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втомлює чоловіка, якого завжди засуджують.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445314"/>
                  </a:ext>
                </a:extLst>
              </a:tr>
              <a:tr h="663643">
                <a:tc>
                  <a:txBody>
                    <a:bodyPr/>
                    <a:lstStyle/>
                    <a:p>
                      <a:pPr algn="ctr">
                        <a:lnSpc>
                          <a:spcPct val="115000"/>
                        </a:lnSpc>
                        <a:spcBef>
                          <a:spcPts val="500"/>
                        </a:spcBef>
                        <a:spcAft>
                          <a:spcPts val="200"/>
                        </a:spcAft>
                      </a:pPr>
                      <a:r>
                        <a:rPr lang="uk-UA" sz="1700">
                          <a:effectLst/>
                        </a:rPr>
                        <a:t>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balan</a:t>
                      </a:r>
                      <a:r>
                        <a:rPr lang="uk-UA" sz="1700" dirty="0">
                          <a:effectLst/>
                        </a:rPr>
                        <a:t> </a:t>
                      </a:r>
                      <a:r>
                        <a:rPr lang="uk-UA" sz="1700" dirty="0" err="1">
                          <a:effectLst/>
                        </a:rPr>
                        <a:t>yabu</a:t>
                      </a:r>
                      <a:r>
                        <a:rPr lang="uk-UA" sz="1700" dirty="0">
                          <a:effectLst/>
                        </a:rPr>
                        <a:t> </a:t>
                      </a:r>
                      <a:r>
                        <a:rPr lang="uk-UA" sz="1700" dirty="0" err="1">
                          <a:effectLst/>
                        </a:rPr>
                        <a:t>bimabanɟalŋaymuŋa</a:t>
                      </a:r>
                      <a:r>
                        <a:rPr lang="uk-UA" sz="1700" dirty="0">
                          <a:effectLst/>
                        </a:rPr>
                        <a:t> </a:t>
                      </a:r>
                      <a:r>
                        <a:rPr lang="uk-UA" sz="1700" dirty="0" err="1">
                          <a:effectLst/>
                        </a:rPr>
                        <a:t>baŋgul</a:t>
                      </a:r>
                      <a:r>
                        <a:rPr lang="uk-UA" sz="1700" dirty="0">
                          <a:effectLst/>
                        </a:rPr>
                        <a:t> </a:t>
                      </a:r>
                      <a:r>
                        <a:rPr lang="uk-UA" sz="1700" dirty="0" err="1">
                          <a:effectLst/>
                        </a:rPr>
                        <a:t>yaɽaŋgu</a:t>
                      </a:r>
                      <a:r>
                        <a:rPr lang="uk-UA" sz="1700" dirty="0">
                          <a:effectLst/>
                        </a:rPr>
                        <a:t> </a:t>
                      </a:r>
                      <a:r>
                        <a:rPr lang="uk-UA" sz="1700" dirty="0" err="1">
                          <a:effectLst/>
                        </a:rPr>
                        <a:t>guliŋgu</a:t>
                      </a:r>
                      <a:r>
                        <a:rPr lang="uk-UA" sz="1700" dirty="0">
                          <a:effectLst/>
                        </a:rPr>
                        <a:t> </a:t>
                      </a:r>
                      <a:r>
                        <a:rPr lang="uk-UA" sz="1700" dirty="0" err="1">
                          <a:effectLst/>
                        </a:rPr>
                        <a:t>ŋunɟaɲu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Сильний чоловік засуджує матір, яка завжди йде за смертельними зміями.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855881"/>
                  </a:ext>
                </a:extLst>
              </a:tr>
              <a:tr h="333359">
                <a:tc>
                  <a:txBody>
                    <a:bodyPr/>
                    <a:lstStyle/>
                    <a:p>
                      <a:pPr algn="ctr">
                        <a:lnSpc>
                          <a:spcPct val="115000"/>
                        </a:lnSpc>
                        <a:spcBef>
                          <a:spcPts val="500"/>
                        </a:spcBef>
                        <a:spcAft>
                          <a:spcPts val="200"/>
                        </a:spcAft>
                      </a:pPr>
                      <a:r>
                        <a:rPr lang="uk-UA" sz="1700">
                          <a:effectLst/>
                        </a:rPr>
                        <a:t>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balan</a:t>
                      </a:r>
                      <a:r>
                        <a:rPr lang="uk-UA" sz="1700" dirty="0">
                          <a:effectLst/>
                        </a:rPr>
                        <a:t> </a:t>
                      </a:r>
                      <a:r>
                        <a:rPr lang="uk-UA" sz="1700" dirty="0" err="1">
                          <a:effectLst/>
                        </a:rPr>
                        <a:t>waymin</a:t>
                      </a:r>
                      <a:r>
                        <a:rPr lang="uk-UA" sz="1700" dirty="0">
                          <a:effectLst/>
                        </a:rPr>
                        <a:t> </a:t>
                      </a:r>
                      <a:r>
                        <a:rPr lang="uk-UA" sz="1700" dirty="0" err="1">
                          <a:effectLst/>
                        </a:rPr>
                        <a:t>bambun</a:t>
                      </a:r>
                      <a:r>
                        <a:rPr lang="uk-UA" sz="1700" dirty="0">
                          <a:effectLst/>
                        </a:rPr>
                        <a:t> </a:t>
                      </a:r>
                      <a:r>
                        <a:rPr lang="uk-UA" sz="1700" dirty="0" err="1">
                          <a:effectLst/>
                        </a:rPr>
                        <a:t>baŋgu</a:t>
                      </a:r>
                      <a:r>
                        <a:rPr lang="uk-UA" sz="1700" dirty="0">
                          <a:effectLst/>
                        </a:rPr>
                        <a:t> </a:t>
                      </a:r>
                      <a:r>
                        <a:rPr lang="uk-UA" sz="1700" dirty="0" err="1">
                          <a:effectLst/>
                        </a:rPr>
                        <a:t>ɟugaŋgu</a:t>
                      </a:r>
                      <a:r>
                        <a:rPr lang="uk-UA" sz="1700" dirty="0">
                          <a:effectLst/>
                        </a:rPr>
                        <a:t> </a:t>
                      </a:r>
                      <a:r>
                        <a:rPr lang="uk-UA" sz="1700" dirty="0" err="1">
                          <a:effectLst/>
                        </a:rPr>
                        <a:t>ɟamiman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Цукор робить здорову тещу товстою.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25717"/>
                  </a:ext>
                </a:extLst>
              </a:tr>
              <a:tr h="333359">
                <a:tc>
                  <a:txBody>
                    <a:bodyPr/>
                    <a:lstStyle/>
                    <a:p>
                      <a:pPr algn="ctr">
                        <a:lnSpc>
                          <a:spcPct val="115000"/>
                        </a:lnSpc>
                        <a:spcBef>
                          <a:spcPts val="500"/>
                        </a:spcBef>
                        <a:spcAft>
                          <a:spcPts val="200"/>
                        </a:spcAft>
                      </a:pPr>
                      <a:r>
                        <a:rPr lang="uk-UA" sz="1700">
                          <a:effectLst/>
                        </a:rPr>
                        <a:t>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a:t>
                      </a:r>
                      <a:r>
                        <a:rPr lang="uk-UA" sz="1700" dirty="0">
                          <a:effectLst/>
                        </a:rPr>
                        <a:t> </a:t>
                      </a:r>
                      <a:r>
                        <a:rPr lang="uk-UA" sz="1700" dirty="0" err="1">
                          <a:effectLst/>
                        </a:rPr>
                        <a:t>yila</a:t>
                      </a:r>
                      <a:r>
                        <a:rPr lang="uk-UA" sz="1700" dirty="0">
                          <a:effectLst/>
                        </a:rPr>
                        <a:t> </a:t>
                      </a:r>
                      <a:r>
                        <a:rPr lang="uk-UA" sz="1700" dirty="0" err="1">
                          <a:effectLst/>
                        </a:rPr>
                        <a:t>wura</a:t>
                      </a:r>
                      <a:r>
                        <a:rPr lang="uk-UA" sz="1700" dirty="0">
                          <a:effectLst/>
                        </a:rPr>
                        <a:t> </a:t>
                      </a:r>
                      <a:r>
                        <a:rPr lang="uk-UA" sz="1700" dirty="0" err="1">
                          <a:effectLst/>
                        </a:rPr>
                        <a:t>baŋgul</a:t>
                      </a:r>
                      <a:r>
                        <a:rPr lang="uk-UA" sz="1700" dirty="0">
                          <a:effectLst/>
                        </a:rPr>
                        <a:t> </a:t>
                      </a:r>
                      <a:r>
                        <a:rPr lang="uk-UA" sz="1700" dirty="0" err="1">
                          <a:effectLst/>
                        </a:rPr>
                        <a:t>bargandu</a:t>
                      </a:r>
                      <a:r>
                        <a:rPr lang="uk-UA" sz="1700" dirty="0">
                          <a:effectLst/>
                        </a:rPr>
                        <a:t> </a:t>
                      </a:r>
                      <a:r>
                        <a:rPr lang="uk-UA" sz="1700" dirty="0" err="1">
                          <a:effectLst/>
                        </a:rPr>
                        <a:t>biŋgundu</a:t>
                      </a:r>
                      <a:r>
                        <a:rPr lang="uk-UA" sz="1700" dirty="0">
                          <a:effectLst/>
                        </a:rPr>
                        <a:t> </a:t>
                      </a:r>
                      <a:r>
                        <a:rPr lang="uk-UA" sz="1700" dirty="0" err="1">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Втомлений </a:t>
                      </a:r>
                      <a:r>
                        <a:rPr lang="uk-UA" sz="1700" dirty="0" err="1">
                          <a:effectLst/>
                        </a:rPr>
                        <a:t>валабі</a:t>
                      </a:r>
                      <a:r>
                        <a:rPr lang="uk-UA" sz="1700" dirty="0">
                          <a:effectLst/>
                        </a:rPr>
                        <a:t> шукає маленьке перо.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454402"/>
                  </a:ext>
                </a:extLst>
              </a:tr>
              <a:tr h="333359">
                <a:tc>
                  <a:txBody>
                    <a:bodyPr/>
                    <a:lstStyle/>
                    <a:p>
                      <a:pPr algn="ctr">
                        <a:lnSpc>
                          <a:spcPct val="115000"/>
                        </a:lnSpc>
                        <a:spcBef>
                          <a:spcPts val="500"/>
                        </a:spcBef>
                        <a:spcAft>
                          <a:spcPts val="200"/>
                        </a:spcAft>
                      </a:pPr>
                      <a:r>
                        <a:rPr lang="uk-UA" sz="1700">
                          <a:effectLst/>
                        </a:rPr>
                        <a:t>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balan</a:t>
                      </a:r>
                      <a:r>
                        <a:rPr lang="uk-UA" sz="1700" dirty="0">
                          <a:effectLst/>
                        </a:rPr>
                        <a:t> </a:t>
                      </a:r>
                      <a:r>
                        <a:rPr lang="uk-UA" sz="1700" dirty="0" err="1">
                          <a:effectLst/>
                        </a:rPr>
                        <a:t>malayigara</a:t>
                      </a:r>
                      <a:r>
                        <a:rPr lang="uk-UA" sz="1700" dirty="0">
                          <a:effectLst/>
                        </a:rPr>
                        <a:t> </a:t>
                      </a:r>
                      <a:r>
                        <a:rPr lang="uk-UA" sz="1700" dirty="0" err="1">
                          <a:effectLst/>
                        </a:rPr>
                        <a:t>baŋgu</a:t>
                      </a:r>
                      <a:r>
                        <a:rPr lang="uk-UA" sz="1700" dirty="0">
                          <a:effectLst/>
                        </a:rPr>
                        <a:t> </a:t>
                      </a:r>
                      <a:r>
                        <a:rPr lang="uk-UA" sz="1700" dirty="0" err="1">
                          <a:effectLst/>
                        </a:rPr>
                        <a:t>garandu</a:t>
                      </a:r>
                      <a:r>
                        <a:rPr lang="uk-UA" sz="1700" dirty="0">
                          <a:effectLst/>
                        </a:rPr>
                        <a:t> </a:t>
                      </a:r>
                      <a:r>
                        <a:rPr lang="uk-UA" sz="1700" dirty="0" err="1">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Дим втомлює скорпіона.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7029366"/>
                  </a:ext>
                </a:extLst>
              </a:tr>
              <a:tr h="333359">
                <a:tc>
                  <a:txBody>
                    <a:bodyPr/>
                    <a:lstStyle/>
                    <a:p>
                      <a:pPr algn="ctr">
                        <a:lnSpc>
                          <a:spcPct val="115000"/>
                        </a:lnSpc>
                        <a:spcBef>
                          <a:spcPts val="500"/>
                        </a:spcBef>
                        <a:spcAft>
                          <a:spcPts val="200"/>
                        </a:spcAft>
                      </a:pPr>
                      <a:r>
                        <a:rPr lang="uk-UA" sz="1700">
                          <a:effectLst/>
                        </a:rPr>
                        <a:t>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a:t>
                      </a:r>
                      <a:r>
                        <a:rPr lang="uk-UA" sz="1700" dirty="0">
                          <a:effectLst/>
                        </a:rPr>
                        <a:t> </a:t>
                      </a:r>
                      <a:r>
                        <a:rPr lang="uk-UA" sz="1700" dirty="0" err="1">
                          <a:effectLst/>
                        </a:rPr>
                        <a:t>gurugu</a:t>
                      </a:r>
                      <a:r>
                        <a:rPr lang="uk-UA" sz="1700" dirty="0">
                          <a:effectLst/>
                        </a:rPr>
                        <a:t> </a:t>
                      </a:r>
                      <a:r>
                        <a:rPr lang="uk-UA" sz="1700" dirty="0" err="1">
                          <a:effectLst/>
                        </a:rPr>
                        <a:t>baŋgul</a:t>
                      </a:r>
                      <a:r>
                        <a:rPr lang="uk-UA" sz="1700" dirty="0">
                          <a:effectLst/>
                        </a:rPr>
                        <a:t> </a:t>
                      </a:r>
                      <a:r>
                        <a:rPr lang="uk-UA" sz="1700" dirty="0" err="1">
                          <a:effectLst/>
                        </a:rPr>
                        <a:t>ŋumaŋgu</a:t>
                      </a:r>
                      <a:r>
                        <a:rPr lang="uk-UA" sz="1700" dirty="0">
                          <a:effectLst/>
                        </a:rPr>
                        <a:t> </a:t>
                      </a:r>
                      <a:r>
                        <a:rPr lang="uk-UA" sz="1700" dirty="0" err="1">
                          <a:effectLst/>
                        </a:rPr>
                        <a:t>munduŋgu</a:t>
                      </a:r>
                      <a:r>
                        <a:rPr lang="uk-UA" sz="1700" dirty="0">
                          <a:effectLst/>
                        </a:rPr>
                        <a:t> </a:t>
                      </a:r>
                      <a:r>
                        <a:rPr lang="uk-UA" sz="1700" dirty="0" err="1">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Ображений батько несе випивку.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334115"/>
                  </a:ext>
                </a:extLst>
              </a:tr>
              <a:tr h="663643">
                <a:tc>
                  <a:txBody>
                    <a:bodyPr/>
                    <a:lstStyle/>
                    <a:p>
                      <a:pPr algn="ctr">
                        <a:lnSpc>
                          <a:spcPct val="115000"/>
                        </a:lnSpc>
                        <a:spcBef>
                          <a:spcPts val="500"/>
                        </a:spcBef>
                        <a:spcAft>
                          <a:spcPts val="200"/>
                        </a:spcAft>
                      </a:pPr>
                      <a:r>
                        <a:rPr lang="uk-UA" sz="1700">
                          <a:effectLst/>
                        </a:rPr>
                        <a:t>7</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bayi</a:t>
                      </a:r>
                      <a:r>
                        <a:rPr lang="uk-UA" sz="1700" dirty="0">
                          <a:effectLst/>
                        </a:rPr>
                        <a:t> </a:t>
                      </a:r>
                      <a:r>
                        <a:rPr lang="uk-UA" sz="1700" dirty="0" err="1">
                          <a:effectLst/>
                        </a:rPr>
                        <a:t>midin</a:t>
                      </a:r>
                      <a:r>
                        <a:rPr lang="uk-UA" sz="1700" dirty="0">
                          <a:effectLst/>
                        </a:rPr>
                        <a:t> </a:t>
                      </a:r>
                      <a:r>
                        <a:rPr lang="uk-UA" sz="1700" dirty="0" err="1">
                          <a:effectLst/>
                        </a:rPr>
                        <a:t>baŋgun</a:t>
                      </a:r>
                      <a:r>
                        <a:rPr lang="uk-UA" sz="1700" dirty="0">
                          <a:effectLst/>
                        </a:rPr>
                        <a:t> </a:t>
                      </a:r>
                      <a:r>
                        <a:rPr lang="uk-UA" sz="1700" dirty="0" err="1">
                          <a:effectLst/>
                        </a:rPr>
                        <a:t>bimaŋgu</a:t>
                      </a:r>
                      <a:r>
                        <a:rPr lang="uk-UA" sz="1700" dirty="0">
                          <a:effectLst/>
                        </a:rPr>
                        <a:t> </a:t>
                      </a:r>
                      <a:r>
                        <a:rPr lang="uk-UA" sz="1700" dirty="0" err="1">
                          <a:effectLst/>
                        </a:rPr>
                        <a:t>malayigaraguninaymuŋagu</a:t>
                      </a:r>
                      <a:r>
                        <a:rPr lang="uk-UA" sz="1700" dirty="0">
                          <a:effectLst/>
                        </a:rPr>
                        <a:t> </a:t>
                      </a:r>
                      <a:r>
                        <a:rPr lang="uk-UA" sz="1700" dirty="0" err="1">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Смертельна змія, яка завжди шукає скорпіонів, іде за </a:t>
                      </a:r>
                      <a:r>
                        <a:rPr lang="uk-UA" sz="1700" dirty="0" err="1">
                          <a:effectLst/>
                        </a:rPr>
                        <a:t>посумом</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730763"/>
                  </a:ext>
                </a:extLst>
              </a:tr>
              <a:tr h="333359">
                <a:tc>
                  <a:txBody>
                    <a:bodyPr/>
                    <a:lstStyle/>
                    <a:p>
                      <a:pPr algn="ctr">
                        <a:lnSpc>
                          <a:spcPct val="115000"/>
                        </a:lnSpc>
                        <a:spcBef>
                          <a:spcPts val="500"/>
                        </a:spcBef>
                        <a:spcAft>
                          <a:spcPts val="200"/>
                        </a:spcAft>
                      </a:pPr>
                      <a:r>
                        <a:rPr lang="uk-UA" sz="1700">
                          <a:effectLst/>
                        </a:rPr>
                        <a:t>8</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bayi</a:t>
                      </a:r>
                      <a:r>
                        <a:rPr lang="uk-UA" sz="1700" dirty="0">
                          <a:effectLst/>
                        </a:rPr>
                        <a:t> </a:t>
                      </a:r>
                      <a:r>
                        <a:rPr lang="uk-UA" sz="1700" dirty="0" err="1">
                          <a:effectLst/>
                        </a:rPr>
                        <a:t>gubimbulu</a:t>
                      </a:r>
                      <a:r>
                        <a:rPr lang="uk-UA" sz="1700" dirty="0">
                          <a:effectLst/>
                        </a:rPr>
                        <a:t> </a:t>
                      </a:r>
                      <a:r>
                        <a:rPr lang="uk-UA" sz="1700" dirty="0" err="1">
                          <a:effectLst/>
                        </a:rPr>
                        <a:t>biŋgun</a:t>
                      </a:r>
                      <a:r>
                        <a:rPr lang="uk-UA" sz="1700" dirty="0">
                          <a:effectLst/>
                        </a:rPr>
                        <a:t> </a:t>
                      </a:r>
                      <a:r>
                        <a:rPr lang="uk-UA" sz="1700" dirty="0" err="1">
                          <a:effectLst/>
                        </a:rPr>
                        <a:t>baŋgu</a:t>
                      </a:r>
                      <a:r>
                        <a:rPr lang="uk-UA" sz="1700" dirty="0">
                          <a:effectLst/>
                        </a:rPr>
                        <a:t> </a:t>
                      </a:r>
                      <a:r>
                        <a:rPr lang="uk-UA" sz="1700" dirty="0" err="1">
                          <a:effectLst/>
                        </a:rPr>
                        <a:t>gurugugu</a:t>
                      </a:r>
                      <a:r>
                        <a:rPr lang="uk-UA" sz="1700" dirty="0">
                          <a:effectLst/>
                        </a:rPr>
                        <a:t> </a:t>
                      </a:r>
                      <a:r>
                        <a:rPr lang="uk-UA" sz="1700" dirty="0" err="1">
                          <a:effectLst/>
                        </a:rPr>
                        <a:t>ɟagunman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присипляє втомленого лікаря.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7246468"/>
                  </a:ext>
                </a:extLst>
              </a:tr>
              <a:tr h="333359">
                <a:tc>
                  <a:txBody>
                    <a:bodyPr/>
                    <a:lstStyle/>
                    <a:p>
                      <a:pPr algn="ctr">
                        <a:lnSpc>
                          <a:spcPct val="115000"/>
                        </a:lnSpc>
                        <a:spcBef>
                          <a:spcPts val="500"/>
                        </a:spcBef>
                        <a:spcAft>
                          <a:spcPts val="200"/>
                        </a:spcAft>
                      </a:pPr>
                      <a:r>
                        <a:rPr lang="uk-UA" sz="1700">
                          <a:effectLst/>
                        </a:rPr>
                        <a:t>9</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a:t>
                      </a:r>
                      <a:r>
                        <a:rPr lang="uk-UA" sz="1700" dirty="0">
                          <a:effectLst/>
                        </a:rPr>
                        <a:t> </a:t>
                      </a:r>
                      <a:r>
                        <a:rPr lang="uk-UA" sz="1700" dirty="0" err="1">
                          <a:effectLst/>
                        </a:rPr>
                        <a:t>garan</a:t>
                      </a:r>
                      <a:r>
                        <a:rPr lang="uk-UA" sz="1700" dirty="0">
                          <a:effectLst/>
                        </a:rPr>
                        <a:t> </a:t>
                      </a:r>
                      <a:r>
                        <a:rPr lang="uk-UA" sz="1700" dirty="0" err="1">
                          <a:effectLst/>
                        </a:rPr>
                        <a:t>baŋgul</a:t>
                      </a:r>
                      <a:r>
                        <a:rPr lang="uk-UA" sz="1700" dirty="0">
                          <a:effectLst/>
                        </a:rPr>
                        <a:t> </a:t>
                      </a:r>
                      <a:r>
                        <a:rPr lang="uk-UA" sz="1700" dirty="0" err="1">
                          <a:effectLst/>
                        </a:rPr>
                        <a:t>biɲɟiriɲɟu</a:t>
                      </a:r>
                      <a:r>
                        <a:rPr lang="uk-UA" sz="1700" dirty="0">
                          <a:effectLst/>
                        </a:rPr>
                        <a:t> </a:t>
                      </a:r>
                      <a:r>
                        <a:rPr lang="uk-UA" sz="1700" dirty="0" err="1">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a:effectLst/>
                        </a:rPr>
                        <a:t>Ящірка йде за димом.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875967"/>
                  </a:ext>
                </a:extLst>
              </a:tr>
              <a:tr h="333359">
                <a:tc>
                  <a:txBody>
                    <a:bodyPr/>
                    <a:lstStyle/>
                    <a:p>
                      <a:pPr algn="ctr">
                        <a:lnSpc>
                          <a:spcPct val="115000"/>
                        </a:lnSpc>
                        <a:spcBef>
                          <a:spcPts val="500"/>
                        </a:spcBef>
                        <a:spcAft>
                          <a:spcPts val="200"/>
                        </a:spcAft>
                      </a:pPr>
                      <a:r>
                        <a:rPr lang="uk-UA" sz="1700">
                          <a:effectLst/>
                        </a:rPr>
                        <a:t>10</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balan</a:t>
                      </a:r>
                      <a:r>
                        <a:rPr lang="uk-UA" sz="1700" dirty="0">
                          <a:effectLst/>
                        </a:rPr>
                        <a:t> </a:t>
                      </a:r>
                      <a:r>
                        <a:rPr lang="uk-UA" sz="1700" dirty="0" err="1">
                          <a:effectLst/>
                        </a:rPr>
                        <a:t>duŋan</a:t>
                      </a:r>
                      <a:r>
                        <a:rPr lang="uk-UA" sz="1700" dirty="0">
                          <a:effectLst/>
                        </a:rPr>
                        <a:t> </a:t>
                      </a:r>
                      <a:r>
                        <a:rPr lang="uk-UA" sz="1700" dirty="0" err="1">
                          <a:effectLst/>
                        </a:rPr>
                        <a:t>baŋgul</a:t>
                      </a:r>
                      <a:r>
                        <a:rPr lang="uk-UA" sz="1700" dirty="0">
                          <a:effectLst/>
                        </a:rPr>
                        <a:t> </a:t>
                      </a:r>
                      <a:r>
                        <a:rPr lang="uk-UA" sz="1700" dirty="0" err="1">
                          <a:effectLst/>
                        </a:rPr>
                        <a:t>yiriɲɟilagu</a:t>
                      </a:r>
                      <a:r>
                        <a:rPr lang="uk-UA" sz="1700" dirty="0">
                          <a:effectLst/>
                        </a:rPr>
                        <a:t> </a:t>
                      </a:r>
                      <a:r>
                        <a:rPr lang="uk-UA" sz="1700" dirty="0" err="1">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Бабка </a:t>
                      </a:r>
                      <a:r>
                        <a:rPr lang="uk-UA" sz="1700" i="1" dirty="0">
                          <a:effectLst/>
                        </a:rPr>
                        <a:t>(комаха) </a:t>
                      </a:r>
                      <a:r>
                        <a:rPr lang="uk-UA" sz="1700" dirty="0">
                          <a:effectLst/>
                        </a:rPr>
                        <a:t>шукає колюче дерево.</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1282374"/>
                  </a:ext>
                </a:extLst>
              </a:tr>
              <a:tr h="333359">
                <a:tc>
                  <a:txBody>
                    <a:bodyPr/>
                    <a:lstStyle/>
                    <a:p>
                      <a:pPr algn="ctr">
                        <a:lnSpc>
                          <a:spcPct val="115000"/>
                        </a:lnSpc>
                        <a:spcBef>
                          <a:spcPts val="500"/>
                        </a:spcBef>
                        <a:spcAft>
                          <a:spcPts val="200"/>
                        </a:spcAft>
                      </a:pPr>
                      <a:r>
                        <a:rPr lang="uk-UA" sz="1700">
                          <a:effectLst/>
                        </a:rPr>
                        <a:t>11</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a:t>
                      </a:r>
                      <a:r>
                        <a:rPr lang="uk-UA" sz="1700" dirty="0">
                          <a:effectLst/>
                        </a:rPr>
                        <a:t> </a:t>
                      </a:r>
                      <a:r>
                        <a:rPr lang="uk-UA" sz="1700" dirty="0" err="1">
                          <a:effectLst/>
                        </a:rPr>
                        <a:t>ɟuga</a:t>
                      </a:r>
                      <a:r>
                        <a:rPr lang="uk-UA" sz="1700" dirty="0">
                          <a:effectLst/>
                        </a:rPr>
                        <a:t> </a:t>
                      </a:r>
                      <a:r>
                        <a:rPr lang="uk-UA" sz="1700" dirty="0" err="1">
                          <a:effectLst/>
                        </a:rPr>
                        <a:t>baŋgun</a:t>
                      </a:r>
                      <a:r>
                        <a:rPr lang="uk-UA" sz="1700" dirty="0">
                          <a:effectLst/>
                        </a:rPr>
                        <a:t> </a:t>
                      </a:r>
                      <a:r>
                        <a:rPr lang="uk-UA" sz="1700" dirty="0" err="1">
                          <a:effectLst/>
                        </a:rPr>
                        <a:t>yabuŋgu</a:t>
                      </a:r>
                      <a:r>
                        <a:rPr lang="uk-UA" sz="1700" dirty="0">
                          <a:effectLst/>
                        </a:rPr>
                        <a:t> </a:t>
                      </a:r>
                      <a:r>
                        <a:rPr lang="uk-UA" sz="1700" dirty="0" err="1">
                          <a:effectLst/>
                        </a:rPr>
                        <a:t>ŋaɟilmuŋagu</a:t>
                      </a:r>
                      <a:r>
                        <a:rPr lang="uk-UA" sz="1700" dirty="0">
                          <a:effectLst/>
                        </a:rPr>
                        <a:t> </a:t>
                      </a:r>
                      <a:r>
                        <a:rPr lang="uk-UA" sz="1700" dirty="0" err="1">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Матір, яку завжди ігнорують, несе цукор.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795015"/>
                  </a:ext>
                </a:extLst>
              </a:tr>
              <a:tr h="333359">
                <a:tc>
                  <a:txBody>
                    <a:bodyPr/>
                    <a:lstStyle/>
                    <a:p>
                      <a:pPr algn="ctr">
                        <a:lnSpc>
                          <a:spcPct val="115000"/>
                        </a:lnSpc>
                        <a:spcBef>
                          <a:spcPts val="500"/>
                        </a:spcBef>
                        <a:spcAft>
                          <a:spcPts val="200"/>
                        </a:spcAft>
                      </a:pPr>
                      <a:r>
                        <a:rPr lang="uk-UA" sz="1700">
                          <a:effectLst/>
                        </a:rPr>
                        <a:t>12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a:t>
                      </a:r>
                      <a:r>
                        <a:rPr lang="uk-UA" sz="1700" dirty="0">
                          <a:effectLst/>
                        </a:rPr>
                        <a:t> </a:t>
                      </a:r>
                      <a:r>
                        <a:rPr lang="uk-UA" sz="1700" dirty="0" err="1">
                          <a:effectLst/>
                        </a:rPr>
                        <a:t>diban</a:t>
                      </a:r>
                      <a:r>
                        <a:rPr lang="uk-UA" sz="1700" dirty="0">
                          <a:effectLst/>
                        </a:rPr>
                        <a:t> </a:t>
                      </a:r>
                      <a:r>
                        <a:rPr lang="uk-UA" sz="1700" dirty="0" err="1">
                          <a:effectLst/>
                        </a:rPr>
                        <a:t>ɟagiɲ</a:t>
                      </a:r>
                      <a:r>
                        <a:rPr lang="uk-UA" sz="1700" dirty="0">
                          <a:effectLst/>
                        </a:rPr>
                        <a:t> </a:t>
                      </a:r>
                      <a:r>
                        <a:rPr lang="uk-UA" sz="1700" dirty="0" err="1">
                          <a:effectLst/>
                        </a:rPr>
                        <a:t>baŋgul</a:t>
                      </a:r>
                      <a:r>
                        <a:rPr lang="uk-UA" sz="1700" dirty="0">
                          <a:effectLst/>
                        </a:rPr>
                        <a:t> </a:t>
                      </a:r>
                      <a:r>
                        <a:rPr lang="uk-UA" sz="1700" dirty="0" err="1">
                          <a:effectLst/>
                        </a:rPr>
                        <a:t>gubimbulugu</a:t>
                      </a:r>
                      <a:r>
                        <a:rPr lang="uk-UA" sz="1700" dirty="0">
                          <a:effectLst/>
                        </a:rPr>
                        <a:t> </a:t>
                      </a:r>
                      <a:r>
                        <a:rPr lang="uk-UA" sz="1700" dirty="0" err="1">
                          <a:effectLst/>
                        </a:rPr>
                        <a:t>ɟamiŋgu</a:t>
                      </a:r>
                      <a:r>
                        <a:rPr lang="uk-UA" sz="1700" dirty="0">
                          <a:effectLst/>
                        </a:rPr>
                        <a:t> </a:t>
                      </a:r>
                      <a:r>
                        <a:rPr lang="uk-UA" sz="1700" dirty="0" err="1">
                          <a:effectLst/>
                        </a:rPr>
                        <a:t>bilmban</a:t>
                      </a:r>
                      <a:r>
                        <a:rPr lang="uk-UA" sz="1700" dirty="0">
                          <a:effectLst/>
                        </a:rPr>
                        <a:t>. </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Товстий лікар штовхає великий камінь.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8829"/>
                  </a:ext>
                </a:extLst>
              </a:tr>
              <a:tr h="663643">
                <a:tc>
                  <a:txBody>
                    <a:bodyPr/>
                    <a:lstStyle/>
                    <a:p>
                      <a:pPr algn="ctr">
                        <a:lnSpc>
                          <a:spcPct val="115000"/>
                        </a:lnSpc>
                        <a:spcBef>
                          <a:spcPts val="500"/>
                        </a:spcBef>
                        <a:spcAft>
                          <a:spcPts val="200"/>
                        </a:spcAft>
                      </a:pPr>
                      <a:r>
                        <a:rPr lang="uk-UA" sz="1700">
                          <a:effectLst/>
                        </a:rPr>
                        <a:t>13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a:t>
                      </a:r>
                      <a:r>
                        <a:rPr lang="uk-UA" sz="1700" dirty="0">
                          <a:effectLst/>
                        </a:rPr>
                        <a:t> </a:t>
                      </a:r>
                      <a:r>
                        <a:rPr lang="uk-UA" sz="1700" dirty="0" err="1">
                          <a:effectLst/>
                        </a:rPr>
                        <a:t>garan</a:t>
                      </a:r>
                      <a:r>
                        <a:rPr lang="uk-UA" sz="1700" dirty="0">
                          <a:effectLst/>
                        </a:rPr>
                        <a:t> </a:t>
                      </a:r>
                      <a:r>
                        <a:rPr lang="uk-UA" sz="1700" dirty="0" err="1">
                          <a:effectLst/>
                        </a:rPr>
                        <a:t>baŋgun</a:t>
                      </a:r>
                      <a:r>
                        <a:rPr lang="uk-UA" sz="1700" dirty="0">
                          <a:effectLst/>
                        </a:rPr>
                        <a:t> </a:t>
                      </a:r>
                      <a:r>
                        <a:rPr lang="uk-UA" sz="1700" dirty="0" err="1">
                          <a:effectLst/>
                        </a:rPr>
                        <a:t>waymindu</a:t>
                      </a:r>
                      <a:r>
                        <a:rPr lang="uk-UA" sz="1700" dirty="0">
                          <a:effectLst/>
                        </a:rPr>
                        <a:t> </a:t>
                      </a:r>
                      <a:r>
                        <a:rPr lang="uk-UA" sz="1700" dirty="0" err="1">
                          <a:effectLst/>
                        </a:rPr>
                        <a:t>dibanbilmbalŋaymuŋagu</a:t>
                      </a:r>
                      <a:r>
                        <a:rPr lang="uk-UA" sz="1700" dirty="0">
                          <a:effectLst/>
                        </a:rPr>
                        <a:t> </a:t>
                      </a:r>
                      <a:r>
                        <a:rPr lang="uk-UA" sz="1700" dirty="0" err="1">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Теща, яка завжди штовхає камені, дивиться на дим.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576443"/>
                  </a:ext>
                </a:extLst>
              </a:tr>
              <a:tr h="333359">
                <a:tc>
                  <a:txBody>
                    <a:bodyPr/>
                    <a:lstStyle/>
                    <a:p>
                      <a:pPr algn="ctr">
                        <a:lnSpc>
                          <a:spcPct val="115000"/>
                        </a:lnSpc>
                        <a:spcBef>
                          <a:spcPts val="500"/>
                        </a:spcBef>
                        <a:spcAft>
                          <a:spcPts val="200"/>
                        </a:spcAft>
                      </a:pPr>
                      <a:r>
                        <a:rPr lang="uk-UA" sz="1700">
                          <a:effectLst/>
                        </a:rPr>
                        <a:t>14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balan</a:t>
                      </a:r>
                      <a:r>
                        <a:rPr lang="uk-UA" sz="1700" dirty="0">
                          <a:effectLst/>
                        </a:rPr>
                        <a:t> </a:t>
                      </a:r>
                      <a:r>
                        <a:rPr lang="uk-UA" sz="1700" dirty="0" err="1">
                          <a:effectLst/>
                        </a:rPr>
                        <a:t>baŋgay</a:t>
                      </a:r>
                      <a:r>
                        <a:rPr lang="uk-UA" sz="1700" dirty="0">
                          <a:effectLst/>
                        </a:rPr>
                        <a:t> </a:t>
                      </a:r>
                      <a:r>
                        <a:rPr lang="uk-UA" sz="1700" dirty="0" err="1">
                          <a:effectLst/>
                        </a:rPr>
                        <a:t>waɽu</a:t>
                      </a:r>
                      <a:r>
                        <a:rPr lang="uk-UA" sz="1700" dirty="0">
                          <a:effectLst/>
                        </a:rPr>
                        <a:t> </a:t>
                      </a:r>
                      <a:r>
                        <a:rPr lang="uk-UA" sz="1700" dirty="0" err="1">
                          <a:effectLst/>
                        </a:rPr>
                        <a:t>baŋgun</a:t>
                      </a:r>
                      <a:r>
                        <a:rPr lang="uk-UA" sz="1700" dirty="0">
                          <a:effectLst/>
                        </a:rPr>
                        <a:t> </a:t>
                      </a:r>
                      <a:r>
                        <a:rPr lang="uk-UA" sz="1700" dirty="0" err="1">
                          <a:effectLst/>
                        </a:rPr>
                        <a:t>bundiɲɟu</a:t>
                      </a:r>
                      <a:r>
                        <a:rPr lang="uk-UA" sz="1700" dirty="0">
                          <a:effectLst/>
                        </a:rPr>
                        <a:t> </a:t>
                      </a:r>
                      <a:r>
                        <a:rPr lang="uk-UA" sz="1700" dirty="0" err="1">
                          <a:effectLst/>
                        </a:rPr>
                        <a:t>ɟagiɲɟu</a:t>
                      </a:r>
                      <a:r>
                        <a:rPr lang="uk-UA" sz="1700" dirty="0">
                          <a:effectLst/>
                        </a:rPr>
                        <a:t> </a:t>
                      </a:r>
                      <a:r>
                        <a:rPr lang="uk-UA" sz="1700" dirty="0" err="1">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Великий коник шукає зігнутий спис.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50877"/>
                  </a:ext>
                </a:extLst>
              </a:tr>
              <a:tr h="333359">
                <a:tc>
                  <a:txBody>
                    <a:bodyPr/>
                    <a:lstStyle/>
                    <a:p>
                      <a:pPr algn="ctr">
                        <a:lnSpc>
                          <a:spcPct val="115000"/>
                        </a:lnSpc>
                        <a:spcBef>
                          <a:spcPts val="500"/>
                        </a:spcBef>
                        <a:spcAft>
                          <a:spcPts val="200"/>
                        </a:spcAft>
                      </a:pPr>
                      <a:r>
                        <a:rPr lang="uk-UA" sz="1700">
                          <a:effectLst/>
                        </a:rPr>
                        <a:t>15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bayi</a:t>
                      </a:r>
                      <a:r>
                        <a:rPr lang="uk-UA" sz="1700" dirty="0">
                          <a:effectLst/>
                        </a:rPr>
                        <a:t> </a:t>
                      </a:r>
                      <a:r>
                        <a:rPr lang="uk-UA" sz="1700" dirty="0" err="1">
                          <a:effectLst/>
                        </a:rPr>
                        <a:t>biɲɟiriɲ</a:t>
                      </a:r>
                      <a:r>
                        <a:rPr lang="uk-UA" sz="1700" dirty="0">
                          <a:effectLst/>
                        </a:rPr>
                        <a:t> </a:t>
                      </a:r>
                      <a:r>
                        <a:rPr lang="uk-UA" sz="1700" dirty="0" err="1">
                          <a:effectLst/>
                        </a:rPr>
                        <a:t>biŋgun</a:t>
                      </a:r>
                      <a:r>
                        <a:rPr lang="uk-UA" sz="1700" dirty="0">
                          <a:effectLst/>
                        </a:rPr>
                        <a:t> </a:t>
                      </a:r>
                      <a:r>
                        <a:rPr lang="uk-UA" sz="1700" dirty="0" err="1">
                          <a:effectLst/>
                        </a:rPr>
                        <a:t>baŋgul</a:t>
                      </a:r>
                      <a:r>
                        <a:rPr lang="uk-UA" sz="1700" dirty="0">
                          <a:effectLst/>
                        </a:rPr>
                        <a:t> </a:t>
                      </a:r>
                      <a:r>
                        <a:rPr lang="uk-UA" sz="1700" dirty="0" err="1">
                          <a:effectLst/>
                        </a:rPr>
                        <a:t>ɲalŋgaŋgu</a:t>
                      </a:r>
                      <a:r>
                        <a:rPr lang="uk-UA" sz="1700" dirty="0">
                          <a:effectLst/>
                        </a:rPr>
                        <a:t> </a:t>
                      </a:r>
                      <a:r>
                        <a:rPr lang="uk-UA" sz="1700" dirty="0" err="1">
                          <a:effectLst/>
                        </a:rPr>
                        <a:t>mugurugu</a:t>
                      </a:r>
                      <a:r>
                        <a:rPr lang="uk-UA" sz="1700" dirty="0">
                          <a:effectLst/>
                        </a:rPr>
                        <a:t> </a:t>
                      </a:r>
                      <a:r>
                        <a:rPr lang="uk-UA" sz="1700" dirty="0" err="1">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Тихий хлопчик дивиться на втомлену ящірку.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63867"/>
                  </a:ext>
                </a:extLst>
              </a:tr>
              <a:tr h="333359">
                <a:tc>
                  <a:txBody>
                    <a:bodyPr/>
                    <a:lstStyle/>
                    <a:p>
                      <a:pPr algn="ctr">
                        <a:lnSpc>
                          <a:spcPct val="115000"/>
                        </a:lnSpc>
                        <a:spcBef>
                          <a:spcPts val="500"/>
                        </a:spcBef>
                        <a:spcAft>
                          <a:spcPts val="200"/>
                        </a:spcAft>
                      </a:pPr>
                      <a:r>
                        <a:rPr lang="uk-UA" sz="1700">
                          <a:effectLst/>
                        </a:rPr>
                        <a:t>16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effectLst/>
                        </a:rPr>
                        <a:t>bayi</a:t>
                      </a:r>
                      <a:r>
                        <a:rPr lang="uk-UA" sz="1700" dirty="0">
                          <a:effectLst/>
                        </a:rPr>
                        <a:t> </a:t>
                      </a:r>
                      <a:r>
                        <a:rPr lang="uk-UA" sz="1700" dirty="0" err="1">
                          <a:effectLst/>
                        </a:rPr>
                        <a:t>ŋuma</a:t>
                      </a:r>
                      <a:r>
                        <a:rPr lang="uk-UA" sz="1700" dirty="0">
                          <a:effectLst/>
                        </a:rPr>
                        <a:t> </a:t>
                      </a:r>
                      <a:r>
                        <a:rPr lang="uk-UA" sz="1700" dirty="0" err="1">
                          <a:effectLst/>
                        </a:rPr>
                        <a:t>guli</a:t>
                      </a:r>
                      <a:r>
                        <a:rPr lang="uk-UA" sz="1700" dirty="0">
                          <a:effectLst/>
                        </a:rPr>
                        <a:t> </a:t>
                      </a:r>
                      <a:r>
                        <a:rPr lang="uk-UA" sz="1700" dirty="0" err="1">
                          <a:effectLst/>
                        </a:rPr>
                        <a:t>baŋgul</a:t>
                      </a:r>
                      <a:r>
                        <a:rPr lang="uk-UA" sz="1700" dirty="0">
                          <a:effectLst/>
                        </a:rPr>
                        <a:t> </a:t>
                      </a:r>
                      <a:r>
                        <a:rPr lang="uk-UA" sz="1700" dirty="0" err="1">
                          <a:effectLst/>
                        </a:rPr>
                        <a:t>yaɽaŋgu</a:t>
                      </a:r>
                      <a:r>
                        <a:rPr lang="uk-UA" sz="1700" dirty="0">
                          <a:effectLst/>
                        </a:rPr>
                        <a:t> </a:t>
                      </a:r>
                      <a:r>
                        <a:rPr lang="uk-UA" sz="1700" dirty="0" err="1">
                          <a:effectLst/>
                        </a:rPr>
                        <a:t>banɟalmuŋagu</a:t>
                      </a:r>
                      <a:r>
                        <a:rPr lang="uk-UA" sz="1700" dirty="0">
                          <a:effectLst/>
                        </a:rPr>
                        <a:t> </a:t>
                      </a:r>
                      <a:r>
                        <a:rPr lang="uk-UA" sz="1700" dirty="0" err="1">
                          <a:effectLst/>
                        </a:rPr>
                        <a:t>munduman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Чоловік, за яким завжди йдуть, ображає сильного батька.</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9827576"/>
                  </a:ext>
                </a:extLst>
              </a:tr>
            </a:tbl>
          </a:graphicData>
        </a:graphic>
      </p:graphicFrame>
    </p:spTree>
    <p:extLst>
      <p:ext uri="{BB962C8B-B14F-4D97-AF65-F5344CB8AC3E}">
        <p14:creationId xmlns:p14="http://schemas.microsoft.com/office/powerpoint/2010/main" val="2072187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8196EA-E2E5-124B-95DA-708F662F9217}"/>
              </a:ext>
            </a:extLst>
          </p:cNvPr>
          <p:cNvGraphicFramePr>
            <a:graphicFrameLocks noGrp="1"/>
          </p:cNvGraphicFramePr>
          <p:nvPr>
            <p:extLst>
              <p:ext uri="{D42A27DB-BD31-4B8C-83A1-F6EECF244321}">
                <p14:modId xmlns:p14="http://schemas.microsoft.com/office/powerpoint/2010/main" val="2336577732"/>
              </p:ext>
            </p:extLst>
          </p:nvPr>
        </p:nvGraphicFramePr>
        <p:xfrm>
          <a:off x="457200" y="228600"/>
          <a:ext cx="11277600" cy="6324596"/>
        </p:xfrm>
        <a:graphic>
          <a:graphicData uri="http://schemas.openxmlformats.org/drawingml/2006/table">
            <a:tbl>
              <a:tblPr firstRow="1" firstCol="1" bandRow="1">
                <a:tableStyleId>{5940675A-B579-460E-94D1-54222C63F5DA}</a:tableStyleId>
              </a:tblPr>
              <a:tblGrid>
                <a:gridCol w="404215">
                  <a:extLst>
                    <a:ext uri="{9D8B030D-6E8A-4147-A177-3AD203B41FA5}">
                      <a16:colId xmlns:a16="http://schemas.microsoft.com/office/drawing/2014/main" val="1844777716"/>
                    </a:ext>
                  </a:extLst>
                </a:gridCol>
                <a:gridCol w="5321650">
                  <a:extLst>
                    <a:ext uri="{9D8B030D-6E8A-4147-A177-3AD203B41FA5}">
                      <a16:colId xmlns:a16="http://schemas.microsoft.com/office/drawing/2014/main" val="600929621"/>
                    </a:ext>
                  </a:extLst>
                </a:gridCol>
                <a:gridCol w="5551735">
                  <a:extLst>
                    <a:ext uri="{9D8B030D-6E8A-4147-A177-3AD203B41FA5}">
                      <a16:colId xmlns:a16="http://schemas.microsoft.com/office/drawing/2014/main" val="861236997"/>
                    </a:ext>
                  </a:extLst>
                </a:gridCol>
              </a:tblGrid>
              <a:tr h="333359">
                <a:tc>
                  <a:txBody>
                    <a:bodyPr/>
                    <a:lstStyle/>
                    <a:p>
                      <a:pPr algn="ctr">
                        <a:lnSpc>
                          <a:spcPct val="115000"/>
                        </a:lnSpc>
                        <a:spcBef>
                          <a:spcPts val="500"/>
                        </a:spcBef>
                        <a:spcAft>
                          <a:spcPts val="200"/>
                        </a:spcAft>
                      </a:pPr>
                      <a:r>
                        <a:rPr lang="uk-UA" sz="1700" dirty="0">
                          <a:effectLst/>
                        </a:rPr>
                        <a:t>1</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yaɽa</a:t>
                      </a:r>
                      <a:r>
                        <a:rPr lang="uk-UA" sz="1700" dirty="0">
                          <a:effectLst/>
                        </a:rPr>
                        <a:t> </a:t>
                      </a:r>
                      <a:r>
                        <a:rPr lang="uk-UA" sz="1700" dirty="0" err="1">
                          <a:effectLst/>
                        </a:rPr>
                        <a:t>ŋunɟaymuŋa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gurugugu</a:t>
                      </a:r>
                      <a:r>
                        <a:rPr lang="uk-UA" sz="1700" dirty="0">
                          <a:effectLst/>
                        </a:rPr>
                        <a:t> </a:t>
                      </a:r>
                      <a:r>
                        <a:rPr lang="uk-UA" sz="1700" dirty="0" err="1">
                          <a:solidFill>
                            <a:schemeClr val="accent6">
                              <a:lumMod val="75000"/>
                            </a:schemeClr>
                          </a:solidFill>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втомлює</a:t>
                      </a:r>
                      <a:r>
                        <a:rPr lang="uk-UA" sz="1700" dirty="0">
                          <a:effectLst/>
                        </a:rPr>
                        <a:t> чоловіка, якого завжди засуджують.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445314"/>
                  </a:ext>
                </a:extLst>
              </a:tr>
              <a:tr h="663643">
                <a:tc>
                  <a:txBody>
                    <a:bodyPr/>
                    <a:lstStyle/>
                    <a:p>
                      <a:pPr algn="ctr">
                        <a:lnSpc>
                          <a:spcPct val="115000"/>
                        </a:lnSpc>
                        <a:spcBef>
                          <a:spcPts val="500"/>
                        </a:spcBef>
                        <a:spcAft>
                          <a:spcPts val="200"/>
                        </a:spcAft>
                      </a:pPr>
                      <a:r>
                        <a:rPr lang="uk-UA" sz="1700">
                          <a:effectLst/>
                        </a:rPr>
                        <a:t>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yabu</a:t>
                      </a:r>
                      <a:r>
                        <a:rPr lang="uk-UA" sz="1700" dirty="0">
                          <a:effectLst/>
                        </a:rPr>
                        <a:t> </a:t>
                      </a:r>
                      <a:r>
                        <a:rPr lang="uk-UA" sz="1700" dirty="0" err="1">
                          <a:effectLst/>
                        </a:rPr>
                        <a:t>bimabanɟalŋaymuŋa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yaɽaŋgu</a:t>
                      </a:r>
                      <a:r>
                        <a:rPr lang="uk-UA" sz="1700" dirty="0">
                          <a:effectLst/>
                        </a:rPr>
                        <a:t> </a:t>
                      </a:r>
                      <a:r>
                        <a:rPr lang="uk-UA" sz="1700" dirty="0" err="1">
                          <a:effectLst/>
                        </a:rPr>
                        <a:t>guliŋgu</a:t>
                      </a:r>
                      <a:r>
                        <a:rPr lang="uk-UA" sz="1700" dirty="0">
                          <a:effectLst/>
                        </a:rPr>
                        <a:t> </a:t>
                      </a:r>
                      <a:r>
                        <a:rPr lang="uk-UA" sz="1700" dirty="0" err="1">
                          <a:solidFill>
                            <a:schemeClr val="accent6">
                              <a:lumMod val="75000"/>
                            </a:schemeClr>
                          </a:solidFill>
                          <a:effectLst/>
                        </a:rPr>
                        <a:t>ŋunɟaɲu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Сильний чоловік </a:t>
                      </a:r>
                      <a:r>
                        <a:rPr lang="uk-UA" sz="1700" dirty="0">
                          <a:solidFill>
                            <a:schemeClr val="accent6">
                              <a:lumMod val="75000"/>
                            </a:schemeClr>
                          </a:solidFill>
                          <a:effectLst/>
                        </a:rPr>
                        <a:t>засуджує</a:t>
                      </a:r>
                      <a:r>
                        <a:rPr lang="uk-UA" sz="1700" dirty="0">
                          <a:effectLst/>
                        </a:rPr>
                        <a:t> матір, яка завжди йде за смертельними зміями.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855881"/>
                  </a:ext>
                </a:extLst>
              </a:tr>
              <a:tr h="333359">
                <a:tc>
                  <a:txBody>
                    <a:bodyPr/>
                    <a:lstStyle/>
                    <a:p>
                      <a:pPr algn="ctr">
                        <a:lnSpc>
                          <a:spcPct val="115000"/>
                        </a:lnSpc>
                        <a:spcBef>
                          <a:spcPts val="500"/>
                        </a:spcBef>
                        <a:spcAft>
                          <a:spcPts val="200"/>
                        </a:spcAft>
                      </a:pPr>
                      <a:r>
                        <a:rPr lang="uk-UA" sz="1700">
                          <a:effectLst/>
                        </a:rPr>
                        <a:t>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waymin</a:t>
                      </a:r>
                      <a:r>
                        <a:rPr lang="uk-UA" sz="1700" dirty="0">
                          <a:effectLst/>
                        </a:rPr>
                        <a:t> </a:t>
                      </a:r>
                      <a:r>
                        <a:rPr lang="uk-UA" sz="1700" dirty="0" err="1">
                          <a:effectLst/>
                        </a:rPr>
                        <a:t>bambun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ɟugaŋgu</a:t>
                      </a:r>
                      <a:r>
                        <a:rPr lang="uk-UA" sz="1700" dirty="0">
                          <a:effectLst/>
                        </a:rPr>
                        <a:t> </a:t>
                      </a:r>
                      <a:r>
                        <a:rPr lang="uk-UA" sz="1700" dirty="0" err="1">
                          <a:solidFill>
                            <a:schemeClr val="accent6">
                              <a:lumMod val="75000"/>
                            </a:schemeClr>
                          </a:solidFill>
                          <a:effectLst/>
                        </a:rPr>
                        <a:t>ɟamiman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Цукор </a:t>
                      </a:r>
                      <a:r>
                        <a:rPr lang="uk-UA" sz="1700" dirty="0">
                          <a:solidFill>
                            <a:schemeClr val="accent6">
                              <a:lumMod val="75000"/>
                            </a:schemeClr>
                          </a:solidFill>
                          <a:effectLst/>
                        </a:rPr>
                        <a:t>робить</a:t>
                      </a:r>
                      <a:r>
                        <a:rPr lang="uk-UA" sz="1700" dirty="0">
                          <a:effectLst/>
                        </a:rPr>
                        <a:t> здорову тещу </a:t>
                      </a:r>
                      <a:r>
                        <a:rPr lang="uk-UA" sz="1700" dirty="0">
                          <a:solidFill>
                            <a:schemeClr val="accent6">
                              <a:lumMod val="75000"/>
                            </a:schemeClr>
                          </a:solidFill>
                          <a:effectLst/>
                        </a:rPr>
                        <a:t>товстою</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25717"/>
                  </a:ext>
                </a:extLst>
              </a:tr>
              <a:tr h="333359">
                <a:tc>
                  <a:txBody>
                    <a:bodyPr/>
                    <a:lstStyle/>
                    <a:p>
                      <a:pPr algn="ctr">
                        <a:lnSpc>
                          <a:spcPct val="115000"/>
                        </a:lnSpc>
                        <a:spcBef>
                          <a:spcPts val="500"/>
                        </a:spcBef>
                        <a:spcAft>
                          <a:spcPts val="200"/>
                        </a:spcAft>
                      </a:pPr>
                      <a:r>
                        <a:rPr lang="uk-UA" sz="1700">
                          <a:effectLst/>
                        </a:rPr>
                        <a:t>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yila</a:t>
                      </a:r>
                      <a:r>
                        <a:rPr lang="uk-UA" sz="1700" dirty="0">
                          <a:effectLst/>
                        </a:rPr>
                        <a:t> </a:t>
                      </a:r>
                      <a:r>
                        <a:rPr lang="uk-UA" sz="1700" dirty="0" err="1">
                          <a:effectLst/>
                        </a:rPr>
                        <a:t>wura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bargandu</a:t>
                      </a:r>
                      <a:r>
                        <a:rPr lang="uk-UA" sz="1700" dirty="0">
                          <a:effectLst/>
                        </a:rPr>
                        <a:t> </a:t>
                      </a:r>
                      <a:r>
                        <a:rPr lang="uk-UA" sz="1700" dirty="0" err="1">
                          <a:effectLst/>
                        </a:rPr>
                        <a:t>biŋgundu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Втомлений </a:t>
                      </a:r>
                      <a:r>
                        <a:rPr lang="uk-UA" sz="1700" dirty="0" err="1">
                          <a:effectLst/>
                        </a:rPr>
                        <a:t>валабі</a:t>
                      </a:r>
                      <a:r>
                        <a:rPr lang="uk-UA" sz="1700" dirty="0">
                          <a:effectLst/>
                        </a:rPr>
                        <a:t> </a:t>
                      </a:r>
                      <a:r>
                        <a:rPr lang="uk-UA" sz="1700" dirty="0">
                          <a:solidFill>
                            <a:schemeClr val="accent6">
                              <a:lumMod val="75000"/>
                            </a:schemeClr>
                          </a:solidFill>
                          <a:effectLst/>
                        </a:rPr>
                        <a:t>шукає</a:t>
                      </a:r>
                      <a:r>
                        <a:rPr lang="uk-UA" sz="1700" dirty="0">
                          <a:effectLst/>
                        </a:rPr>
                        <a:t> маленьке перо.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454402"/>
                  </a:ext>
                </a:extLst>
              </a:tr>
              <a:tr h="333359">
                <a:tc>
                  <a:txBody>
                    <a:bodyPr/>
                    <a:lstStyle/>
                    <a:p>
                      <a:pPr algn="ctr">
                        <a:lnSpc>
                          <a:spcPct val="115000"/>
                        </a:lnSpc>
                        <a:spcBef>
                          <a:spcPts val="500"/>
                        </a:spcBef>
                        <a:spcAft>
                          <a:spcPts val="200"/>
                        </a:spcAft>
                      </a:pPr>
                      <a:r>
                        <a:rPr lang="uk-UA" sz="1700">
                          <a:effectLst/>
                        </a:rPr>
                        <a:t>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malayigara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garandu</a:t>
                      </a:r>
                      <a:r>
                        <a:rPr lang="uk-UA" sz="1700" dirty="0">
                          <a:effectLst/>
                        </a:rPr>
                        <a:t> </a:t>
                      </a:r>
                      <a:r>
                        <a:rPr lang="uk-UA" sz="1700" dirty="0" err="1">
                          <a:solidFill>
                            <a:schemeClr val="accent6">
                              <a:lumMod val="75000"/>
                            </a:schemeClr>
                          </a:solidFill>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Дим </a:t>
                      </a:r>
                      <a:r>
                        <a:rPr lang="uk-UA" sz="1700" dirty="0">
                          <a:solidFill>
                            <a:schemeClr val="accent6">
                              <a:lumMod val="75000"/>
                            </a:schemeClr>
                          </a:solidFill>
                          <a:effectLst/>
                        </a:rPr>
                        <a:t>втомлює</a:t>
                      </a:r>
                      <a:r>
                        <a:rPr lang="uk-UA" sz="1700" dirty="0">
                          <a:effectLst/>
                        </a:rPr>
                        <a:t> скорпіона.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7029366"/>
                  </a:ext>
                </a:extLst>
              </a:tr>
              <a:tr h="333359">
                <a:tc>
                  <a:txBody>
                    <a:bodyPr/>
                    <a:lstStyle/>
                    <a:p>
                      <a:pPr algn="ctr">
                        <a:lnSpc>
                          <a:spcPct val="115000"/>
                        </a:lnSpc>
                        <a:spcBef>
                          <a:spcPts val="500"/>
                        </a:spcBef>
                        <a:spcAft>
                          <a:spcPts val="200"/>
                        </a:spcAft>
                      </a:pPr>
                      <a:r>
                        <a:rPr lang="uk-UA" sz="1700">
                          <a:effectLst/>
                        </a:rPr>
                        <a:t>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gurugu</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ŋumaŋgu</a:t>
                      </a:r>
                      <a:r>
                        <a:rPr lang="uk-UA" sz="1700" dirty="0">
                          <a:effectLst/>
                        </a:rPr>
                        <a:t> </a:t>
                      </a:r>
                      <a:r>
                        <a:rPr lang="uk-UA" sz="1700" dirty="0" err="1">
                          <a:effectLst/>
                        </a:rPr>
                        <a:t>munduŋgu</a:t>
                      </a:r>
                      <a:r>
                        <a:rPr lang="uk-UA" sz="1700" dirty="0">
                          <a:effectLst/>
                        </a:rPr>
                        <a:t> </a:t>
                      </a:r>
                      <a:r>
                        <a:rPr lang="uk-UA" sz="1700" dirty="0" err="1">
                          <a:solidFill>
                            <a:schemeClr val="accent6">
                              <a:lumMod val="75000"/>
                            </a:schemeClr>
                          </a:solidFill>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Ображений батько </a:t>
                      </a:r>
                      <a:r>
                        <a:rPr lang="uk-UA" sz="1700" dirty="0">
                          <a:solidFill>
                            <a:schemeClr val="accent6">
                              <a:lumMod val="75000"/>
                            </a:schemeClr>
                          </a:solidFill>
                          <a:effectLst/>
                        </a:rPr>
                        <a:t>несе</a:t>
                      </a:r>
                      <a:r>
                        <a:rPr lang="uk-UA" sz="1700" dirty="0">
                          <a:effectLst/>
                        </a:rPr>
                        <a:t> випивку.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334115"/>
                  </a:ext>
                </a:extLst>
              </a:tr>
              <a:tr h="663643">
                <a:tc>
                  <a:txBody>
                    <a:bodyPr/>
                    <a:lstStyle/>
                    <a:p>
                      <a:pPr algn="ctr">
                        <a:lnSpc>
                          <a:spcPct val="115000"/>
                        </a:lnSpc>
                        <a:spcBef>
                          <a:spcPts val="500"/>
                        </a:spcBef>
                        <a:spcAft>
                          <a:spcPts val="200"/>
                        </a:spcAft>
                      </a:pPr>
                      <a:r>
                        <a:rPr lang="uk-UA" sz="1700">
                          <a:effectLst/>
                        </a:rPr>
                        <a:t>7</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midin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bimaŋgu</a:t>
                      </a:r>
                      <a:r>
                        <a:rPr lang="uk-UA" sz="1700" dirty="0">
                          <a:effectLst/>
                        </a:rPr>
                        <a:t> </a:t>
                      </a:r>
                      <a:r>
                        <a:rPr lang="uk-UA" sz="1700" dirty="0" err="1">
                          <a:effectLst/>
                        </a:rPr>
                        <a:t>malayigaraguninaymuŋagu</a:t>
                      </a:r>
                      <a:r>
                        <a:rPr lang="uk-UA" sz="1700" dirty="0">
                          <a:effectLst/>
                        </a:rPr>
                        <a:t> </a:t>
                      </a:r>
                      <a:r>
                        <a:rPr lang="uk-UA" sz="1700" dirty="0" err="1">
                          <a:solidFill>
                            <a:schemeClr val="accent6">
                              <a:lumMod val="75000"/>
                            </a:schemeClr>
                          </a:solidFill>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Смертельна змія, яка завжди шукає скорпіонів, </a:t>
                      </a:r>
                      <a:r>
                        <a:rPr lang="uk-UA" sz="1700" dirty="0">
                          <a:solidFill>
                            <a:schemeClr val="accent6">
                              <a:lumMod val="75000"/>
                            </a:schemeClr>
                          </a:solidFill>
                          <a:effectLst/>
                        </a:rPr>
                        <a:t>іде</a:t>
                      </a:r>
                      <a:r>
                        <a:rPr lang="uk-UA" sz="1700" dirty="0">
                          <a:effectLst/>
                        </a:rPr>
                        <a:t> за </a:t>
                      </a:r>
                      <a:r>
                        <a:rPr lang="uk-UA" sz="1700" dirty="0" err="1">
                          <a:effectLst/>
                        </a:rPr>
                        <a:t>посумом</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730763"/>
                  </a:ext>
                </a:extLst>
              </a:tr>
              <a:tr h="333359">
                <a:tc>
                  <a:txBody>
                    <a:bodyPr/>
                    <a:lstStyle/>
                    <a:p>
                      <a:pPr algn="ctr">
                        <a:lnSpc>
                          <a:spcPct val="115000"/>
                        </a:lnSpc>
                        <a:spcBef>
                          <a:spcPts val="500"/>
                        </a:spcBef>
                        <a:spcAft>
                          <a:spcPts val="200"/>
                        </a:spcAft>
                      </a:pPr>
                      <a:r>
                        <a:rPr lang="uk-UA" sz="1700">
                          <a:effectLst/>
                        </a:rPr>
                        <a:t>8</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gubimbulu</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gurugugu</a:t>
                      </a:r>
                      <a:r>
                        <a:rPr lang="uk-UA" sz="1700" dirty="0">
                          <a:effectLst/>
                        </a:rPr>
                        <a:t> </a:t>
                      </a:r>
                      <a:r>
                        <a:rPr lang="uk-UA" sz="1700" dirty="0" err="1">
                          <a:solidFill>
                            <a:schemeClr val="accent6">
                              <a:lumMod val="75000"/>
                            </a:schemeClr>
                          </a:solidFill>
                          <a:effectLst/>
                        </a:rPr>
                        <a:t>ɟagunman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присипляє</a:t>
                      </a:r>
                      <a:r>
                        <a:rPr lang="uk-UA" sz="1700" dirty="0">
                          <a:effectLst/>
                        </a:rPr>
                        <a:t> втомленого лікаря.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7246468"/>
                  </a:ext>
                </a:extLst>
              </a:tr>
              <a:tr h="333359">
                <a:tc>
                  <a:txBody>
                    <a:bodyPr/>
                    <a:lstStyle/>
                    <a:p>
                      <a:pPr algn="ctr">
                        <a:lnSpc>
                          <a:spcPct val="115000"/>
                        </a:lnSpc>
                        <a:spcBef>
                          <a:spcPts val="500"/>
                        </a:spcBef>
                        <a:spcAft>
                          <a:spcPts val="200"/>
                        </a:spcAft>
                      </a:pPr>
                      <a:r>
                        <a:rPr lang="uk-UA" sz="1700">
                          <a:effectLst/>
                        </a:rPr>
                        <a:t>9</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biɲɟiriɲɟu</a:t>
                      </a:r>
                      <a:r>
                        <a:rPr lang="uk-UA" sz="1700" dirty="0">
                          <a:effectLst/>
                        </a:rPr>
                        <a:t> </a:t>
                      </a:r>
                      <a:r>
                        <a:rPr lang="uk-UA" sz="1700" dirty="0" err="1">
                          <a:solidFill>
                            <a:schemeClr val="accent6">
                              <a:lumMod val="75000"/>
                            </a:schemeClr>
                          </a:solidFill>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a:effectLst/>
                        </a:rPr>
                        <a:t>Ящірка </a:t>
                      </a:r>
                      <a:r>
                        <a:rPr lang="uk-UA" sz="1700" dirty="0">
                          <a:solidFill>
                            <a:schemeClr val="accent6">
                              <a:lumMod val="75000"/>
                            </a:schemeClr>
                          </a:solidFill>
                          <a:effectLst/>
                        </a:rPr>
                        <a:t>йде</a:t>
                      </a:r>
                      <a:r>
                        <a:rPr lang="uk-UA" sz="1700" dirty="0">
                          <a:effectLst/>
                        </a:rPr>
                        <a:t> за димом.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875967"/>
                  </a:ext>
                </a:extLst>
              </a:tr>
              <a:tr h="333359">
                <a:tc>
                  <a:txBody>
                    <a:bodyPr/>
                    <a:lstStyle/>
                    <a:p>
                      <a:pPr algn="ctr">
                        <a:lnSpc>
                          <a:spcPct val="115000"/>
                        </a:lnSpc>
                        <a:spcBef>
                          <a:spcPts val="500"/>
                        </a:spcBef>
                        <a:spcAft>
                          <a:spcPts val="200"/>
                        </a:spcAft>
                      </a:pPr>
                      <a:r>
                        <a:rPr lang="uk-UA" sz="1700">
                          <a:effectLst/>
                        </a:rPr>
                        <a:t>10</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duŋan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yiriɲɟilagu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Бабка </a:t>
                      </a:r>
                      <a:r>
                        <a:rPr lang="uk-UA" sz="1700" i="1" dirty="0">
                          <a:effectLst/>
                        </a:rPr>
                        <a:t>(комаха) </a:t>
                      </a:r>
                      <a:r>
                        <a:rPr lang="uk-UA" sz="1700" dirty="0">
                          <a:solidFill>
                            <a:schemeClr val="accent6">
                              <a:lumMod val="75000"/>
                            </a:schemeClr>
                          </a:solidFill>
                          <a:effectLst/>
                        </a:rPr>
                        <a:t>шукає</a:t>
                      </a:r>
                      <a:r>
                        <a:rPr lang="uk-UA" sz="1700" dirty="0">
                          <a:effectLst/>
                        </a:rPr>
                        <a:t> колюче дерево.</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1282374"/>
                  </a:ext>
                </a:extLst>
              </a:tr>
              <a:tr h="333359">
                <a:tc>
                  <a:txBody>
                    <a:bodyPr/>
                    <a:lstStyle/>
                    <a:p>
                      <a:pPr algn="ctr">
                        <a:lnSpc>
                          <a:spcPct val="115000"/>
                        </a:lnSpc>
                        <a:spcBef>
                          <a:spcPts val="500"/>
                        </a:spcBef>
                        <a:spcAft>
                          <a:spcPts val="200"/>
                        </a:spcAft>
                      </a:pPr>
                      <a:r>
                        <a:rPr lang="uk-UA" sz="1700">
                          <a:effectLst/>
                        </a:rPr>
                        <a:t>11</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ɟuga</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yabuŋgu</a:t>
                      </a:r>
                      <a:r>
                        <a:rPr lang="uk-UA" sz="1700" dirty="0">
                          <a:effectLst/>
                        </a:rPr>
                        <a:t> </a:t>
                      </a:r>
                      <a:r>
                        <a:rPr lang="uk-UA" sz="1700" dirty="0" err="1">
                          <a:effectLst/>
                        </a:rPr>
                        <a:t>ŋaɟilmuŋagu</a:t>
                      </a:r>
                      <a:r>
                        <a:rPr lang="uk-UA" sz="1700" dirty="0">
                          <a:effectLst/>
                        </a:rPr>
                        <a:t> </a:t>
                      </a:r>
                      <a:r>
                        <a:rPr lang="uk-UA" sz="1700" dirty="0" err="1">
                          <a:solidFill>
                            <a:schemeClr val="accent6">
                              <a:lumMod val="75000"/>
                            </a:schemeClr>
                          </a:solidFill>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Матір, яку завжди ігнорують, </a:t>
                      </a:r>
                      <a:r>
                        <a:rPr lang="uk-UA" sz="1700" dirty="0">
                          <a:solidFill>
                            <a:schemeClr val="accent6">
                              <a:lumMod val="75000"/>
                            </a:schemeClr>
                          </a:solidFill>
                          <a:effectLst/>
                        </a:rPr>
                        <a:t>несе</a:t>
                      </a:r>
                      <a:r>
                        <a:rPr lang="uk-UA" sz="1700" dirty="0">
                          <a:effectLst/>
                        </a:rPr>
                        <a:t> </a:t>
                      </a:r>
                      <a:r>
                        <a:rPr lang="uk-UA" sz="1700" dirty="0">
                          <a:solidFill>
                            <a:schemeClr val="tx1"/>
                          </a:solidFill>
                          <a:effectLst/>
                        </a:rPr>
                        <a:t>цукор</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795015"/>
                  </a:ext>
                </a:extLst>
              </a:tr>
              <a:tr h="333359">
                <a:tc>
                  <a:txBody>
                    <a:bodyPr/>
                    <a:lstStyle/>
                    <a:p>
                      <a:pPr algn="ctr">
                        <a:lnSpc>
                          <a:spcPct val="115000"/>
                        </a:lnSpc>
                        <a:spcBef>
                          <a:spcPts val="500"/>
                        </a:spcBef>
                        <a:spcAft>
                          <a:spcPts val="200"/>
                        </a:spcAft>
                      </a:pPr>
                      <a:r>
                        <a:rPr lang="uk-UA" sz="1700">
                          <a:effectLst/>
                        </a:rPr>
                        <a:t>12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diban</a:t>
                      </a:r>
                      <a:r>
                        <a:rPr lang="uk-UA" sz="1700" dirty="0">
                          <a:effectLst/>
                        </a:rPr>
                        <a:t> </a:t>
                      </a:r>
                      <a:r>
                        <a:rPr lang="uk-UA" sz="1700" dirty="0" err="1">
                          <a:effectLst/>
                        </a:rPr>
                        <a:t>ɟagiɲ</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gubimbulugu</a:t>
                      </a:r>
                      <a:r>
                        <a:rPr lang="uk-UA" sz="1700" dirty="0">
                          <a:effectLst/>
                        </a:rPr>
                        <a:t> </a:t>
                      </a:r>
                      <a:r>
                        <a:rPr lang="uk-UA" sz="1700" dirty="0" err="1">
                          <a:effectLst/>
                        </a:rPr>
                        <a:t>ɟamiŋgu</a:t>
                      </a:r>
                      <a:r>
                        <a:rPr lang="uk-UA" sz="1700" dirty="0">
                          <a:effectLst/>
                        </a:rPr>
                        <a:t> </a:t>
                      </a:r>
                      <a:r>
                        <a:rPr lang="uk-UA" sz="1700" dirty="0" err="1">
                          <a:solidFill>
                            <a:schemeClr val="accent6">
                              <a:lumMod val="75000"/>
                            </a:schemeClr>
                          </a:solidFill>
                          <a:effectLst/>
                        </a:rPr>
                        <a:t>bilmban</a:t>
                      </a:r>
                      <a:r>
                        <a:rPr lang="uk-UA" sz="1700" dirty="0">
                          <a:effectLst/>
                        </a:rPr>
                        <a:t>. </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Товстий лікар </a:t>
                      </a:r>
                      <a:r>
                        <a:rPr lang="uk-UA" sz="1700" dirty="0">
                          <a:solidFill>
                            <a:schemeClr val="accent6">
                              <a:lumMod val="75000"/>
                            </a:schemeClr>
                          </a:solidFill>
                          <a:effectLst/>
                        </a:rPr>
                        <a:t>штовхає</a:t>
                      </a:r>
                      <a:r>
                        <a:rPr lang="uk-UA" sz="1700" dirty="0">
                          <a:effectLst/>
                        </a:rPr>
                        <a:t> великий </a:t>
                      </a:r>
                      <a:r>
                        <a:rPr lang="uk-UA" sz="1700" dirty="0">
                          <a:solidFill>
                            <a:schemeClr val="tx1"/>
                          </a:solidFill>
                          <a:effectLst/>
                        </a:rPr>
                        <a:t>камінь</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8829"/>
                  </a:ext>
                </a:extLst>
              </a:tr>
              <a:tr h="663643">
                <a:tc>
                  <a:txBody>
                    <a:bodyPr/>
                    <a:lstStyle/>
                    <a:p>
                      <a:pPr algn="ctr">
                        <a:lnSpc>
                          <a:spcPct val="115000"/>
                        </a:lnSpc>
                        <a:spcBef>
                          <a:spcPts val="500"/>
                        </a:spcBef>
                        <a:spcAft>
                          <a:spcPts val="200"/>
                        </a:spcAft>
                      </a:pPr>
                      <a:r>
                        <a:rPr lang="uk-UA" sz="1700">
                          <a:effectLst/>
                        </a:rPr>
                        <a:t>13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waymindu</a:t>
                      </a:r>
                      <a:r>
                        <a:rPr lang="uk-UA" sz="1700" dirty="0">
                          <a:effectLst/>
                        </a:rPr>
                        <a:t> </a:t>
                      </a:r>
                      <a:r>
                        <a:rPr lang="uk-UA" sz="1700" dirty="0" err="1">
                          <a:effectLst/>
                        </a:rPr>
                        <a:t>dibanbilmbalŋaymuŋagu</a:t>
                      </a:r>
                      <a:r>
                        <a:rPr lang="uk-UA" sz="1700" dirty="0">
                          <a:effectLst/>
                        </a:rPr>
                        <a:t> </a:t>
                      </a:r>
                      <a:r>
                        <a:rPr lang="uk-UA" sz="1700" dirty="0" err="1">
                          <a:solidFill>
                            <a:schemeClr val="accent6">
                              <a:lumMod val="75000"/>
                            </a:schemeClr>
                          </a:solidFill>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Теща, яка завжди штовхає камені, </a:t>
                      </a:r>
                      <a:r>
                        <a:rPr lang="uk-UA" sz="1700" dirty="0">
                          <a:solidFill>
                            <a:schemeClr val="accent6">
                              <a:lumMod val="75000"/>
                            </a:schemeClr>
                          </a:solidFill>
                          <a:effectLst/>
                        </a:rPr>
                        <a:t>дивиться</a:t>
                      </a:r>
                      <a:r>
                        <a:rPr lang="uk-UA" sz="1700" dirty="0">
                          <a:effectLst/>
                        </a:rPr>
                        <a:t> на дим.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576443"/>
                  </a:ext>
                </a:extLst>
              </a:tr>
              <a:tr h="333359">
                <a:tc>
                  <a:txBody>
                    <a:bodyPr/>
                    <a:lstStyle/>
                    <a:p>
                      <a:pPr algn="ctr">
                        <a:lnSpc>
                          <a:spcPct val="115000"/>
                        </a:lnSpc>
                        <a:spcBef>
                          <a:spcPts val="500"/>
                        </a:spcBef>
                        <a:spcAft>
                          <a:spcPts val="200"/>
                        </a:spcAft>
                      </a:pPr>
                      <a:r>
                        <a:rPr lang="uk-UA" sz="1700">
                          <a:effectLst/>
                        </a:rPr>
                        <a:t>14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baŋgay</a:t>
                      </a:r>
                      <a:r>
                        <a:rPr lang="uk-UA" sz="1700" dirty="0">
                          <a:effectLst/>
                        </a:rPr>
                        <a:t> </a:t>
                      </a:r>
                      <a:r>
                        <a:rPr lang="uk-UA" sz="1700" dirty="0" err="1">
                          <a:effectLst/>
                        </a:rPr>
                        <a:t>waɽu</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bundiɲɟu</a:t>
                      </a:r>
                      <a:r>
                        <a:rPr lang="uk-UA" sz="1700" dirty="0">
                          <a:effectLst/>
                        </a:rPr>
                        <a:t> </a:t>
                      </a:r>
                      <a:r>
                        <a:rPr lang="uk-UA" sz="1700" dirty="0" err="1">
                          <a:effectLst/>
                        </a:rPr>
                        <a:t>ɟagiɲɟu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Великий коник </a:t>
                      </a:r>
                      <a:r>
                        <a:rPr lang="uk-UA" sz="1700" dirty="0">
                          <a:solidFill>
                            <a:schemeClr val="accent6">
                              <a:lumMod val="75000"/>
                            </a:schemeClr>
                          </a:solidFill>
                          <a:effectLst/>
                        </a:rPr>
                        <a:t>шукає</a:t>
                      </a:r>
                      <a:r>
                        <a:rPr lang="uk-UA" sz="1700" dirty="0">
                          <a:effectLst/>
                        </a:rPr>
                        <a:t> зігнутий спис.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50877"/>
                  </a:ext>
                </a:extLst>
              </a:tr>
              <a:tr h="333359">
                <a:tc>
                  <a:txBody>
                    <a:bodyPr/>
                    <a:lstStyle/>
                    <a:p>
                      <a:pPr algn="ctr">
                        <a:lnSpc>
                          <a:spcPct val="115000"/>
                        </a:lnSpc>
                        <a:spcBef>
                          <a:spcPts val="500"/>
                        </a:spcBef>
                        <a:spcAft>
                          <a:spcPts val="200"/>
                        </a:spcAft>
                      </a:pPr>
                      <a:r>
                        <a:rPr lang="uk-UA" sz="1700">
                          <a:effectLst/>
                        </a:rPr>
                        <a:t>15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biɲɟiriɲ</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ɲalŋgaŋgu</a:t>
                      </a:r>
                      <a:r>
                        <a:rPr lang="uk-UA" sz="1700" dirty="0">
                          <a:effectLst/>
                        </a:rPr>
                        <a:t> </a:t>
                      </a:r>
                      <a:r>
                        <a:rPr lang="uk-UA" sz="1700" dirty="0" err="1">
                          <a:effectLst/>
                        </a:rPr>
                        <a:t>mugurugu</a:t>
                      </a:r>
                      <a:r>
                        <a:rPr lang="uk-UA" sz="1700" dirty="0">
                          <a:effectLst/>
                        </a:rPr>
                        <a:t> </a:t>
                      </a:r>
                      <a:r>
                        <a:rPr lang="uk-UA" sz="1700" dirty="0" err="1">
                          <a:solidFill>
                            <a:schemeClr val="accent6">
                              <a:lumMod val="75000"/>
                            </a:schemeClr>
                          </a:solidFill>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Тихий хлопчик </a:t>
                      </a:r>
                      <a:r>
                        <a:rPr lang="uk-UA" sz="1700" dirty="0">
                          <a:solidFill>
                            <a:schemeClr val="accent6">
                              <a:lumMod val="75000"/>
                            </a:schemeClr>
                          </a:solidFill>
                          <a:effectLst/>
                        </a:rPr>
                        <a:t>дивиться</a:t>
                      </a:r>
                      <a:r>
                        <a:rPr lang="uk-UA" sz="1700" dirty="0">
                          <a:effectLst/>
                        </a:rPr>
                        <a:t> на втомлену ящірку.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63867"/>
                  </a:ext>
                </a:extLst>
              </a:tr>
              <a:tr h="333359">
                <a:tc>
                  <a:txBody>
                    <a:bodyPr/>
                    <a:lstStyle/>
                    <a:p>
                      <a:pPr algn="ctr">
                        <a:lnSpc>
                          <a:spcPct val="115000"/>
                        </a:lnSpc>
                        <a:spcBef>
                          <a:spcPts val="500"/>
                        </a:spcBef>
                        <a:spcAft>
                          <a:spcPts val="200"/>
                        </a:spcAft>
                      </a:pPr>
                      <a:r>
                        <a:rPr lang="uk-UA" sz="1700">
                          <a:effectLst/>
                        </a:rPr>
                        <a:t>16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ŋuma</a:t>
                      </a:r>
                      <a:r>
                        <a:rPr lang="uk-UA" sz="1700" dirty="0">
                          <a:effectLst/>
                        </a:rPr>
                        <a:t> </a:t>
                      </a:r>
                      <a:r>
                        <a:rPr lang="uk-UA" sz="1700" dirty="0" err="1">
                          <a:effectLst/>
                        </a:rPr>
                        <a:t>guli</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yaɽaŋgu</a:t>
                      </a:r>
                      <a:r>
                        <a:rPr lang="uk-UA" sz="1700" dirty="0">
                          <a:effectLst/>
                        </a:rPr>
                        <a:t> </a:t>
                      </a:r>
                      <a:r>
                        <a:rPr lang="uk-UA" sz="1700" dirty="0" err="1">
                          <a:effectLst/>
                        </a:rPr>
                        <a:t>banɟalmuŋagu</a:t>
                      </a:r>
                      <a:r>
                        <a:rPr lang="uk-UA" sz="1700" dirty="0">
                          <a:effectLst/>
                        </a:rPr>
                        <a:t> </a:t>
                      </a:r>
                      <a:r>
                        <a:rPr lang="uk-UA" sz="1700" dirty="0" err="1">
                          <a:solidFill>
                            <a:schemeClr val="accent6">
                              <a:lumMod val="75000"/>
                            </a:schemeClr>
                          </a:solidFill>
                          <a:effectLst/>
                        </a:rPr>
                        <a:t>munduman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Чоловік, за яким завжди йдуть, </a:t>
                      </a:r>
                      <a:r>
                        <a:rPr lang="uk-UA" sz="1700" dirty="0">
                          <a:solidFill>
                            <a:schemeClr val="accent6">
                              <a:lumMod val="75000"/>
                            </a:schemeClr>
                          </a:solidFill>
                          <a:effectLst/>
                        </a:rPr>
                        <a:t>ображає</a:t>
                      </a:r>
                      <a:r>
                        <a:rPr lang="uk-UA" sz="1700" dirty="0">
                          <a:effectLst/>
                        </a:rPr>
                        <a:t> сильного батька.</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9827576"/>
                  </a:ext>
                </a:extLst>
              </a:tr>
            </a:tbl>
          </a:graphicData>
        </a:graphic>
      </p:graphicFrame>
    </p:spTree>
    <p:extLst>
      <p:ext uri="{BB962C8B-B14F-4D97-AF65-F5344CB8AC3E}">
        <p14:creationId xmlns:p14="http://schemas.microsoft.com/office/powerpoint/2010/main" val="120186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24BF-2272-5543-902A-8AED5863E021}"/>
              </a:ext>
            </a:extLst>
          </p:cNvPr>
          <p:cNvSpPr>
            <a:spLocks noGrp="1"/>
          </p:cNvSpPr>
          <p:nvPr>
            <p:ph type="title"/>
          </p:nvPr>
        </p:nvSpPr>
        <p:spPr/>
        <p:txBody>
          <a:bodyPr/>
          <a:lstStyle/>
          <a:p>
            <a:r>
              <a:rPr lang="en-UA" dirty="0"/>
              <a:t>Абугіда</a:t>
            </a:r>
          </a:p>
        </p:txBody>
      </p:sp>
      <p:pic>
        <p:nvPicPr>
          <p:cNvPr id="5122" name="Picture 2" descr="Hindi consonants">
            <a:extLst>
              <a:ext uri="{FF2B5EF4-FFF2-40B4-BE49-F238E27FC236}">
                <a16:creationId xmlns:a16="http://schemas.microsoft.com/office/drawing/2014/main" id="{DA1BBA3A-736D-FA41-8006-84B88A3209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553"/>
          <a:stretch/>
        </p:blipFill>
        <p:spPr bwMode="auto">
          <a:xfrm>
            <a:off x="621082" y="1690688"/>
            <a:ext cx="5474918" cy="39039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indi vowels and vowel diacritics">
            <a:extLst>
              <a:ext uri="{FF2B5EF4-FFF2-40B4-BE49-F238E27FC236}">
                <a16:creationId xmlns:a16="http://schemas.microsoft.com/office/drawing/2014/main" id="{D675D91A-1494-854E-9FC6-53DCB4ACF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310" y="1637452"/>
            <a:ext cx="4544793" cy="29133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सभी मनुष्यों को गौरव और अधिकारों के मामले में जन्मजात स्वतन्त्रता और समानता प्राप्त है। उन्हें बुद्धि और अन्तरात्मा की देन प्राप्त है और परस्पर उन्हें भाईचारे के भाव से बर्ताव करना चाहिए।">
            <a:extLst>
              <a:ext uri="{FF2B5EF4-FFF2-40B4-BE49-F238E27FC236}">
                <a16:creationId xmlns:a16="http://schemas.microsoft.com/office/drawing/2014/main" id="{1A366EC8-DE93-AC43-AD60-5C90E9397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7127" y="5106146"/>
            <a:ext cx="5994189" cy="1428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75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449C8F-3D87-6744-9D2F-2103422B8FC0}"/>
              </a:ext>
            </a:extLst>
          </p:cNvPr>
          <p:cNvPicPr>
            <a:picLocks noChangeAspect="1"/>
          </p:cNvPicPr>
          <p:nvPr/>
        </p:nvPicPr>
        <p:blipFill>
          <a:blip r:embed="rId3"/>
          <a:stretch>
            <a:fillRect/>
          </a:stretch>
        </p:blipFill>
        <p:spPr>
          <a:xfrm>
            <a:off x="999317" y="337931"/>
            <a:ext cx="10184674" cy="4815104"/>
          </a:xfrm>
          <a:prstGeom prst="rect">
            <a:avLst/>
          </a:prstGeom>
        </p:spPr>
      </p:pic>
      <p:pic>
        <p:nvPicPr>
          <p:cNvPr id="5" name="Picture 4">
            <a:extLst>
              <a:ext uri="{FF2B5EF4-FFF2-40B4-BE49-F238E27FC236}">
                <a16:creationId xmlns:a16="http://schemas.microsoft.com/office/drawing/2014/main" id="{13F6870E-A010-2344-A0B1-6BA68BA4C6E2}"/>
              </a:ext>
            </a:extLst>
          </p:cNvPr>
          <p:cNvPicPr>
            <a:picLocks noChangeAspect="1"/>
          </p:cNvPicPr>
          <p:nvPr/>
        </p:nvPicPr>
        <p:blipFill rotWithShape="1">
          <a:blip r:embed="rId4"/>
          <a:srcRect t="4123"/>
          <a:stretch/>
        </p:blipFill>
        <p:spPr>
          <a:xfrm>
            <a:off x="999317" y="4545874"/>
            <a:ext cx="3869511" cy="2180590"/>
          </a:xfrm>
          <a:prstGeom prst="rect">
            <a:avLst/>
          </a:prstGeom>
        </p:spPr>
      </p:pic>
    </p:spTree>
    <p:extLst>
      <p:ext uri="{BB962C8B-B14F-4D97-AF65-F5344CB8AC3E}">
        <p14:creationId xmlns:p14="http://schemas.microsoft.com/office/powerpoint/2010/main" val="1953233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8196EA-E2E5-124B-95DA-708F662F9217}"/>
              </a:ext>
            </a:extLst>
          </p:cNvPr>
          <p:cNvGraphicFramePr>
            <a:graphicFrameLocks noGrp="1"/>
          </p:cNvGraphicFramePr>
          <p:nvPr/>
        </p:nvGraphicFramePr>
        <p:xfrm>
          <a:off x="457200" y="228600"/>
          <a:ext cx="11277600" cy="6324596"/>
        </p:xfrm>
        <a:graphic>
          <a:graphicData uri="http://schemas.openxmlformats.org/drawingml/2006/table">
            <a:tbl>
              <a:tblPr firstRow="1" firstCol="1" bandRow="1">
                <a:tableStyleId>{5940675A-B579-460E-94D1-54222C63F5DA}</a:tableStyleId>
              </a:tblPr>
              <a:tblGrid>
                <a:gridCol w="404215">
                  <a:extLst>
                    <a:ext uri="{9D8B030D-6E8A-4147-A177-3AD203B41FA5}">
                      <a16:colId xmlns:a16="http://schemas.microsoft.com/office/drawing/2014/main" val="1844777716"/>
                    </a:ext>
                  </a:extLst>
                </a:gridCol>
                <a:gridCol w="5321650">
                  <a:extLst>
                    <a:ext uri="{9D8B030D-6E8A-4147-A177-3AD203B41FA5}">
                      <a16:colId xmlns:a16="http://schemas.microsoft.com/office/drawing/2014/main" val="600929621"/>
                    </a:ext>
                  </a:extLst>
                </a:gridCol>
                <a:gridCol w="5551735">
                  <a:extLst>
                    <a:ext uri="{9D8B030D-6E8A-4147-A177-3AD203B41FA5}">
                      <a16:colId xmlns:a16="http://schemas.microsoft.com/office/drawing/2014/main" val="861236997"/>
                    </a:ext>
                  </a:extLst>
                </a:gridCol>
              </a:tblGrid>
              <a:tr h="333359">
                <a:tc>
                  <a:txBody>
                    <a:bodyPr/>
                    <a:lstStyle/>
                    <a:p>
                      <a:pPr algn="ctr">
                        <a:lnSpc>
                          <a:spcPct val="115000"/>
                        </a:lnSpc>
                        <a:spcBef>
                          <a:spcPts val="500"/>
                        </a:spcBef>
                        <a:spcAft>
                          <a:spcPts val="200"/>
                        </a:spcAft>
                      </a:pPr>
                      <a:r>
                        <a:rPr lang="uk-UA" sz="1700" dirty="0">
                          <a:effectLst/>
                        </a:rPr>
                        <a:t>1</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yaɽa</a:t>
                      </a:r>
                      <a:r>
                        <a:rPr lang="uk-UA" sz="1700" dirty="0">
                          <a:effectLst/>
                        </a:rPr>
                        <a:t> </a:t>
                      </a:r>
                      <a:r>
                        <a:rPr lang="uk-UA" sz="1700" dirty="0" err="1">
                          <a:effectLst/>
                        </a:rPr>
                        <a:t>ŋunɟaymuŋa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gurugugu</a:t>
                      </a:r>
                      <a:r>
                        <a:rPr lang="uk-UA" sz="1700" dirty="0">
                          <a:effectLst/>
                        </a:rPr>
                        <a:t> </a:t>
                      </a:r>
                      <a:r>
                        <a:rPr lang="uk-UA" sz="1700" dirty="0" err="1">
                          <a:solidFill>
                            <a:schemeClr val="accent6">
                              <a:lumMod val="75000"/>
                            </a:schemeClr>
                          </a:solidFill>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втомлює</a:t>
                      </a:r>
                      <a:r>
                        <a:rPr lang="uk-UA" sz="1700" dirty="0">
                          <a:effectLst/>
                        </a:rPr>
                        <a:t> чоловіка, якого завжди засуджують.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445314"/>
                  </a:ext>
                </a:extLst>
              </a:tr>
              <a:tr h="663643">
                <a:tc>
                  <a:txBody>
                    <a:bodyPr/>
                    <a:lstStyle/>
                    <a:p>
                      <a:pPr algn="ctr">
                        <a:lnSpc>
                          <a:spcPct val="115000"/>
                        </a:lnSpc>
                        <a:spcBef>
                          <a:spcPts val="500"/>
                        </a:spcBef>
                        <a:spcAft>
                          <a:spcPts val="200"/>
                        </a:spcAft>
                      </a:pPr>
                      <a:r>
                        <a:rPr lang="uk-UA" sz="1700">
                          <a:effectLst/>
                        </a:rPr>
                        <a:t>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yabu</a:t>
                      </a:r>
                      <a:r>
                        <a:rPr lang="uk-UA" sz="1700" dirty="0">
                          <a:effectLst/>
                        </a:rPr>
                        <a:t> </a:t>
                      </a:r>
                      <a:r>
                        <a:rPr lang="uk-UA" sz="1700" dirty="0" err="1">
                          <a:effectLst/>
                        </a:rPr>
                        <a:t>bimabanɟalŋaymuŋa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yaɽaŋgu</a:t>
                      </a:r>
                      <a:r>
                        <a:rPr lang="uk-UA" sz="1700" dirty="0">
                          <a:effectLst/>
                        </a:rPr>
                        <a:t> </a:t>
                      </a:r>
                      <a:r>
                        <a:rPr lang="uk-UA" sz="1700" dirty="0" err="1">
                          <a:effectLst/>
                        </a:rPr>
                        <a:t>guliŋgu</a:t>
                      </a:r>
                      <a:r>
                        <a:rPr lang="uk-UA" sz="1700" dirty="0">
                          <a:effectLst/>
                        </a:rPr>
                        <a:t> </a:t>
                      </a:r>
                      <a:r>
                        <a:rPr lang="uk-UA" sz="1700" dirty="0" err="1">
                          <a:solidFill>
                            <a:schemeClr val="accent6">
                              <a:lumMod val="75000"/>
                            </a:schemeClr>
                          </a:solidFill>
                          <a:effectLst/>
                        </a:rPr>
                        <a:t>ŋunɟaɲu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Сильний чоловік </a:t>
                      </a:r>
                      <a:r>
                        <a:rPr lang="uk-UA" sz="1700" dirty="0">
                          <a:solidFill>
                            <a:schemeClr val="accent6">
                              <a:lumMod val="75000"/>
                            </a:schemeClr>
                          </a:solidFill>
                          <a:effectLst/>
                        </a:rPr>
                        <a:t>засуджує</a:t>
                      </a:r>
                      <a:r>
                        <a:rPr lang="uk-UA" sz="1700" dirty="0">
                          <a:effectLst/>
                        </a:rPr>
                        <a:t> матір, яка завжди йде за смертельними зміями.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855881"/>
                  </a:ext>
                </a:extLst>
              </a:tr>
              <a:tr h="333359">
                <a:tc>
                  <a:txBody>
                    <a:bodyPr/>
                    <a:lstStyle/>
                    <a:p>
                      <a:pPr algn="ctr">
                        <a:lnSpc>
                          <a:spcPct val="115000"/>
                        </a:lnSpc>
                        <a:spcBef>
                          <a:spcPts val="500"/>
                        </a:spcBef>
                        <a:spcAft>
                          <a:spcPts val="200"/>
                        </a:spcAft>
                      </a:pPr>
                      <a:r>
                        <a:rPr lang="uk-UA" sz="1700">
                          <a:effectLst/>
                        </a:rPr>
                        <a:t>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waymin</a:t>
                      </a:r>
                      <a:r>
                        <a:rPr lang="uk-UA" sz="1700" dirty="0">
                          <a:effectLst/>
                        </a:rPr>
                        <a:t> </a:t>
                      </a:r>
                      <a:r>
                        <a:rPr lang="uk-UA" sz="1700" dirty="0" err="1">
                          <a:effectLst/>
                        </a:rPr>
                        <a:t>bambun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ɟugaŋgu</a:t>
                      </a:r>
                      <a:r>
                        <a:rPr lang="uk-UA" sz="1700" dirty="0">
                          <a:effectLst/>
                        </a:rPr>
                        <a:t> </a:t>
                      </a:r>
                      <a:r>
                        <a:rPr lang="uk-UA" sz="1700" dirty="0" err="1">
                          <a:solidFill>
                            <a:schemeClr val="accent6">
                              <a:lumMod val="75000"/>
                            </a:schemeClr>
                          </a:solidFill>
                          <a:effectLst/>
                        </a:rPr>
                        <a:t>ɟamiman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Цукор </a:t>
                      </a:r>
                      <a:r>
                        <a:rPr lang="uk-UA" sz="1700" dirty="0">
                          <a:solidFill>
                            <a:schemeClr val="accent6">
                              <a:lumMod val="75000"/>
                            </a:schemeClr>
                          </a:solidFill>
                          <a:effectLst/>
                        </a:rPr>
                        <a:t>робить</a:t>
                      </a:r>
                      <a:r>
                        <a:rPr lang="uk-UA" sz="1700" dirty="0">
                          <a:effectLst/>
                        </a:rPr>
                        <a:t> здорову тещу </a:t>
                      </a:r>
                      <a:r>
                        <a:rPr lang="uk-UA" sz="1700" dirty="0">
                          <a:solidFill>
                            <a:schemeClr val="accent6">
                              <a:lumMod val="75000"/>
                            </a:schemeClr>
                          </a:solidFill>
                          <a:effectLst/>
                        </a:rPr>
                        <a:t>товстою</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25717"/>
                  </a:ext>
                </a:extLst>
              </a:tr>
              <a:tr h="333359">
                <a:tc>
                  <a:txBody>
                    <a:bodyPr/>
                    <a:lstStyle/>
                    <a:p>
                      <a:pPr algn="ctr">
                        <a:lnSpc>
                          <a:spcPct val="115000"/>
                        </a:lnSpc>
                        <a:spcBef>
                          <a:spcPts val="500"/>
                        </a:spcBef>
                        <a:spcAft>
                          <a:spcPts val="200"/>
                        </a:spcAft>
                      </a:pPr>
                      <a:r>
                        <a:rPr lang="uk-UA" sz="1700">
                          <a:effectLst/>
                        </a:rPr>
                        <a:t>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yila</a:t>
                      </a:r>
                      <a:r>
                        <a:rPr lang="uk-UA" sz="1700" dirty="0">
                          <a:effectLst/>
                        </a:rPr>
                        <a:t> </a:t>
                      </a:r>
                      <a:r>
                        <a:rPr lang="uk-UA" sz="1700" dirty="0" err="1">
                          <a:effectLst/>
                        </a:rPr>
                        <a:t>wura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bargandu</a:t>
                      </a:r>
                      <a:r>
                        <a:rPr lang="uk-UA" sz="1700" dirty="0">
                          <a:effectLst/>
                        </a:rPr>
                        <a:t> </a:t>
                      </a:r>
                      <a:r>
                        <a:rPr lang="uk-UA" sz="1700" dirty="0" err="1">
                          <a:effectLst/>
                        </a:rPr>
                        <a:t>biŋgundu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Втомлений </a:t>
                      </a:r>
                      <a:r>
                        <a:rPr lang="uk-UA" sz="1700" dirty="0" err="1">
                          <a:effectLst/>
                        </a:rPr>
                        <a:t>валабі</a:t>
                      </a:r>
                      <a:r>
                        <a:rPr lang="uk-UA" sz="1700" dirty="0">
                          <a:effectLst/>
                        </a:rPr>
                        <a:t> </a:t>
                      </a:r>
                      <a:r>
                        <a:rPr lang="uk-UA" sz="1700" dirty="0">
                          <a:solidFill>
                            <a:schemeClr val="accent6">
                              <a:lumMod val="75000"/>
                            </a:schemeClr>
                          </a:solidFill>
                          <a:effectLst/>
                        </a:rPr>
                        <a:t>шукає</a:t>
                      </a:r>
                      <a:r>
                        <a:rPr lang="uk-UA" sz="1700" dirty="0">
                          <a:effectLst/>
                        </a:rPr>
                        <a:t> маленьке перо.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454402"/>
                  </a:ext>
                </a:extLst>
              </a:tr>
              <a:tr h="333359">
                <a:tc>
                  <a:txBody>
                    <a:bodyPr/>
                    <a:lstStyle/>
                    <a:p>
                      <a:pPr algn="ctr">
                        <a:lnSpc>
                          <a:spcPct val="115000"/>
                        </a:lnSpc>
                        <a:spcBef>
                          <a:spcPts val="500"/>
                        </a:spcBef>
                        <a:spcAft>
                          <a:spcPts val="200"/>
                        </a:spcAft>
                      </a:pPr>
                      <a:r>
                        <a:rPr lang="uk-UA" sz="1700">
                          <a:effectLst/>
                        </a:rPr>
                        <a:t>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malayigara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garandu</a:t>
                      </a:r>
                      <a:r>
                        <a:rPr lang="uk-UA" sz="1700" dirty="0">
                          <a:effectLst/>
                        </a:rPr>
                        <a:t> </a:t>
                      </a:r>
                      <a:r>
                        <a:rPr lang="uk-UA" sz="1700" dirty="0" err="1">
                          <a:solidFill>
                            <a:schemeClr val="accent6">
                              <a:lumMod val="75000"/>
                            </a:schemeClr>
                          </a:solidFill>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Дим </a:t>
                      </a:r>
                      <a:r>
                        <a:rPr lang="uk-UA" sz="1700" dirty="0">
                          <a:solidFill>
                            <a:schemeClr val="accent6">
                              <a:lumMod val="75000"/>
                            </a:schemeClr>
                          </a:solidFill>
                          <a:effectLst/>
                        </a:rPr>
                        <a:t>втомлює</a:t>
                      </a:r>
                      <a:r>
                        <a:rPr lang="uk-UA" sz="1700" dirty="0">
                          <a:effectLst/>
                        </a:rPr>
                        <a:t> скорпіона.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7029366"/>
                  </a:ext>
                </a:extLst>
              </a:tr>
              <a:tr h="333359">
                <a:tc>
                  <a:txBody>
                    <a:bodyPr/>
                    <a:lstStyle/>
                    <a:p>
                      <a:pPr algn="ctr">
                        <a:lnSpc>
                          <a:spcPct val="115000"/>
                        </a:lnSpc>
                        <a:spcBef>
                          <a:spcPts val="500"/>
                        </a:spcBef>
                        <a:spcAft>
                          <a:spcPts val="200"/>
                        </a:spcAft>
                      </a:pPr>
                      <a:r>
                        <a:rPr lang="uk-UA" sz="1700">
                          <a:effectLst/>
                        </a:rPr>
                        <a:t>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gurugu</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ŋumaŋgu</a:t>
                      </a:r>
                      <a:r>
                        <a:rPr lang="uk-UA" sz="1700" dirty="0">
                          <a:effectLst/>
                        </a:rPr>
                        <a:t> </a:t>
                      </a:r>
                      <a:r>
                        <a:rPr lang="uk-UA" sz="1700" dirty="0" err="1">
                          <a:effectLst/>
                        </a:rPr>
                        <a:t>munduŋgu</a:t>
                      </a:r>
                      <a:r>
                        <a:rPr lang="uk-UA" sz="1700" dirty="0">
                          <a:effectLst/>
                        </a:rPr>
                        <a:t> </a:t>
                      </a:r>
                      <a:r>
                        <a:rPr lang="uk-UA" sz="1700" dirty="0" err="1">
                          <a:solidFill>
                            <a:schemeClr val="accent6">
                              <a:lumMod val="75000"/>
                            </a:schemeClr>
                          </a:solidFill>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Ображений батько </a:t>
                      </a:r>
                      <a:r>
                        <a:rPr lang="uk-UA" sz="1700" dirty="0">
                          <a:solidFill>
                            <a:schemeClr val="accent6">
                              <a:lumMod val="75000"/>
                            </a:schemeClr>
                          </a:solidFill>
                          <a:effectLst/>
                        </a:rPr>
                        <a:t>несе</a:t>
                      </a:r>
                      <a:r>
                        <a:rPr lang="uk-UA" sz="1700" dirty="0">
                          <a:effectLst/>
                        </a:rPr>
                        <a:t> випивку.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334115"/>
                  </a:ext>
                </a:extLst>
              </a:tr>
              <a:tr h="663643">
                <a:tc>
                  <a:txBody>
                    <a:bodyPr/>
                    <a:lstStyle/>
                    <a:p>
                      <a:pPr algn="ctr">
                        <a:lnSpc>
                          <a:spcPct val="115000"/>
                        </a:lnSpc>
                        <a:spcBef>
                          <a:spcPts val="500"/>
                        </a:spcBef>
                        <a:spcAft>
                          <a:spcPts val="200"/>
                        </a:spcAft>
                      </a:pPr>
                      <a:r>
                        <a:rPr lang="uk-UA" sz="1700">
                          <a:effectLst/>
                        </a:rPr>
                        <a:t>7</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midin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bimaŋgu</a:t>
                      </a:r>
                      <a:r>
                        <a:rPr lang="uk-UA" sz="1700" dirty="0">
                          <a:effectLst/>
                        </a:rPr>
                        <a:t> </a:t>
                      </a:r>
                      <a:r>
                        <a:rPr lang="uk-UA" sz="1700" dirty="0" err="1">
                          <a:effectLst/>
                        </a:rPr>
                        <a:t>malayigaraguninaymuŋagu</a:t>
                      </a:r>
                      <a:r>
                        <a:rPr lang="uk-UA" sz="1700" dirty="0">
                          <a:effectLst/>
                        </a:rPr>
                        <a:t> </a:t>
                      </a:r>
                      <a:r>
                        <a:rPr lang="uk-UA" sz="1700" dirty="0" err="1">
                          <a:solidFill>
                            <a:schemeClr val="accent6">
                              <a:lumMod val="75000"/>
                            </a:schemeClr>
                          </a:solidFill>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Смертельна змія, яка завжди шукає скорпіонів, </a:t>
                      </a:r>
                      <a:r>
                        <a:rPr lang="uk-UA" sz="1700" dirty="0">
                          <a:solidFill>
                            <a:schemeClr val="accent6">
                              <a:lumMod val="75000"/>
                            </a:schemeClr>
                          </a:solidFill>
                          <a:effectLst/>
                        </a:rPr>
                        <a:t>іде</a:t>
                      </a:r>
                      <a:r>
                        <a:rPr lang="uk-UA" sz="1700" dirty="0">
                          <a:effectLst/>
                        </a:rPr>
                        <a:t> за </a:t>
                      </a:r>
                      <a:r>
                        <a:rPr lang="uk-UA" sz="1700" dirty="0" err="1">
                          <a:effectLst/>
                        </a:rPr>
                        <a:t>посумом</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730763"/>
                  </a:ext>
                </a:extLst>
              </a:tr>
              <a:tr h="333359">
                <a:tc>
                  <a:txBody>
                    <a:bodyPr/>
                    <a:lstStyle/>
                    <a:p>
                      <a:pPr algn="ctr">
                        <a:lnSpc>
                          <a:spcPct val="115000"/>
                        </a:lnSpc>
                        <a:spcBef>
                          <a:spcPts val="500"/>
                        </a:spcBef>
                        <a:spcAft>
                          <a:spcPts val="200"/>
                        </a:spcAft>
                      </a:pPr>
                      <a:r>
                        <a:rPr lang="uk-UA" sz="1700">
                          <a:effectLst/>
                        </a:rPr>
                        <a:t>8</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gubimbulu</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gurugugu</a:t>
                      </a:r>
                      <a:r>
                        <a:rPr lang="uk-UA" sz="1700" dirty="0">
                          <a:effectLst/>
                        </a:rPr>
                        <a:t> </a:t>
                      </a:r>
                      <a:r>
                        <a:rPr lang="uk-UA" sz="1700" dirty="0" err="1">
                          <a:solidFill>
                            <a:schemeClr val="accent6">
                              <a:lumMod val="75000"/>
                            </a:schemeClr>
                          </a:solidFill>
                          <a:effectLst/>
                        </a:rPr>
                        <a:t>ɟagunman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присипляє</a:t>
                      </a:r>
                      <a:r>
                        <a:rPr lang="uk-UA" sz="1700" dirty="0">
                          <a:effectLst/>
                        </a:rPr>
                        <a:t> втомленого лікаря.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7246468"/>
                  </a:ext>
                </a:extLst>
              </a:tr>
              <a:tr h="333359">
                <a:tc>
                  <a:txBody>
                    <a:bodyPr/>
                    <a:lstStyle/>
                    <a:p>
                      <a:pPr algn="ctr">
                        <a:lnSpc>
                          <a:spcPct val="115000"/>
                        </a:lnSpc>
                        <a:spcBef>
                          <a:spcPts val="500"/>
                        </a:spcBef>
                        <a:spcAft>
                          <a:spcPts val="200"/>
                        </a:spcAft>
                      </a:pPr>
                      <a:r>
                        <a:rPr lang="uk-UA" sz="1700">
                          <a:effectLst/>
                        </a:rPr>
                        <a:t>9</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biɲɟiriɲɟu</a:t>
                      </a:r>
                      <a:r>
                        <a:rPr lang="uk-UA" sz="1700" dirty="0">
                          <a:effectLst/>
                        </a:rPr>
                        <a:t> </a:t>
                      </a:r>
                      <a:r>
                        <a:rPr lang="uk-UA" sz="1700" dirty="0" err="1">
                          <a:solidFill>
                            <a:schemeClr val="accent6">
                              <a:lumMod val="75000"/>
                            </a:schemeClr>
                          </a:solidFill>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a:effectLst/>
                        </a:rPr>
                        <a:t>Ящірка </a:t>
                      </a:r>
                      <a:r>
                        <a:rPr lang="uk-UA" sz="1700" dirty="0">
                          <a:solidFill>
                            <a:schemeClr val="accent6">
                              <a:lumMod val="75000"/>
                            </a:schemeClr>
                          </a:solidFill>
                          <a:effectLst/>
                        </a:rPr>
                        <a:t>йде</a:t>
                      </a:r>
                      <a:r>
                        <a:rPr lang="uk-UA" sz="1700" dirty="0">
                          <a:effectLst/>
                        </a:rPr>
                        <a:t> за димом.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875967"/>
                  </a:ext>
                </a:extLst>
              </a:tr>
              <a:tr h="333359">
                <a:tc>
                  <a:txBody>
                    <a:bodyPr/>
                    <a:lstStyle/>
                    <a:p>
                      <a:pPr algn="ctr">
                        <a:lnSpc>
                          <a:spcPct val="115000"/>
                        </a:lnSpc>
                        <a:spcBef>
                          <a:spcPts val="500"/>
                        </a:spcBef>
                        <a:spcAft>
                          <a:spcPts val="200"/>
                        </a:spcAft>
                      </a:pPr>
                      <a:r>
                        <a:rPr lang="uk-UA" sz="1700">
                          <a:effectLst/>
                        </a:rPr>
                        <a:t>10</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duŋan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yiriɲɟilagu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Бабка </a:t>
                      </a:r>
                      <a:r>
                        <a:rPr lang="uk-UA" sz="1700" i="1" dirty="0">
                          <a:effectLst/>
                        </a:rPr>
                        <a:t>(комаха) </a:t>
                      </a:r>
                      <a:r>
                        <a:rPr lang="uk-UA" sz="1700" dirty="0">
                          <a:solidFill>
                            <a:schemeClr val="accent6">
                              <a:lumMod val="75000"/>
                            </a:schemeClr>
                          </a:solidFill>
                          <a:effectLst/>
                        </a:rPr>
                        <a:t>шукає</a:t>
                      </a:r>
                      <a:r>
                        <a:rPr lang="uk-UA" sz="1700" dirty="0">
                          <a:effectLst/>
                        </a:rPr>
                        <a:t> колюче дерево.</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1282374"/>
                  </a:ext>
                </a:extLst>
              </a:tr>
              <a:tr h="333359">
                <a:tc>
                  <a:txBody>
                    <a:bodyPr/>
                    <a:lstStyle/>
                    <a:p>
                      <a:pPr algn="ctr">
                        <a:lnSpc>
                          <a:spcPct val="115000"/>
                        </a:lnSpc>
                        <a:spcBef>
                          <a:spcPts val="500"/>
                        </a:spcBef>
                        <a:spcAft>
                          <a:spcPts val="200"/>
                        </a:spcAft>
                      </a:pPr>
                      <a:r>
                        <a:rPr lang="uk-UA" sz="1700">
                          <a:effectLst/>
                        </a:rPr>
                        <a:t>11</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ɟuga</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yabuŋgu</a:t>
                      </a:r>
                      <a:r>
                        <a:rPr lang="uk-UA" sz="1700" dirty="0">
                          <a:effectLst/>
                        </a:rPr>
                        <a:t> </a:t>
                      </a:r>
                      <a:r>
                        <a:rPr lang="uk-UA" sz="1700" dirty="0" err="1">
                          <a:effectLst/>
                        </a:rPr>
                        <a:t>ŋaɟilmuŋagu</a:t>
                      </a:r>
                      <a:r>
                        <a:rPr lang="uk-UA" sz="1700" dirty="0">
                          <a:effectLst/>
                        </a:rPr>
                        <a:t> </a:t>
                      </a:r>
                      <a:r>
                        <a:rPr lang="uk-UA" sz="1700" dirty="0" err="1">
                          <a:solidFill>
                            <a:schemeClr val="accent6">
                              <a:lumMod val="75000"/>
                            </a:schemeClr>
                          </a:solidFill>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Матір, яку завжди ігнорують, </a:t>
                      </a:r>
                      <a:r>
                        <a:rPr lang="uk-UA" sz="1700" dirty="0">
                          <a:solidFill>
                            <a:schemeClr val="accent6">
                              <a:lumMod val="75000"/>
                            </a:schemeClr>
                          </a:solidFill>
                          <a:effectLst/>
                        </a:rPr>
                        <a:t>несе</a:t>
                      </a:r>
                      <a:r>
                        <a:rPr lang="uk-UA" sz="1700" dirty="0">
                          <a:effectLst/>
                        </a:rPr>
                        <a:t> </a:t>
                      </a:r>
                      <a:r>
                        <a:rPr lang="uk-UA" sz="1700" dirty="0">
                          <a:solidFill>
                            <a:schemeClr val="tx1"/>
                          </a:solidFill>
                          <a:effectLst/>
                        </a:rPr>
                        <a:t>цукор</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795015"/>
                  </a:ext>
                </a:extLst>
              </a:tr>
              <a:tr h="333359">
                <a:tc>
                  <a:txBody>
                    <a:bodyPr/>
                    <a:lstStyle/>
                    <a:p>
                      <a:pPr algn="ctr">
                        <a:lnSpc>
                          <a:spcPct val="115000"/>
                        </a:lnSpc>
                        <a:spcBef>
                          <a:spcPts val="500"/>
                        </a:spcBef>
                        <a:spcAft>
                          <a:spcPts val="200"/>
                        </a:spcAft>
                      </a:pPr>
                      <a:r>
                        <a:rPr lang="uk-UA" sz="1700">
                          <a:effectLst/>
                        </a:rPr>
                        <a:t>12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diban</a:t>
                      </a:r>
                      <a:r>
                        <a:rPr lang="uk-UA" sz="1700" dirty="0">
                          <a:effectLst/>
                        </a:rPr>
                        <a:t> </a:t>
                      </a:r>
                      <a:r>
                        <a:rPr lang="uk-UA" sz="1700" dirty="0" err="1">
                          <a:effectLst/>
                        </a:rPr>
                        <a:t>ɟagiɲ</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gubimbulugu</a:t>
                      </a:r>
                      <a:r>
                        <a:rPr lang="uk-UA" sz="1700" dirty="0">
                          <a:effectLst/>
                        </a:rPr>
                        <a:t> </a:t>
                      </a:r>
                      <a:r>
                        <a:rPr lang="uk-UA" sz="1700" dirty="0" err="1">
                          <a:effectLst/>
                        </a:rPr>
                        <a:t>ɟamiŋgu</a:t>
                      </a:r>
                      <a:r>
                        <a:rPr lang="uk-UA" sz="1700" dirty="0">
                          <a:effectLst/>
                        </a:rPr>
                        <a:t> </a:t>
                      </a:r>
                      <a:r>
                        <a:rPr lang="uk-UA" sz="1700" dirty="0" err="1">
                          <a:solidFill>
                            <a:schemeClr val="accent6">
                              <a:lumMod val="75000"/>
                            </a:schemeClr>
                          </a:solidFill>
                          <a:effectLst/>
                        </a:rPr>
                        <a:t>bilmban</a:t>
                      </a:r>
                      <a:r>
                        <a:rPr lang="uk-UA" sz="1700" dirty="0">
                          <a:effectLst/>
                        </a:rPr>
                        <a:t>. </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Товстий лікар </a:t>
                      </a:r>
                      <a:r>
                        <a:rPr lang="uk-UA" sz="1700" dirty="0">
                          <a:solidFill>
                            <a:schemeClr val="accent6">
                              <a:lumMod val="75000"/>
                            </a:schemeClr>
                          </a:solidFill>
                          <a:effectLst/>
                        </a:rPr>
                        <a:t>штовхає</a:t>
                      </a:r>
                      <a:r>
                        <a:rPr lang="uk-UA" sz="1700" dirty="0">
                          <a:effectLst/>
                        </a:rPr>
                        <a:t> великий </a:t>
                      </a:r>
                      <a:r>
                        <a:rPr lang="uk-UA" sz="1700" dirty="0">
                          <a:solidFill>
                            <a:schemeClr val="tx1"/>
                          </a:solidFill>
                          <a:effectLst/>
                        </a:rPr>
                        <a:t>камінь</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8829"/>
                  </a:ext>
                </a:extLst>
              </a:tr>
              <a:tr h="663643">
                <a:tc>
                  <a:txBody>
                    <a:bodyPr/>
                    <a:lstStyle/>
                    <a:p>
                      <a:pPr algn="ctr">
                        <a:lnSpc>
                          <a:spcPct val="115000"/>
                        </a:lnSpc>
                        <a:spcBef>
                          <a:spcPts val="500"/>
                        </a:spcBef>
                        <a:spcAft>
                          <a:spcPts val="200"/>
                        </a:spcAft>
                      </a:pPr>
                      <a:r>
                        <a:rPr lang="uk-UA" sz="1700">
                          <a:effectLst/>
                        </a:rPr>
                        <a:t>13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waymindu</a:t>
                      </a:r>
                      <a:r>
                        <a:rPr lang="uk-UA" sz="1700" dirty="0">
                          <a:effectLst/>
                        </a:rPr>
                        <a:t> </a:t>
                      </a:r>
                      <a:r>
                        <a:rPr lang="uk-UA" sz="1700" dirty="0" err="1">
                          <a:effectLst/>
                        </a:rPr>
                        <a:t>dibanbilmbalŋaymuŋagu</a:t>
                      </a:r>
                      <a:r>
                        <a:rPr lang="uk-UA" sz="1700" dirty="0">
                          <a:effectLst/>
                        </a:rPr>
                        <a:t> </a:t>
                      </a:r>
                      <a:r>
                        <a:rPr lang="uk-UA" sz="1700" dirty="0" err="1">
                          <a:solidFill>
                            <a:schemeClr val="accent6">
                              <a:lumMod val="75000"/>
                            </a:schemeClr>
                          </a:solidFill>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Теща, яка завжди штовхає камені, </a:t>
                      </a:r>
                      <a:r>
                        <a:rPr lang="uk-UA" sz="1700" dirty="0">
                          <a:solidFill>
                            <a:schemeClr val="accent6">
                              <a:lumMod val="75000"/>
                            </a:schemeClr>
                          </a:solidFill>
                          <a:effectLst/>
                        </a:rPr>
                        <a:t>дивиться</a:t>
                      </a:r>
                      <a:r>
                        <a:rPr lang="uk-UA" sz="1700" dirty="0">
                          <a:effectLst/>
                        </a:rPr>
                        <a:t> на дим.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576443"/>
                  </a:ext>
                </a:extLst>
              </a:tr>
              <a:tr h="333359">
                <a:tc>
                  <a:txBody>
                    <a:bodyPr/>
                    <a:lstStyle/>
                    <a:p>
                      <a:pPr algn="ctr">
                        <a:lnSpc>
                          <a:spcPct val="115000"/>
                        </a:lnSpc>
                        <a:spcBef>
                          <a:spcPts val="500"/>
                        </a:spcBef>
                        <a:spcAft>
                          <a:spcPts val="200"/>
                        </a:spcAft>
                      </a:pPr>
                      <a:r>
                        <a:rPr lang="uk-UA" sz="1700">
                          <a:effectLst/>
                        </a:rPr>
                        <a:t>14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baŋgay</a:t>
                      </a:r>
                      <a:r>
                        <a:rPr lang="uk-UA" sz="1700" dirty="0">
                          <a:effectLst/>
                        </a:rPr>
                        <a:t> </a:t>
                      </a:r>
                      <a:r>
                        <a:rPr lang="uk-UA" sz="1700" dirty="0" err="1">
                          <a:effectLst/>
                        </a:rPr>
                        <a:t>waɽu</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bundiɲɟu</a:t>
                      </a:r>
                      <a:r>
                        <a:rPr lang="uk-UA" sz="1700" dirty="0">
                          <a:effectLst/>
                        </a:rPr>
                        <a:t> </a:t>
                      </a:r>
                      <a:r>
                        <a:rPr lang="uk-UA" sz="1700" dirty="0" err="1">
                          <a:effectLst/>
                        </a:rPr>
                        <a:t>ɟagiɲɟu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Великий коник </a:t>
                      </a:r>
                      <a:r>
                        <a:rPr lang="uk-UA" sz="1700" dirty="0">
                          <a:solidFill>
                            <a:schemeClr val="accent6">
                              <a:lumMod val="75000"/>
                            </a:schemeClr>
                          </a:solidFill>
                          <a:effectLst/>
                        </a:rPr>
                        <a:t>шукає</a:t>
                      </a:r>
                      <a:r>
                        <a:rPr lang="uk-UA" sz="1700" dirty="0">
                          <a:effectLst/>
                        </a:rPr>
                        <a:t> зігнутий спис.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50877"/>
                  </a:ext>
                </a:extLst>
              </a:tr>
              <a:tr h="333359">
                <a:tc>
                  <a:txBody>
                    <a:bodyPr/>
                    <a:lstStyle/>
                    <a:p>
                      <a:pPr algn="ctr">
                        <a:lnSpc>
                          <a:spcPct val="115000"/>
                        </a:lnSpc>
                        <a:spcBef>
                          <a:spcPts val="500"/>
                        </a:spcBef>
                        <a:spcAft>
                          <a:spcPts val="200"/>
                        </a:spcAft>
                      </a:pPr>
                      <a:r>
                        <a:rPr lang="uk-UA" sz="1700">
                          <a:effectLst/>
                        </a:rPr>
                        <a:t>15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biɲɟiriɲ</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ɲalŋgaŋgu</a:t>
                      </a:r>
                      <a:r>
                        <a:rPr lang="uk-UA" sz="1700" dirty="0">
                          <a:effectLst/>
                        </a:rPr>
                        <a:t> </a:t>
                      </a:r>
                      <a:r>
                        <a:rPr lang="uk-UA" sz="1700" dirty="0" err="1">
                          <a:effectLst/>
                        </a:rPr>
                        <a:t>mugurugu</a:t>
                      </a:r>
                      <a:r>
                        <a:rPr lang="uk-UA" sz="1700" dirty="0">
                          <a:effectLst/>
                        </a:rPr>
                        <a:t> </a:t>
                      </a:r>
                      <a:r>
                        <a:rPr lang="uk-UA" sz="1700" dirty="0" err="1">
                          <a:solidFill>
                            <a:schemeClr val="accent6">
                              <a:lumMod val="75000"/>
                            </a:schemeClr>
                          </a:solidFill>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Тихий хлопчик </a:t>
                      </a:r>
                      <a:r>
                        <a:rPr lang="uk-UA" sz="1700" dirty="0">
                          <a:solidFill>
                            <a:schemeClr val="accent6">
                              <a:lumMod val="75000"/>
                            </a:schemeClr>
                          </a:solidFill>
                          <a:effectLst/>
                        </a:rPr>
                        <a:t>дивиться</a:t>
                      </a:r>
                      <a:r>
                        <a:rPr lang="uk-UA" sz="1700" dirty="0">
                          <a:effectLst/>
                        </a:rPr>
                        <a:t> на втомлену ящірку.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63867"/>
                  </a:ext>
                </a:extLst>
              </a:tr>
              <a:tr h="333359">
                <a:tc>
                  <a:txBody>
                    <a:bodyPr/>
                    <a:lstStyle/>
                    <a:p>
                      <a:pPr algn="ctr">
                        <a:lnSpc>
                          <a:spcPct val="115000"/>
                        </a:lnSpc>
                        <a:spcBef>
                          <a:spcPts val="500"/>
                        </a:spcBef>
                        <a:spcAft>
                          <a:spcPts val="200"/>
                        </a:spcAft>
                      </a:pPr>
                      <a:r>
                        <a:rPr lang="uk-UA" sz="1700">
                          <a:effectLst/>
                        </a:rPr>
                        <a:t>16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ŋuma</a:t>
                      </a:r>
                      <a:r>
                        <a:rPr lang="uk-UA" sz="1700" dirty="0">
                          <a:effectLst/>
                        </a:rPr>
                        <a:t> </a:t>
                      </a:r>
                      <a:r>
                        <a:rPr lang="uk-UA" sz="1700" dirty="0" err="1">
                          <a:effectLst/>
                        </a:rPr>
                        <a:t>guli</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yaɽaŋgu</a:t>
                      </a:r>
                      <a:r>
                        <a:rPr lang="uk-UA" sz="1700" dirty="0">
                          <a:effectLst/>
                        </a:rPr>
                        <a:t> </a:t>
                      </a:r>
                      <a:r>
                        <a:rPr lang="uk-UA" sz="1700" dirty="0" err="1">
                          <a:effectLst/>
                        </a:rPr>
                        <a:t>banɟalmuŋagu</a:t>
                      </a:r>
                      <a:r>
                        <a:rPr lang="uk-UA" sz="1700" dirty="0">
                          <a:effectLst/>
                        </a:rPr>
                        <a:t> </a:t>
                      </a:r>
                      <a:r>
                        <a:rPr lang="uk-UA" sz="1700" dirty="0" err="1">
                          <a:solidFill>
                            <a:schemeClr val="accent6">
                              <a:lumMod val="75000"/>
                            </a:schemeClr>
                          </a:solidFill>
                          <a:effectLst/>
                        </a:rPr>
                        <a:t>munduman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Чоловік, за яким завжди йдуть, </a:t>
                      </a:r>
                      <a:r>
                        <a:rPr lang="uk-UA" sz="1700" dirty="0">
                          <a:solidFill>
                            <a:schemeClr val="accent6">
                              <a:lumMod val="75000"/>
                            </a:schemeClr>
                          </a:solidFill>
                          <a:effectLst/>
                        </a:rPr>
                        <a:t>ображає</a:t>
                      </a:r>
                      <a:r>
                        <a:rPr lang="uk-UA" sz="1700" dirty="0">
                          <a:effectLst/>
                        </a:rPr>
                        <a:t> сильного батька.</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9827576"/>
                  </a:ext>
                </a:extLst>
              </a:tr>
            </a:tbl>
          </a:graphicData>
        </a:graphic>
      </p:graphicFrame>
    </p:spTree>
    <p:extLst>
      <p:ext uri="{BB962C8B-B14F-4D97-AF65-F5344CB8AC3E}">
        <p14:creationId xmlns:p14="http://schemas.microsoft.com/office/powerpoint/2010/main" val="19045193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2ED35F3-F379-5E47-A35B-3D813A47B9B6}"/>
              </a:ext>
            </a:extLst>
          </p:cNvPr>
          <p:cNvGraphicFramePr>
            <a:graphicFrameLocks noGrp="1"/>
          </p:cNvGraphicFramePr>
          <p:nvPr>
            <p:extLst>
              <p:ext uri="{D42A27DB-BD31-4B8C-83A1-F6EECF244321}">
                <p14:modId xmlns:p14="http://schemas.microsoft.com/office/powerpoint/2010/main" val="2125797288"/>
              </p:ext>
            </p:extLst>
          </p:nvPr>
        </p:nvGraphicFramePr>
        <p:xfrm>
          <a:off x="1168400" y="795020"/>
          <a:ext cx="9855200" cy="4937760"/>
        </p:xfrm>
        <a:graphic>
          <a:graphicData uri="http://schemas.openxmlformats.org/drawingml/2006/table">
            <a:tbl>
              <a:tblPr firstRow="1" bandRow="1">
                <a:tableStyleId>{5940675A-B579-460E-94D1-54222C63F5DA}</a:tableStyleId>
              </a:tblPr>
              <a:tblGrid>
                <a:gridCol w="1971040">
                  <a:extLst>
                    <a:ext uri="{9D8B030D-6E8A-4147-A177-3AD203B41FA5}">
                      <a16:colId xmlns:a16="http://schemas.microsoft.com/office/drawing/2014/main" val="3694819059"/>
                    </a:ext>
                  </a:extLst>
                </a:gridCol>
                <a:gridCol w="1971040">
                  <a:extLst>
                    <a:ext uri="{9D8B030D-6E8A-4147-A177-3AD203B41FA5}">
                      <a16:colId xmlns:a16="http://schemas.microsoft.com/office/drawing/2014/main" val="4098692890"/>
                    </a:ext>
                  </a:extLst>
                </a:gridCol>
                <a:gridCol w="1971040">
                  <a:extLst>
                    <a:ext uri="{9D8B030D-6E8A-4147-A177-3AD203B41FA5}">
                      <a16:colId xmlns:a16="http://schemas.microsoft.com/office/drawing/2014/main" val="3036172475"/>
                    </a:ext>
                  </a:extLst>
                </a:gridCol>
                <a:gridCol w="1971040">
                  <a:extLst>
                    <a:ext uri="{9D8B030D-6E8A-4147-A177-3AD203B41FA5}">
                      <a16:colId xmlns:a16="http://schemas.microsoft.com/office/drawing/2014/main" val="3305819953"/>
                    </a:ext>
                  </a:extLst>
                </a:gridCol>
                <a:gridCol w="1971040">
                  <a:extLst>
                    <a:ext uri="{9D8B030D-6E8A-4147-A177-3AD203B41FA5}">
                      <a16:colId xmlns:a16="http://schemas.microsoft.com/office/drawing/2014/main" val="2640189746"/>
                    </a:ext>
                  </a:extLst>
                </a:gridCol>
              </a:tblGrid>
              <a:tr h="370840">
                <a:tc>
                  <a:txBody>
                    <a:bodyPr/>
                    <a:lstStyle/>
                    <a:p>
                      <a:pPr algn="ctr"/>
                      <a:r>
                        <a:rPr lang="uk-UA" sz="1800" dirty="0" err="1">
                          <a:solidFill>
                            <a:srgbClr val="7030A0"/>
                          </a:solidFill>
                          <a:effectLst/>
                        </a:rPr>
                        <a:t>bayi</a:t>
                      </a:r>
                      <a:endParaRPr lang="en-UA" dirty="0"/>
                    </a:p>
                  </a:txBody>
                  <a:tcPr anchor="ctr"/>
                </a:tc>
                <a:tc>
                  <a:txBody>
                    <a:bodyPr/>
                    <a:lstStyle/>
                    <a:p>
                      <a:pPr algn="l"/>
                      <a:r>
                        <a:rPr lang="en-UA" dirty="0"/>
                        <a:t>чоловік</a:t>
                      </a:r>
                    </a:p>
                    <a:p>
                      <a:pPr algn="l"/>
                      <a:r>
                        <a:rPr lang="en-UA" dirty="0"/>
                        <a:t>посум</a:t>
                      </a:r>
                    </a:p>
                    <a:p>
                      <a:pPr algn="l"/>
                      <a:r>
                        <a:rPr lang="en-UA" dirty="0"/>
                        <a:t>лікар</a:t>
                      </a:r>
                    </a:p>
                    <a:p>
                      <a:pPr algn="l"/>
                      <a:r>
                        <a:rPr lang="en-UA" dirty="0"/>
                        <a:t>ящірка</a:t>
                      </a:r>
                    </a:p>
                    <a:p>
                      <a:pPr algn="l"/>
                      <a:r>
                        <a:rPr lang="en-UA" dirty="0"/>
                        <a:t>батько</a:t>
                      </a:r>
                    </a:p>
                  </a:txBody>
                  <a:tcPr anchor="ctr">
                    <a:lnR w="12700" cap="flat" cmpd="sng" algn="ctr">
                      <a:solidFill>
                        <a:schemeClr val="tx1"/>
                      </a:solidFill>
                      <a:prstDash val="solid"/>
                      <a:round/>
                      <a:headEnd type="none" w="med" len="med"/>
                      <a:tailEnd type="none" w="med" len="med"/>
                    </a:lnR>
                  </a:tcPr>
                </a:tc>
                <a:tc>
                  <a:txBody>
                    <a:bodyPr/>
                    <a:lstStyle/>
                    <a:p>
                      <a:pPr algn="l"/>
                      <a:endParaRPr lang="en-U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uk-UA" sz="1800" dirty="0" err="1">
                          <a:solidFill>
                            <a:schemeClr val="accent5">
                              <a:lumMod val="75000"/>
                            </a:schemeClr>
                          </a:solidFill>
                          <a:effectLst/>
                        </a:rPr>
                        <a:t>baŋgu</a:t>
                      </a:r>
                      <a:endParaRPr lang="en-UA" dirty="0"/>
                    </a:p>
                  </a:txBody>
                  <a:tcPr anchor="ctr">
                    <a:lnL w="12700" cap="flat" cmpd="sng" algn="ctr">
                      <a:solidFill>
                        <a:schemeClr val="tx1"/>
                      </a:solidFill>
                      <a:prstDash val="solid"/>
                      <a:round/>
                      <a:headEnd type="none" w="med" len="med"/>
                      <a:tailEnd type="none" w="med" len="med"/>
                    </a:lnL>
                  </a:tcPr>
                </a:tc>
                <a:tc>
                  <a:txBody>
                    <a:bodyPr/>
                    <a:lstStyle/>
                    <a:p>
                      <a:pPr algn="l"/>
                      <a:r>
                        <a:rPr lang="en-UA" dirty="0"/>
                        <a:t>випивка</a:t>
                      </a:r>
                    </a:p>
                    <a:p>
                      <a:pPr algn="l"/>
                      <a:r>
                        <a:rPr lang="en-UA" dirty="0"/>
                        <a:t>цукор</a:t>
                      </a:r>
                    </a:p>
                    <a:p>
                      <a:pPr algn="l"/>
                      <a:r>
                        <a:rPr lang="en-UA" dirty="0"/>
                        <a:t>дим</a:t>
                      </a:r>
                    </a:p>
                  </a:txBody>
                  <a:tcPr anchor="ctr"/>
                </a:tc>
                <a:extLst>
                  <a:ext uri="{0D108BD9-81ED-4DB2-BD59-A6C34878D82A}">
                    <a16:rowId xmlns:a16="http://schemas.microsoft.com/office/drawing/2014/main" val="2500463192"/>
                  </a:ext>
                </a:extLst>
              </a:tr>
              <a:tr h="370840">
                <a:tc>
                  <a:txBody>
                    <a:bodyPr/>
                    <a:lstStyle/>
                    <a:p>
                      <a:pPr algn="ctr"/>
                      <a:r>
                        <a:rPr lang="uk-UA" sz="1800" dirty="0" err="1">
                          <a:solidFill>
                            <a:srgbClr val="7030A0"/>
                          </a:solidFill>
                          <a:effectLst/>
                        </a:rPr>
                        <a:t>balan</a:t>
                      </a:r>
                      <a:endParaRPr lang="en-UA" dirty="0"/>
                    </a:p>
                  </a:txBody>
                  <a:tcPr anchor="ctr"/>
                </a:tc>
                <a:tc>
                  <a:txBody>
                    <a:bodyPr/>
                    <a:lstStyle/>
                    <a:p>
                      <a:pPr algn="l"/>
                      <a:r>
                        <a:rPr lang="en-UA" dirty="0"/>
                        <a:t>матір</a:t>
                      </a:r>
                    </a:p>
                    <a:p>
                      <a:pPr algn="l"/>
                      <a:r>
                        <a:rPr lang="en-UA" dirty="0"/>
                        <a:t>теща</a:t>
                      </a:r>
                    </a:p>
                    <a:p>
                      <a:pPr algn="l"/>
                      <a:r>
                        <a:rPr lang="en-UA" dirty="0"/>
                        <a:t>скорпіон</a:t>
                      </a:r>
                    </a:p>
                    <a:p>
                      <a:pPr algn="l"/>
                      <a:r>
                        <a:rPr lang="en-UA" dirty="0"/>
                        <a:t>колюче дерево</a:t>
                      </a:r>
                    </a:p>
                    <a:p>
                      <a:pPr algn="l"/>
                      <a:r>
                        <a:rPr lang="en-UA" dirty="0"/>
                        <a:t>спис</a:t>
                      </a:r>
                    </a:p>
                  </a:txBody>
                  <a:tcPr anchor="ctr">
                    <a:lnR w="12700" cap="flat" cmpd="sng" algn="ctr">
                      <a:solidFill>
                        <a:schemeClr val="tx1"/>
                      </a:solidFill>
                      <a:prstDash val="solid"/>
                      <a:round/>
                      <a:headEnd type="none" w="med" len="med"/>
                      <a:tailEnd type="none" w="med" len="med"/>
                    </a:lnR>
                  </a:tcPr>
                </a:tc>
                <a:tc>
                  <a:txBody>
                    <a:bodyPr/>
                    <a:lstStyle/>
                    <a:p>
                      <a:pPr algn="l"/>
                      <a:endParaRPr lang="en-U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uk-UA" sz="1800" dirty="0" err="1">
                          <a:solidFill>
                            <a:schemeClr val="accent5">
                              <a:lumMod val="75000"/>
                            </a:schemeClr>
                          </a:solidFill>
                          <a:effectLst/>
                        </a:rPr>
                        <a:t>baŋgul</a:t>
                      </a:r>
                      <a:endParaRPr lang="en-UA" dirty="0"/>
                    </a:p>
                  </a:txBody>
                  <a:tcPr anchor="ctr">
                    <a:lnL w="12700" cap="flat" cmpd="sng" algn="ctr">
                      <a:solidFill>
                        <a:schemeClr val="tx1"/>
                      </a:solidFill>
                      <a:prstDash val="solid"/>
                      <a:round/>
                      <a:headEnd type="none" w="med" len="med"/>
                      <a:tailEnd type="none" w="med" len="med"/>
                    </a:lnL>
                  </a:tcPr>
                </a:tc>
                <a:tc>
                  <a:txBody>
                    <a:bodyPr/>
                    <a:lstStyle/>
                    <a:p>
                      <a:pPr algn="l"/>
                      <a:r>
                        <a:rPr lang="en-UA" dirty="0"/>
                        <a:t>чоловік</a:t>
                      </a:r>
                    </a:p>
                    <a:p>
                      <a:pPr algn="l"/>
                      <a:r>
                        <a:rPr lang="en-UA" dirty="0"/>
                        <a:t>валабі</a:t>
                      </a:r>
                    </a:p>
                    <a:p>
                      <a:pPr algn="l"/>
                      <a:r>
                        <a:rPr lang="en-UA" dirty="0"/>
                        <a:t>батько</a:t>
                      </a:r>
                    </a:p>
                    <a:p>
                      <a:pPr algn="l"/>
                      <a:r>
                        <a:rPr lang="en-UA" dirty="0"/>
                        <a:t>ящірка</a:t>
                      </a:r>
                    </a:p>
                    <a:p>
                      <a:pPr algn="l"/>
                      <a:r>
                        <a:rPr lang="en-UA" dirty="0"/>
                        <a:t>бабка (комаха)</a:t>
                      </a:r>
                    </a:p>
                    <a:p>
                      <a:pPr algn="l"/>
                      <a:r>
                        <a:rPr lang="en-UA" dirty="0"/>
                        <a:t>лікар</a:t>
                      </a:r>
                    </a:p>
                    <a:p>
                      <a:pPr algn="l"/>
                      <a:r>
                        <a:rPr lang="en-UA" dirty="0"/>
                        <a:t>хлопчик</a:t>
                      </a:r>
                    </a:p>
                  </a:txBody>
                  <a:tcPr anchor="ctr"/>
                </a:tc>
                <a:extLst>
                  <a:ext uri="{0D108BD9-81ED-4DB2-BD59-A6C34878D82A}">
                    <a16:rowId xmlns:a16="http://schemas.microsoft.com/office/drawing/2014/main" val="658829143"/>
                  </a:ext>
                </a:extLst>
              </a:tr>
              <a:tr h="370840">
                <a:tc>
                  <a:txBody>
                    <a:bodyPr/>
                    <a:lstStyle/>
                    <a:p>
                      <a:pPr algn="ctr"/>
                      <a:r>
                        <a:rPr lang="uk-UA" sz="1800" dirty="0" err="1">
                          <a:solidFill>
                            <a:srgbClr val="7030A0"/>
                          </a:solidFill>
                          <a:effectLst/>
                        </a:rPr>
                        <a:t>bala</a:t>
                      </a:r>
                      <a:endParaRPr lang="en-UA" dirty="0"/>
                    </a:p>
                  </a:txBody>
                  <a:tcPr anchor="ctr"/>
                </a:tc>
                <a:tc>
                  <a:txBody>
                    <a:bodyPr/>
                    <a:lstStyle/>
                    <a:p>
                      <a:pPr algn="l"/>
                      <a:r>
                        <a:rPr lang="en-UA" dirty="0"/>
                        <a:t>перо</a:t>
                      </a:r>
                    </a:p>
                    <a:p>
                      <a:pPr algn="l"/>
                      <a:r>
                        <a:rPr lang="en-UA" dirty="0"/>
                        <a:t>випивка</a:t>
                      </a:r>
                    </a:p>
                    <a:p>
                      <a:pPr algn="l"/>
                      <a:r>
                        <a:rPr lang="en-UA" dirty="0"/>
                        <a:t>дим</a:t>
                      </a:r>
                    </a:p>
                    <a:p>
                      <a:pPr algn="l"/>
                      <a:r>
                        <a:rPr lang="en-UA" dirty="0"/>
                        <a:t>цукор</a:t>
                      </a:r>
                    </a:p>
                    <a:p>
                      <a:pPr algn="l"/>
                      <a:r>
                        <a:rPr lang="en-UA" dirty="0"/>
                        <a:t>камінь</a:t>
                      </a:r>
                    </a:p>
                  </a:txBody>
                  <a:tcPr anchor="ctr">
                    <a:lnR w="12700" cap="flat" cmpd="sng" algn="ctr">
                      <a:solidFill>
                        <a:schemeClr val="tx1"/>
                      </a:solidFill>
                      <a:prstDash val="solid"/>
                      <a:round/>
                      <a:headEnd type="none" w="med" len="med"/>
                      <a:tailEnd type="none" w="med" len="med"/>
                    </a:lnR>
                  </a:tcPr>
                </a:tc>
                <a:tc>
                  <a:txBody>
                    <a:bodyPr/>
                    <a:lstStyle/>
                    <a:p>
                      <a:pPr algn="l"/>
                      <a:endParaRPr lang="en-U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uk-UA" sz="1800" dirty="0" err="1">
                          <a:solidFill>
                            <a:schemeClr val="accent5">
                              <a:lumMod val="75000"/>
                            </a:schemeClr>
                          </a:solidFill>
                          <a:effectLst/>
                        </a:rPr>
                        <a:t>baŋgun</a:t>
                      </a:r>
                      <a:endParaRPr lang="en-UA" dirty="0"/>
                    </a:p>
                  </a:txBody>
                  <a:tcPr anchor="ctr">
                    <a:lnL w="12700" cap="flat" cmpd="sng" algn="ctr">
                      <a:solidFill>
                        <a:schemeClr val="tx1"/>
                      </a:solidFill>
                      <a:prstDash val="solid"/>
                      <a:round/>
                      <a:headEnd type="none" w="med" len="med"/>
                      <a:tailEnd type="none" w="med" len="med"/>
                    </a:lnL>
                  </a:tcPr>
                </a:tc>
                <a:tc>
                  <a:txBody>
                    <a:bodyPr/>
                    <a:lstStyle/>
                    <a:p>
                      <a:pPr algn="l"/>
                      <a:r>
                        <a:rPr lang="en-UA" dirty="0"/>
                        <a:t>смертельна змія</a:t>
                      </a:r>
                    </a:p>
                    <a:p>
                      <a:pPr algn="l"/>
                      <a:r>
                        <a:rPr lang="en-UA" dirty="0"/>
                        <a:t>матір</a:t>
                      </a:r>
                    </a:p>
                    <a:p>
                      <a:pPr algn="l"/>
                      <a:r>
                        <a:rPr lang="en-UA" dirty="0"/>
                        <a:t>теща</a:t>
                      </a:r>
                    </a:p>
                    <a:p>
                      <a:pPr algn="l"/>
                      <a:r>
                        <a:rPr lang="en-UA" dirty="0"/>
                        <a:t>коник</a:t>
                      </a:r>
                    </a:p>
                  </a:txBody>
                  <a:tcPr anchor="ctr"/>
                </a:tc>
                <a:extLst>
                  <a:ext uri="{0D108BD9-81ED-4DB2-BD59-A6C34878D82A}">
                    <a16:rowId xmlns:a16="http://schemas.microsoft.com/office/drawing/2014/main" val="1637104870"/>
                  </a:ext>
                </a:extLst>
              </a:tr>
            </a:tbl>
          </a:graphicData>
        </a:graphic>
      </p:graphicFrame>
    </p:spTree>
    <p:extLst>
      <p:ext uri="{BB962C8B-B14F-4D97-AF65-F5344CB8AC3E}">
        <p14:creationId xmlns:p14="http://schemas.microsoft.com/office/powerpoint/2010/main" val="392438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a:extLst>
              <a:ext uri="{FF2B5EF4-FFF2-40B4-BE49-F238E27FC236}">
                <a16:creationId xmlns:a16="http://schemas.microsoft.com/office/drawing/2014/main" id="{5D3CCF5A-9D42-7F48-98AE-A04506E20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663814"/>
            <a:ext cx="3790950" cy="5298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CD723A-5748-234A-B0E9-F61446DAB91F}"/>
              </a:ext>
            </a:extLst>
          </p:cNvPr>
          <p:cNvSpPr txBox="1"/>
          <p:nvPr/>
        </p:nvSpPr>
        <p:spPr>
          <a:xfrm>
            <a:off x="6096000" y="1485900"/>
            <a:ext cx="4686300" cy="2554545"/>
          </a:xfrm>
          <a:prstGeom prst="rect">
            <a:avLst/>
          </a:prstGeom>
          <a:noFill/>
        </p:spPr>
        <p:txBody>
          <a:bodyPr wrap="square" rtlCol="0">
            <a:spAutoFit/>
          </a:bodyPr>
          <a:lstStyle/>
          <a:p>
            <a:pPr>
              <a:spcBef>
                <a:spcPts val="600"/>
              </a:spcBef>
            </a:pPr>
            <a:r>
              <a:rPr lang="en-UA" sz="2000" dirty="0"/>
              <a:t>Класи іменників у дірбалі:</a:t>
            </a:r>
          </a:p>
          <a:p>
            <a:pPr>
              <a:spcBef>
                <a:spcPts val="600"/>
              </a:spcBef>
            </a:pPr>
            <a:r>
              <a:rPr lang="en-GB" sz="2000" dirty="0"/>
              <a:t>I – </a:t>
            </a:r>
            <a:r>
              <a:rPr lang="en-GB" sz="2000" dirty="0" err="1"/>
              <a:t>більшість</a:t>
            </a:r>
            <a:r>
              <a:rPr lang="en-GB" sz="2000" dirty="0"/>
              <a:t> </a:t>
            </a:r>
            <a:r>
              <a:rPr lang="en-GB" sz="2000" dirty="0" err="1"/>
              <a:t>істот</a:t>
            </a:r>
            <a:r>
              <a:rPr lang="en-GB" sz="2000" dirty="0"/>
              <a:t>, </a:t>
            </a:r>
            <a:r>
              <a:rPr lang="en-GB" sz="2000" dirty="0" err="1"/>
              <a:t>чоловіки</a:t>
            </a:r>
            <a:endParaRPr lang="en-GB" sz="2000" dirty="0"/>
          </a:p>
          <a:p>
            <a:pPr>
              <a:spcBef>
                <a:spcPts val="600"/>
              </a:spcBef>
            </a:pPr>
            <a:r>
              <a:rPr lang="en-GB" sz="2000" dirty="0"/>
              <a:t>II – </a:t>
            </a:r>
            <a:r>
              <a:rPr lang="en-GB" sz="2000" dirty="0" err="1"/>
              <a:t>жінки</a:t>
            </a:r>
            <a:r>
              <a:rPr lang="en-GB" sz="2000" dirty="0"/>
              <a:t>, </a:t>
            </a:r>
            <a:r>
              <a:rPr lang="en-GB" sz="2000" dirty="0" err="1"/>
              <a:t>вода</a:t>
            </a:r>
            <a:r>
              <a:rPr lang="en-GB" sz="2000" dirty="0"/>
              <a:t>, </a:t>
            </a:r>
            <a:r>
              <a:rPr lang="en-GB" sz="2000" dirty="0" err="1"/>
              <a:t>вогонь</a:t>
            </a:r>
            <a:r>
              <a:rPr lang="en-GB" sz="2000" dirty="0"/>
              <a:t>, </a:t>
            </a:r>
            <a:r>
              <a:rPr lang="en-GB" sz="2000" dirty="0" err="1"/>
              <a:t>насилля</a:t>
            </a:r>
            <a:r>
              <a:rPr lang="en-GB" sz="2000" dirty="0"/>
              <a:t> </a:t>
            </a:r>
            <a:r>
              <a:rPr lang="en-GB" sz="2000" dirty="0" err="1"/>
              <a:t>та</a:t>
            </a:r>
            <a:r>
              <a:rPr lang="en-GB" sz="2000" dirty="0"/>
              <a:t> </a:t>
            </a:r>
            <a:r>
              <a:rPr lang="en-GB" sz="2000" dirty="0" err="1"/>
              <a:t>певні</a:t>
            </a:r>
            <a:r>
              <a:rPr lang="en-GB" sz="2000" dirty="0"/>
              <a:t> </a:t>
            </a:r>
            <a:r>
              <a:rPr lang="en-GB" sz="2000" dirty="0" err="1"/>
              <a:t>тварини</a:t>
            </a:r>
            <a:endParaRPr lang="en-GB" sz="2000" dirty="0"/>
          </a:p>
          <a:p>
            <a:pPr>
              <a:spcBef>
                <a:spcPts val="600"/>
              </a:spcBef>
            </a:pPr>
            <a:r>
              <a:rPr lang="en-GB" sz="2000" dirty="0"/>
              <a:t>III – </a:t>
            </a:r>
            <a:r>
              <a:rPr lang="en-GB" sz="2000" dirty="0" err="1"/>
              <a:t>їстівні</a:t>
            </a:r>
            <a:r>
              <a:rPr lang="en-GB" sz="2000" dirty="0"/>
              <a:t> </a:t>
            </a:r>
            <a:r>
              <a:rPr lang="en-GB" sz="2000" dirty="0" err="1"/>
              <a:t>фрукти</a:t>
            </a:r>
            <a:r>
              <a:rPr lang="en-GB" sz="2000" dirty="0"/>
              <a:t> </a:t>
            </a:r>
            <a:r>
              <a:rPr lang="en-GB" sz="2000" dirty="0" err="1"/>
              <a:t>та</a:t>
            </a:r>
            <a:r>
              <a:rPr lang="en-GB" sz="2000" dirty="0"/>
              <a:t> </a:t>
            </a:r>
            <a:r>
              <a:rPr lang="en-GB" sz="2000" dirty="0" err="1"/>
              <a:t>овочі</a:t>
            </a:r>
            <a:endParaRPr lang="en-GB" sz="2000" dirty="0"/>
          </a:p>
          <a:p>
            <a:pPr>
              <a:spcBef>
                <a:spcPts val="600"/>
              </a:spcBef>
            </a:pPr>
            <a:r>
              <a:rPr lang="en-GB" sz="2000" dirty="0"/>
              <a:t>IV – </a:t>
            </a:r>
            <a:r>
              <a:rPr lang="en-GB" sz="2000" dirty="0" err="1"/>
              <a:t>різні</a:t>
            </a:r>
            <a:r>
              <a:rPr lang="en-GB" sz="2000" dirty="0"/>
              <a:t> </a:t>
            </a:r>
            <a:r>
              <a:rPr lang="en-GB" sz="2000" dirty="0" err="1"/>
              <a:t>іменники</a:t>
            </a:r>
            <a:r>
              <a:rPr lang="en-GB" sz="2000" dirty="0"/>
              <a:t>, </a:t>
            </a:r>
            <a:r>
              <a:rPr lang="en-GB" sz="2000" dirty="0" err="1"/>
              <a:t>які</a:t>
            </a:r>
            <a:r>
              <a:rPr lang="en-GB" sz="2000" dirty="0"/>
              <a:t> </a:t>
            </a:r>
            <a:r>
              <a:rPr lang="en-GB" sz="2000" dirty="0" err="1"/>
              <a:t>не</a:t>
            </a:r>
            <a:r>
              <a:rPr lang="en-GB" sz="2000" dirty="0"/>
              <a:t> </a:t>
            </a:r>
            <a:r>
              <a:rPr lang="en-GB" sz="2000" dirty="0" err="1"/>
              <a:t>потрапляють</a:t>
            </a:r>
            <a:r>
              <a:rPr lang="en-GB" sz="2000" dirty="0"/>
              <a:t> </a:t>
            </a:r>
            <a:r>
              <a:rPr lang="en-GB" sz="2000" dirty="0" err="1"/>
              <a:t>у</a:t>
            </a:r>
            <a:r>
              <a:rPr lang="en-GB" sz="2000" dirty="0"/>
              <a:t> </a:t>
            </a:r>
            <a:r>
              <a:rPr lang="en-GB" sz="2000" dirty="0" err="1"/>
              <a:t>перші</a:t>
            </a:r>
            <a:r>
              <a:rPr lang="en-GB" sz="2000" dirty="0"/>
              <a:t> </a:t>
            </a:r>
            <a:r>
              <a:rPr lang="en-GB" sz="2000" dirty="0" err="1"/>
              <a:t>три</a:t>
            </a:r>
            <a:r>
              <a:rPr lang="en-GB" sz="2000" dirty="0"/>
              <a:t> </a:t>
            </a:r>
            <a:r>
              <a:rPr lang="en-GB" sz="2000" dirty="0" err="1"/>
              <a:t>класи</a:t>
            </a:r>
            <a:endParaRPr lang="en-GB" sz="2000" dirty="0"/>
          </a:p>
        </p:txBody>
      </p:sp>
    </p:spTree>
    <p:extLst>
      <p:ext uri="{BB962C8B-B14F-4D97-AF65-F5344CB8AC3E}">
        <p14:creationId xmlns:p14="http://schemas.microsoft.com/office/powerpoint/2010/main" val="361633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8196EA-E2E5-124B-95DA-708F662F9217}"/>
              </a:ext>
            </a:extLst>
          </p:cNvPr>
          <p:cNvGraphicFramePr>
            <a:graphicFrameLocks noGrp="1"/>
          </p:cNvGraphicFramePr>
          <p:nvPr>
            <p:extLst>
              <p:ext uri="{D42A27DB-BD31-4B8C-83A1-F6EECF244321}">
                <p14:modId xmlns:p14="http://schemas.microsoft.com/office/powerpoint/2010/main" val="1275154520"/>
              </p:ext>
            </p:extLst>
          </p:nvPr>
        </p:nvGraphicFramePr>
        <p:xfrm>
          <a:off x="457200" y="228600"/>
          <a:ext cx="11277600" cy="6324596"/>
        </p:xfrm>
        <a:graphic>
          <a:graphicData uri="http://schemas.openxmlformats.org/drawingml/2006/table">
            <a:tbl>
              <a:tblPr firstRow="1" firstCol="1" bandRow="1">
                <a:tableStyleId>{5940675A-B579-460E-94D1-54222C63F5DA}</a:tableStyleId>
              </a:tblPr>
              <a:tblGrid>
                <a:gridCol w="404215">
                  <a:extLst>
                    <a:ext uri="{9D8B030D-6E8A-4147-A177-3AD203B41FA5}">
                      <a16:colId xmlns:a16="http://schemas.microsoft.com/office/drawing/2014/main" val="1844777716"/>
                    </a:ext>
                  </a:extLst>
                </a:gridCol>
                <a:gridCol w="5321650">
                  <a:extLst>
                    <a:ext uri="{9D8B030D-6E8A-4147-A177-3AD203B41FA5}">
                      <a16:colId xmlns:a16="http://schemas.microsoft.com/office/drawing/2014/main" val="600929621"/>
                    </a:ext>
                  </a:extLst>
                </a:gridCol>
                <a:gridCol w="5551735">
                  <a:extLst>
                    <a:ext uri="{9D8B030D-6E8A-4147-A177-3AD203B41FA5}">
                      <a16:colId xmlns:a16="http://schemas.microsoft.com/office/drawing/2014/main" val="861236997"/>
                    </a:ext>
                  </a:extLst>
                </a:gridCol>
              </a:tblGrid>
              <a:tr h="333359">
                <a:tc>
                  <a:txBody>
                    <a:bodyPr/>
                    <a:lstStyle/>
                    <a:p>
                      <a:pPr algn="ctr">
                        <a:lnSpc>
                          <a:spcPct val="115000"/>
                        </a:lnSpc>
                        <a:spcBef>
                          <a:spcPts val="500"/>
                        </a:spcBef>
                        <a:spcAft>
                          <a:spcPts val="200"/>
                        </a:spcAft>
                      </a:pPr>
                      <a:r>
                        <a:rPr lang="uk-UA" sz="1700" dirty="0">
                          <a:effectLst/>
                        </a:rPr>
                        <a:t>1</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yaɽa</a:t>
                      </a:r>
                      <a:r>
                        <a:rPr lang="uk-UA" sz="1700" dirty="0">
                          <a:effectLst/>
                        </a:rPr>
                        <a:t> </a:t>
                      </a:r>
                      <a:r>
                        <a:rPr lang="uk-UA" sz="1700" dirty="0" err="1">
                          <a:effectLst/>
                        </a:rPr>
                        <a:t>ŋunɟaymuŋa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втомлює</a:t>
                      </a:r>
                      <a:r>
                        <a:rPr lang="uk-UA" sz="1700" dirty="0">
                          <a:effectLst/>
                        </a:rPr>
                        <a:t> чоловіка, якого завжди засуджують.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445314"/>
                  </a:ext>
                </a:extLst>
              </a:tr>
              <a:tr h="663643">
                <a:tc>
                  <a:txBody>
                    <a:bodyPr/>
                    <a:lstStyle/>
                    <a:p>
                      <a:pPr algn="ctr">
                        <a:lnSpc>
                          <a:spcPct val="115000"/>
                        </a:lnSpc>
                        <a:spcBef>
                          <a:spcPts val="500"/>
                        </a:spcBef>
                        <a:spcAft>
                          <a:spcPts val="200"/>
                        </a:spcAft>
                      </a:pPr>
                      <a:r>
                        <a:rPr lang="uk-UA" sz="1700">
                          <a:effectLst/>
                        </a:rPr>
                        <a:t>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yabu</a:t>
                      </a:r>
                      <a:r>
                        <a:rPr lang="uk-UA" sz="1700" dirty="0">
                          <a:effectLst/>
                        </a:rPr>
                        <a:t> </a:t>
                      </a:r>
                      <a:r>
                        <a:rPr lang="uk-UA" sz="1700" dirty="0" err="1">
                          <a:solidFill>
                            <a:schemeClr val="accent1">
                              <a:lumMod val="75000"/>
                            </a:schemeClr>
                          </a:solidFill>
                          <a:effectLst/>
                        </a:rPr>
                        <a:t>bima</a:t>
                      </a:r>
                      <a:r>
                        <a:rPr lang="uk-UA" sz="1700" dirty="0" err="1">
                          <a:effectLst/>
                        </a:rPr>
                        <a:t>banɟalŋaymuŋa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a:t>
                      </a:r>
                      <a:r>
                        <a:rPr lang="uk-UA" sz="1700" dirty="0" err="1">
                          <a:solidFill>
                            <a:schemeClr val="accent4">
                              <a:lumMod val="75000"/>
                            </a:schemeClr>
                          </a:solidFill>
                          <a:effectLst/>
                        </a:rPr>
                        <a:t>ŋgu</a:t>
                      </a:r>
                      <a:r>
                        <a:rPr lang="uk-UA" sz="1700" dirty="0">
                          <a:effectLst/>
                        </a:rPr>
                        <a:t> </a:t>
                      </a:r>
                      <a:r>
                        <a:rPr lang="uk-UA" sz="1700" dirty="0" err="1">
                          <a:effectLst/>
                        </a:rPr>
                        <a:t>guli</a:t>
                      </a:r>
                      <a:r>
                        <a:rPr lang="uk-UA" sz="1700" dirty="0" err="1">
                          <a:solidFill>
                            <a:schemeClr val="accent4">
                              <a:lumMod val="75000"/>
                            </a:schemeClr>
                          </a:solidFill>
                          <a:effectLst/>
                        </a:rPr>
                        <a:t>ŋgu</a:t>
                      </a:r>
                      <a:r>
                        <a:rPr lang="uk-UA" sz="1700" dirty="0">
                          <a:effectLst/>
                        </a:rPr>
                        <a:t> </a:t>
                      </a:r>
                      <a:r>
                        <a:rPr lang="uk-UA" sz="1700" dirty="0" err="1">
                          <a:solidFill>
                            <a:schemeClr val="accent6">
                              <a:lumMod val="75000"/>
                            </a:schemeClr>
                          </a:solidFill>
                          <a:effectLst/>
                        </a:rPr>
                        <a:t>ŋunɟaɲu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Сильний чоловік </a:t>
                      </a:r>
                      <a:r>
                        <a:rPr lang="uk-UA" sz="1700" dirty="0">
                          <a:solidFill>
                            <a:schemeClr val="accent6">
                              <a:lumMod val="75000"/>
                            </a:schemeClr>
                          </a:solidFill>
                          <a:effectLst/>
                        </a:rPr>
                        <a:t>засуджує</a:t>
                      </a:r>
                      <a:r>
                        <a:rPr lang="uk-UA" sz="1700" dirty="0">
                          <a:effectLst/>
                        </a:rPr>
                        <a:t> матір, яка завжди йде за </a:t>
                      </a:r>
                      <a:r>
                        <a:rPr lang="uk-UA" sz="1700" dirty="0">
                          <a:solidFill>
                            <a:schemeClr val="accent1">
                              <a:lumMod val="75000"/>
                            </a:schemeClr>
                          </a:solidFill>
                          <a:effectLst/>
                        </a:rPr>
                        <a:t>смертельними зміями</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855881"/>
                  </a:ext>
                </a:extLst>
              </a:tr>
              <a:tr h="333359">
                <a:tc>
                  <a:txBody>
                    <a:bodyPr/>
                    <a:lstStyle/>
                    <a:p>
                      <a:pPr algn="ctr">
                        <a:lnSpc>
                          <a:spcPct val="115000"/>
                        </a:lnSpc>
                        <a:spcBef>
                          <a:spcPts val="500"/>
                        </a:spcBef>
                        <a:spcAft>
                          <a:spcPts val="200"/>
                        </a:spcAft>
                      </a:pPr>
                      <a:r>
                        <a:rPr lang="uk-UA" sz="1700">
                          <a:effectLst/>
                        </a:rPr>
                        <a:t>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waymin</a:t>
                      </a:r>
                      <a:r>
                        <a:rPr lang="uk-UA" sz="1700" dirty="0">
                          <a:effectLst/>
                        </a:rPr>
                        <a:t> </a:t>
                      </a:r>
                      <a:r>
                        <a:rPr lang="uk-UA" sz="1700" dirty="0" err="1">
                          <a:effectLst/>
                        </a:rPr>
                        <a:t>bambun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ɟug</a:t>
                      </a:r>
                      <a:r>
                        <a:rPr lang="uk-UA" sz="1700" dirty="0" err="1">
                          <a:solidFill>
                            <a:schemeClr val="accent4">
                              <a:lumMod val="75000"/>
                            </a:schemeClr>
                          </a:solidFill>
                          <a:effectLst/>
                        </a:rPr>
                        <a:t>aŋgu</a:t>
                      </a:r>
                      <a:r>
                        <a:rPr lang="uk-UA" sz="1700" dirty="0">
                          <a:effectLst/>
                        </a:rPr>
                        <a:t> </a:t>
                      </a:r>
                      <a:r>
                        <a:rPr lang="uk-UA" sz="1700" dirty="0" err="1">
                          <a:solidFill>
                            <a:schemeClr val="accent6">
                              <a:lumMod val="75000"/>
                            </a:schemeClr>
                          </a:solidFill>
                          <a:effectLst/>
                        </a:rPr>
                        <a:t>ɟamiman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Цукор </a:t>
                      </a:r>
                      <a:r>
                        <a:rPr lang="uk-UA" sz="1700" dirty="0">
                          <a:solidFill>
                            <a:schemeClr val="accent6">
                              <a:lumMod val="75000"/>
                            </a:schemeClr>
                          </a:solidFill>
                          <a:effectLst/>
                        </a:rPr>
                        <a:t>робить</a:t>
                      </a:r>
                      <a:r>
                        <a:rPr lang="uk-UA" sz="1700" dirty="0">
                          <a:effectLst/>
                        </a:rPr>
                        <a:t> здорову тещу </a:t>
                      </a:r>
                      <a:r>
                        <a:rPr lang="uk-UA" sz="1700" dirty="0">
                          <a:solidFill>
                            <a:schemeClr val="accent6">
                              <a:lumMod val="75000"/>
                            </a:schemeClr>
                          </a:solidFill>
                          <a:effectLst/>
                        </a:rPr>
                        <a:t>товстою</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25717"/>
                  </a:ext>
                </a:extLst>
              </a:tr>
              <a:tr h="333359">
                <a:tc>
                  <a:txBody>
                    <a:bodyPr/>
                    <a:lstStyle/>
                    <a:p>
                      <a:pPr algn="ctr">
                        <a:lnSpc>
                          <a:spcPct val="115000"/>
                        </a:lnSpc>
                        <a:spcBef>
                          <a:spcPts val="500"/>
                        </a:spcBef>
                        <a:spcAft>
                          <a:spcPts val="200"/>
                        </a:spcAft>
                      </a:pPr>
                      <a:r>
                        <a:rPr lang="uk-UA" sz="1700">
                          <a:effectLst/>
                        </a:rPr>
                        <a:t>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yila</a:t>
                      </a:r>
                      <a:r>
                        <a:rPr lang="uk-UA" sz="1700" dirty="0">
                          <a:effectLst/>
                        </a:rPr>
                        <a:t> </a:t>
                      </a:r>
                      <a:r>
                        <a:rPr lang="uk-UA" sz="1700" dirty="0" err="1">
                          <a:effectLst/>
                        </a:rPr>
                        <a:t>wura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bargan</a:t>
                      </a:r>
                      <a:r>
                        <a:rPr lang="uk-UA" sz="1700" dirty="0" err="1">
                          <a:solidFill>
                            <a:schemeClr val="accent4">
                              <a:lumMod val="75000"/>
                            </a:schemeClr>
                          </a:solidFill>
                          <a:effectLst/>
                        </a:rPr>
                        <a:t>du</a:t>
                      </a:r>
                      <a:r>
                        <a:rPr lang="uk-UA" sz="1700" dirty="0">
                          <a:effectLst/>
                        </a:rPr>
                        <a:t> </a:t>
                      </a:r>
                      <a:r>
                        <a:rPr lang="uk-UA" sz="1700" dirty="0" err="1">
                          <a:effectLst/>
                        </a:rPr>
                        <a:t>biŋgun</a:t>
                      </a:r>
                      <a:r>
                        <a:rPr lang="uk-UA" sz="1700" dirty="0" err="1">
                          <a:solidFill>
                            <a:schemeClr val="accent4">
                              <a:lumMod val="75000"/>
                            </a:schemeClr>
                          </a:solidFill>
                          <a:effectLst/>
                        </a:rPr>
                        <a:t>du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Втомлений </a:t>
                      </a:r>
                      <a:r>
                        <a:rPr lang="uk-UA" sz="1700" dirty="0" err="1">
                          <a:effectLst/>
                        </a:rPr>
                        <a:t>валабі</a:t>
                      </a:r>
                      <a:r>
                        <a:rPr lang="uk-UA" sz="1700" dirty="0">
                          <a:effectLst/>
                        </a:rPr>
                        <a:t> </a:t>
                      </a:r>
                      <a:r>
                        <a:rPr lang="uk-UA" sz="1700" dirty="0">
                          <a:solidFill>
                            <a:schemeClr val="accent6">
                              <a:lumMod val="75000"/>
                            </a:schemeClr>
                          </a:solidFill>
                          <a:effectLst/>
                        </a:rPr>
                        <a:t>шукає</a:t>
                      </a:r>
                      <a:r>
                        <a:rPr lang="uk-UA" sz="1700" dirty="0">
                          <a:effectLst/>
                        </a:rPr>
                        <a:t> маленьке перо.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454402"/>
                  </a:ext>
                </a:extLst>
              </a:tr>
              <a:tr h="333359">
                <a:tc>
                  <a:txBody>
                    <a:bodyPr/>
                    <a:lstStyle/>
                    <a:p>
                      <a:pPr algn="ctr">
                        <a:lnSpc>
                          <a:spcPct val="115000"/>
                        </a:lnSpc>
                        <a:spcBef>
                          <a:spcPts val="500"/>
                        </a:spcBef>
                        <a:spcAft>
                          <a:spcPts val="200"/>
                        </a:spcAft>
                      </a:pPr>
                      <a:r>
                        <a:rPr lang="uk-UA" sz="1700">
                          <a:effectLst/>
                        </a:rPr>
                        <a:t>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malayigara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garan</a:t>
                      </a:r>
                      <a:r>
                        <a:rPr lang="uk-UA" sz="1700" dirty="0" err="1">
                          <a:solidFill>
                            <a:schemeClr val="accent4">
                              <a:lumMod val="75000"/>
                            </a:schemeClr>
                          </a:solidFill>
                          <a:effectLst/>
                        </a:rPr>
                        <a:t>du</a:t>
                      </a:r>
                      <a:r>
                        <a:rPr lang="uk-UA" sz="1700" dirty="0">
                          <a:effectLst/>
                        </a:rPr>
                        <a:t> </a:t>
                      </a:r>
                      <a:r>
                        <a:rPr lang="uk-UA" sz="1700" dirty="0" err="1">
                          <a:solidFill>
                            <a:schemeClr val="accent6">
                              <a:lumMod val="75000"/>
                            </a:schemeClr>
                          </a:solidFill>
                          <a:effectLst/>
                        </a:rPr>
                        <a:t>biŋgunman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Дим </a:t>
                      </a:r>
                      <a:r>
                        <a:rPr lang="uk-UA" sz="1700" dirty="0">
                          <a:solidFill>
                            <a:schemeClr val="accent6">
                              <a:lumMod val="75000"/>
                            </a:schemeClr>
                          </a:solidFill>
                          <a:effectLst/>
                        </a:rPr>
                        <a:t>втомлює</a:t>
                      </a:r>
                      <a:r>
                        <a:rPr lang="uk-UA" sz="1700" dirty="0">
                          <a:effectLst/>
                        </a:rPr>
                        <a:t> скорпіона.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7029366"/>
                  </a:ext>
                </a:extLst>
              </a:tr>
              <a:tr h="333359">
                <a:tc>
                  <a:txBody>
                    <a:bodyPr/>
                    <a:lstStyle/>
                    <a:p>
                      <a:pPr algn="ctr">
                        <a:lnSpc>
                          <a:spcPct val="115000"/>
                        </a:lnSpc>
                        <a:spcBef>
                          <a:spcPts val="500"/>
                        </a:spcBef>
                        <a:spcAft>
                          <a:spcPts val="200"/>
                        </a:spcAft>
                      </a:pPr>
                      <a:r>
                        <a:rPr lang="uk-UA" sz="1700">
                          <a:effectLst/>
                        </a:rPr>
                        <a:t>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gurugu</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ŋuma</a:t>
                      </a:r>
                      <a:r>
                        <a:rPr lang="uk-UA" sz="1700" dirty="0" err="1">
                          <a:solidFill>
                            <a:schemeClr val="accent4">
                              <a:lumMod val="75000"/>
                            </a:schemeClr>
                          </a:solidFill>
                          <a:effectLst/>
                        </a:rPr>
                        <a:t>ŋgu</a:t>
                      </a:r>
                      <a:r>
                        <a:rPr lang="uk-UA" sz="1700" dirty="0">
                          <a:effectLst/>
                        </a:rPr>
                        <a:t> </a:t>
                      </a:r>
                      <a:r>
                        <a:rPr lang="uk-UA" sz="1700" dirty="0" err="1">
                          <a:effectLst/>
                        </a:rPr>
                        <a:t>mundu</a:t>
                      </a:r>
                      <a:r>
                        <a:rPr lang="uk-UA" sz="1700" dirty="0" err="1">
                          <a:solidFill>
                            <a:schemeClr val="accent4">
                              <a:lumMod val="75000"/>
                            </a:schemeClr>
                          </a:solidFill>
                          <a:effectLst/>
                        </a:rPr>
                        <a:t>ŋgu</a:t>
                      </a:r>
                      <a:r>
                        <a:rPr lang="uk-UA" sz="1700" dirty="0">
                          <a:effectLst/>
                        </a:rPr>
                        <a:t> </a:t>
                      </a:r>
                      <a:r>
                        <a:rPr lang="uk-UA" sz="1700" dirty="0" err="1">
                          <a:solidFill>
                            <a:schemeClr val="accent6">
                              <a:lumMod val="75000"/>
                            </a:schemeClr>
                          </a:solidFill>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Ображений батько </a:t>
                      </a:r>
                      <a:r>
                        <a:rPr lang="uk-UA" sz="1700" dirty="0">
                          <a:solidFill>
                            <a:schemeClr val="accent6">
                              <a:lumMod val="75000"/>
                            </a:schemeClr>
                          </a:solidFill>
                          <a:effectLst/>
                        </a:rPr>
                        <a:t>несе</a:t>
                      </a:r>
                      <a:r>
                        <a:rPr lang="uk-UA" sz="1700" dirty="0">
                          <a:effectLst/>
                        </a:rPr>
                        <a:t> випивку.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334115"/>
                  </a:ext>
                </a:extLst>
              </a:tr>
              <a:tr h="663643">
                <a:tc>
                  <a:txBody>
                    <a:bodyPr/>
                    <a:lstStyle/>
                    <a:p>
                      <a:pPr algn="ctr">
                        <a:lnSpc>
                          <a:spcPct val="115000"/>
                        </a:lnSpc>
                        <a:spcBef>
                          <a:spcPts val="500"/>
                        </a:spcBef>
                        <a:spcAft>
                          <a:spcPts val="200"/>
                        </a:spcAft>
                      </a:pPr>
                      <a:r>
                        <a:rPr lang="uk-UA" sz="1700">
                          <a:effectLst/>
                        </a:rPr>
                        <a:t>7</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midin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bima</a:t>
                      </a:r>
                      <a:r>
                        <a:rPr lang="uk-UA" sz="1700" dirty="0" err="1">
                          <a:solidFill>
                            <a:schemeClr val="accent4">
                              <a:lumMod val="75000"/>
                            </a:schemeClr>
                          </a:solidFill>
                          <a:effectLst/>
                        </a:rPr>
                        <a:t>ŋgu</a:t>
                      </a:r>
                      <a:r>
                        <a:rPr lang="uk-UA" sz="1700" dirty="0">
                          <a:effectLst/>
                        </a:rPr>
                        <a:t> </a:t>
                      </a:r>
                      <a:r>
                        <a:rPr lang="uk-UA" sz="1700" dirty="0" err="1">
                          <a:solidFill>
                            <a:schemeClr val="accent1">
                              <a:lumMod val="75000"/>
                            </a:schemeClr>
                          </a:solidFill>
                          <a:effectLst/>
                        </a:rPr>
                        <a:t>malayigara</a:t>
                      </a:r>
                      <a:r>
                        <a:rPr lang="uk-UA" sz="1700" dirty="0" err="1">
                          <a:effectLst/>
                        </a:rPr>
                        <a:t>guninaymuŋa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Смертельна змія, яка завжди шукає </a:t>
                      </a:r>
                      <a:r>
                        <a:rPr lang="uk-UA" sz="1700" dirty="0">
                          <a:solidFill>
                            <a:schemeClr val="accent1">
                              <a:lumMod val="75000"/>
                            </a:schemeClr>
                          </a:solidFill>
                          <a:effectLst/>
                        </a:rPr>
                        <a:t>скорпіонів</a:t>
                      </a:r>
                      <a:r>
                        <a:rPr lang="uk-UA" sz="1700" dirty="0">
                          <a:effectLst/>
                        </a:rPr>
                        <a:t>, </a:t>
                      </a:r>
                      <a:r>
                        <a:rPr lang="uk-UA" sz="1700" dirty="0">
                          <a:solidFill>
                            <a:schemeClr val="accent6">
                              <a:lumMod val="75000"/>
                            </a:schemeClr>
                          </a:solidFill>
                          <a:effectLst/>
                        </a:rPr>
                        <a:t>іде</a:t>
                      </a:r>
                      <a:r>
                        <a:rPr lang="uk-UA" sz="1700" dirty="0">
                          <a:effectLst/>
                        </a:rPr>
                        <a:t> за </a:t>
                      </a:r>
                      <a:r>
                        <a:rPr lang="uk-UA" sz="1700" dirty="0" err="1">
                          <a:effectLst/>
                        </a:rPr>
                        <a:t>посумом</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730763"/>
                  </a:ext>
                </a:extLst>
              </a:tr>
              <a:tr h="333359">
                <a:tc>
                  <a:txBody>
                    <a:bodyPr/>
                    <a:lstStyle/>
                    <a:p>
                      <a:pPr algn="ctr">
                        <a:lnSpc>
                          <a:spcPct val="115000"/>
                        </a:lnSpc>
                        <a:spcBef>
                          <a:spcPts val="500"/>
                        </a:spcBef>
                        <a:spcAft>
                          <a:spcPts val="200"/>
                        </a:spcAft>
                      </a:pPr>
                      <a:r>
                        <a:rPr lang="uk-UA" sz="1700">
                          <a:effectLst/>
                        </a:rPr>
                        <a:t>8</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gubimbulu</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ɟagunman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присипляє</a:t>
                      </a:r>
                      <a:r>
                        <a:rPr lang="uk-UA" sz="1700" dirty="0">
                          <a:effectLst/>
                        </a:rPr>
                        <a:t> втомленого лікаря.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7246468"/>
                  </a:ext>
                </a:extLst>
              </a:tr>
              <a:tr h="333359">
                <a:tc>
                  <a:txBody>
                    <a:bodyPr/>
                    <a:lstStyle/>
                    <a:p>
                      <a:pPr algn="ctr">
                        <a:lnSpc>
                          <a:spcPct val="115000"/>
                        </a:lnSpc>
                        <a:spcBef>
                          <a:spcPts val="500"/>
                        </a:spcBef>
                        <a:spcAft>
                          <a:spcPts val="200"/>
                        </a:spcAft>
                      </a:pPr>
                      <a:r>
                        <a:rPr lang="uk-UA" sz="1700">
                          <a:effectLst/>
                        </a:rPr>
                        <a:t>9</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biɲɟiriɲ</a:t>
                      </a:r>
                      <a:r>
                        <a:rPr lang="uk-UA" sz="1700" dirty="0" err="1">
                          <a:solidFill>
                            <a:schemeClr val="accent4">
                              <a:lumMod val="75000"/>
                            </a:schemeClr>
                          </a:solidFill>
                          <a:effectLst/>
                        </a:rPr>
                        <a:t>ɟu</a:t>
                      </a:r>
                      <a:r>
                        <a:rPr lang="uk-UA" sz="1700" dirty="0">
                          <a:effectLst/>
                        </a:rPr>
                        <a:t> </a:t>
                      </a:r>
                      <a:r>
                        <a:rPr lang="uk-UA" sz="1700" dirty="0" err="1">
                          <a:solidFill>
                            <a:schemeClr val="accent6">
                              <a:lumMod val="75000"/>
                            </a:schemeClr>
                          </a:solidFill>
                          <a:effectLst/>
                        </a:rPr>
                        <a:t>banɟan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a:effectLst/>
                        </a:rPr>
                        <a:t>Ящірка </a:t>
                      </a:r>
                      <a:r>
                        <a:rPr lang="uk-UA" sz="1700" dirty="0">
                          <a:solidFill>
                            <a:schemeClr val="accent6">
                              <a:lumMod val="75000"/>
                            </a:schemeClr>
                          </a:solidFill>
                          <a:effectLst/>
                        </a:rPr>
                        <a:t>йде</a:t>
                      </a:r>
                      <a:r>
                        <a:rPr lang="uk-UA" sz="1700" dirty="0">
                          <a:effectLst/>
                        </a:rPr>
                        <a:t> за димом.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875967"/>
                  </a:ext>
                </a:extLst>
              </a:tr>
              <a:tr h="333359">
                <a:tc>
                  <a:txBody>
                    <a:bodyPr/>
                    <a:lstStyle/>
                    <a:p>
                      <a:pPr algn="ctr">
                        <a:lnSpc>
                          <a:spcPct val="115000"/>
                        </a:lnSpc>
                        <a:spcBef>
                          <a:spcPts val="500"/>
                        </a:spcBef>
                        <a:spcAft>
                          <a:spcPts val="200"/>
                        </a:spcAft>
                      </a:pPr>
                      <a:r>
                        <a:rPr lang="uk-UA" sz="1700">
                          <a:effectLst/>
                        </a:rPr>
                        <a:t>10</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duŋan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yiriɲɟila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Бабка </a:t>
                      </a:r>
                      <a:r>
                        <a:rPr lang="uk-UA" sz="1700" i="1" dirty="0">
                          <a:effectLst/>
                        </a:rPr>
                        <a:t>(комаха) </a:t>
                      </a:r>
                      <a:r>
                        <a:rPr lang="uk-UA" sz="1700" dirty="0">
                          <a:solidFill>
                            <a:schemeClr val="accent6">
                              <a:lumMod val="75000"/>
                            </a:schemeClr>
                          </a:solidFill>
                          <a:effectLst/>
                        </a:rPr>
                        <a:t>шукає</a:t>
                      </a:r>
                      <a:r>
                        <a:rPr lang="uk-UA" sz="1700" dirty="0">
                          <a:effectLst/>
                        </a:rPr>
                        <a:t> колюче дерево.</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1282374"/>
                  </a:ext>
                </a:extLst>
              </a:tr>
              <a:tr h="333359">
                <a:tc>
                  <a:txBody>
                    <a:bodyPr/>
                    <a:lstStyle/>
                    <a:p>
                      <a:pPr algn="ctr">
                        <a:lnSpc>
                          <a:spcPct val="115000"/>
                        </a:lnSpc>
                        <a:spcBef>
                          <a:spcPts val="500"/>
                        </a:spcBef>
                        <a:spcAft>
                          <a:spcPts val="200"/>
                        </a:spcAft>
                      </a:pPr>
                      <a:r>
                        <a:rPr lang="uk-UA" sz="1700">
                          <a:effectLst/>
                        </a:rPr>
                        <a:t>11</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ɟuga</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yabu</a:t>
                      </a:r>
                      <a:r>
                        <a:rPr lang="uk-UA" sz="1700" dirty="0" err="1">
                          <a:solidFill>
                            <a:schemeClr val="accent4">
                              <a:lumMod val="75000"/>
                            </a:schemeClr>
                          </a:solidFill>
                          <a:effectLst/>
                        </a:rPr>
                        <a:t>ŋgu</a:t>
                      </a:r>
                      <a:r>
                        <a:rPr lang="uk-UA" sz="1700" dirty="0">
                          <a:effectLst/>
                        </a:rPr>
                        <a:t> </a:t>
                      </a:r>
                      <a:r>
                        <a:rPr lang="uk-UA" sz="1700" dirty="0" err="1">
                          <a:effectLst/>
                        </a:rPr>
                        <a:t>ŋaɟilmuŋa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dimbaɲu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Матір, яку завжди ігнорують, </a:t>
                      </a:r>
                      <a:r>
                        <a:rPr lang="uk-UA" sz="1700" dirty="0">
                          <a:solidFill>
                            <a:schemeClr val="accent6">
                              <a:lumMod val="75000"/>
                            </a:schemeClr>
                          </a:solidFill>
                          <a:effectLst/>
                        </a:rPr>
                        <a:t>несе</a:t>
                      </a:r>
                      <a:r>
                        <a:rPr lang="uk-UA" sz="1700" dirty="0">
                          <a:effectLst/>
                        </a:rPr>
                        <a:t> </a:t>
                      </a:r>
                      <a:r>
                        <a:rPr lang="uk-UA" sz="1700" dirty="0">
                          <a:solidFill>
                            <a:schemeClr val="tx1"/>
                          </a:solidFill>
                          <a:effectLst/>
                        </a:rPr>
                        <a:t>цукор</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795015"/>
                  </a:ext>
                </a:extLst>
              </a:tr>
              <a:tr h="333359">
                <a:tc>
                  <a:txBody>
                    <a:bodyPr/>
                    <a:lstStyle/>
                    <a:p>
                      <a:pPr algn="ctr">
                        <a:lnSpc>
                          <a:spcPct val="115000"/>
                        </a:lnSpc>
                        <a:spcBef>
                          <a:spcPts val="500"/>
                        </a:spcBef>
                        <a:spcAft>
                          <a:spcPts val="200"/>
                        </a:spcAft>
                      </a:pPr>
                      <a:r>
                        <a:rPr lang="uk-UA" sz="1700">
                          <a:effectLst/>
                        </a:rPr>
                        <a:t>12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diban</a:t>
                      </a:r>
                      <a:r>
                        <a:rPr lang="uk-UA" sz="1700" dirty="0">
                          <a:effectLst/>
                        </a:rPr>
                        <a:t> </a:t>
                      </a:r>
                      <a:r>
                        <a:rPr lang="uk-UA" sz="1700" dirty="0" err="1">
                          <a:effectLst/>
                        </a:rPr>
                        <a:t>ɟagiɲ</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gubimbulu</a:t>
                      </a:r>
                      <a:r>
                        <a:rPr lang="uk-UA" sz="1700" dirty="0" err="1">
                          <a:solidFill>
                            <a:schemeClr val="accent4">
                              <a:lumMod val="75000"/>
                            </a:schemeClr>
                          </a:solidFill>
                          <a:effectLst/>
                        </a:rPr>
                        <a:t>gu</a:t>
                      </a:r>
                      <a:r>
                        <a:rPr lang="uk-UA" sz="1700" dirty="0">
                          <a:effectLst/>
                        </a:rPr>
                        <a:t> </a:t>
                      </a:r>
                      <a:r>
                        <a:rPr lang="uk-UA" sz="1700" dirty="0" err="1">
                          <a:effectLst/>
                        </a:rPr>
                        <a:t>ɟamiŋ</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bilmban</a:t>
                      </a:r>
                      <a:r>
                        <a:rPr lang="uk-UA" sz="1700" dirty="0">
                          <a:effectLst/>
                        </a:rPr>
                        <a:t>. </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Товстий лікар </a:t>
                      </a:r>
                      <a:r>
                        <a:rPr lang="uk-UA" sz="1700" dirty="0">
                          <a:solidFill>
                            <a:schemeClr val="accent6">
                              <a:lumMod val="75000"/>
                            </a:schemeClr>
                          </a:solidFill>
                          <a:effectLst/>
                        </a:rPr>
                        <a:t>штовхає</a:t>
                      </a:r>
                      <a:r>
                        <a:rPr lang="uk-UA" sz="1700" dirty="0">
                          <a:effectLst/>
                        </a:rPr>
                        <a:t> великий </a:t>
                      </a:r>
                      <a:r>
                        <a:rPr lang="uk-UA" sz="1700" dirty="0">
                          <a:solidFill>
                            <a:schemeClr val="tx1"/>
                          </a:solidFill>
                          <a:effectLst/>
                        </a:rPr>
                        <a:t>камінь</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8829"/>
                  </a:ext>
                </a:extLst>
              </a:tr>
              <a:tr h="663643">
                <a:tc>
                  <a:txBody>
                    <a:bodyPr/>
                    <a:lstStyle/>
                    <a:p>
                      <a:pPr algn="ctr">
                        <a:lnSpc>
                          <a:spcPct val="115000"/>
                        </a:lnSpc>
                        <a:spcBef>
                          <a:spcPts val="500"/>
                        </a:spcBef>
                        <a:spcAft>
                          <a:spcPts val="200"/>
                        </a:spcAft>
                      </a:pPr>
                      <a:r>
                        <a:rPr lang="uk-UA" sz="1700">
                          <a:effectLst/>
                        </a:rPr>
                        <a:t>13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waymin</a:t>
                      </a:r>
                      <a:r>
                        <a:rPr lang="uk-UA" sz="1700" dirty="0" err="1">
                          <a:solidFill>
                            <a:schemeClr val="accent4">
                              <a:lumMod val="75000"/>
                            </a:schemeClr>
                          </a:solidFill>
                          <a:effectLst/>
                        </a:rPr>
                        <a:t>du</a:t>
                      </a:r>
                      <a:r>
                        <a:rPr lang="uk-UA" sz="1700" dirty="0">
                          <a:effectLst/>
                        </a:rPr>
                        <a:t> </a:t>
                      </a:r>
                      <a:r>
                        <a:rPr lang="uk-UA" sz="1700" dirty="0" err="1">
                          <a:solidFill>
                            <a:schemeClr val="accent1">
                              <a:lumMod val="75000"/>
                            </a:schemeClr>
                          </a:solidFill>
                          <a:effectLst/>
                        </a:rPr>
                        <a:t>diban</a:t>
                      </a:r>
                      <a:r>
                        <a:rPr lang="uk-UA" sz="1700" dirty="0" err="1">
                          <a:effectLst/>
                        </a:rPr>
                        <a:t>bilmbalŋaymuŋa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Теща, яка завжди штовхає </a:t>
                      </a:r>
                      <a:r>
                        <a:rPr lang="uk-UA" sz="1700" dirty="0">
                          <a:solidFill>
                            <a:schemeClr val="accent1">
                              <a:lumMod val="75000"/>
                            </a:schemeClr>
                          </a:solidFill>
                          <a:effectLst/>
                        </a:rPr>
                        <a:t>камені</a:t>
                      </a:r>
                      <a:r>
                        <a:rPr lang="uk-UA" sz="1700" dirty="0">
                          <a:effectLst/>
                        </a:rPr>
                        <a:t>, </a:t>
                      </a:r>
                      <a:r>
                        <a:rPr lang="uk-UA" sz="1700" dirty="0">
                          <a:solidFill>
                            <a:schemeClr val="accent6">
                              <a:lumMod val="75000"/>
                            </a:schemeClr>
                          </a:solidFill>
                          <a:effectLst/>
                        </a:rPr>
                        <a:t>дивиться</a:t>
                      </a:r>
                      <a:r>
                        <a:rPr lang="uk-UA" sz="1700" dirty="0">
                          <a:effectLst/>
                        </a:rPr>
                        <a:t> на дим.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576443"/>
                  </a:ext>
                </a:extLst>
              </a:tr>
              <a:tr h="333359">
                <a:tc>
                  <a:txBody>
                    <a:bodyPr/>
                    <a:lstStyle/>
                    <a:p>
                      <a:pPr algn="ctr">
                        <a:lnSpc>
                          <a:spcPct val="115000"/>
                        </a:lnSpc>
                        <a:spcBef>
                          <a:spcPts val="500"/>
                        </a:spcBef>
                        <a:spcAft>
                          <a:spcPts val="200"/>
                        </a:spcAft>
                      </a:pPr>
                      <a:r>
                        <a:rPr lang="uk-UA" sz="1700">
                          <a:effectLst/>
                        </a:rPr>
                        <a:t>14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baŋgay</a:t>
                      </a:r>
                      <a:r>
                        <a:rPr lang="uk-UA" sz="1700" dirty="0">
                          <a:effectLst/>
                        </a:rPr>
                        <a:t> </a:t>
                      </a:r>
                      <a:r>
                        <a:rPr lang="uk-UA" sz="1700" dirty="0" err="1">
                          <a:effectLst/>
                        </a:rPr>
                        <a:t>waɽu</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bundiɲ</a:t>
                      </a:r>
                      <a:r>
                        <a:rPr lang="uk-UA" sz="1700" dirty="0" err="1">
                          <a:solidFill>
                            <a:schemeClr val="accent4">
                              <a:lumMod val="75000"/>
                            </a:schemeClr>
                          </a:solidFill>
                          <a:effectLst/>
                        </a:rPr>
                        <a:t>ɟu</a:t>
                      </a:r>
                      <a:r>
                        <a:rPr lang="uk-UA" sz="1700" dirty="0">
                          <a:effectLst/>
                        </a:rPr>
                        <a:t> </a:t>
                      </a:r>
                      <a:r>
                        <a:rPr lang="uk-UA" sz="1700" dirty="0" err="1">
                          <a:effectLst/>
                        </a:rPr>
                        <a:t>ɟagiɲ</a:t>
                      </a:r>
                      <a:r>
                        <a:rPr lang="uk-UA" sz="1700" dirty="0" err="1">
                          <a:solidFill>
                            <a:schemeClr val="accent4">
                              <a:lumMod val="75000"/>
                            </a:schemeClr>
                          </a:solidFill>
                          <a:effectLst/>
                        </a:rPr>
                        <a:t>ɟu</a:t>
                      </a:r>
                      <a:r>
                        <a:rPr lang="uk-UA" sz="1700" dirty="0">
                          <a:effectLst/>
                        </a:rPr>
                        <a:t> </a:t>
                      </a:r>
                      <a:r>
                        <a:rPr lang="uk-UA" sz="1700" dirty="0" err="1">
                          <a:solidFill>
                            <a:schemeClr val="accent6">
                              <a:lumMod val="75000"/>
                            </a:schemeClr>
                          </a:solidFill>
                          <a:effectLst/>
                        </a:rPr>
                        <a:t>guniɲu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Великий коник </a:t>
                      </a:r>
                      <a:r>
                        <a:rPr lang="uk-UA" sz="1700" dirty="0">
                          <a:solidFill>
                            <a:schemeClr val="accent6">
                              <a:lumMod val="75000"/>
                            </a:schemeClr>
                          </a:solidFill>
                          <a:effectLst/>
                        </a:rPr>
                        <a:t>шукає</a:t>
                      </a:r>
                      <a:r>
                        <a:rPr lang="uk-UA" sz="1700" dirty="0">
                          <a:effectLst/>
                        </a:rPr>
                        <a:t> зігнутий спис.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50877"/>
                  </a:ext>
                </a:extLst>
              </a:tr>
              <a:tr h="333359">
                <a:tc>
                  <a:txBody>
                    <a:bodyPr/>
                    <a:lstStyle/>
                    <a:p>
                      <a:pPr algn="ctr">
                        <a:lnSpc>
                          <a:spcPct val="115000"/>
                        </a:lnSpc>
                        <a:spcBef>
                          <a:spcPts val="500"/>
                        </a:spcBef>
                        <a:spcAft>
                          <a:spcPts val="200"/>
                        </a:spcAft>
                      </a:pPr>
                      <a:r>
                        <a:rPr lang="uk-UA" sz="1700">
                          <a:effectLst/>
                        </a:rPr>
                        <a:t>15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biɲɟiriɲ</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ɲalŋga</a:t>
                      </a:r>
                      <a:r>
                        <a:rPr lang="uk-UA" sz="1700" dirty="0" err="1">
                          <a:solidFill>
                            <a:schemeClr val="accent4">
                              <a:lumMod val="75000"/>
                            </a:schemeClr>
                          </a:solidFill>
                          <a:effectLst/>
                        </a:rPr>
                        <a:t>ŋgu</a:t>
                      </a:r>
                      <a:r>
                        <a:rPr lang="uk-UA" sz="1700" dirty="0">
                          <a:effectLst/>
                        </a:rPr>
                        <a:t> </a:t>
                      </a:r>
                      <a:r>
                        <a:rPr lang="uk-UA" sz="1700" dirty="0" err="1">
                          <a:effectLst/>
                        </a:rPr>
                        <a:t>muguru</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buɽan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Тихий хлопчик </a:t>
                      </a:r>
                      <a:r>
                        <a:rPr lang="uk-UA" sz="1700" dirty="0">
                          <a:solidFill>
                            <a:schemeClr val="accent6">
                              <a:lumMod val="75000"/>
                            </a:schemeClr>
                          </a:solidFill>
                          <a:effectLst/>
                        </a:rPr>
                        <a:t>дивиться</a:t>
                      </a:r>
                      <a:r>
                        <a:rPr lang="uk-UA" sz="1700" dirty="0">
                          <a:effectLst/>
                        </a:rPr>
                        <a:t> на втомлену ящірку.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63867"/>
                  </a:ext>
                </a:extLst>
              </a:tr>
              <a:tr h="333359">
                <a:tc>
                  <a:txBody>
                    <a:bodyPr/>
                    <a:lstStyle/>
                    <a:p>
                      <a:pPr algn="ctr">
                        <a:lnSpc>
                          <a:spcPct val="115000"/>
                        </a:lnSpc>
                        <a:spcBef>
                          <a:spcPts val="500"/>
                        </a:spcBef>
                        <a:spcAft>
                          <a:spcPts val="200"/>
                        </a:spcAft>
                      </a:pPr>
                      <a:r>
                        <a:rPr lang="uk-UA" sz="1700">
                          <a:effectLst/>
                        </a:rPr>
                        <a:t>16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ŋuma</a:t>
                      </a:r>
                      <a:r>
                        <a:rPr lang="uk-UA" sz="1700" dirty="0">
                          <a:effectLst/>
                        </a:rPr>
                        <a:t> </a:t>
                      </a:r>
                      <a:r>
                        <a:rPr lang="uk-UA" sz="1700" dirty="0" err="1">
                          <a:effectLst/>
                        </a:rPr>
                        <a:t>guli</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a:t>
                      </a:r>
                      <a:r>
                        <a:rPr lang="uk-UA" sz="1700" dirty="0" err="1">
                          <a:solidFill>
                            <a:schemeClr val="accent4">
                              <a:lumMod val="75000"/>
                            </a:schemeClr>
                          </a:solidFill>
                          <a:effectLst/>
                        </a:rPr>
                        <a:t>ŋgu</a:t>
                      </a:r>
                      <a:r>
                        <a:rPr lang="uk-UA" sz="1700" dirty="0">
                          <a:effectLst/>
                        </a:rPr>
                        <a:t> </a:t>
                      </a:r>
                      <a:r>
                        <a:rPr lang="uk-UA" sz="1700" dirty="0" err="1">
                          <a:effectLst/>
                        </a:rPr>
                        <a:t>banɟalmuŋa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munduman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Чоловік, за яким завжди йдуть, </a:t>
                      </a:r>
                      <a:r>
                        <a:rPr lang="uk-UA" sz="1700" dirty="0">
                          <a:solidFill>
                            <a:schemeClr val="accent6">
                              <a:lumMod val="75000"/>
                            </a:schemeClr>
                          </a:solidFill>
                          <a:effectLst/>
                        </a:rPr>
                        <a:t>ображає</a:t>
                      </a:r>
                      <a:r>
                        <a:rPr lang="uk-UA" sz="1700" dirty="0">
                          <a:effectLst/>
                        </a:rPr>
                        <a:t> сильного батька.</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9827576"/>
                  </a:ext>
                </a:extLst>
              </a:tr>
            </a:tbl>
          </a:graphicData>
        </a:graphic>
      </p:graphicFrame>
    </p:spTree>
    <p:extLst>
      <p:ext uri="{BB962C8B-B14F-4D97-AF65-F5344CB8AC3E}">
        <p14:creationId xmlns:p14="http://schemas.microsoft.com/office/powerpoint/2010/main" val="1015873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8196EA-E2E5-124B-95DA-708F662F9217}"/>
              </a:ext>
            </a:extLst>
          </p:cNvPr>
          <p:cNvGraphicFramePr>
            <a:graphicFrameLocks noGrp="1"/>
          </p:cNvGraphicFramePr>
          <p:nvPr>
            <p:extLst>
              <p:ext uri="{D42A27DB-BD31-4B8C-83A1-F6EECF244321}">
                <p14:modId xmlns:p14="http://schemas.microsoft.com/office/powerpoint/2010/main" val="535846100"/>
              </p:ext>
            </p:extLst>
          </p:nvPr>
        </p:nvGraphicFramePr>
        <p:xfrm>
          <a:off x="457200" y="228600"/>
          <a:ext cx="11277600" cy="6324596"/>
        </p:xfrm>
        <a:graphic>
          <a:graphicData uri="http://schemas.openxmlformats.org/drawingml/2006/table">
            <a:tbl>
              <a:tblPr firstRow="1" firstCol="1" bandRow="1">
                <a:tableStyleId>{5940675A-B579-460E-94D1-54222C63F5DA}</a:tableStyleId>
              </a:tblPr>
              <a:tblGrid>
                <a:gridCol w="404215">
                  <a:extLst>
                    <a:ext uri="{9D8B030D-6E8A-4147-A177-3AD203B41FA5}">
                      <a16:colId xmlns:a16="http://schemas.microsoft.com/office/drawing/2014/main" val="1844777716"/>
                    </a:ext>
                  </a:extLst>
                </a:gridCol>
                <a:gridCol w="5321650">
                  <a:extLst>
                    <a:ext uri="{9D8B030D-6E8A-4147-A177-3AD203B41FA5}">
                      <a16:colId xmlns:a16="http://schemas.microsoft.com/office/drawing/2014/main" val="600929621"/>
                    </a:ext>
                  </a:extLst>
                </a:gridCol>
                <a:gridCol w="5551735">
                  <a:extLst>
                    <a:ext uri="{9D8B030D-6E8A-4147-A177-3AD203B41FA5}">
                      <a16:colId xmlns:a16="http://schemas.microsoft.com/office/drawing/2014/main" val="861236997"/>
                    </a:ext>
                  </a:extLst>
                </a:gridCol>
              </a:tblGrid>
              <a:tr h="333359">
                <a:tc>
                  <a:txBody>
                    <a:bodyPr/>
                    <a:lstStyle/>
                    <a:p>
                      <a:pPr algn="ctr">
                        <a:lnSpc>
                          <a:spcPct val="115000"/>
                        </a:lnSpc>
                        <a:spcBef>
                          <a:spcPts val="500"/>
                        </a:spcBef>
                        <a:spcAft>
                          <a:spcPts val="200"/>
                        </a:spcAft>
                      </a:pPr>
                      <a:r>
                        <a:rPr lang="uk-UA" sz="1700" dirty="0">
                          <a:effectLst/>
                        </a:rPr>
                        <a:t>1</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yaɽa</a:t>
                      </a:r>
                      <a:r>
                        <a:rPr lang="uk-UA" sz="1700" dirty="0">
                          <a:effectLst/>
                        </a:rPr>
                        <a:t> </a:t>
                      </a:r>
                      <a:r>
                        <a:rPr lang="uk-UA" sz="1700" dirty="0" err="1">
                          <a:effectLst/>
                        </a:rPr>
                        <a:t>ŋunɟa</a:t>
                      </a:r>
                      <a:r>
                        <a:rPr lang="uk-UA" sz="1700" b="1" dirty="0" err="1">
                          <a:effectLst/>
                        </a:rPr>
                        <a:t>ymuŋa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biŋgunma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втомлює</a:t>
                      </a:r>
                      <a:r>
                        <a:rPr lang="uk-UA" sz="1700" dirty="0">
                          <a:effectLst/>
                        </a:rPr>
                        <a:t> чоловіка, якого завжди засуджують.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9445314"/>
                  </a:ext>
                </a:extLst>
              </a:tr>
              <a:tr h="663643">
                <a:tc>
                  <a:txBody>
                    <a:bodyPr/>
                    <a:lstStyle/>
                    <a:p>
                      <a:pPr algn="ctr">
                        <a:lnSpc>
                          <a:spcPct val="115000"/>
                        </a:lnSpc>
                        <a:spcBef>
                          <a:spcPts val="500"/>
                        </a:spcBef>
                        <a:spcAft>
                          <a:spcPts val="200"/>
                        </a:spcAft>
                      </a:pPr>
                      <a:r>
                        <a:rPr lang="uk-UA" sz="1700">
                          <a:effectLst/>
                        </a:rPr>
                        <a:t>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yabu</a:t>
                      </a:r>
                      <a:r>
                        <a:rPr lang="uk-UA" sz="1700" dirty="0">
                          <a:effectLst/>
                        </a:rPr>
                        <a:t> </a:t>
                      </a:r>
                      <a:r>
                        <a:rPr lang="uk-UA" sz="1700" dirty="0" err="1">
                          <a:solidFill>
                            <a:schemeClr val="accent1">
                              <a:lumMod val="75000"/>
                            </a:schemeClr>
                          </a:solidFill>
                          <a:effectLst/>
                        </a:rPr>
                        <a:t>bima</a:t>
                      </a:r>
                      <a:r>
                        <a:rPr lang="uk-UA" sz="1700" dirty="0" err="1">
                          <a:effectLst/>
                        </a:rPr>
                        <a:t>banɟa</a:t>
                      </a:r>
                      <a:r>
                        <a:rPr lang="uk-UA" sz="1700" b="1" dirty="0" err="1">
                          <a:effectLst/>
                        </a:rPr>
                        <a:t>lŋaymuŋa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a:t>
                      </a:r>
                      <a:r>
                        <a:rPr lang="uk-UA" sz="1700" dirty="0" err="1">
                          <a:solidFill>
                            <a:schemeClr val="accent4">
                              <a:lumMod val="75000"/>
                            </a:schemeClr>
                          </a:solidFill>
                          <a:effectLst/>
                        </a:rPr>
                        <a:t>ŋgu</a:t>
                      </a:r>
                      <a:r>
                        <a:rPr lang="uk-UA" sz="1700" dirty="0">
                          <a:effectLst/>
                        </a:rPr>
                        <a:t> </a:t>
                      </a:r>
                      <a:r>
                        <a:rPr lang="uk-UA" sz="1700" dirty="0" err="1">
                          <a:effectLst/>
                        </a:rPr>
                        <a:t>guli</a:t>
                      </a:r>
                      <a:r>
                        <a:rPr lang="uk-UA" sz="1700" dirty="0" err="1">
                          <a:solidFill>
                            <a:schemeClr val="accent4">
                              <a:lumMod val="75000"/>
                            </a:schemeClr>
                          </a:solidFill>
                          <a:effectLst/>
                        </a:rPr>
                        <a:t>ŋgu</a:t>
                      </a:r>
                      <a:r>
                        <a:rPr lang="uk-UA" sz="1700" dirty="0">
                          <a:effectLst/>
                        </a:rPr>
                        <a:t> </a:t>
                      </a:r>
                      <a:r>
                        <a:rPr lang="uk-UA" sz="1700" dirty="0" err="1">
                          <a:solidFill>
                            <a:schemeClr val="accent6">
                              <a:lumMod val="75000"/>
                            </a:schemeClr>
                          </a:solidFill>
                          <a:effectLst/>
                        </a:rPr>
                        <a:t>ŋunɟa</a:t>
                      </a:r>
                      <a:r>
                        <a:rPr lang="uk-UA" sz="1700" b="1" dirty="0" err="1">
                          <a:solidFill>
                            <a:schemeClr val="accent6">
                              <a:lumMod val="75000"/>
                            </a:schemeClr>
                          </a:solidFill>
                          <a:effectLst/>
                        </a:rPr>
                        <a:t>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Сильний чоловік </a:t>
                      </a:r>
                      <a:r>
                        <a:rPr lang="uk-UA" sz="1700" dirty="0">
                          <a:solidFill>
                            <a:schemeClr val="accent6">
                              <a:lumMod val="75000"/>
                            </a:schemeClr>
                          </a:solidFill>
                          <a:effectLst/>
                        </a:rPr>
                        <a:t>засуджує</a:t>
                      </a:r>
                      <a:r>
                        <a:rPr lang="uk-UA" sz="1700" dirty="0">
                          <a:effectLst/>
                        </a:rPr>
                        <a:t> матір, яка завжди йде за </a:t>
                      </a:r>
                      <a:r>
                        <a:rPr lang="uk-UA" sz="1700" dirty="0">
                          <a:solidFill>
                            <a:schemeClr val="accent1">
                              <a:lumMod val="75000"/>
                            </a:schemeClr>
                          </a:solidFill>
                          <a:effectLst/>
                        </a:rPr>
                        <a:t>смертельними зміями</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855881"/>
                  </a:ext>
                </a:extLst>
              </a:tr>
              <a:tr h="333359">
                <a:tc>
                  <a:txBody>
                    <a:bodyPr/>
                    <a:lstStyle/>
                    <a:p>
                      <a:pPr algn="ctr">
                        <a:lnSpc>
                          <a:spcPct val="115000"/>
                        </a:lnSpc>
                        <a:spcBef>
                          <a:spcPts val="500"/>
                        </a:spcBef>
                        <a:spcAft>
                          <a:spcPts val="200"/>
                        </a:spcAft>
                      </a:pPr>
                      <a:r>
                        <a:rPr lang="uk-UA" sz="1700">
                          <a:effectLst/>
                        </a:rPr>
                        <a:t>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waymin</a:t>
                      </a:r>
                      <a:r>
                        <a:rPr lang="uk-UA" sz="1700" dirty="0">
                          <a:effectLst/>
                        </a:rPr>
                        <a:t> </a:t>
                      </a:r>
                      <a:r>
                        <a:rPr lang="uk-UA" sz="1700" dirty="0" err="1">
                          <a:effectLst/>
                        </a:rPr>
                        <a:t>bambun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ɟug</a:t>
                      </a:r>
                      <a:r>
                        <a:rPr lang="uk-UA" sz="1700" dirty="0" err="1">
                          <a:solidFill>
                            <a:schemeClr val="accent4">
                              <a:lumMod val="75000"/>
                            </a:schemeClr>
                          </a:solidFill>
                          <a:effectLst/>
                        </a:rPr>
                        <a:t>aŋgu</a:t>
                      </a:r>
                      <a:r>
                        <a:rPr lang="uk-UA" sz="1700" dirty="0">
                          <a:effectLst/>
                        </a:rPr>
                        <a:t> </a:t>
                      </a:r>
                      <a:r>
                        <a:rPr lang="uk-UA" sz="1700" dirty="0" err="1">
                          <a:solidFill>
                            <a:schemeClr val="accent6">
                              <a:lumMod val="75000"/>
                            </a:schemeClr>
                          </a:solidFill>
                          <a:effectLst/>
                        </a:rPr>
                        <a:t>ɟamima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Цукор </a:t>
                      </a:r>
                      <a:r>
                        <a:rPr lang="uk-UA" sz="1700" dirty="0">
                          <a:solidFill>
                            <a:schemeClr val="accent6">
                              <a:lumMod val="75000"/>
                            </a:schemeClr>
                          </a:solidFill>
                          <a:effectLst/>
                        </a:rPr>
                        <a:t>робить</a:t>
                      </a:r>
                      <a:r>
                        <a:rPr lang="uk-UA" sz="1700" dirty="0">
                          <a:effectLst/>
                        </a:rPr>
                        <a:t> здорову тещу </a:t>
                      </a:r>
                      <a:r>
                        <a:rPr lang="uk-UA" sz="1700" dirty="0">
                          <a:solidFill>
                            <a:schemeClr val="accent6">
                              <a:lumMod val="75000"/>
                            </a:schemeClr>
                          </a:solidFill>
                          <a:effectLst/>
                        </a:rPr>
                        <a:t>товстою</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25717"/>
                  </a:ext>
                </a:extLst>
              </a:tr>
              <a:tr h="333359">
                <a:tc>
                  <a:txBody>
                    <a:bodyPr/>
                    <a:lstStyle/>
                    <a:p>
                      <a:pPr algn="ctr">
                        <a:lnSpc>
                          <a:spcPct val="115000"/>
                        </a:lnSpc>
                        <a:spcBef>
                          <a:spcPts val="500"/>
                        </a:spcBef>
                        <a:spcAft>
                          <a:spcPts val="200"/>
                        </a:spcAft>
                      </a:pPr>
                      <a:r>
                        <a:rPr lang="uk-UA" sz="1700">
                          <a:effectLst/>
                        </a:rPr>
                        <a:t>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yila</a:t>
                      </a:r>
                      <a:r>
                        <a:rPr lang="uk-UA" sz="1700" dirty="0">
                          <a:effectLst/>
                        </a:rPr>
                        <a:t> </a:t>
                      </a:r>
                      <a:r>
                        <a:rPr lang="uk-UA" sz="1700" dirty="0" err="1">
                          <a:effectLst/>
                        </a:rPr>
                        <a:t>wura</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bargan</a:t>
                      </a:r>
                      <a:r>
                        <a:rPr lang="uk-UA" sz="1700" dirty="0" err="1">
                          <a:solidFill>
                            <a:schemeClr val="accent4">
                              <a:lumMod val="75000"/>
                            </a:schemeClr>
                          </a:solidFill>
                          <a:effectLst/>
                        </a:rPr>
                        <a:t>du</a:t>
                      </a:r>
                      <a:r>
                        <a:rPr lang="uk-UA" sz="1700" dirty="0">
                          <a:effectLst/>
                        </a:rPr>
                        <a:t> </a:t>
                      </a:r>
                      <a:r>
                        <a:rPr lang="uk-UA" sz="1700" dirty="0" err="1">
                          <a:effectLst/>
                        </a:rPr>
                        <a:t>biŋgun</a:t>
                      </a:r>
                      <a:r>
                        <a:rPr lang="uk-UA" sz="1700" dirty="0" err="1">
                          <a:solidFill>
                            <a:schemeClr val="accent4">
                              <a:lumMod val="75000"/>
                            </a:schemeClr>
                          </a:solidFill>
                          <a:effectLst/>
                        </a:rPr>
                        <a:t>du</a:t>
                      </a:r>
                      <a:r>
                        <a:rPr lang="uk-UA" sz="1700" dirty="0">
                          <a:effectLst/>
                        </a:rPr>
                        <a:t> </a:t>
                      </a:r>
                      <a:r>
                        <a:rPr lang="uk-UA" sz="1700" dirty="0" err="1">
                          <a:solidFill>
                            <a:schemeClr val="accent6">
                              <a:lumMod val="75000"/>
                            </a:schemeClr>
                          </a:solidFill>
                          <a:effectLst/>
                        </a:rPr>
                        <a:t>guni</a:t>
                      </a:r>
                      <a:r>
                        <a:rPr lang="uk-UA" sz="1700" b="1" dirty="0" err="1">
                          <a:solidFill>
                            <a:schemeClr val="accent6">
                              <a:lumMod val="75000"/>
                            </a:schemeClr>
                          </a:solidFill>
                          <a:effectLst/>
                        </a:rPr>
                        <a:t>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Втомлений </a:t>
                      </a:r>
                      <a:r>
                        <a:rPr lang="uk-UA" sz="1700" dirty="0" err="1">
                          <a:effectLst/>
                        </a:rPr>
                        <a:t>валабі</a:t>
                      </a:r>
                      <a:r>
                        <a:rPr lang="uk-UA" sz="1700" dirty="0">
                          <a:effectLst/>
                        </a:rPr>
                        <a:t> </a:t>
                      </a:r>
                      <a:r>
                        <a:rPr lang="uk-UA" sz="1700" dirty="0">
                          <a:solidFill>
                            <a:schemeClr val="accent6">
                              <a:lumMod val="75000"/>
                            </a:schemeClr>
                          </a:solidFill>
                          <a:effectLst/>
                        </a:rPr>
                        <a:t>шукає</a:t>
                      </a:r>
                      <a:r>
                        <a:rPr lang="uk-UA" sz="1700" dirty="0">
                          <a:effectLst/>
                        </a:rPr>
                        <a:t> маленьке перо.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454402"/>
                  </a:ext>
                </a:extLst>
              </a:tr>
              <a:tr h="333359">
                <a:tc>
                  <a:txBody>
                    <a:bodyPr/>
                    <a:lstStyle/>
                    <a:p>
                      <a:pPr algn="ctr">
                        <a:lnSpc>
                          <a:spcPct val="115000"/>
                        </a:lnSpc>
                        <a:spcBef>
                          <a:spcPts val="500"/>
                        </a:spcBef>
                        <a:spcAft>
                          <a:spcPts val="200"/>
                        </a:spcAft>
                      </a:pPr>
                      <a:r>
                        <a:rPr lang="uk-UA" sz="1700">
                          <a:effectLst/>
                        </a:rPr>
                        <a:t>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malayigara</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garan</a:t>
                      </a:r>
                      <a:r>
                        <a:rPr lang="uk-UA" sz="1700" dirty="0" err="1">
                          <a:solidFill>
                            <a:schemeClr val="accent4">
                              <a:lumMod val="75000"/>
                            </a:schemeClr>
                          </a:solidFill>
                          <a:effectLst/>
                        </a:rPr>
                        <a:t>du</a:t>
                      </a:r>
                      <a:r>
                        <a:rPr lang="uk-UA" sz="1700" dirty="0">
                          <a:effectLst/>
                        </a:rPr>
                        <a:t> </a:t>
                      </a:r>
                      <a:r>
                        <a:rPr lang="uk-UA" sz="1700" dirty="0" err="1">
                          <a:solidFill>
                            <a:schemeClr val="accent6">
                              <a:lumMod val="75000"/>
                            </a:schemeClr>
                          </a:solidFill>
                          <a:effectLst/>
                        </a:rPr>
                        <a:t>biŋgunma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Дим </a:t>
                      </a:r>
                      <a:r>
                        <a:rPr lang="uk-UA" sz="1700" dirty="0">
                          <a:solidFill>
                            <a:schemeClr val="accent6">
                              <a:lumMod val="75000"/>
                            </a:schemeClr>
                          </a:solidFill>
                          <a:effectLst/>
                        </a:rPr>
                        <a:t>втомлює</a:t>
                      </a:r>
                      <a:r>
                        <a:rPr lang="uk-UA" sz="1700" dirty="0">
                          <a:effectLst/>
                        </a:rPr>
                        <a:t> скорпіона.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7029366"/>
                  </a:ext>
                </a:extLst>
              </a:tr>
              <a:tr h="333359">
                <a:tc>
                  <a:txBody>
                    <a:bodyPr/>
                    <a:lstStyle/>
                    <a:p>
                      <a:pPr algn="ctr">
                        <a:lnSpc>
                          <a:spcPct val="115000"/>
                        </a:lnSpc>
                        <a:spcBef>
                          <a:spcPts val="500"/>
                        </a:spcBef>
                        <a:spcAft>
                          <a:spcPts val="200"/>
                        </a:spcAft>
                      </a:pPr>
                      <a:r>
                        <a:rPr lang="uk-UA" sz="1700">
                          <a:effectLst/>
                        </a:rPr>
                        <a:t>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gurugu</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ŋuma</a:t>
                      </a:r>
                      <a:r>
                        <a:rPr lang="uk-UA" sz="1700" dirty="0" err="1">
                          <a:solidFill>
                            <a:schemeClr val="accent4">
                              <a:lumMod val="75000"/>
                            </a:schemeClr>
                          </a:solidFill>
                          <a:effectLst/>
                        </a:rPr>
                        <a:t>ŋgu</a:t>
                      </a:r>
                      <a:r>
                        <a:rPr lang="uk-UA" sz="1700" dirty="0">
                          <a:effectLst/>
                        </a:rPr>
                        <a:t> </a:t>
                      </a:r>
                      <a:r>
                        <a:rPr lang="uk-UA" sz="1700" dirty="0" err="1">
                          <a:effectLst/>
                        </a:rPr>
                        <a:t>mundu</a:t>
                      </a:r>
                      <a:r>
                        <a:rPr lang="uk-UA" sz="1700" dirty="0" err="1">
                          <a:solidFill>
                            <a:schemeClr val="accent4">
                              <a:lumMod val="75000"/>
                            </a:schemeClr>
                          </a:solidFill>
                          <a:effectLst/>
                        </a:rPr>
                        <a:t>ŋgu</a:t>
                      </a:r>
                      <a:r>
                        <a:rPr lang="uk-UA" sz="1700" dirty="0">
                          <a:effectLst/>
                        </a:rPr>
                        <a:t> </a:t>
                      </a:r>
                      <a:r>
                        <a:rPr lang="uk-UA" sz="1700" dirty="0" err="1">
                          <a:solidFill>
                            <a:schemeClr val="accent6">
                              <a:lumMod val="75000"/>
                            </a:schemeClr>
                          </a:solidFill>
                          <a:effectLst/>
                        </a:rPr>
                        <a:t>dimba</a:t>
                      </a:r>
                      <a:r>
                        <a:rPr lang="uk-UA" sz="1700" b="1" dirty="0" err="1">
                          <a:solidFill>
                            <a:schemeClr val="accent6">
                              <a:lumMod val="75000"/>
                            </a:schemeClr>
                          </a:solidFill>
                          <a:effectLst/>
                        </a:rPr>
                        <a:t>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Ображений батько </a:t>
                      </a:r>
                      <a:r>
                        <a:rPr lang="uk-UA" sz="1700" dirty="0">
                          <a:solidFill>
                            <a:schemeClr val="accent6">
                              <a:lumMod val="75000"/>
                            </a:schemeClr>
                          </a:solidFill>
                          <a:effectLst/>
                        </a:rPr>
                        <a:t>несе</a:t>
                      </a:r>
                      <a:r>
                        <a:rPr lang="uk-UA" sz="1700" dirty="0">
                          <a:effectLst/>
                        </a:rPr>
                        <a:t> випивку.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334115"/>
                  </a:ext>
                </a:extLst>
              </a:tr>
              <a:tr h="663643">
                <a:tc>
                  <a:txBody>
                    <a:bodyPr/>
                    <a:lstStyle/>
                    <a:p>
                      <a:pPr algn="ctr">
                        <a:lnSpc>
                          <a:spcPct val="115000"/>
                        </a:lnSpc>
                        <a:spcBef>
                          <a:spcPts val="500"/>
                        </a:spcBef>
                        <a:spcAft>
                          <a:spcPts val="200"/>
                        </a:spcAft>
                      </a:pPr>
                      <a:r>
                        <a:rPr lang="uk-UA" sz="1700">
                          <a:effectLst/>
                        </a:rPr>
                        <a:t>7</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midin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bima</a:t>
                      </a:r>
                      <a:r>
                        <a:rPr lang="uk-UA" sz="1700" dirty="0" err="1">
                          <a:solidFill>
                            <a:schemeClr val="accent4">
                              <a:lumMod val="75000"/>
                            </a:schemeClr>
                          </a:solidFill>
                          <a:effectLst/>
                        </a:rPr>
                        <a:t>ŋgu</a:t>
                      </a:r>
                      <a:r>
                        <a:rPr lang="uk-UA" sz="1700" dirty="0">
                          <a:effectLst/>
                        </a:rPr>
                        <a:t> </a:t>
                      </a:r>
                      <a:r>
                        <a:rPr lang="uk-UA" sz="1700" dirty="0" err="1">
                          <a:solidFill>
                            <a:schemeClr val="accent1">
                              <a:lumMod val="75000"/>
                            </a:schemeClr>
                          </a:solidFill>
                          <a:effectLst/>
                        </a:rPr>
                        <a:t>malayigara</a:t>
                      </a:r>
                      <a:r>
                        <a:rPr lang="uk-UA" sz="1700" dirty="0" err="1">
                          <a:effectLst/>
                        </a:rPr>
                        <a:t>guni</a:t>
                      </a:r>
                      <a:r>
                        <a:rPr lang="uk-UA" sz="1700" b="1" dirty="0" err="1">
                          <a:effectLst/>
                        </a:rPr>
                        <a:t>naymuŋa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banɟa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Смертельна змія, яка завжди шукає </a:t>
                      </a:r>
                      <a:r>
                        <a:rPr lang="uk-UA" sz="1700" dirty="0">
                          <a:solidFill>
                            <a:schemeClr val="accent1">
                              <a:lumMod val="75000"/>
                            </a:schemeClr>
                          </a:solidFill>
                          <a:effectLst/>
                        </a:rPr>
                        <a:t>скорпіонів</a:t>
                      </a:r>
                      <a:r>
                        <a:rPr lang="uk-UA" sz="1700" dirty="0">
                          <a:effectLst/>
                        </a:rPr>
                        <a:t>, </a:t>
                      </a:r>
                      <a:r>
                        <a:rPr lang="uk-UA" sz="1700" dirty="0">
                          <a:solidFill>
                            <a:schemeClr val="accent6">
                              <a:lumMod val="75000"/>
                            </a:schemeClr>
                          </a:solidFill>
                          <a:effectLst/>
                        </a:rPr>
                        <a:t>іде</a:t>
                      </a:r>
                      <a:r>
                        <a:rPr lang="uk-UA" sz="1700" dirty="0">
                          <a:effectLst/>
                        </a:rPr>
                        <a:t> за </a:t>
                      </a:r>
                      <a:r>
                        <a:rPr lang="uk-UA" sz="1700" dirty="0" err="1">
                          <a:effectLst/>
                        </a:rPr>
                        <a:t>посумом</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730763"/>
                  </a:ext>
                </a:extLst>
              </a:tr>
              <a:tr h="333359">
                <a:tc>
                  <a:txBody>
                    <a:bodyPr/>
                    <a:lstStyle/>
                    <a:p>
                      <a:pPr algn="ctr">
                        <a:lnSpc>
                          <a:spcPct val="115000"/>
                        </a:lnSpc>
                        <a:spcBef>
                          <a:spcPts val="500"/>
                        </a:spcBef>
                        <a:spcAft>
                          <a:spcPts val="200"/>
                        </a:spcAft>
                      </a:pPr>
                      <a:r>
                        <a:rPr lang="uk-UA" sz="1700">
                          <a:effectLst/>
                        </a:rPr>
                        <a:t>8</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gubimbulu</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a:t>
                      </a:r>
                      <a:r>
                        <a:rPr lang="uk-UA" sz="1700" dirty="0">
                          <a:effectLst/>
                        </a:rPr>
                        <a:t> </a:t>
                      </a:r>
                      <a:r>
                        <a:rPr lang="uk-UA" sz="1700" dirty="0" err="1">
                          <a:effectLst/>
                        </a:rPr>
                        <a:t>gurugu</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ɟagunma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Випивка </a:t>
                      </a:r>
                      <a:r>
                        <a:rPr lang="uk-UA" sz="1700" dirty="0">
                          <a:solidFill>
                            <a:schemeClr val="accent6">
                              <a:lumMod val="75000"/>
                            </a:schemeClr>
                          </a:solidFill>
                          <a:effectLst/>
                        </a:rPr>
                        <a:t>присипляє</a:t>
                      </a:r>
                      <a:r>
                        <a:rPr lang="uk-UA" sz="1700" dirty="0">
                          <a:effectLst/>
                        </a:rPr>
                        <a:t> втомленого лікаря.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7246468"/>
                  </a:ext>
                </a:extLst>
              </a:tr>
              <a:tr h="333359">
                <a:tc>
                  <a:txBody>
                    <a:bodyPr/>
                    <a:lstStyle/>
                    <a:p>
                      <a:pPr algn="ctr">
                        <a:lnSpc>
                          <a:spcPct val="115000"/>
                        </a:lnSpc>
                        <a:spcBef>
                          <a:spcPts val="500"/>
                        </a:spcBef>
                        <a:spcAft>
                          <a:spcPts val="200"/>
                        </a:spcAft>
                      </a:pPr>
                      <a:r>
                        <a:rPr lang="uk-UA" sz="1700">
                          <a:effectLst/>
                        </a:rPr>
                        <a:t>9</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biɲɟiriɲ</a:t>
                      </a:r>
                      <a:r>
                        <a:rPr lang="uk-UA" sz="1700" dirty="0" err="1">
                          <a:solidFill>
                            <a:schemeClr val="accent4">
                              <a:lumMod val="75000"/>
                            </a:schemeClr>
                          </a:solidFill>
                          <a:effectLst/>
                        </a:rPr>
                        <a:t>ɟu</a:t>
                      </a:r>
                      <a:r>
                        <a:rPr lang="uk-UA" sz="1700" dirty="0">
                          <a:effectLst/>
                        </a:rPr>
                        <a:t> </a:t>
                      </a:r>
                      <a:r>
                        <a:rPr lang="uk-UA" sz="1700" dirty="0" err="1">
                          <a:solidFill>
                            <a:schemeClr val="accent6">
                              <a:lumMod val="75000"/>
                            </a:schemeClr>
                          </a:solidFill>
                          <a:effectLst/>
                        </a:rPr>
                        <a:t>banɟa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a:effectLst/>
                        </a:rPr>
                        <a:t>Ящірка </a:t>
                      </a:r>
                      <a:r>
                        <a:rPr lang="uk-UA" sz="1700" dirty="0">
                          <a:solidFill>
                            <a:schemeClr val="accent6">
                              <a:lumMod val="75000"/>
                            </a:schemeClr>
                          </a:solidFill>
                          <a:effectLst/>
                        </a:rPr>
                        <a:t>йде</a:t>
                      </a:r>
                      <a:r>
                        <a:rPr lang="uk-UA" sz="1700" dirty="0">
                          <a:effectLst/>
                        </a:rPr>
                        <a:t> за димом.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875967"/>
                  </a:ext>
                </a:extLst>
              </a:tr>
              <a:tr h="333359">
                <a:tc>
                  <a:txBody>
                    <a:bodyPr/>
                    <a:lstStyle/>
                    <a:p>
                      <a:pPr algn="ctr">
                        <a:lnSpc>
                          <a:spcPct val="115000"/>
                        </a:lnSpc>
                        <a:spcBef>
                          <a:spcPts val="500"/>
                        </a:spcBef>
                        <a:spcAft>
                          <a:spcPts val="200"/>
                        </a:spcAft>
                      </a:pPr>
                      <a:r>
                        <a:rPr lang="uk-UA" sz="1700">
                          <a:effectLst/>
                        </a:rPr>
                        <a:t>10</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duŋan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yiriɲɟila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guni</a:t>
                      </a:r>
                      <a:r>
                        <a:rPr lang="uk-UA" sz="1700" b="1" dirty="0" err="1">
                          <a:solidFill>
                            <a:schemeClr val="accent6">
                              <a:lumMod val="75000"/>
                            </a:schemeClr>
                          </a:solidFill>
                          <a:effectLst/>
                        </a:rPr>
                        <a:t>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Бабка </a:t>
                      </a:r>
                      <a:r>
                        <a:rPr lang="uk-UA" sz="1700" i="1" dirty="0">
                          <a:effectLst/>
                        </a:rPr>
                        <a:t>(комаха) </a:t>
                      </a:r>
                      <a:r>
                        <a:rPr lang="uk-UA" sz="1700" dirty="0">
                          <a:solidFill>
                            <a:schemeClr val="accent6">
                              <a:lumMod val="75000"/>
                            </a:schemeClr>
                          </a:solidFill>
                          <a:effectLst/>
                        </a:rPr>
                        <a:t>шукає</a:t>
                      </a:r>
                      <a:r>
                        <a:rPr lang="uk-UA" sz="1700" dirty="0">
                          <a:effectLst/>
                        </a:rPr>
                        <a:t> колюче дерево.</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1282374"/>
                  </a:ext>
                </a:extLst>
              </a:tr>
              <a:tr h="333359">
                <a:tc>
                  <a:txBody>
                    <a:bodyPr/>
                    <a:lstStyle/>
                    <a:p>
                      <a:pPr algn="ctr">
                        <a:lnSpc>
                          <a:spcPct val="115000"/>
                        </a:lnSpc>
                        <a:spcBef>
                          <a:spcPts val="500"/>
                        </a:spcBef>
                        <a:spcAft>
                          <a:spcPts val="200"/>
                        </a:spcAft>
                      </a:pPr>
                      <a:r>
                        <a:rPr lang="uk-UA" sz="1700">
                          <a:effectLst/>
                        </a:rPr>
                        <a:t>11</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ɟuga</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yabu</a:t>
                      </a:r>
                      <a:r>
                        <a:rPr lang="uk-UA" sz="1700" dirty="0" err="1">
                          <a:solidFill>
                            <a:schemeClr val="accent4">
                              <a:lumMod val="75000"/>
                            </a:schemeClr>
                          </a:solidFill>
                          <a:effectLst/>
                        </a:rPr>
                        <a:t>ŋgu</a:t>
                      </a:r>
                      <a:r>
                        <a:rPr lang="uk-UA" sz="1700" dirty="0">
                          <a:effectLst/>
                        </a:rPr>
                        <a:t> </a:t>
                      </a:r>
                      <a:r>
                        <a:rPr lang="uk-UA" sz="1700" dirty="0" err="1">
                          <a:effectLst/>
                        </a:rPr>
                        <a:t>ŋaɟi</a:t>
                      </a:r>
                      <a:r>
                        <a:rPr lang="uk-UA" sz="1700" b="1" dirty="0" err="1">
                          <a:effectLst/>
                        </a:rPr>
                        <a:t>lmuŋa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dimba</a:t>
                      </a:r>
                      <a:r>
                        <a:rPr lang="uk-UA" sz="1700" b="1" dirty="0" err="1">
                          <a:solidFill>
                            <a:schemeClr val="accent6">
                              <a:lumMod val="75000"/>
                            </a:schemeClr>
                          </a:solidFill>
                          <a:effectLst/>
                        </a:rPr>
                        <a:t>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Матір, яку завжди ігнорують, </a:t>
                      </a:r>
                      <a:r>
                        <a:rPr lang="uk-UA" sz="1700" dirty="0">
                          <a:solidFill>
                            <a:schemeClr val="accent6">
                              <a:lumMod val="75000"/>
                            </a:schemeClr>
                          </a:solidFill>
                          <a:effectLst/>
                        </a:rPr>
                        <a:t>несе</a:t>
                      </a:r>
                      <a:r>
                        <a:rPr lang="uk-UA" sz="1700" dirty="0">
                          <a:effectLst/>
                        </a:rPr>
                        <a:t> </a:t>
                      </a:r>
                      <a:r>
                        <a:rPr lang="uk-UA" sz="1700" dirty="0">
                          <a:solidFill>
                            <a:schemeClr val="tx1"/>
                          </a:solidFill>
                          <a:effectLst/>
                        </a:rPr>
                        <a:t>цукор</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795015"/>
                  </a:ext>
                </a:extLst>
              </a:tr>
              <a:tr h="333359">
                <a:tc>
                  <a:txBody>
                    <a:bodyPr/>
                    <a:lstStyle/>
                    <a:p>
                      <a:pPr algn="ctr">
                        <a:lnSpc>
                          <a:spcPct val="115000"/>
                        </a:lnSpc>
                        <a:spcBef>
                          <a:spcPts val="500"/>
                        </a:spcBef>
                        <a:spcAft>
                          <a:spcPts val="200"/>
                        </a:spcAft>
                      </a:pPr>
                      <a:r>
                        <a:rPr lang="uk-UA" sz="1700">
                          <a:effectLst/>
                        </a:rPr>
                        <a:t>12</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diban</a:t>
                      </a:r>
                      <a:r>
                        <a:rPr lang="uk-UA" sz="1700" dirty="0">
                          <a:effectLst/>
                        </a:rPr>
                        <a:t> </a:t>
                      </a:r>
                      <a:r>
                        <a:rPr lang="uk-UA" sz="1700" dirty="0" err="1">
                          <a:effectLst/>
                        </a:rPr>
                        <a:t>ɟagiɲ</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gubimbulu</a:t>
                      </a:r>
                      <a:r>
                        <a:rPr lang="uk-UA" sz="1700" dirty="0" err="1">
                          <a:solidFill>
                            <a:schemeClr val="accent4">
                              <a:lumMod val="75000"/>
                            </a:schemeClr>
                          </a:solidFill>
                          <a:effectLst/>
                        </a:rPr>
                        <a:t>gu</a:t>
                      </a:r>
                      <a:r>
                        <a:rPr lang="uk-UA" sz="1700" dirty="0">
                          <a:effectLst/>
                        </a:rPr>
                        <a:t> </a:t>
                      </a:r>
                      <a:r>
                        <a:rPr lang="uk-UA" sz="1700" dirty="0" err="1">
                          <a:effectLst/>
                        </a:rPr>
                        <a:t>ɟamiŋ</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bilmba</a:t>
                      </a:r>
                      <a:r>
                        <a:rPr lang="uk-UA" sz="1700" b="1" dirty="0" err="1">
                          <a:solidFill>
                            <a:schemeClr val="accent6">
                              <a:lumMod val="75000"/>
                            </a:schemeClr>
                          </a:solidFill>
                          <a:effectLst/>
                        </a:rPr>
                        <a:t>n</a:t>
                      </a:r>
                      <a:r>
                        <a:rPr lang="uk-UA" sz="1700" dirty="0">
                          <a:effectLst/>
                        </a:rPr>
                        <a:t>. </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Товстий лікар </a:t>
                      </a:r>
                      <a:r>
                        <a:rPr lang="uk-UA" sz="1700" dirty="0">
                          <a:solidFill>
                            <a:schemeClr val="accent6">
                              <a:lumMod val="75000"/>
                            </a:schemeClr>
                          </a:solidFill>
                          <a:effectLst/>
                        </a:rPr>
                        <a:t>штовхає</a:t>
                      </a:r>
                      <a:r>
                        <a:rPr lang="uk-UA" sz="1700" dirty="0">
                          <a:effectLst/>
                        </a:rPr>
                        <a:t> великий </a:t>
                      </a:r>
                      <a:r>
                        <a:rPr lang="uk-UA" sz="1700" dirty="0">
                          <a:solidFill>
                            <a:schemeClr val="tx1"/>
                          </a:solidFill>
                          <a:effectLst/>
                        </a:rPr>
                        <a:t>камінь</a:t>
                      </a:r>
                      <a:r>
                        <a:rPr lang="uk-UA" sz="1700" dirty="0">
                          <a:effectLst/>
                        </a:rPr>
                        <a:t>.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8829"/>
                  </a:ext>
                </a:extLst>
              </a:tr>
              <a:tr h="663643">
                <a:tc>
                  <a:txBody>
                    <a:bodyPr/>
                    <a:lstStyle/>
                    <a:p>
                      <a:pPr algn="ctr">
                        <a:lnSpc>
                          <a:spcPct val="115000"/>
                        </a:lnSpc>
                        <a:spcBef>
                          <a:spcPts val="500"/>
                        </a:spcBef>
                        <a:spcAft>
                          <a:spcPts val="200"/>
                        </a:spcAft>
                      </a:pPr>
                      <a:r>
                        <a:rPr lang="uk-UA" sz="1700">
                          <a:effectLst/>
                        </a:rPr>
                        <a:t>13</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a:t>
                      </a:r>
                      <a:r>
                        <a:rPr lang="uk-UA" sz="1700" dirty="0">
                          <a:effectLst/>
                        </a:rPr>
                        <a:t> </a:t>
                      </a:r>
                      <a:r>
                        <a:rPr lang="uk-UA" sz="1700" dirty="0" err="1">
                          <a:effectLst/>
                        </a:rPr>
                        <a:t>garan</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waymin</a:t>
                      </a:r>
                      <a:r>
                        <a:rPr lang="uk-UA" sz="1700" dirty="0" err="1">
                          <a:solidFill>
                            <a:schemeClr val="accent4">
                              <a:lumMod val="75000"/>
                            </a:schemeClr>
                          </a:solidFill>
                          <a:effectLst/>
                        </a:rPr>
                        <a:t>du</a:t>
                      </a:r>
                      <a:r>
                        <a:rPr lang="uk-UA" sz="1700" dirty="0">
                          <a:effectLst/>
                        </a:rPr>
                        <a:t> </a:t>
                      </a:r>
                      <a:r>
                        <a:rPr lang="uk-UA" sz="1700" dirty="0" err="1">
                          <a:solidFill>
                            <a:schemeClr val="accent1">
                              <a:lumMod val="75000"/>
                            </a:schemeClr>
                          </a:solidFill>
                          <a:effectLst/>
                        </a:rPr>
                        <a:t>diban</a:t>
                      </a:r>
                      <a:r>
                        <a:rPr lang="uk-UA" sz="1700" dirty="0" err="1">
                          <a:effectLst/>
                        </a:rPr>
                        <a:t>bilmba</a:t>
                      </a:r>
                      <a:r>
                        <a:rPr lang="uk-UA" sz="1700" b="1" dirty="0" err="1">
                          <a:effectLst/>
                        </a:rPr>
                        <a:t>lŋaymuŋa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buɽa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Теща, яка завжди штовхає </a:t>
                      </a:r>
                      <a:r>
                        <a:rPr lang="uk-UA" sz="1700" dirty="0">
                          <a:solidFill>
                            <a:schemeClr val="accent1">
                              <a:lumMod val="75000"/>
                            </a:schemeClr>
                          </a:solidFill>
                          <a:effectLst/>
                        </a:rPr>
                        <a:t>камені</a:t>
                      </a:r>
                      <a:r>
                        <a:rPr lang="uk-UA" sz="1700" dirty="0">
                          <a:effectLst/>
                        </a:rPr>
                        <a:t>, </a:t>
                      </a:r>
                      <a:r>
                        <a:rPr lang="uk-UA" sz="1700" dirty="0">
                          <a:solidFill>
                            <a:schemeClr val="accent6">
                              <a:lumMod val="75000"/>
                            </a:schemeClr>
                          </a:solidFill>
                          <a:effectLst/>
                        </a:rPr>
                        <a:t>дивиться</a:t>
                      </a:r>
                      <a:r>
                        <a:rPr lang="uk-UA" sz="1700" dirty="0">
                          <a:effectLst/>
                        </a:rPr>
                        <a:t> на дим.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576443"/>
                  </a:ext>
                </a:extLst>
              </a:tr>
              <a:tr h="333359">
                <a:tc>
                  <a:txBody>
                    <a:bodyPr/>
                    <a:lstStyle/>
                    <a:p>
                      <a:pPr algn="ctr">
                        <a:lnSpc>
                          <a:spcPct val="115000"/>
                        </a:lnSpc>
                        <a:spcBef>
                          <a:spcPts val="500"/>
                        </a:spcBef>
                        <a:spcAft>
                          <a:spcPts val="200"/>
                        </a:spcAft>
                      </a:pPr>
                      <a:r>
                        <a:rPr lang="uk-UA" sz="1700">
                          <a:effectLst/>
                        </a:rPr>
                        <a:t>14</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balan</a:t>
                      </a:r>
                      <a:r>
                        <a:rPr lang="uk-UA" sz="1700" dirty="0">
                          <a:effectLst/>
                        </a:rPr>
                        <a:t> </a:t>
                      </a:r>
                      <a:r>
                        <a:rPr lang="uk-UA" sz="1700" dirty="0" err="1">
                          <a:effectLst/>
                        </a:rPr>
                        <a:t>baŋgay</a:t>
                      </a:r>
                      <a:r>
                        <a:rPr lang="uk-UA" sz="1700" dirty="0">
                          <a:effectLst/>
                        </a:rPr>
                        <a:t> </a:t>
                      </a:r>
                      <a:r>
                        <a:rPr lang="uk-UA" sz="1700" dirty="0" err="1">
                          <a:effectLst/>
                        </a:rPr>
                        <a:t>waɽu</a:t>
                      </a:r>
                      <a:r>
                        <a:rPr lang="uk-UA" sz="1700" dirty="0">
                          <a:effectLst/>
                        </a:rPr>
                        <a:t> </a:t>
                      </a:r>
                      <a:r>
                        <a:rPr lang="uk-UA" sz="1700" dirty="0" err="1">
                          <a:solidFill>
                            <a:schemeClr val="accent5">
                              <a:lumMod val="75000"/>
                            </a:schemeClr>
                          </a:solidFill>
                          <a:effectLst/>
                        </a:rPr>
                        <a:t>baŋgun</a:t>
                      </a:r>
                      <a:r>
                        <a:rPr lang="uk-UA" sz="1700" dirty="0">
                          <a:effectLst/>
                        </a:rPr>
                        <a:t> </a:t>
                      </a:r>
                      <a:r>
                        <a:rPr lang="uk-UA" sz="1700" dirty="0" err="1">
                          <a:effectLst/>
                        </a:rPr>
                        <a:t>bundiɲ</a:t>
                      </a:r>
                      <a:r>
                        <a:rPr lang="uk-UA" sz="1700" dirty="0" err="1">
                          <a:solidFill>
                            <a:schemeClr val="accent4">
                              <a:lumMod val="75000"/>
                            </a:schemeClr>
                          </a:solidFill>
                          <a:effectLst/>
                        </a:rPr>
                        <a:t>ɟu</a:t>
                      </a:r>
                      <a:r>
                        <a:rPr lang="uk-UA" sz="1700" dirty="0">
                          <a:effectLst/>
                        </a:rPr>
                        <a:t> </a:t>
                      </a:r>
                      <a:r>
                        <a:rPr lang="uk-UA" sz="1700" dirty="0" err="1">
                          <a:effectLst/>
                        </a:rPr>
                        <a:t>ɟagiɲ</a:t>
                      </a:r>
                      <a:r>
                        <a:rPr lang="uk-UA" sz="1700" dirty="0" err="1">
                          <a:solidFill>
                            <a:schemeClr val="accent4">
                              <a:lumMod val="75000"/>
                            </a:schemeClr>
                          </a:solidFill>
                          <a:effectLst/>
                        </a:rPr>
                        <a:t>ɟu</a:t>
                      </a:r>
                      <a:r>
                        <a:rPr lang="uk-UA" sz="1700" dirty="0">
                          <a:effectLst/>
                        </a:rPr>
                        <a:t> </a:t>
                      </a:r>
                      <a:r>
                        <a:rPr lang="uk-UA" sz="1700" dirty="0" err="1">
                          <a:solidFill>
                            <a:schemeClr val="accent6">
                              <a:lumMod val="75000"/>
                            </a:schemeClr>
                          </a:solidFill>
                          <a:effectLst/>
                        </a:rPr>
                        <a:t>guni</a:t>
                      </a:r>
                      <a:r>
                        <a:rPr lang="uk-UA" sz="1700" b="1" dirty="0" err="1">
                          <a:solidFill>
                            <a:schemeClr val="accent6">
                              <a:lumMod val="75000"/>
                            </a:schemeClr>
                          </a:solidFill>
                          <a:effectLst/>
                        </a:rPr>
                        <a:t>ɲu</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Великий коник </a:t>
                      </a:r>
                      <a:r>
                        <a:rPr lang="uk-UA" sz="1700" dirty="0">
                          <a:solidFill>
                            <a:schemeClr val="accent6">
                              <a:lumMod val="75000"/>
                            </a:schemeClr>
                          </a:solidFill>
                          <a:effectLst/>
                        </a:rPr>
                        <a:t>шукає</a:t>
                      </a:r>
                      <a:r>
                        <a:rPr lang="uk-UA" sz="1700" dirty="0">
                          <a:effectLst/>
                        </a:rPr>
                        <a:t> зігнутий спис.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50877"/>
                  </a:ext>
                </a:extLst>
              </a:tr>
              <a:tr h="333359">
                <a:tc>
                  <a:txBody>
                    <a:bodyPr/>
                    <a:lstStyle/>
                    <a:p>
                      <a:pPr algn="ctr">
                        <a:lnSpc>
                          <a:spcPct val="115000"/>
                        </a:lnSpc>
                        <a:spcBef>
                          <a:spcPts val="500"/>
                        </a:spcBef>
                        <a:spcAft>
                          <a:spcPts val="200"/>
                        </a:spcAft>
                      </a:pPr>
                      <a:r>
                        <a:rPr lang="uk-UA" sz="1700">
                          <a:effectLst/>
                        </a:rPr>
                        <a:t>15</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biɲɟiriɲ</a:t>
                      </a:r>
                      <a:r>
                        <a:rPr lang="uk-UA" sz="1700" dirty="0">
                          <a:effectLst/>
                        </a:rPr>
                        <a:t> </a:t>
                      </a:r>
                      <a:r>
                        <a:rPr lang="uk-UA" sz="1700" dirty="0" err="1">
                          <a:effectLst/>
                        </a:rPr>
                        <a:t>biŋgun</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ɲalŋga</a:t>
                      </a:r>
                      <a:r>
                        <a:rPr lang="uk-UA" sz="1700" dirty="0" err="1">
                          <a:solidFill>
                            <a:schemeClr val="accent4">
                              <a:lumMod val="75000"/>
                            </a:schemeClr>
                          </a:solidFill>
                          <a:effectLst/>
                        </a:rPr>
                        <a:t>ŋgu</a:t>
                      </a:r>
                      <a:r>
                        <a:rPr lang="uk-UA" sz="1700" dirty="0">
                          <a:effectLst/>
                        </a:rPr>
                        <a:t> </a:t>
                      </a:r>
                      <a:r>
                        <a:rPr lang="uk-UA" sz="1700" dirty="0" err="1">
                          <a:effectLst/>
                        </a:rPr>
                        <a:t>muguru</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buɽa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Тихий хлопчик </a:t>
                      </a:r>
                      <a:r>
                        <a:rPr lang="uk-UA" sz="1700" dirty="0">
                          <a:solidFill>
                            <a:schemeClr val="accent6">
                              <a:lumMod val="75000"/>
                            </a:schemeClr>
                          </a:solidFill>
                          <a:effectLst/>
                        </a:rPr>
                        <a:t>дивиться</a:t>
                      </a:r>
                      <a:r>
                        <a:rPr lang="uk-UA" sz="1700" dirty="0">
                          <a:effectLst/>
                        </a:rPr>
                        <a:t> на втомлену ящірку. </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3063867"/>
                  </a:ext>
                </a:extLst>
              </a:tr>
              <a:tr h="333359">
                <a:tc>
                  <a:txBody>
                    <a:bodyPr/>
                    <a:lstStyle/>
                    <a:p>
                      <a:pPr algn="ctr">
                        <a:lnSpc>
                          <a:spcPct val="115000"/>
                        </a:lnSpc>
                        <a:spcBef>
                          <a:spcPts val="500"/>
                        </a:spcBef>
                        <a:spcAft>
                          <a:spcPts val="200"/>
                        </a:spcAft>
                      </a:pPr>
                      <a:r>
                        <a:rPr lang="uk-UA" sz="1700">
                          <a:effectLst/>
                        </a:rPr>
                        <a:t>16</a:t>
                      </a:r>
                      <a:endParaRPr lang="en-UA" sz="170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400"/>
                        </a:spcBef>
                        <a:spcAft>
                          <a:spcPts val="200"/>
                        </a:spcAft>
                      </a:pPr>
                      <a:r>
                        <a:rPr lang="uk-UA" sz="1700" dirty="0" err="1">
                          <a:solidFill>
                            <a:srgbClr val="7030A0"/>
                          </a:solidFill>
                          <a:effectLst/>
                        </a:rPr>
                        <a:t>bayi</a:t>
                      </a:r>
                      <a:r>
                        <a:rPr lang="uk-UA" sz="1700" dirty="0">
                          <a:effectLst/>
                        </a:rPr>
                        <a:t> </a:t>
                      </a:r>
                      <a:r>
                        <a:rPr lang="uk-UA" sz="1700" dirty="0" err="1">
                          <a:effectLst/>
                        </a:rPr>
                        <a:t>ŋuma</a:t>
                      </a:r>
                      <a:r>
                        <a:rPr lang="uk-UA" sz="1700" dirty="0">
                          <a:effectLst/>
                        </a:rPr>
                        <a:t> </a:t>
                      </a:r>
                      <a:r>
                        <a:rPr lang="uk-UA" sz="1700" dirty="0" err="1">
                          <a:effectLst/>
                        </a:rPr>
                        <a:t>guli</a:t>
                      </a:r>
                      <a:r>
                        <a:rPr lang="uk-UA" sz="1700" dirty="0">
                          <a:effectLst/>
                        </a:rPr>
                        <a:t> </a:t>
                      </a:r>
                      <a:r>
                        <a:rPr lang="uk-UA" sz="1700" dirty="0" err="1">
                          <a:solidFill>
                            <a:schemeClr val="accent5">
                              <a:lumMod val="75000"/>
                            </a:schemeClr>
                          </a:solidFill>
                          <a:effectLst/>
                        </a:rPr>
                        <a:t>baŋgul</a:t>
                      </a:r>
                      <a:r>
                        <a:rPr lang="uk-UA" sz="1700" dirty="0">
                          <a:effectLst/>
                        </a:rPr>
                        <a:t> </a:t>
                      </a:r>
                      <a:r>
                        <a:rPr lang="uk-UA" sz="1700" dirty="0" err="1">
                          <a:effectLst/>
                        </a:rPr>
                        <a:t>yaɽa</a:t>
                      </a:r>
                      <a:r>
                        <a:rPr lang="uk-UA" sz="1700" dirty="0" err="1">
                          <a:solidFill>
                            <a:schemeClr val="accent4">
                              <a:lumMod val="75000"/>
                            </a:schemeClr>
                          </a:solidFill>
                          <a:effectLst/>
                        </a:rPr>
                        <a:t>ŋgu</a:t>
                      </a:r>
                      <a:r>
                        <a:rPr lang="uk-UA" sz="1700" dirty="0">
                          <a:effectLst/>
                        </a:rPr>
                        <a:t> </a:t>
                      </a:r>
                      <a:r>
                        <a:rPr lang="uk-UA" sz="1700" dirty="0" err="1">
                          <a:effectLst/>
                        </a:rPr>
                        <a:t>banɟa</a:t>
                      </a:r>
                      <a:r>
                        <a:rPr lang="uk-UA" sz="1700" b="1" dirty="0" err="1">
                          <a:effectLst/>
                        </a:rPr>
                        <a:t>lmuŋa</a:t>
                      </a:r>
                      <a:r>
                        <a:rPr lang="uk-UA" sz="1700" dirty="0" err="1">
                          <a:solidFill>
                            <a:schemeClr val="accent4">
                              <a:lumMod val="75000"/>
                            </a:schemeClr>
                          </a:solidFill>
                          <a:effectLst/>
                        </a:rPr>
                        <a:t>gu</a:t>
                      </a:r>
                      <a:r>
                        <a:rPr lang="uk-UA" sz="1700" dirty="0">
                          <a:effectLst/>
                        </a:rPr>
                        <a:t> </a:t>
                      </a:r>
                      <a:r>
                        <a:rPr lang="uk-UA" sz="1700" dirty="0" err="1">
                          <a:solidFill>
                            <a:schemeClr val="accent6">
                              <a:lumMod val="75000"/>
                            </a:schemeClr>
                          </a:solidFill>
                          <a:effectLst/>
                        </a:rPr>
                        <a:t>munduma</a:t>
                      </a:r>
                      <a:r>
                        <a:rPr lang="uk-UA" sz="1700" b="1" dirty="0" err="1">
                          <a:solidFill>
                            <a:schemeClr val="accent6">
                              <a:lumMod val="75000"/>
                            </a:schemeClr>
                          </a:solidFill>
                          <a:effectLst/>
                        </a:rPr>
                        <a:t>n</a:t>
                      </a:r>
                      <a:r>
                        <a:rPr lang="uk-UA" sz="1700" dirty="0">
                          <a:effectLst/>
                        </a:rPr>
                        <a:t>.</a:t>
                      </a:r>
                      <a:endParaRPr lang="en-UA" sz="1700" dirty="0">
                        <a:effectLst/>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400"/>
                        </a:spcBef>
                        <a:spcAft>
                          <a:spcPts val="200"/>
                        </a:spcAft>
                        <a:buClrTx/>
                        <a:buSzTx/>
                        <a:buFontTx/>
                        <a:buNone/>
                        <a:tabLst/>
                        <a:defRPr/>
                      </a:pPr>
                      <a:r>
                        <a:rPr lang="uk-UA" sz="1700" dirty="0">
                          <a:effectLst/>
                        </a:rPr>
                        <a:t>Чоловік, за яким завжди йдуть, </a:t>
                      </a:r>
                      <a:r>
                        <a:rPr lang="uk-UA" sz="1700" dirty="0">
                          <a:solidFill>
                            <a:schemeClr val="accent6">
                              <a:lumMod val="75000"/>
                            </a:schemeClr>
                          </a:solidFill>
                          <a:effectLst/>
                        </a:rPr>
                        <a:t>ображає</a:t>
                      </a:r>
                      <a:r>
                        <a:rPr lang="uk-UA" sz="1700" dirty="0">
                          <a:effectLst/>
                        </a:rPr>
                        <a:t> сильного батька.</a:t>
                      </a:r>
                      <a:endParaRPr lang="en-UA" sz="1700" dirty="0">
                        <a:effectLst/>
                        <a:latin typeface="Calibri" panose="020F0502020204030204" pitchFamily="34" charset="0"/>
                        <a:ea typeface="MS Mincho" panose="02020609040205080304" pitchFamily="49" charset="-128"/>
                        <a:cs typeface="Kartika" panose="02020503030404060203" pitchFamily="18" charset="0"/>
                      </a:endParaRPr>
                    </a:p>
                  </a:txBody>
                  <a:tcPr marL="38344" marR="38344" marT="20237"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9827576"/>
                  </a:ext>
                </a:extLst>
              </a:tr>
            </a:tbl>
          </a:graphicData>
        </a:graphic>
      </p:graphicFrame>
    </p:spTree>
    <p:extLst>
      <p:ext uri="{BB962C8B-B14F-4D97-AF65-F5344CB8AC3E}">
        <p14:creationId xmlns:p14="http://schemas.microsoft.com/office/powerpoint/2010/main" val="374528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582D688-351C-9E47-8609-194A64B3996B}"/>
              </a:ext>
            </a:extLst>
          </p:cNvPr>
          <p:cNvGraphicFramePr>
            <a:graphicFrameLocks noGrp="1"/>
          </p:cNvGraphicFramePr>
          <p:nvPr>
            <p:extLst>
              <p:ext uri="{D42A27DB-BD31-4B8C-83A1-F6EECF244321}">
                <p14:modId xmlns:p14="http://schemas.microsoft.com/office/powerpoint/2010/main" val="965318201"/>
              </p:ext>
            </p:extLst>
          </p:nvPr>
        </p:nvGraphicFramePr>
        <p:xfrm>
          <a:off x="886142" y="1097121"/>
          <a:ext cx="10419715" cy="3637280"/>
        </p:xfrm>
        <a:graphic>
          <a:graphicData uri="http://schemas.openxmlformats.org/drawingml/2006/table">
            <a:tbl>
              <a:tblPr firstRow="1" firstCol="1" bandRow="1">
                <a:tableStyleId>{5940675A-B579-460E-94D1-54222C63F5DA}</a:tableStyleId>
              </a:tblPr>
              <a:tblGrid>
                <a:gridCol w="521402">
                  <a:extLst>
                    <a:ext uri="{9D8B030D-6E8A-4147-A177-3AD203B41FA5}">
                      <a16:colId xmlns:a16="http://schemas.microsoft.com/office/drawing/2014/main" val="1482263975"/>
                    </a:ext>
                  </a:extLst>
                </a:gridCol>
                <a:gridCol w="4881928">
                  <a:extLst>
                    <a:ext uri="{9D8B030D-6E8A-4147-A177-3AD203B41FA5}">
                      <a16:colId xmlns:a16="http://schemas.microsoft.com/office/drawing/2014/main" val="2731816679"/>
                    </a:ext>
                  </a:extLst>
                </a:gridCol>
                <a:gridCol w="5016385">
                  <a:extLst>
                    <a:ext uri="{9D8B030D-6E8A-4147-A177-3AD203B41FA5}">
                      <a16:colId xmlns:a16="http://schemas.microsoft.com/office/drawing/2014/main" val="497522493"/>
                    </a:ext>
                  </a:extLst>
                </a:gridCol>
              </a:tblGrid>
              <a:tr h="0">
                <a:tc>
                  <a:txBody>
                    <a:bodyPr/>
                    <a:lstStyle/>
                    <a:p>
                      <a:pPr algn="ctr">
                        <a:lnSpc>
                          <a:spcPct val="115000"/>
                        </a:lnSpc>
                        <a:spcBef>
                          <a:spcPts val="500"/>
                        </a:spcBef>
                        <a:spcAft>
                          <a:spcPts val="200"/>
                        </a:spcAft>
                      </a:pPr>
                      <a:r>
                        <a:rPr lang="uk-UA" sz="1800" dirty="0">
                          <a:effectLst/>
                        </a:rPr>
                        <a:t>17</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dirty="0" err="1">
                          <a:solidFill>
                            <a:srgbClr val="7030A0"/>
                          </a:solidFill>
                          <a:effectLst/>
                        </a:rPr>
                        <a:t>balan</a:t>
                      </a:r>
                      <a:r>
                        <a:rPr lang="uk-UA" sz="1800" dirty="0">
                          <a:effectLst/>
                        </a:rPr>
                        <a:t> </a:t>
                      </a:r>
                      <a:r>
                        <a:rPr lang="uk-UA" sz="1800" dirty="0" err="1">
                          <a:effectLst/>
                        </a:rPr>
                        <a:t>ɲalŋga</a:t>
                      </a:r>
                      <a:r>
                        <a:rPr lang="uk-UA" sz="1800" dirty="0">
                          <a:effectLst/>
                        </a:rPr>
                        <a:t> </a:t>
                      </a:r>
                      <a:r>
                        <a:rPr lang="uk-UA" sz="1800" dirty="0" err="1">
                          <a:solidFill>
                            <a:schemeClr val="accent5">
                              <a:lumMod val="75000"/>
                            </a:schemeClr>
                          </a:solidFill>
                          <a:effectLst/>
                        </a:rPr>
                        <a:t>baŋgul</a:t>
                      </a:r>
                      <a:r>
                        <a:rPr lang="uk-UA" sz="1800" dirty="0">
                          <a:effectLst/>
                        </a:rPr>
                        <a:t> </a:t>
                      </a:r>
                      <a:r>
                        <a:rPr lang="uk-UA" sz="1800" dirty="0" err="1">
                          <a:effectLst/>
                        </a:rPr>
                        <a:t>ŋuma</a:t>
                      </a:r>
                      <a:r>
                        <a:rPr lang="uk-UA" sz="1800" dirty="0" err="1">
                          <a:solidFill>
                            <a:schemeClr val="accent4">
                              <a:lumMod val="75000"/>
                            </a:schemeClr>
                          </a:solidFill>
                          <a:effectLst/>
                        </a:rPr>
                        <a:t>ŋgu</a:t>
                      </a:r>
                      <a:r>
                        <a:rPr lang="uk-UA" sz="1800" dirty="0">
                          <a:effectLst/>
                        </a:rPr>
                        <a:t> </a:t>
                      </a:r>
                      <a:r>
                        <a:rPr lang="uk-UA" sz="1800" dirty="0" err="1">
                          <a:effectLst/>
                        </a:rPr>
                        <a:t>guni</a:t>
                      </a:r>
                      <a:r>
                        <a:rPr lang="uk-UA" sz="1800" b="1" dirty="0" err="1">
                          <a:effectLst/>
                        </a:rPr>
                        <a:t>ymuŋa</a:t>
                      </a:r>
                      <a:r>
                        <a:rPr lang="uk-UA" sz="1800" dirty="0" err="1">
                          <a:solidFill>
                            <a:schemeClr val="accent4">
                              <a:lumMod val="75000"/>
                            </a:schemeClr>
                          </a:solidFill>
                          <a:effectLst/>
                        </a:rPr>
                        <a:t>gu</a:t>
                      </a:r>
                      <a:r>
                        <a:rPr lang="uk-UA" sz="1800" dirty="0">
                          <a:effectLst/>
                        </a:rPr>
                        <a:t> </a:t>
                      </a:r>
                      <a:r>
                        <a:rPr lang="uk-UA" sz="1800" dirty="0" err="1">
                          <a:solidFill>
                            <a:schemeClr val="accent6">
                              <a:lumMod val="75000"/>
                            </a:schemeClr>
                          </a:solidFill>
                          <a:effectLst/>
                        </a:rPr>
                        <a:t>bambunma</a:t>
                      </a:r>
                      <a:r>
                        <a:rPr lang="uk-UA" sz="1800" b="1" dirty="0" err="1">
                          <a:solidFill>
                            <a:schemeClr val="accent6">
                              <a:lumMod val="75000"/>
                            </a:schemeClr>
                          </a:solidFill>
                          <a:effectLst/>
                        </a:rPr>
                        <a:t>n</a:t>
                      </a:r>
                      <a:r>
                        <a:rPr lang="uk-UA" sz="1800" dirty="0">
                          <a:effectLst/>
                        </a:rPr>
                        <a:t>.</a:t>
                      </a:r>
                      <a:endParaRPr lang="en-UA" sz="1800" dirty="0">
                        <a:effectLst/>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b="0" i="1" dirty="0">
                          <a:effectLst/>
                        </a:rPr>
                        <a:t>Батько, якого завжди шукають, </a:t>
                      </a:r>
                      <a:r>
                        <a:rPr lang="uk-UA" sz="1800" b="0" i="1" dirty="0">
                          <a:solidFill>
                            <a:schemeClr val="accent6">
                              <a:lumMod val="75000"/>
                            </a:schemeClr>
                          </a:solidFill>
                          <a:effectLst/>
                        </a:rPr>
                        <a:t>лікує</a:t>
                      </a:r>
                      <a:r>
                        <a:rPr lang="uk-UA" sz="1800" b="0" i="1" dirty="0">
                          <a:effectLst/>
                        </a:rPr>
                        <a:t> дівчинку.</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6424425"/>
                  </a:ext>
                </a:extLst>
              </a:tr>
              <a:tr h="0">
                <a:tc>
                  <a:txBody>
                    <a:bodyPr/>
                    <a:lstStyle/>
                    <a:p>
                      <a:pPr algn="ctr">
                        <a:lnSpc>
                          <a:spcPct val="115000"/>
                        </a:lnSpc>
                        <a:spcBef>
                          <a:spcPts val="500"/>
                        </a:spcBef>
                        <a:spcAft>
                          <a:spcPts val="200"/>
                        </a:spcAft>
                      </a:pPr>
                      <a:r>
                        <a:rPr lang="uk-UA" sz="1800">
                          <a:effectLst/>
                        </a:rPr>
                        <a:t>18</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dirty="0" err="1">
                          <a:solidFill>
                            <a:srgbClr val="7030A0"/>
                          </a:solidFill>
                          <a:effectLst/>
                        </a:rPr>
                        <a:t>bala</a:t>
                      </a:r>
                      <a:r>
                        <a:rPr lang="uk-UA" sz="1800" dirty="0">
                          <a:effectLst/>
                        </a:rPr>
                        <a:t> </a:t>
                      </a:r>
                      <a:r>
                        <a:rPr lang="uk-UA" sz="1800" dirty="0" err="1">
                          <a:effectLst/>
                        </a:rPr>
                        <a:t>diban</a:t>
                      </a:r>
                      <a:r>
                        <a:rPr lang="uk-UA" sz="1800" dirty="0">
                          <a:effectLst/>
                        </a:rPr>
                        <a:t> </a:t>
                      </a:r>
                      <a:r>
                        <a:rPr lang="uk-UA" sz="1800" dirty="0" err="1">
                          <a:effectLst/>
                        </a:rPr>
                        <a:t>bilmba</a:t>
                      </a:r>
                      <a:r>
                        <a:rPr lang="uk-UA" sz="1800" b="1" dirty="0" err="1">
                          <a:effectLst/>
                        </a:rPr>
                        <a:t>lmuŋa</a:t>
                      </a:r>
                      <a:r>
                        <a:rPr lang="uk-UA" sz="1800" dirty="0">
                          <a:effectLst/>
                        </a:rPr>
                        <a:t> </a:t>
                      </a:r>
                      <a:r>
                        <a:rPr lang="uk-UA" sz="1800" dirty="0" err="1">
                          <a:solidFill>
                            <a:schemeClr val="accent5">
                              <a:lumMod val="75000"/>
                            </a:schemeClr>
                          </a:solidFill>
                          <a:effectLst/>
                        </a:rPr>
                        <a:t>baŋgu</a:t>
                      </a:r>
                      <a:r>
                        <a:rPr lang="en-US" sz="1800" dirty="0">
                          <a:effectLst/>
                        </a:rPr>
                        <a:t>l</a:t>
                      </a:r>
                      <a:r>
                        <a:rPr lang="uk-UA" sz="1800" dirty="0">
                          <a:effectLst/>
                        </a:rPr>
                        <a:t> </a:t>
                      </a:r>
                      <a:r>
                        <a:rPr lang="uk-UA" sz="1800" dirty="0" err="1">
                          <a:effectLst/>
                        </a:rPr>
                        <a:t>biɲɟiriɲ</a:t>
                      </a:r>
                      <a:r>
                        <a:rPr lang="uk-UA" sz="1800" dirty="0" err="1">
                          <a:solidFill>
                            <a:schemeClr val="accent4">
                              <a:lumMod val="75000"/>
                            </a:schemeClr>
                          </a:solidFill>
                          <a:effectLst/>
                        </a:rPr>
                        <a:t>ɟu</a:t>
                      </a:r>
                      <a:r>
                        <a:rPr lang="uk-UA" sz="1800" dirty="0">
                          <a:effectLst/>
                        </a:rPr>
                        <a:t> </a:t>
                      </a:r>
                      <a:r>
                        <a:rPr lang="uk-UA" sz="1800" dirty="0" err="1">
                          <a:solidFill>
                            <a:schemeClr val="accent6">
                              <a:lumMod val="75000"/>
                            </a:schemeClr>
                          </a:solidFill>
                          <a:effectLst/>
                        </a:rPr>
                        <a:t>guni</a:t>
                      </a:r>
                      <a:r>
                        <a:rPr lang="uk-UA" sz="1800" b="1" dirty="0" err="1">
                          <a:solidFill>
                            <a:schemeClr val="accent6">
                              <a:lumMod val="75000"/>
                            </a:schemeClr>
                          </a:solidFill>
                          <a:effectLst/>
                        </a:rPr>
                        <a:t>ɲu</a:t>
                      </a:r>
                      <a:r>
                        <a:rPr lang="uk-UA" sz="1800" dirty="0">
                          <a:effectLst/>
                        </a:rPr>
                        <a:t>.</a:t>
                      </a:r>
                      <a:endParaRPr lang="en-UA" sz="1800" dirty="0">
                        <a:effectLst/>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b="0" i="1" dirty="0">
                          <a:effectLst/>
                        </a:rPr>
                        <a:t>Ящірка </a:t>
                      </a:r>
                      <a:r>
                        <a:rPr lang="uk-UA" sz="1800" b="0" i="1" dirty="0">
                          <a:solidFill>
                            <a:schemeClr val="accent6">
                              <a:lumMod val="75000"/>
                            </a:schemeClr>
                          </a:solidFill>
                          <a:effectLst/>
                        </a:rPr>
                        <a:t>шукає</a:t>
                      </a:r>
                      <a:r>
                        <a:rPr lang="uk-UA" sz="1800" b="0" i="1" dirty="0">
                          <a:effectLst/>
                        </a:rPr>
                        <a:t> камінь, який завжди штовхають.</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4207659"/>
                  </a:ext>
                </a:extLst>
              </a:tr>
              <a:tr h="0">
                <a:tc>
                  <a:txBody>
                    <a:bodyPr/>
                    <a:lstStyle/>
                    <a:p>
                      <a:pPr algn="ctr">
                        <a:lnSpc>
                          <a:spcPct val="115000"/>
                        </a:lnSpc>
                        <a:spcBef>
                          <a:spcPts val="500"/>
                        </a:spcBef>
                        <a:spcAft>
                          <a:spcPts val="200"/>
                        </a:spcAft>
                      </a:pPr>
                      <a:r>
                        <a:rPr lang="uk-UA" sz="1800">
                          <a:effectLst/>
                        </a:rPr>
                        <a:t>19</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dirty="0" err="1">
                          <a:solidFill>
                            <a:srgbClr val="7030A0"/>
                          </a:solidFill>
                          <a:effectLst/>
                        </a:rPr>
                        <a:t>bayi</a:t>
                      </a:r>
                      <a:r>
                        <a:rPr lang="uk-UA" sz="1800" dirty="0">
                          <a:effectLst/>
                        </a:rPr>
                        <a:t> </a:t>
                      </a:r>
                      <a:r>
                        <a:rPr lang="uk-UA" sz="1800" dirty="0" err="1">
                          <a:effectLst/>
                        </a:rPr>
                        <a:t>bargan</a:t>
                      </a:r>
                      <a:r>
                        <a:rPr lang="uk-UA" sz="1800" dirty="0">
                          <a:effectLst/>
                        </a:rPr>
                        <a:t> </a:t>
                      </a:r>
                      <a:r>
                        <a:rPr lang="uk-UA" sz="1800" dirty="0" err="1">
                          <a:solidFill>
                            <a:schemeClr val="accent5">
                              <a:lumMod val="75000"/>
                            </a:schemeClr>
                          </a:solidFill>
                          <a:effectLst/>
                        </a:rPr>
                        <a:t>baŋgul</a:t>
                      </a:r>
                      <a:r>
                        <a:rPr lang="uk-UA" sz="1800" dirty="0">
                          <a:effectLst/>
                        </a:rPr>
                        <a:t> </a:t>
                      </a:r>
                      <a:r>
                        <a:rPr lang="uk-UA" sz="1800" dirty="0" err="1">
                          <a:effectLst/>
                        </a:rPr>
                        <a:t>yaɽa</a:t>
                      </a:r>
                      <a:r>
                        <a:rPr lang="uk-UA" sz="1800" dirty="0" err="1">
                          <a:solidFill>
                            <a:schemeClr val="accent4">
                              <a:lumMod val="75000"/>
                            </a:schemeClr>
                          </a:solidFill>
                          <a:effectLst/>
                        </a:rPr>
                        <a:t>ŋgu</a:t>
                      </a:r>
                      <a:r>
                        <a:rPr lang="uk-UA" sz="1800" dirty="0">
                          <a:effectLst/>
                        </a:rPr>
                        <a:t> </a:t>
                      </a:r>
                      <a:r>
                        <a:rPr lang="uk-UA" sz="1800" dirty="0" err="1">
                          <a:solidFill>
                            <a:schemeClr val="accent1">
                              <a:lumMod val="75000"/>
                            </a:schemeClr>
                          </a:solidFill>
                          <a:effectLst/>
                        </a:rPr>
                        <a:t>gubimbulu</a:t>
                      </a:r>
                      <a:r>
                        <a:rPr lang="uk-UA" sz="1800" dirty="0" err="1">
                          <a:effectLst/>
                        </a:rPr>
                        <a:t>ŋunɟa</a:t>
                      </a:r>
                      <a:r>
                        <a:rPr lang="uk-UA" sz="1800" b="1" dirty="0" err="1">
                          <a:effectLst/>
                        </a:rPr>
                        <a:t>naymuŋa</a:t>
                      </a:r>
                      <a:r>
                        <a:rPr lang="uk-UA" sz="1800" dirty="0" err="1">
                          <a:solidFill>
                            <a:schemeClr val="accent4">
                              <a:lumMod val="75000"/>
                            </a:schemeClr>
                          </a:solidFill>
                          <a:effectLst/>
                        </a:rPr>
                        <a:t>gu</a:t>
                      </a:r>
                      <a:r>
                        <a:rPr lang="uk-UA" sz="1800" dirty="0">
                          <a:effectLst/>
                        </a:rPr>
                        <a:t> </a:t>
                      </a:r>
                      <a:r>
                        <a:rPr lang="uk-UA" sz="1800" dirty="0" err="1">
                          <a:solidFill>
                            <a:schemeClr val="accent6">
                              <a:lumMod val="75000"/>
                            </a:schemeClr>
                          </a:solidFill>
                          <a:effectLst/>
                        </a:rPr>
                        <a:t>banɟa</a:t>
                      </a:r>
                      <a:r>
                        <a:rPr lang="uk-UA" sz="1800" b="1" dirty="0" err="1">
                          <a:solidFill>
                            <a:schemeClr val="accent6">
                              <a:lumMod val="75000"/>
                            </a:schemeClr>
                          </a:solidFill>
                          <a:effectLst/>
                        </a:rPr>
                        <a:t>n</a:t>
                      </a:r>
                      <a:r>
                        <a:rPr lang="uk-UA" sz="1800" dirty="0">
                          <a:effectLst/>
                        </a:rPr>
                        <a:t>.</a:t>
                      </a:r>
                      <a:endParaRPr lang="en-UA" sz="1800" dirty="0">
                        <a:effectLst/>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b="0" i="1" dirty="0">
                          <a:effectLst/>
                        </a:rPr>
                        <a:t>Чоловік, який завжди засуджує </a:t>
                      </a:r>
                      <a:r>
                        <a:rPr lang="uk-UA" sz="1800" b="0" i="1" dirty="0">
                          <a:solidFill>
                            <a:schemeClr val="accent1">
                              <a:lumMod val="75000"/>
                            </a:schemeClr>
                          </a:solidFill>
                          <a:effectLst/>
                        </a:rPr>
                        <a:t>лікарів</a:t>
                      </a:r>
                      <a:r>
                        <a:rPr lang="uk-UA" sz="1800" b="0" i="1" dirty="0">
                          <a:effectLst/>
                        </a:rPr>
                        <a:t>, </a:t>
                      </a:r>
                      <a:r>
                        <a:rPr lang="uk-UA" sz="1800" b="0" i="1" dirty="0">
                          <a:solidFill>
                            <a:schemeClr val="accent6">
                              <a:lumMod val="75000"/>
                            </a:schemeClr>
                          </a:solidFill>
                          <a:effectLst/>
                        </a:rPr>
                        <a:t>іде</a:t>
                      </a:r>
                      <a:r>
                        <a:rPr lang="uk-UA" sz="1800" b="0" i="1" dirty="0">
                          <a:effectLst/>
                        </a:rPr>
                        <a:t> за </a:t>
                      </a:r>
                      <a:r>
                        <a:rPr lang="uk-UA" sz="1800" b="0" i="1" dirty="0" err="1">
                          <a:effectLst/>
                        </a:rPr>
                        <a:t>валабі</a:t>
                      </a:r>
                      <a:r>
                        <a:rPr lang="uk-UA" sz="1800" b="0" i="1" dirty="0">
                          <a:effectLst/>
                        </a:rPr>
                        <a:t>.</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387173"/>
                  </a:ext>
                </a:extLst>
              </a:tr>
              <a:tr h="0">
                <a:tc>
                  <a:txBody>
                    <a:bodyPr/>
                    <a:lstStyle/>
                    <a:p>
                      <a:pPr algn="ctr">
                        <a:lnSpc>
                          <a:spcPct val="115000"/>
                        </a:lnSpc>
                        <a:spcBef>
                          <a:spcPts val="500"/>
                        </a:spcBef>
                        <a:spcAft>
                          <a:spcPts val="2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endParaRPr lang="en-UA" sz="1800" dirty="0">
                        <a:effectLst/>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2282947"/>
                  </a:ext>
                </a:extLst>
              </a:tr>
              <a:tr h="0">
                <a:tc>
                  <a:txBody>
                    <a:bodyPr/>
                    <a:lstStyle/>
                    <a:p>
                      <a:pPr algn="ctr">
                        <a:lnSpc>
                          <a:spcPct val="115000"/>
                        </a:lnSpc>
                        <a:spcBef>
                          <a:spcPts val="500"/>
                        </a:spcBef>
                        <a:spcAft>
                          <a:spcPts val="200"/>
                        </a:spcAft>
                      </a:pPr>
                      <a:r>
                        <a:rPr lang="uk-UA" sz="1800" dirty="0">
                          <a:effectLst/>
                        </a:rPr>
                        <a:t>20</a:t>
                      </a:r>
                      <a:endParaRPr lang="en-UA" sz="1800"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b="0" i="1" dirty="0" err="1">
                          <a:solidFill>
                            <a:srgbClr val="7030A0"/>
                          </a:solidFill>
                          <a:effectLst/>
                        </a:rPr>
                        <a:t>bayi</a:t>
                      </a:r>
                      <a:r>
                        <a:rPr lang="uk-UA" sz="1800" b="0" i="1" dirty="0">
                          <a:effectLst/>
                        </a:rPr>
                        <a:t> </a:t>
                      </a:r>
                      <a:r>
                        <a:rPr lang="uk-UA" sz="1800" b="0" i="1" dirty="0" err="1">
                          <a:effectLst/>
                        </a:rPr>
                        <a:t>yiriɲɟila</a:t>
                      </a:r>
                      <a:r>
                        <a:rPr lang="uk-UA" sz="1800" b="0" i="1" dirty="0">
                          <a:effectLst/>
                        </a:rPr>
                        <a:t> </a:t>
                      </a:r>
                      <a:r>
                        <a:rPr lang="uk-UA" sz="1800" b="0" i="1" dirty="0" err="1">
                          <a:solidFill>
                            <a:schemeClr val="accent5">
                              <a:lumMod val="75000"/>
                            </a:schemeClr>
                          </a:solidFill>
                          <a:effectLst/>
                        </a:rPr>
                        <a:t>baŋgul</a:t>
                      </a:r>
                      <a:r>
                        <a:rPr lang="uk-UA" sz="1800" b="0" i="1" dirty="0">
                          <a:effectLst/>
                        </a:rPr>
                        <a:t> </a:t>
                      </a:r>
                      <a:r>
                        <a:rPr lang="uk-UA" sz="1800" b="0" i="1" dirty="0" err="1">
                          <a:effectLst/>
                        </a:rPr>
                        <a:t>bargan</a:t>
                      </a:r>
                      <a:r>
                        <a:rPr lang="uk-UA" sz="1800" b="0" i="1" dirty="0" err="1">
                          <a:solidFill>
                            <a:schemeClr val="accent4">
                              <a:lumMod val="75000"/>
                            </a:schemeClr>
                          </a:solidFill>
                          <a:effectLst/>
                        </a:rPr>
                        <a:t>du</a:t>
                      </a:r>
                      <a:r>
                        <a:rPr lang="uk-UA" sz="1800" b="0" i="1" dirty="0">
                          <a:effectLst/>
                        </a:rPr>
                        <a:t> </a:t>
                      </a:r>
                      <a:r>
                        <a:rPr lang="uk-UA" sz="1800" b="0" i="1" dirty="0" err="1">
                          <a:effectLst/>
                        </a:rPr>
                        <a:t>wura</a:t>
                      </a:r>
                      <a:r>
                        <a:rPr lang="uk-UA" sz="1800" b="0" i="1" dirty="0" err="1">
                          <a:solidFill>
                            <a:schemeClr val="accent4">
                              <a:lumMod val="75000"/>
                            </a:schemeClr>
                          </a:solidFill>
                          <a:effectLst/>
                        </a:rPr>
                        <a:t>ŋgu</a:t>
                      </a:r>
                      <a:r>
                        <a:rPr lang="uk-UA" sz="1800" b="0" i="1" dirty="0">
                          <a:effectLst/>
                        </a:rPr>
                        <a:t> </a:t>
                      </a:r>
                      <a:r>
                        <a:rPr lang="uk-UA" sz="1800" b="0" i="1" dirty="0" err="1">
                          <a:solidFill>
                            <a:schemeClr val="accent6">
                              <a:lumMod val="75000"/>
                            </a:schemeClr>
                          </a:solidFill>
                          <a:effectLst/>
                        </a:rPr>
                        <a:t>buɽa</a:t>
                      </a:r>
                      <a:r>
                        <a:rPr lang="uk-UA" sz="1800" b="1" i="1" dirty="0" err="1">
                          <a:solidFill>
                            <a:schemeClr val="accent6">
                              <a:lumMod val="75000"/>
                            </a:schemeClr>
                          </a:solidFill>
                          <a:effectLst/>
                        </a:rPr>
                        <a:t>n</a:t>
                      </a:r>
                      <a:r>
                        <a:rPr lang="uk-UA" sz="1800" b="0" i="1" dirty="0">
                          <a:effectLst/>
                        </a:rPr>
                        <a:t>.</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dirty="0">
                          <a:effectLst/>
                        </a:rPr>
                        <a:t>Маленький </a:t>
                      </a:r>
                      <a:r>
                        <a:rPr lang="uk-UA" sz="1800" dirty="0" err="1">
                          <a:effectLst/>
                        </a:rPr>
                        <a:t>валабі</a:t>
                      </a:r>
                      <a:r>
                        <a:rPr lang="uk-UA" sz="1800" dirty="0">
                          <a:effectLst/>
                        </a:rPr>
                        <a:t> </a:t>
                      </a:r>
                      <a:r>
                        <a:rPr lang="uk-UA" sz="1800" dirty="0">
                          <a:solidFill>
                            <a:schemeClr val="accent6">
                              <a:lumMod val="75000"/>
                            </a:schemeClr>
                          </a:solidFill>
                          <a:effectLst/>
                        </a:rPr>
                        <a:t>дивиться</a:t>
                      </a:r>
                      <a:r>
                        <a:rPr lang="uk-UA" sz="1800" dirty="0">
                          <a:effectLst/>
                        </a:rPr>
                        <a:t> на бабку (комаху).</a:t>
                      </a:r>
                      <a:endParaRPr lang="en-UA" sz="1800" dirty="0">
                        <a:effectLst/>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536398"/>
                  </a:ext>
                </a:extLst>
              </a:tr>
              <a:tr h="0">
                <a:tc>
                  <a:txBody>
                    <a:bodyPr/>
                    <a:lstStyle/>
                    <a:p>
                      <a:pPr algn="ctr">
                        <a:lnSpc>
                          <a:spcPct val="115000"/>
                        </a:lnSpc>
                        <a:spcBef>
                          <a:spcPts val="500"/>
                        </a:spcBef>
                        <a:spcAft>
                          <a:spcPts val="200"/>
                        </a:spcAft>
                      </a:pPr>
                      <a:r>
                        <a:rPr lang="uk-UA" sz="1800">
                          <a:effectLst/>
                        </a:rPr>
                        <a:t>21</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b="0" i="1" dirty="0" err="1">
                          <a:solidFill>
                            <a:srgbClr val="7030A0"/>
                          </a:solidFill>
                          <a:effectLst/>
                        </a:rPr>
                        <a:t>bala</a:t>
                      </a:r>
                      <a:r>
                        <a:rPr lang="uk-UA" sz="1800" b="0" i="1" dirty="0">
                          <a:effectLst/>
                        </a:rPr>
                        <a:t> </a:t>
                      </a:r>
                      <a:r>
                        <a:rPr lang="uk-UA" sz="1800" b="0" i="1" dirty="0" err="1">
                          <a:effectLst/>
                        </a:rPr>
                        <a:t>yila</a:t>
                      </a:r>
                      <a:r>
                        <a:rPr lang="uk-UA" sz="1800" b="0" i="1" dirty="0">
                          <a:effectLst/>
                        </a:rPr>
                        <a:t> </a:t>
                      </a:r>
                      <a:r>
                        <a:rPr lang="uk-UA" sz="1800" b="0" i="1" dirty="0" err="1">
                          <a:solidFill>
                            <a:schemeClr val="accent5">
                              <a:lumMod val="75000"/>
                            </a:schemeClr>
                          </a:solidFill>
                          <a:effectLst/>
                        </a:rPr>
                        <a:t>baŋgun</a:t>
                      </a:r>
                      <a:r>
                        <a:rPr lang="uk-UA" sz="1800" b="0" i="1" dirty="0">
                          <a:effectLst/>
                        </a:rPr>
                        <a:t> </a:t>
                      </a:r>
                      <a:r>
                        <a:rPr lang="uk-UA" sz="1800" b="0" i="1" dirty="0" err="1">
                          <a:effectLst/>
                        </a:rPr>
                        <a:t>mugunanɟa</a:t>
                      </a:r>
                      <a:r>
                        <a:rPr lang="uk-UA" sz="1800" b="0" i="1" dirty="0" err="1">
                          <a:solidFill>
                            <a:schemeClr val="accent4">
                              <a:lumMod val="75000"/>
                            </a:schemeClr>
                          </a:solidFill>
                          <a:effectLst/>
                        </a:rPr>
                        <a:t>gu</a:t>
                      </a:r>
                      <a:r>
                        <a:rPr lang="uk-UA" sz="1800" b="0" i="1" dirty="0">
                          <a:effectLst/>
                        </a:rPr>
                        <a:t> </a:t>
                      </a:r>
                      <a:r>
                        <a:rPr lang="uk-UA" sz="1800" b="0" i="1" dirty="0" err="1">
                          <a:effectLst/>
                        </a:rPr>
                        <a:t>banɟa</a:t>
                      </a:r>
                      <a:r>
                        <a:rPr lang="uk-UA" sz="1800" b="1" i="1" dirty="0" err="1">
                          <a:effectLst/>
                        </a:rPr>
                        <a:t>lmuŋa</a:t>
                      </a:r>
                      <a:r>
                        <a:rPr lang="uk-UA" sz="1800" b="0" i="1" dirty="0" err="1">
                          <a:solidFill>
                            <a:schemeClr val="accent4">
                              <a:lumMod val="75000"/>
                            </a:schemeClr>
                          </a:solidFill>
                          <a:effectLst/>
                        </a:rPr>
                        <a:t>gu</a:t>
                      </a:r>
                      <a:r>
                        <a:rPr lang="uk-UA" sz="1800" b="0" i="1" dirty="0">
                          <a:effectLst/>
                        </a:rPr>
                        <a:t> </a:t>
                      </a:r>
                      <a:r>
                        <a:rPr lang="uk-UA" sz="1800" b="0" i="1" dirty="0" err="1">
                          <a:solidFill>
                            <a:schemeClr val="accent6">
                              <a:lumMod val="75000"/>
                            </a:schemeClr>
                          </a:solidFill>
                          <a:effectLst/>
                        </a:rPr>
                        <a:t>waɽuma</a:t>
                      </a:r>
                      <a:r>
                        <a:rPr lang="uk-UA" sz="1800" b="1" i="1" dirty="0" err="1">
                          <a:solidFill>
                            <a:schemeClr val="accent6">
                              <a:lumMod val="75000"/>
                            </a:schemeClr>
                          </a:solidFill>
                          <a:effectLst/>
                        </a:rPr>
                        <a:t>n</a:t>
                      </a:r>
                      <a:r>
                        <a:rPr lang="uk-UA" sz="1800" b="0" i="1" dirty="0">
                          <a:effectLst/>
                        </a:rPr>
                        <a:t>.</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dirty="0">
                          <a:effectLst/>
                        </a:rPr>
                        <a:t>Тітка, за якою завжди йдуть, </a:t>
                      </a:r>
                      <a:r>
                        <a:rPr lang="uk-UA" sz="1800" dirty="0">
                          <a:solidFill>
                            <a:schemeClr val="accent6">
                              <a:lumMod val="75000"/>
                            </a:schemeClr>
                          </a:solidFill>
                          <a:effectLst/>
                        </a:rPr>
                        <a:t>гне</a:t>
                      </a:r>
                      <a:r>
                        <a:rPr lang="uk-UA" sz="1800" dirty="0">
                          <a:effectLst/>
                        </a:rPr>
                        <a:t> перо.</a:t>
                      </a:r>
                      <a:endParaRPr lang="en-UA" sz="1800" dirty="0">
                        <a:effectLst/>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8726476"/>
                  </a:ext>
                </a:extLst>
              </a:tr>
              <a:tr h="0">
                <a:tc>
                  <a:txBody>
                    <a:bodyPr/>
                    <a:lstStyle/>
                    <a:p>
                      <a:pPr algn="ctr">
                        <a:lnSpc>
                          <a:spcPct val="115000"/>
                        </a:lnSpc>
                        <a:spcBef>
                          <a:spcPts val="500"/>
                        </a:spcBef>
                        <a:spcAft>
                          <a:spcPts val="200"/>
                        </a:spcAft>
                      </a:pPr>
                      <a:r>
                        <a:rPr lang="uk-UA" sz="1800">
                          <a:effectLst/>
                        </a:rPr>
                        <a:t>22</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b="0" i="1" dirty="0" err="1">
                          <a:solidFill>
                            <a:srgbClr val="7030A0"/>
                          </a:solidFill>
                          <a:effectLst/>
                        </a:rPr>
                        <a:t>bala</a:t>
                      </a:r>
                      <a:r>
                        <a:rPr lang="uk-UA" sz="1800" b="0" i="1" dirty="0">
                          <a:effectLst/>
                        </a:rPr>
                        <a:t> </a:t>
                      </a:r>
                      <a:r>
                        <a:rPr lang="uk-UA" sz="1800" b="0" i="1" dirty="0" err="1">
                          <a:effectLst/>
                        </a:rPr>
                        <a:t>muŋga</a:t>
                      </a:r>
                      <a:r>
                        <a:rPr lang="uk-UA" sz="1800" b="0" i="1" dirty="0">
                          <a:effectLst/>
                        </a:rPr>
                        <a:t> </a:t>
                      </a:r>
                      <a:r>
                        <a:rPr lang="uk-UA" sz="1800" b="0" i="1" dirty="0" err="1">
                          <a:solidFill>
                            <a:schemeClr val="accent5">
                              <a:lumMod val="75000"/>
                            </a:schemeClr>
                          </a:solidFill>
                          <a:effectLst/>
                        </a:rPr>
                        <a:t>baŋgul</a:t>
                      </a:r>
                      <a:r>
                        <a:rPr lang="uk-UA" sz="1800" b="0" i="1" dirty="0">
                          <a:effectLst/>
                        </a:rPr>
                        <a:t> </a:t>
                      </a:r>
                      <a:r>
                        <a:rPr lang="uk-UA" sz="1800" b="0" i="1" dirty="0" err="1">
                          <a:effectLst/>
                        </a:rPr>
                        <a:t>midin</a:t>
                      </a:r>
                      <a:r>
                        <a:rPr lang="uk-UA" sz="1800" b="0" i="1" dirty="0" err="1">
                          <a:solidFill>
                            <a:schemeClr val="accent4">
                              <a:lumMod val="75000"/>
                            </a:schemeClr>
                          </a:solidFill>
                          <a:effectLst/>
                        </a:rPr>
                        <a:t>du</a:t>
                      </a:r>
                      <a:r>
                        <a:rPr lang="uk-UA" sz="1800" b="0" i="1" dirty="0">
                          <a:effectLst/>
                        </a:rPr>
                        <a:t> </a:t>
                      </a:r>
                      <a:r>
                        <a:rPr lang="uk-UA" sz="1800" b="0" i="1" dirty="0" err="1">
                          <a:effectLst/>
                        </a:rPr>
                        <a:t>ɟagun</a:t>
                      </a:r>
                      <a:r>
                        <a:rPr lang="uk-UA" sz="1800" b="0" i="1" dirty="0" err="1">
                          <a:solidFill>
                            <a:schemeClr val="accent4">
                              <a:lumMod val="75000"/>
                            </a:schemeClr>
                          </a:solidFill>
                          <a:effectLst/>
                        </a:rPr>
                        <a:t>du</a:t>
                      </a:r>
                      <a:r>
                        <a:rPr lang="uk-UA" sz="1800" b="0" i="1" dirty="0">
                          <a:effectLst/>
                        </a:rPr>
                        <a:t> </a:t>
                      </a:r>
                      <a:r>
                        <a:rPr lang="uk-UA" sz="1800" b="0" i="1" dirty="0" err="1">
                          <a:solidFill>
                            <a:schemeClr val="accent6">
                              <a:lumMod val="75000"/>
                            </a:schemeClr>
                          </a:solidFill>
                          <a:effectLst/>
                        </a:rPr>
                        <a:t>ŋaɟi</a:t>
                      </a:r>
                      <a:r>
                        <a:rPr lang="uk-UA" sz="1800" b="1" i="1" dirty="0" err="1">
                          <a:solidFill>
                            <a:schemeClr val="accent6">
                              <a:lumMod val="75000"/>
                            </a:schemeClr>
                          </a:solidFill>
                          <a:effectLst/>
                        </a:rPr>
                        <a:t>n</a:t>
                      </a:r>
                      <a:r>
                        <a:rPr lang="uk-UA" sz="1800" b="0" i="1" dirty="0">
                          <a:effectLst/>
                        </a:rPr>
                        <a:t>.</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dirty="0" err="1">
                          <a:effectLst/>
                        </a:rPr>
                        <a:t>Посум</a:t>
                      </a:r>
                      <a:r>
                        <a:rPr lang="uk-UA" sz="1800" dirty="0">
                          <a:effectLst/>
                        </a:rPr>
                        <a:t>, що спить, </a:t>
                      </a:r>
                      <a:r>
                        <a:rPr lang="uk-UA" sz="1800" dirty="0">
                          <a:solidFill>
                            <a:schemeClr val="accent6">
                              <a:lumMod val="75000"/>
                            </a:schemeClr>
                          </a:solidFill>
                          <a:effectLst/>
                        </a:rPr>
                        <a:t>ігнорує</a:t>
                      </a:r>
                      <a:r>
                        <a:rPr lang="uk-UA" sz="1800" dirty="0">
                          <a:effectLst/>
                        </a:rPr>
                        <a:t> гучний шум.</a:t>
                      </a:r>
                      <a:endParaRPr lang="en-UA" sz="1800" dirty="0">
                        <a:effectLst/>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973670"/>
                  </a:ext>
                </a:extLst>
              </a:tr>
              <a:tr h="0">
                <a:tc>
                  <a:txBody>
                    <a:bodyPr/>
                    <a:lstStyle/>
                    <a:p>
                      <a:pPr algn="ctr">
                        <a:lnSpc>
                          <a:spcPct val="115000"/>
                        </a:lnSpc>
                        <a:spcBef>
                          <a:spcPts val="500"/>
                        </a:spcBef>
                        <a:spcAft>
                          <a:spcPts val="200"/>
                        </a:spcAft>
                      </a:pPr>
                      <a:r>
                        <a:rPr lang="uk-UA" sz="1800">
                          <a:effectLst/>
                        </a:rPr>
                        <a:t>23</a:t>
                      </a:r>
                      <a:endParaRPr lang="en-UA" sz="180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15000"/>
                        </a:lnSpc>
                        <a:spcBef>
                          <a:spcPts val="500"/>
                        </a:spcBef>
                        <a:spcAft>
                          <a:spcPts val="200"/>
                        </a:spcAft>
                      </a:pPr>
                      <a:r>
                        <a:rPr lang="uk-UA" sz="1800" b="0" i="1" dirty="0" err="1">
                          <a:solidFill>
                            <a:srgbClr val="7030A0"/>
                          </a:solidFill>
                          <a:effectLst/>
                        </a:rPr>
                        <a:t>bayi</a:t>
                      </a:r>
                      <a:r>
                        <a:rPr lang="uk-UA" sz="1800" b="0" i="1" dirty="0">
                          <a:effectLst/>
                        </a:rPr>
                        <a:t> </a:t>
                      </a:r>
                      <a:r>
                        <a:rPr lang="uk-UA" sz="1800" b="0" i="1" dirty="0" err="1">
                          <a:effectLst/>
                        </a:rPr>
                        <a:t>yaɽa</a:t>
                      </a:r>
                      <a:r>
                        <a:rPr lang="uk-UA" sz="1800" b="0" i="1" dirty="0">
                          <a:effectLst/>
                        </a:rPr>
                        <a:t> </a:t>
                      </a:r>
                      <a:r>
                        <a:rPr lang="uk-UA" sz="1800" b="0" i="1" dirty="0" err="1">
                          <a:solidFill>
                            <a:schemeClr val="accent1">
                              <a:lumMod val="75000"/>
                            </a:schemeClr>
                          </a:solidFill>
                          <a:effectLst/>
                        </a:rPr>
                        <a:t>diban</a:t>
                      </a:r>
                      <a:r>
                        <a:rPr lang="uk-UA" sz="1800" b="0" i="1" dirty="0" err="1">
                          <a:effectLst/>
                        </a:rPr>
                        <a:t>dimba</a:t>
                      </a:r>
                      <a:r>
                        <a:rPr lang="uk-UA" sz="1800" b="1" i="1" dirty="0" err="1">
                          <a:effectLst/>
                        </a:rPr>
                        <a:t>naymuŋa</a:t>
                      </a:r>
                      <a:r>
                        <a:rPr lang="uk-UA" sz="1800" b="0" i="1" dirty="0">
                          <a:effectLst/>
                        </a:rPr>
                        <a:t> </a:t>
                      </a:r>
                      <a:r>
                        <a:rPr lang="uk-UA" sz="1800" b="0" i="1" dirty="0" err="1">
                          <a:solidFill>
                            <a:schemeClr val="accent5">
                              <a:lumMod val="75000"/>
                            </a:schemeClr>
                          </a:solidFill>
                          <a:effectLst/>
                        </a:rPr>
                        <a:t>baŋgul</a:t>
                      </a:r>
                      <a:r>
                        <a:rPr lang="uk-UA" sz="1800" b="0" i="1" dirty="0">
                          <a:effectLst/>
                        </a:rPr>
                        <a:t> </a:t>
                      </a:r>
                      <a:r>
                        <a:rPr lang="uk-UA" sz="1800" b="0" i="1" dirty="0" err="1">
                          <a:effectLst/>
                        </a:rPr>
                        <a:t>bayimbam</a:t>
                      </a:r>
                      <a:r>
                        <a:rPr lang="uk-UA" sz="1800" b="0" i="1" dirty="0" err="1">
                          <a:solidFill>
                            <a:schemeClr val="accent4">
                              <a:lumMod val="75000"/>
                            </a:schemeClr>
                          </a:solidFill>
                          <a:effectLst/>
                        </a:rPr>
                        <a:t>bu</a:t>
                      </a:r>
                      <a:r>
                        <a:rPr lang="uk-UA" sz="1800" b="0" i="1" dirty="0">
                          <a:effectLst/>
                        </a:rPr>
                        <a:t> </a:t>
                      </a:r>
                      <a:r>
                        <a:rPr lang="uk-UA" sz="1800" b="0" i="1" dirty="0" err="1">
                          <a:solidFill>
                            <a:schemeClr val="accent6">
                              <a:lumMod val="75000"/>
                            </a:schemeClr>
                          </a:solidFill>
                          <a:effectLst/>
                        </a:rPr>
                        <a:t>guni</a:t>
                      </a:r>
                      <a:r>
                        <a:rPr lang="uk-UA" sz="1800" b="1" i="1" dirty="0" err="1">
                          <a:solidFill>
                            <a:schemeClr val="accent6">
                              <a:lumMod val="75000"/>
                            </a:schemeClr>
                          </a:solidFill>
                          <a:effectLst/>
                        </a:rPr>
                        <a:t>ɲu</a:t>
                      </a:r>
                      <a:r>
                        <a:rPr lang="uk-UA" sz="1800" b="0" i="1" dirty="0">
                          <a:effectLst/>
                        </a:rPr>
                        <a:t>.</a:t>
                      </a:r>
                      <a:endParaRPr lang="en-UA" sz="1800" b="0" i="1" dirty="0">
                        <a:effectLst/>
                        <a:latin typeface="Calibri" panose="020F0502020204030204" pitchFamily="34" charset="0"/>
                        <a:ea typeface="MS Mincho" panose="02020609040205080304" pitchFamily="49" charset="-128"/>
                        <a:cs typeface="Kartika" panose="02020503030404060203"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5000"/>
                        </a:lnSpc>
                        <a:spcBef>
                          <a:spcPts val="500"/>
                        </a:spcBef>
                        <a:spcAft>
                          <a:spcPts val="200"/>
                        </a:spcAft>
                        <a:buClrTx/>
                        <a:buSzTx/>
                        <a:buFontTx/>
                        <a:buNone/>
                        <a:tabLst/>
                        <a:defRPr/>
                      </a:pPr>
                      <a:r>
                        <a:rPr lang="uk-UA" sz="1800" dirty="0">
                          <a:effectLst/>
                        </a:rPr>
                        <a:t>Гусінь </a:t>
                      </a:r>
                      <a:r>
                        <a:rPr lang="uk-UA" sz="1800" dirty="0">
                          <a:solidFill>
                            <a:schemeClr val="accent6">
                              <a:lumMod val="75000"/>
                            </a:schemeClr>
                          </a:solidFill>
                          <a:effectLst/>
                        </a:rPr>
                        <a:t>шукає</a:t>
                      </a:r>
                      <a:r>
                        <a:rPr lang="uk-UA" sz="1800" dirty="0">
                          <a:effectLst/>
                        </a:rPr>
                        <a:t> чоловіка, який завжди носить </a:t>
                      </a:r>
                      <a:r>
                        <a:rPr lang="uk-UA" sz="1800" dirty="0">
                          <a:solidFill>
                            <a:schemeClr val="accent1">
                              <a:lumMod val="75000"/>
                            </a:schemeClr>
                          </a:solidFill>
                          <a:effectLst/>
                        </a:rPr>
                        <a:t>камені</a:t>
                      </a:r>
                      <a:r>
                        <a:rPr lang="uk-UA" sz="1800" dirty="0">
                          <a:effectLst/>
                        </a:rPr>
                        <a:t>.</a:t>
                      </a:r>
                      <a:endParaRPr lang="en-UA" sz="1800" dirty="0">
                        <a:effectLst/>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41210668"/>
                  </a:ext>
                </a:extLst>
              </a:tr>
            </a:tbl>
          </a:graphicData>
        </a:graphic>
      </p:graphicFrame>
    </p:spTree>
    <p:extLst>
      <p:ext uri="{BB962C8B-B14F-4D97-AF65-F5344CB8AC3E}">
        <p14:creationId xmlns:p14="http://schemas.microsoft.com/office/powerpoint/2010/main" val="29313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13CF-A8A8-5B47-AB96-22E35CF4D76C}"/>
              </a:ext>
            </a:extLst>
          </p:cNvPr>
          <p:cNvSpPr>
            <a:spLocks noGrp="1"/>
          </p:cNvSpPr>
          <p:nvPr>
            <p:ph type="title"/>
          </p:nvPr>
        </p:nvSpPr>
        <p:spPr/>
        <p:txBody>
          <a:bodyPr/>
          <a:lstStyle/>
          <a:p>
            <a:r>
              <a:rPr lang="en-UA" dirty="0"/>
              <a:t>Складове письмо</a:t>
            </a:r>
          </a:p>
        </p:txBody>
      </p:sp>
      <p:pic>
        <p:nvPicPr>
          <p:cNvPr id="6154" name="Picture 10">
            <a:extLst>
              <a:ext uri="{FF2B5EF4-FFF2-40B4-BE49-F238E27FC236}">
                <a16:creationId xmlns:a16="http://schemas.microsoft.com/office/drawing/2014/main" id="{056262B1-3DCA-8448-81C3-BD11E20FE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6448419" cy="3895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2962DA-3F81-1649-8895-FF15BBA9AAA4}"/>
              </a:ext>
            </a:extLst>
          </p:cNvPr>
          <p:cNvSpPr/>
          <p:nvPr/>
        </p:nvSpPr>
        <p:spPr>
          <a:xfrm>
            <a:off x="8793272" y="2029309"/>
            <a:ext cx="2142991" cy="923330"/>
          </a:xfrm>
          <a:prstGeom prst="rect">
            <a:avLst/>
          </a:prstGeom>
        </p:spPr>
        <p:txBody>
          <a:bodyPr wrap="square">
            <a:spAutoFit/>
          </a:bodyPr>
          <a:lstStyle/>
          <a:p>
            <a:r>
              <a:rPr lang="en-UA" dirty="0"/>
              <a:t>にほんごの クラスは かようびと もくようびです。</a:t>
            </a:r>
          </a:p>
        </p:txBody>
      </p:sp>
    </p:spTree>
    <p:extLst>
      <p:ext uri="{BB962C8B-B14F-4D97-AF65-F5344CB8AC3E}">
        <p14:creationId xmlns:p14="http://schemas.microsoft.com/office/powerpoint/2010/main" val="286505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A04C-1EFF-7843-8123-DDDDC62EC7FF}"/>
              </a:ext>
            </a:extLst>
          </p:cNvPr>
          <p:cNvSpPr>
            <a:spLocks noGrp="1"/>
          </p:cNvSpPr>
          <p:nvPr>
            <p:ph type="title"/>
          </p:nvPr>
        </p:nvSpPr>
        <p:spPr/>
        <p:txBody>
          <a:bodyPr/>
          <a:lstStyle/>
          <a:p>
            <a:r>
              <a:rPr lang="en-UA" dirty="0"/>
              <a:t>Логограма</a:t>
            </a:r>
          </a:p>
        </p:txBody>
      </p:sp>
      <p:sp>
        <p:nvSpPr>
          <p:cNvPr id="5" name="Rectangle 4">
            <a:extLst>
              <a:ext uri="{FF2B5EF4-FFF2-40B4-BE49-F238E27FC236}">
                <a16:creationId xmlns:a16="http://schemas.microsoft.com/office/drawing/2014/main" id="{BE38E8D7-2DC0-5C44-A885-FF2F12513EEF}"/>
              </a:ext>
            </a:extLst>
          </p:cNvPr>
          <p:cNvSpPr/>
          <p:nvPr/>
        </p:nvSpPr>
        <p:spPr>
          <a:xfrm>
            <a:off x="630477" y="1690688"/>
            <a:ext cx="4880975" cy="3970318"/>
          </a:xfrm>
          <a:prstGeom prst="rect">
            <a:avLst/>
          </a:prstGeom>
        </p:spPr>
        <p:txBody>
          <a:bodyPr wrap="square">
            <a:spAutoFit/>
          </a:bodyPr>
          <a:lstStyle/>
          <a:p>
            <a:r>
              <a:rPr lang="en-UA" dirty="0"/>
              <a:t>历史上发展成熟而又代表高度文化的语素文字只有两河流域的楔形文字、古埃及的圣书字、中部美洲玛雅文字和中国的汉字。但楔形文字和圣书字早已废止和不再使用，汉字是当今世界上唯一仍被广泛采用的语素文字，在中國大陸、香港、澳門、新加坡、马来西亚、台灣等地使用。日本、朝鮮半島和越南曾長期使用漢語文言文和漢字。日文的平假名和片假名(音節文字)分別源自汉字的楷书及草书(大化革新時傳入)，现代日文也使用汉字穿插其中。過去在朝鮮文中通常用漢字來書寫由漢語、日語傳入的漢字詞；但如今韓國和中國朝鮮族已很少用，一般都轉由諺文(朝鮮語音素文字)書寫，朝鮮則完全不用漢字。</a:t>
            </a:r>
          </a:p>
        </p:txBody>
      </p:sp>
      <p:pic>
        <p:nvPicPr>
          <p:cNvPr id="7170" name="Picture 2">
            <a:extLst>
              <a:ext uri="{FF2B5EF4-FFF2-40B4-BE49-F238E27FC236}">
                <a16:creationId xmlns:a16="http://schemas.microsoft.com/office/drawing/2014/main" id="{C820ACC6-1108-C146-94D8-E862FB112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192" y="1690688"/>
            <a:ext cx="4943608" cy="370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6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974F4-D1B4-CB42-9E0A-CCB58EC714DD}"/>
              </a:ext>
            </a:extLst>
          </p:cNvPr>
          <p:cNvPicPr>
            <a:picLocks noChangeAspect="1"/>
          </p:cNvPicPr>
          <p:nvPr/>
        </p:nvPicPr>
        <p:blipFill>
          <a:blip r:embed="rId3"/>
          <a:stretch>
            <a:fillRect/>
          </a:stretch>
        </p:blipFill>
        <p:spPr>
          <a:xfrm>
            <a:off x="692759" y="508174"/>
            <a:ext cx="4850865" cy="3537733"/>
          </a:xfrm>
          <a:prstGeom prst="rect">
            <a:avLst/>
          </a:prstGeom>
        </p:spPr>
      </p:pic>
      <p:sp>
        <p:nvSpPr>
          <p:cNvPr id="7" name="Rectangle 6">
            <a:extLst>
              <a:ext uri="{FF2B5EF4-FFF2-40B4-BE49-F238E27FC236}">
                <a16:creationId xmlns:a16="http://schemas.microsoft.com/office/drawing/2014/main" id="{200D467F-33EC-0141-A932-638495B9F182}"/>
              </a:ext>
            </a:extLst>
          </p:cNvPr>
          <p:cNvSpPr/>
          <p:nvPr/>
        </p:nvSpPr>
        <p:spPr>
          <a:xfrm>
            <a:off x="6096000" y="1104925"/>
            <a:ext cx="6096000" cy="3970318"/>
          </a:xfrm>
          <a:prstGeom prst="rect">
            <a:avLst/>
          </a:prstGeom>
        </p:spPr>
        <p:txBody>
          <a:bodyPr>
            <a:spAutoFit/>
          </a:bodyPr>
          <a:lstStyle/>
          <a:p>
            <a:r>
              <a:rPr lang="en-UA" dirty="0"/>
              <a:t>Прищава жаба, яка була мудрою</a:t>
            </a:r>
          </a:p>
          <a:p>
            <a:endParaRPr lang="en-UA" dirty="0"/>
          </a:p>
          <a:p>
            <a:r>
              <a:rPr lang="en-UA" dirty="0"/>
              <a:t>Кажуть, що якось ворона пішла побачитися з прищавою жабою. Ворона сказала: «Жабо, я хочу тебе з’їсти». Жаба сказала: «Ти хочеш мене з’їсти, але моє м’ясо дуже гірке. Якщо ти хочеш мене з’їсти, ти хочеш перенести мене он туди до струмка, до берега ставка з водою. Помий мене у воді, а тоді їж, щоб отримати мого м’яса». Ворона відповіла: «Жабо, я хочу тебе з’їсти, ось так!». Ворона витягнула голову вгору, сміючися: «ха-ха». Жаба стриб-нула, вскочила у ставок з водою і зникла. Ворона поблукала у воді, шукаючи жабу, пошукала її, але так і не дістала. Ворона просто витягнула голову, каркнула і сказала: «</a:t>
            </a:r>
            <a:r>
              <a:rPr lang="en-UA" dirty="0">
                <a:solidFill>
                  <a:srgbClr val="7030A0"/>
                </a:solidFill>
              </a:rPr>
              <a:t>Ах-ах, усе дарма! Ах-ах, усе дарма!</a:t>
            </a:r>
            <a:r>
              <a:rPr lang="en-UA" dirty="0"/>
              <a:t>».</a:t>
            </a:r>
          </a:p>
        </p:txBody>
      </p:sp>
      <p:sp>
        <p:nvSpPr>
          <p:cNvPr id="9" name="Rectangle 8">
            <a:extLst>
              <a:ext uri="{FF2B5EF4-FFF2-40B4-BE49-F238E27FC236}">
                <a16:creationId xmlns:a16="http://schemas.microsoft.com/office/drawing/2014/main" id="{FC77F6F4-2126-C844-AC3D-426F8CFDF6D2}"/>
              </a:ext>
            </a:extLst>
          </p:cNvPr>
          <p:cNvSpPr/>
          <p:nvPr/>
        </p:nvSpPr>
        <p:spPr>
          <a:xfrm>
            <a:off x="1166760" y="5075243"/>
            <a:ext cx="2568332" cy="369332"/>
          </a:xfrm>
          <a:prstGeom prst="rect">
            <a:avLst/>
          </a:prstGeom>
        </p:spPr>
        <p:txBody>
          <a:bodyPr wrap="none">
            <a:spAutoFit/>
          </a:bodyPr>
          <a:lstStyle/>
          <a:p>
            <a:r>
              <a:rPr lang="en-UA" dirty="0"/>
              <a:t>M	á á (13) bè-lá-lá</a:t>
            </a:r>
          </a:p>
        </p:txBody>
      </p:sp>
      <p:sp>
        <p:nvSpPr>
          <p:cNvPr id="13" name="Straight Connector 12">
            <a:extLst>
              <a:ext uri="{FF2B5EF4-FFF2-40B4-BE49-F238E27FC236}">
                <a16:creationId xmlns:a16="http://schemas.microsoft.com/office/drawing/2014/main" id="{78837A47-37F4-4B50-AB5A-676A6A2D092D}"/>
              </a:ext>
            </a:extLst>
          </p:cNvPr>
          <p:cNvSpPr/>
          <p:nvPr/>
        </p:nvSpPr>
        <p:spPr>
          <a:xfrm>
            <a:off x="2338200" y="3973860"/>
            <a:ext cx="2560320" cy="0"/>
          </a:xfrm>
          <a:prstGeom prst="line">
            <a:avLst/>
          </a:prstGeom>
          <a:solidFill>
            <a:srgbClr val="E71224">
              <a:alpha val="5000"/>
            </a:srgbClr>
          </a:solidFill>
          <a:ln w="180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E71224"/>
              </a:solidFill>
            </a:endParaRPr>
          </a:p>
        </p:txBody>
      </p:sp>
    </p:spTree>
    <p:extLst>
      <p:ext uri="{BB962C8B-B14F-4D97-AF65-F5344CB8AC3E}">
        <p14:creationId xmlns:p14="http://schemas.microsoft.com/office/powerpoint/2010/main" val="305201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974F4-D1B4-CB42-9E0A-CCB58EC714DD}"/>
              </a:ext>
            </a:extLst>
          </p:cNvPr>
          <p:cNvPicPr>
            <a:picLocks noChangeAspect="1"/>
          </p:cNvPicPr>
          <p:nvPr/>
        </p:nvPicPr>
        <p:blipFill>
          <a:blip r:embed="rId3"/>
          <a:stretch>
            <a:fillRect/>
          </a:stretch>
        </p:blipFill>
        <p:spPr>
          <a:xfrm>
            <a:off x="692759" y="508174"/>
            <a:ext cx="4850865" cy="3537733"/>
          </a:xfrm>
          <a:prstGeom prst="rect">
            <a:avLst/>
          </a:prstGeom>
        </p:spPr>
      </p:pic>
      <p:sp>
        <p:nvSpPr>
          <p:cNvPr id="7" name="Rectangle 6">
            <a:extLst>
              <a:ext uri="{FF2B5EF4-FFF2-40B4-BE49-F238E27FC236}">
                <a16:creationId xmlns:a16="http://schemas.microsoft.com/office/drawing/2014/main" id="{200D467F-33EC-0141-A932-638495B9F182}"/>
              </a:ext>
            </a:extLst>
          </p:cNvPr>
          <p:cNvSpPr/>
          <p:nvPr/>
        </p:nvSpPr>
        <p:spPr>
          <a:xfrm>
            <a:off x="6096000" y="1104925"/>
            <a:ext cx="6096000" cy="3970318"/>
          </a:xfrm>
          <a:prstGeom prst="rect">
            <a:avLst/>
          </a:prstGeom>
        </p:spPr>
        <p:txBody>
          <a:bodyPr>
            <a:spAutoFit/>
          </a:bodyPr>
          <a:lstStyle/>
          <a:p>
            <a:r>
              <a:rPr lang="en-UA" dirty="0"/>
              <a:t>Прищава жаба, яка була мудрою</a:t>
            </a:r>
          </a:p>
          <a:p>
            <a:endParaRPr lang="en-UA" dirty="0"/>
          </a:p>
          <a:p>
            <a:r>
              <a:rPr lang="en-UA" dirty="0"/>
              <a:t>Кажуть, що якось ворона пішла побачитися з прищавою жабою. Ворона сказала: «Жабо, я хочу тебе з’їсти». Жаба сказала: «Ти хочеш мене з’їсти, але моє м’ясо дуже гірке. Якщо ти хочеш мене з’їсти, ти хочеш перенести мене он туди до струмка, до берега ставка з водою. Помий мене у воді, а тоді їж, щоб отримати мого м’яса». Ворона відповіла: «Жабо, я хочу тебе з’їсти, ось так!». Ворона витягнула голову вгору, сміючися: «ха-ха». Жаба стриб-нула, вскочила у ставок з водою і зникла. Ворона поблукала у воді, шукаючи жабу, пошукала її, але так і не дістала. Ворона просто витягнула голову, каркнула і сказала: «</a:t>
            </a:r>
            <a:r>
              <a:rPr lang="en-UA" dirty="0">
                <a:solidFill>
                  <a:srgbClr val="7030A0"/>
                </a:solidFill>
              </a:rPr>
              <a:t>Ах-ах, усе дарма! Ах-ах, усе дарма!</a:t>
            </a:r>
            <a:r>
              <a:rPr lang="en-UA" dirty="0"/>
              <a:t>».</a:t>
            </a:r>
          </a:p>
        </p:txBody>
      </p:sp>
      <p:sp>
        <p:nvSpPr>
          <p:cNvPr id="9" name="Rectangle 8">
            <a:extLst>
              <a:ext uri="{FF2B5EF4-FFF2-40B4-BE49-F238E27FC236}">
                <a16:creationId xmlns:a16="http://schemas.microsoft.com/office/drawing/2014/main" id="{FC77F6F4-2126-C844-AC3D-426F8CFDF6D2}"/>
              </a:ext>
            </a:extLst>
          </p:cNvPr>
          <p:cNvSpPr/>
          <p:nvPr/>
        </p:nvSpPr>
        <p:spPr>
          <a:xfrm>
            <a:off x="1166760" y="5075243"/>
            <a:ext cx="2568332" cy="369332"/>
          </a:xfrm>
          <a:prstGeom prst="rect">
            <a:avLst/>
          </a:prstGeom>
        </p:spPr>
        <p:txBody>
          <a:bodyPr wrap="none">
            <a:spAutoFit/>
          </a:bodyPr>
          <a:lstStyle/>
          <a:p>
            <a:r>
              <a:rPr lang="en-UA" dirty="0"/>
              <a:t>M	</a:t>
            </a:r>
            <a:r>
              <a:rPr lang="en-UA" dirty="0">
                <a:solidFill>
                  <a:schemeClr val="accent6">
                    <a:lumMod val="75000"/>
                  </a:schemeClr>
                </a:solidFill>
              </a:rPr>
              <a:t>á á </a:t>
            </a:r>
            <a:r>
              <a:rPr lang="en-UA" dirty="0"/>
              <a:t>(13) bè-</a:t>
            </a:r>
            <a:r>
              <a:rPr lang="en-UA" dirty="0">
                <a:solidFill>
                  <a:schemeClr val="accent5">
                    <a:lumMod val="75000"/>
                  </a:schemeClr>
                </a:solidFill>
              </a:rPr>
              <a:t>lá-lá</a:t>
            </a:r>
          </a:p>
        </p:txBody>
      </p:sp>
      <p:sp>
        <p:nvSpPr>
          <p:cNvPr id="13" name="Straight Connector 12">
            <a:extLst>
              <a:ext uri="{FF2B5EF4-FFF2-40B4-BE49-F238E27FC236}">
                <a16:creationId xmlns:a16="http://schemas.microsoft.com/office/drawing/2014/main" id="{78837A47-37F4-4B50-AB5A-676A6A2D092D}"/>
              </a:ext>
            </a:extLst>
          </p:cNvPr>
          <p:cNvSpPr/>
          <p:nvPr/>
        </p:nvSpPr>
        <p:spPr>
          <a:xfrm>
            <a:off x="2338200" y="3973860"/>
            <a:ext cx="2560320" cy="0"/>
          </a:xfrm>
          <a:prstGeom prst="line">
            <a:avLst/>
          </a:prstGeom>
          <a:solidFill>
            <a:srgbClr val="E71224">
              <a:alpha val="5000"/>
            </a:srgbClr>
          </a:solidFill>
          <a:ln w="180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E71224"/>
              </a:solidFill>
            </a:endParaRPr>
          </a:p>
        </p:txBody>
      </p:sp>
      <p:sp>
        <p:nvSpPr>
          <p:cNvPr id="14" name="Conector recto 13">
            <a:extLst>
              <a:ext uri="{FF2B5EF4-FFF2-40B4-BE49-F238E27FC236}">
                <a16:creationId xmlns:a16="http://schemas.microsoft.com/office/drawing/2014/main" id="{905B3874-846B-4330-A7CB-767FE909A7DB}"/>
              </a:ext>
            </a:extLst>
          </p:cNvPr>
          <p:cNvSpPr/>
          <p:nvPr/>
        </p:nvSpPr>
        <p:spPr>
          <a:xfrm>
            <a:off x="2205444" y="882476"/>
            <a:ext cx="1828800" cy="0"/>
          </a:xfrm>
          <a:prstGeom prst="line">
            <a:avLst/>
          </a:prstGeom>
          <a:solidFill>
            <a:srgbClr val="E71224">
              <a:alpha val="5000"/>
            </a:srgbClr>
          </a:solidFill>
          <a:ln w="18000">
            <a:solidFill>
              <a:srgbClr val="E71224"/>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E71224"/>
              </a:solidFill>
            </a:endParaRPr>
          </a:p>
        </p:txBody>
      </p:sp>
      <p:sp>
        <p:nvSpPr>
          <p:cNvPr id="4" name="Rectangle 3">
            <a:extLst>
              <a:ext uri="{FF2B5EF4-FFF2-40B4-BE49-F238E27FC236}">
                <a16:creationId xmlns:a16="http://schemas.microsoft.com/office/drawing/2014/main" id="{6D1A3D7F-AA97-5A4B-9945-43B98328CF43}"/>
              </a:ext>
            </a:extLst>
          </p:cNvPr>
          <p:cNvSpPr/>
          <p:nvPr/>
        </p:nvSpPr>
        <p:spPr>
          <a:xfrm>
            <a:off x="1166760" y="5790858"/>
            <a:ext cx="3241978" cy="369332"/>
          </a:xfrm>
          <a:prstGeom prst="rect">
            <a:avLst/>
          </a:prstGeom>
        </p:spPr>
        <p:txBody>
          <a:bodyPr wrap="none">
            <a:spAutoFit/>
          </a:bodyPr>
          <a:lstStyle/>
          <a:p>
            <a:r>
              <a:rPr lang="en-UA" dirty="0"/>
              <a:t>I	</a:t>
            </a:r>
            <a:r>
              <a:rPr lang="en-UA" dirty="0">
                <a:solidFill>
                  <a:schemeClr val="accent6">
                    <a:lumMod val="75000"/>
                  </a:schemeClr>
                </a:solidFill>
              </a:rPr>
              <a:t>á</a:t>
            </a:r>
            <a:r>
              <a:rPr lang="en-UA" dirty="0"/>
              <a:t>-jìeu </a:t>
            </a:r>
            <a:r>
              <a:rPr lang="en-UA" dirty="0">
                <a:solidFill>
                  <a:schemeClr val="accent5">
                    <a:lumMod val="75000"/>
                  </a:schemeClr>
                </a:solidFill>
              </a:rPr>
              <a:t>lú-lì</a:t>
            </a:r>
            <a:r>
              <a:rPr lang="en-UA" dirty="0"/>
              <a:t> (9) báo-táng</a:t>
            </a:r>
          </a:p>
        </p:txBody>
      </p:sp>
    </p:spTree>
    <p:extLst>
      <p:ext uri="{BB962C8B-B14F-4D97-AF65-F5344CB8AC3E}">
        <p14:creationId xmlns:p14="http://schemas.microsoft.com/office/powerpoint/2010/main" val="1523056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7428</Words>
  <Application>Microsoft Macintosh PowerPoint</Application>
  <PresentationFormat>Widescreen</PresentationFormat>
  <Paragraphs>1985</Paragraphs>
  <Slides>56</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Helvetica</vt:lpstr>
      <vt:lpstr>Noto Serif</vt:lpstr>
      <vt:lpstr>Office Theme</vt:lpstr>
      <vt:lpstr>Мя́о</vt:lpstr>
      <vt:lpstr>PowerPoint Presentation</vt:lpstr>
      <vt:lpstr>Алфавіти</vt:lpstr>
      <vt:lpstr>Абджад / консонантна писемність</vt:lpstr>
      <vt:lpstr>Абугіда</vt:lpstr>
      <vt:lpstr>Складове письмо</vt:lpstr>
      <vt:lpstr>Логограма</vt:lpstr>
      <vt:lpstr>PowerPoint Presentation</vt:lpstr>
      <vt:lpstr>PowerPoint Presentation</vt:lpstr>
      <vt:lpstr>PowerPoint Presentation</vt:lpstr>
      <vt:lpstr>PowerPoint Presentation</vt:lpstr>
      <vt:lpstr>PowerPoint Presentation</vt:lpstr>
      <vt:lpstr>О́ко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Гармонія голосних: передні —задні, </vt:lpstr>
      <vt:lpstr>Гармонія голосних: огублені — неогублені</vt:lpstr>
      <vt:lpstr>Гармонія голосних: відкриті — закриті</vt:lpstr>
      <vt:lpstr>PowerPoint Presentation</vt:lpstr>
      <vt:lpstr>PowerPoint Presentation</vt:lpstr>
      <vt:lpstr>PowerPoint Presentation</vt:lpstr>
      <vt:lpstr>PowerPoint Presentation</vt:lpstr>
      <vt:lpstr>Галкоме́лем </vt:lpstr>
      <vt:lpstr>PowerPoint Presentation</vt:lpstr>
      <vt:lpstr>PowerPoint Presentation</vt:lpstr>
      <vt:lpstr>PowerPoint Presentation</vt:lpstr>
      <vt:lpstr>PowerPoint Presentation</vt:lpstr>
      <vt:lpstr>PowerPoint Presentation</vt:lpstr>
      <vt:lpstr>PowerPoint Presentation</vt:lpstr>
      <vt:lpstr>Наканáйська мова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Дíрбал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Мя́о</dc:title>
  <dc:creator>Tamila Krashtan</dc:creator>
  <cp:lastModifiedBy>Tamila Krashtan</cp:lastModifiedBy>
  <cp:revision>72</cp:revision>
  <dcterms:created xsi:type="dcterms:W3CDTF">2021-06-16T20:03:02Z</dcterms:created>
  <dcterms:modified xsi:type="dcterms:W3CDTF">2021-06-20T07:47:04Z</dcterms:modified>
</cp:coreProperties>
</file>