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31A2-978F-5846-A805-A2216E87B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DF272-2E41-7947-81B3-836A69E7A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11E04-C33A-2A42-900B-9166629E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B3C80-7229-FF44-A294-07320BE4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AD942-C9D6-9444-A441-D08FB427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37AA-2A50-6545-8BC4-22DC7583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76FE7-A711-E945-852B-76331D90D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F659-5A69-A74E-9F5E-EBBE7C35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BC275-C465-7D4C-9EC1-F33D0C51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B6DD-78A7-0847-8EE7-A4DEEA7E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3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CF401-9EAF-2040-B6FB-87F12C484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9605D-1E0F-EA45-B992-E85986DA5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8152-0046-F54E-ACE5-6B2490C8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592EC-5BD8-E745-BCD2-3C883088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38E7-A359-EE43-95E7-CBD71A24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4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8F79-8615-9F49-9D0F-6B8B4BE9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9F3E-FF09-A046-A34D-077F7366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BF42D-6BBC-C345-9220-AAD8AB4C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B6864-1022-A44F-8A99-6D2E8390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15AC-77F9-0844-A70C-62859C8D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4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BEB8-17DC-1B43-A48F-344E1896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AF631-5727-F147-B02D-8F5767A89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CA3E3-88DC-CB4F-87BF-E6A684103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00E4-FFA2-6244-94A4-F71407A1D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5AA1B-CF6A-1B49-8F24-E59991D7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4CDBF-17EF-D84C-B3BD-FD76B2C0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FEFB-B19D-4B41-9DC4-18B52BFBB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37172-B178-3D4A-9102-BE6B77334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FD959-F3BE-2044-AD30-45A0FECA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31733-7D4E-D14B-8664-8C3F4EBF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20AA8-AD2E-BC48-817C-DB121CB1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6D29-F16E-FD48-BB0A-F86A9D7B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0C545-47FA-FA45-99C3-8F2BD056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BFB37-EB90-3641-9F1D-4CE555FE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3D476-3A1B-D843-8312-7AA053F53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4DBE-54E6-9C40-B51F-FDC4D317D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3D95CC-7294-A045-940E-2B01C74A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90072-BD49-AB4E-AEA1-58592286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EDC89-1704-554F-A0C7-D037F2F6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0CEA-1D98-DE4F-84BC-9581C12B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F2A12-31CB-264C-AF2C-7821F688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2AB04-8B86-ED4C-85F9-072853A8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6E816-3878-AA4A-8EEC-34C4C35F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48E97-FCB8-AA4A-A0D3-10B24E8A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41E1E-75E1-4E43-8416-206283BB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5D99C-2FDD-2640-A30A-EAD1799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7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44CA-F09C-FF48-863F-F3A9F7AC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359A4-04F9-5C40-95C2-1DD15204C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35BBC-0420-364A-A0C3-29D08D8C5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66736-0F23-4F45-8B11-A3FE243F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9D141-4FEC-904E-A72B-51FF67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F95D9-1A2D-2543-ABCA-72A17A51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1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DD71-0398-4E47-A811-F775C77E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213CE-919A-2A43-922E-51A868499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D9BF4-52B7-5349-8830-1BF3AF38B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0BE9A-D89B-AE4E-9E13-22B98052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C377A-D3CB-7C46-A137-794F7701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E7FB5-D94C-3A45-96D8-872356EA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9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B7CA4-1CA9-7049-BBEB-FCAE902B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161B-815D-114E-9EF7-82713978B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3B6AB-B3FC-084C-86C1-327D32E45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16A7-F36F-D945-96F1-A5779F2151BA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256A4-2FB9-A447-819C-24E9740FD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1161B-48AA-E349-9CE2-BB0D827CD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A32D-2E40-924E-BF1F-735D7D55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61C0-6B8E-C746-A953-F0BEE4624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419"/>
            <a:ext cx="9144000" cy="2387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Теми для командного проекту</a:t>
            </a:r>
          </a:p>
        </p:txBody>
      </p:sp>
    </p:spTree>
    <p:extLst>
      <p:ext uri="{BB962C8B-B14F-4D97-AF65-F5344CB8AC3E}">
        <p14:creationId xmlns:p14="http://schemas.microsoft.com/office/powerpoint/2010/main" val="3059262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Кирилиця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матеріали</a:t>
            </a:r>
            <a:endParaRPr lang="en-US" dirty="0">
              <a:latin typeface="Noto Sans" panose="020B050204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FD9E0-3D57-F54C-9CB8-10F871A29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50" y="2125668"/>
            <a:ext cx="66929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7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Запозичення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можливі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напрямки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Закономірності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зміни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звукового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складу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слова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при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переході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en-US" dirty="0" err="1">
                <a:latin typeface="Noto Sans" panose="020B0502040504020204" pitchFamily="34" charset="0"/>
              </a:rPr>
              <a:t>українську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мову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Готовність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запозичення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слова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залежно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від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його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звукового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складу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Алгоритм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перетворення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слова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при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переході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en-US" dirty="0" err="1">
                <a:latin typeface="Noto Sans" panose="020B0502040504020204" pitchFamily="34" charset="0"/>
              </a:rPr>
              <a:t>конкретної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мови-джерела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також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зворотне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перетворення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56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Запозичення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матеріали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Словник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запозичених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слів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Етимологічний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словник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Імовірно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знадобляться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також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інші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доступні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інтернеті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словники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18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latin typeface="Noto Sans" panose="020B0502040504020204" pitchFamily="34" charset="0"/>
              </a:rPr>
              <a:t>Власна</a:t>
            </a:r>
            <a:r>
              <a:rPr lang="en-US" b="1" i="1" dirty="0">
                <a:latin typeface="Noto Sans" panose="020B0502040504020204" pitchFamily="34" charset="0"/>
              </a:rPr>
              <a:t> </a:t>
            </a:r>
            <a:r>
              <a:rPr lang="en-US" b="1" i="1" dirty="0" err="1">
                <a:latin typeface="Noto Sans" panose="020B0502040504020204" pitchFamily="34" charset="0"/>
              </a:rPr>
              <a:t>тема</a:t>
            </a:r>
            <a:endParaRPr lang="en-US" i="1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err="1">
                <a:latin typeface="Noto Sans" panose="020B0502040504020204" pitchFamily="34" charset="0"/>
              </a:rPr>
              <a:t>Простір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для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фантазії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безмежний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661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D476-4CFA-1E47-9A85-390C2200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60228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Математичні властивості ентропії та оцінки на ентропію для української та/або англійської мов.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Алгоритм побудови парадигми іменників української мови.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Визначення систематичних недоліків </a:t>
            </a:r>
            <a:r>
              <a:rPr lang="uk-UA" dirty="0" err="1">
                <a:latin typeface="Noto Sans" panose="020B0502040504020204" pitchFamily="34" charset="0"/>
              </a:rPr>
              <a:t>Google</a:t>
            </a:r>
            <a:r>
              <a:rPr lang="uk-UA" dirty="0">
                <a:latin typeface="Noto Sans" panose="020B0502040504020204" pitchFamily="34" charset="0"/>
              </a:rPr>
              <a:t> </a:t>
            </a:r>
            <a:r>
              <a:rPr lang="uk-UA" dirty="0" err="1">
                <a:latin typeface="Noto Sans" panose="020B0502040504020204" pitchFamily="34" charset="0"/>
              </a:rPr>
              <a:t>Translate</a:t>
            </a:r>
            <a:r>
              <a:rPr lang="uk-UA" dirty="0">
                <a:latin typeface="Noto Sans" panose="020B0502040504020204" pitchFamily="34" charset="0"/>
              </a:rPr>
              <a:t> та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uk-UA" dirty="0">
                <a:latin typeface="Noto Sans" panose="020B0502040504020204" pitchFamily="34" charset="0"/>
              </a:rPr>
              <a:t>пропозиції щодо їх виправлення.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Порівняння кирилиці з альтернативними варіантами запису для української мови.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Адаптація запозичених слів до </a:t>
            </a:r>
            <a:r>
              <a:rPr lang="en-US" dirty="0" err="1">
                <a:latin typeface="Noto Sans" panose="020B0502040504020204" pitchFamily="34" charset="0"/>
              </a:rPr>
              <a:t>звукової</a:t>
            </a:r>
            <a:r>
              <a:rPr lang="uk-UA" dirty="0">
                <a:latin typeface="Noto Sans" panose="020B0502040504020204" pitchFamily="34" charset="0"/>
              </a:rPr>
              <a:t> системи української мови.</a:t>
            </a:r>
          </a:p>
          <a:p>
            <a:pPr>
              <a:lnSpc>
                <a:spcPct val="110000"/>
              </a:lnSpc>
            </a:pPr>
            <a:r>
              <a:rPr lang="uk-UA" i="1" dirty="0">
                <a:latin typeface="Noto Sans" panose="020B0502040504020204" pitchFamily="34" charset="0"/>
              </a:rPr>
              <a:t>Свій варіант.</a:t>
            </a:r>
          </a:p>
        </p:txBody>
      </p:sp>
    </p:spTree>
    <p:extLst>
      <p:ext uri="{BB962C8B-B14F-4D97-AF65-F5344CB8AC3E}">
        <p14:creationId xmlns:p14="http://schemas.microsoft.com/office/powerpoint/2010/main" val="226559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D476-4CFA-1E47-9A85-390C2200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60228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Математичні властивості ентропії та оцінки на ентропію для української та/або англійської мов.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Алгоритм побудови парадигми іменників української мови.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Визначення систематичних недоліків </a:t>
            </a:r>
            <a:r>
              <a:rPr lang="uk-UA" dirty="0" err="1">
                <a:latin typeface="Noto Sans" panose="020B0502040504020204" pitchFamily="34" charset="0"/>
              </a:rPr>
              <a:t>Google</a:t>
            </a:r>
            <a:r>
              <a:rPr lang="uk-UA" dirty="0">
                <a:latin typeface="Noto Sans" panose="020B0502040504020204" pitchFamily="34" charset="0"/>
              </a:rPr>
              <a:t> </a:t>
            </a:r>
            <a:r>
              <a:rPr lang="uk-UA" dirty="0" err="1">
                <a:latin typeface="Noto Sans" panose="020B0502040504020204" pitchFamily="34" charset="0"/>
              </a:rPr>
              <a:t>Translate</a:t>
            </a:r>
            <a:r>
              <a:rPr lang="uk-UA" dirty="0">
                <a:latin typeface="Noto Sans" panose="020B0502040504020204" pitchFamily="34" charset="0"/>
              </a:rPr>
              <a:t> та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uk-UA" dirty="0">
                <a:latin typeface="Noto Sans" panose="020B0502040504020204" pitchFamily="34" charset="0"/>
              </a:rPr>
              <a:t>пропозиції щодо їх виправлення.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Порівняння кирилиці з альтернативними варіантами запису для української мови.</a:t>
            </a:r>
          </a:p>
          <a:p>
            <a:pPr>
              <a:lnSpc>
                <a:spcPct val="110000"/>
              </a:lnSpc>
            </a:pPr>
            <a:r>
              <a:rPr lang="uk-UA" dirty="0">
                <a:latin typeface="Noto Sans" panose="020B0502040504020204" pitchFamily="34" charset="0"/>
              </a:rPr>
              <a:t>Адаптація запозичених слів до </a:t>
            </a:r>
            <a:r>
              <a:rPr lang="en-US" dirty="0" err="1">
                <a:latin typeface="Noto Sans" panose="020B0502040504020204" pitchFamily="34" charset="0"/>
              </a:rPr>
              <a:t>звукової</a:t>
            </a:r>
            <a:r>
              <a:rPr lang="uk-UA" dirty="0">
                <a:latin typeface="Noto Sans" panose="020B0502040504020204" pitchFamily="34" charset="0"/>
              </a:rPr>
              <a:t> системи української мови.</a:t>
            </a:r>
          </a:p>
          <a:p>
            <a:pPr>
              <a:lnSpc>
                <a:spcPct val="110000"/>
              </a:lnSpc>
            </a:pPr>
            <a:r>
              <a:rPr lang="uk-UA" i="1" dirty="0">
                <a:latin typeface="Noto Sans" panose="020B0502040504020204" pitchFamily="34" charset="0"/>
              </a:rPr>
              <a:t>Свій варіант.</a:t>
            </a:r>
          </a:p>
        </p:txBody>
      </p:sp>
    </p:spTree>
    <p:extLst>
      <p:ext uri="{BB962C8B-B14F-4D97-AF65-F5344CB8AC3E}">
        <p14:creationId xmlns:p14="http://schemas.microsoft.com/office/powerpoint/2010/main" val="317402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Ентропія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можливі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напрямки</a:t>
            </a:r>
            <a:endParaRPr lang="en-US" dirty="0">
              <a:latin typeface="Noto Sans" panose="020B050204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C05575-A860-3D4D-A8C0-0CC39B64AC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10000"/>
                  </a:lnSpc>
                </a:pPr>
                <a:r>
                  <a:rPr lang="en-US" dirty="0" err="1">
                    <a:latin typeface="Noto Sans" panose="020B0502040504020204" pitchFamily="34" charset="0"/>
                  </a:rPr>
                  <a:t>Інтерпретація</a:t>
                </a:r>
                <a:r>
                  <a:rPr lang="en-US" dirty="0">
                    <a:latin typeface="Noto Sans" panose="020B0502040504020204" pitchFamily="34" charset="0"/>
                  </a:rPr>
                  <a:t> / </a:t>
                </a:r>
                <a:r>
                  <a:rPr lang="en-US" dirty="0" err="1">
                    <a:latin typeface="Noto Sans" panose="020B0502040504020204" pitchFamily="34" charset="0"/>
                  </a:rPr>
                  <a:t>обґрунтування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формули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ентропії</a:t>
                </a:r>
                <a:r>
                  <a:rPr lang="en-US" dirty="0">
                    <a:latin typeface="Noto Sans" panose="020B0502040504020204" pitchFamily="34" charset="0"/>
                  </a:rPr>
                  <a:t>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</m:oMath>
                  </m:oMathPara>
                </a14:m>
                <a:endParaRPr lang="en-US" dirty="0">
                  <a:latin typeface="Noto Sans" panose="020B0502040504020204" pitchFamily="34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 err="1">
                    <a:latin typeface="Noto Sans" panose="020B0502040504020204" pitchFamily="34" charset="0"/>
                  </a:rPr>
                  <a:t>Зв’язок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ентропії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з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ефективним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стисненням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інформації</a:t>
                </a:r>
                <a:r>
                  <a:rPr lang="en-US" dirty="0">
                    <a:latin typeface="Noto Sans" panose="020B0502040504020204" pitchFamily="34" charset="0"/>
                  </a:rPr>
                  <a:t>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 err="1">
                    <a:latin typeface="Noto Sans" panose="020B0502040504020204" pitchFamily="34" charset="0"/>
                  </a:rPr>
                  <a:t>Підрахунок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ентропії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для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конкретного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корпусу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текстів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на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рівні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слів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або</a:t>
                </a:r>
                <a:r>
                  <a:rPr lang="en-US" dirty="0">
                    <a:latin typeface="Noto Sans" panose="020B0502040504020204" pitchFamily="34" charset="0"/>
                  </a:rPr>
                  <a:t> </a:t>
                </a:r>
                <a:r>
                  <a:rPr lang="en-US" dirty="0" err="1">
                    <a:latin typeface="Noto Sans" panose="020B0502040504020204" pitchFamily="34" charset="0"/>
                  </a:rPr>
                  <a:t>символів</a:t>
                </a:r>
                <a:r>
                  <a:rPr lang="en-US" dirty="0">
                    <a:latin typeface="Noto Sans" panose="020B0502040504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C05575-A860-3D4D-A8C0-0CC39B64AC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33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Ентропія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матеріали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Коротка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стаття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поясненням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що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означають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змінні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en-US" dirty="0" err="1">
                <a:latin typeface="Noto Sans" panose="020B0502040504020204" pitchFamily="34" charset="0"/>
              </a:rPr>
              <a:t>позначення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формулі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ентропії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Відносно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невеликі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корпуси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текстів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en-US" dirty="0" err="1">
                <a:latin typeface="Noto Sans" panose="020B0502040504020204" pitchFamily="34" charset="0"/>
              </a:rPr>
              <a:t>англійської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форматі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текстових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файлів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9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Парадигми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можливі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напрямки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Відновлення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непрямих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відмінків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іменника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 </a:t>
            </a:r>
            <a:r>
              <a:rPr lang="en-US" dirty="0" err="1">
                <a:latin typeface="Noto Sans" panose="020B0502040504020204" pitchFamily="34" charset="0"/>
              </a:rPr>
              <a:t>називного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Відновлення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множини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однини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Відновлення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початкової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іменника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7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Парадигми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матеріали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Словник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пошуком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початковою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іменника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Упорядкований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перелік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усіх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форм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іменників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текстовому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файлі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113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Noto Sans" panose="020B0502040504020204" pitchFamily="34" charset="0"/>
              </a:rPr>
              <a:t>Google Translate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можливі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напрямки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Пошук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систематичних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недоліків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перекладі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будь-якою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знайомою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вам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довільної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іншої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Розробка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алгоритмів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які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могли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б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пом’якшити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ці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недоліки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покращити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якість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перекладу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Дослідження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подвійного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перекладу</a:t>
            </a:r>
            <a:r>
              <a:rPr lang="en-US" dirty="0">
                <a:latin typeface="Noto Sans" panose="020B0502040504020204" pitchFamily="34" charset="0"/>
              </a:rPr>
              <a:t> A ⇨ B ⇨ C </a:t>
            </a:r>
            <a:r>
              <a:rPr lang="en-US" dirty="0" err="1">
                <a:latin typeface="Noto Sans" panose="020B0502040504020204" pitchFamily="34" charset="0"/>
              </a:rPr>
              <a:t>порівняно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A ⇨ C, </a:t>
            </a:r>
            <a:r>
              <a:rPr lang="en-US" dirty="0" err="1">
                <a:latin typeface="Noto Sans" panose="020B0502040504020204" pitchFamily="34" charset="0"/>
              </a:rPr>
              <a:t>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також</a:t>
            </a:r>
            <a:r>
              <a:rPr lang="en-US" dirty="0">
                <a:latin typeface="Noto Sans" panose="020B0502040504020204" pitchFamily="34" charset="0"/>
              </a:rPr>
              <a:t> A ⇨ B ⇨ A </a:t>
            </a:r>
            <a:r>
              <a:rPr lang="en-US" dirty="0" err="1">
                <a:latin typeface="Noto Sans" panose="020B0502040504020204" pitchFamily="34" charset="0"/>
              </a:rPr>
              <a:t>порівняно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оригіналом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93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Noto Sans" panose="020B0502040504020204" pitchFamily="34" charset="0"/>
              </a:rPr>
              <a:t>Google Translate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матеріали</a:t>
            </a:r>
            <a:endParaRPr lang="en-US" dirty="0">
              <a:latin typeface="Noto Sans" panose="020B0502040504020204" pitchFamily="34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266C048-3E5D-0345-8222-A1543A93A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700" y="2439194"/>
            <a:ext cx="91186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3C9-8EB3-AE46-A4D7-140879CE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Noto Sans" panose="020B0502040504020204" pitchFamily="34" charset="0"/>
              </a:rPr>
              <a:t>Кирилиця</a:t>
            </a:r>
            <a:r>
              <a:rPr lang="en-US" dirty="0">
                <a:latin typeface="Noto Sans" panose="020B0502040504020204" pitchFamily="34" charset="0"/>
              </a:rPr>
              <a:t>: </a:t>
            </a:r>
            <a:r>
              <a:rPr lang="en-US" dirty="0" err="1">
                <a:latin typeface="Noto Sans" panose="020B0502040504020204" pitchFamily="34" charset="0"/>
              </a:rPr>
              <a:t>можливі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напрямки</a:t>
            </a: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5575-A860-3D4D-A8C0-0CC39B6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Наскільки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зручною</a:t>
            </a:r>
            <a:r>
              <a:rPr lang="en-US" dirty="0">
                <a:latin typeface="Noto Sans" panose="020B0502040504020204" pitchFamily="34" charset="0"/>
              </a:rPr>
              <a:t>/</a:t>
            </a:r>
            <a:r>
              <a:rPr lang="en-US" dirty="0" err="1">
                <a:latin typeface="Noto Sans" panose="020B0502040504020204" pitchFamily="34" charset="0"/>
              </a:rPr>
              <a:t>підходящою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є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кирилиця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для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запису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мови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Наскільки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зручною</a:t>
            </a:r>
            <a:r>
              <a:rPr lang="en-US" dirty="0">
                <a:latin typeface="Noto Sans" panose="020B0502040504020204" pitchFamily="34" charset="0"/>
              </a:rPr>
              <a:t>/</a:t>
            </a:r>
            <a:r>
              <a:rPr lang="en-US" dirty="0" err="1">
                <a:latin typeface="Noto Sans" panose="020B0502040504020204" pitchFamily="34" charset="0"/>
              </a:rPr>
              <a:t>підходящою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була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б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для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запису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латиниця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із</a:t>
            </a:r>
            <a:r>
              <a:rPr lang="en-US" dirty="0">
                <a:latin typeface="Noto Sans" panose="020B0502040504020204" pitchFamily="34" charset="0"/>
              </a:rPr>
              <a:t>/</a:t>
            </a:r>
            <a:r>
              <a:rPr lang="en-US" dirty="0" err="1">
                <a:latin typeface="Noto Sans" panose="020B0502040504020204" pitchFamily="34" charset="0"/>
              </a:rPr>
              <a:t>без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діакритичних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знаків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>
                <a:latin typeface="Noto Sans" panose="020B0502040504020204" pitchFamily="34" charset="0"/>
              </a:rPr>
              <a:t>Яким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є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оптимальний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тип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системи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письма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для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української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мови</a:t>
            </a:r>
            <a:r>
              <a:rPr lang="en-US" dirty="0">
                <a:latin typeface="Noto Sans" panose="020B0502040504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2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281</Words>
  <Application>Microsoft Macintosh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Noto Sans</vt:lpstr>
      <vt:lpstr>Office Theme</vt:lpstr>
      <vt:lpstr>Теми для командного проекту</vt:lpstr>
      <vt:lpstr>PowerPoint Presentation</vt:lpstr>
      <vt:lpstr>Ентропія: можливі напрямки</vt:lpstr>
      <vt:lpstr>Ентропія: матеріали</vt:lpstr>
      <vt:lpstr>Парадигми: можливі напрямки</vt:lpstr>
      <vt:lpstr>Парадигми: матеріали</vt:lpstr>
      <vt:lpstr>Google Translate: можливі напрямки</vt:lpstr>
      <vt:lpstr>Google Translate: матеріали</vt:lpstr>
      <vt:lpstr>Кирилиця: можливі напрямки</vt:lpstr>
      <vt:lpstr>Кирилиця: матеріали</vt:lpstr>
      <vt:lpstr>Запозичення: можливі напрямки</vt:lpstr>
      <vt:lpstr>Запозичення: матеріали</vt:lpstr>
      <vt:lpstr>Власна тема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Danylo Mysak</dc:creator>
  <cp:lastModifiedBy>Danylo Mysak</cp:lastModifiedBy>
  <cp:revision>90</cp:revision>
  <dcterms:created xsi:type="dcterms:W3CDTF">2019-04-21T06:02:47Z</dcterms:created>
  <dcterms:modified xsi:type="dcterms:W3CDTF">2019-04-21T08:10:46Z</dcterms:modified>
</cp:coreProperties>
</file>